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Understanding Dementia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Audience: Community nurses</a:t>
            </a:r>
            <a:br/>
            <a:r>
              <a:t>Definition, types, symptoms, causes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4000" y="3810000"/>
            <a:ext cx="6350000" cy="635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000"/>
            </a:pPr>
            <a:r>
              <a:t>Prepared by: Uzma Rani</a:t>
            </a:r>
            <a:br/>
            <a:r>
              <a:t>Student Number: 2245024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Definition, Alzheimer's etc.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Definition: Dementia is a syndrome causing progressive decline in memory, thinking, behaviour and ability to perform everyday activities. Main types include Alzheimer's disease, vascular dementia, Lewy body dementia and frontotemporal dementia.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Key symptoms include memory loss, confusion, language difficulties, mood changes and reduced ability to complete daily tasks. Symptoms worsen over time.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Prevalence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UK ~1 million; global ~55 million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About 1 million people live with dementia in the UK and over 55 million globally. Numbers are expected to increase due to ageing populations.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Dementia prevalence is expected to almost double by 2050, making early intervention increasingly important.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Burden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Economic, social, caregiver 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Dementia affects patients, families and health systems through loss of independence, caregiver burden and increased healthcare costs.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Families often experience emotional stress, financial difficulties and increased caring responsibilities.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Diagnosis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History, cognition, imaging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Diagnosis includes history, cognitive assessment (MMSE/MoCA), blood tests and brain imaging to identify causes and exclude reversible conditions.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Early diagnosis allows timely treatment, future planning and access to community support services.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Management (NICE)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NICE guideline, multidisciplinary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NICE recommends person-centred multidisciplinary care, advance care planning and regular review with carers involved.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Community nurses play a key role in monitoring health, educating carers and coordinating services.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Treatment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Drugs: cholinesterase inhibitors, memantine; non-drug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Treatments include cholinesterase inhibitors and memantine for selected patients alongside cognitive stimulation, exercise and carer support.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Non-pharmacological interventions such as reminiscence therapy and cognitive stimulation can improve quality of life.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Comorbidities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Depression, frailty, falls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Common comorbidities include depression, delirium, frailty, falls and malnutrition requiring holistic assessment.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Managing long-term conditions reduces hospital admissions and improves patient outcomes.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Risk reduction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Prevention focuses on physical activity, blood pressure control, smoking cessation, healthy diet, hearing care and social engagement.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Although dementia cannot always be prevented, addressing modifiable risk factors may reduce risk by up to 40%.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Co-productive &amp; Personalised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6 components of personalised care; shared decisions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Personalised care includes shared decision-making, personalised care plans, support for self-management and coordinated care.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Personalised care respects the individual's preferences, values, culture and goals while promoting independence.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  <a:r>
              <a:t>Improve early diagnosis and support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1000" y="3175000"/>
            <a:ext cx="7620000" cy="127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/>
            </a:pPr>
            <a:r>
              <a:t>Recommendations: improve early diagnosis, staff education, caregiver support and integrated community services.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1000" y="4318000"/>
            <a:ext cx="7874000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r>
              <a:t> Future services should increase public awareness and reduce stigma surrounding dementia.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400"/>
            </a:pPr>
          </a:p>
          <a:p>
            <a:pPr/>
            <a:r>
              <a:t>Alzheimer's Society (2024). Dementia UK.</a:t>
            </a:r>
          </a:p>
          <a:p>
            <a:pPr/>
            <a:r>
              <a:t>NICE (NG97) Dementia: assessment, management and support.</a:t>
            </a:r>
          </a:p>
          <a:p>
            <a:pPr/>
            <a:r>
              <a:t>WHO (2023). Dementia Fact Sheet.</a:t>
            </a:r>
          </a:p>
          <a:p>
            <a:pPr/>
            <a:r>
              <a:t>NHS England (2024). Dementia Overview.</a:t>
            </a:r>
          </a:p>
          <a:p>
            <a:pPr/>
            <a:r>
              <a:t>Alzheimer's Research UK (2024). Types of dementia.</a:t>
            </a:r>
          </a:p>
          <a:p>
            <a:pPr/>
            <a:r>
              <a:t>Livingston G. et al. (2020). Lancet Commission on dementia prevention.</a:t>
            </a:r>
          </a:p>
          <a:p>
            <a:pPr/>
            <a:r>
              <a:t>Public Health England. Dementia Profile.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