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EC5F8D-935C-CFEF-C181-7B620F9F811C}" v="26" dt="2026-04-19T15:59:09.2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remy Amoaben Ampomah (2442527)" userId="S::2442527@student.uwtsd.ac.uk::3e2484ce-38c7-4ee7-b243-0e31a94ed92a" providerId="AD" clId="Web-{C8EC5F8D-935C-CFEF-C181-7B620F9F811C}"/>
    <pc:docChg chg="addSld delSld modSld">
      <pc:chgData name="Jeremy Amoaben Ampomah (2442527)" userId="S::2442527@student.uwtsd.ac.uk::3e2484ce-38c7-4ee7-b243-0e31a94ed92a" providerId="AD" clId="Web-{C8EC5F8D-935C-CFEF-C181-7B620F9F811C}" dt="2026-04-19T15:59:09.286" v="25" actId="20577"/>
      <pc:docMkLst>
        <pc:docMk/>
      </pc:docMkLst>
      <pc:sldChg chg="modSp">
        <pc:chgData name="Jeremy Amoaben Ampomah (2442527)" userId="S::2442527@student.uwtsd.ac.uk::3e2484ce-38c7-4ee7-b243-0e31a94ed92a" providerId="AD" clId="Web-{C8EC5F8D-935C-CFEF-C181-7B620F9F811C}" dt="2026-04-19T15:26:10.184" v="12" actId="20577"/>
        <pc:sldMkLst>
          <pc:docMk/>
          <pc:sldMk cId="0" sldId="256"/>
        </pc:sldMkLst>
        <pc:spChg chg="mod">
          <ac:chgData name="Jeremy Amoaben Ampomah (2442527)" userId="S::2442527@student.uwtsd.ac.uk::3e2484ce-38c7-4ee7-b243-0e31a94ed92a" providerId="AD" clId="Web-{C8EC5F8D-935C-CFEF-C181-7B620F9F811C}" dt="2026-04-19T15:26:10.184" v="12" actId="20577"/>
          <ac:spMkLst>
            <pc:docMk/>
            <pc:sldMk cId="0" sldId="256"/>
            <ac:spMk id="3" creationId="{00000000-0000-0000-0000-000000000000}"/>
          </ac:spMkLst>
        </pc:spChg>
      </pc:sldChg>
      <pc:sldChg chg="new del">
        <pc:chgData name="Jeremy Amoaben Ampomah (2442527)" userId="S::2442527@student.uwtsd.ac.uk::3e2484ce-38c7-4ee7-b243-0e31a94ed92a" providerId="AD" clId="Web-{C8EC5F8D-935C-CFEF-C181-7B620F9F811C}" dt="2026-04-19T15:58:40.503" v="14"/>
        <pc:sldMkLst>
          <pc:docMk/>
          <pc:sldMk cId="1784034104" sldId="266"/>
        </pc:sldMkLst>
      </pc:sldChg>
      <pc:sldChg chg="modSp new">
        <pc:chgData name="Jeremy Amoaben Ampomah (2442527)" userId="S::2442527@student.uwtsd.ac.uk::3e2484ce-38c7-4ee7-b243-0e31a94ed92a" providerId="AD" clId="Web-{C8EC5F8D-935C-CFEF-C181-7B620F9F811C}" dt="2026-04-19T15:59:09.286" v="25" actId="20577"/>
        <pc:sldMkLst>
          <pc:docMk/>
          <pc:sldMk cId="4294869425" sldId="266"/>
        </pc:sldMkLst>
        <pc:spChg chg="mod">
          <ac:chgData name="Jeremy Amoaben Ampomah (2442527)" userId="S::2442527@student.uwtsd.ac.uk::3e2484ce-38c7-4ee7-b243-0e31a94ed92a" providerId="AD" clId="Web-{C8EC5F8D-935C-CFEF-C181-7B620F9F811C}" dt="2026-04-19T15:59:09.286" v="25" actId="20577"/>
          <ac:spMkLst>
            <pc:docMk/>
            <pc:sldMk cId="4294869425" sldId="266"/>
            <ac:spMk id="2" creationId="{1653FA19-153D-1000-DB2C-566F1565543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SwiftMove Delivery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dirty="0" err="1"/>
              <a:t>Programme</a:t>
            </a:r>
            <a:r>
              <a:rPr dirty="0"/>
              <a:t>: </a:t>
            </a:r>
            <a:r>
              <a:rPr lang="en-GB" dirty="0"/>
              <a:t>Certificate in Higher Education Business Skills for the Workplace</a:t>
            </a:r>
            <a:endParaRPr dirty="0"/>
          </a:p>
          <a:p>
            <a:r>
              <a:t>Module: </a:t>
            </a:r>
            <a:r>
              <a:rPr lang="en-US">
                <a:ea typeface="+mn-lt"/>
                <a:cs typeface="+mn-lt"/>
              </a:rPr>
              <a:t>LCLM4006</a:t>
            </a:r>
          </a:p>
          <a:p>
            <a:r>
              <a:t>Assignment: Business Plan Presentation</a:t>
            </a:r>
          </a:p>
          <a:p>
            <a:r>
              <a:t>Student: Jeremy Ampomah</a:t>
            </a:r>
          </a:p>
          <a:p>
            <a:r>
              <a:t>Lecturer: </a:t>
            </a:r>
            <a:r>
              <a:rPr lang="en-GB"/>
              <a:t>Charles Obinwa </a:t>
            </a:r>
            <a:endParaRPr lang="en-GB" dirty="0"/>
          </a:p>
          <a:p>
            <a:endParaRPr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Local delivery &amp; courier service</a:t>
            </a:r>
          </a:p>
          <a:p>
            <a:r>
              <a:t>Fast, reliable, affordable</a:t>
            </a:r>
          </a:p>
          <a:p>
            <a:r>
              <a:t>Targets individuals &amp; small businesses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Unique Selling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Same-day delivery</a:t>
            </a:r>
          </a:p>
          <a:p>
            <a:r>
              <a:t>Flexible scheduling</a:t>
            </a:r>
          </a:p>
          <a:p>
            <a:r>
              <a:t>Personalised customer service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Management &amp; Legal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Owner-managed business</a:t>
            </a:r>
          </a:p>
          <a:p>
            <a:r>
              <a:t>Simple structure for efficiency</a:t>
            </a:r>
          </a:p>
          <a:p>
            <a:r>
              <a:t>Operates as a sole trader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– Economic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Growth in e-commerce increases demand</a:t>
            </a:r>
          </a:p>
          <a:p>
            <a:r>
              <a:t>Fuel costs may impact profit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– Technological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Use of GPS and apps improves efficiency</a:t>
            </a:r>
          </a:p>
          <a:p>
            <a:r>
              <a:t>Faster and more accurate deliveries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– Social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Customers want fast and convenient delivery</a:t>
            </a:r>
          </a:p>
          <a:p>
            <a:r>
              <a:t>Busy lifestyles drive demand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Social media marketing</a:t>
            </a:r>
          </a:p>
          <a:p>
            <a:r>
              <a:t>Use Instagram &amp; Facebook to reach customers</a:t>
            </a:r>
          </a:p>
          <a:p>
            <a:r>
              <a:t>Promote services and offers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Strategy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Word-of-mouth &amp; local promotion</a:t>
            </a:r>
          </a:p>
          <a:p>
            <a:r>
              <a:t>Flyers and partnerships with local businesses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Funding &amp;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Startup funding: £5,000</a:t>
            </a:r>
          </a:p>
          <a:p>
            <a:r>
              <a:t>Vehicle, insurance, fuel, marketing</a:t>
            </a:r>
          </a:p>
          <a:p>
            <a:r>
              <a:t>Supports first month operations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3FA19-153D-1000-DB2C-566F15655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Thank you </a:t>
            </a:r>
            <a:endParaRPr lang="en-GB" dirty="0"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4E57A-3917-F09E-AF62-A6CE3A51AD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8694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SwiftMove Delivery Services</vt:lpstr>
      <vt:lpstr>Business Overview</vt:lpstr>
      <vt:lpstr>Unique Selling Points</vt:lpstr>
      <vt:lpstr>Management &amp; Legal Structure</vt:lpstr>
      <vt:lpstr>PESTEL – Economic</vt:lpstr>
      <vt:lpstr>PESTEL – Technological</vt:lpstr>
      <vt:lpstr>PESTEL – Social</vt:lpstr>
      <vt:lpstr>Marketing Strategy 1</vt:lpstr>
      <vt:lpstr>Marketing Strategy 2</vt:lpstr>
      <vt:lpstr>Funding &amp; Costs</vt:lpstr>
      <vt:lpstr>Thank you 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15</cp:revision>
  <dcterms:created xsi:type="dcterms:W3CDTF">2013-01-27T09:14:16Z</dcterms:created>
  <dcterms:modified xsi:type="dcterms:W3CDTF">2026-04-19T15:59:11Z</dcterms:modified>
  <cp:category/>
</cp:coreProperties>
</file>