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C6443E-2263-476C-89D7-0366FC7A0104}" v="22" dt="2026-10-21T23:26:31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>
        <p:scale>
          <a:sx n="60" d="100"/>
          <a:sy n="60" d="100"/>
        </p:scale>
        <p:origin x="90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D6D645-30A9-4570-BAE2-F79797BE639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8BC4EDE-1ED5-4396-A58A-E79F46C93CAF}">
      <dgm:prSet/>
      <dgm:spPr/>
      <dgm:t>
        <a:bodyPr/>
        <a:lstStyle/>
        <a:p>
          <a:r>
            <a:rPr lang="en-GB"/>
            <a:t>The Cyber Defence Simulator is an educational cybersecurity application designed to help users develop defensive cybersecurity knowledge through interactive scenarios.</a:t>
          </a:r>
          <a:endParaRPr lang="en-US"/>
        </a:p>
      </dgm:t>
    </dgm:pt>
    <dgm:pt modelId="{C178896A-F517-4953-B165-771C34B5B8AA}" type="parTrans" cxnId="{C40A70DF-F750-457C-8C24-BAD5195B22A3}">
      <dgm:prSet/>
      <dgm:spPr/>
      <dgm:t>
        <a:bodyPr/>
        <a:lstStyle/>
        <a:p>
          <a:endParaRPr lang="en-US"/>
        </a:p>
      </dgm:t>
    </dgm:pt>
    <dgm:pt modelId="{A603ED8D-DCE2-4D00-B2E6-8B72DB89F377}" type="sibTrans" cxnId="{C40A70DF-F750-457C-8C24-BAD5195B22A3}">
      <dgm:prSet/>
      <dgm:spPr/>
      <dgm:t>
        <a:bodyPr/>
        <a:lstStyle/>
        <a:p>
          <a:endParaRPr lang="en-US"/>
        </a:p>
      </dgm:t>
    </dgm:pt>
    <dgm:pt modelId="{61F9CFE3-97D3-41BE-8BAC-E7BD80F6ED5E}">
      <dgm:prSet/>
      <dgm:spPr/>
      <dgm:t>
        <a:bodyPr/>
        <a:lstStyle/>
        <a:p>
          <a:r>
            <a:rPr lang="en-GB"/>
            <a:t>Users are presented with realistic cybersecurity incidents and must choose between different defensive actions.</a:t>
          </a:r>
          <a:endParaRPr lang="en-US"/>
        </a:p>
      </dgm:t>
    </dgm:pt>
    <dgm:pt modelId="{00CCA6CA-C474-4D1A-90B5-1130FB5054E6}" type="parTrans" cxnId="{652511DA-03FD-4B93-A109-AE47F081F480}">
      <dgm:prSet/>
      <dgm:spPr/>
      <dgm:t>
        <a:bodyPr/>
        <a:lstStyle/>
        <a:p>
          <a:endParaRPr lang="en-US"/>
        </a:p>
      </dgm:t>
    </dgm:pt>
    <dgm:pt modelId="{6E55D5E7-282A-47A9-A8BB-357C65E61379}" type="sibTrans" cxnId="{652511DA-03FD-4B93-A109-AE47F081F480}">
      <dgm:prSet/>
      <dgm:spPr/>
      <dgm:t>
        <a:bodyPr/>
        <a:lstStyle/>
        <a:p>
          <a:endParaRPr lang="en-US"/>
        </a:p>
      </dgm:t>
    </dgm:pt>
    <dgm:pt modelId="{58066C0D-D935-474D-8A7A-6489B680979A}">
      <dgm:prSet/>
      <dgm:spPr/>
      <dgm:t>
        <a:bodyPr/>
        <a:lstStyle/>
        <a:p>
          <a:r>
            <a:rPr lang="en-GB"/>
            <a:t>The system evaluates each decision, provides immediate feedback and awards a score based on the selected action.</a:t>
          </a:r>
          <a:endParaRPr lang="en-US"/>
        </a:p>
      </dgm:t>
    </dgm:pt>
    <dgm:pt modelId="{78E1EB24-244D-41F2-8CC7-A7C09599E39D}" type="parTrans" cxnId="{E4FC2CE0-7A9C-4775-B211-746BB500064E}">
      <dgm:prSet/>
      <dgm:spPr/>
      <dgm:t>
        <a:bodyPr/>
        <a:lstStyle/>
        <a:p>
          <a:endParaRPr lang="en-US"/>
        </a:p>
      </dgm:t>
    </dgm:pt>
    <dgm:pt modelId="{65E9200A-52CF-46C8-84E6-15C26A970B52}" type="sibTrans" cxnId="{E4FC2CE0-7A9C-4775-B211-746BB500064E}">
      <dgm:prSet/>
      <dgm:spPr/>
      <dgm:t>
        <a:bodyPr/>
        <a:lstStyle/>
        <a:p>
          <a:endParaRPr lang="en-US"/>
        </a:p>
      </dgm:t>
    </dgm:pt>
    <dgm:pt modelId="{769C86AF-8AFA-45E3-847A-BB1CB9E96730}">
      <dgm:prSet/>
      <dgm:spPr/>
      <dgm:t>
        <a:bodyPr/>
        <a:lstStyle/>
        <a:p>
          <a:r>
            <a:rPr lang="en-GB"/>
            <a:t>The simulator is primarily designed for users with basic cybersecurity knowledge.</a:t>
          </a:r>
          <a:endParaRPr lang="en-US"/>
        </a:p>
      </dgm:t>
    </dgm:pt>
    <dgm:pt modelId="{CE9D885D-3436-4EC1-8763-592983C596E1}" type="parTrans" cxnId="{3AF6AC82-2360-485C-BF11-C6145627B9A0}">
      <dgm:prSet/>
      <dgm:spPr/>
      <dgm:t>
        <a:bodyPr/>
        <a:lstStyle/>
        <a:p>
          <a:endParaRPr lang="en-US"/>
        </a:p>
      </dgm:t>
    </dgm:pt>
    <dgm:pt modelId="{D2BBCE81-B671-40A8-B166-1E32B5BC8F8D}" type="sibTrans" cxnId="{3AF6AC82-2360-485C-BF11-C6145627B9A0}">
      <dgm:prSet/>
      <dgm:spPr/>
      <dgm:t>
        <a:bodyPr/>
        <a:lstStyle/>
        <a:p>
          <a:endParaRPr lang="en-US"/>
        </a:p>
      </dgm:t>
    </dgm:pt>
    <dgm:pt modelId="{F1D0E924-67FC-477E-9BDA-DE47AE96C8E4}" type="pres">
      <dgm:prSet presAssocID="{31D6D645-30A9-4570-BAE2-F79797BE6392}" presName="root" presStyleCnt="0">
        <dgm:presLayoutVars>
          <dgm:dir/>
          <dgm:resizeHandles val="exact"/>
        </dgm:presLayoutVars>
      </dgm:prSet>
      <dgm:spPr/>
    </dgm:pt>
    <dgm:pt modelId="{2DE19BD0-1DFD-4416-A65D-5885AC5D95A8}" type="pres">
      <dgm:prSet presAssocID="{31D6D645-30A9-4570-BAE2-F79797BE6392}" presName="container" presStyleCnt="0">
        <dgm:presLayoutVars>
          <dgm:dir/>
          <dgm:resizeHandles val="exact"/>
        </dgm:presLayoutVars>
      </dgm:prSet>
      <dgm:spPr/>
    </dgm:pt>
    <dgm:pt modelId="{C734A042-16FB-4106-845F-004E9E0480BC}" type="pres">
      <dgm:prSet presAssocID="{28BC4EDE-1ED5-4396-A58A-E79F46C93CAF}" presName="compNode" presStyleCnt="0"/>
      <dgm:spPr/>
    </dgm:pt>
    <dgm:pt modelId="{FFBE9302-000F-49D5-AC4C-72AB87BDBA0B}" type="pres">
      <dgm:prSet presAssocID="{28BC4EDE-1ED5-4396-A58A-E79F46C93CAF}" presName="iconBgRect" presStyleLbl="bgShp" presStyleIdx="0" presStyleCnt="4"/>
      <dgm:spPr/>
    </dgm:pt>
    <dgm:pt modelId="{8286965D-39F4-4BAB-90C7-34AF6DE9115E}" type="pres">
      <dgm:prSet presAssocID="{28BC4EDE-1ED5-4396-A58A-E79F46C93CA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42BEB7F-0385-439D-88D4-FCF665B81AB0}" type="pres">
      <dgm:prSet presAssocID="{28BC4EDE-1ED5-4396-A58A-E79F46C93CAF}" presName="spaceRect" presStyleCnt="0"/>
      <dgm:spPr/>
    </dgm:pt>
    <dgm:pt modelId="{109950DD-5E8C-425A-BD3A-BDB47686B1DF}" type="pres">
      <dgm:prSet presAssocID="{28BC4EDE-1ED5-4396-A58A-E79F46C93CAF}" presName="textRect" presStyleLbl="revTx" presStyleIdx="0" presStyleCnt="4">
        <dgm:presLayoutVars>
          <dgm:chMax val="1"/>
          <dgm:chPref val="1"/>
        </dgm:presLayoutVars>
      </dgm:prSet>
      <dgm:spPr/>
    </dgm:pt>
    <dgm:pt modelId="{C085353F-9CFA-4CC0-B2BB-11F326A23960}" type="pres">
      <dgm:prSet presAssocID="{A603ED8D-DCE2-4D00-B2E6-8B72DB89F377}" presName="sibTrans" presStyleLbl="sibTrans2D1" presStyleIdx="0" presStyleCnt="0"/>
      <dgm:spPr/>
    </dgm:pt>
    <dgm:pt modelId="{C1888FC6-E760-4756-9BE0-081AE8283BA2}" type="pres">
      <dgm:prSet presAssocID="{61F9CFE3-97D3-41BE-8BAC-E7BD80F6ED5E}" presName="compNode" presStyleCnt="0"/>
      <dgm:spPr/>
    </dgm:pt>
    <dgm:pt modelId="{1FB0FEEF-06F7-49F4-A937-B6CD70E21E8E}" type="pres">
      <dgm:prSet presAssocID="{61F9CFE3-97D3-41BE-8BAC-E7BD80F6ED5E}" presName="iconBgRect" presStyleLbl="bgShp" presStyleIdx="1" presStyleCnt="4"/>
      <dgm:spPr/>
    </dgm:pt>
    <dgm:pt modelId="{7BE3A06F-79B9-4EE1-99B6-68F286B39BF8}" type="pres">
      <dgm:prSet presAssocID="{61F9CFE3-97D3-41BE-8BAC-E7BD80F6ED5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9C82C41-865D-41DB-B987-CE394E903B76}" type="pres">
      <dgm:prSet presAssocID="{61F9CFE3-97D3-41BE-8BAC-E7BD80F6ED5E}" presName="spaceRect" presStyleCnt="0"/>
      <dgm:spPr/>
    </dgm:pt>
    <dgm:pt modelId="{98E548A3-A13A-48F7-8157-F465B4D30504}" type="pres">
      <dgm:prSet presAssocID="{61F9CFE3-97D3-41BE-8BAC-E7BD80F6ED5E}" presName="textRect" presStyleLbl="revTx" presStyleIdx="1" presStyleCnt="4">
        <dgm:presLayoutVars>
          <dgm:chMax val="1"/>
          <dgm:chPref val="1"/>
        </dgm:presLayoutVars>
      </dgm:prSet>
      <dgm:spPr/>
    </dgm:pt>
    <dgm:pt modelId="{3DC93380-222D-4C38-8A90-2FD3756DAF5D}" type="pres">
      <dgm:prSet presAssocID="{6E55D5E7-282A-47A9-A8BB-357C65E61379}" presName="sibTrans" presStyleLbl="sibTrans2D1" presStyleIdx="0" presStyleCnt="0"/>
      <dgm:spPr/>
    </dgm:pt>
    <dgm:pt modelId="{BBAA1331-5442-462B-B4DD-58372245253C}" type="pres">
      <dgm:prSet presAssocID="{58066C0D-D935-474D-8A7A-6489B680979A}" presName="compNode" presStyleCnt="0"/>
      <dgm:spPr/>
    </dgm:pt>
    <dgm:pt modelId="{54A86CF3-A4B4-42FE-9309-3C7E8F5046C2}" type="pres">
      <dgm:prSet presAssocID="{58066C0D-D935-474D-8A7A-6489B680979A}" presName="iconBgRect" presStyleLbl="bgShp" presStyleIdx="2" presStyleCnt="4"/>
      <dgm:spPr/>
    </dgm:pt>
    <dgm:pt modelId="{C0771615-CD4D-4341-8FC0-0043745C3C87}" type="pres">
      <dgm:prSet presAssocID="{58066C0D-D935-474D-8A7A-6489B680979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18AF6942-7BF8-4496-8838-96317419D9D5}" type="pres">
      <dgm:prSet presAssocID="{58066C0D-D935-474D-8A7A-6489B680979A}" presName="spaceRect" presStyleCnt="0"/>
      <dgm:spPr/>
    </dgm:pt>
    <dgm:pt modelId="{62DC3566-59B6-4B70-AE87-3925B7DE4EDE}" type="pres">
      <dgm:prSet presAssocID="{58066C0D-D935-474D-8A7A-6489B680979A}" presName="textRect" presStyleLbl="revTx" presStyleIdx="2" presStyleCnt="4">
        <dgm:presLayoutVars>
          <dgm:chMax val="1"/>
          <dgm:chPref val="1"/>
        </dgm:presLayoutVars>
      </dgm:prSet>
      <dgm:spPr/>
    </dgm:pt>
    <dgm:pt modelId="{1DB0630F-7B7F-40DC-A3FE-1FA3D1E3605C}" type="pres">
      <dgm:prSet presAssocID="{65E9200A-52CF-46C8-84E6-15C26A970B52}" presName="sibTrans" presStyleLbl="sibTrans2D1" presStyleIdx="0" presStyleCnt="0"/>
      <dgm:spPr/>
    </dgm:pt>
    <dgm:pt modelId="{5320C1A1-E398-43CA-BAB0-1874EE4CEA1E}" type="pres">
      <dgm:prSet presAssocID="{769C86AF-8AFA-45E3-847A-BB1CB9E96730}" presName="compNode" presStyleCnt="0"/>
      <dgm:spPr/>
    </dgm:pt>
    <dgm:pt modelId="{2ECA06C6-65B3-4B4C-B15C-654C56AA8608}" type="pres">
      <dgm:prSet presAssocID="{769C86AF-8AFA-45E3-847A-BB1CB9E96730}" presName="iconBgRect" presStyleLbl="bgShp" presStyleIdx="3" presStyleCnt="4"/>
      <dgm:spPr/>
    </dgm:pt>
    <dgm:pt modelId="{F048892E-01D2-4D8F-9298-C115704C89A0}" type="pres">
      <dgm:prSet presAssocID="{769C86AF-8AFA-45E3-847A-BB1CB9E9673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11A6A484-EEF6-4129-9C5A-D15B7EADC952}" type="pres">
      <dgm:prSet presAssocID="{769C86AF-8AFA-45E3-847A-BB1CB9E96730}" presName="spaceRect" presStyleCnt="0"/>
      <dgm:spPr/>
    </dgm:pt>
    <dgm:pt modelId="{1B3FF8D1-1D0E-4FB2-B806-237F059328F2}" type="pres">
      <dgm:prSet presAssocID="{769C86AF-8AFA-45E3-847A-BB1CB9E9673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6216F0F-C1B5-41B2-9D68-E4EEDAB5FAE5}" type="presOf" srcId="{769C86AF-8AFA-45E3-847A-BB1CB9E96730}" destId="{1B3FF8D1-1D0E-4FB2-B806-237F059328F2}" srcOrd="0" destOrd="0" presId="urn:microsoft.com/office/officeart/2018/2/layout/IconCircleList"/>
    <dgm:cxn modelId="{A999AF39-6074-42C5-9F17-E8791D2855A1}" type="presOf" srcId="{58066C0D-D935-474D-8A7A-6489B680979A}" destId="{62DC3566-59B6-4B70-AE87-3925B7DE4EDE}" srcOrd="0" destOrd="0" presId="urn:microsoft.com/office/officeart/2018/2/layout/IconCircleList"/>
    <dgm:cxn modelId="{FC009B3F-2DC4-41F7-AA8C-C49A2C53BE2C}" type="presOf" srcId="{6E55D5E7-282A-47A9-A8BB-357C65E61379}" destId="{3DC93380-222D-4C38-8A90-2FD3756DAF5D}" srcOrd="0" destOrd="0" presId="urn:microsoft.com/office/officeart/2018/2/layout/IconCircleList"/>
    <dgm:cxn modelId="{3AF6AC82-2360-485C-BF11-C6145627B9A0}" srcId="{31D6D645-30A9-4570-BAE2-F79797BE6392}" destId="{769C86AF-8AFA-45E3-847A-BB1CB9E96730}" srcOrd="3" destOrd="0" parTransId="{CE9D885D-3436-4EC1-8763-592983C596E1}" sibTransId="{D2BBCE81-B671-40A8-B166-1E32B5BC8F8D}"/>
    <dgm:cxn modelId="{BA8A6FA9-AA49-4642-B306-AB21CDB5E7A4}" type="presOf" srcId="{28BC4EDE-1ED5-4396-A58A-E79F46C93CAF}" destId="{109950DD-5E8C-425A-BD3A-BDB47686B1DF}" srcOrd="0" destOrd="0" presId="urn:microsoft.com/office/officeart/2018/2/layout/IconCircleList"/>
    <dgm:cxn modelId="{6449CFAB-6337-4F53-BA10-D78FB4DAA888}" type="presOf" srcId="{A603ED8D-DCE2-4D00-B2E6-8B72DB89F377}" destId="{C085353F-9CFA-4CC0-B2BB-11F326A23960}" srcOrd="0" destOrd="0" presId="urn:microsoft.com/office/officeart/2018/2/layout/IconCircleList"/>
    <dgm:cxn modelId="{652511DA-03FD-4B93-A109-AE47F081F480}" srcId="{31D6D645-30A9-4570-BAE2-F79797BE6392}" destId="{61F9CFE3-97D3-41BE-8BAC-E7BD80F6ED5E}" srcOrd="1" destOrd="0" parTransId="{00CCA6CA-C474-4D1A-90B5-1130FB5054E6}" sibTransId="{6E55D5E7-282A-47A9-A8BB-357C65E61379}"/>
    <dgm:cxn modelId="{809F48DF-37AB-43E2-BC58-DD78890C9988}" type="presOf" srcId="{65E9200A-52CF-46C8-84E6-15C26A970B52}" destId="{1DB0630F-7B7F-40DC-A3FE-1FA3D1E3605C}" srcOrd="0" destOrd="0" presId="urn:microsoft.com/office/officeart/2018/2/layout/IconCircleList"/>
    <dgm:cxn modelId="{C40A70DF-F750-457C-8C24-BAD5195B22A3}" srcId="{31D6D645-30A9-4570-BAE2-F79797BE6392}" destId="{28BC4EDE-1ED5-4396-A58A-E79F46C93CAF}" srcOrd="0" destOrd="0" parTransId="{C178896A-F517-4953-B165-771C34B5B8AA}" sibTransId="{A603ED8D-DCE2-4D00-B2E6-8B72DB89F377}"/>
    <dgm:cxn modelId="{E4FC2CE0-7A9C-4775-B211-746BB500064E}" srcId="{31D6D645-30A9-4570-BAE2-F79797BE6392}" destId="{58066C0D-D935-474D-8A7A-6489B680979A}" srcOrd="2" destOrd="0" parTransId="{78E1EB24-244D-41F2-8CC7-A7C09599E39D}" sibTransId="{65E9200A-52CF-46C8-84E6-15C26A970B52}"/>
    <dgm:cxn modelId="{9018BCEC-8830-4D58-871F-B561F1F884EE}" type="presOf" srcId="{61F9CFE3-97D3-41BE-8BAC-E7BD80F6ED5E}" destId="{98E548A3-A13A-48F7-8157-F465B4D30504}" srcOrd="0" destOrd="0" presId="urn:microsoft.com/office/officeart/2018/2/layout/IconCircleList"/>
    <dgm:cxn modelId="{577DCEED-DA0B-42E3-B6CE-4524E5CC7B32}" type="presOf" srcId="{31D6D645-30A9-4570-BAE2-F79797BE6392}" destId="{F1D0E924-67FC-477E-9BDA-DE47AE96C8E4}" srcOrd="0" destOrd="0" presId="urn:microsoft.com/office/officeart/2018/2/layout/IconCircleList"/>
    <dgm:cxn modelId="{786AEEE5-940F-4359-BE40-F5CAE201BB2B}" type="presParOf" srcId="{F1D0E924-67FC-477E-9BDA-DE47AE96C8E4}" destId="{2DE19BD0-1DFD-4416-A65D-5885AC5D95A8}" srcOrd="0" destOrd="0" presId="urn:microsoft.com/office/officeart/2018/2/layout/IconCircleList"/>
    <dgm:cxn modelId="{72E976B0-5EC1-4B61-942C-FAF2BF8213CE}" type="presParOf" srcId="{2DE19BD0-1DFD-4416-A65D-5885AC5D95A8}" destId="{C734A042-16FB-4106-845F-004E9E0480BC}" srcOrd="0" destOrd="0" presId="urn:microsoft.com/office/officeart/2018/2/layout/IconCircleList"/>
    <dgm:cxn modelId="{4A8D1B10-E0DA-4E6D-BEF6-19138E15BE16}" type="presParOf" srcId="{C734A042-16FB-4106-845F-004E9E0480BC}" destId="{FFBE9302-000F-49D5-AC4C-72AB87BDBA0B}" srcOrd="0" destOrd="0" presId="urn:microsoft.com/office/officeart/2018/2/layout/IconCircleList"/>
    <dgm:cxn modelId="{0BFCE8AD-02DC-4078-90AE-CB981B731527}" type="presParOf" srcId="{C734A042-16FB-4106-845F-004E9E0480BC}" destId="{8286965D-39F4-4BAB-90C7-34AF6DE9115E}" srcOrd="1" destOrd="0" presId="urn:microsoft.com/office/officeart/2018/2/layout/IconCircleList"/>
    <dgm:cxn modelId="{8E5B22E7-4B3F-422C-B012-CF42E4DBC9C6}" type="presParOf" srcId="{C734A042-16FB-4106-845F-004E9E0480BC}" destId="{C42BEB7F-0385-439D-88D4-FCF665B81AB0}" srcOrd="2" destOrd="0" presId="urn:microsoft.com/office/officeart/2018/2/layout/IconCircleList"/>
    <dgm:cxn modelId="{7D56D691-90C2-4EF5-80EB-D21BB48EA5C2}" type="presParOf" srcId="{C734A042-16FB-4106-845F-004E9E0480BC}" destId="{109950DD-5E8C-425A-BD3A-BDB47686B1DF}" srcOrd="3" destOrd="0" presId="urn:microsoft.com/office/officeart/2018/2/layout/IconCircleList"/>
    <dgm:cxn modelId="{3E121507-1DF8-47D2-9C48-4C2A4D617504}" type="presParOf" srcId="{2DE19BD0-1DFD-4416-A65D-5885AC5D95A8}" destId="{C085353F-9CFA-4CC0-B2BB-11F326A23960}" srcOrd="1" destOrd="0" presId="urn:microsoft.com/office/officeart/2018/2/layout/IconCircleList"/>
    <dgm:cxn modelId="{AD0675FA-3CC0-465E-8930-49446F1A51DF}" type="presParOf" srcId="{2DE19BD0-1DFD-4416-A65D-5885AC5D95A8}" destId="{C1888FC6-E760-4756-9BE0-081AE8283BA2}" srcOrd="2" destOrd="0" presId="urn:microsoft.com/office/officeart/2018/2/layout/IconCircleList"/>
    <dgm:cxn modelId="{BE3D1B1E-E361-4045-A6FE-4A39404AAA27}" type="presParOf" srcId="{C1888FC6-E760-4756-9BE0-081AE8283BA2}" destId="{1FB0FEEF-06F7-49F4-A937-B6CD70E21E8E}" srcOrd="0" destOrd="0" presId="urn:microsoft.com/office/officeart/2018/2/layout/IconCircleList"/>
    <dgm:cxn modelId="{A7712D38-54A1-42E6-B140-B0EE3B00C219}" type="presParOf" srcId="{C1888FC6-E760-4756-9BE0-081AE8283BA2}" destId="{7BE3A06F-79B9-4EE1-99B6-68F286B39BF8}" srcOrd="1" destOrd="0" presId="urn:microsoft.com/office/officeart/2018/2/layout/IconCircleList"/>
    <dgm:cxn modelId="{D47876D0-1367-4C92-8BCA-F9E760F37FBF}" type="presParOf" srcId="{C1888FC6-E760-4756-9BE0-081AE8283BA2}" destId="{F9C82C41-865D-41DB-B987-CE394E903B76}" srcOrd="2" destOrd="0" presId="urn:microsoft.com/office/officeart/2018/2/layout/IconCircleList"/>
    <dgm:cxn modelId="{7E165100-9F39-4147-8E48-E1AC2D62A48E}" type="presParOf" srcId="{C1888FC6-E760-4756-9BE0-081AE8283BA2}" destId="{98E548A3-A13A-48F7-8157-F465B4D30504}" srcOrd="3" destOrd="0" presId="urn:microsoft.com/office/officeart/2018/2/layout/IconCircleList"/>
    <dgm:cxn modelId="{8D6F6AAE-DCEC-423E-AA80-D20F7DF04B82}" type="presParOf" srcId="{2DE19BD0-1DFD-4416-A65D-5885AC5D95A8}" destId="{3DC93380-222D-4C38-8A90-2FD3756DAF5D}" srcOrd="3" destOrd="0" presId="urn:microsoft.com/office/officeart/2018/2/layout/IconCircleList"/>
    <dgm:cxn modelId="{232BBD5D-82AF-4EFF-A358-ABE92CAEB4E5}" type="presParOf" srcId="{2DE19BD0-1DFD-4416-A65D-5885AC5D95A8}" destId="{BBAA1331-5442-462B-B4DD-58372245253C}" srcOrd="4" destOrd="0" presId="urn:microsoft.com/office/officeart/2018/2/layout/IconCircleList"/>
    <dgm:cxn modelId="{E0D7FA36-CF93-443C-8D7C-53337D325961}" type="presParOf" srcId="{BBAA1331-5442-462B-B4DD-58372245253C}" destId="{54A86CF3-A4B4-42FE-9309-3C7E8F5046C2}" srcOrd="0" destOrd="0" presId="urn:microsoft.com/office/officeart/2018/2/layout/IconCircleList"/>
    <dgm:cxn modelId="{11598463-0782-41E4-B70C-1E7332747D5B}" type="presParOf" srcId="{BBAA1331-5442-462B-B4DD-58372245253C}" destId="{C0771615-CD4D-4341-8FC0-0043745C3C87}" srcOrd="1" destOrd="0" presId="urn:microsoft.com/office/officeart/2018/2/layout/IconCircleList"/>
    <dgm:cxn modelId="{93212C6B-77AA-4C3A-B6F0-CE6367EC23CC}" type="presParOf" srcId="{BBAA1331-5442-462B-B4DD-58372245253C}" destId="{18AF6942-7BF8-4496-8838-96317419D9D5}" srcOrd="2" destOrd="0" presId="urn:microsoft.com/office/officeart/2018/2/layout/IconCircleList"/>
    <dgm:cxn modelId="{8D26DB42-8811-4631-8594-DF80F474AD74}" type="presParOf" srcId="{BBAA1331-5442-462B-B4DD-58372245253C}" destId="{62DC3566-59B6-4B70-AE87-3925B7DE4EDE}" srcOrd="3" destOrd="0" presId="urn:microsoft.com/office/officeart/2018/2/layout/IconCircleList"/>
    <dgm:cxn modelId="{874640BA-75B8-4EC0-881E-214A059B83AD}" type="presParOf" srcId="{2DE19BD0-1DFD-4416-A65D-5885AC5D95A8}" destId="{1DB0630F-7B7F-40DC-A3FE-1FA3D1E3605C}" srcOrd="5" destOrd="0" presId="urn:microsoft.com/office/officeart/2018/2/layout/IconCircleList"/>
    <dgm:cxn modelId="{4A4239A4-AC5C-4F6C-8CD5-2FE5A623E880}" type="presParOf" srcId="{2DE19BD0-1DFD-4416-A65D-5885AC5D95A8}" destId="{5320C1A1-E398-43CA-BAB0-1874EE4CEA1E}" srcOrd="6" destOrd="0" presId="urn:microsoft.com/office/officeart/2018/2/layout/IconCircleList"/>
    <dgm:cxn modelId="{3324548C-8AEC-476A-A56A-985DA7E0323F}" type="presParOf" srcId="{5320C1A1-E398-43CA-BAB0-1874EE4CEA1E}" destId="{2ECA06C6-65B3-4B4C-B15C-654C56AA8608}" srcOrd="0" destOrd="0" presId="urn:microsoft.com/office/officeart/2018/2/layout/IconCircleList"/>
    <dgm:cxn modelId="{F0F76529-00CF-4190-8BC0-AEFF432C6B5F}" type="presParOf" srcId="{5320C1A1-E398-43CA-BAB0-1874EE4CEA1E}" destId="{F048892E-01D2-4D8F-9298-C115704C89A0}" srcOrd="1" destOrd="0" presId="urn:microsoft.com/office/officeart/2018/2/layout/IconCircleList"/>
    <dgm:cxn modelId="{46289049-7639-4C3F-A19F-05AD5D91A547}" type="presParOf" srcId="{5320C1A1-E398-43CA-BAB0-1874EE4CEA1E}" destId="{11A6A484-EEF6-4129-9C5A-D15B7EADC952}" srcOrd="2" destOrd="0" presId="urn:microsoft.com/office/officeart/2018/2/layout/IconCircleList"/>
    <dgm:cxn modelId="{B60D738D-54A7-4B6D-894D-7FC16AC58D7C}" type="presParOf" srcId="{5320C1A1-E398-43CA-BAB0-1874EE4CEA1E}" destId="{1B3FF8D1-1D0E-4FB2-B806-237F059328F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C13F46-E2A7-4C94-A832-3C96B627BD1B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3D5CF3C-443E-4442-A372-00BA5941D376}">
      <dgm:prSet/>
      <dgm:spPr/>
      <dgm:t>
        <a:bodyPr/>
        <a:lstStyle/>
        <a:p>
          <a:r>
            <a:rPr lang="en-GB" b="1"/>
            <a:t>System Requirements</a:t>
          </a:r>
          <a:endParaRPr lang="en-US"/>
        </a:p>
      </dgm:t>
    </dgm:pt>
    <dgm:pt modelId="{0966B294-FD3C-43D1-BA2D-EC1FE98F44AE}" type="parTrans" cxnId="{FF3BF301-02C3-498C-9EB2-D43BEAF28696}">
      <dgm:prSet/>
      <dgm:spPr/>
      <dgm:t>
        <a:bodyPr/>
        <a:lstStyle/>
        <a:p>
          <a:endParaRPr lang="en-US"/>
        </a:p>
      </dgm:t>
    </dgm:pt>
    <dgm:pt modelId="{773424A5-08C4-43B7-A59F-86ED42676EA5}" type="sibTrans" cxnId="{FF3BF301-02C3-498C-9EB2-D43BEAF28696}">
      <dgm:prSet/>
      <dgm:spPr/>
      <dgm:t>
        <a:bodyPr/>
        <a:lstStyle/>
        <a:p>
          <a:endParaRPr lang="en-US"/>
        </a:p>
      </dgm:t>
    </dgm:pt>
    <dgm:pt modelId="{3110C05E-7A49-484E-96EC-32A41774407A}">
      <dgm:prSet/>
      <dgm:spPr/>
      <dgm:t>
        <a:bodyPr/>
        <a:lstStyle/>
        <a:p>
          <a:r>
            <a:rPr lang="en-GB" b="1"/>
            <a:t>Key Functional Requirements</a:t>
          </a:r>
          <a:endParaRPr lang="en-US"/>
        </a:p>
      </dgm:t>
    </dgm:pt>
    <dgm:pt modelId="{11939F7A-ACAD-42FC-AC26-B1A3D85F53FF}" type="parTrans" cxnId="{5069AF92-371D-4076-ACA6-59B5281D79FE}">
      <dgm:prSet/>
      <dgm:spPr/>
      <dgm:t>
        <a:bodyPr/>
        <a:lstStyle/>
        <a:p>
          <a:endParaRPr lang="en-US"/>
        </a:p>
      </dgm:t>
    </dgm:pt>
    <dgm:pt modelId="{07C839E8-03E2-44CF-8E20-3BA8BD69618C}" type="sibTrans" cxnId="{5069AF92-371D-4076-ACA6-59B5281D79FE}">
      <dgm:prSet/>
      <dgm:spPr/>
      <dgm:t>
        <a:bodyPr/>
        <a:lstStyle/>
        <a:p>
          <a:endParaRPr lang="en-US"/>
        </a:p>
      </dgm:t>
    </dgm:pt>
    <dgm:pt modelId="{F5C79A69-0C65-4B43-8D18-D5E90E3C162F}">
      <dgm:prSet/>
      <dgm:spPr/>
      <dgm:t>
        <a:bodyPr/>
        <a:lstStyle/>
        <a:p>
          <a:r>
            <a:rPr lang="en-GB"/>
            <a:t>Start a cybersecurity simulation.</a:t>
          </a:r>
          <a:endParaRPr lang="en-US"/>
        </a:p>
      </dgm:t>
    </dgm:pt>
    <dgm:pt modelId="{056CDFE8-B88B-474E-903F-F0C0291336FA}" type="parTrans" cxnId="{FCE60B2A-DBBD-463A-94D1-E810FF2F6D6C}">
      <dgm:prSet/>
      <dgm:spPr/>
      <dgm:t>
        <a:bodyPr/>
        <a:lstStyle/>
        <a:p>
          <a:endParaRPr lang="en-US"/>
        </a:p>
      </dgm:t>
    </dgm:pt>
    <dgm:pt modelId="{7E77BB3B-62FB-4BF2-8FF7-69D97B5B1015}" type="sibTrans" cxnId="{FCE60B2A-DBBD-463A-94D1-E810FF2F6D6C}">
      <dgm:prSet/>
      <dgm:spPr/>
      <dgm:t>
        <a:bodyPr/>
        <a:lstStyle/>
        <a:p>
          <a:endParaRPr lang="en-US"/>
        </a:p>
      </dgm:t>
    </dgm:pt>
    <dgm:pt modelId="{7F2EA6D0-37AE-4CEF-9A0F-B6BA14903C6F}">
      <dgm:prSet/>
      <dgm:spPr/>
      <dgm:t>
        <a:bodyPr/>
        <a:lstStyle/>
        <a:p>
          <a:r>
            <a:rPr lang="en-GB"/>
            <a:t>Present cybersecurity incident scenarios.</a:t>
          </a:r>
          <a:endParaRPr lang="en-US"/>
        </a:p>
      </dgm:t>
    </dgm:pt>
    <dgm:pt modelId="{038C7BC3-898D-4D6D-BAF9-A669276C6FC8}" type="parTrans" cxnId="{8A167D85-128F-4A90-9869-C067208720B1}">
      <dgm:prSet/>
      <dgm:spPr/>
      <dgm:t>
        <a:bodyPr/>
        <a:lstStyle/>
        <a:p>
          <a:endParaRPr lang="en-US"/>
        </a:p>
      </dgm:t>
    </dgm:pt>
    <dgm:pt modelId="{84A00189-418D-4461-93A4-76F41D3FC7D9}" type="sibTrans" cxnId="{8A167D85-128F-4A90-9869-C067208720B1}">
      <dgm:prSet/>
      <dgm:spPr/>
      <dgm:t>
        <a:bodyPr/>
        <a:lstStyle/>
        <a:p>
          <a:endParaRPr lang="en-US"/>
        </a:p>
      </dgm:t>
    </dgm:pt>
    <dgm:pt modelId="{02A80E64-48BA-4B17-99C3-E46F540C5EE5}">
      <dgm:prSet/>
      <dgm:spPr/>
      <dgm:t>
        <a:bodyPr/>
        <a:lstStyle/>
        <a:p>
          <a:r>
            <a:rPr lang="en-GB"/>
            <a:t>Provide multiple defensive actions.</a:t>
          </a:r>
          <a:endParaRPr lang="en-US"/>
        </a:p>
      </dgm:t>
    </dgm:pt>
    <dgm:pt modelId="{4F18D420-7E34-4486-AA00-30782B59DF83}" type="parTrans" cxnId="{7427A4F9-E749-456E-BFBB-19B84CA23BB6}">
      <dgm:prSet/>
      <dgm:spPr/>
      <dgm:t>
        <a:bodyPr/>
        <a:lstStyle/>
        <a:p>
          <a:endParaRPr lang="en-US"/>
        </a:p>
      </dgm:t>
    </dgm:pt>
    <dgm:pt modelId="{BA0DA770-80E8-4B5E-A21C-971B7675C0D1}" type="sibTrans" cxnId="{7427A4F9-E749-456E-BFBB-19B84CA23BB6}">
      <dgm:prSet/>
      <dgm:spPr/>
      <dgm:t>
        <a:bodyPr/>
        <a:lstStyle/>
        <a:p>
          <a:endParaRPr lang="en-US"/>
        </a:p>
      </dgm:t>
    </dgm:pt>
    <dgm:pt modelId="{77A4FCEB-2596-4C24-9F98-54175E00A1FE}">
      <dgm:prSet/>
      <dgm:spPr/>
      <dgm:t>
        <a:bodyPr/>
        <a:lstStyle/>
        <a:p>
          <a:r>
            <a:rPr lang="en-GB"/>
            <a:t>Evaluate the user's decision.</a:t>
          </a:r>
          <a:endParaRPr lang="en-US"/>
        </a:p>
      </dgm:t>
    </dgm:pt>
    <dgm:pt modelId="{BAFF533C-6583-40CA-9049-5BA460CA670B}" type="parTrans" cxnId="{AA5C8CA3-EC66-4731-92AD-4E5897F3794F}">
      <dgm:prSet/>
      <dgm:spPr/>
      <dgm:t>
        <a:bodyPr/>
        <a:lstStyle/>
        <a:p>
          <a:endParaRPr lang="en-US"/>
        </a:p>
      </dgm:t>
    </dgm:pt>
    <dgm:pt modelId="{153CB3D6-A4FC-4730-9D4D-78E5FF0AE5DF}" type="sibTrans" cxnId="{AA5C8CA3-EC66-4731-92AD-4E5897F3794F}">
      <dgm:prSet/>
      <dgm:spPr/>
      <dgm:t>
        <a:bodyPr/>
        <a:lstStyle/>
        <a:p>
          <a:endParaRPr lang="en-US"/>
        </a:p>
      </dgm:t>
    </dgm:pt>
    <dgm:pt modelId="{40AB0404-6DCD-4F3A-B7D5-E025EBC13752}">
      <dgm:prSet/>
      <dgm:spPr/>
      <dgm:t>
        <a:bodyPr/>
        <a:lstStyle/>
        <a:p>
          <a:r>
            <a:rPr lang="en-GB"/>
            <a:t>Provide immediate feedback.</a:t>
          </a:r>
          <a:endParaRPr lang="en-US"/>
        </a:p>
      </dgm:t>
    </dgm:pt>
    <dgm:pt modelId="{0C3CF2CC-FF41-4F76-AE3A-6673802B7858}" type="parTrans" cxnId="{C2D88C8F-D322-45B4-98AF-CA62300255BC}">
      <dgm:prSet/>
      <dgm:spPr/>
      <dgm:t>
        <a:bodyPr/>
        <a:lstStyle/>
        <a:p>
          <a:endParaRPr lang="en-US"/>
        </a:p>
      </dgm:t>
    </dgm:pt>
    <dgm:pt modelId="{AC47CBEE-DA68-439B-AADF-662E06F8934E}" type="sibTrans" cxnId="{C2D88C8F-D322-45B4-98AF-CA62300255BC}">
      <dgm:prSet/>
      <dgm:spPr/>
      <dgm:t>
        <a:bodyPr/>
        <a:lstStyle/>
        <a:p>
          <a:endParaRPr lang="en-US"/>
        </a:p>
      </dgm:t>
    </dgm:pt>
    <dgm:pt modelId="{6E8B4A48-D01B-455E-9010-673227EF17BA}">
      <dgm:prSet/>
      <dgm:spPr/>
      <dgm:t>
        <a:bodyPr/>
        <a:lstStyle/>
        <a:p>
          <a:r>
            <a:rPr lang="en-GB"/>
            <a:t>Update the user's score.</a:t>
          </a:r>
          <a:endParaRPr lang="en-US"/>
        </a:p>
      </dgm:t>
    </dgm:pt>
    <dgm:pt modelId="{818B510A-6293-4A64-A325-8647364B7929}" type="parTrans" cxnId="{28427071-9D98-4099-A244-049AAC8E8F0E}">
      <dgm:prSet/>
      <dgm:spPr/>
      <dgm:t>
        <a:bodyPr/>
        <a:lstStyle/>
        <a:p>
          <a:endParaRPr lang="en-US"/>
        </a:p>
      </dgm:t>
    </dgm:pt>
    <dgm:pt modelId="{AB1BC416-4DF3-4C6E-89ED-BF8ED1291336}" type="sibTrans" cxnId="{28427071-9D98-4099-A244-049AAC8E8F0E}">
      <dgm:prSet/>
      <dgm:spPr/>
      <dgm:t>
        <a:bodyPr/>
        <a:lstStyle/>
        <a:p>
          <a:endParaRPr lang="en-US"/>
        </a:p>
      </dgm:t>
    </dgm:pt>
    <dgm:pt modelId="{E8E65EC1-378B-4568-959E-244BA4DA8756}">
      <dgm:prSet/>
      <dgm:spPr/>
      <dgm:t>
        <a:bodyPr/>
        <a:lstStyle/>
        <a:p>
          <a:r>
            <a:rPr lang="en-GB"/>
            <a:t>Progress between scenarios and display a final score.</a:t>
          </a:r>
          <a:endParaRPr lang="en-US"/>
        </a:p>
      </dgm:t>
    </dgm:pt>
    <dgm:pt modelId="{B1E60029-FC53-4898-8F08-20498634FEE8}" type="parTrans" cxnId="{377B33DD-D744-4C1C-9D55-F33293C3FEA4}">
      <dgm:prSet/>
      <dgm:spPr/>
      <dgm:t>
        <a:bodyPr/>
        <a:lstStyle/>
        <a:p>
          <a:endParaRPr lang="en-US"/>
        </a:p>
      </dgm:t>
    </dgm:pt>
    <dgm:pt modelId="{BCC041EC-7F35-4042-86F6-132CDE139F9A}" type="sibTrans" cxnId="{377B33DD-D744-4C1C-9D55-F33293C3FEA4}">
      <dgm:prSet/>
      <dgm:spPr/>
      <dgm:t>
        <a:bodyPr/>
        <a:lstStyle/>
        <a:p>
          <a:endParaRPr lang="en-US"/>
        </a:p>
      </dgm:t>
    </dgm:pt>
    <dgm:pt modelId="{6CD860FB-4910-4E22-9192-2BB7BC828449}" type="pres">
      <dgm:prSet presAssocID="{1EC13F46-E2A7-4C94-A832-3C96B627BD1B}" presName="diagram" presStyleCnt="0">
        <dgm:presLayoutVars>
          <dgm:dir/>
          <dgm:resizeHandles val="exact"/>
        </dgm:presLayoutVars>
      </dgm:prSet>
      <dgm:spPr/>
    </dgm:pt>
    <dgm:pt modelId="{1DABC244-F944-4F03-8538-A5A1F5786E6C}" type="pres">
      <dgm:prSet presAssocID="{63D5CF3C-443E-4442-A372-00BA5941D376}" presName="node" presStyleLbl="node1" presStyleIdx="0" presStyleCnt="9">
        <dgm:presLayoutVars>
          <dgm:bulletEnabled val="1"/>
        </dgm:presLayoutVars>
      </dgm:prSet>
      <dgm:spPr/>
    </dgm:pt>
    <dgm:pt modelId="{2AFFB4DB-FD18-423A-95E6-DFBB370FB4B5}" type="pres">
      <dgm:prSet presAssocID="{773424A5-08C4-43B7-A59F-86ED42676EA5}" presName="sibTrans" presStyleCnt="0"/>
      <dgm:spPr/>
    </dgm:pt>
    <dgm:pt modelId="{B655775A-C66E-48F2-8BF9-C748D9A7B338}" type="pres">
      <dgm:prSet presAssocID="{3110C05E-7A49-484E-96EC-32A41774407A}" presName="node" presStyleLbl="node1" presStyleIdx="1" presStyleCnt="9">
        <dgm:presLayoutVars>
          <dgm:bulletEnabled val="1"/>
        </dgm:presLayoutVars>
      </dgm:prSet>
      <dgm:spPr/>
    </dgm:pt>
    <dgm:pt modelId="{0D1BCD6B-F755-480E-8A89-1CD6FD1908C6}" type="pres">
      <dgm:prSet presAssocID="{07C839E8-03E2-44CF-8E20-3BA8BD69618C}" presName="sibTrans" presStyleCnt="0"/>
      <dgm:spPr/>
    </dgm:pt>
    <dgm:pt modelId="{C5B021EB-01DB-4C1E-A1D9-513C6706C052}" type="pres">
      <dgm:prSet presAssocID="{F5C79A69-0C65-4B43-8D18-D5E90E3C162F}" presName="node" presStyleLbl="node1" presStyleIdx="2" presStyleCnt="9">
        <dgm:presLayoutVars>
          <dgm:bulletEnabled val="1"/>
        </dgm:presLayoutVars>
      </dgm:prSet>
      <dgm:spPr/>
    </dgm:pt>
    <dgm:pt modelId="{C7EAD26B-7F44-44EE-9302-7A4B4BC2C29D}" type="pres">
      <dgm:prSet presAssocID="{7E77BB3B-62FB-4BF2-8FF7-69D97B5B1015}" presName="sibTrans" presStyleCnt="0"/>
      <dgm:spPr/>
    </dgm:pt>
    <dgm:pt modelId="{4BC967A2-7B2F-4F30-A8A9-4A60C22A77C9}" type="pres">
      <dgm:prSet presAssocID="{7F2EA6D0-37AE-4CEF-9A0F-B6BA14903C6F}" presName="node" presStyleLbl="node1" presStyleIdx="3" presStyleCnt="9">
        <dgm:presLayoutVars>
          <dgm:bulletEnabled val="1"/>
        </dgm:presLayoutVars>
      </dgm:prSet>
      <dgm:spPr/>
    </dgm:pt>
    <dgm:pt modelId="{DC080214-0BE3-4A26-B2CB-746A99CE9D05}" type="pres">
      <dgm:prSet presAssocID="{84A00189-418D-4461-93A4-76F41D3FC7D9}" presName="sibTrans" presStyleCnt="0"/>
      <dgm:spPr/>
    </dgm:pt>
    <dgm:pt modelId="{B09AFBBF-FEDE-4A73-A1EC-EB73D42439DC}" type="pres">
      <dgm:prSet presAssocID="{02A80E64-48BA-4B17-99C3-E46F540C5EE5}" presName="node" presStyleLbl="node1" presStyleIdx="4" presStyleCnt="9">
        <dgm:presLayoutVars>
          <dgm:bulletEnabled val="1"/>
        </dgm:presLayoutVars>
      </dgm:prSet>
      <dgm:spPr/>
    </dgm:pt>
    <dgm:pt modelId="{C8756068-D4DA-442D-814F-47F49E6C9E77}" type="pres">
      <dgm:prSet presAssocID="{BA0DA770-80E8-4B5E-A21C-971B7675C0D1}" presName="sibTrans" presStyleCnt="0"/>
      <dgm:spPr/>
    </dgm:pt>
    <dgm:pt modelId="{A0ABC0E0-4DD5-4D3F-BF98-74D9B0998EA9}" type="pres">
      <dgm:prSet presAssocID="{77A4FCEB-2596-4C24-9F98-54175E00A1FE}" presName="node" presStyleLbl="node1" presStyleIdx="5" presStyleCnt="9">
        <dgm:presLayoutVars>
          <dgm:bulletEnabled val="1"/>
        </dgm:presLayoutVars>
      </dgm:prSet>
      <dgm:spPr/>
    </dgm:pt>
    <dgm:pt modelId="{B0F2319C-4542-49EC-847A-E02D07F2D97F}" type="pres">
      <dgm:prSet presAssocID="{153CB3D6-A4FC-4730-9D4D-78E5FF0AE5DF}" presName="sibTrans" presStyleCnt="0"/>
      <dgm:spPr/>
    </dgm:pt>
    <dgm:pt modelId="{0C729BBA-077C-4095-9F11-B63C83AA0365}" type="pres">
      <dgm:prSet presAssocID="{40AB0404-6DCD-4F3A-B7D5-E025EBC13752}" presName="node" presStyleLbl="node1" presStyleIdx="6" presStyleCnt="9">
        <dgm:presLayoutVars>
          <dgm:bulletEnabled val="1"/>
        </dgm:presLayoutVars>
      </dgm:prSet>
      <dgm:spPr/>
    </dgm:pt>
    <dgm:pt modelId="{B9771BD3-C85E-47A5-8B7E-C194448632DF}" type="pres">
      <dgm:prSet presAssocID="{AC47CBEE-DA68-439B-AADF-662E06F8934E}" presName="sibTrans" presStyleCnt="0"/>
      <dgm:spPr/>
    </dgm:pt>
    <dgm:pt modelId="{871AF29C-A56C-4029-9C5B-052FE1280F6A}" type="pres">
      <dgm:prSet presAssocID="{6E8B4A48-D01B-455E-9010-673227EF17BA}" presName="node" presStyleLbl="node1" presStyleIdx="7" presStyleCnt="9">
        <dgm:presLayoutVars>
          <dgm:bulletEnabled val="1"/>
        </dgm:presLayoutVars>
      </dgm:prSet>
      <dgm:spPr/>
    </dgm:pt>
    <dgm:pt modelId="{D6C5A4C1-6ED3-4A1C-9249-CE841D141F5B}" type="pres">
      <dgm:prSet presAssocID="{AB1BC416-4DF3-4C6E-89ED-BF8ED1291336}" presName="sibTrans" presStyleCnt="0"/>
      <dgm:spPr/>
    </dgm:pt>
    <dgm:pt modelId="{C5B77929-30A1-4220-A6CA-DBC137E71DDB}" type="pres">
      <dgm:prSet presAssocID="{E8E65EC1-378B-4568-959E-244BA4DA8756}" presName="node" presStyleLbl="node1" presStyleIdx="8" presStyleCnt="9">
        <dgm:presLayoutVars>
          <dgm:bulletEnabled val="1"/>
        </dgm:presLayoutVars>
      </dgm:prSet>
      <dgm:spPr/>
    </dgm:pt>
  </dgm:ptLst>
  <dgm:cxnLst>
    <dgm:cxn modelId="{FF3BF301-02C3-498C-9EB2-D43BEAF28696}" srcId="{1EC13F46-E2A7-4C94-A832-3C96B627BD1B}" destId="{63D5CF3C-443E-4442-A372-00BA5941D376}" srcOrd="0" destOrd="0" parTransId="{0966B294-FD3C-43D1-BA2D-EC1FE98F44AE}" sibTransId="{773424A5-08C4-43B7-A59F-86ED42676EA5}"/>
    <dgm:cxn modelId="{17EA4E11-65FE-443E-8B72-EE3610413D26}" type="presOf" srcId="{63D5CF3C-443E-4442-A372-00BA5941D376}" destId="{1DABC244-F944-4F03-8538-A5A1F5786E6C}" srcOrd="0" destOrd="0" presId="urn:microsoft.com/office/officeart/2005/8/layout/default"/>
    <dgm:cxn modelId="{FCE60B2A-DBBD-463A-94D1-E810FF2F6D6C}" srcId="{1EC13F46-E2A7-4C94-A832-3C96B627BD1B}" destId="{F5C79A69-0C65-4B43-8D18-D5E90E3C162F}" srcOrd="2" destOrd="0" parTransId="{056CDFE8-B88B-474E-903F-F0C0291336FA}" sibTransId="{7E77BB3B-62FB-4BF2-8FF7-69D97B5B1015}"/>
    <dgm:cxn modelId="{C5725432-5A36-41C6-A600-2E4A20362FDC}" type="presOf" srcId="{6E8B4A48-D01B-455E-9010-673227EF17BA}" destId="{871AF29C-A56C-4029-9C5B-052FE1280F6A}" srcOrd="0" destOrd="0" presId="urn:microsoft.com/office/officeart/2005/8/layout/default"/>
    <dgm:cxn modelId="{A4FDB044-6625-4C80-A9D0-D2448D915E53}" type="presOf" srcId="{40AB0404-6DCD-4F3A-B7D5-E025EBC13752}" destId="{0C729BBA-077C-4095-9F11-B63C83AA0365}" srcOrd="0" destOrd="0" presId="urn:microsoft.com/office/officeart/2005/8/layout/default"/>
    <dgm:cxn modelId="{87D39B67-37CE-4E8A-A9AA-DE8C501DC050}" type="presOf" srcId="{E8E65EC1-378B-4568-959E-244BA4DA8756}" destId="{C5B77929-30A1-4220-A6CA-DBC137E71DDB}" srcOrd="0" destOrd="0" presId="urn:microsoft.com/office/officeart/2005/8/layout/default"/>
    <dgm:cxn modelId="{2EB57F70-CAA7-4A41-BB52-3B0DF73528B7}" type="presOf" srcId="{7F2EA6D0-37AE-4CEF-9A0F-B6BA14903C6F}" destId="{4BC967A2-7B2F-4F30-A8A9-4A60C22A77C9}" srcOrd="0" destOrd="0" presId="urn:microsoft.com/office/officeart/2005/8/layout/default"/>
    <dgm:cxn modelId="{28427071-9D98-4099-A244-049AAC8E8F0E}" srcId="{1EC13F46-E2A7-4C94-A832-3C96B627BD1B}" destId="{6E8B4A48-D01B-455E-9010-673227EF17BA}" srcOrd="7" destOrd="0" parTransId="{818B510A-6293-4A64-A325-8647364B7929}" sibTransId="{AB1BC416-4DF3-4C6E-89ED-BF8ED1291336}"/>
    <dgm:cxn modelId="{A7063073-E877-4F8E-8C0A-1D6985B0B765}" type="presOf" srcId="{F5C79A69-0C65-4B43-8D18-D5E90E3C162F}" destId="{C5B021EB-01DB-4C1E-A1D9-513C6706C052}" srcOrd="0" destOrd="0" presId="urn:microsoft.com/office/officeart/2005/8/layout/default"/>
    <dgm:cxn modelId="{8A167D85-128F-4A90-9869-C067208720B1}" srcId="{1EC13F46-E2A7-4C94-A832-3C96B627BD1B}" destId="{7F2EA6D0-37AE-4CEF-9A0F-B6BA14903C6F}" srcOrd="3" destOrd="0" parTransId="{038C7BC3-898D-4D6D-BAF9-A669276C6FC8}" sibTransId="{84A00189-418D-4461-93A4-76F41D3FC7D9}"/>
    <dgm:cxn modelId="{C2D88C8F-D322-45B4-98AF-CA62300255BC}" srcId="{1EC13F46-E2A7-4C94-A832-3C96B627BD1B}" destId="{40AB0404-6DCD-4F3A-B7D5-E025EBC13752}" srcOrd="6" destOrd="0" parTransId="{0C3CF2CC-FF41-4F76-AE3A-6673802B7858}" sibTransId="{AC47CBEE-DA68-439B-AADF-662E06F8934E}"/>
    <dgm:cxn modelId="{5069AF92-371D-4076-ACA6-59B5281D79FE}" srcId="{1EC13F46-E2A7-4C94-A832-3C96B627BD1B}" destId="{3110C05E-7A49-484E-96EC-32A41774407A}" srcOrd="1" destOrd="0" parTransId="{11939F7A-ACAD-42FC-AC26-B1A3D85F53FF}" sibTransId="{07C839E8-03E2-44CF-8E20-3BA8BD69618C}"/>
    <dgm:cxn modelId="{B4010196-F1F6-4437-88D2-3B024A97EE63}" type="presOf" srcId="{77A4FCEB-2596-4C24-9F98-54175E00A1FE}" destId="{A0ABC0E0-4DD5-4D3F-BF98-74D9B0998EA9}" srcOrd="0" destOrd="0" presId="urn:microsoft.com/office/officeart/2005/8/layout/default"/>
    <dgm:cxn modelId="{D203379C-D511-481E-87C2-4AAA2015AF55}" type="presOf" srcId="{3110C05E-7A49-484E-96EC-32A41774407A}" destId="{B655775A-C66E-48F2-8BF9-C748D9A7B338}" srcOrd="0" destOrd="0" presId="urn:microsoft.com/office/officeart/2005/8/layout/default"/>
    <dgm:cxn modelId="{AA5C8CA3-EC66-4731-92AD-4E5897F3794F}" srcId="{1EC13F46-E2A7-4C94-A832-3C96B627BD1B}" destId="{77A4FCEB-2596-4C24-9F98-54175E00A1FE}" srcOrd="5" destOrd="0" parTransId="{BAFF533C-6583-40CA-9049-5BA460CA670B}" sibTransId="{153CB3D6-A4FC-4730-9D4D-78E5FF0AE5DF}"/>
    <dgm:cxn modelId="{A3ED94AA-2B16-4A42-B9C2-44CE9CE2E574}" type="presOf" srcId="{1EC13F46-E2A7-4C94-A832-3C96B627BD1B}" destId="{6CD860FB-4910-4E22-9192-2BB7BC828449}" srcOrd="0" destOrd="0" presId="urn:microsoft.com/office/officeart/2005/8/layout/default"/>
    <dgm:cxn modelId="{CFAB1ECF-EB27-445F-84FF-17F2EAA49A9B}" type="presOf" srcId="{02A80E64-48BA-4B17-99C3-E46F540C5EE5}" destId="{B09AFBBF-FEDE-4A73-A1EC-EB73D42439DC}" srcOrd="0" destOrd="0" presId="urn:microsoft.com/office/officeart/2005/8/layout/default"/>
    <dgm:cxn modelId="{377B33DD-D744-4C1C-9D55-F33293C3FEA4}" srcId="{1EC13F46-E2A7-4C94-A832-3C96B627BD1B}" destId="{E8E65EC1-378B-4568-959E-244BA4DA8756}" srcOrd="8" destOrd="0" parTransId="{B1E60029-FC53-4898-8F08-20498634FEE8}" sibTransId="{BCC041EC-7F35-4042-86F6-132CDE139F9A}"/>
    <dgm:cxn modelId="{7427A4F9-E749-456E-BFBB-19B84CA23BB6}" srcId="{1EC13F46-E2A7-4C94-A832-3C96B627BD1B}" destId="{02A80E64-48BA-4B17-99C3-E46F540C5EE5}" srcOrd="4" destOrd="0" parTransId="{4F18D420-7E34-4486-AA00-30782B59DF83}" sibTransId="{BA0DA770-80E8-4B5E-A21C-971B7675C0D1}"/>
    <dgm:cxn modelId="{5B82268F-DC6C-49C5-94B9-82F6BCE5D463}" type="presParOf" srcId="{6CD860FB-4910-4E22-9192-2BB7BC828449}" destId="{1DABC244-F944-4F03-8538-A5A1F5786E6C}" srcOrd="0" destOrd="0" presId="urn:microsoft.com/office/officeart/2005/8/layout/default"/>
    <dgm:cxn modelId="{216CDEE2-0BA1-47CF-8F28-0E45EA328DE2}" type="presParOf" srcId="{6CD860FB-4910-4E22-9192-2BB7BC828449}" destId="{2AFFB4DB-FD18-423A-95E6-DFBB370FB4B5}" srcOrd="1" destOrd="0" presId="urn:microsoft.com/office/officeart/2005/8/layout/default"/>
    <dgm:cxn modelId="{F38D9E6C-4B5D-4BC7-8881-0DD31CF24BF4}" type="presParOf" srcId="{6CD860FB-4910-4E22-9192-2BB7BC828449}" destId="{B655775A-C66E-48F2-8BF9-C748D9A7B338}" srcOrd="2" destOrd="0" presId="urn:microsoft.com/office/officeart/2005/8/layout/default"/>
    <dgm:cxn modelId="{70331047-28FC-451A-8565-DF3131695DCE}" type="presParOf" srcId="{6CD860FB-4910-4E22-9192-2BB7BC828449}" destId="{0D1BCD6B-F755-480E-8A89-1CD6FD1908C6}" srcOrd="3" destOrd="0" presId="urn:microsoft.com/office/officeart/2005/8/layout/default"/>
    <dgm:cxn modelId="{D6946B97-359C-45BD-BA90-6C7F040B9CCA}" type="presParOf" srcId="{6CD860FB-4910-4E22-9192-2BB7BC828449}" destId="{C5B021EB-01DB-4C1E-A1D9-513C6706C052}" srcOrd="4" destOrd="0" presId="urn:microsoft.com/office/officeart/2005/8/layout/default"/>
    <dgm:cxn modelId="{AB18E8F0-704C-4ED9-8E39-6839C51FBA3B}" type="presParOf" srcId="{6CD860FB-4910-4E22-9192-2BB7BC828449}" destId="{C7EAD26B-7F44-44EE-9302-7A4B4BC2C29D}" srcOrd="5" destOrd="0" presId="urn:microsoft.com/office/officeart/2005/8/layout/default"/>
    <dgm:cxn modelId="{D8BA5A53-FBE1-46E5-8B16-79CCC0724F72}" type="presParOf" srcId="{6CD860FB-4910-4E22-9192-2BB7BC828449}" destId="{4BC967A2-7B2F-4F30-A8A9-4A60C22A77C9}" srcOrd="6" destOrd="0" presId="urn:microsoft.com/office/officeart/2005/8/layout/default"/>
    <dgm:cxn modelId="{C215CFFE-FB79-4380-9640-FE4BE6484F6D}" type="presParOf" srcId="{6CD860FB-4910-4E22-9192-2BB7BC828449}" destId="{DC080214-0BE3-4A26-B2CB-746A99CE9D05}" srcOrd="7" destOrd="0" presId="urn:microsoft.com/office/officeart/2005/8/layout/default"/>
    <dgm:cxn modelId="{D9CEE86A-AD51-4141-82A6-34103EC9580E}" type="presParOf" srcId="{6CD860FB-4910-4E22-9192-2BB7BC828449}" destId="{B09AFBBF-FEDE-4A73-A1EC-EB73D42439DC}" srcOrd="8" destOrd="0" presId="urn:microsoft.com/office/officeart/2005/8/layout/default"/>
    <dgm:cxn modelId="{2FE715E4-D6F9-4931-A6CA-81B295BF416E}" type="presParOf" srcId="{6CD860FB-4910-4E22-9192-2BB7BC828449}" destId="{C8756068-D4DA-442D-814F-47F49E6C9E77}" srcOrd="9" destOrd="0" presId="urn:microsoft.com/office/officeart/2005/8/layout/default"/>
    <dgm:cxn modelId="{4B286967-F6A9-427C-A879-C31410B50F65}" type="presParOf" srcId="{6CD860FB-4910-4E22-9192-2BB7BC828449}" destId="{A0ABC0E0-4DD5-4D3F-BF98-74D9B0998EA9}" srcOrd="10" destOrd="0" presId="urn:microsoft.com/office/officeart/2005/8/layout/default"/>
    <dgm:cxn modelId="{A3281998-6ABB-4683-8B1A-0B72DC924BB8}" type="presParOf" srcId="{6CD860FB-4910-4E22-9192-2BB7BC828449}" destId="{B0F2319C-4542-49EC-847A-E02D07F2D97F}" srcOrd="11" destOrd="0" presId="urn:microsoft.com/office/officeart/2005/8/layout/default"/>
    <dgm:cxn modelId="{ACFCD5F1-2F33-4F14-B247-2F9DF49300A9}" type="presParOf" srcId="{6CD860FB-4910-4E22-9192-2BB7BC828449}" destId="{0C729BBA-077C-4095-9F11-B63C83AA0365}" srcOrd="12" destOrd="0" presId="urn:microsoft.com/office/officeart/2005/8/layout/default"/>
    <dgm:cxn modelId="{56290E95-46DA-4EC4-90E0-A3931C6DA3EF}" type="presParOf" srcId="{6CD860FB-4910-4E22-9192-2BB7BC828449}" destId="{B9771BD3-C85E-47A5-8B7E-C194448632DF}" srcOrd="13" destOrd="0" presId="urn:microsoft.com/office/officeart/2005/8/layout/default"/>
    <dgm:cxn modelId="{E80557DA-E9F9-446C-9361-F0BF953E5F02}" type="presParOf" srcId="{6CD860FB-4910-4E22-9192-2BB7BC828449}" destId="{871AF29C-A56C-4029-9C5B-052FE1280F6A}" srcOrd="14" destOrd="0" presId="urn:microsoft.com/office/officeart/2005/8/layout/default"/>
    <dgm:cxn modelId="{88CF26D8-1CE2-4D7F-BDED-6FF676B3CFDA}" type="presParOf" srcId="{6CD860FB-4910-4E22-9192-2BB7BC828449}" destId="{D6C5A4C1-6ED3-4A1C-9249-CE841D141F5B}" srcOrd="15" destOrd="0" presId="urn:microsoft.com/office/officeart/2005/8/layout/default"/>
    <dgm:cxn modelId="{747A5EBE-11F7-4F29-AB4B-01DAF02BF33C}" type="presParOf" srcId="{6CD860FB-4910-4E22-9192-2BB7BC828449}" destId="{C5B77929-30A1-4220-A6CA-DBC137E71DDB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7AB641-2593-4294-917F-3DC78EDEB22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3629093-5BB1-407D-A211-B45EB365B26C}">
      <dgm:prSet/>
      <dgm:spPr/>
      <dgm:t>
        <a:bodyPr/>
        <a:lstStyle/>
        <a:p>
          <a:r>
            <a:rPr lang="en-GB" b="1"/>
            <a:t>Key Non-Functional Requirements</a:t>
          </a:r>
          <a:endParaRPr lang="en-US"/>
        </a:p>
      </dgm:t>
    </dgm:pt>
    <dgm:pt modelId="{DC1A9ED7-7112-4782-A189-7CE45ACF9A2D}" type="parTrans" cxnId="{97B4DEFD-45F6-48EB-9D17-6C20D871DABF}">
      <dgm:prSet/>
      <dgm:spPr/>
      <dgm:t>
        <a:bodyPr/>
        <a:lstStyle/>
        <a:p>
          <a:endParaRPr lang="en-US"/>
        </a:p>
      </dgm:t>
    </dgm:pt>
    <dgm:pt modelId="{E6A4FF44-3FCE-4186-9EF3-78F922F8239E}" type="sibTrans" cxnId="{97B4DEFD-45F6-48EB-9D17-6C20D871DABF}">
      <dgm:prSet/>
      <dgm:spPr/>
      <dgm:t>
        <a:bodyPr/>
        <a:lstStyle/>
        <a:p>
          <a:endParaRPr lang="en-US"/>
        </a:p>
      </dgm:t>
    </dgm:pt>
    <dgm:pt modelId="{12043E44-9999-4E08-85C5-DCBF8290D5A1}">
      <dgm:prSet/>
      <dgm:spPr/>
      <dgm:t>
        <a:bodyPr/>
        <a:lstStyle/>
        <a:p>
          <a:r>
            <a:rPr lang="en-GB"/>
            <a:t>Simple and easy-to-use interface.</a:t>
          </a:r>
          <a:endParaRPr lang="en-US"/>
        </a:p>
      </dgm:t>
    </dgm:pt>
    <dgm:pt modelId="{48F581C2-E4F0-4F38-91BC-1598F1E7110B}" type="parTrans" cxnId="{97026D70-0080-401C-91C2-5CD9930F188E}">
      <dgm:prSet/>
      <dgm:spPr/>
      <dgm:t>
        <a:bodyPr/>
        <a:lstStyle/>
        <a:p>
          <a:endParaRPr lang="en-US"/>
        </a:p>
      </dgm:t>
    </dgm:pt>
    <dgm:pt modelId="{39A746AD-FD4A-4060-AD45-BFE4B96663DE}" type="sibTrans" cxnId="{97026D70-0080-401C-91C2-5CD9930F188E}">
      <dgm:prSet/>
      <dgm:spPr/>
      <dgm:t>
        <a:bodyPr/>
        <a:lstStyle/>
        <a:p>
          <a:endParaRPr lang="en-US"/>
        </a:p>
      </dgm:t>
    </dgm:pt>
    <dgm:pt modelId="{D6523E80-2675-4B3A-892F-B7B4F497C92E}">
      <dgm:prSet/>
      <dgm:spPr/>
      <dgm:t>
        <a:bodyPr/>
        <a:lstStyle/>
        <a:p>
          <a:r>
            <a:rPr lang="en-GB"/>
            <a:t>Quick response to user input.</a:t>
          </a:r>
          <a:endParaRPr lang="en-US"/>
        </a:p>
      </dgm:t>
    </dgm:pt>
    <dgm:pt modelId="{38DA2926-4167-4F42-B091-1647E94EC0F1}" type="parTrans" cxnId="{11BBAD22-FC66-4E56-A705-5EC00676279A}">
      <dgm:prSet/>
      <dgm:spPr/>
      <dgm:t>
        <a:bodyPr/>
        <a:lstStyle/>
        <a:p>
          <a:endParaRPr lang="en-US"/>
        </a:p>
      </dgm:t>
    </dgm:pt>
    <dgm:pt modelId="{14493B95-DA6D-4091-A906-08DC178D4E23}" type="sibTrans" cxnId="{11BBAD22-FC66-4E56-A705-5EC00676279A}">
      <dgm:prSet/>
      <dgm:spPr/>
      <dgm:t>
        <a:bodyPr/>
        <a:lstStyle/>
        <a:p>
          <a:endParaRPr lang="en-US"/>
        </a:p>
      </dgm:t>
    </dgm:pt>
    <dgm:pt modelId="{059DF97F-F4D3-49B5-812A-2BE7AD4B17E0}">
      <dgm:prSet/>
      <dgm:spPr/>
      <dgm:t>
        <a:bodyPr/>
        <a:lstStyle/>
        <a:p>
          <a:r>
            <a:rPr lang="en-GB"/>
            <a:t>Suitable for users with basic cybersecurity knowledge.</a:t>
          </a:r>
          <a:endParaRPr lang="en-US"/>
        </a:p>
      </dgm:t>
    </dgm:pt>
    <dgm:pt modelId="{49BC2582-610C-4929-B4AC-61A0C4F46C8E}" type="parTrans" cxnId="{1A704038-D0F7-4D88-9DE3-D0FC40AC1753}">
      <dgm:prSet/>
      <dgm:spPr/>
      <dgm:t>
        <a:bodyPr/>
        <a:lstStyle/>
        <a:p>
          <a:endParaRPr lang="en-US"/>
        </a:p>
      </dgm:t>
    </dgm:pt>
    <dgm:pt modelId="{98D0FE23-B590-4E5B-B912-EA1F8761402F}" type="sibTrans" cxnId="{1A704038-D0F7-4D88-9DE3-D0FC40AC1753}">
      <dgm:prSet/>
      <dgm:spPr/>
      <dgm:t>
        <a:bodyPr/>
        <a:lstStyle/>
        <a:p>
          <a:endParaRPr lang="en-US"/>
        </a:p>
      </dgm:t>
    </dgm:pt>
    <dgm:pt modelId="{26B6CCFD-25F9-483F-A049-C8DCA91DF188}">
      <dgm:prSet/>
      <dgm:spPr/>
      <dgm:t>
        <a:bodyPr/>
        <a:lstStyle/>
        <a:p>
          <a:r>
            <a:rPr lang="en-GB"/>
            <a:t>New scenarios can be added easily.</a:t>
          </a:r>
          <a:endParaRPr lang="en-US"/>
        </a:p>
      </dgm:t>
    </dgm:pt>
    <dgm:pt modelId="{0FCF2965-5D41-46AA-B0A4-DB65180BDBF0}" type="parTrans" cxnId="{5ACFA6C8-D4CD-474B-9260-0DDCD8BD433C}">
      <dgm:prSet/>
      <dgm:spPr/>
      <dgm:t>
        <a:bodyPr/>
        <a:lstStyle/>
        <a:p>
          <a:endParaRPr lang="en-US"/>
        </a:p>
      </dgm:t>
    </dgm:pt>
    <dgm:pt modelId="{38EA47FC-906E-43AB-92C1-8D5B9624A95C}" type="sibTrans" cxnId="{5ACFA6C8-D4CD-474B-9260-0DDCD8BD433C}">
      <dgm:prSet/>
      <dgm:spPr/>
      <dgm:t>
        <a:bodyPr/>
        <a:lstStyle/>
        <a:p>
          <a:endParaRPr lang="en-US"/>
        </a:p>
      </dgm:t>
    </dgm:pt>
    <dgm:pt modelId="{DBCBD9E8-D32D-4EF7-8E49-27017963DCA0}">
      <dgm:prSet/>
      <dgm:spPr/>
      <dgm:t>
        <a:bodyPr/>
        <a:lstStyle/>
        <a:p>
          <a:r>
            <a:rPr lang="en-GB"/>
            <a:t>Reliable operation during normal use.</a:t>
          </a:r>
          <a:endParaRPr lang="en-US"/>
        </a:p>
      </dgm:t>
    </dgm:pt>
    <dgm:pt modelId="{0631C2E5-4BD6-4A1B-9487-0F5EF6945C27}" type="parTrans" cxnId="{0BDFC314-8DB7-4C95-B923-20AEF2BC58F1}">
      <dgm:prSet/>
      <dgm:spPr/>
      <dgm:t>
        <a:bodyPr/>
        <a:lstStyle/>
        <a:p>
          <a:endParaRPr lang="en-US"/>
        </a:p>
      </dgm:t>
    </dgm:pt>
    <dgm:pt modelId="{754B5FF8-1B88-4A1C-8409-4A79E0D9777D}" type="sibTrans" cxnId="{0BDFC314-8DB7-4C95-B923-20AEF2BC58F1}">
      <dgm:prSet/>
      <dgm:spPr/>
      <dgm:t>
        <a:bodyPr/>
        <a:lstStyle/>
        <a:p>
          <a:endParaRPr lang="en-US"/>
        </a:p>
      </dgm:t>
    </dgm:pt>
    <dgm:pt modelId="{E3ADF7CE-ED46-4AA4-8F35-F2C72B427E95}" type="pres">
      <dgm:prSet presAssocID="{987AB641-2593-4294-917F-3DC78EDEB220}" presName="diagram" presStyleCnt="0">
        <dgm:presLayoutVars>
          <dgm:dir/>
          <dgm:resizeHandles val="exact"/>
        </dgm:presLayoutVars>
      </dgm:prSet>
      <dgm:spPr/>
    </dgm:pt>
    <dgm:pt modelId="{E3E0BF3E-1BA8-4F41-B52D-3164C22008F3}" type="pres">
      <dgm:prSet presAssocID="{C3629093-5BB1-407D-A211-B45EB365B26C}" presName="node" presStyleLbl="node1" presStyleIdx="0" presStyleCnt="6">
        <dgm:presLayoutVars>
          <dgm:bulletEnabled val="1"/>
        </dgm:presLayoutVars>
      </dgm:prSet>
      <dgm:spPr/>
    </dgm:pt>
    <dgm:pt modelId="{97ECF54F-343E-41D7-83B3-216F3E62FB28}" type="pres">
      <dgm:prSet presAssocID="{E6A4FF44-3FCE-4186-9EF3-78F922F8239E}" presName="sibTrans" presStyleCnt="0"/>
      <dgm:spPr/>
    </dgm:pt>
    <dgm:pt modelId="{A40CAAA4-9FFD-4283-A322-E08FF0274FD3}" type="pres">
      <dgm:prSet presAssocID="{12043E44-9999-4E08-85C5-DCBF8290D5A1}" presName="node" presStyleLbl="node1" presStyleIdx="1" presStyleCnt="6">
        <dgm:presLayoutVars>
          <dgm:bulletEnabled val="1"/>
        </dgm:presLayoutVars>
      </dgm:prSet>
      <dgm:spPr/>
    </dgm:pt>
    <dgm:pt modelId="{8DB12DCC-B501-4761-A82D-A9116239A2F2}" type="pres">
      <dgm:prSet presAssocID="{39A746AD-FD4A-4060-AD45-BFE4B96663DE}" presName="sibTrans" presStyleCnt="0"/>
      <dgm:spPr/>
    </dgm:pt>
    <dgm:pt modelId="{764436F2-4C3A-4C80-8ADD-E74492DD7546}" type="pres">
      <dgm:prSet presAssocID="{D6523E80-2675-4B3A-892F-B7B4F497C92E}" presName="node" presStyleLbl="node1" presStyleIdx="2" presStyleCnt="6">
        <dgm:presLayoutVars>
          <dgm:bulletEnabled val="1"/>
        </dgm:presLayoutVars>
      </dgm:prSet>
      <dgm:spPr/>
    </dgm:pt>
    <dgm:pt modelId="{82C03F07-9D58-4FD7-AB98-CB2561953629}" type="pres">
      <dgm:prSet presAssocID="{14493B95-DA6D-4091-A906-08DC178D4E23}" presName="sibTrans" presStyleCnt="0"/>
      <dgm:spPr/>
    </dgm:pt>
    <dgm:pt modelId="{E6C493DB-DD3E-4F9A-A219-4883103B4599}" type="pres">
      <dgm:prSet presAssocID="{059DF97F-F4D3-49B5-812A-2BE7AD4B17E0}" presName="node" presStyleLbl="node1" presStyleIdx="3" presStyleCnt="6">
        <dgm:presLayoutVars>
          <dgm:bulletEnabled val="1"/>
        </dgm:presLayoutVars>
      </dgm:prSet>
      <dgm:spPr/>
    </dgm:pt>
    <dgm:pt modelId="{F3BA1155-AAC7-436F-9F7E-E1052FF13312}" type="pres">
      <dgm:prSet presAssocID="{98D0FE23-B590-4E5B-B912-EA1F8761402F}" presName="sibTrans" presStyleCnt="0"/>
      <dgm:spPr/>
    </dgm:pt>
    <dgm:pt modelId="{3D671A3B-CA60-4310-AF2F-4A61817DB5FF}" type="pres">
      <dgm:prSet presAssocID="{26B6CCFD-25F9-483F-A049-C8DCA91DF188}" presName="node" presStyleLbl="node1" presStyleIdx="4" presStyleCnt="6">
        <dgm:presLayoutVars>
          <dgm:bulletEnabled val="1"/>
        </dgm:presLayoutVars>
      </dgm:prSet>
      <dgm:spPr/>
    </dgm:pt>
    <dgm:pt modelId="{6E197CDA-11F8-4ADF-A227-7DB275AB5DDC}" type="pres">
      <dgm:prSet presAssocID="{38EA47FC-906E-43AB-92C1-8D5B9624A95C}" presName="sibTrans" presStyleCnt="0"/>
      <dgm:spPr/>
    </dgm:pt>
    <dgm:pt modelId="{843B5C5C-24AC-49F8-9134-578A4AB1C657}" type="pres">
      <dgm:prSet presAssocID="{DBCBD9E8-D32D-4EF7-8E49-27017963DCA0}" presName="node" presStyleLbl="node1" presStyleIdx="5" presStyleCnt="6">
        <dgm:presLayoutVars>
          <dgm:bulletEnabled val="1"/>
        </dgm:presLayoutVars>
      </dgm:prSet>
      <dgm:spPr/>
    </dgm:pt>
  </dgm:ptLst>
  <dgm:cxnLst>
    <dgm:cxn modelId="{DB978104-1BA9-4776-9978-31B749CF1CE6}" type="presOf" srcId="{C3629093-5BB1-407D-A211-B45EB365B26C}" destId="{E3E0BF3E-1BA8-4F41-B52D-3164C22008F3}" srcOrd="0" destOrd="0" presId="urn:microsoft.com/office/officeart/2005/8/layout/default"/>
    <dgm:cxn modelId="{0BDFC314-8DB7-4C95-B923-20AEF2BC58F1}" srcId="{987AB641-2593-4294-917F-3DC78EDEB220}" destId="{DBCBD9E8-D32D-4EF7-8E49-27017963DCA0}" srcOrd="5" destOrd="0" parTransId="{0631C2E5-4BD6-4A1B-9487-0F5EF6945C27}" sibTransId="{754B5FF8-1B88-4A1C-8409-4A79E0D9777D}"/>
    <dgm:cxn modelId="{11BBAD22-FC66-4E56-A705-5EC00676279A}" srcId="{987AB641-2593-4294-917F-3DC78EDEB220}" destId="{D6523E80-2675-4B3A-892F-B7B4F497C92E}" srcOrd="2" destOrd="0" parTransId="{38DA2926-4167-4F42-B091-1647E94EC0F1}" sibTransId="{14493B95-DA6D-4091-A906-08DC178D4E23}"/>
    <dgm:cxn modelId="{1A704038-D0F7-4D88-9DE3-D0FC40AC1753}" srcId="{987AB641-2593-4294-917F-3DC78EDEB220}" destId="{059DF97F-F4D3-49B5-812A-2BE7AD4B17E0}" srcOrd="3" destOrd="0" parTransId="{49BC2582-610C-4929-B4AC-61A0C4F46C8E}" sibTransId="{98D0FE23-B590-4E5B-B912-EA1F8761402F}"/>
    <dgm:cxn modelId="{11539667-8B24-4562-908F-1E7D4A2D5D02}" type="presOf" srcId="{059DF97F-F4D3-49B5-812A-2BE7AD4B17E0}" destId="{E6C493DB-DD3E-4F9A-A219-4883103B4599}" srcOrd="0" destOrd="0" presId="urn:microsoft.com/office/officeart/2005/8/layout/default"/>
    <dgm:cxn modelId="{97026D70-0080-401C-91C2-5CD9930F188E}" srcId="{987AB641-2593-4294-917F-3DC78EDEB220}" destId="{12043E44-9999-4E08-85C5-DCBF8290D5A1}" srcOrd="1" destOrd="0" parTransId="{48F581C2-E4F0-4F38-91BC-1598F1E7110B}" sibTransId="{39A746AD-FD4A-4060-AD45-BFE4B96663DE}"/>
    <dgm:cxn modelId="{E0356595-2175-4D0B-A2D1-D55A20CF8F76}" type="presOf" srcId="{12043E44-9999-4E08-85C5-DCBF8290D5A1}" destId="{A40CAAA4-9FFD-4283-A322-E08FF0274FD3}" srcOrd="0" destOrd="0" presId="urn:microsoft.com/office/officeart/2005/8/layout/default"/>
    <dgm:cxn modelId="{B3D53199-3186-4B9A-A94A-55CFD486D508}" type="presOf" srcId="{987AB641-2593-4294-917F-3DC78EDEB220}" destId="{E3ADF7CE-ED46-4AA4-8F35-F2C72B427E95}" srcOrd="0" destOrd="0" presId="urn:microsoft.com/office/officeart/2005/8/layout/default"/>
    <dgm:cxn modelId="{BC511BB0-5881-4C83-96E8-6E120EA9ACC2}" type="presOf" srcId="{DBCBD9E8-D32D-4EF7-8E49-27017963DCA0}" destId="{843B5C5C-24AC-49F8-9134-578A4AB1C657}" srcOrd="0" destOrd="0" presId="urn:microsoft.com/office/officeart/2005/8/layout/default"/>
    <dgm:cxn modelId="{5ACFA6C8-D4CD-474B-9260-0DDCD8BD433C}" srcId="{987AB641-2593-4294-917F-3DC78EDEB220}" destId="{26B6CCFD-25F9-483F-A049-C8DCA91DF188}" srcOrd="4" destOrd="0" parTransId="{0FCF2965-5D41-46AA-B0A4-DB65180BDBF0}" sibTransId="{38EA47FC-906E-43AB-92C1-8D5B9624A95C}"/>
    <dgm:cxn modelId="{D257C3CF-F7B3-4252-9701-BAD183D888AF}" type="presOf" srcId="{D6523E80-2675-4B3A-892F-B7B4F497C92E}" destId="{764436F2-4C3A-4C80-8ADD-E74492DD7546}" srcOrd="0" destOrd="0" presId="urn:microsoft.com/office/officeart/2005/8/layout/default"/>
    <dgm:cxn modelId="{A33446DF-E016-4935-BC21-A82D877DBEF1}" type="presOf" srcId="{26B6CCFD-25F9-483F-A049-C8DCA91DF188}" destId="{3D671A3B-CA60-4310-AF2F-4A61817DB5FF}" srcOrd="0" destOrd="0" presId="urn:microsoft.com/office/officeart/2005/8/layout/default"/>
    <dgm:cxn modelId="{97B4DEFD-45F6-48EB-9D17-6C20D871DABF}" srcId="{987AB641-2593-4294-917F-3DC78EDEB220}" destId="{C3629093-5BB1-407D-A211-B45EB365B26C}" srcOrd="0" destOrd="0" parTransId="{DC1A9ED7-7112-4782-A189-7CE45ACF9A2D}" sibTransId="{E6A4FF44-3FCE-4186-9EF3-78F922F8239E}"/>
    <dgm:cxn modelId="{65076935-12FE-4243-A806-27367DAEA12E}" type="presParOf" srcId="{E3ADF7CE-ED46-4AA4-8F35-F2C72B427E95}" destId="{E3E0BF3E-1BA8-4F41-B52D-3164C22008F3}" srcOrd="0" destOrd="0" presId="urn:microsoft.com/office/officeart/2005/8/layout/default"/>
    <dgm:cxn modelId="{C414094E-03F7-4377-9E7D-B74BFF1862EC}" type="presParOf" srcId="{E3ADF7CE-ED46-4AA4-8F35-F2C72B427E95}" destId="{97ECF54F-343E-41D7-83B3-216F3E62FB28}" srcOrd="1" destOrd="0" presId="urn:microsoft.com/office/officeart/2005/8/layout/default"/>
    <dgm:cxn modelId="{FBC1D9C3-7FE1-4A2F-81EA-975D745D8D7E}" type="presParOf" srcId="{E3ADF7CE-ED46-4AA4-8F35-F2C72B427E95}" destId="{A40CAAA4-9FFD-4283-A322-E08FF0274FD3}" srcOrd="2" destOrd="0" presId="urn:microsoft.com/office/officeart/2005/8/layout/default"/>
    <dgm:cxn modelId="{64D108B7-D8A6-4DA6-A557-071CB6C09DA0}" type="presParOf" srcId="{E3ADF7CE-ED46-4AA4-8F35-F2C72B427E95}" destId="{8DB12DCC-B501-4761-A82D-A9116239A2F2}" srcOrd="3" destOrd="0" presId="urn:microsoft.com/office/officeart/2005/8/layout/default"/>
    <dgm:cxn modelId="{47130429-BFBC-4E7E-91D2-1196CF8BEA44}" type="presParOf" srcId="{E3ADF7CE-ED46-4AA4-8F35-F2C72B427E95}" destId="{764436F2-4C3A-4C80-8ADD-E74492DD7546}" srcOrd="4" destOrd="0" presId="urn:microsoft.com/office/officeart/2005/8/layout/default"/>
    <dgm:cxn modelId="{442455E6-A005-474E-AD79-301BC652CC93}" type="presParOf" srcId="{E3ADF7CE-ED46-4AA4-8F35-F2C72B427E95}" destId="{82C03F07-9D58-4FD7-AB98-CB2561953629}" srcOrd="5" destOrd="0" presId="urn:microsoft.com/office/officeart/2005/8/layout/default"/>
    <dgm:cxn modelId="{9E00625C-DF4E-439A-8C12-51A890EFD5B3}" type="presParOf" srcId="{E3ADF7CE-ED46-4AA4-8F35-F2C72B427E95}" destId="{E6C493DB-DD3E-4F9A-A219-4883103B4599}" srcOrd="6" destOrd="0" presId="urn:microsoft.com/office/officeart/2005/8/layout/default"/>
    <dgm:cxn modelId="{BDD7FE9B-B299-4BFD-91E0-96FBC9A1E475}" type="presParOf" srcId="{E3ADF7CE-ED46-4AA4-8F35-F2C72B427E95}" destId="{F3BA1155-AAC7-436F-9F7E-E1052FF13312}" srcOrd="7" destOrd="0" presId="urn:microsoft.com/office/officeart/2005/8/layout/default"/>
    <dgm:cxn modelId="{296A36E5-D7F1-4584-814D-DDFB2D883D34}" type="presParOf" srcId="{E3ADF7CE-ED46-4AA4-8F35-F2C72B427E95}" destId="{3D671A3B-CA60-4310-AF2F-4A61817DB5FF}" srcOrd="8" destOrd="0" presId="urn:microsoft.com/office/officeart/2005/8/layout/default"/>
    <dgm:cxn modelId="{72ED245A-319A-4340-87A9-A562786FC830}" type="presParOf" srcId="{E3ADF7CE-ED46-4AA4-8F35-F2C72B427E95}" destId="{6E197CDA-11F8-4ADF-A227-7DB275AB5DDC}" srcOrd="9" destOrd="0" presId="urn:microsoft.com/office/officeart/2005/8/layout/default"/>
    <dgm:cxn modelId="{EB7CB6FD-57AF-44FA-B5C6-CFDFF9369028}" type="presParOf" srcId="{E3ADF7CE-ED46-4AA4-8F35-F2C72B427E95}" destId="{843B5C5C-24AC-49F8-9134-578A4AB1C65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A8F284-2CE4-4EC3-8D5C-79A6A6882C1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8B38756-01D6-4CDA-9D5B-19348E4A2410}">
      <dgm:prSet/>
      <dgm:spPr/>
      <dgm:t>
        <a:bodyPr/>
        <a:lstStyle/>
        <a:p>
          <a:r>
            <a:rPr lang="en-GB"/>
            <a:t>The next stage of the project will focus on completing the Cyber Defence Simulator and evaluating the final system.</a:t>
          </a:r>
          <a:endParaRPr lang="en-US"/>
        </a:p>
      </dgm:t>
    </dgm:pt>
    <dgm:pt modelId="{3C441D1C-EEC7-4B2E-B4DE-AA05EC29ADF0}" type="parTrans" cxnId="{31471DD0-10C7-4E81-BDD8-729084CEC495}">
      <dgm:prSet/>
      <dgm:spPr/>
      <dgm:t>
        <a:bodyPr/>
        <a:lstStyle/>
        <a:p>
          <a:endParaRPr lang="en-US"/>
        </a:p>
      </dgm:t>
    </dgm:pt>
    <dgm:pt modelId="{95E4AF18-7CD1-419B-A244-9093A74B4A54}" type="sibTrans" cxnId="{31471DD0-10C7-4E81-BDD8-729084CEC495}">
      <dgm:prSet/>
      <dgm:spPr/>
      <dgm:t>
        <a:bodyPr/>
        <a:lstStyle/>
        <a:p>
          <a:endParaRPr lang="en-US"/>
        </a:p>
      </dgm:t>
    </dgm:pt>
    <dgm:pt modelId="{549921C4-6FDB-43B8-9C1D-75648784C155}">
      <dgm:prSet/>
      <dgm:spPr/>
      <dgm:t>
        <a:bodyPr/>
        <a:lstStyle/>
        <a:p>
          <a:r>
            <a:rPr lang="en-GB"/>
            <a:t>Complete Scenario 2 and develop Scenario 3.</a:t>
          </a:r>
          <a:endParaRPr lang="en-US"/>
        </a:p>
      </dgm:t>
    </dgm:pt>
    <dgm:pt modelId="{E3B40570-C349-4CDF-8E6C-021EA1AAC8C6}" type="parTrans" cxnId="{E5C66A2B-CDB5-44E5-9889-6A22C3AB4FA7}">
      <dgm:prSet/>
      <dgm:spPr/>
      <dgm:t>
        <a:bodyPr/>
        <a:lstStyle/>
        <a:p>
          <a:endParaRPr lang="en-US"/>
        </a:p>
      </dgm:t>
    </dgm:pt>
    <dgm:pt modelId="{9C3B3A81-3574-4138-8916-80B02F3A20A9}" type="sibTrans" cxnId="{E5C66A2B-CDB5-44E5-9889-6A22C3AB4FA7}">
      <dgm:prSet/>
      <dgm:spPr/>
      <dgm:t>
        <a:bodyPr/>
        <a:lstStyle/>
        <a:p>
          <a:endParaRPr lang="en-US"/>
        </a:p>
      </dgm:t>
    </dgm:pt>
    <dgm:pt modelId="{F18A6EEB-6D23-4E15-975E-52BC7939A580}">
      <dgm:prSet/>
      <dgm:spPr/>
      <dgm:t>
        <a:bodyPr/>
        <a:lstStyle/>
        <a:p>
          <a:r>
            <a:rPr lang="en-GB"/>
            <a:t>Complete the feedback and scoring system.</a:t>
          </a:r>
          <a:endParaRPr lang="en-US"/>
        </a:p>
      </dgm:t>
    </dgm:pt>
    <dgm:pt modelId="{C3C17937-6D18-4B93-83DC-4E426A7FEC2E}" type="parTrans" cxnId="{5FAD133F-30ED-4F68-814B-75A0623F6575}">
      <dgm:prSet/>
      <dgm:spPr/>
      <dgm:t>
        <a:bodyPr/>
        <a:lstStyle/>
        <a:p>
          <a:endParaRPr lang="en-US"/>
        </a:p>
      </dgm:t>
    </dgm:pt>
    <dgm:pt modelId="{C63A2082-A8A5-4FC1-9C05-8D953B2EFC5C}" type="sibTrans" cxnId="{5FAD133F-30ED-4F68-814B-75A0623F6575}">
      <dgm:prSet/>
      <dgm:spPr/>
      <dgm:t>
        <a:bodyPr/>
        <a:lstStyle/>
        <a:p>
          <a:endParaRPr lang="en-US"/>
        </a:p>
      </dgm:t>
    </dgm:pt>
    <dgm:pt modelId="{BDEF7A55-DEC4-4F90-BE42-DD4D3500DA08}">
      <dgm:prSet/>
      <dgm:spPr/>
      <dgm:t>
        <a:bodyPr/>
        <a:lstStyle/>
        <a:p>
          <a:r>
            <a:rPr lang="en-GB"/>
            <a:t>Add the final score and restart functionality.</a:t>
          </a:r>
          <a:endParaRPr lang="en-US"/>
        </a:p>
      </dgm:t>
    </dgm:pt>
    <dgm:pt modelId="{86A521DC-3B37-4B8F-BA60-4679CBC9CFB7}" type="parTrans" cxnId="{F2DD77BA-D896-40CF-AC36-C193BA770DF9}">
      <dgm:prSet/>
      <dgm:spPr/>
      <dgm:t>
        <a:bodyPr/>
        <a:lstStyle/>
        <a:p>
          <a:endParaRPr lang="en-US"/>
        </a:p>
      </dgm:t>
    </dgm:pt>
    <dgm:pt modelId="{ADA6042D-4A3B-4426-887C-8DCD518A4D32}" type="sibTrans" cxnId="{F2DD77BA-D896-40CF-AC36-C193BA770DF9}">
      <dgm:prSet/>
      <dgm:spPr/>
      <dgm:t>
        <a:bodyPr/>
        <a:lstStyle/>
        <a:p>
          <a:endParaRPr lang="en-US"/>
        </a:p>
      </dgm:t>
    </dgm:pt>
    <dgm:pt modelId="{515A59C6-591B-4BDF-AF91-DF0BD5C0BF0D}">
      <dgm:prSet/>
      <dgm:spPr/>
      <dgm:t>
        <a:bodyPr/>
        <a:lstStyle/>
        <a:p>
          <a:r>
            <a:rPr lang="en-GB"/>
            <a:t>Improve the user interface and gamification elements.</a:t>
          </a:r>
          <a:endParaRPr lang="en-US"/>
        </a:p>
      </dgm:t>
    </dgm:pt>
    <dgm:pt modelId="{F4A79D01-1C2F-4F05-9F9C-6BEFC6C9CAB0}" type="parTrans" cxnId="{295AE9F5-F49B-4127-A628-9EFD2B5C2AD2}">
      <dgm:prSet/>
      <dgm:spPr/>
      <dgm:t>
        <a:bodyPr/>
        <a:lstStyle/>
        <a:p>
          <a:endParaRPr lang="en-US"/>
        </a:p>
      </dgm:t>
    </dgm:pt>
    <dgm:pt modelId="{4FBE3B02-F8A4-4EFC-9666-E4875F6E26AD}" type="sibTrans" cxnId="{295AE9F5-F49B-4127-A628-9EFD2B5C2AD2}">
      <dgm:prSet/>
      <dgm:spPr/>
      <dgm:t>
        <a:bodyPr/>
        <a:lstStyle/>
        <a:p>
          <a:endParaRPr lang="en-US"/>
        </a:p>
      </dgm:t>
    </dgm:pt>
    <dgm:pt modelId="{08588735-64FB-48A9-8B95-B75FBD4C7145}">
      <dgm:prSet/>
      <dgm:spPr/>
      <dgm:t>
        <a:bodyPr/>
        <a:lstStyle/>
        <a:p>
          <a:r>
            <a:rPr lang="en-GB"/>
            <a:t>Test the simulator against the system requirements.</a:t>
          </a:r>
          <a:endParaRPr lang="en-US"/>
        </a:p>
      </dgm:t>
    </dgm:pt>
    <dgm:pt modelId="{56057E41-65DF-4F1C-A4C9-2130FD05A726}" type="parTrans" cxnId="{3A769A52-1221-4A44-834D-45AB347CA361}">
      <dgm:prSet/>
      <dgm:spPr/>
      <dgm:t>
        <a:bodyPr/>
        <a:lstStyle/>
        <a:p>
          <a:endParaRPr lang="en-US"/>
        </a:p>
      </dgm:t>
    </dgm:pt>
    <dgm:pt modelId="{67CEB810-9C66-4054-BEAA-48C5AAB5A9B7}" type="sibTrans" cxnId="{3A769A52-1221-4A44-834D-45AB347CA361}">
      <dgm:prSet/>
      <dgm:spPr/>
      <dgm:t>
        <a:bodyPr/>
        <a:lstStyle/>
        <a:p>
          <a:endParaRPr lang="en-US"/>
        </a:p>
      </dgm:t>
    </dgm:pt>
    <dgm:pt modelId="{19E26C90-D817-49EC-A2C3-8683B009336F}">
      <dgm:prSet/>
      <dgm:spPr/>
      <dgm:t>
        <a:bodyPr/>
        <a:lstStyle/>
        <a:p>
          <a:r>
            <a:rPr lang="en-GB"/>
            <a:t>Evaluate the final prototype.</a:t>
          </a:r>
          <a:endParaRPr lang="en-US"/>
        </a:p>
      </dgm:t>
    </dgm:pt>
    <dgm:pt modelId="{2B8F41F1-79E0-4550-ADD6-7DF07FAD104C}" type="parTrans" cxnId="{4506EE2E-7F2B-4500-97DA-601C535D1A93}">
      <dgm:prSet/>
      <dgm:spPr/>
      <dgm:t>
        <a:bodyPr/>
        <a:lstStyle/>
        <a:p>
          <a:endParaRPr lang="en-US"/>
        </a:p>
      </dgm:t>
    </dgm:pt>
    <dgm:pt modelId="{DBB461F2-16DA-4F94-AA9F-6223B1AD77E3}" type="sibTrans" cxnId="{4506EE2E-7F2B-4500-97DA-601C535D1A93}">
      <dgm:prSet/>
      <dgm:spPr/>
      <dgm:t>
        <a:bodyPr/>
        <a:lstStyle/>
        <a:p>
          <a:endParaRPr lang="en-US"/>
        </a:p>
      </dgm:t>
    </dgm:pt>
    <dgm:pt modelId="{B83370AE-D268-4C60-9AD2-CFF167E51C7C}">
      <dgm:prSet/>
      <dgm:spPr/>
      <dgm:t>
        <a:bodyPr/>
        <a:lstStyle/>
        <a:p>
          <a:r>
            <a:rPr lang="en-GB"/>
            <a:t>Complete the final project report.</a:t>
          </a:r>
          <a:endParaRPr lang="en-US"/>
        </a:p>
      </dgm:t>
    </dgm:pt>
    <dgm:pt modelId="{71EB2A97-20F9-4703-9EAE-9DC099247560}" type="parTrans" cxnId="{D2CE3C14-E80A-48A7-9B34-E0F0B77E5250}">
      <dgm:prSet/>
      <dgm:spPr/>
      <dgm:t>
        <a:bodyPr/>
        <a:lstStyle/>
        <a:p>
          <a:endParaRPr lang="en-US"/>
        </a:p>
      </dgm:t>
    </dgm:pt>
    <dgm:pt modelId="{4D307A9C-2280-41B9-8019-DD50B59674BA}" type="sibTrans" cxnId="{D2CE3C14-E80A-48A7-9B34-E0F0B77E5250}">
      <dgm:prSet/>
      <dgm:spPr/>
      <dgm:t>
        <a:bodyPr/>
        <a:lstStyle/>
        <a:p>
          <a:endParaRPr lang="en-US"/>
        </a:p>
      </dgm:t>
    </dgm:pt>
    <dgm:pt modelId="{032C7AD0-0A6E-4AD8-B46C-CFE2E3B5A3BF}" type="pres">
      <dgm:prSet presAssocID="{37A8F284-2CE4-4EC3-8D5C-79A6A6882C17}" presName="Name0" presStyleCnt="0">
        <dgm:presLayoutVars>
          <dgm:dir/>
          <dgm:resizeHandles val="exact"/>
        </dgm:presLayoutVars>
      </dgm:prSet>
      <dgm:spPr/>
    </dgm:pt>
    <dgm:pt modelId="{C19EEA6D-EE1C-4E2F-9FA1-42F127D52D4E}" type="pres">
      <dgm:prSet presAssocID="{A8B38756-01D6-4CDA-9D5B-19348E4A2410}" presName="node" presStyleLbl="node1" presStyleIdx="0" presStyleCnt="8">
        <dgm:presLayoutVars>
          <dgm:bulletEnabled val="1"/>
        </dgm:presLayoutVars>
      </dgm:prSet>
      <dgm:spPr/>
    </dgm:pt>
    <dgm:pt modelId="{C19892EB-7242-46CF-B692-9FA4B11D9163}" type="pres">
      <dgm:prSet presAssocID="{95E4AF18-7CD1-419B-A244-9093A74B4A54}" presName="sibTrans" presStyleLbl="sibTrans1D1" presStyleIdx="0" presStyleCnt="7"/>
      <dgm:spPr/>
    </dgm:pt>
    <dgm:pt modelId="{74988175-95B0-44F8-8893-2623822FE347}" type="pres">
      <dgm:prSet presAssocID="{95E4AF18-7CD1-419B-A244-9093A74B4A54}" presName="connectorText" presStyleLbl="sibTrans1D1" presStyleIdx="0" presStyleCnt="7"/>
      <dgm:spPr/>
    </dgm:pt>
    <dgm:pt modelId="{66E5ABDF-E4B5-4A83-8177-5E97494DA725}" type="pres">
      <dgm:prSet presAssocID="{549921C4-6FDB-43B8-9C1D-75648784C155}" presName="node" presStyleLbl="node1" presStyleIdx="1" presStyleCnt="8">
        <dgm:presLayoutVars>
          <dgm:bulletEnabled val="1"/>
        </dgm:presLayoutVars>
      </dgm:prSet>
      <dgm:spPr/>
    </dgm:pt>
    <dgm:pt modelId="{7A8C68EA-52F7-4F11-B241-F147B4DC6E7B}" type="pres">
      <dgm:prSet presAssocID="{9C3B3A81-3574-4138-8916-80B02F3A20A9}" presName="sibTrans" presStyleLbl="sibTrans1D1" presStyleIdx="1" presStyleCnt="7"/>
      <dgm:spPr/>
    </dgm:pt>
    <dgm:pt modelId="{F21C83F5-FD07-4C01-BD03-665FD4F6607F}" type="pres">
      <dgm:prSet presAssocID="{9C3B3A81-3574-4138-8916-80B02F3A20A9}" presName="connectorText" presStyleLbl="sibTrans1D1" presStyleIdx="1" presStyleCnt="7"/>
      <dgm:spPr/>
    </dgm:pt>
    <dgm:pt modelId="{E5244FAE-BF0B-4EC1-8151-2D3F067A8304}" type="pres">
      <dgm:prSet presAssocID="{F18A6EEB-6D23-4E15-975E-52BC7939A580}" presName="node" presStyleLbl="node1" presStyleIdx="2" presStyleCnt="8">
        <dgm:presLayoutVars>
          <dgm:bulletEnabled val="1"/>
        </dgm:presLayoutVars>
      </dgm:prSet>
      <dgm:spPr/>
    </dgm:pt>
    <dgm:pt modelId="{D152826C-B4B5-4B46-BA24-9DCEEC5D036C}" type="pres">
      <dgm:prSet presAssocID="{C63A2082-A8A5-4FC1-9C05-8D953B2EFC5C}" presName="sibTrans" presStyleLbl="sibTrans1D1" presStyleIdx="2" presStyleCnt="7"/>
      <dgm:spPr/>
    </dgm:pt>
    <dgm:pt modelId="{AA25CD2D-41C4-4041-AD4A-5F34B57EADA2}" type="pres">
      <dgm:prSet presAssocID="{C63A2082-A8A5-4FC1-9C05-8D953B2EFC5C}" presName="connectorText" presStyleLbl="sibTrans1D1" presStyleIdx="2" presStyleCnt="7"/>
      <dgm:spPr/>
    </dgm:pt>
    <dgm:pt modelId="{FD3ED7F8-E10C-4D6C-B396-5A4436267455}" type="pres">
      <dgm:prSet presAssocID="{BDEF7A55-DEC4-4F90-BE42-DD4D3500DA08}" presName="node" presStyleLbl="node1" presStyleIdx="3" presStyleCnt="8">
        <dgm:presLayoutVars>
          <dgm:bulletEnabled val="1"/>
        </dgm:presLayoutVars>
      </dgm:prSet>
      <dgm:spPr/>
    </dgm:pt>
    <dgm:pt modelId="{34AA82A4-605C-4904-9543-CA6D5E7B283B}" type="pres">
      <dgm:prSet presAssocID="{ADA6042D-4A3B-4426-887C-8DCD518A4D32}" presName="sibTrans" presStyleLbl="sibTrans1D1" presStyleIdx="3" presStyleCnt="7"/>
      <dgm:spPr/>
    </dgm:pt>
    <dgm:pt modelId="{63E5575C-B868-453F-8D0F-6DFF3957CF0A}" type="pres">
      <dgm:prSet presAssocID="{ADA6042D-4A3B-4426-887C-8DCD518A4D32}" presName="connectorText" presStyleLbl="sibTrans1D1" presStyleIdx="3" presStyleCnt="7"/>
      <dgm:spPr/>
    </dgm:pt>
    <dgm:pt modelId="{B13CF1C1-C95D-4184-8CB8-BEA5326D9A23}" type="pres">
      <dgm:prSet presAssocID="{515A59C6-591B-4BDF-AF91-DF0BD5C0BF0D}" presName="node" presStyleLbl="node1" presStyleIdx="4" presStyleCnt="8">
        <dgm:presLayoutVars>
          <dgm:bulletEnabled val="1"/>
        </dgm:presLayoutVars>
      </dgm:prSet>
      <dgm:spPr/>
    </dgm:pt>
    <dgm:pt modelId="{87437DAF-6F55-449D-9B1C-DE3597F31CAD}" type="pres">
      <dgm:prSet presAssocID="{4FBE3B02-F8A4-4EFC-9666-E4875F6E26AD}" presName="sibTrans" presStyleLbl="sibTrans1D1" presStyleIdx="4" presStyleCnt="7"/>
      <dgm:spPr/>
    </dgm:pt>
    <dgm:pt modelId="{EF2D4374-D344-47CC-9BD2-B0DE1D51405B}" type="pres">
      <dgm:prSet presAssocID="{4FBE3B02-F8A4-4EFC-9666-E4875F6E26AD}" presName="connectorText" presStyleLbl="sibTrans1D1" presStyleIdx="4" presStyleCnt="7"/>
      <dgm:spPr/>
    </dgm:pt>
    <dgm:pt modelId="{8CE38E70-74DB-4EBF-B909-6D3B3D3B0BBA}" type="pres">
      <dgm:prSet presAssocID="{08588735-64FB-48A9-8B95-B75FBD4C7145}" presName="node" presStyleLbl="node1" presStyleIdx="5" presStyleCnt="8">
        <dgm:presLayoutVars>
          <dgm:bulletEnabled val="1"/>
        </dgm:presLayoutVars>
      </dgm:prSet>
      <dgm:spPr/>
    </dgm:pt>
    <dgm:pt modelId="{285BC271-0E6A-474E-92A1-049EB715A9FB}" type="pres">
      <dgm:prSet presAssocID="{67CEB810-9C66-4054-BEAA-48C5AAB5A9B7}" presName="sibTrans" presStyleLbl="sibTrans1D1" presStyleIdx="5" presStyleCnt="7"/>
      <dgm:spPr/>
    </dgm:pt>
    <dgm:pt modelId="{B2A35F14-3312-4447-82DE-540475CEEA02}" type="pres">
      <dgm:prSet presAssocID="{67CEB810-9C66-4054-BEAA-48C5AAB5A9B7}" presName="connectorText" presStyleLbl="sibTrans1D1" presStyleIdx="5" presStyleCnt="7"/>
      <dgm:spPr/>
    </dgm:pt>
    <dgm:pt modelId="{E02337FD-894F-4C71-9657-4E2A91643F14}" type="pres">
      <dgm:prSet presAssocID="{19E26C90-D817-49EC-A2C3-8683B009336F}" presName="node" presStyleLbl="node1" presStyleIdx="6" presStyleCnt="8">
        <dgm:presLayoutVars>
          <dgm:bulletEnabled val="1"/>
        </dgm:presLayoutVars>
      </dgm:prSet>
      <dgm:spPr/>
    </dgm:pt>
    <dgm:pt modelId="{B68BE2D8-9C0C-4006-892A-DE35AE750375}" type="pres">
      <dgm:prSet presAssocID="{DBB461F2-16DA-4F94-AA9F-6223B1AD77E3}" presName="sibTrans" presStyleLbl="sibTrans1D1" presStyleIdx="6" presStyleCnt="7"/>
      <dgm:spPr/>
    </dgm:pt>
    <dgm:pt modelId="{58297872-27CB-40BD-9FFF-B9DD950556F8}" type="pres">
      <dgm:prSet presAssocID="{DBB461F2-16DA-4F94-AA9F-6223B1AD77E3}" presName="connectorText" presStyleLbl="sibTrans1D1" presStyleIdx="6" presStyleCnt="7"/>
      <dgm:spPr/>
    </dgm:pt>
    <dgm:pt modelId="{DB9774D0-74C6-48BA-A47C-7AFE57028B45}" type="pres">
      <dgm:prSet presAssocID="{B83370AE-D268-4C60-9AD2-CFF167E51C7C}" presName="node" presStyleLbl="node1" presStyleIdx="7" presStyleCnt="8">
        <dgm:presLayoutVars>
          <dgm:bulletEnabled val="1"/>
        </dgm:presLayoutVars>
      </dgm:prSet>
      <dgm:spPr/>
    </dgm:pt>
  </dgm:ptLst>
  <dgm:cxnLst>
    <dgm:cxn modelId="{D2CE3C14-E80A-48A7-9B34-E0F0B77E5250}" srcId="{37A8F284-2CE4-4EC3-8D5C-79A6A6882C17}" destId="{B83370AE-D268-4C60-9AD2-CFF167E51C7C}" srcOrd="7" destOrd="0" parTransId="{71EB2A97-20F9-4703-9EAE-9DC099247560}" sibTransId="{4D307A9C-2280-41B9-8019-DD50B59674BA}"/>
    <dgm:cxn modelId="{D5415A1B-929E-4BAC-ADAF-A77244692380}" type="presOf" srcId="{37A8F284-2CE4-4EC3-8D5C-79A6A6882C17}" destId="{032C7AD0-0A6E-4AD8-B46C-CFE2E3B5A3BF}" srcOrd="0" destOrd="0" presId="urn:microsoft.com/office/officeart/2016/7/layout/RepeatingBendingProcessNew"/>
    <dgm:cxn modelId="{7BAE141D-C7E9-482B-81F8-B65F865941E4}" type="presOf" srcId="{9C3B3A81-3574-4138-8916-80B02F3A20A9}" destId="{F21C83F5-FD07-4C01-BD03-665FD4F6607F}" srcOrd="1" destOrd="0" presId="urn:microsoft.com/office/officeart/2016/7/layout/RepeatingBendingProcessNew"/>
    <dgm:cxn modelId="{E5C66A2B-CDB5-44E5-9889-6A22C3AB4FA7}" srcId="{37A8F284-2CE4-4EC3-8D5C-79A6A6882C17}" destId="{549921C4-6FDB-43B8-9C1D-75648784C155}" srcOrd="1" destOrd="0" parTransId="{E3B40570-C349-4CDF-8E6C-021EA1AAC8C6}" sibTransId="{9C3B3A81-3574-4138-8916-80B02F3A20A9}"/>
    <dgm:cxn modelId="{A4CF7E2D-BF86-4A6F-95FE-BA1C3044B2AB}" type="presOf" srcId="{BDEF7A55-DEC4-4F90-BE42-DD4D3500DA08}" destId="{FD3ED7F8-E10C-4D6C-B396-5A4436267455}" srcOrd="0" destOrd="0" presId="urn:microsoft.com/office/officeart/2016/7/layout/RepeatingBendingProcessNew"/>
    <dgm:cxn modelId="{4506EE2E-7F2B-4500-97DA-601C535D1A93}" srcId="{37A8F284-2CE4-4EC3-8D5C-79A6A6882C17}" destId="{19E26C90-D817-49EC-A2C3-8683B009336F}" srcOrd="6" destOrd="0" parTransId="{2B8F41F1-79E0-4550-ADD6-7DF07FAD104C}" sibTransId="{DBB461F2-16DA-4F94-AA9F-6223B1AD77E3}"/>
    <dgm:cxn modelId="{D7398D31-62BA-4980-8140-694722214BA5}" type="presOf" srcId="{515A59C6-591B-4BDF-AF91-DF0BD5C0BF0D}" destId="{B13CF1C1-C95D-4184-8CB8-BEA5326D9A23}" srcOrd="0" destOrd="0" presId="urn:microsoft.com/office/officeart/2016/7/layout/RepeatingBendingProcessNew"/>
    <dgm:cxn modelId="{9B13013C-025E-4C17-904B-D8A2AE325B8A}" type="presOf" srcId="{C63A2082-A8A5-4FC1-9C05-8D953B2EFC5C}" destId="{AA25CD2D-41C4-4041-AD4A-5F34B57EADA2}" srcOrd="1" destOrd="0" presId="urn:microsoft.com/office/officeart/2016/7/layout/RepeatingBendingProcessNew"/>
    <dgm:cxn modelId="{5FAD133F-30ED-4F68-814B-75A0623F6575}" srcId="{37A8F284-2CE4-4EC3-8D5C-79A6A6882C17}" destId="{F18A6EEB-6D23-4E15-975E-52BC7939A580}" srcOrd="2" destOrd="0" parTransId="{C3C17937-6D18-4B93-83DC-4E426A7FEC2E}" sibTransId="{C63A2082-A8A5-4FC1-9C05-8D953B2EFC5C}"/>
    <dgm:cxn modelId="{F1A3B05D-57B3-4550-B804-D6FCEE246748}" type="presOf" srcId="{DBB461F2-16DA-4F94-AA9F-6223B1AD77E3}" destId="{58297872-27CB-40BD-9FFF-B9DD950556F8}" srcOrd="1" destOrd="0" presId="urn:microsoft.com/office/officeart/2016/7/layout/RepeatingBendingProcessNew"/>
    <dgm:cxn modelId="{7E44DD46-ED8C-4182-A90F-BB8D104390C8}" type="presOf" srcId="{95E4AF18-7CD1-419B-A244-9093A74B4A54}" destId="{74988175-95B0-44F8-8893-2623822FE347}" srcOrd="1" destOrd="0" presId="urn:microsoft.com/office/officeart/2016/7/layout/RepeatingBendingProcessNew"/>
    <dgm:cxn modelId="{BC1EAC70-97D0-4083-A132-EF4EF2527CDB}" type="presOf" srcId="{95E4AF18-7CD1-419B-A244-9093A74B4A54}" destId="{C19892EB-7242-46CF-B692-9FA4B11D9163}" srcOrd="0" destOrd="0" presId="urn:microsoft.com/office/officeart/2016/7/layout/RepeatingBendingProcessNew"/>
    <dgm:cxn modelId="{98FB1C72-A215-4AA1-A219-31937895E9C5}" type="presOf" srcId="{C63A2082-A8A5-4FC1-9C05-8D953B2EFC5C}" destId="{D152826C-B4B5-4B46-BA24-9DCEEC5D036C}" srcOrd="0" destOrd="0" presId="urn:microsoft.com/office/officeart/2016/7/layout/RepeatingBendingProcessNew"/>
    <dgm:cxn modelId="{3A769A52-1221-4A44-834D-45AB347CA361}" srcId="{37A8F284-2CE4-4EC3-8D5C-79A6A6882C17}" destId="{08588735-64FB-48A9-8B95-B75FBD4C7145}" srcOrd="5" destOrd="0" parTransId="{56057E41-65DF-4F1C-A4C9-2130FD05A726}" sibTransId="{67CEB810-9C66-4054-BEAA-48C5AAB5A9B7}"/>
    <dgm:cxn modelId="{A03C887A-4983-4AF5-BCB6-ABD41D059178}" type="presOf" srcId="{B83370AE-D268-4C60-9AD2-CFF167E51C7C}" destId="{DB9774D0-74C6-48BA-A47C-7AFE57028B45}" srcOrd="0" destOrd="0" presId="urn:microsoft.com/office/officeart/2016/7/layout/RepeatingBendingProcessNew"/>
    <dgm:cxn modelId="{4274CC85-03DD-4536-B469-BB17B866EEA0}" type="presOf" srcId="{549921C4-6FDB-43B8-9C1D-75648784C155}" destId="{66E5ABDF-E4B5-4A83-8177-5E97494DA725}" srcOrd="0" destOrd="0" presId="urn:microsoft.com/office/officeart/2016/7/layout/RepeatingBendingProcessNew"/>
    <dgm:cxn modelId="{B3366891-1C76-4799-8CAB-0CDE08D8CEF7}" type="presOf" srcId="{F18A6EEB-6D23-4E15-975E-52BC7939A580}" destId="{E5244FAE-BF0B-4EC1-8151-2D3F067A8304}" srcOrd="0" destOrd="0" presId="urn:microsoft.com/office/officeart/2016/7/layout/RepeatingBendingProcessNew"/>
    <dgm:cxn modelId="{EC5B5591-82D5-4DD5-8B11-ADFC1E76296B}" type="presOf" srcId="{ADA6042D-4A3B-4426-887C-8DCD518A4D32}" destId="{63E5575C-B868-453F-8D0F-6DFF3957CF0A}" srcOrd="1" destOrd="0" presId="urn:microsoft.com/office/officeart/2016/7/layout/RepeatingBendingProcessNew"/>
    <dgm:cxn modelId="{89AB8A99-0D59-45D2-AE8F-97C2867386DE}" type="presOf" srcId="{DBB461F2-16DA-4F94-AA9F-6223B1AD77E3}" destId="{B68BE2D8-9C0C-4006-892A-DE35AE750375}" srcOrd="0" destOrd="0" presId="urn:microsoft.com/office/officeart/2016/7/layout/RepeatingBendingProcessNew"/>
    <dgm:cxn modelId="{2D6CA09F-3A5F-4170-BFDE-2BD987FBF61F}" type="presOf" srcId="{ADA6042D-4A3B-4426-887C-8DCD518A4D32}" destId="{34AA82A4-605C-4904-9543-CA6D5E7B283B}" srcOrd="0" destOrd="0" presId="urn:microsoft.com/office/officeart/2016/7/layout/RepeatingBendingProcessNew"/>
    <dgm:cxn modelId="{F2DD77BA-D896-40CF-AC36-C193BA770DF9}" srcId="{37A8F284-2CE4-4EC3-8D5C-79A6A6882C17}" destId="{BDEF7A55-DEC4-4F90-BE42-DD4D3500DA08}" srcOrd="3" destOrd="0" parTransId="{86A521DC-3B37-4B8F-BA60-4679CBC9CFB7}" sibTransId="{ADA6042D-4A3B-4426-887C-8DCD518A4D32}"/>
    <dgm:cxn modelId="{4D1BA7BC-A84F-468D-8550-7D4C5C8A22C5}" type="presOf" srcId="{08588735-64FB-48A9-8B95-B75FBD4C7145}" destId="{8CE38E70-74DB-4EBF-B909-6D3B3D3B0BBA}" srcOrd="0" destOrd="0" presId="urn:microsoft.com/office/officeart/2016/7/layout/RepeatingBendingProcessNew"/>
    <dgm:cxn modelId="{4854EEC9-CB3C-42F8-845C-660B7ED91016}" type="presOf" srcId="{9C3B3A81-3574-4138-8916-80B02F3A20A9}" destId="{7A8C68EA-52F7-4F11-B241-F147B4DC6E7B}" srcOrd="0" destOrd="0" presId="urn:microsoft.com/office/officeart/2016/7/layout/RepeatingBendingProcessNew"/>
    <dgm:cxn modelId="{31471DD0-10C7-4E81-BDD8-729084CEC495}" srcId="{37A8F284-2CE4-4EC3-8D5C-79A6A6882C17}" destId="{A8B38756-01D6-4CDA-9D5B-19348E4A2410}" srcOrd="0" destOrd="0" parTransId="{3C441D1C-EEC7-4B2E-B4DE-AA05EC29ADF0}" sibTransId="{95E4AF18-7CD1-419B-A244-9093A74B4A54}"/>
    <dgm:cxn modelId="{7BD023D9-B746-45BE-A548-92BE507B1F60}" type="presOf" srcId="{4FBE3B02-F8A4-4EFC-9666-E4875F6E26AD}" destId="{87437DAF-6F55-449D-9B1C-DE3597F31CAD}" srcOrd="0" destOrd="0" presId="urn:microsoft.com/office/officeart/2016/7/layout/RepeatingBendingProcessNew"/>
    <dgm:cxn modelId="{52E932DD-D287-416E-A3AD-E91CA8E77F93}" type="presOf" srcId="{67CEB810-9C66-4054-BEAA-48C5AAB5A9B7}" destId="{B2A35F14-3312-4447-82DE-540475CEEA02}" srcOrd="1" destOrd="0" presId="urn:microsoft.com/office/officeart/2016/7/layout/RepeatingBendingProcessNew"/>
    <dgm:cxn modelId="{908D62E5-59CE-4E00-A08E-78CD22DEB150}" type="presOf" srcId="{19E26C90-D817-49EC-A2C3-8683B009336F}" destId="{E02337FD-894F-4C71-9657-4E2A91643F14}" srcOrd="0" destOrd="0" presId="urn:microsoft.com/office/officeart/2016/7/layout/RepeatingBendingProcessNew"/>
    <dgm:cxn modelId="{0CBEF7E9-18F2-42BC-A384-48AD75AC14A2}" type="presOf" srcId="{A8B38756-01D6-4CDA-9D5B-19348E4A2410}" destId="{C19EEA6D-EE1C-4E2F-9FA1-42F127D52D4E}" srcOrd="0" destOrd="0" presId="urn:microsoft.com/office/officeart/2016/7/layout/RepeatingBendingProcessNew"/>
    <dgm:cxn modelId="{A6D22CEF-9F78-42FB-8DD6-048352175AE5}" type="presOf" srcId="{4FBE3B02-F8A4-4EFC-9666-E4875F6E26AD}" destId="{EF2D4374-D344-47CC-9BD2-B0DE1D51405B}" srcOrd="1" destOrd="0" presId="urn:microsoft.com/office/officeart/2016/7/layout/RepeatingBendingProcessNew"/>
    <dgm:cxn modelId="{5280B5F2-0B36-495C-B3D2-CC1AC66CCAA0}" type="presOf" srcId="{67CEB810-9C66-4054-BEAA-48C5AAB5A9B7}" destId="{285BC271-0E6A-474E-92A1-049EB715A9FB}" srcOrd="0" destOrd="0" presId="urn:microsoft.com/office/officeart/2016/7/layout/RepeatingBendingProcessNew"/>
    <dgm:cxn modelId="{295AE9F5-F49B-4127-A628-9EFD2B5C2AD2}" srcId="{37A8F284-2CE4-4EC3-8D5C-79A6A6882C17}" destId="{515A59C6-591B-4BDF-AF91-DF0BD5C0BF0D}" srcOrd="4" destOrd="0" parTransId="{F4A79D01-1C2F-4F05-9F9C-6BEFC6C9CAB0}" sibTransId="{4FBE3B02-F8A4-4EFC-9666-E4875F6E26AD}"/>
    <dgm:cxn modelId="{2BCE1962-E56B-4AFA-B8F3-62CA4E3D71A3}" type="presParOf" srcId="{032C7AD0-0A6E-4AD8-B46C-CFE2E3B5A3BF}" destId="{C19EEA6D-EE1C-4E2F-9FA1-42F127D52D4E}" srcOrd="0" destOrd="0" presId="urn:microsoft.com/office/officeart/2016/7/layout/RepeatingBendingProcessNew"/>
    <dgm:cxn modelId="{761B61F4-7DE2-4CB7-8DBD-38105BE9B500}" type="presParOf" srcId="{032C7AD0-0A6E-4AD8-B46C-CFE2E3B5A3BF}" destId="{C19892EB-7242-46CF-B692-9FA4B11D9163}" srcOrd="1" destOrd="0" presId="urn:microsoft.com/office/officeart/2016/7/layout/RepeatingBendingProcessNew"/>
    <dgm:cxn modelId="{1AAC71DD-960B-419B-913F-E287510FA46E}" type="presParOf" srcId="{C19892EB-7242-46CF-B692-9FA4B11D9163}" destId="{74988175-95B0-44F8-8893-2623822FE347}" srcOrd="0" destOrd="0" presId="urn:microsoft.com/office/officeart/2016/7/layout/RepeatingBendingProcessNew"/>
    <dgm:cxn modelId="{B0DBDD8E-E504-4C59-84BD-C4CEFE001B74}" type="presParOf" srcId="{032C7AD0-0A6E-4AD8-B46C-CFE2E3B5A3BF}" destId="{66E5ABDF-E4B5-4A83-8177-5E97494DA725}" srcOrd="2" destOrd="0" presId="urn:microsoft.com/office/officeart/2016/7/layout/RepeatingBendingProcessNew"/>
    <dgm:cxn modelId="{B15FE96E-684F-40FE-AC6D-960F1B8CC49E}" type="presParOf" srcId="{032C7AD0-0A6E-4AD8-B46C-CFE2E3B5A3BF}" destId="{7A8C68EA-52F7-4F11-B241-F147B4DC6E7B}" srcOrd="3" destOrd="0" presId="urn:microsoft.com/office/officeart/2016/7/layout/RepeatingBendingProcessNew"/>
    <dgm:cxn modelId="{22ECF991-D644-4B6F-BF02-7891303986E9}" type="presParOf" srcId="{7A8C68EA-52F7-4F11-B241-F147B4DC6E7B}" destId="{F21C83F5-FD07-4C01-BD03-665FD4F6607F}" srcOrd="0" destOrd="0" presId="urn:microsoft.com/office/officeart/2016/7/layout/RepeatingBendingProcessNew"/>
    <dgm:cxn modelId="{1C8E0607-1C07-4E74-A4D7-12B94B0CB76A}" type="presParOf" srcId="{032C7AD0-0A6E-4AD8-B46C-CFE2E3B5A3BF}" destId="{E5244FAE-BF0B-4EC1-8151-2D3F067A8304}" srcOrd="4" destOrd="0" presId="urn:microsoft.com/office/officeart/2016/7/layout/RepeatingBendingProcessNew"/>
    <dgm:cxn modelId="{0899F177-ECB2-496E-8D5E-C55D55336947}" type="presParOf" srcId="{032C7AD0-0A6E-4AD8-B46C-CFE2E3B5A3BF}" destId="{D152826C-B4B5-4B46-BA24-9DCEEC5D036C}" srcOrd="5" destOrd="0" presId="urn:microsoft.com/office/officeart/2016/7/layout/RepeatingBendingProcessNew"/>
    <dgm:cxn modelId="{5A639A2A-AE90-4D61-9584-4B6180546647}" type="presParOf" srcId="{D152826C-B4B5-4B46-BA24-9DCEEC5D036C}" destId="{AA25CD2D-41C4-4041-AD4A-5F34B57EADA2}" srcOrd="0" destOrd="0" presId="urn:microsoft.com/office/officeart/2016/7/layout/RepeatingBendingProcessNew"/>
    <dgm:cxn modelId="{CB4C81AF-71FB-41C9-9947-BB8CD35BD372}" type="presParOf" srcId="{032C7AD0-0A6E-4AD8-B46C-CFE2E3B5A3BF}" destId="{FD3ED7F8-E10C-4D6C-B396-5A4436267455}" srcOrd="6" destOrd="0" presId="urn:microsoft.com/office/officeart/2016/7/layout/RepeatingBendingProcessNew"/>
    <dgm:cxn modelId="{2F8A4B2C-2907-4ECD-91A1-28681E708684}" type="presParOf" srcId="{032C7AD0-0A6E-4AD8-B46C-CFE2E3B5A3BF}" destId="{34AA82A4-605C-4904-9543-CA6D5E7B283B}" srcOrd="7" destOrd="0" presId="urn:microsoft.com/office/officeart/2016/7/layout/RepeatingBendingProcessNew"/>
    <dgm:cxn modelId="{407E7474-F4B8-4D14-994D-C842EA91A90D}" type="presParOf" srcId="{34AA82A4-605C-4904-9543-CA6D5E7B283B}" destId="{63E5575C-B868-453F-8D0F-6DFF3957CF0A}" srcOrd="0" destOrd="0" presId="urn:microsoft.com/office/officeart/2016/7/layout/RepeatingBendingProcessNew"/>
    <dgm:cxn modelId="{5F5522E7-2FBA-497E-A786-3599C5D25FAB}" type="presParOf" srcId="{032C7AD0-0A6E-4AD8-B46C-CFE2E3B5A3BF}" destId="{B13CF1C1-C95D-4184-8CB8-BEA5326D9A23}" srcOrd="8" destOrd="0" presId="urn:microsoft.com/office/officeart/2016/7/layout/RepeatingBendingProcessNew"/>
    <dgm:cxn modelId="{A5D6D83B-0F6C-4D54-8C23-FC697A2E84FA}" type="presParOf" srcId="{032C7AD0-0A6E-4AD8-B46C-CFE2E3B5A3BF}" destId="{87437DAF-6F55-449D-9B1C-DE3597F31CAD}" srcOrd="9" destOrd="0" presId="urn:microsoft.com/office/officeart/2016/7/layout/RepeatingBendingProcessNew"/>
    <dgm:cxn modelId="{480C5CBA-732D-404F-8008-E05943FAA6BD}" type="presParOf" srcId="{87437DAF-6F55-449D-9B1C-DE3597F31CAD}" destId="{EF2D4374-D344-47CC-9BD2-B0DE1D51405B}" srcOrd="0" destOrd="0" presId="urn:microsoft.com/office/officeart/2016/7/layout/RepeatingBendingProcessNew"/>
    <dgm:cxn modelId="{2C6223FF-4702-4AA2-BEED-704E3628440B}" type="presParOf" srcId="{032C7AD0-0A6E-4AD8-B46C-CFE2E3B5A3BF}" destId="{8CE38E70-74DB-4EBF-B909-6D3B3D3B0BBA}" srcOrd="10" destOrd="0" presId="urn:microsoft.com/office/officeart/2016/7/layout/RepeatingBendingProcessNew"/>
    <dgm:cxn modelId="{D2BA2EFD-F0B9-431F-8203-87BE653125ED}" type="presParOf" srcId="{032C7AD0-0A6E-4AD8-B46C-CFE2E3B5A3BF}" destId="{285BC271-0E6A-474E-92A1-049EB715A9FB}" srcOrd="11" destOrd="0" presId="urn:microsoft.com/office/officeart/2016/7/layout/RepeatingBendingProcessNew"/>
    <dgm:cxn modelId="{1CC4D8DB-B30B-4B57-BC24-F971CA406B92}" type="presParOf" srcId="{285BC271-0E6A-474E-92A1-049EB715A9FB}" destId="{B2A35F14-3312-4447-82DE-540475CEEA02}" srcOrd="0" destOrd="0" presId="urn:microsoft.com/office/officeart/2016/7/layout/RepeatingBendingProcessNew"/>
    <dgm:cxn modelId="{0650C756-E29D-4E45-88E3-390497E2FD2C}" type="presParOf" srcId="{032C7AD0-0A6E-4AD8-B46C-CFE2E3B5A3BF}" destId="{E02337FD-894F-4C71-9657-4E2A91643F14}" srcOrd="12" destOrd="0" presId="urn:microsoft.com/office/officeart/2016/7/layout/RepeatingBendingProcessNew"/>
    <dgm:cxn modelId="{5F54AD5D-011A-4372-9EC6-EA723FE9C2BD}" type="presParOf" srcId="{032C7AD0-0A6E-4AD8-B46C-CFE2E3B5A3BF}" destId="{B68BE2D8-9C0C-4006-892A-DE35AE750375}" srcOrd="13" destOrd="0" presId="urn:microsoft.com/office/officeart/2016/7/layout/RepeatingBendingProcessNew"/>
    <dgm:cxn modelId="{2FDB6FFF-34A4-4100-A7FD-A6EC4F07E59B}" type="presParOf" srcId="{B68BE2D8-9C0C-4006-892A-DE35AE750375}" destId="{58297872-27CB-40BD-9FFF-B9DD950556F8}" srcOrd="0" destOrd="0" presId="urn:microsoft.com/office/officeart/2016/7/layout/RepeatingBendingProcessNew"/>
    <dgm:cxn modelId="{2A42974D-D4AE-4F9B-8152-7BB3AE24F871}" type="presParOf" srcId="{032C7AD0-0A6E-4AD8-B46C-CFE2E3B5A3BF}" destId="{DB9774D0-74C6-48BA-A47C-7AFE57028B4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E9302-000F-49D5-AC4C-72AB87BDBA0B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6965D-39F4-4BAB-90C7-34AF6DE9115E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950DD-5E8C-425A-BD3A-BDB47686B1DF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Cyber Defence Simulator is an educational cybersecurity application designed to help users develop defensive cybersecurity knowledge through interactive scenarios.</a:t>
          </a:r>
          <a:endParaRPr lang="en-US" sz="1600" kern="1200"/>
        </a:p>
      </dsp:txBody>
      <dsp:txXfrm>
        <a:off x="1948202" y="368029"/>
        <a:ext cx="3233964" cy="1371985"/>
      </dsp:txXfrm>
    </dsp:sp>
    <dsp:sp modelId="{1FB0FEEF-06F7-49F4-A937-B6CD70E21E8E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E3A06F-79B9-4EE1-99B6-68F286B39BF8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E548A3-A13A-48F7-8157-F465B4D30504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Users are presented with realistic cybersecurity incidents and must choose between different defensive actions.</a:t>
          </a:r>
          <a:endParaRPr lang="en-US" sz="1600" kern="1200"/>
        </a:p>
      </dsp:txBody>
      <dsp:txXfrm>
        <a:off x="7411643" y="368029"/>
        <a:ext cx="3233964" cy="1371985"/>
      </dsp:txXfrm>
    </dsp:sp>
    <dsp:sp modelId="{54A86CF3-A4B4-42FE-9309-3C7E8F5046C2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71615-CD4D-4341-8FC0-0043745C3C87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C3566-59B6-4B70-AE87-3925B7DE4ED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system evaluates each decision, provides immediate feedback and awards a score based on the selected action.</a:t>
          </a:r>
          <a:endParaRPr lang="en-US" sz="1600" kern="1200"/>
        </a:p>
      </dsp:txBody>
      <dsp:txXfrm>
        <a:off x="1948202" y="2452790"/>
        <a:ext cx="3233964" cy="1371985"/>
      </dsp:txXfrm>
    </dsp:sp>
    <dsp:sp modelId="{2ECA06C6-65B3-4B4C-B15C-654C56AA8608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8892E-01D2-4D8F-9298-C115704C89A0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FF8D1-1D0E-4FB2-B806-237F059328F2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simulator is primarily designed for users with basic cybersecurity knowledge.</a:t>
          </a:r>
          <a:endParaRPr lang="en-US" sz="1600" kern="1200"/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BC244-F944-4F03-8538-A5A1F5786E6C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System Requirements</a:t>
          </a:r>
          <a:endParaRPr lang="en-US" sz="1900" kern="1200"/>
        </a:p>
      </dsp:txBody>
      <dsp:txXfrm>
        <a:off x="961120" y="2079"/>
        <a:ext cx="2094322" cy="1256593"/>
      </dsp:txXfrm>
    </dsp:sp>
    <dsp:sp modelId="{B655775A-C66E-48F2-8BF9-C748D9A7B338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5">
            <a:hueOff val="-1519019"/>
            <a:satOff val="-103"/>
            <a:lumOff val="2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Key Functional Requirements</a:t>
          </a:r>
          <a:endParaRPr lang="en-US" sz="1900" kern="1200"/>
        </a:p>
      </dsp:txBody>
      <dsp:txXfrm>
        <a:off x="3264875" y="2079"/>
        <a:ext cx="2094322" cy="1256593"/>
      </dsp:txXfrm>
    </dsp:sp>
    <dsp:sp modelId="{C5B021EB-01DB-4C1E-A1D9-513C6706C052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Start a cybersecurity simulation.</a:t>
          </a:r>
          <a:endParaRPr lang="en-US" sz="1900" kern="1200"/>
        </a:p>
      </dsp:txBody>
      <dsp:txXfrm>
        <a:off x="5568630" y="2079"/>
        <a:ext cx="2094322" cy="1256593"/>
      </dsp:txXfrm>
    </dsp:sp>
    <dsp:sp modelId="{4BC967A2-7B2F-4F30-A8A9-4A60C22A77C9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5">
            <a:hueOff val="-4557056"/>
            <a:satOff val="-310"/>
            <a:lumOff val="7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Present cybersecurity incident scenarios.</a:t>
          </a:r>
          <a:endParaRPr lang="en-US" sz="1900" kern="1200"/>
        </a:p>
      </dsp:txBody>
      <dsp:txXfrm>
        <a:off x="7872385" y="2079"/>
        <a:ext cx="2094322" cy="1256593"/>
      </dsp:txXfrm>
    </dsp:sp>
    <dsp:sp modelId="{B09AFBBF-FEDE-4A73-A1EC-EB73D42439DC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 multiple defensive actions.</a:t>
          </a:r>
          <a:endParaRPr lang="en-US" sz="1900" kern="1200"/>
        </a:p>
      </dsp:txBody>
      <dsp:txXfrm>
        <a:off x="961120" y="1468105"/>
        <a:ext cx="2094322" cy="1256593"/>
      </dsp:txXfrm>
    </dsp:sp>
    <dsp:sp modelId="{A0ABC0E0-4DD5-4D3F-BF98-74D9B0998EA9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5">
            <a:hueOff val="-7595094"/>
            <a:satOff val="-516"/>
            <a:lumOff val="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Evaluate the user's decision.</a:t>
          </a:r>
          <a:endParaRPr lang="en-US" sz="1900" kern="1200"/>
        </a:p>
      </dsp:txBody>
      <dsp:txXfrm>
        <a:off x="3264875" y="1468105"/>
        <a:ext cx="2094322" cy="1256593"/>
      </dsp:txXfrm>
    </dsp:sp>
    <dsp:sp modelId="{0C729BBA-077C-4095-9F11-B63C83AA0365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Provide immediate feedback.</a:t>
          </a:r>
          <a:endParaRPr lang="en-US" sz="1900" kern="1200"/>
        </a:p>
      </dsp:txBody>
      <dsp:txXfrm>
        <a:off x="5568630" y="1468105"/>
        <a:ext cx="2094322" cy="1256593"/>
      </dsp:txXfrm>
    </dsp:sp>
    <dsp:sp modelId="{871AF29C-A56C-4029-9C5B-052FE1280F6A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5">
            <a:hueOff val="-10633130"/>
            <a:satOff val="-723"/>
            <a:lumOff val="17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Update the user's score.</a:t>
          </a:r>
          <a:endParaRPr lang="en-US" sz="1900" kern="1200"/>
        </a:p>
      </dsp:txBody>
      <dsp:txXfrm>
        <a:off x="7872385" y="1468105"/>
        <a:ext cx="2094322" cy="1256593"/>
      </dsp:txXfrm>
    </dsp:sp>
    <dsp:sp modelId="{C5B77929-30A1-4220-A6CA-DBC137E71DDB}">
      <dsp:nvSpPr>
        <dsp:cNvPr id="0" name=""/>
        <dsp:cNvSpPr/>
      </dsp:nvSpPr>
      <dsp:spPr>
        <a:xfrm>
          <a:off x="4416753" y="2934131"/>
          <a:ext cx="2094322" cy="125659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Progress between scenarios and display a final score.</a:t>
          </a:r>
          <a:endParaRPr lang="en-US" sz="1900" kern="1200"/>
        </a:p>
      </dsp:txBody>
      <dsp:txXfrm>
        <a:off x="4416753" y="2934131"/>
        <a:ext cx="2094322" cy="1256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E0BF3E-1BA8-4F41-B52D-3164C22008F3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Key Non-Functional Requirements</a:t>
          </a:r>
          <a:endParaRPr lang="en-US" sz="3000" kern="1200"/>
        </a:p>
      </dsp:txBody>
      <dsp:txXfrm>
        <a:off x="307345" y="1546"/>
        <a:ext cx="3222855" cy="1933713"/>
      </dsp:txXfrm>
    </dsp:sp>
    <dsp:sp modelId="{A40CAAA4-9FFD-4283-A322-E08FF0274FD3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Simple and easy-to-use interface.</a:t>
          </a:r>
          <a:endParaRPr lang="en-US" sz="3000" kern="1200"/>
        </a:p>
      </dsp:txBody>
      <dsp:txXfrm>
        <a:off x="3852486" y="1546"/>
        <a:ext cx="3222855" cy="1933713"/>
      </dsp:txXfrm>
    </dsp:sp>
    <dsp:sp modelId="{764436F2-4C3A-4C80-8ADD-E74492DD7546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Quick response to user input.</a:t>
          </a:r>
          <a:endParaRPr lang="en-US" sz="3000" kern="1200"/>
        </a:p>
      </dsp:txBody>
      <dsp:txXfrm>
        <a:off x="7397627" y="1546"/>
        <a:ext cx="3222855" cy="1933713"/>
      </dsp:txXfrm>
    </dsp:sp>
    <dsp:sp modelId="{E6C493DB-DD3E-4F9A-A219-4883103B4599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Suitable for users with basic cybersecurity knowledge.</a:t>
          </a:r>
          <a:endParaRPr lang="en-US" sz="3000" kern="1200"/>
        </a:p>
      </dsp:txBody>
      <dsp:txXfrm>
        <a:off x="307345" y="2257545"/>
        <a:ext cx="3222855" cy="1933713"/>
      </dsp:txXfrm>
    </dsp:sp>
    <dsp:sp modelId="{3D671A3B-CA60-4310-AF2F-4A61817DB5FF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New scenarios can be added easily.</a:t>
          </a:r>
          <a:endParaRPr lang="en-US" sz="3000" kern="1200"/>
        </a:p>
      </dsp:txBody>
      <dsp:txXfrm>
        <a:off x="3852486" y="2257545"/>
        <a:ext cx="3222855" cy="1933713"/>
      </dsp:txXfrm>
    </dsp:sp>
    <dsp:sp modelId="{843B5C5C-24AC-49F8-9134-578A4AB1C657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Reliable operation during normal use.</a:t>
          </a:r>
          <a:endParaRPr lang="en-US" sz="3000" kern="1200"/>
        </a:p>
      </dsp:txBody>
      <dsp:txXfrm>
        <a:off x="7397627" y="2257545"/>
        <a:ext cx="3222855" cy="19337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892EB-7242-46CF-B692-9FA4B11D9163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C19EEA6D-EE1C-4E2F-9FA1-42F127D52D4E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next stage of the project will focus on completing the Cyber Defence Simulator and evaluating the final system.</a:t>
          </a:r>
          <a:endParaRPr lang="en-US" sz="1300" kern="1200"/>
        </a:p>
      </dsp:txBody>
      <dsp:txXfrm>
        <a:off x="2092" y="573182"/>
        <a:ext cx="2241239" cy="1344743"/>
      </dsp:txXfrm>
    </dsp:sp>
    <dsp:sp modelId="{7A8C68EA-52F7-4F11-B241-F147B4DC6E7B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66E5ABDF-E4B5-4A83-8177-5E97494DA725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Complete Scenario 2 and develop Scenario 3.</a:t>
          </a:r>
          <a:endParaRPr lang="en-US" sz="1300" kern="1200"/>
        </a:p>
      </dsp:txBody>
      <dsp:txXfrm>
        <a:off x="2758817" y="573182"/>
        <a:ext cx="2241239" cy="1344743"/>
      </dsp:txXfrm>
    </dsp:sp>
    <dsp:sp modelId="{D152826C-B4B5-4B46-BA24-9DCEEC5D036C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E5244FAE-BF0B-4EC1-8151-2D3F067A8304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Complete the feedback and scoring system.</a:t>
          </a:r>
          <a:endParaRPr lang="en-US" sz="1300" kern="1200"/>
        </a:p>
      </dsp:txBody>
      <dsp:txXfrm>
        <a:off x="5515542" y="573182"/>
        <a:ext cx="2241239" cy="1344743"/>
      </dsp:txXfrm>
    </dsp:sp>
    <dsp:sp modelId="{34AA82A4-605C-4904-9543-CA6D5E7B283B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FD3ED7F8-E10C-4D6C-B396-5A4436267455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Add the final score and restart functionality.</a:t>
          </a:r>
          <a:endParaRPr lang="en-US" sz="1300" kern="1200"/>
        </a:p>
      </dsp:txBody>
      <dsp:txXfrm>
        <a:off x="8272267" y="573182"/>
        <a:ext cx="2241239" cy="1344743"/>
      </dsp:txXfrm>
    </dsp:sp>
    <dsp:sp modelId="{87437DAF-6F55-449D-9B1C-DE3597F31CAD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B13CF1C1-C95D-4184-8CB8-BEA5326D9A23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 the user interface and gamification elements.</a:t>
          </a:r>
          <a:endParaRPr lang="en-US" sz="1300" kern="1200"/>
        </a:p>
      </dsp:txBody>
      <dsp:txXfrm>
        <a:off x="2092" y="2433411"/>
        <a:ext cx="2241239" cy="1344743"/>
      </dsp:txXfrm>
    </dsp:sp>
    <dsp:sp modelId="{285BC271-0E6A-474E-92A1-049EB715A9FB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8CE38E70-74DB-4EBF-B909-6D3B3D3B0BBA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Test the simulator against the system requirements.</a:t>
          </a:r>
          <a:endParaRPr lang="en-US" sz="1300" kern="1200"/>
        </a:p>
      </dsp:txBody>
      <dsp:txXfrm>
        <a:off x="2758817" y="2433411"/>
        <a:ext cx="2241239" cy="1344743"/>
      </dsp:txXfrm>
    </dsp:sp>
    <dsp:sp modelId="{B68BE2D8-9C0C-4006-892A-DE35AE750375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E02337FD-894F-4C71-9657-4E2A91643F14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Evaluate the final prototype.</a:t>
          </a:r>
          <a:endParaRPr lang="en-US" sz="1300" kern="1200"/>
        </a:p>
      </dsp:txBody>
      <dsp:txXfrm>
        <a:off x="5515542" y="2433411"/>
        <a:ext cx="2241239" cy="1344743"/>
      </dsp:txXfrm>
    </dsp:sp>
    <dsp:sp modelId="{DB9774D0-74C6-48BA-A47C-7AFE57028B45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Complete the final project report.</a:t>
          </a:r>
          <a:endParaRPr lang="en-US" sz="1300" kern="1200"/>
        </a:p>
      </dsp:txBody>
      <dsp:txXfrm>
        <a:off x="8272267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E7C83-1060-7FD0-6F06-BB3A1419FD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4E1ABA-7B55-9CDB-E8B3-92EB546C9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46C7D-04D4-273B-4BD2-80B47FB00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5E40A-C5BF-1A67-146D-FB585BC1A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D432B-4038-8864-0903-A3DB997BA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164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52376-CD0D-7AAB-9031-8A51462BC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9BCB0-9A5A-15F9-1877-8B997E6B3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678BAD-403F-D7BD-E8D1-9DD0B73C4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03848F-2354-DDDA-30D0-7B325949C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0D2E3-3EDB-11D0-2548-85C22EBC4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2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51DA9-545A-FDDB-AC11-42311CA8E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A295CB-9A46-B7AD-7799-78335AC550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67FC7-026B-C3FC-6179-14AF13F01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3539E-2E65-698B-3309-131702E98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91EAC-2474-D128-F9B6-A38634130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56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9137B-738E-4B55-1D49-31471E103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FB8A2-C9E1-C182-6820-349E68BD02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6F171-C054-2F29-0A78-D4E14AED1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7BB4E9-3E9F-6C5A-CC42-F76F854AB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56D44-BD93-107D-79CE-4233996BA2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8FB8B4-E0FD-C59C-0690-8B52D5260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9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B72D7-986B-CEC8-87AF-CF5E7BD5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0B3F5-D03A-A439-D1FC-A5E7D86CD9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BBCB0-737A-5287-3954-D148BD47D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96B38A-EECC-9EDF-DE1E-2639F69441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D6A8D2-9914-A18D-B9A3-BB35F8B711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9DC93C-CAB2-61FE-A715-745E78640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638D39-6210-AAD8-9EA0-69550FB02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D3FB50-5E5F-CB97-EE14-D50706A91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04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81C9F-BB1A-24DC-A654-7FAA08C4A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3522E-DB5F-2321-2BD9-0B0F34759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F6254C-42B7-AC51-F6BB-4B34B6B4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64C75-366F-D84A-82CD-DBDC6962E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216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E39B74-04AF-5456-B90F-E3658108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A1BF4-EE85-0E29-5325-0DDE01650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86BFCB-4BD8-F860-FDA9-33D0BBE55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455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7552F-10DD-773B-B405-8D0A5CF1F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0027B-17DD-28FF-FA38-80605A9B9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DC4BAC-832A-5446-929E-1F821FA7F1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99551F-D370-12D0-0A97-555B80D89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9672E0-3723-724D-7869-60249044E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6FDD3-D763-7C2E-BF77-27573E20C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44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2DAA9-9C55-46D9-7DA2-229804CFE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4EE08A-8FAA-51FC-1F00-D301635F0BB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02EE55-3D78-2146-25D9-94833BD78B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AA8824-EA26-1071-1377-CC546CDCC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FE40D0-E849-DD98-E36F-9CE187FCE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9F931D-5718-F24A-F887-40C421B70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53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BA9FD-0D7F-EE58-8C7D-F4C711C58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DAFDAA-6A15-7A64-5B45-7EDA9EA372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1DE68-A344-2315-3D71-BCBFCA9ED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09771-375F-DD80-DC63-30D77FFF3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5344F-A36A-F48C-7A65-44EE9E3F7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482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218EB6-357C-9A72-F474-81B65FF7CD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C4EFB1-2B6A-2B08-FA98-EF22B2F27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A6F9F-1317-3F1B-EA72-D8A9D28EB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511E97-115D-253D-8C59-B67C891BB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A5A74-B8D7-1C37-F2A6-73372431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201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ED77AA-544F-F75E-77E9-73E32A898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FE5942-7244-2DD6-DE5D-88BB30B5E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3D7C4-9D17-9DAB-485C-9D9FEE1AF3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063343-CE1E-497B-8C8F-110CE7687A6F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5EF07C-F6B8-2F1B-5687-AC60E8FD1B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BAE32-FAE1-5587-186C-5EE839BFC3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148243-D718-42BE-A5F7-CE9CE54D68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807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1C616-7353-1476-2581-3082DD0385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CYBER DEFENCE SIMULATOR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C9F9F-7C79-770A-8033-EE4EEB61F4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1" dirty="0"/>
              <a:t>Interim Viva</a:t>
            </a:r>
          </a:p>
          <a:p>
            <a:pPr algn="l"/>
            <a:r>
              <a:rPr lang="en-GB" b="1" dirty="0"/>
              <a:t>Malinson Gonzalez Mendez</a:t>
            </a:r>
          </a:p>
          <a:p>
            <a:pPr algn="l"/>
            <a:r>
              <a:rPr lang="en-GB" sz="2600" b="1" dirty="0"/>
              <a:t>Student Number 2313686</a:t>
            </a:r>
            <a:br>
              <a:rPr lang="en-GB" dirty="0"/>
            </a:br>
            <a:r>
              <a:rPr lang="en-GB" b="1" dirty="0"/>
              <a:t>BSc Applied Computing</a:t>
            </a:r>
            <a:br>
              <a:rPr lang="en-GB" dirty="0"/>
            </a:br>
            <a:r>
              <a:rPr lang="en-GB" b="1" dirty="0"/>
              <a:t>University of Wales Trinity Saint David</a:t>
            </a:r>
            <a:endParaRPr lang="en-GB" dirty="0"/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CD1A832D-0CF9-31A4-347F-978112C30A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00" r="22979" b="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792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B7E94-EC4B-965A-1AF8-FD7F974D4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Project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AD5FD5-84DD-A699-8632-F607E97E5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1598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2781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3AB33-0F29-70D7-F610-387228A6C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3CA64-8A53-B5C5-7F38-CECF905B5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b="1"/>
              <a:t>Aim:</a:t>
            </a:r>
            <a:r>
              <a:rPr lang="en-GB" sz="2000"/>
              <a:t> To design and develop an educational Cyber Defence Simulator that improves users’ defensive cybersecurity knowledge and decision-making skills through interactive cybersecurity scenarios.</a:t>
            </a:r>
          </a:p>
          <a:p>
            <a:r>
              <a:rPr lang="en-GB" sz="2000" b="1"/>
              <a:t>Objectives: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• Research defensive cybersecurity and relevant educational approaches.</a:t>
            </a:r>
            <a:br>
              <a:rPr lang="en-GB" sz="2000"/>
            </a:br>
            <a:r>
              <a:rPr lang="en-GB" sz="2000"/>
              <a:t>• Identify the functional and non-functional requirements.</a:t>
            </a:r>
            <a:br>
              <a:rPr lang="en-GB" sz="2000"/>
            </a:br>
            <a:r>
              <a:rPr lang="en-GB" sz="2000"/>
              <a:t>• Design realistic cybersecurity scenarios requiring defensive decisions.</a:t>
            </a:r>
            <a:br>
              <a:rPr lang="en-GB" sz="2000"/>
            </a:br>
            <a:r>
              <a:rPr lang="en-GB" sz="2000"/>
              <a:t>• Develop a working prototype with feedback and scoring.</a:t>
            </a:r>
            <a:br>
              <a:rPr lang="en-GB" sz="2000"/>
            </a:br>
            <a:r>
              <a:rPr lang="en-GB" sz="2000"/>
              <a:t>• Test and evaluate the simulator against its requirements and educational purpose.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753453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4D8B7-B3C3-7960-156D-8155BB945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Main Literature Review Findings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A8F2D-14B9-69C8-E8AD-44CF1B2E59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b="1" dirty="0"/>
              <a:t>Defensive Cybersecurity</a:t>
            </a:r>
            <a:br>
              <a:rPr lang="en-GB" sz="2200" dirty="0"/>
            </a:br>
            <a:r>
              <a:rPr lang="en-GB" sz="2200" dirty="0"/>
              <a:t>My research showed the importance of prevention, monitoring, identifying vulnerabilities and defensive responses.[1], [2].</a:t>
            </a:r>
          </a:p>
          <a:p>
            <a:r>
              <a:rPr lang="en-GB" sz="2200" b="1" dirty="0"/>
              <a:t>Simulation-Based Learning</a:t>
            </a:r>
            <a:br>
              <a:rPr lang="en-GB" sz="2200" dirty="0"/>
            </a:br>
            <a:r>
              <a:rPr lang="en-GB" sz="2200" dirty="0"/>
              <a:t>Realistic scenarios allow users to apply their knowledge and practise decision-making in situations similar to real-world incidents.[8],[9].</a:t>
            </a:r>
          </a:p>
          <a:p>
            <a:r>
              <a:rPr lang="en-GB" sz="2200" b="1" dirty="0"/>
              <a:t>Serious Games &amp; Gamification</a:t>
            </a:r>
            <a:br>
              <a:rPr lang="en-GB" sz="2200" dirty="0"/>
            </a:br>
            <a:r>
              <a:rPr lang="en-GB" sz="2200" dirty="0"/>
              <a:t>Interactive elements, feedback and scoring can support learning and user engagement.[5]</a:t>
            </a:r>
          </a:p>
          <a:p>
            <a:r>
              <a:rPr lang="en-GB" sz="2200" b="1" dirty="0"/>
              <a:t>Existing Training Platforms</a:t>
            </a:r>
            <a:br>
              <a:rPr lang="en-GB" sz="2200" dirty="0"/>
            </a:br>
            <a:r>
              <a:rPr lang="en-GB" sz="2200" dirty="0" err="1"/>
              <a:t>Platforms</a:t>
            </a:r>
            <a:r>
              <a:rPr lang="en-GB" sz="2200" dirty="0"/>
              <a:t> such as </a:t>
            </a:r>
            <a:r>
              <a:rPr lang="en-GB" sz="2200" dirty="0" err="1"/>
              <a:t>TryHackMe</a:t>
            </a:r>
            <a:r>
              <a:rPr lang="en-GB" sz="2200" dirty="0"/>
              <a:t> and Hack The Box demonstrate the value of practical and interactive cybersecurity learning. [11], [12].</a:t>
            </a:r>
          </a:p>
        </p:txBody>
      </p:sp>
    </p:spTree>
    <p:extLst>
      <p:ext uri="{BB962C8B-B14F-4D97-AF65-F5344CB8AC3E}">
        <p14:creationId xmlns:p14="http://schemas.microsoft.com/office/powerpoint/2010/main" val="1418727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2BB90-944A-BC93-8CB8-F26CCE4C4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System Requirements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A5F3D7-A53D-C146-2E90-5D88E70407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61640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8576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26BE0-25F9-AD1B-BCE3-10D11EEB7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Non-Functional Requirements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59E5D-920B-1D6D-64E3-B3212356CD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489179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17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F7312-0C21-FD7B-9861-9F52D2316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System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BDA3D-36B0-E7DE-EB1D-2DA1E07EF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b="1"/>
              <a:t>Flujo:</a:t>
            </a:r>
            <a:endParaRPr lang="en-GB" sz="2000"/>
          </a:p>
          <a:p>
            <a:r>
              <a:rPr lang="en-GB" sz="2000"/>
              <a:t>Main Menu → Cybersecurity Scenario → Defensive Actions → User Decision → Feedback &amp; Score → Next Scenario → Final Score</a:t>
            </a:r>
          </a:p>
          <a:p>
            <a:r>
              <a:rPr lang="en-GB" sz="2000"/>
              <a:t>The simulator follows a simple sequential structure. The user starts the simulation and is presented with a cybersecurity scenario. </a:t>
            </a:r>
          </a:p>
          <a:p>
            <a:r>
              <a:rPr lang="en-GB" sz="2000"/>
              <a:t>The user selects a defensive action, and the system evaluates the decision, provides feedback and assigns a score. </a:t>
            </a:r>
          </a:p>
          <a:p>
            <a:r>
              <a:rPr lang="en-GB" sz="2000"/>
              <a:t>The user then progresses to the next scenario until the simulation is completed and the final score is displayed.</a:t>
            </a:r>
          </a:p>
        </p:txBody>
      </p:sp>
    </p:spTree>
    <p:extLst>
      <p:ext uri="{BB962C8B-B14F-4D97-AF65-F5344CB8AC3E}">
        <p14:creationId xmlns:p14="http://schemas.microsoft.com/office/powerpoint/2010/main" val="1698583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784DE-B21E-B7FC-98FE-03C1B09D4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Development Tools &amp;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635F3-D7CD-96EA-4D82-C40F848CF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lvl="0"/>
            <a:r>
              <a:rPr lang="en-GB" sz="2000" b="1"/>
              <a:t>Python</a:t>
            </a:r>
            <a:r>
              <a:rPr lang="en-GB" sz="2000"/>
              <a:t> — main programming language.</a:t>
            </a:r>
          </a:p>
          <a:p>
            <a:pPr lvl="0"/>
            <a:r>
              <a:rPr lang="en-GB" sz="2000" b="1"/>
              <a:t>Pygame</a:t>
            </a:r>
            <a:r>
              <a:rPr lang="en-GB" sz="2000"/>
              <a:t> — used to create the graphical interface and user interaction.</a:t>
            </a:r>
          </a:p>
          <a:p>
            <a:pPr lvl="0"/>
            <a:r>
              <a:rPr lang="en-GB" sz="2000" b="1"/>
              <a:t>Visual Studio Code</a:t>
            </a:r>
            <a:r>
              <a:rPr lang="en-GB" sz="2000"/>
              <a:t> — used to develop and test the prototype.</a:t>
            </a:r>
          </a:p>
          <a:p>
            <a:r>
              <a:rPr lang="en-GB" sz="2000"/>
              <a:t>Development Approach</a:t>
            </a:r>
          </a:p>
          <a:p>
            <a:r>
              <a:rPr lang="en-GB" sz="2000"/>
              <a:t>The project follows a research-informed development process. I first conducted research into defensive cybersecurity and educational approaches. </a:t>
            </a:r>
          </a:p>
          <a:p>
            <a:r>
              <a:rPr lang="en-GB" sz="2000"/>
              <a:t>I then defined the system requirements and designed the cybersecurity scenarios.</a:t>
            </a:r>
          </a:p>
          <a:p>
            <a:r>
              <a:rPr lang="en-GB" sz="2000"/>
              <a:t> Based on these requirements, I started developing and testing the prototype.</a:t>
            </a:r>
          </a:p>
        </p:txBody>
      </p:sp>
    </p:spTree>
    <p:extLst>
      <p:ext uri="{BB962C8B-B14F-4D97-AF65-F5344CB8AC3E}">
        <p14:creationId xmlns:p14="http://schemas.microsoft.com/office/powerpoint/2010/main" val="1727930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7A3C0-BA45-8BE1-9724-DA8E1E89F6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29" r="27027"/>
          <a:stretch>
            <a:fillRect/>
          </a:stretch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B1174-1FF3-DA11-4D29-865139895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GB"/>
              <a:t>Current Prototype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926FD-447B-105A-CDD6-F33A57A3D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r>
              <a:rPr lang="en-GB" sz="1700"/>
              <a:t>A working prototype of the Cyber Defence Simulator has been developed using Python and Pygame.</a:t>
            </a:r>
          </a:p>
          <a:p>
            <a:r>
              <a:rPr lang="en-GB" sz="1700"/>
              <a:t> The current prototype allows the user to start the simulation, interact with a phishing scenario, select a defensive action, receive feedback and a score, and progress to the second cybersecurity scenario.</a:t>
            </a:r>
          </a:p>
          <a:p>
            <a:r>
              <a:rPr lang="en-GB" sz="1700" b="1"/>
              <a:t>Current Progress</a:t>
            </a:r>
            <a:endParaRPr lang="en-GB" sz="1700"/>
          </a:p>
          <a:p>
            <a:pPr lvl="0"/>
            <a:r>
              <a:rPr lang="en-GB" sz="1700"/>
              <a:t>Main menu implemented.</a:t>
            </a:r>
          </a:p>
          <a:p>
            <a:pPr lvl="0"/>
            <a:r>
              <a:rPr lang="en-GB" sz="1700"/>
              <a:t>Scenario 1: Phishing Attack implemented.</a:t>
            </a:r>
          </a:p>
          <a:p>
            <a:pPr lvl="0"/>
            <a:r>
              <a:rPr lang="en-GB" sz="1700"/>
              <a:t>Decision, feedback and scoring system implemented.</a:t>
            </a:r>
          </a:p>
          <a:p>
            <a:pPr lvl="0"/>
            <a:r>
              <a:rPr lang="en-GB" sz="1700"/>
              <a:t>Navigation to Scenario 2 implemented.</a:t>
            </a:r>
          </a:p>
          <a:p>
            <a:pPr lvl="0"/>
            <a:r>
              <a:rPr lang="en-GB" sz="1700"/>
              <a:t>Scenario 2: Malware Attack currently in development.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958040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C2AC11E-3162-4990-A36E-92B07ECF1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5B7F5-A7FD-D410-2779-96B96B593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8408"/>
            <a:ext cx="3721608" cy="1106424"/>
          </a:xfrm>
        </p:spPr>
        <p:txBody>
          <a:bodyPr>
            <a:normAutofit/>
          </a:bodyPr>
          <a:lstStyle/>
          <a:p>
            <a:r>
              <a:rPr lang="en-GB" sz="2800" b="1" dirty="0"/>
              <a:t>Prototype Screenshots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3683187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C0A7E-5C65-6808-1E68-EC82796F89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68296"/>
            <a:ext cx="3721608" cy="1768275"/>
          </a:xfrm>
        </p:spPr>
        <p:txBody>
          <a:bodyPr>
            <a:normAutofit/>
          </a:bodyPr>
          <a:lstStyle/>
          <a:p>
            <a:r>
              <a:rPr lang="en-GB" sz="2000" b="1" dirty="0"/>
              <a:t>Prototype Demonstration</a:t>
            </a:r>
          </a:p>
          <a:p>
            <a:endParaRPr lang="en-GB" sz="1700" b="1" dirty="0"/>
          </a:p>
          <a:p>
            <a:r>
              <a:rPr lang="en-GB" sz="2000" b="1" dirty="0"/>
              <a:t>Main/Scenario 1 | Decision Feedback | Scenario 2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7E6870-673D-C793-B71C-2ED0E23C48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3267" y="832739"/>
            <a:ext cx="3248351" cy="22900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547F50-0A58-94CD-CA65-204B933B2F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9914" y="836801"/>
            <a:ext cx="3248352" cy="22819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600065-AB3E-FABE-A3D1-02BCF34B8A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3267" y="3580361"/>
            <a:ext cx="3248352" cy="2290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5C93A3-CC69-0F82-F10A-575D906270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9914" y="3647969"/>
            <a:ext cx="3248352" cy="226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34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A92DF-2564-5031-029F-63321020F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4" y="2767106"/>
            <a:ext cx="3077045" cy="324547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Code Explanation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GB" sz="1800" dirty="0">
                <a:solidFill>
                  <a:srgbClr val="00B050"/>
                </a:solidFill>
              </a:rPr>
              <a:t>This section of the code controls the user's decision in Scenario 1. </a:t>
            </a:r>
            <a:br>
              <a:rPr lang="en-GB" sz="1800" dirty="0">
                <a:solidFill>
                  <a:srgbClr val="00B050"/>
                </a:solidFill>
              </a:rPr>
            </a:br>
            <a:r>
              <a:rPr lang="en-GB" sz="1800" dirty="0">
                <a:solidFill>
                  <a:srgbClr val="00B050"/>
                </a:solidFill>
              </a:rPr>
              <a:t>It detects which option the user selects, stores the selected option and assigns a score based on the decision. </a:t>
            </a:r>
            <a:br>
              <a:rPr lang="en-GB" sz="1800" dirty="0">
                <a:solidFill>
                  <a:srgbClr val="00B050"/>
                </a:solidFill>
              </a:rPr>
            </a:br>
            <a:r>
              <a:rPr lang="en-GB" sz="1800" dirty="0">
                <a:solidFill>
                  <a:srgbClr val="00B050"/>
                </a:solidFill>
              </a:rPr>
              <a:t>The program then changes the current screen to the feedback screen, where the user receives the result of their decision.</a:t>
            </a:r>
            <a:br>
              <a:rPr lang="en-GB" sz="4000" dirty="0"/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798486-EE7E-FA79-E84F-D1F2764CA0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1234180"/>
            <a:ext cx="7225748" cy="438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702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74345-30CB-CC81-A8BB-54809E2F5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Project Plan / Gantt Chart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6573A1B-530B-71A1-A1F4-2E5929BDA6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408409"/>
              </p:ext>
            </p:extLst>
          </p:nvPr>
        </p:nvGraphicFramePr>
        <p:xfrm>
          <a:off x="838200" y="1825625"/>
          <a:ext cx="10515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15048567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4202946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Period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Planned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31645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19–25 Oct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Interim Viva &amp; core prototype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86176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26 Oct–1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Complete cybersecurity scenarios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92177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2–8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 scoring, feedback &amp; interface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50708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9–15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Testing &amp; bug fixing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907611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16–22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Evaluation &amp; report development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056742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23–29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Final testing &amp; report revision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8542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30 Nov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Final Report &amp; Artefacts submission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60666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1–4 Dec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Final Viva &amp; Exhibition Poster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1005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232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3F06970-5B51-A3AB-E6A9-C3C8133CE9D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1B325-C084-2A69-254E-DA67A485F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Next Steps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37B7C7F-5ED6-BFBF-C41B-7F91144477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8045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3906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AD159-41A6-CD31-64D0-889FC94A4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F63838-AA47-0D54-2A21-769913929219}"/>
              </a:ext>
            </a:extLst>
          </p:cNvPr>
          <p:cNvSpPr txBox="1"/>
          <p:nvPr/>
        </p:nvSpPr>
        <p:spPr>
          <a:xfrm>
            <a:off x="3997842" y="515679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8" name="Object 17">
            <a:extLst>
              <a:ext uri="{FF2B5EF4-FFF2-40B4-BE49-F238E27FC236}">
                <a16:creationId xmlns:a16="http://schemas.microsoft.com/office/drawing/2014/main" id="{AA0FE8DE-C028-0F17-B6F4-9731575E407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8894226"/>
              </p:ext>
            </p:extLst>
          </p:nvPr>
        </p:nvGraphicFramePr>
        <p:xfrm>
          <a:off x="3476625" y="2020888"/>
          <a:ext cx="5465763" cy="4262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667183" imgH="4685568" progId="Word.Document.12">
                  <p:embed/>
                </p:oleObj>
              </mc:Choice>
              <mc:Fallback>
                <p:oleObj name="Document" r:id="rId2" imgW="5667183" imgH="468556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76625" y="2020888"/>
                        <a:ext cx="5465763" cy="4262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29750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226</TotalTime>
  <Words>834</Words>
  <Application>Microsoft Office PowerPoint</Application>
  <PresentationFormat>Widescreen</PresentationFormat>
  <Paragraphs>92</Paragraphs>
  <Slides>14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Microsoft Word Document</vt:lpstr>
      <vt:lpstr>CYBER DEFENCE SIMULATOR</vt:lpstr>
      <vt:lpstr>Project Introduction</vt:lpstr>
      <vt:lpstr>Aim &amp; Objectives</vt:lpstr>
      <vt:lpstr>Main Literature Review Findings</vt:lpstr>
      <vt:lpstr>System Requirements</vt:lpstr>
      <vt:lpstr>Key Non-Functional Requirements</vt:lpstr>
      <vt:lpstr>System Architecture</vt:lpstr>
      <vt:lpstr>Development Tools &amp; Approach</vt:lpstr>
      <vt:lpstr>Current Prototype</vt:lpstr>
      <vt:lpstr>Prototype Screenshots</vt:lpstr>
      <vt:lpstr>Key Code Explanation. This section of the code controls the user's decision in Scenario 1.  It detects which option the user selects, stores the selected option and assigns a score based on the decision.  The program then changes the current screen to the feedback screen, where the user receives the result of their decision.  </vt:lpstr>
      <vt:lpstr>Project Plan / Gantt Chart</vt:lpstr>
      <vt:lpstr>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Malinson Gonzalez Mendez</dc:creator>
  <cp:lastModifiedBy>Malinson Gonzalez Mendez</cp:lastModifiedBy>
  <cp:revision>2</cp:revision>
  <dcterms:created xsi:type="dcterms:W3CDTF">2026-10-21T03:00:46Z</dcterms:created>
  <dcterms:modified xsi:type="dcterms:W3CDTF">2026-10-22T01:03:19Z</dcterms:modified>
</cp:coreProperties>
</file>