
<file path=[Content_Types].xml><?xml version="1.0" encoding="utf-8"?>
<Types xmlns="http://schemas.openxmlformats.org/package/2006/content-types">
  <Override PartName="/ppt/slides/slide41.xml" ContentType="application/vnd.openxmlformats-officedocument.presentationml.slide+xml"/>
  <Override PartName="/ppt/slideLayouts/slideLayout4.xml" ContentType="application/vnd.openxmlformats-officedocument.presentationml.slideLayout+xml"/>
  <Override PartName="/ppt/notesSlides/notesSlide16.xml" ContentType="application/vnd.openxmlformats-officedocument.presentationml.notesSlide+xml"/>
  <Override PartName="/ppt/slides/slide50.xml" ContentType="application/vnd.openxmlformats-officedocument.presentationml.slide+xml"/>
  <Override PartName="/ppt/slides/slide18.xml" ContentType="application/vnd.openxmlformats-officedocument.presentationml.slide+xml"/>
  <Override PartName="/ppt/notesSlides/notesSlide26.xml" ContentType="application/vnd.openxmlformats-officedocument.presentationml.notesSlide+xml"/>
  <Override PartName="/ppt/slides/slide60.xml" ContentType="application/vnd.openxmlformats-officedocument.presentationml.slide+xml"/>
  <Override PartName="/ppt/slides/slide28.xml" ContentType="application/vnd.openxmlformats-officedocument.presentationml.slide+xml"/>
  <Override PartName="/ppt/slides/slide37.xml" ContentType="application/vnd.openxmlformats-officedocument.presentationml.slide+xml"/>
  <Override PartName="/ppt/slides/slide70.xml" ContentType="application/vnd.openxmlformats-officedocument.presentationml.slide+xml"/>
  <Override PartName="/ppt/slides/slide9.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Default Extension="vml" ContentType="application/vnd.openxmlformats-officedocument.vmlDrawing"/>
  <Override PartName="/ppt/slides/slide66.xml" ContentType="application/vnd.openxmlformats-officedocument.presentationml.slide+xml"/>
  <Override PartName="/ppt/theme/theme1.xml" ContentType="application/vnd.openxmlformats-officedocument.theme+xml"/>
  <Override PartName="/ppt/notesSlides/notesSlide2.xml" ContentType="application/vnd.openxmlformats-officedocument.presentationml.notesSlide+xml"/>
  <Override PartName="/ppt/slides/slide75.xml" ContentType="application/vnd.openxmlformats-officedocument.presentationml.slide+xml"/>
  <Override PartName="/ppt/slides/slide85.xml" ContentType="application/vnd.openxmlformats-officedocument.presentationml.slide+xml"/>
  <Override PartName="/ppt/embeddings/oleObject1.bin" ContentType="application/vnd.openxmlformats-officedocument.oleObject"/>
  <Override PartName="/ppt/slides/slide95.xml" ContentType="application/vnd.openxmlformats-officedocument.presentationml.slide+xml"/>
  <Override PartName="/ppt/slides/slide103.xml" ContentType="application/vnd.openxmlformats-officedocument.presentationml.slide+xml"/>
  <Default Extension="jpeg" ContentType="image/jpeg"/>
  <Override PartName="/ppt/notesSlides/notesSlide11.xml" ContentType="application/vnd.openxmlformats-officedocument.presentationml.notesSlide+xml"/>
  <Override PartName="/ppt/slides/slide13.xml" ContentType="application/vnd.openxmlformats-officedocument.presentationml.slide+xml"/>
  <Override PartName="/ppt/notesSlides/notesSlide21.xml" ContentType="application/vnd.openxmlformats-officedocument.presentationml.notesSlide+xml"/>
  <Override PartName="/ppt/slides/slide23.xml" ContentType="application/vnd.openxmlformats-officedocument.presentationml.slide+xml"/>
  <Override PartName="/ppt/notesSlides/notesSlide31.xml" ContentType="application/vnd.openxmlformats-officedocument.presentationml.notesSlide+xml"/>
  <Override PartName="/ppt/slides/slide32.xml" ContentType="application/vnd.openxmlformats-officedocument.presentationml.slide+xml"/>
  <Override PartName="/ppt/slides/slide4.xml" ContentType="application/vnd.openxmlformats-officedocument.presentationml.slide+xml"/>
  <Override PartName="/ppt/notesSlides/notesSlide40.xml" ContentType="application/vnd.openxmlformats-officedocument.presentationml.notesSlide+xml"/>
  <Override PartName="/ppt/slideLayouts/slideLayout5.xml" ContentType="application/vnd.openxmlformats-officedocument.presentationml.slideLayout+xml"/>
  <Override PartName="/ppt/slides/slide108.xml" ContentType="application/vnd.openxmlformats-officedocument.presentationml.slide+xml"/>
  <Override PartName="/ppt/slides/slide42.xml" ContentType="application/vnd.openxmlformats-officedocument.presentationml.slide+xml"/>
  <Override PartName="/ppt/notesSlides/notesSlide17.xml" ContentType="application/vnd.openxmlformats-officedocument.presentationml.notesSlide+xml"/>
  <Override PartName="/ppt/slides/slide51.xml" ContentType="application/vnd.openxmlformats-officedocument.presentationml.slide+xml"/>
  <Override PartName="/ppt/slides/slide19.xml" ContentType="application/vnd.openxmlformats-officedocument.presentationml.slide+xml"/>
  <Override PartName="/ppt/notesSlides/notesSlide27.xml" ContentType="application/vnd.openxmlformats-officedocument.presentationml.notesSlide+xml"/>
  <Override PartName="/ppt/slideLayouts/slideLayout10.xml" ContentType="application/vnd.openxmlformats-officedocument.presentationml.slideLayout+xml"/>
  <Override PartName="/ppt/slides/slide61.xml" ContentType="application/vnd.openxmlformats-officedocument.presentationml.slide+xml"/>
  <Override PartName="/ppt/slides/slide29.xml" ContentType="application/vnd.openxmlformats-officedocument.presentationml.slide+xml"/>
  <Override PartName="/ppt/notesSlides/notesSlide36.xml" ContentType="application/vnd.openxmlformats-officedocument.presentationml.notesSlide+xml"/>
  <Override PartName="/ppt/slides/slide38.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90.xml" ContentType="application/vnd.openxmlformats-officedocument.presentationml.slide+xml"/>
  <Override PartName="/ppt/slides/slide67.xml" ContentType="application/vnd.openxmlformats-officedocument.presentationml.slide+xml"/>
  <Override PartName="/ppt/theme/theme2.xml" ContentType="application/vnd.openxmlformats-officedocument.theme+xml"/>
  <Override PartName="/docProps/custom.xml" ContentType="application/vnd.openxmlformats-officedocument.custom-properties+xml"/>
  <Override PartName="/ppt/notesSlides/notesSlide3.xml" ContentType="application/vnd.openxmlformats-officedocument.presentationml.notesSlide+xml"/>
  <Override PartName="/ppt/slides/slide76.xml" ContentType="application/vnd.openxmlformats-officedocument.presentationml.slide+xml"/>
  <Default Extension="emf" ContentType="image/x-emf"/>
  <Override PartName="/ppt/slides/slide86.xml" ContentType="application/vnd.openxmlformats-officedocument.presentationml.slide+xml"/>
  <Override PartName="/ppt/charts/chart1.xml" ContentType="application/vnd.openxmlformats-officedocument.drawingml.chart+xml"/>
  <Override PartName="/ppt/notesSlides/notesSlide8.xml" ContentType="application/vnd.openxmlformats-officedocument.presentationml.notesSlide+xml"/>
  <Override PartName="/ppt/notesSlides/notesSlide12.xml" ContentType="application/vnd.openxmlformats-officedocument.presentationml.notesSlide+xml"/>
  <Override PartName="/ppt/slides/slide14.xml" ContentType="application/vnd.openxmlformats-officedocument.presentationml.slide+xml"/>
  <Override PartName="/ppt/notesSlides/notesSlide22.xml" ContentType="application/vnd.openxmlformats-officedocument.presentationml.notesSlide+xml"/>
  <Override PartName="/ppt/slides/slide24.xml" ContentType="application/vnd.openxmlformats-officedocument.presentationml.slide+xml"/>
  <Default Extension="bin" ContentType="application/vnd.openxmlformats-officedocument.presentationml.printerSettings"/>
  <Override PartName="/ppt/notesSlides/notesSlide32.xml" ContentType="application/vnd.openxmlformats-officedocument.presentationml.notesSlide+xml"/>
  <Override PartName="/ppt/slides/slide33.xml" ContentType="application/vnd.openxmlformats-officedocument.presentationml.slide+xml"/>
  <Override PartName="/ppt/slides/slide5.xml" ContentType="application/vnd.openxmlformats-officedocument.presentationml.slide+xml"/>
  <Default Extension="xml" ContentType="application/xml"/>
  <Override PartName="/ppt/slideLayouts/slideLayout6.xml" ContentType="application/vnd.openxmlformats-officedocument.presentationml.slideLayout+xml"/>
  <Override PartName="/ppt/tableStyles.xml" ContentType="application/vnd.openxmlformats-officedocument.presentationml.tableStyles+xml"/>
  <Override PartName="/ppt/slides/slide43.xml" ContentType="application/vnd.openxmlformats-officedocument.presentationml.slide+xml"/>
  <Override PartName="/ppt/notesSlides/notesSlide41.xml" ContentType="application/vnd.openxmlformats-officedocument.presentationml.notesSlide+xml"/>
  <Override PartName="/ppt/notesSlides/notesSlide18.xml" ContentType="application/vnd.openxmlformats-officedocument.presentationml.notesSlide+xml"/>
  <Override PartName="/ppt/slides/slide52.xml" ContentType="application/vnd.openxmlformats-officedocument.presentationml.slide+xml"/>
  <Override PartName="/ppt/notesSlides/notesSlide28.xml" ContentType="application/vnd.openxmlformats-officedocument.presentationml.notesSlide+xml"/>
  <Override PartName="/ppt/slides/slide62.xml" ContentType="application/vnd.openxmlformats-officedocument.presentationml.slide+xml"/>
  <Override PartName="/ppt/notesSlides/notesSlide37.xml" ContentType="application/vnd.openxmlformats-officedocument.presentationml.notesSlide+xml"/>
  <Override PartName="/docProps/app.xml" ContentType="application/vnd.openxmlformats-officedocument.extended-properties+xml"/>
  <Override PartName="/ppt/slides/slide39.xml" ContentType="application/vnd.openxmlformats-officedocument.presentationml.slide+xml"/>
  <Override PartName="/ppt/slides/slide81.xml" ContentType="application/vnd.openxmlformats-officedocument.presentationml.slide+xml"/>
  <Override PartName="/ppt/slides/slide49.xml" ContentType="application/vnd.openxmlformats-officedocument.presentationml.slide+xml"/>
  <Override PartName="/ppt/slides/slide58.xml" ContentType="application/vnd.openxmlformats-officedocument.presentationml.slide+xml"/>
  <Override PartName="/ppt/slides/slide91.xml" ContentType="application/vnd.openxmlformats-officedocument.presentationml.slide+xml"/>
  <Override PartName="/docProps/core.xml" ContentType="application/vnd.openxmlformats-package.core-properties+xml"/>
  <Override PartName="/ppt/slides/slide68.xml" ContentType="application/vnd.openxmlformats-officedocument.presentationml.slide+xml"/>
  <Override PartName="/ppt/theme/themeOverride1.xml" ContentType="application/vnd.openxmlformats-officedocument.themeOverride+xml"/>
  <Override PartName="/ppt/notesSlides/notesSlide4.xml" ContentType="application/vnd.openxmlformats-officedocument.presentationml.notesSlide+xml"/>
  <Override PartName="/ppt/slides/slide77.xml" ContentType="application/vnd.openxmlformats-officedocument.presentationml.slide+xml"/>
  <Override PartName="/ppt/slides/slide87.xml" ContentType="application/vnd.openxmlformats-officedocument.presentationml.slide+xml"/>
  <Override PartName="/ppt/slides/slide96.xml" ContentType="application/vnd.openxmlformats-officedocument.presentationml.slide+xml"/>
  <Override PartName="/ppt/slideLayouts/slideLayout1.xml" ContentType="application/vnd.openxmlformats-officedocument.presentationml.slideLayout+xml"/>
  <Override PartName="/ppt/slides/slide104.xml" ContentType="application/vnd.openxmlformats-officedocument.presentationml.slide+xml"/>
  <Override PartName="/ppt/notesSlides/notesSlide9.xml" ContentType="application/vnd.openxmlformats-officedocument.presentationml.notesSlide+xml"/>
  <Override PartName="/ppt/notesSlides/notesSlide13.xml" ContentType="application/vnd.openxmlformats-officedocument.presentationml.notesSlide+xml"/>
  <Default Extension="gif" ContentType="image/gif"/>
  <Override PartName="/ppt/slides/slide15.xml" ContentType="application/vnd.openxmlformats-officedocument.presentationml.slide+xml"/>
  <Override PartName="/ppt/notesSlides/notesSlide23.xml" ContentType="application/vnd.openxmlformats-officedocument.presentationml.notesSlide+xml"/>
  <Override PartName="/ppt/slides/slide25.xml" ContentType="application/vnd.openxmlformats-officedocument.presentationml.slide+xml"/>
  <Override PartName="/ppt/notesSlides/notesSlide33.xml" ContentType="application/vnd.openxmlformats-officedocument.presentationml.notesSlide+xml"/>
  <Override PartName="/ppt/slides/slide34.xml" ContentType="application/vnd.openxmlformats-officedocument.presentationml.slide+xml"/>
  <Override PartName="/ppt/slides/slide6.xml" ContentType="application/vnd.openxmlformats-officedocument.presentationml.slide+xml"/>
  <Default Extension="png" ContentType="image/png"/>
  <Override PartName="/ppt/slideLayouts/slideLayout7.xml" ContentType="application/vnd.openxmlformats-officedocument.presentationml.slideLayout+xml"/>
  <Override PartName="/ppt/notesSlides/notesSlide42.xml" ContentType="application/vnd.openxmlformats-officedocument.presentationml.notesSlide+xml"/>
  <Override PartName="/ppt/slides/slide44.xml" ContentType="application/vnd.openxmlformats-officedocument.presentationml.slide+xml"/>
  <Override PartName="/ppt/notesSlides/notesSlide19.xml" ContentType="application/vnd.openxmlformats-officedocument.presentationml.notesSlide+xml"/>
  <Override PartName="/ppt/slides/slide53.xml" ContentType="application/vnd.openxmlformats-officedocument.presentationml.slide+xml"/>
  <Override PartName="/ppt/notesSlides/notesSlide29.xml" ContentType="application/vnd.openxmlformats-officedocument.presentationml.notesSlide+xml"/>
  <Override PartName="/ppt/slides/slide63.xml" ContentType="application/vnd.openxmlformats-officedocument.presentationml.slide+xml"/>
  <Override PartName="/ppt/notesSlides/notesSlide38.xml" ContentType="application/vnd.openxmlformats-officedocument.presentationml.notesSlide+xml"/>
  <Override PartName="/ppt/slides/slide72.xml" ContentType="application/vnd.openxmlformats-officedocument.presentationml.slide+xml"/>
  <Override PartName="/ppt/slides/slide82.xml" ContentType="application/vnd.openxmlformats-officedocument.presentationml.slide+xml"/>
  <Override PartName="/ppt/slides/slide92.xml" ContentType="application/vnd.openxmlformats-officedocument.presentationml.slide+xml"/>
  <Override PartName="/ppt/slides/slide59.xml" ContentType="application/vnd.openxmlformats-officedocument.presentationml.slide+xml"/>
  <Override PartName="/ppt/slides/slide100.xml" ContentType="application/vnd.openxmlformats-officedocument.presentationml.slide+xml"/>
  <Override PartName="/ppt/slides/slide69.xml" ContentType="application/vnd.openxmlformats-officedocument.presentationml.slide+xml"/>
  <Override PartName="/ppt/theme/themeOverride2.xml" ContentType="application/vnd.openxmlformats-officedocument.themeOverride+xml"/>
  <Override PartName="/ppt/notesSlides/notesSlide5.xml" ContentType="application/vnd.openxmlformats-officedocument.presentationml.notesSlide+xml"/>
  <Override PartName="/ppt/slides/slide78.xml" ContentType="application/vnd.openxmlformats-officedocument.presentationml.slide+xml"/>
  <Override PartName="/ppt/slides/slide10.xml" ContentType="application/vnd.openxmlformats-officedocument.presentationml.slide+xml"/>
  <Override PartName="/ppt/slides/slide88.xml" ContentType="application/vnd.openxmlformats-officedocument.presentationml.slide+xml"/>
  <Override PartName="/ppt/slides/slide20.xml" ContentType="application/vnd.openxmlformats-officedocument.presentationml.slide+xml"/>
  <Override PartName="/ppt/slides/slide97.xml" ContentType="application/vnd.openxmlformats-officedocument.presentationml.slide+xml"/>
  <Override PartName="/ppt/slides/slide1.xml" ContentType="application/vnd.openxmlformats-officedocument.presentationml.slide+xml"/>
  <Override PartName="/ppt/slideLayouts/slideLayout2.xml" ContentType="application/vnd.openxmlformats-officedocument.presentationml.slideLayout+xml"/>
  <Override PartName="/ppt/slides/slide105.xml" ContentType="application/vnd.openxmlformats-officedocument.presentationml.slide+xml"/>
  <Override PartName="/ppt/notesSlides/notesSlide14.xml" ContentType="application/vnd.openxmlformats-officedocument.presentationml.notesSlide+xml"/>
  <Override PartName="/ppt/slides/slide16.xml" ContentType="application/vnd.openxmlformats-officedocument.presentationml.slide+xml"/>
  <Override PartName="/ppt/viewProps.xml" ContentType="application/vnd.openxmlformats-officedocument.presentationml.viewProps+xml"/>
  <Override PartName="/ppt/notesSlides/notesSlide24.xml" ContentType="application/vnd.openxmlformats-officedocument.presentationml.notesSlide+xml"/>
  <Default Extension="rels" ContentType="application/vnd.openxmlformats-package.relationships+xml"/>
  <Override PartName="/ppt/slides/slide26.xml" ContentType="application/vnd.openxmlformats-officedocument.presentationml.slide+xml"/>
  <Override PartName="/ppt/notesSlides/notesSlide34.xml" ContentType="application/vnd.openxmlformats-officedocument.presentationml.notesSlide+xml"/>
  <Override PartName="/ppt/slides/slide35.xml" ContentType="application/vnd.openxmlformats-officedocument.presentationml.slide+xml"/>
  <Override PartName="/ppt/slides/slide7.xml" ContentType="application/vnd.openxmlformats-officedocument.presentationml.slide+xml"/>
  <Override PartName="/ppt/slideLayouts/slideLayout8.xml" ContentType="application/vnd.openxmlformats-officedocument.presentationml.slideLayout+xml"/>
  <Override PartName="/ppt/slides/slide45.xml" ContentType="application/vnd.openxmlformats-officedocument.presentationml.slide+xml"/>
  <Override PartName="/ppt/slides/slide54.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notesSlides/notesSlide39.xml" ContentType="application/vnd.openxmlformats-officedocument.presentationml.notesSlide+xml"/>
  <Override PartName="/ppt/slides/slide73.xml" ContentType="application/vnd.openxmlformats-officedocument.presentationml.slide+xml"/>
  <Override PartName="/ppt/presentation.xml" ContentType="application/vnd.openxmlformats-officedocument.presentationml.presentation.main+xml"/>
  <Override PartName="/ppt/slides/slide83.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theme/themeOverride3.xml" ContentType="application/vnd.openxmlformats-officedocument.themeOverride+xml"/>
  <Override PartName="/ppt/notesSlides/notesSlide6.xml" ContentType="application/vnd.openxmlformats-officedocument.presentationml.notesSlide+xml"/>
  <Override PartName="/ppt/slides/slide79.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slides/slide89.xml" ContentType="application/vnd.openxmlformats-officedocument.presentationml.slide+xml"/>
  <Override PartName="/ppt/slides/slide21.xml" ContentType="application/vnd.openxmlformats-officedocument.presentationml.slide+xml"/>
  <Override PartName="/ppt/slides/slide98.xml" ContentType="application/vnd.openxmlformats-officedocument.presentationml.slide+xml"/>
  <Override PartName="/ppt/slides/slide30.xml" ContentType="application/vnd.openxmlformats-officedocument.presentationml.slide+xml"/>
  <Override PartName="/ppt/slides/slide2.xml" ContentType="application/vnd.openxmlformats-officedocument.presentationml.slide+xml"/>
  <Override PartName="/ppt/slides/slide106.xml" ContentType="application/vnd.openxmlformats-officedocument.presentationml.slide+xml"/>
  <Override PartName="/ppt/slideLayouts/slideLayout3.xml" ContentType="application/vnd.openxmlformats-officedocument.presentationml.slideLayout+xml"/>
  <Override PartName="/ppt/slides/slide40.xml" ContentType="application/vnd.openxmlformats-officedocument.presentationml.slide+xml"/>
  <Override PartName="/ppt/notesSlides/notesSlide15.xml" ContentType="application/vnd.openxmlformats-officedocument.presentationml.notesSlide+xml"/>
  <Override PartName="/ppt/slides/slide17.xml" ContentType="application/vnd.openxmlformats-officedocument.presentationml.slide+xml"/>
  <Override PartName="/ppt/notesSlides/notesSlide25.xml" ContentType="application/vnd.openxmlformats-officedocument.presentationml.notesSlide+xml"/>
  <Override PartName="/ppt/slides/slide27.xml" ContentType="application/vnd.openxmlformats-officedocument.presentationml.slide+xml"/>
  <Override PartName="/ppt/notesSlides/notesSlide35.xml" ContentType="application/vnd.openxmlformats-officedocument.presentationml.notesSlide+xml"/>
  <Override PartName="/ppt/slides/slide36.xml" ContentType="application/vnd.openxmlformats-officedocument.presentationml.slide+xml"/>
  <Override PartName="/ppt/slides/slide8.xml" ContentType="application/vnd.openxmlformats-officedocument.presentationml.slide+xml"/>
  <Override PartName="/ppt/slideLayouts/slideLayout9.xml" ContentType="application/vnd.openxmlformats-officedocument.presentationml.slideLayout+xml"/>
  <Override PartName="/ppt/slides/slide46.xml" ContentType="application/vnd.openxmlformats-officedocument.presentationml.slide+xml"/>
  <Override PartName="/ppt/slides/slide55.xml" ContentType="application/vnd.openxmlformats-officedocument.presentationml.slide+xml"/>
  <Override PartName="/ppt/slides/slide65.xml" ContentType="application/vnd.openxmlformats-officedocument.presentationml.slide+xml"/>
  <Override PartName="/ppt/notesSlides/notesSlide1.xml" ContentType="application/vnd.openxmlformats-officedocument.presentationml.notesSlide+xml"/>
  <Override PartName="/ppt/slides/slide74.xml" ContentType="application/vnd.openxmlformats-officedocument.presentationml.slide+xml"/>
  <Override PartName="/ppt/slides/slide84.xml" ContentType="application/vnd.openxmlformats-officedocument.presentationml.slide+xml"/>
  <Override PartName="/ppt/slides/slide94.xml" ContentType="application/vnd.openxmlformats-officedocument.presentationml.slide+xml"/>
  <Override PartName="/ppt/slides/slide102.xml" ContentType="application/vnd.openxmlformats-officedocument.presentationml.slide+xml"/>
  <Override PartName="/ppt/theme/themeOverride4.xml" ContentType="application/vnd.openxmlformats-officedocument.themeOverride+xml"/>
  <Override PartName="/ppt/notesSlides/notesSlide7.xml" ContentType="application/vnd.openxmlformats-officedocument.presentationml.notesSlide+xml"/>
  <Override PartName="/ppt/slides/slide12.xml" ContentType="application/vnd.openxmlformats-officedocument.presentationml.slide+xml"/>
  <Override PartName="/ppt/notesSlides/notesSlide20.xml" ContentType="application/vnd.openxmlformats-officedocument.presentationml.notesSlide+xml"/>
  <Override PartName="/ppt/slides/slide22.xml" ContentType="application/vnd.openxmlformats-officedocument.presentationml.slide+xml"/>
  <Override PartName="/ppt/slides/slide99.xml" ContentType="application/vnd.openxmlformats-officedocument.presentationml.slide+xml"/>
  <Override PartName="/ppt/notesSlides/notesSlide30.xml" ContentType="application/vnd.openxmlformats-officedocument.presentationml.notesSlide+xml"/>
  <Override PartName="/ppt/slides/slide31.xml" ContentType="application/vnd.openxmlformats-officedocument.presentationml.slide+xml"/>
  <Override PartName="/ppt/slides/slide3.xml" ContentType="application/vnd.openxmlformats-officedocument.presentationml.slide+xml"/>
  <Override PartName="/ppt/slides/slide107.xml" ContentType="application/vnd.openxmlformats-officedocument.presentationml.slide+xml"/>
  <Override PartName="/ppt/slideMasters/slideMaster1.xml" ContentType="application/vnd.openxmlformats-officedocument.presentationml.slideMaster+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ldMasterIdLst>
    <p:sldMasterId id="2147483648" r:id="rId1"/>
  </p:sldMasterIdLst>
  <p:notesMasterIdLst>
    <p:notesMasterId r:id="rId110"/>
  </p:notesMasterIdLst>
  <p:sldIdLst>
    <p:sldId id="653" r:id="rId2"/>
    <p:sldId id="654" r:id="rId3"/>
    <p:sldId id="655" r:id="rId4"/>
    <p:sldId id="656" r:id="rId5"/>
    <p:sldId id="651" r:id="rId6"/>
    <p:sldId id="666" r:id="rId7"/>
    <p:sldId id="665" r:id="rId8"/>
    <p:sldId id="620" r:id="rId9"/>
    <p:sldId id="652" r:id="rId10"/>
    <p:sldId id="302" r:id="rId11"/>
    <p:sldId id="397" r:id="rId12"/>
    <p:sldId id="668" r:id="rId13"/>
    <p:sldId id="669" r:id="rId14"/>
    <p:sldId id="399" r:id="rId15"/>
    <p:sldId id="670" r:id="rId16"/>
    <p:sldId id="671" r:id="rId17"/>
    <p:sldId id="672" r:id="rId18"/>
    <p:sldId id="673" r:id="rId19"/>
    <p:sldId id="674" r:id="rId20"/>
    <p:sldId id="409" r:id="rId21"/>
    <p:sldId id="410" r:id="rId22"/>
    <p:sldId id="675" r:id="rId23"/>
    <p:sldId id="711" r:id="rId24"/>
    <p:sldId id="676" r:id="rId25"/>
    <p:sldId id="677" r:id="rId26"/>
    <p:sldId id="628" r:id="rId27"/>
    <p:sldId id="451" r:id="rId28"/>
    <p:sldId id="464" r:id="rId29"/>
    <p:sldId id="635" r:id="rId30"/>
    <p:sldId id="625" r:id="rId31"/>
    <p:sldId id="626" r:id="rId32"/>
    <p:sldId id="594" r:id="rId33"/>
    <p:sldId id="629" r:id="rId34"/>
    <p:sldId id="630" r:id="rId35"/>
    <p:sldId id="595" r:id="rId36"/>
    <p:sldId id="596" r:id="rId37"/>
    <p:sldId id="678" r:id="rId38"/>
    <p:sldId id="632" r:id="rId39"/>
    <p:sldId id="679" r:id="rId40"/>
    <p:sldId id="634" r:id="rId41"/>
    <p:sldId id="597" r:id="rId42"/>
    <p:sldId id="601" r:id="rId43"/>
    <p:sldId id="610" r:id="rId44"/>
    <p:sldId id="680" r:id="rId45"/>
    <p:sldId id="495" r:id="rId46"/>
    <p:sldId id="701" r:id="rId47"/>
    <p:sldId id="702" r:id="rId48"/>
    <p:sldId id="703" r:id="rId49"/>
    <p:sldId id="704" r:id="rId50"/>
    <p:sldId id="605" r:id="rId51"/>
    <p:sldId id="607" r:id="rId52"/>
    <p:sldId id="608" r:id="rId53"/>
    <p:sldId id="681" r:id="rId54"/>
    <p:sldId id="682" r:id="rId55"/>
    <p:sldId id="498" r:id="rId56"/>
    <p:sldId id="503" r:id="rId57"/>
    <p:sldId id="510" r:id="rId58"/>
    <p:sldId id="526" r:id="rId59"/>
    <p:sldId id="558" r:id="rId60"/>
    <p:sldId id="559" r:id="rId61"/>
    <p:sldId id="560" r:id="rId62"/>
    <p:sldId id="561" r:id="rId63"/>
    <p:sldId id="562" r:id="rId64"/>
    <p:sldId id="683" r:id="rId65"/>
    <p:sldId id="563" r:id="rId66"/>
    <p:sldId id="564" r:id="rId67"/>
    <p:sldId id="565" r:id="rId68"/>
    <p:sldId id="566" r:id="rId69"/>
    <p:sldId id="686" r:id="rId70"/>
    <p:sldId id="706" r:id="rId71"/>
    <p:sldId id="707" r:id="rId72"/>
    <p:sldId id="684" r:id="rId73"/>
    <p:sldId id="646" r:id="rId74"/>
    <p:sldId id="685" r:id="rId75"/>
    <p:sldId id="687" r:id="rId76"/>
    <p:sldId id="688" r:id="rId77"/>
    <p:sldId id="573" r:id="rId78"/>
    <p:sldId id="689" r:id="rId79"/>
    <p:sldId id="712" r:id="rId80"/>
    <p:sldId id="705" r:id="rId81"/>
    <p:sldId id="690" r:id="rId82"/>
    <p:sldId id="691" r:id="rId83"/>
    <p:sldId id="692" r:id="rId84"/>
    <p:sldId id="578" r:id="rId85"/>
    <p:sldId id="617" r:id="rId86"/>
    <p:sldId id="657" r:id="rId87"/>
    <p:sldId id="637" r:id="rId88"/>
    <p:sldId id="579" r:id="rId89"/>
    <p:sldId id="693" r:id="rId90"/>
    <p:sldId id="660" r:id="rId91"/>
    <p:sldId id="694" r:id="rId92"/>
    <p:sldId id="585" r:id="rId93"/>
    <p:sldId id="586" r:id="rId94"/>
    <p:sldId id="696" r:id="rId95"/>
    <p:sldId id="697" r:id="rId96"/>
    <p:sldId id="698" r:id="rId97"/>
    <p:sldId id="699" r:id="rId98"/>
    <p:sldId id="713" r:id="rId99"/>
    <p:sldId id="591" r:id="rId100"/>
    <p:sldId id="592" r:id="rId101"/>
    <p:sldId id="710" r:id="rId102"/>
    <p:sldId id="709" r:id="rId103"/>
    <p:sldId id="661" r:id="rId104"/>
    <p:sldId id="708" r:id="rId105"/>
    <p:sldId id="613" r:id="rId106"/>
    <p:sldId id="593" r:id="rId107"/>
    <p:sldId id="700" r:id="rId108"/>
    <p:sldId id="268" r:id="rId109"/>
  </p:sldIdLst>
  <p:sldSz cx="12192000" cy="6858000"/>
  <p:notesSz cx="6858000" cy="9144000"/>
  <p:defaultTextStyle>
    <a:defPPr>
      <a:defRPr lang="zh-CN"/>
    </a:defPPr>
    <a:lvl1pPr marL="0" lvl="0" indent="0" algn="l" defTabSz="914400" eaLnBrk="1" fontAlgn="base" latinLnBrk="0" hangingPunct="1">
      <a:lnSpc>
        <a:spcPct val="100000"/>
      </a:lnSpc>
      <a:spcBef>
        <a:spcPct val="0"/>
      </a:spcBef>
      <a:spcAft>
        <a:spcPct val="0"/>
      </a:spcAft>
      <a:buNone/>
      <a:defRPr sz="1800" b="0" i="0" u="none" kern="1200" baseline="0">
        <a:solidFill>
          <a:schemeClr val="tx1"/>
        </a:solidFill>
        <a:latin typeface="Calibri" panose="020F050202020403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1800" b="0" i="0" u="none" kern="1200" baseline="0">
        <a:solidFill>
          <a:schemeClr val="tx1"/>
        </a:solidFill>
        <a:latin typeface="Calibri" panose="020F050202020403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1800" b="0" i="0" u="none" kern="1200" baseline="0">
        <a:solidFill>
          <a:schemeClr val="tx1"/>
        </a:solidFill>
        <a:latin typeface="Calibri" panose="020F050202020403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1800" b="0" i="0" u="none" kern="1200" baseline="0">
        <a:solidFill>
          <a:schemeClr val="tx1"/>
        </a:solidFill>
        <a:latin typeface="Calibri" panose="020F050202020403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1800" b="0" i="0" u="none" kern="1200" baseline="0">
        <a:solidFill>
          <a:schemeClr val="tx1"/>
        </a:solidFill>
        <a:latin typeface="Calibri" panose="020F050202020403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1800" b="0" i="0" u="none" kern="1200" baseline="0">
        <a:solidFill>
          <a:schemeClr val="tx1"/>
        </a:solidFill>
        <a:latin typeface="Calibri" panose="020F050202020403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1800" b="0" i="0" u="none" kern="1200" baseline="0">
        <a:solidFill>
          <a:schemeClr val="tx1"/>
        </a:solidFill>
        <a:latin typeface="Calibri" panose="020F050202020403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1800" b="0" i="0" u="none" kern="1200" baseline="0">
        <a:solidFill>
          <a:schemeClr val="tx1"/>
        </a:solidFill>
        <a:latin typeface="Calibri" panose="020F050202020403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1800" b="0" i="0" u="none" kern="1200" baseline="0">
        <a:solidFill>
          <a:schemeClr val="tx1"/>
        </a:solidFill>
        <a:latin typeface="Calibri" panose="020F0502020204030204" pitchFamily="34" charset="0"/>
        <a:ea typeface="宋体" panose="02010600030101010101" pitchFamily="2" charset="-122"/>
      </a:defRPr>
    </a:lvl9pPr>
  </p:defaultTextStyle>
  <p:extLst>
    <p:ext uri="{EFAFB233-063F-42B5-8137-9DF3F51BA10A}">
      <p15:sldGuideLst xmlns:mc="http://schemas.openxmlformats.org/markup-compatibility/2006" xmlns:mv="urn:schemas-microsoft-com:mac:vml" xmlns="" xmlns:p15="http://schemas.microsoft.com/office/powerpoint/2012/main" xmlns:p="http://schemas.openxmlformats.org/presentationml/2006/main" xmlns:r="http://schemas.openxmlformats.org/officeDocument/2006/relationships" xmlns:a="http://schemas.openxmlformats.org/drawingml/2006/main">
        <p15:guide id="1" orient="horz" pos="2160">
          <p15:clr>
            <a:srgbClr val="A4A3A4"/>
          </p15:clr>
        </p15:guide>
        <p15:guide id="2" pos="290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p:present/>
    <p:sldAll/>
    <p:penClr>
      <a:srgbClr val="FF0000"/>
    </p:penClr>
    <p:extLst>
      <p:ext uri="{EC167BDD-8182-4AB7-AECC-EB403E3ABB37}">
        <p14:laserClr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a:srgbClr val="FF0000"/>
        </p14:laserClr>
      </p:ext>
      <p:ext uri="{2FDB2607-1784-4EEB-B798-7EB5836EED8A}">
        <p14:showMediaCtrls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
      </p:ext>
    </p:extLst>
  </p:showPr>
  <p:clrMru>
    <a:srgbClr val="CC0000"/>
    <a:srgbClr val="2A530F"/>
    <a:srgbClr val="F77871"/>
    <a:srgbClr val="97A5A8"/>
  </p:clrMru>
  <p:extLst>
    <p:ext uri="{E76CE94A-603C-4142-B9EB-6D1370010A27}">
      <p14:discardImageEditDat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20"/>
    </p:ext>
    <p:ext uri="{FD5EFAAD-0ECE-453E-9831-46B23BE46B34}">
      <p15:chartTrackingRefBased xmlns:mc="http://schemas.openxmlformats.org/markup-compatibility/2006" xmlns:mv="urn:schemas-microsoft-com:mac:vml" xmlns="" xmlns:p15="http://schemas.microsoft.com/office/powerpoint/2012/main" xmlns:p="http://schemas.openxmlformats.org/presentationml/2006/main" xmlns:r="http://schemas.openxmlformats.org/officeDocument/2006/relationships" xmlns:a="http://schemas.openxmlformats.org/drawingml/2006/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horzBarState="maximized">
    <p:restoredLeft sz="17990" autoAdjust="0"/>
    <p:restoredTop sz="94660"/>
  </p:normalViewPr>
  <p:slideViewPr>
    <p:cSldViewPr snapToGrid="0" showGuides="1">
      <p:cViewPr varScale="1">
        <p:scale>
          <a:sx n="92" d="100"/>
          <a:sy n="92" d="100"/>
        </p:scale>
        <p:origin x="-104" y="-776"/>
      </p:cViewPr>
      <p:guideLst>
        <p:guide orient="horz" pos="2160"/>
        <p:guide pos="2900"/>
      </p:guideLst>
    </p:cSldViewPr>
  </p:slideViewPr>
  <p:notesTextViewPr>
    <p:cViewPr>
      <p:scale>
        <a:sx n="1" d="1"/>
        <a:sy n="1" d="1"/>
      </p:scale>
      <p:origin x="0" y="0"/>
    </p:cViewPr>
  </p:notesTextViewPr>
  <p:sorterViewPr>
    <p:cViewPr>
      <p:scale>
        <a:sx n="100" d="100"/>
        <a:sy n="100" d="100"/>
      </p:scale>
      <p:origin x="0" y="0"/>
    </p:cViewPr>
  </p:sorterViewPr>
  <p:gridSpacing cx="73733025" cy="73733025"/>
</p:viewPr>
</file>

<file path=ppt/_rels/presentation.xml.rels><?xml version="1.0" encoding="UTF-8" standalone="yes"?>
<Relationships xmlns="http://schemas.openxmlformats.org/package/2006/relationships"><Relationship Id="rId101" Type="http://schemas.openxmlformats.org/officeDocument/2006/relationships/slide" Target="slides/slide100.xml"/><Relationship Id="rId102" Type="http://schemas.openxmlformats.org/officeDocument/2006/relationships/slide" Target="slides/slide101.xml"/><Relationship Id="rId103" Type="http://schemas.openxmlformats.org/officeDocument/2006/relationships/slide" Target="slides/slide102.xml"/><Relationship Id="rId104" Type="http://schemas.openxmlformats.org/officeDocument/2006/relationships/slide" Target="slides/slide103.xml"/><Relationship Id="rId105" Type="http://schemas.openxmlformats.org/officeDocument/2006/relationships/slide" Target="slides/slide104.xml"/><Relationship Id="rId106" Type="http://schemas.openxmlformats.org/officeDocument/2006/relationships/slide" Target="slides/slide105.xml"/><Relationship Id="rId107" Type="http://schemas.openxmlformats.org/officeDocument/2006/relationships/slide" Target="slides/slide106.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8" Type="http://schemas.openxmlformats.org/officeDocument/2006/relationships/slide" Target="slides/slide107.xml"/><Relationship Id="rId109" Type="http://schemas.openxmlformats.org/officeDocument/2006/relationships/slide" Target="slides/slide10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110" Type="http://schemas.openxmlformats.org/officeDocument/2006/relationships/notesMaster" Target="notesMasters/notesMaster1.xml"/><Relationship Id="rId90" Type="http://schemas.openxmlformats.org/officeDocument/2006/relationships/slide" Target="slides/slide89.xml"/><Relationship Id="rId91" Type="http://schemas.openxmlformats.org/officeDocument/2006/relationships/slide" Target="slides/slide90.xml"/><Relationship Id="rId92" Type="http://schemas.openxmlformats.org/officeDocument/2006/relationships/slide" Target="slides/slide91.xml"/><Relationship Id="rId93" Type="http://schemas.openxmlformats.org/officeDocument/2006/relationships/slide" Target="slides/slide92.xml"/><Relationship Id="rId94" Type="http://schemas.openxmlformats.org/officeDocument/2006/relationships/slide" Target="slides/slide93.xml"/><Relationship Id="rId95" Type="http://schemas.openxmlformats.org/officeDocument/2006/relationships/slide" Target="slides/slide94.xml"/><Relationship Id="rId96" Type="http://schemas.openxmlformats.org/officeDocument/2006/relationships/slide" Target="slides/slide95.xml"/><Relationship Id="rId97" Type="http://schemas.openxmlformats.org/officeDocument/2006/relationships/slide" Target="slides/slide96.xml"/><Relationship Id="rId98" Type="http://schemas.openxmlformats.org/officeDocument/2006/relationships/slide" Target="slides/slide97.xml"/><Relationship Id="rId99" Type="http://schemas.openxmlformats.org/officeDocument/2006/relationships/slide" Target="slides/slide98.xml"/><Relationship Id="rId111" Type="http://schemas.openxmlformats.org/officeDocument/2006/relationships/printerSettings" Target="printerSettings/printerSettings1.bin"/><Relationship Id="rId112" Type="http://schemas.openxmlformats.org/officeDocument/2006/relationships/presProps" Target="presProps.xml"/><Relationship Id="rId113" Type="http://schemas.openxmlformats.org/officeDocument/2006/relationships/viewProps" Target="viewProps.xml"/><Relationship Id="rId114" Type="http://schemas.openxmlformats.org/officeDocument/2006/relationships/theme" Target="theme/theme1.xml"/><Relationship Id="rId115"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100" Type="http://schemas.openxmlformats.org/officeDocument/2006/relationships/slide" Target="slides/slide99.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s>
</file>

<file path=ppt/charts/_rels/chart1.xml.rels><?xml version="1.0" encoding="UTF-8" standalone="yes"?>
<Relationships xmlns="http://schemas.openxmlformats.org/package/2006/relationships"><Relationship Id="rId1" Type="http://schemas.openxmlformats.org/officeDocument/2006/relationships/oleObject" Target="&#24037;&#20316;&#31807;2"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US"/>
  <c:style val="2"/>
  <c:chart>
    <c:title>
      <c:tx>
        <c:rich>
          <a:bodyPr rot="0" spcFirstLastPara="1" vertOverflow="ellipsis" vert="horz" wrap="square" anchor="ctr" anchorCtr="1"/>
          <a:lstStyle/>
          <a:p>
            <a:pPr>
              <a:defRPr lang="zh-CN" sz="1400" b="0" i="0" u="none" strike="noStrike" kern="1200" spc="0" baseline="0">
                <a:solidFill>
                  <a:schemeClr val="tx1">
                    <a:lumMod val="65000"/>
                    <a:lumOff val="35000"/>
                  </a:schemeClr>
                </a:solidFill>
                <a:latin typeface="+mn-lt"/>
                <a:ea typeface="+mn-ea"/>
                <a:cs typeface="+mn-cs"/>
              </a:defRPr>
            </a:pPr>
            <a:r>
              <a:rPr lang="zh-CN" altLang="en-US" sz="2000" b="1" dirty="0"/>
              <a:t>苏州固锝历年离职率变化趋势图</a:t>
            </a:r>
          </a:p>
        </c:rich>
      </c:tx>
      <c:layout/>
      <c:spPr>
        <a:noFill/>
        <a:ln>
          <a:noFill/>
        </a:ln>
        <a:effectLst/>
      </c:spPr>
    </c:title>
    <c:plotArea>
      <c:layout/>
      <c:lineChart>
        <c:grouping val="standard"/>
        <c:ser>
          <c:idx val="0"/>
          <c:order val="0"/>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lang="zh-CN" sz="1800" b="0" i="0" u="none" strike="noStrike" kern="1200" baseline="0">
                    <a:solidFill>
                      <a:schemeClr val="tx1">
                        <a:lumMod val="75000"/>
                        <a:lumOff val="25000"/>
                      </a:schemeClr>
                    </a:solidFill>
                    <a:latin typeface="+mn-lt"/>
                    <a:ea typeface="+mn-ea"/>
                    <a:cs typeface="+mn-cs"/>
                  </a:defRPr>
                </a:pPr>
                <a:endParaRPr lang="en-US"/>
              </a:p>
            </c:txPr>
            <c:showVal val="1"/>
            <c:extLst xmlns:c16r2="http://schemas.microsoft.com/office/drawing/2015/06/char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Sheet1!$A$1:$G$1</c:f>
              <c:strCache>
                <c:ptCount val="7"/>
                <c:pt idx="0">
                  <c:v>2010年</c:v>
                </c:pt>
                <c:pt idx="1">
                  <c:v>2011年</c:v>
                </c:pt>
                <c:pt idx="2">
                  <c:v>2012年</c:v>
                </c:pt>
                <c:pt idx="3">
                  <c:v>2013年</c:v>
                </c:pt>
                <c:pt idx="4">
                  <c:v>2014年</c:v>
                </c:pt>
                <c:pt idx="5">
                  <c:v>2015年</c:v>
                </c:pt>
                <c:pt idx="6">
                  <c:v>2016年</c:v>
                </c:pt>
              </c:strCache>
            </c:strRef>
          </c:cat>
          <c:val>
            <c:numRef>
              <c:f>Sheet1!$A$2:$G$2</c:f>
              <c:numCache>
                <c:formatCode>0.0%</c:formatCode>
                <c:ptCount val="7"/>
                <c:pt idx="0">
                  <c:v>0.07</c:v>
                </c:pt>
                <c:pt idx="1">
                  <c:v>0.093</c:v>
                </c:pt>
                <c:pt idx="2">
                  <c:v>0.061</c:v>
                </c:pt>
                <c:pt idx="3">
                  <c:v>0.057</c:v>
                </c:pt>
                <c:pt idx="4">
                  <c:v>0.045</c:v>
                </c:pt>
                <c:pt idx="5">
                  <c:v>0.038</c:v>
                </c:pt>
                <c:pt idx="6">
                  <c:v>0.028</c:v>
                </c:pt>
              </c:numCache>
            </c:numRef>
          </c:val>
          <c:extLst xmlns:c16r2="http://schemas.microsoft.com/office/drawing/2015/06/chart">
            <c:ext xmlns:c16="http://schemas.microsoft.com/office/drawing/2014/chart" uri="{C3380CC4-5D6E-409C-BE32-E72D297353CC}">
              <c16:uniqueId val="{00000000-3C7F-4D85-9968-A56D81E61583}"/>
            </c:ext>
          </c:extLst>
        </c:ser>
        <c:marker val="1"/>
        <c:axId val="347787240"/>
        <c:axId val="347788904"/>
      </c:lineChart>
      <c:catAx>
        <c:axId val="347787240"/>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endParaRPr lang="en-US"/>
          </a:p>
        </c:txPr>
        <c:crossAx val="347788904"/>
        <c:crosses val="autoZero"/>
        <c:auto val="1"/>
        <c:lblAlgn val="ctr"/>
        <c:lblOffset val="100"/>
      </c:catAx>
      <c:valAx>
        <c:axId val="347788904"/>
        <c:scaling>
          <c:orientation val="minMax"/>
        </c:scaling>
        <c:axPos val="l"/>
        <c:majorGridlines>
          <c:spPr>
            <a:ln w="9525" cap="flat" cmpd="sng" algn="ctr">
              <a:solidFill>
                <a:schemeClr val="tx1">
                  <a:lumMod val="15000"/>
                  <a:lumOff val="85000"/>
                </a:schemeClr>
              </a:solidFill>
              <a:round/>
            </a:ln>
            <a:effectLst/>
          </c:spPr>
        </c:majorGridlines>
        <c:numFmt formatCode="0.0%" sourceLinked="1"/>
        <c:majorTickMark val="none"/>
        <c:tickLblPos val="nextTo"/>
        <c:spPr>
          <a:noFill/>
          <a:ln>
            <a:noFill/>
          </a:ln>
          <a:effectLst/>
        </c:spPr>
        <c:txPr>
          <a:bodyPr rot="-60000000" spcFirstLastPara="1"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endParaRPr lang="en-US"/>
          </a:p>
        </c:txPr>
        <c:crossAx val="347787240"/>
        <c:crosses val="autoZero"/>
        <c:crossBetween val="between"/>
      </c:valAx>
      <c:spPr>
        <a:noFill/>
        <a:ln>
          <a:noFill/>
        </a:ln>
        <a:effectLst/>
      </c:spPr>
    </c:plotArea>
    <c:plotVisOnly val="1"/>
    <c:dispBlanksAs val="gap"/>
  </c:chart>
  <c:spPr>
    <a:noFill/>
    <a:ln>
      <a:noFill/>
    </a:ln>
    <a:effectLst/>
  </c:spPr>
  <c:txPr>
    <a:bodyPr/>
    <a:lstStyle/>
    <a:p>
      <a:pPr>
        <a:defRPr/>
      </a:pPr>
      <a:endParaRPr lang="en-US"/>
    </a:p>
  </c:txPr>
  <c:externalData r:id="rId1"/>
</c:chartSpace>
</file>

<file path=ppt/drawings/_rels/vmlDrawing1.vml.rels><?xml version="1.0" encoding="UTF-8" standalone="yes"?>
<Relationships xmlns="http://schemas.openxmlformats.org/package/2006/relationships"><Relationship Id="rId1" Type="http://schemas.openxmlformats.org/officeDocument/2006/relationships/image" Target="../media/image7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lstStyle>
            <a:lvl1pPr eaLnBrk="1" hangingPunct="1">
              <a:buFont typeface="Arial" panose="020B0604020202020204" pitchFamily="34" charset="0"/>
              <a:buNone/>
              <a:defRPr sz="1200" smtClean="0"/>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3" name="日期占位符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lstStyle>
            <a:lvl1pPr algn="r" eaLnBrk="1" hangingPunct="1">
              <a:buFont typeface="Arial" panose="020B0604020202020204" pitchFamily="34" charset="0"/>
              <a:buNone/>
              <a:defRPr sz="1200" smtClean="0"/>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06F1BFDF-E4A8-431F-940D-2FB5567DDB8C}" type="datetime1">
              <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2052" name="幻灯片图像占位符 3"/>
          <p:cNvSpPr>
            <a:spLocks noGrp="1" noRot="1" noChangeAspect="1"/>
          </p:cNvSpPr>
          <p:nvPr>
            <p:ph type="sldImg"/>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2053" name="备注占位符 4"/>
          <p:cNvSpPr>
            <a:spLocks noGrp="1"/>
          </p:cNvSpPr>
          <p:nvPr>
            <p:ph type="body" sz="quarter"/>
          </p:nvPr>
        </p:nvSpPr>
        <p:spPr>
          <a:xfrm>
            <a:off x="685800" y="4400550"/>
            <a:ext cx="5486400" cy="3600450"/>
          </a:xfrm>
          <a:prstGeom prst="rect">
            <a:avLst/>
          </a:prstGeom>
          <a:noFill/>
          <a:ln w="9525">
            <a:noFill/>
          </a:ln>
        </p:spPr>
        <p:txBody>
          <a:bodyPr wrap="square" lIns="91440" tIns="45720" rIns="91440" bIns="45720" anchor="t"/>
          <a:lstStyle/>
          <a:p>
            <a:pPr lvl="0"/>
            <a:r>
              <a:rPr lang="zh-CN" altLang="en-US" dirty="0"/>
              <a:t>单击此处编辑母版文本样式</a:t>
            </a:r>
          </a:p>
          <a:p>
            <a:pPr lvl="1" indent="0"/>
            <a:r>
              <a:rPr lang="zh-CN" altLang="en-US" dirty="0"/>
              <a:t>第二级</a:t>
            </a:r>
          </a:p>
          <a:p>
            <a:pPr lvl="2" indent="0"/>
            <a:r>
              <a:rPr lang="zh-CN" altLang="en-US" dirty="0"/>
              <a:t>第三级</a:t>
            </a:r>
          </a:p>
          <a:p>
            <a:pPr lvl="3" indent="0"/>
            <a:r>
              <a:rPr lang="zh-CN" altLang="en-US" dirty="0"/>
              <a:t>第四级</a:t>
            </a:r>
          </a:p>
          <a:p>
            <a:pPr lvl="4" indent="0"/>
            <a:r>
              <a:rPr lang="zh-CN" altLang="en-US" dirty="0"/>
              <a:t>第五级</a:t>
            </a:r>
          </a:p>
        </p:txBody>
      </p:sp>
      <p:sp>
        <p:nvSpPr>
          <p:cNvPr id="6" name="页脚占位符 5"/>
          <p:cNvSpPr>
            <a:spLocks noGrp="1"/>
          </p:cNvSpPr>
          <p:nvPr>
            <p:ph type="ftr" sz="quarter" idx="4"/>
          </p:nvPr>
        </p:nvSpPr>
        <p:spPr>
          <a:xfrm>
            <a:off x="0" y="8685213"/>
            <a:ext cx="2971800" cy="458788"/>
          </a:xfrm>
          <a:prstGeom prst="rect">
            <a:avLst/>
          </a:prstGeom>
        </p:spPr>
        <p:txBody>
          <a:bodyPr vert="horz" wrap="square" lIns="91440" tIns="45720" rIns="91440" bIns="45720" numCol="1" anchor="b" anchorCtr="0" compatLnSpc="1"/>
          <a:lstStyle>
            <a:lvl1pPr eaLnBrk="1" hangingPunct="1">
              <a:buFont typeface="Arial" panose="020B0604020202020204" pitchFamily="34" charset="0"/>
              <a:buNone/>
              <a:defRPr sz="1200" smtClean="0"/>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wrap="square" lIns="91440" tIns="45720" rIns="91440" bIns="45720" numCol="1" anchor="b" anchorCtr="0" compatLnSpc="1"/>
          <a:lstStyle>
            <a:lvl1pPr algn="r" eaLnBrk="1" hangingPunct="1">
              <a:buFont typeface="Arial" panose="020B0604020202020204" pitchFamily="34" charset="0"/>
              <a:buNone/>
              <a:defRPr sz="1200" smtClean="0"/>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D4051E5-034B-4410-A2F6-DAE7A55DFED0}" type="slidenum">
              <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512692441"/>
      </p:ext>
    </p:extLst>
  </p:cSld>
  <p:clrMap bg1="lt1" tx1="dk1" bg2="lt2" tx2="dk2" accent1="accent1" accent2="accent2" accent3="accent3" accent4="accent4" accent5="accent5" accent6="accent6" hlink="hlink" folHlink="folHlink"/>
  <p:hf sldNum="0" hdr="0" ftr="0" dt="0"/>
  <p:notesStyle>
    <a:lvl1pPr algn="l" rtl="0" eaLnBrk="0" fontAlgn="base" hangingPunct="0">
      <a:spcBef>
        <a:spcPct val="0"/>
      </a:spcBef>
      <a:spcAft>
        <a:spcPct val="0"/>
      </a:spcAft>
      <a:defRPr sz="1200" kern="1200">
        <a:solidFill>
          <a:schemeClr val="tx1"/>
        </a:solidFill>
        <a:latin typeface="+mn-lt"/>
        <a:ea typeface="宋体" panose="02010600030101010101" pitchFamily="2" charset="-122"/>
        <a:cs typeface="+mn-cs"/>
      </a:defRPr>
    </a:lvl1pPr>
    <a:lvl2pPr marL="457200" algn="l" rtl="0" eaLnBrk="0" fontAlgn="base" hangingPunct="0">
      <a:spcBef>
        <a:spcPct val="0"/>
      </a:spcBef>
      <a:spcAft>
        <a:spcPct val="0"/>
      </a:spcAft>
      <a:defRPr sz="1200" kern="1200">
        <a:solidFill>
          <a:schemeClr val="tx1"/>
        </a:solidFill>
        <a:latin typeface="+mn-lt"/>
        <a:ea typeface="宋体" panose="02010600030101010101" pitchFamily="2" charset="-122"/>
        <a:cs typeface="+mn-cs"/>
      </a:defRPr>
    </a:lvl2pPr>
    <a:lvl3pPr marL="914400" algn="l" rtl="0" eaLnBrk="0" fontAlgn="base" hangingPunct="0">
      <a:spcBef>
        <a:spcPct val="0"/>
      </a:spcBef>
      <a:spcAft>
        <a:spcPct val="0"/>
      </a:spcAft>
      <a:defRPr sz="1200" kern="1200">
        <a:solidFill>
          <a:schemeClr val="tx1"/>
        </a:solidFill>
        <a:latin typeface="+mn-lt"/>
        <a:ea typeface="宋体" panose="02010600030101010101" pitchFamily="2" charset="-122"/>
        <a:cs typeface="+mn-cs"/>
      </a:defRPr>
    </a:lvl3pPr>
    <a:lvl4pPr marL="1371600" algn="l" rtl="0" eaLnBrk="0" fontAlgn="base" hangingPunct="0">
      <a:spcBef>
        <a:spcPct val="0"/>
      </a:spcBef>
      <a:spcAft>
        <a:spcPct val="0"/>
      </a:spcAft>
      <a:defRPr sz="1200" kern="1200">
        <a:solidFill>
          <a:schemeClr val="tx1"/>
        </a:solidFill>
        <a:latin typeface="+mn-lt"/>
        <a:ea typeface="宋体" panose="02010600030101010101" pitchFamily="2" charset="-122"/>
        <a:cs typeface="+mn-cs"/>
      </a:defRPr>
    </a:lvl4pPr>
    <a:lvl5pPr marL="1828800" algn="l" rtl="0" eaLnBrk="0" fontAlgn="base" hangingPunct="0">
      <a:spcBef>
        <a:spcPct val="0"/>
      </a:spcBef>
      <a:spcAft>
        <a:spcPct val="0"/>
      </a:spcAft>
      <a:defRPr sz="1200" kern="1200">
        <a:solidFill>
          <a:schemeClr val="tx1"/>
        </a:solidFill>
        <a:latin typeface="+mn-lt"/>
        <a:ea typeface="宋体" panose="02010600030101010101"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themeOverride" Target="../theme/themeOverride1.xml"/><Relationship Id="rId2" Type="http://schemas.openxmlformats.org/officeDocument/2006/relationships/notesMaster" Target="../notesMasters/notesMaster1.xml"/><Relationship Id="rId3" Type="http://schemas.openxmlformats.org/officeDocument/2006/relationships/slide" Target="../slides/slide9.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0.xml.rels><?xml version="1.0" encoding="UTF-8" standalone="yes"?>
<Relationships xmlns="http://schemas.openxmlformats.org/package/2006/relationships"><Relationship Id="rId1" Type="http://schemas.openxmlformats.org/officeDocument/2006/relationships/themeOverride" Target="../theme/themeOverride2.xml"/><Relationship Id="rId2" Type="http://schemas.openxmlformats.org/officeDocument/2006/relationships/notesMaster" Target="../notesMasters/notesMaster1.xml"/><Relationship Id="rId3" Type="http://schemas.openxmlformats.org/officeDocument/2006/relationships/slide" Target="../slides/slide33.xml"/></Relationships>
</file>

<file path=ppt/notesSlides/_rels/notesSlide11.xml.rels><?xml version="1.0" encoding="UTF-8" standalone="yes"?>
<Relationships xmlns="http://schemas.openxmlformats.org/package/2006/relationships"><Relationship Id="rId1" Type="http://schemas.openxmlformats.org/officeDocument/2006/relationships/themeOverride" Target="../theme/themeOverride3.xml"/><Relationship Id="rId2" Type="http://schemas.openxmlformats.org/officeDocument/2006/relationships/notesMaster" Target="../notesMasters/notesMaster1.xml"/><Relationship Id="rId3" Type="http://schemas.openxmlformats.org/officeDocument/2006/relationships/slide" Target="../slides/slide34.xml"/></Relationships>
</file>

<file path=ppt/notesSlides/_rels/notesSlide12.xml.rels><?xml version="1.0" encoding="UTF-8" standalone="yes"?>
<Relationships xmlns="http://schemas.openxmlformats.org/package/2006/relationships"><Relationship Id="rId1" Type="http://schemas.openxmlformats.org/officeDocument/2006/relationships/themeOverride" Target="../theme/themeOverride4.xml"/><Relationship Id="rId2" Type="http://schemas.openxmlformats.org/officeDocument/2006/relationships/notesMaster" Target="../notesMasters/notesMaster1.xml"/><Relationship Id="rId3" Type="http://schemas.openxmlformats.org/officeDocument/2006/relationships/slide" Target="../slides/slide3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8.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4.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5.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6.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7.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4.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8.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2.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3.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4.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5.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6.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7.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8.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9.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6.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p:cSld>
    <p:bg bwMode="auto">
      <p:bgPr>
        <a:solidFill>
          <a:srgbClr val="FFFFFF"/>
        </a:solidFill>
        <a:effectLst/>
      </p:bgPr>
    </p:bg>
    <p:spTree>
      <p:nvGrpSpPr>
        <p:cNvPr id="1" name=""/>
        <p:cNvGrpSpPr/>
        <p:nvPr/>
      </p:nvGrpSpPr>
      <p:grpSpPr>
        <a:xfrm>
          <a:off x="0" y="0"/>
          <a:ext cx="0" cy="0"/>
          <a:chOff x="0" y="0"/>
          <a:chExt cx="0" cy="0"/>
        </a:xfrm>
      </p:grpSpPr>
      <p:sp>
        <p:nvSpPr>
          <p:cNvPr id="21506" name="幻灯片图像占位符 1"/>
          <p:cNvSpPr>
            <a:spLocks noGrp="1" noRot="1" noChangeAspect="1" noChangeArrowheads="1" noTextEdit="1"/>
          </p:cNvSpPr>
          <p:nvPr>
            <p:ph type="sldImg" idx="4294967295"/>
          </p:nvPr>
        </p:nvSpPr>
        <p:spPr>
          <a:xfrm>
            <a:off x="-2798763" y="0"/>
            <a:ext cx="5754688" cy="3238500"/>
          </a:xfrm>
          <a:ln/>
        </p:spPr>
      </p:sp>
      <p:sp>
        <p:nvSpPr>
          <p:cNvPr id="21507" name="备注占位符 2"/>
          <p:cNvSpPr>
            <a:spLocks noGrp="1" noRot="1" noChangeAspect="1" noChangeArrowheads="1"/>
          </p:cNvSpPr>
          <p:nvPr>
            <p:ph type="body" idx="1"/>
          </p:nvPr>
        </p:nvSpPr>
        <p:spPr>
          <a:xfrm>
            <a:off x="682625" y="4340225"/>
            <a:ext cx="5487988" cy="4116388"/>
          </a:xfrm>
          <a:noFill/>
        </p:spPr>
        <p:txBody>
          <a:bodyPr/>
          <a:lstStyle/>
          <a:p>
            <a:r>
              <a:rPr lang="zh-CN" altLang="en-US">
                <a:latin typeface="Arial" charset="0"/>
                <a:cs typeface="宋体" charset="-122"/>
              </a:rPr>
              <a:t>在中国传统的「家」与「家道」观念中，「家」是自己一生的依靠、保障和支持者，也是一个人奋斗进取的后盾。</a:t>
            </a:r>
          </a:p>
          <a:p>
            <a:endParaRPr lang="zh-CN" altLang="en-US">
              <a:latin typeface="Arial" charset="0"/>
              <a:cs typeface="宋体" charset="-122"/>
            </a:endParaRPr>
          </a:p>
        </p:txBody>
      </p:sp>
      <p:sp>
        <p:nvSpPr>
          <p:cNvPr id="21508" name="灯片编号占位符 3"/>
          <p:cNvSpPr>
            <a:spLocks noGrp="1" noChangeArrowheads="1"/>
          </p:cNvSpPr>
          <p:nvPr/>
        </p:nvSpPr>
        <p:spPr bwMode="auto">
          <a:xfrm>
            <a:off x="3881438" y="8682038"/>
            <a:ext cx="2973387" cy="458787"/>
          </a:xfrm>
          <a:prstGeom prst="rect">
            <a:avLst/>
          </a:prstGeom>
          <a:noFill/>
          <a:ln w="9525">
            <a:noFill/>
            <a:miter lim="800000"/>
            <a:headEnd/>
            <a:tailEnd/>
          </a:ln>
        </p:spPr>
        <p:txBody>
          <a:bodyPr anchor="b">
            <a:prstTxWarp prst="textNoShape">
              <a:avLst/>
            </a:prstTxWarp>
          </a:bodyPr>
          <a:lstStyle/>
          <a:p>
            <a:pPr algn="r"/>
            <a:fld id="{F75F0EAE-D2F1-2F4F-94B0-BD96BFE70C82}" type="slidenum">
              <a:rPr lang="zh-CN" altLang="en-US" sz="1000">
                <a:solidFill>
                  <a:srgbClr val="FFFFFF"/>
                </a:solidFill>
                <a:sym typeface="宋体" charset="-122"/>
              </a:rPr>
              <a:pPr algn="r"/>
              <a:t>9</a:t>
            </a:fld>
            <a:endParaRPr lang="en-US" sz="1200">
              <a:solidFill>
                <a:srgbClr val="FFFFFF"/>
              </a:solidFill>
              <a:sym typeface="宋体" charset="-122"/>
            </a:endParaRPr>
          </a:p>
        </p:txBody>
      </p:sp>
    </p:spTree>
  </p:cSld>
  <p:clrMapOvr>
    <a:overrideClrMapping bg1="dk2" tx1="lt1" bg2="dk1" tx2="lt2" accent1="accent1" accent2="accent2" accent3="accent3" accent4="accent4" accent5="accent5" accent6="accent6" hlink="hlink" folHlink="folHlink"/>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7" name="幻灯片图像占位符 1"/>
          <p:cNvSpPr>
            <a:spLocks noGrp="1" noRot="1" noChangeAspect="1" noTextEdit="1"/>
          </p:cNvSpPr>
          <p:nvPr>
            <p:ph type="sldImg"/>
          </p:nvPr>
        </p:nvSpPr>
        <p:spPr>
          <a:ln/>
        </p:spPr>
      </p:sp>
      <p:sp>
        <p:nvSpPr>
          <p:cNvPr id="4098" name="备注占位符 2"/>
          <p:cNvSpPr>
            <a:spLocks noGrp="1"/>
          </p:cNvSpPr>
          <p:nvPr>
            <p:ph type="body"/>
          </p:nvPr>
        </p:nvSpPr>
        <p:spPr>
          <a:xfrm>
            <a:off x="685800" y="4343400"/>
            <a:ext cx="5486400" cy="4114800"/>
          </a:xfrm>
          <a:ln/>
        </p:spPr>
        <p:txBody>
          <a:bodyPr wrap="square" lIns="91440" tIns="45720" rIns="91440" bIns="45720" anchor="t"/>
          <a:lstStyle/>
          <a:p>
            <a:pPr lvl="0"/>
            <a:endParaRPr lang="zh-CN" altLang="en-US" dirty="0"/>
          </a:p>
        </p:txBody>
      </p:sp>
      <p:sp>
        <p:nvSpPr>
          <p:cNvPr id="4099" name="灯片编号占位符 3"/>
          <p:cNvSpPr txBox="1">
            <a:spLocks noGrp="1"/>
          </p:cNvSpPr>
          <p:nvPr>
            <p:ph type="sldNum" sz="quarter"/>
          </p:nvPr>
        </p:nvSpPr>
        <p:spPr>
          <a:xfrm>
            <a:off x="3883025" y="8685213"/>
            <a:ext cx="2971800" cy="455612"/>
          </a:xfrm>
          <a:prstGeom prst="rect">
            <a:avLst/>
          </a:prstGeom>
          <a:noFill/>
          <a:ln w="9525">
            <a:noFill/>
          </a:ln>
        </p:spPr>
        <p:txBody>
          <a:bodyPr wrap="square" lIns="91440" tIns="45720" rIns="91440" bIns="45720" anchor="b"/>
          <a:lstStyle/>
          <a:p>
            <a:pPr lvl="0" indent="0" algn="r">
              <a:buFont typeface="Arial" panose="020B0604020202020204" pitchFamily="34" charset="0"/>
              <a:buChar char="•"/>
            </a:pPr>
            <a:fld id="{9A0DB2DC-4C9A-4742-B13C-FB6460FD3503}" type="slidenum">
              <a:rPr lang="zh-CN" altLang="en-US" sz="1000" dirty="0"/>
              <a:pPr lvl="0" indent="0" algn="r">
                <a:buFont typeface="Arial" panose="020B0604020202020204" pitchFamily="34" charset="0"/>
                <a:buChar char="•"/>
              </a:pPr>
              <a:t>14</a:t>
            </a:fld>
            <a:endParaRPr lang="zh-CN" altLang="en-US" sz="1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9604906"/>
      </p:ext>
    </p:extLst>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7" name="幻灯片图像占位符 1"/>
          <p:cNvSpPr>
            <a:spLocks noGrp="1" noRot="1" noChangeAspect="1" noTextEdit="1"/>
          </p:cNvSpPr>
          <p:nvPr>
            <p:ph type="sldImg"/>
          </p:nvPr>
        </p:nvSpPr>
        <p:spPr>
          <a:ln/>
        </p:spPr>
      </p:sp>
      <p:sp>
        <p:nvSpPr>
          <p:cNvPr id="4098" name="备注占位符 2"/>
          <p:cNvSpPr>
            <a:spLocks noGrp="1"/>
          </p:cNvSpPr>
          <p:nvPr>
            <p:ph type="body"/>
          </p:nvPr>
        </p:nvSpPr>
        <p:spPr>
          <a:xfrm>
            <a:off x="685800" y="4343400"/>
            <a:ext cx="5486400" cy="4114800"/>
          </a:xfrm>
          <a:ln/>
        </p:spPr>
        <p:txBody>
          <a:bodyPr wrap="square" lIns="91440" tIns="45720" rIns="91440" bIns="45720" anchor="t"/>
          <a:lstStyle/>
          <a:p>
            <a:pPr lvl="0"/>
            <a:endParaRPr lang="zh-CN" altLang="en-US" dirty="0"/>
          </a:p>
        </p:txBody>
      </p:sp>
      <p:sp>
        <p:nvSpPr>
          <p:cNvPr id="4099" name="灯片编号占位符 3"/>
          <p:cNvSpPr txBox="1">
            <a:spLocks noGrp="1"/>
          </p:cNvSpPr>
          <p:nvPr>
            <p:ph type="sldNum" sz="quarter"/>
          </p:nvPr>
        </p:nvSpPr>
        <p:spPr>
          <a:xfrm>
            <a:off x="3883025" y="8685213"/>
            <a:ext cx="2971800" cy="455612"/>
          </a:xfrm>
          <a:prstGeom prst="rect">
            <a:avLst/>
          </a:prstGeom>
          <a:noFill/>
          <a:ln w="9525">
            <a:noFill/>
          </a:ln>
        </p:spPr>
        <p:txBody>
          <a:bodyPr wrap="square" lIns="91440" tIns="45720" rIns="91440" bIns="45720" anchor="b"/>
          <a:lstStyle/>
          <a:p>
            <a:pPr lvl="0" indent="0" algn="r">
              <a:buFont typeface="Arial" panose="020B0604020202020204" pitchFamily="34" charset="0"/>
              <a:buChar char="•"/>
            </a:pPr>
            <a:fld id="{9A0DB2DC-4C9A-4742-B13C-FB6460FD3503}" type="slidenum">
              <a:rPr lang="zh-CN" altLang="en-US" sz="1000" dirty="0"/>
              <a:pPr lvl="0" indent="0" algn="r">
                <a:buFont typeface="Arial" panose="020B0604020202020204" pitchFamily="34" charset="0"/>
                <a:buChar char="•"/>
              </a:pPr>
              <a:t>16</a:t>
            </a:fld>
            <a:endParaRPr lang="zh-CN" altLang="en-US" sz="1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9604906"/>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7" name="幻灯片图像占位符 1"/>
          <p:cNvSpPr>
            <a:spLocks noGrp="1" noRot="1" noChangeAspect="1" noTextEdit="1"/>
          </p:cNvSpPr>
          <p:nvPr>
            <p:ph type="sldImg"/>
          </p:nvPr>
        </p:nvSpPr>
        <p:spPr>
          <a:ln/>
        </p:spPr>
      </p:sp>
      <p:sp>
        <p:nvSpPr>
          <p:cNvPr id="4098" name="备注占位符 2"/>
          <p:cNvSpPr>
            <a:spLocks noGrp="1"/>
          </p:cNvSpPr>
          <p:nvPr>
            <p:ph type="body"/>
          </p:nvPr>
        </p:nvSpPr>
        <p:spPr>
          <a:xfrm>
            <a:off x="685800" y="4343400"/>
            <a:ext cx="5486400" cy="4114800"/>
          </a:xfrm>
          <a:ln/>
        </p:spPr>
        <p:txBody>
          <a:bodyPr wrap="square" lIns="91440" tIns="45720" rIns="91440" bIns="45720" anchor="t"/>
          <a:lstStyle/>
          <a:p>
            <a:pPr lvl="0"/>
            <a:endParaRPr lang="zh-CN" altLang="en-US" dirty="0"/>
          </a:p>
        </p:txBody>
      </p:sp>
      <p:sp>
        <p:nvSpPr>
          <p:cNvPr id="4099" name="灯片编号占位符 3"/>
          <p:cNvSpPr txBox="1">
            <a:spLocks noGrp="1"/>
          </p:cNvSpPr>
          <p:nvPr>
            <p:ph type="sldNum" sz="quarter"/>
          </p:nvPr>
        </p:nvSpPr>
        <p:spPr>
          <a:xfrm>
            <a:off x="3883025" y="8685213"/>
            <a:ext cx="2971800" cy="455612"/>
          </a:xfrm>
          <a:prstGeom prst="rect">
            <a:avLst/>
          </a:prstGeom>
          <a:noFill/>
          <a:ln w="9525">
            <a:noFill/>
          </a:ln>
        </p:spPr>
        <p:txBody>
          <a:bodyPr wrap="square" lIns="91440" tIns="45720" rIns="91440" bIns="45720" anchor="b"/>
          <a:lstStyle/>
          <a:p>
            <a:pPr lvl="0" indent="0" algn="r">
              <a:buFont typeface="Arial" panose="020B0604020202020204" pitchFamily="34" charset="0"/>
              <a:buChar char="•"/>
            </a:pPr>
            <a:fld id="{9A0DB2DC-4C9A-4742-B13C-FB6460FD3503}" type="slidenum">
              <a:rPr lang="zh-CN" altLang="en-US" sz="1000" dirty="0"/>
              <a:pPr lvl="0" indent="0" algn="r">
                <a:buFont typeface="Arial" panose="020B0604020202020204" pitchFamily="34" charset="0"/>
                <a:buChar char="•"/>
              </a:pPr>
              <a:t>17</a:t>
            </a:fld>
            <a:endParaRPr lang="zh-CN" altLang="en-US" sz="1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08106213"/>
      </p:ext>
    </p:extLst>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7" name="幻灯片图像占位符 1"/>
          <p:cNvSpPr>
            <a:spLocks noGrp="1" noRot="1" noChangeAspect="1" noTextEdit="1"/>
          </p:cNvSpPr>
          <p:nvPr>
            <p:ph type="sldImg"/>
          </p:nvPr>
        </p:nvSpPr>
        <p:spPr>
          <a:ln/>
        </p:spPr>
      </p:sp>
      <p:sp>
        <p:nvSpPr>
          <p:cNvPr id="4098" name="备注占位符 2"/>
          <p:cNvSpPr>
            <a:spLocks noGrp="1"/>
          </p:cNvSpPr>
          <p:nvPr>
            <p:ph type="body"/>
          </p:nvPr>
        </p:nvSpPr>
        <p:spPr>
          <a:xfrm>
            <a:off x="685800" y="4343400"/>
            <a:ext cx="5486400" cy="4114800"/>
          </a:xfrm>
          <a:ln/>
        </p:spPr>
        <p:txBody>
          <a:bodyPr wrap="square" lIns="91440" tIns="45720" rIns="91440" bIns="45720" anchor="t"/>
          <a:lstStyle/>
          <a:p>
            <a:pPr lvl="0"/>
            <a:endParaRPr lang="zh-CN" altLang="en-US" dirty="0"/>
          </a:p>
        </p:txBody>
      </p:sp>
      <p:sp>
        <p:nvSpPr>
          <p:cNvPr id="4099" name="灯片编号占位符 3"/>
          <p:cNvSpPr txBox="1">
            <a:spLocks noGrp="1"/>
          </p:cNvSpPr>
          <p:nvPr>
            <p:ph type="sldNum" sz="quarter"/>
          </p:nvPr>
        </p:nvSpPr>
        <p:spPr>
          <a:xfrm>
            <a:off x="3883025" y="8685213"/>
            <a:ext cx="2971800" cy="455612"/>
          </a:xfrm>
          <a:prstGeom prst="rect">
            <a:avLst/>
          </a:prstGeom>
          <a:noFill/>
          <a:ln w="9525">
            <a:noFill/>
          </a:ln>
        </p:spPr>
        <p:txBody>
          <a:bodyPr wrap="square" lIns="91440" tIns="45720" rIns="91440" bIns="45720" anchor="b"/>
          <a:lstStyle/>
          <a:p>
            <a:pPr lvl="0" indent="0" algn="r">
              <a:buFont typeface="Arial" panose="020B0604020202020204" pitchFamily="34" charset="0"/>
              <a:buChar char="•"/>
            </a:pPr>
            <a:fld id="{9A0DB2DC-4C9A-4742-B13C-FB6460FD3503}" type="slidenum">
              <a:rPr lang="zh-CN" altLang="en-US" sz="1000" dirty="0"/>
              <a:pPr lvl="0" indent="0" algn="r">
                <a:buFont typeface="Arial" panose="020B0604020202020204" pitchFamily="34" charset="0"/>
                <a:buChar char="•"/>
              </a:pPr>
              <a:t>18</a:t>
            </a:fld>
            <a:endParaRPr lang="zh-CN" altLang="en-US" sz="1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9604906"/>
      </p:ext>
    </p:extLst>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7" name="幻灯片图像占位符 1"/>
          <p:cNvSpPr>
            <a:spLocks noGrp="1" noRot="1" noChangeAspect="1" noTextEdit="1"/>
          </p:cNvSpPr>
          <p:nvPr>
            <p:ph type="sldImg"/>
          </p:nvPr>
        </p:nvSpPr>
        <p:spPr>
          <a:ln/>
        </p:spPr>
      </p:sp>
      <p:sp>
        <p:nvSpPr>
          <p:cNvPr id="4098" name="备注占位符 2"/>
          <p:cNvSpPr>
            <a:spLocks noGrp="1"/>
          </p:cNvSpPr>
          <p:nvPr>
            <p:ph type="body"/>
          </p:nvPr>
        </p:nvSpPr>
        <p:spPr>
          <a:xfrm>
            <a:off x="685800" y="4343400"/>
            <a:ext cx="5486400" cy="4114800"/>
          </a:xfrm>
          <a:ln/>
        </p:spPr>
        <p:txBody>
          <a:bodyPr wrap="square" lIns="91440" tIns="45720" rIns="91440" bIns="45720" anchor="t"/>
          <a:lstStyle/>
          <a:p>
            <a:pPr lvl="0"/>
            <a:endParaRPr lang="zh-CN" altLang="en-US" dirty="0"/>
          </a:p>
        </p:txBody>
      </p:sp>
      <p:sp>
        <p:nvSpPr>
          <p:cNvPr id="4099" name="灯片编号占位符 3"/>
          <p:cNvSpPr txBox="1">
            <a:spLocks noGrp="1"/>
          </p:cNvSpPr>
          <p:nvPr>
            <p:ph type="sldNum" sz="quarter"/>
          </p:nvPr>
        </p:nvSpPr>
        <p:spPr>
          <a:xfrm>
            <a:off x="3883025" y="8685213"/>
            <a:ext cx="2971800" cy="455612"/>
          </a:xfrm>
          <a:prstGeom prst="rect">
            <a:avLst/>
          </a:prstGeom>
          <a:noFill/>
          <a:ln w="9525">
            <a:noFill/>
          </a:ln>
        </p:spPr>
        <p:txBody>
          <a:bodyPr wrap="square" lIns="91440" tIns="45720" rIns="91440" bIns="45720" anchor="b"/>
          <a:lstStyle/>
          <a:p>
            <a:pPr lvl="0" indent="0" algn="r">
              <a:buFont typeface="Arial" panose="020B0604020202020204" pitchFamily="34" charset="0"/>
              <a:buChar char="•"/>
            </a:pPr>
            <a:fld id="{9A0DB2DC-4C9A-4742-B13C-FB6460FD3503}" type="slidenum">
              <a:rPr lang="zh-CN" altLang="en-US" sz="1000" dirty="0"/>
              <a:pPr lvl="0" indent="0" algn="r">
                <a:buFont typeface="Arial" panose="020B0604020202020204" pitchFamily="34" charset="0"/>
                <a:buChar char="•"/>
              </a:pPr>
              <a:t>19</a:t>
            </a:fld>
            <a:endParaRPr lang="zh-CN" altLang="en-US" sz="1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265664814"/>
      </p:ext>
    </p:extLst>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7" name="幻灯片图像占位符 1"/>
          <p:cNvSpPr>
            <a:spLocks noGrp="1" noRot="1" noChangeAspect="1" noChangeArrowheads="1" noTextEdit="1"/>
          </p:cNvSpPr>
          <p:nvPr>
            <p:ph type="sldImg" idx="4294967295"/>
          </p:nvPr>
        </p:nvSpPr>
        <p:spPr/>
      </p:sp>
      <p:sp>
        <p:nvSpPr>
          <p:cNvPr id="24578" name="文本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p>
            <a:pPr eaLnBrk="1" hangingPunct="1"/>
            <a:endParaRPr lang="zh-CN"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0177" name="幻灯片图像占位符 1"/>
          <p:cNvSpPr>
            <a:spLocks noGrp="1" noRot="1" noChangeAspect="1" noChangeArrowheads="1" noTextEdit="1"/>
          </p:cNvSpPr>
          <p:nvPr>
            <p:ph type="sldImg" idx="4294967295"/>
          </p:nvPr>
        </p:nvSpPr>
        <p:spPr/>
      </p:sp>
      <p:sp>
        <p:nvSpPr>
          <p:cNvPr id="50178"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50179"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C5B10A21-1751-4365-A368-7908AA85C7B9}" type="slidenum">
              <a:rPr lang="zh-CN" altLang="en-US" sz="1000">
                <a:latin typeface="Arial" pitchFamily="34" charset="0"/>
                <a:sym typeface="宋体" pitchFamily="2" charset="-122"/>
              </a:rPr>
              <a:pPr>
                <a:buFont typeface="Arial" pitchFamily="34" charset="0"/>
                <a:buChar char="•"/>
              </a:pPr>
              <a:t>28</a:t>
            </a:fld>
            <a:endParaRPr lang="zh-CN" altLang="en-US" sz="1000">
              <a:latin typeface="Arial" pitchFamily="34" charset="0"/>
              <a:sym typeface="宋体" pitchFamily="2" charset="-122"/>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8369" name="幻灯片图像占位符 1"/>
          <p:cNvSpPr>
            <a:spLocks noGrp="1" noRot="1" noChangeAspect="1" noChangeArrowheads="1" noTextEdit="1"/>
          </p:cNvSpPr>
          <p:nvPr>
            <p:ph type="sldImg" idx="4294967295"/>
          </p:nvPr>
        </p:nvSpPr>
        <p:spPr/>
      </p:sp>
      <p:sp>
        <p:nvSpPr>
          <p:cNvPr id="58370"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58371"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88CE2D35-99FA-4449-8222-C63CAE7AC7A6}" type="slidenum">
              <a:rPr lang="zh-CN" altLang="en-US" sz="1000">
                <a:latin typeface="Arial" pitchFamily="34" charset="0"/>
                <a:sym typeface="宋体" pitchFamily="2" charset="-122"/>
              </a:rPr>
              <a:pPr>
                <a:buFont typeface="Arial" pitchFamily="34" charset="0"/>
                <a:buChar char="•"/>
              </a:pPr>
              <a:t>29</a:t>
            </a:fld>
            <a:endParaRPr lang="zh-CN" altLang="en-US" sz="1000">
              <a:latin typeface="Arial" pitchFamily="34" charset="0"/>
              <a:sym typeface="宋体" pitchFamily="2" charset="-122"/>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p:cSld>
    <p:bg bwMode="auto">
      <p:bgPr>
        <a:solidFill>
          <a:srgbClr val="FFFFFF"/>
        </a:solidFill>
        <a:effectLst/>
      </p:bgPr>
    </p:bg>
    <p:spTree>
      <p:nvGrpSpPr>
        <p:cNvPr id="1" name=""/>
        <p:cNvGrpSpPr/>
        <p:nvPr/>
      </p:nvGrpSpPr>
      <p:grpSpPr>
        <a:xfrm>
          <a:off x="0" y="0"/>
          <a:ext cx="0" cy="0"/>
          <a:chOff x="0" y="0"/>
          <a:chExt cx="0" cy="0"/>
        </a:xfrm>
      </p:grpSpPr>
      <p:sp>
        <p:nvSpPr>
          <p:cNvPr id="66562" name="幻灯片图像占位符 1"/>
          <p:cNvSpPr>
            <a:spLocks noGrp="1" noRot="1" noChangeAspect="1" noChangeArrowheads="1" noTextEdit="1"/>
          </p:cNvSpPr>
          <p:nvPr>
            <p:ph type="sldImg" idx="4294967295"/>
          </p:nvPr>
        </p:nvSpPr>
        <p:spPr>
          <a:xfrm>
            <a:off x="-2389188" y="0"/>
            <a:ext cx="5180013" cy="2914650"/>
          </a:xfrm>
        </p:spPr>
      </p:sp>
      <p:sp>
        <p:nvSpPr>
          <p:cNvPr id="66563" name="备注占位符 2"/>
          <p:cNvSpPr>
            <a:spLocks noGrp="1" noRot="1" noChangeAspect="1" noChangeArrowheads="1"/>
          </p:cNvSpPr>
          <p:nvPr>
            <p:ph type="body" idx="4294967295"/>
          </p:nvPr>
        </p:nvSpPr>
        <p:spPr bwMode="auto">
          <a:xfrm>
            <a:off x="681038" y="4340225"/>
            <a:ext cx="5486400" cy="4113213"/>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r>
              <a:rPr lang="zh-TW" altLang="en-US" smtClean="0"/>
              <a:t>今年，公司開展一項新的關懷措施：對進公司兩年十個月的適齡女員工，通過人文教育，學習了女德教育，懂得如何教育孩子，如何孝順公婆的准媽媽可以申請享受公司提供的為期兩年的育嬰假期專門配備了</a:t>
            </a:r>
            <a:r>
              <a:rPr lang="en-US" altLang="zh-CN" smtClean="0"/>
              <a:t>11</a:t>
            </a:r>
            <a:r>
              <a:rPr lang="zh-CN" altLang="en-US" smtClean="0"/>
              <a:t>個專題</a:t>
            </a:r>
            <a:r>
              <a:rPr lang="en-US" altLang="zh-CN" smtClean="0"/>
              <a:t>100</a:t>
            </a:r>
            <a:r>
              <a:rPr lang="zh-TW" altLang="en-US" smtClean="0"/>
              <a:t>多個女德教育的學習課程。</a:t>
            </a:r>
            <a:endParaRPr lang="zh-CN" altLang="en-US" smtClean="0"/>
          </a:p>
          <a:p>
            <a:endParaRPr lang="zh-CN" altLang="en-US" smtClean="0"/>
          </a:p>
        </p:txBody>
      </p:sp>
      <p:sp>
        <p:nvSpPr>
          <p:cNvPr id="66564" name="灯片编号占位符 3"/>
          <p:cNvSpPr>
            <a:spLocks noGrp="1" noChangeArrowheads="1"/>
          </p:cNvSpPr>
          <p:nvPr/>
        </p:nvSpPr>
        <p:spPr bwMode="auto">
          <a:xfrm>
            <a:off x="3879850" y="8682038"/>
            <a:ext cx="2971800" cy="457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nchor="b"/>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a:fld id="{C35690EC-5EE6-48DF-AFCB-88BC7B2E1573}" type="slidenum">
              <a:rPr lang="zh-CN" altLang="en-US" sz="1000">
                <a:solidFill>
                  <a:srgbClr val="FFFFFF"/>
                </a:solidFill>
                <a:latin typeface="Arial" pitchFamily="34" charset="0"/>
                <a:sym typeface="宋体" pitchFamily="2" charset="-122"/>
              </a:rPr>
              <a:pPr algn="r"/>
              <a:t>33</a:t>
            </a:fld>
            <a:endParaRPr lang="zh-CN" altLang="en-US" sz="1000">
              <a:solidFill>
                <a:srgbClr val="FFFFFF"/>
              </a:solidFill>
              <a:latin typeface="Arial" pitchFamily="34" charset="0"/>
              <a:sym typeface="宋体" pitchFamily="2" charset="-122"/>
            </a:endParaRPr>
          </a:p>
        </p:txBody>
      </p:sp>
    </p:spTree>
  </p:cSld>
  <p:clrMapOvr>
    <a:overrideClrMapping bg1="dk2" tx1="lt1" bg2="dk1" tx2="lt2" accent1="accent1" accent2="accent2" accent3="accent3" accent4="accent4" accent5="accent5" accent6="accent6" hlink="hlink" folHlink="folHlink"/>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p:cSld>
    <p:bg bwMode="auto">
      <p:bgPr>
        <a:solidFill>
          <a:srgbClr val="FFFFFF"/>
        </a:solidFill>
        <a:effectLst/>
      </p:bgPr>
    </p:bg>
    <p:spTree>
      <p:nvGrpSpPr>
        <p:cNvPr id="1" name=""/>
        <p:cNvGrpSpPr/>
        <p:nvPr/>
      </p:nvGrpSpPr>
      <p:grpSpPr>
        <a:xfrm>
          <a:off x="0" y="0"/>
          <a:ext cx="0" cy="0"/>
          <a:chOff x="0" y="0"/>
          <a:chExt cx="0" cy="0"/>
        </a:xfrm>
      </p:grpSpPr>
      <p:sp>
        <p:nvSpPr>
          <p:cNvPr id="68610" name="幻灯片图像占位符 1"/>
          <p:cNvSpPr>
            <a:spLocks noGrp="1" noRot="1" noChangeAspect="1" noChangeArrowheads="1" noTextEdit="1"/>
          </p:cNvSpPr>
          <p:nvPr>
            <p:ph type="sldImg" idx="4294967295"/>
          </p:nvPr>
        </p:nvSpPr>
        <p:spPr>
          <a:xfrm>
            <a:off x="-2389188" y="0"/>
            <a:ext cx="5180013" cy="2914650"/>
          </a:xfrm>
        </p:spPr>
      </p:sp>
      <p:sp>
        <p:nvSpPr>
          <p:cNvPr id="68611" name="备注占位符 2"/>
          <p:cNvSpPr>
            <a:spLocks noGrp="1" noRot="1" noChangeAspect="1" noChangeArrowheads="1"/>
          </p:cNvSpPr>
          <p:nvPr>
            <p:ph type="body" idx="4294967295"/>
          </p:nvPr>
        </p:nvSpPr>
        <p:spPr bwMode="auto">
          <a:xfrm>
            <a:off x="679450" y="4338638"/>
            <a:ext cx="5487988" cy="4113212"/>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r>
              <a:rPr lang="zh-TW" altLang="en-US" smtClean="0"/>
              <a:t>今年，公司開展一項新的關懷措施：對進公司兩年十個月的適齡女員工，通過人文教育，學習了女德教育，懂得如何教育孩子，如何孝順公婆的准媽媽可以申請享受公司提供的為期兩年的育嬰假期專門配備了</a:t>
            </a:r>
            <a:r>
              <a:rPr lang="en-US" altLang="zh-CN" smtClean="0"/>
              <a:t>11</a:t>
            </a:r>
            <a:r>
              <a:rPr lang="zh-CN" altLang="en-US" smtClean="0"/>
              <a:t>個專題</a:t>
            </a:r>
            <a:r>
              <a:rPr lang="en-US" altLang="zh-CN" smtClean="0"/>
              <a:t>100</a:t>
            </a:r>
            <a:r>
              <a:rPr lang="zh-TW" altLang="en-US" smtClean="0"/>
              <a:t>多個女德教育的學習課程。</a:t>
            </a:r>
            <a:endParaRPr lang="zh-CN" altLang="en-US" smtClean="0"/>
          </a:p>
          <a:p>
            <a:endParaRPr lang="zh-CN" altLang="en-US" smtClean="0"/>
          </a:p>
        </p:txBody>
      </p:sp>
      <p:sp>
        <p:nvSpPr>
          <p:cNvPr id="68612" name="灯片编号占位符 3"/>
          <p:cNvSpPr>
            <a:spLocks noGrp="1" noChangeArrowheads="1"/>
          </p:cNvSpPr>
          <p:nvPr/>
        </p:nvSpPr>
        <p:spPr bwMode="auto">
          <a:xfrm>
            <a:off x="3878263" y="8680450"/>
            <a:ext cx="2973387" cy="45561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nchor="b"/>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a:fld id="{2A675A36-0276-4269-8615-A780C577BE44}" type="slidenum">
              <a:rPr lang="zh-CN" altLang="en-US" sz="1000">
                <a:solidFill>
                  <a:srgbClr val="FFFFFF"/>
                </a:solidFill>
                <a:latin typeface="Arial" pitchFamily="34" charset="0"/>
                <a:sym typeface="宋体" pitchFamily="2" charset="-122"/>
              </a:rPr>
              <a:pPr algn="r"/>
              <a:t>34</a:t>
            </a:fld>
            <a:endParaRPr lang="zh-CN" altLang="en-US" sz="1000">
              <a:solidFill>
                <a:srgbClr val="FFFFFF"/>
              </a:solidFill>
              <a:latin typeface="Arial" pitchFamily="34" charset="0"/>
              <a:sym typeface="宋体" pitchFamily="2" charset="-122"/>
            </a:endParaRPr>
          </a:p>
        </p:txBody>
      </p:sp>
    </p:spTree>
  </p:cSld>
  <p:clrMapOvr>
    <a:overrideClrMapping bg1="dk2" tx1="lt1" bg2="dk1" tx2="lt2" accent1="accent1" accent2="accent2" accent3="accent3" accent4="accent4" accent5="accent5" accent6="accent6" hlink="hlink" folHlink="folHlink"/>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p:cSld>
    <p:bg bwMode="auto">
      <p:bgPr>
        <a:solidFill>
          <a:srgbClr val="FFFFFF"/>
        </a:solidFill>
        <a:effectLst/>
      </p:bgPr>
    </p:bg>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idx="4294967295"/>
          </p:nvPr>
        </p:nvSpPr>
        <p:spPr>
          <a:xfrm>
            <a:off x="-1439863" y="0"/>
            <a:ext cx="5181601" cy="2914650"/>
          </a:xfrm>
          <a:ln/>
        </p:spPr>
      </p:sp>
      <p:sp>
        <p:nvSpPr>
          <p:cNvPr id="26627" name="Rectangle 3"/>
          <p:cNvSpPr>
            <a:spLocks noGrp="1" noRot="1" noChangeAspect="1" noChangeArrowheads="1"/>
          </p:cNvSpPr>
          <p:nvPr>
            <p:ph type="body" idx="1"/>
          </p:nvPr>
        </p:nvSpPr>
        <p:spPr>
          <a:xfrm>
            <a:off x="-455613" y="8208963"/>
            <a:ext cx="6878638" cy="8928100"/>
          </a:xfrm>
          <a:noFill/>
          <a:ln w="1">
            <a:solidFill>
              <a:schemeClr val="tx1"/>
            </a:solidFill>
            <a:miter lim="800000"/>
            <a:headEnd/>
            <a:tailEnd/>
          </a:ln>
        </p:spPr>
        <p:txBody>
          <a:bodyPr/>
          <a:lstStyle/>
          <a:p>
            <a:r>
              <a:rPr lang="zh-CN" altLang="en-US">
                <a:latin typeface="Arial" pitchFamily="-102" charset="0"/>
                <a:cs typeface="宋体" pitchFamily="-102" charset="-122"/>
              </a:rPr>
              <a:t>很多鄉下的老人家收到這個固鍀公司的中秋禮物的時候，捧著月餅，看著孩子公司的董事長誠懇的感謝自己對孩子的養育 ，讓孩子們長大成人回報社會，老人家能不感動嗎，  並且這位大家長還請老人家們放心，孩子到了固鍀 這個大家庭，我這個大家長會像父母一樣照顧他們。 很多父母打來電話 給自己的孩子 無一不是感動和叮嚀，感動公司的這個大家長有這份孝心，叮嚀自己的孩子要好好幹，要認真啊，兒子你才對得起你們的領導啊。 還有的老人家不識字，但是他覺得，一個大董事長都給我寫信了，我一定要回信，村裡找來會寫字的人 口述筆錄， 你看不識字的老人他也懂禮， 這些信，沒有華麗的辭藻，都是質樸的樸實的話語，甚至有的還帶一些鄉土的氣息， 你真的會覺得很感動。</a:t>
            </a:r>
          </a:p>
          <a:p>
            <a:r>
              <a:rPr lang="zh-CN" altLang="en-US">
                <a:latin typeface="Arial" pitchFamily="-102" charset="0"/>
                <a:cs typeface="宋体" pitchFamily="-102" charset="-122"/>
              </a:rPr>
              <a:t> </a:t>
            </a:r>
          </a:p>
          <a:p>
            <a:endParaRPr lang="zh-CN" altLang="en-US">
              <a:latin typeface="Arial" pitchFamily="-102" charset="0"/>
              <a:cs typeface="宋体" pitchFamily="-102"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593120362"/>
      </p:ext>
    </p:extLst>
  </p:cSld>
  <p:clrMapOvr>
    <a:overrideClrMapping bg1="dk2" tx1="lt1" bg2="dk1" tx2="lt2" accent1="accent1" accent2="accent2" accent3="accent3" accent4="accent4" accent5="accent5" accent6="accent6" hlink="hlink" folHlink="folHlink"/>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1" name="幻灯片图像占位符 1"/>
          <p:cNvSpPr>
            <a:spLocks noGrp="1" noRot="1" noChangeAspect="1" noTextEdit="1"/>
          </p:cNvSpPr>
          <p:nvPr>
            <p:ph type="sldImg"/>
          </p:nvPr>
        </p:nvSpPr>
        <p:spPr>
          <a:ln>
            <a:miter/>
          </a:ln>
        </p:spPr>
      </p:sp>
      <p:sp>
        <p:nvSpPr>
          <p:cNvPr id="20482" name="备注占位符 2"/>
          <p:cNvSpPr>
            <a:spLocks noGrp="1"/>
          </p:cNvSpPr>
          <p:nvPr>
            <p:ph type="body"/>
          </p:nvPr>
        </p:nvSpPr>
        <p:spPr>
          <a:xfrm>
            <a:off x="685800" y="4343400"/>
            <a:ext cx="5486400" cy="4114800"/>
          </a:xfrm>
          <a:ln/>
        </p:spPr>
        <p:txBody>
          <a:bodyPr wrap="square" lIns="91440" tIns="45720" rIns="91440" bIns="45720" anchor="t"/>
          <a:lstStyle/>
          <a:p>
            <a:pPr lvl="0" eaLnBrk="1" hangingPunct="1"/>
            <a:endParaRPr lang="zh-CN" altLang="en-US" dirty="0"/>
          </a:p>
        </p:txBody>
      </p:sp>
      <p:sp>
        <p:nvSpPr>
          <p:cNvPr id="20483" name="灯片编号占位符 3"/>
          <p:cNvSpPr txBox="1">
            <a:spLocks noGrp="1"/>
          </p:cNvSpPr>
          <p:nvPr>
            <p:ph type="sldNum" sz="quarter"/>
          </p:nvPr>
        </p:nvSpPr>
        <p:spPr>
          <a:xfrm>
            <a:off x="3883025" y="8685213"/>
            <a:ext cx="2971800" cy="455612"/>
          </a:xfrm>
          <a:prstGeom prst="rect">
            <a:avLst/>
          </a:prstGeom>
          <a:noFill/>
          <a:ln w="9525">
            <a:noFill/>
          </a:ln>
        </p:spPr>
        <p:txBody>
          <a:bodyPr wrap="square" lIns="91440" tIns="45720" rIns="91440" bIns="45720" anchor="b"/>
          <a:lstStyle/>
          <a:p>
            <a:pPr lvl="0" indent="0" algn="r">
              <a:buFont typeface="Arial" panose="020B0604020202020204" pitchFamily="34" charset="0"/>
              <a:buChar char="•"/>
            </a:pPr>
            <a:fld id="{9A0DB2DC-4C9A-4742-B13C-FB6460FD3503}" type="slidenum">
              <a:rPr lang="zh-CN" altLang="en-US" sz="1000" dirty="0"/>
              <a:pPr lvl="0" indent="0" algn="r">
                <a:buFont typeface="Arial" panose="020B0604020202020204" pitchFamily="34" charset="0"/>
                <a:buChar char="•"/>
              </a:pPr>
              <a:t>37</a:t>
            </a:fld>
            <a:endParaRPr lang="zh-CN" altLang="en-US" sz="1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90936467"/>
      </p:ext>
    </p:extLst>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8545" name="幻灯片图像占位符 1"/>
          <p:cNvSpPr>
            <a:spLocks noGrp="1" noRot="1" noChangeAspect="1" noChangeArrowheads="1" noTextEdit="1"/>
          </p:cNvSpPr>
          <p:nvPr>
            <p:ph type="sldImg" idx="4294967295"/>
          </p:nvPr>
        </p:nvSpPr>
        <p:spPr/>
      </p:sp>
      <p:sp>
        <p:nvSpPr>
          <p:cNvPr id="108546"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108547"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2138920F-ADAC-42E6-8DF2-65575AE9806C}" type="slidenum">
              <a:rPr lang="zh-CN" altLang="en-US" sz="1000">
                <a:latin typeface="Arial" pitchFamily="34" charset="0"/>
                <a:sym typeface="宋体" pitchFamily="2" charset="-122"/>
              </a:rPr>
              <a:pPr>
                <a:buFont typeface="Arial" pitchFamily="34" charset="0"/>
                <a:buChar char="•"/>
              </a:pPr>
              <a:t>40</a:t>
            </a:fld>
            <a:endParaRPr lang="zh-CN" altLang="en-US" sz="1000">
              <a:latin typeface="Arial" pitchFamily="34" charset="0"/>
              <a:sym typeface="宋体" pitchFamily="2" charset="-122"/>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1" name="幻灯片图像占位符 1"/>
          <p:cNvSpPr>
            <a:spLocks noGrp="1" noRot="1" noChangeAspect="1" noTextEdit="1"/>
          </p:cNvSpPr>
          <p:nvPr>
            <p:ph type="sldImg"/>
          </p:nvPr>
        </p:nvSpPr>
        <p:spPr>
          <a:ln>
            <a:miter/>
          </a:ln>
        </p:spPr>
      </p:sp>
      <p:sp>
        <p:nvSpPr>
          <p:cNvPr id="20482" name="备注占位符 2"/>
          <p:cNvSpPr>
            <a:spLocks noGrp="1"/>
          </p:cNvSpPr>
          <p:nvPr>
            <p:ph type="body"/>
          </p:nvPr>
        </p:nvSpPr>
        <p:spPr>
          <a:xfrm>
            <a:off x="685800" y="4343400"/>
            <a:ext cx="5486400" cy="4114800"/>
          </a:xfrm>
          <a:ln/>
        </p:spPr>
        <p:txBody>
          <a:bodyPr wrap="square" lIns="91440" tIns="45720" rIns="91440" bIns="45720" anchor="t"/>
          <a:lstStyle/>
          <a:p>
            <a:pPr lvl="0" eaLnBrk="1" hangingPunct="1"/>
            <a:endParaRPr lang="zh-CN" altLang="en-US" dirty="0"/>
          </a:p>
        </p:txBody>
      </p:sp>
      <p:sp>
        <p:nvSpPr>
          <p:cNvPr id="20483" name="灯片编号占位符 3"/>
          <p:cNvSpPr txBox="1">
            <a:spLocks noGrp="1"/>
          </p:cNvSpPr>
          <p:nvPr>
            <p:ph type="sldNum" sz="quarter"/>
          </p:nvPr>
        </p:nvSpPr>
        <p:spPr>
          <a:xfrm>
            <a:off x="3883025" y="8685213"/>
            <a:ext cx="2971800" cy="455612"/>
          </a:xfrm>
          <a:prstGeom prst="rect">
            <a:avLst/>
          </a:prstGeom>
          <a:noFill/>
          <a:ln w="9525">
            <a:noFill/>
          </a:ln>
        </p:spPr>
        <p:txBody>
          <a:bodyPr wrap="square" lIns="91440" tIns="45720" rIns="91440" bIns="45720" anchor="b"/>
          <a:lstStyle/>
          <a:p>
            <a:pPr lvl="0" indent="0" algn="r">
              <a:buFont typeface="Arial" panose="020B0604020202020204" pitchFamily="34" charset="0"/>
              <a:buChar char="•"/>
            </a:pPr>
            <a:fld id="{9A0DB2DC-4C9A-4742-B13C-FB6460FD3503}" type="slidenum">
              <a:rPr lang="zh-CN" altLang="en-US" sz="1000" dirty="0"/>
              <a:pPr lvl="0" indent="0" algn="r">
                <a:buFont typeface="Arial" panose="020B0604020202020204" pitchFamily="34" charset="0"/>
                <a:buChar char="•"/>
              </a:pPr>
              <a:t>41</a:t>
            </a:fld>
            <a:endParaRPr lang="zh-CN" altLang="en-US" sz="1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611911247"/>
      </p:ext>
    </p:extLst>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2641" name="幻灯片图像占位符 1"/>
          <p:cNvSpPr>
            <a:spLocks noGrp="1" noRot="1" noChangeAspect="1" noChangeArrowheads="1" noTextEdit="1"/>
          </p:cNvSpPr>
          <p:nvPr>
            <p:ph type="sldImg" idx="4294967295"/>
          </p:nvPr>
        </p:nvSpPr>
        <p:spPr/>
      </p:sp>
      <p:sp>
        <p:nvSpPr>
          <p:cNvPr id="112642"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112643"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7E9ABC7E-FE6A-455B-AC34-5595CA6B335E}" type="slidenum">
              <a:rPr lang="zh-CN" altLang="en-US" sz="1000">
                <a:latin typeface="Arial" pitchFamily="34" charset="0"/>
                <a:sym typeface="宋体" pitchFamily="2" charset="-122"/>
              </a:rPr>
              <a:pPr>
                <a:buFont typeface="Arial" pitchFamily="34" charset="0"/>
                <a:buChar char="•"/>
              </a:pPr>
              <a:t>45</a:t>
            </a:fld>
            <a:endParaRPr lang="zh-CN" altLang="en-US" sz="1000">
              <a:latin typeface="Arial" pitchFamily="34" charset="0"/>
              <a:sym typeface="宋体" pitchFamily="2" charset="-122"/>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8785" name="幻灯片图像占位符 1"/>
          <p:cNvSpPr>
            <a:spLocks noGrp="1" noRot="1" noChangeAspect="1" noChangeArrowheads="1" noTextEdit="1"/>
          </p:cNvSpPr>
          <p:nvPr>
            <p:ph type="sldImg" idx="4294967295"/>
          </p:nvPr>
        </p:nvSpPr>
        <p:spPr/>
      </p:sp>
      <p:sp>
        <p:nvSpPr>
          <p:cNvPr id="118786"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118787"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B63BE4BD-0405-4CC3-94B0-C6E8207E4EBB}" type="slidenum">
              <a:rPr lang="zh-CN" altLang="en-US" sz="1000">
                <a:latin typeface="Arial" pitchFamily="34" charset="0"/>
                <a:sym typeface="宋体" pitchFamily="2" charset="-122"/>
              </a:rPr>
              <a:pPr>
                <a:buFont typeface="Arial" pitchFamily="34" charset="0"/>
                <a:buChar char="•"/>
              </a:pPr>
              <a:t>55</a:t>
            </a:fld>
            <a:endParaRPr lang="zh-CN" altLang="en-US" sz="1000">
              <a:latin typeface="Arial" pitchFamily="34" charset="0"/>
              <a:sym typeface="宋体" pitchFamily="2" charset="-122"/>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9025" name="幻灯片图像占位符 1"/>
          <p:cNvSpPr>
            <a:spLocks noGrp="1" noRot="1" noChangeAspect="1" noChangeArrowheads="1" noTextEdit="1"/>
          </p:cNvSpPr>
          <p:nvPr>
            <p:ph type="sldImg" idx="4294967295"/>
          </p:nvPr>
        </p:nvSpPr>
        <p:spPr/>
      </p:sp>
      <p:sp>
        <p:nvSpPr>
          <p:cNvPr id="129026"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129027"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E13D2291-08C2-4771-9808-14B0D2920284}" type="slidenum">
              <a:rPr lang="zh-CN" altLang="en-US" sz="1000">
                <a:latin typeface="Arial" pitchFamily="34" charset="0"/>
                <a:sym typeface="宋体" pitchFamily="2" charset="-122"/>
              </a:rPr>
              <a:pPr>
                <a:buFont typeface="Arial" pitchFamily="34" charset="0"/>
                <a:buChar char="•"/>
              </a:pPr>
              <a:t>56</a:t>
            </a:fld>
            <a:endParaRPr lang="zh-CN" altLang="en-US" sz="1000">
              <a:latin typeface="Arial" pitchFamily="34" charset="0"/>
              <a:sym typeface="宋体" pitchFamily="2" charset="-122"/>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361" name="幻灯片图像占位符 1"/>
          <p:cNvSpPr>
            <a:spLocks noGrp="1" noRot="1" noChangeAspect="1" noChangeArrowheads="1" noTextEdit="1"/>
          </p:cNvSpPr>
          <p:nvPr>
            <p:ph type="sldImg" idx="4294967295"/>
          </p:nvPr>
        </p:nvSpPr>
        <p:spPr/>
      </p:sp>
      <p:sp>
        <p:nvSpPr>
          <p:cNvPr id="143362"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143363"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6BADDC06-E327-4A3F-9E13-421425CD6951}" type="slidenum">
              <a:rPr lang="zh-CN" altLang="en-US" sz="1000">
                <a:latin typeface="Arial" pitchFamily="34" charset="0"/>
                <a:sym typeface="宋体" pitchFamily="2" charset="-122"/>
              </a:rPr>
              <a:pPr>
                <a:buFont typeface="Arial" pitchFamily="34" charset="0"/>
                <a:buChar char="•"/>
              </a:pPr>
              <a:t>57</a:t>
            </a:fld>
            <a:endParaRPr lang="zh-CN" altLang="en-US" sz="1000">
              <a:latin typeface="Arial" pitchFamily="34" charset="0"/>
              <a:sym typeface="宋体" pitchFamily="2" charset="-122"/>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6129" name="幻灯片图像占位符 1"/>
          <p:cNvSpPr>
            <a:spLocks noGrp="1" noRot="1" noChangeAspect="1" noChangeArrowheads="1" noTextEdit="1"/>
          </p:cNvSpPr>
          <p:nvPr>
            <p:ph type="sldImg" idx="4294967295"/>
          </p:nvPr>
        </p:nvSpPr>
        <p:spPr/>
      </p:sp>
      <p:sp>
        <p:nvSpPr>
          <p:cNvPr id="176130"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176131"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67BE8BB8-E33F-4277-A765-B4C286F945B0}" type="slidenum">
              <a:rPr lang="zh-CN" altLang="en-US" sz="1000">
                <a:latin typeface="Arial" pitchFamily="34" charset="0"/>
                <a:sym typeface="宋体" pitchFamily="2" charset="-122"/>
              </a:rPr>
              <a:pPr>
                <a:buFont typeface="Arial" pitchFamily="34" charset="0"/>
                <a:buChar char="•"/>
              </a:pPr>
              <a:t>58</a:t>
            </a:fld>
            <a:endParaRPr lang="zh-CN" altLang="en-US" sz="1000">
              <a:latin typeface="Arial" pitchFamily="34" charset="0"/>
              <a:sym typeface="宋体" pitchFamily="2" charset="-122"/>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8129" name="幻灯片图像占位符 1"/>
          <p:cNvSpPr>
            <a:spLocks noGrp="1" noRot="1" noChangeAspect="1" noChangeArrowheads="1" noTextEdit="1"/>
          </p:cNvSpPr>
          <p:nvPr>
            <p:ph type="sldImg" idx="4294967295"/>
          </p:nvPr>
        </p:nvSpPr>
        <p:spPr/>
      </p:sp>
      <p:sp>
        <p:nvSpPr>
          <p:cNvPr id="48130"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48131"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CF0394D9-D033-409C-AE59-612F6DFC5BD8}" type="slidenum">
              <a:rPr lang="zh-CN" altLang="en-US" sz="1000">
                <a:latin typeface="Arial" pitchFamily="34" charset="0"/>
                <a:sym typeface="宋体" pitchFamily="2" charset="-122"/>
              </a:rPr>
              <a:pPr>
                <a:buFont typeface="Arial" pitchFamily="34" charset="0"/>
                <a:buChar char="•"/>
              </a:pPr>
              <a:t>59</a:t>
            </a:fld>
            <a:endParaRPr lang="zh-CN" altLang="en-US" sz="1000">
              <a:latin typeface="Arial" pitchFamily="34" charset="0"/>
              <a:sym typeface="宋体" pitchFamily="2" charset="-122"/>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3794" name="Slide Image Placeholder 1"/>
          <p:cNvSpPr>
            <a:spLocks noGrp="1" noRot="1" noChangeAspect="1"/>
          </p:cNvSpPr>
          <p:nvPr>
            <p:ph type="sldImg"/>
          </p:nvPr>
        </p:nvSpPr>
        <p:spPr>
          <a:ln/>
        </p:spPr>
      </p:sp>
      <p:sp>
        <p:nvSpPr>
          <p:cNvPr id="33795" name="Notes Placeholder 2"/>
          <p:cNvSpPr>
            <a:spLocks noGrp="1"/>
          </p:cNvSpPr>
          <p:nvPr>
            <p:ph type="body" idx="1"/>
          </p:nvPr>
        </p:nvSpPr>
        <p:spPr>
          <a:xfrm>
            <a:off x="685800" y="4343400"/>
            <a:ext cx="5486400" cy="4114800"/>
          </a:xfrm>
          <a:noFill/>
        </p:spPr>
        <p:txBody>
          <a:bodyPr/>
          <a:lstStyle/>
          <a:p>
            <a:pPr>
              <a:lnSpc>
                <a:spcPct val="130000"/>
              </a:lnSpc>
            </a:pPr>
            <a:r>
              <a:rPr lang="en-US" altLang="zh-CN" smtClean="0">
                <a:solidFill>
                  <a:schemeClr val="bg1"/>
                </a:solidFill>
                <a:latin typeface="微软雅黑 Light" pitchFamily="2" charset="-122"/>
                <a:ea typeface="微软雅黑 Light" pitchFamily="2" charset="-122"/>
                <a:cs typeface="微软雅黑 Light" pitchFamily="2" charset="-122"/>
                <a:sym typeface="隶书" pitchFamily="49" charset="-122"/>
              </a:rPr>
              <a:t>MB</a:t>
            </a:r>
            <a:r>
              <a:rPr lang="zh-CN" altLang="en-US" smtClean="0">
                <a:solidFill>
                  <a:schemeClr val="bg1"/>
                </a:solidFill>
                <a:latin typeface="微软雅黑 Light" pitchFamily="2" charset="-122"/>
                <a:ea typeface="微软雅黑 Light" pitchFamily="2" charset="-122"/>
                <a:cs typeface="微软雅黑 Light" pitchFamily="2" charset="-122"/>
                <a:sym typeface="隶书" pitchFamily="49" charset="-122"/>
              </a:rPr>
              <a:t>線</a:t>
            </a:r>
            <a:r>
              <a:rPr lang="en-US" altLang="zh-CN" smtClean="0">
                <a:solidFill>
                  <a:schemeClr val="bg1"/>
                </a:solidFill>
                <a:latin typeface="微软雅黑 Light" pitchFamily="2" charset="-122"/>
                <a:ea typeface="微软雅黑 Light" pitchFamily="2" charset="-122"/>
                <a:cs typeface="微软雅黑 Light" pitchFamily="2" charset="-122"/>
                <a:sym typeface="隶书" pitchFamily="49" charset="-122"/>
              </a:rPr>
              <a:t>LC002</a:t>
            </a:r>
            <a:r>
              <a:rPr lang="zh-CN" altLang="en-US" smtClean="0">
                <a:solidFill>
                  <a:schemeClr val="bg1"/>
                </a:solidFill>
                <a:latin typeface="微软雅黑 Light" pitchFamily="2" charset="-122"/>
                <a:ea typeface="微软雅黑 Light" pitchFamily="2" charset="-122"/>
                <a:cs typeface="微软雅黑 Light" pitchFamily="2" charset="-122"/>
                <a:sym typeface="隶书" pitchFamily="49" charset="-122"/>
              </a:rPr>
              <a:t>切筋機，</a:t>
            </a:r>
            <a:r>
              <a:rPr lang="en-US" altLang="zh-CN" smtClean="0">
                <a:solidFill>
                  <a:schemeClr val="bg1"/>
                </a:solidFill>
                <a:latin typeface="微软雅黑 Light" pitchFamily="2" charset="-122"/>
                <a:ea typeface="微软雅黑 Light" pitchFamily="2" charset="-122"/>
                <a:cs typeface="微软雅黑 Light" pitchFamily="2" charset="-122"/>
                <a:sym typeface="隶书" pitchFamily="49" charset="-122"/>
              </a:rPr>
              <a:t>1989</a:t>
            </a:r>
            <a:r>
              <a:rPr lang="zh-CN" altLang="en-US" smtClean="0">
                <a:solidFill>
                  <a:schemeClr val="bg1"/>
                </a:solidFill>
                <a:latin typeface="微软雅黑 Light" pitchFamily="2" charset="-122"/>
                <a:ea typeface="微软雅黑 Light" pitchFamily="2" charset="-122"/>
                <a:cs typeface="微软雅黑 Light" pitchFamily="2" charset="-122"/>
                <a:sym typeface="隶书" pitchFamily="49" charset="-122"/>
              </a:rPr>
              <a:t>年製造。</a:t>
            </a:r>
          </a:p>
          <a:p>
            <a:pPr>
              <a:lnSpc>
                <a:spcPct val="130000"/>
              </a:lnSpc>
            </a:pPr>
            <a:r>
              <a:rPr lang="zh-CN" altLang="en-US" smtClean="0">
                <a:solidFill>
                  <a:schemeClr val="bg1"/>
                </a:solidFill>
                <a:latin typeface="微软雅黑 Light" pitchFamily="2" charset="-122"/>
                <a:ea typeface="微软雅黑 Light" pitchFamily="2" charset="-122"/>
                <a:cs typeface="微软雅黑 Light" pitchFamily="2" charset="-122"/>
                <a:sym typeface="隶书" pitchFamily="49" charset="-122"/>
              </a:rPr>
              <a:t>今年</a:t>
            </a:r>
            <a:r>
              <a:rPr lang="en-US" altLang="zh-CN" smtClean="0">
                <a:solidFill>
                  <a:schemeClr val="bg1"/>
                </a:solidFill>
                <a:latin typeface="微软雅黑 Light" pitchFamily="2" charset="-122"/>
                <a:ea typeface="微软雅黑 Light" pitchFamily="2" charset="-122"/>
                <a:cs typeface="微软雅黑 Light" pitchFamily="2" charset="-122"/>
                <a:sym typeface="隶书" pitchFamily="49" charset="-122"/>
              </a:rPr>
              <a:t>3</a:t>
            </a:r>
            <a:r>
              <a:rPr lang="zh-CN" altLang="en-US" smtClean="0">
                <a:solidFill>
                  <a:schemeClr val="bg1"/>
                </a:solidFill>
                <a:latin typeface="微软雅黑 Light" pitchFamily="2" charset="-122"/>
                <a:ea typeface="微软雅黑 Light" pitchFamily="2" charset="-122"/>
                <a:cs typeface="微软雅黑 Light" pitchFamily="2" charset="-122"/>
                <a:sym typeface="隶书" pitchFamily="49" charset="-122"/>
              </a:rPr>
              <a:t>月僅更換刀具及模具等費用達近</a:t>
            </a:r>
            <a:r>
              <a:rPr lang="en-US" altLang="zh-CN" smtClean="0">
                <a:solidFill>
                  <a:schemeClr val="bg1"/>
                </a:solidFill>
                <a:latin typeface="微软雅黑 Light" pitchFamily="2" charset="-122"/>
                <a:ea typeface="微软雅黑 Light" pitchFamily="2" charset="-122"/>
                <a:cs typeface="微软雅黑 Light" pitchFamily="2" charset="-122"/>
                <a:sym typeface="隶书" pitchFamily="49" charset="-122"/>
              </a:rPr>
              <a:t>9</a:t>
            </a:r>
            <a:r>
              <a:rPr lang="zh-CN" altLang="en-US" smtClean="0">
                <a:solidFill>
                  <a:schemeClr val="bg1"/>
                </a:solidFill>
                <a:latin typeface="微软雅黑 Light" pitchFamily="2" charset="-122"/>
                <a:ea typeface="微软雅黑 Light" pitchFamily="2" charset="-122"/>
                <a:cs typeface="微软雅黑 Light" pitchFamily="2" charset="-122"/>
                <a:sym typeface="隶书" pitchFamily="49" charset="-122"/>
              </a:rPr>
              <a:t>萬元人民幣，  生產效率低下，機故時間每班至少</a:t>
            </a:r>
            <a:r>
              <a:rPr lang="en-US" altLang="zh-CN" smtClean="0">
                <a:solidFill>
                  <a:schemeClr val="bg1"/>
                </a:solidFill>
                <a:latin typeface="微软雅黑 Light" pitchFamily="2" charset="-122"/>
                <a:ea typeface="微软雅黑 Light" pitchFamily="2" charset="-122"/>
                <a:cs typeface="微软雅黑 Light" pitchFamily="2" charset="-122"/>
                <a:sym typeface="隶书" pitchFamily="49" charset="-122"/>
              </a:rPr>
              <a:t>9H</a:t>
            </a:r>
            <a:r>
              <a:rPr lang="zh-CN" altLang="en-US" smtClean="0">
                <a:solidFill>
                  <a:schemeClr val="bg1"/>
                </a:solidFill>
                <a:latin typeface="微软雅黑 Light" pitchFamily="2" charset="-122"/>
                <a:ea typeface="微软雅黑 Light" pitchFamily="2" charset="-122"/>
                <a:cs typeface="微软雅黑 Light" pitchFamily="2" charset="-122"/>
                <a:sym typeface="隶书" pitchFamily="49" charset="-122"/>
              </a:rPr>
              <a:t>以上。已提出報廢申請。家人感悟對設備的“恭敬心”， 自發組成團隊，歷時48小時，將LC002完全解體尋找原因。將設備恢復到到廠時候的水準。</a:t>
            </a:r>
          </a:p>
          <a:p>
            <a:endParaRPr lang="en-US" smtClean="0">
              <a:latin typeface="Arial" pitchFamily="-102" charset="0"/>
              <a:ea typeface="宋体" pitchFamily="-102" charset="-122"/>
              <a:cs typeface="宋体" pitchFamily="-102" charset="-122"/>
            </a:endParaRPr>
          </a:p>
        </p:txBody>
      </p:sp>
      <p:sp>
        <p:nvSpPr>
          <p:cNvPr id="33796" name="Slide Number Placeholder 3"/>
          <p:cNvSpPr>
            <a:spLocks noGrp="1"/>
          </p:cNvSpPr>
          <p:nvPr>
            <p:ph type="sldNum" sz="quarter" idx="5"/>
          </p:nvPr>
        </p:nvSpPr>
        <p:spPr bwMode="auto">
          <a:noFill/>
          <a:ln>
            <a:miter lim="800000"/>
            <a:headEnd/>
            <a:tailEnd/>
          </a:ln>
        </p:spPr>
        <p:txBody>
          <a:bodyPr/>
          <a:lstStyle/>
          <a:p>
            <a:pPr>
              <a:buFont typeface="Arial" pitchFamily="-102" charset="0"/>
              <a:buNone/>
            </a:pPr>
            <a:fld id="{0C110CB7-E5BD-8E47-B56A-611BEE939126}" type="slidenum">
              <a:rPr lang="zh-CN" altLang="en-US" smtClean="0">
                <a:latin typeface="Arial" pitchFamily="-102" charset="0"/>
                <a:ea typeface="宋体" pitchFamily="-102" charset="-122"/>
                <a:cs typeface="宋体" pitchFamily="-102" charset="-122"/>
              </a:rPr>
              <a:pPr>
                <a:buFont typeface="Arial" pitchFamily="-102" charset="0"/>
                <a:buNone/>
              </a:pPr>
              <a:t>61</a:t>
            </a:fld>
            <a:endParaRPr lang="en-US" altLang="zh-CN" smtClean="0">
              <a:latin typeface="Arial" pitchFamily="-102" charset="0"/>
              <a:ea typeface="宋体" pitchFamily="-102" charset="-122"/>
              <a:cs typeface="宋体" pitchFamily="-102"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788876847"/>
      </p:ext>
    </p:extLst>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09" name="幻灯片图像占位符 1"/>
          <p:cNvSpPr>
            <a:spLocks noGrp="1" noRot="1" noChangeAspect="1" noTextEdit="1"/>
          </p:cNvSpPr>
          <p:nvPr>
            <p:ph type="sldImg"/>
          </p:nvPr>
        </p:nvSpPr>
        <p:spPr>
          <a:ln>
            <a:miter/>
          </a:ln>
        </p:spPr>
      </p:sp>
      <p:sp>
        <p:nvSpPr>
          <p:cNvPr id="17410" name="备注占位符 2"/>
          <p:cNvSpPr>
            <a:spLocks noGrp="1"/>
          </p:cNvSpPr>
          <p:nvPr>
            <p:ph type="body"/>
          </p:nvPr>
        </p:nvSpPr>
        <p:spPr>
          <a:xfrm>
            <a:off x="685800" y="4343400"/>
            <a:ext cx="5486400" cy="4114800"/>
          </a:xfrm>
          <a:ln/>
        </p:spPr>
        <p:txBody>
          <a:bodyPr wrap="square" lIns="91440" tIns="45720" rIns="91440" bIns="45720" anchor="t"/>
          <a:lstStyle/>
          <a:p>
            <a:pPr lvl="0" eaLnBrk="1" hangingPunct="1"/>
            <a:endParaRPr lang="zh-CN" altLang="en-US" dirty="0"/>
          </a:p>
        </p:txBody>
      </p:sp>
      <p:sp>
        <p:nvSpPr>
          <p:cNvPr id="17411" name="灯片编号占位符 3"/>
          <p:cNvSpPr txBox="1">
            <a:spLocks noGrp="1"/>
          </p:cNvSpPr>
          <p:nvPr>
            <p:ph type="sldNum" sz="quarter"/>
          </p:nvPr>
        </p:nvSpPr>
        <p:spPr>
          <a:xfrm>
            <a:off x="3883025" y="8685213"/>
            <a:ext cx="2971800" cy="455612"/>
          </a:xfrm>
          <a:prstGeom prst="rect">
            <a:avLst/>
          </a:prstGeom>
          <a:noFill/>
          <a:ln w="9525">
            <a:noFill/>
          </a:ln>
        </p:spPr>
        <p:txBody>
          <a:bodyPr wrap="square" lIns="91440" tIns="45720" rIns="91440" bIns="45720" anchor="b"/>
          <a:lstStyle/>
          <a:p>
            <a:pPr lvl="0" indent="0" algn="r">
              <a:buFont typeface="Arial" panose="020B0604020202020204" pitchFamily="34" charset="0"/>
              <a:buChar char="•"/>
            </a:pPr>
            <a:fld id="{9A0DB2DC-4C9A-4742-B13C-FB6460FD3503}" type="slidenum">
              <a:rPr lang="zh-CN" altLang="en-US" sz="1000" dirty="0"/>
              <a:pPr lvl="0" indent="0" algn="r">
                <a:buFont typeface="Arial" panose="020B0604020202020204" pitchFamily="34" charset="0"/>
                <a:buChar char="•"/>
              </a:pPr>
              <a:t>63</a:t>
            </a:fld>
            <a:endParaRPr lang="zh-CN" altLang="en-US" sz="1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690668855"/>
      </p:ext>
    </p:extLst>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2513" name="幻灯片图像占位符 1"/>
          <p:cNvSpPr>
            <a:spLocks noGrp="1" noRot="1" noChangeAspect="1" noChangeArrowheads="1" noTextEdit="1"/>
          </p:cNvSpPr>
          <p:nvPr>
            <p:ph type="sldImg" idx="4294967295"/>
          </p:nvPr>
        </p:nvSpPr>
        <p:spPr/>
      </p:sp>
      <p:sp>
        <p:nvSpPr>
          <p:cNvPr id="192514" name="备注占位符 2"/>
          <p:cNvSpPr>
            <a:spLocks noGrp="1" noChangeArrowheads="1"/>
          </p:cNvSpPr>
          <p:nvPr>
            <p:ph type="body" idx="4294967295"/>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p>
        </p:txBody>
      </p:sp>
      <p:sp>
        <p:nvSpPr>
          <p:cNvPr id="192515" name="灯片编号占位符 3"/>
          <p:cNvSpPr>
            <a:spLocks noGrp="1" noChangeArrowheads="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buFont typeface="Arial" pitchFamily="34" charset="0"/>
              <a:buChar char="•"/>
            </a:pPr>
            <a:fld id="{4E660E04-5FB4-43F4-90A0-DA25A066C751}" type="slidenum">
              <a:rPr lang="zh-CN" altLang="en-US" sz="1000">
                <a:latin typeface="Arial" pitchFamily="34" charset="0"/>
                <a:sym typeface="宋体" pitchFamily="2" charset="-122"/>
              </a:rPr>
              <a:pPr>
                <a:buFont typeface="Arial" pitchFamily="34" charset="0"/>
                <a:buChar char="•"/>
              </a:pPr>
              <a:t>64</a:t>
            </a:fld>
            <a:endParaRPr lang="zh-CN" altLang="en-US" sz="1000">
              <a:latin typeface="Arial" pitchFamily="34" charset="0"/>
              <a:sym typeface="宋体" pitchFamily="2" charset="-122"/>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29" name="幻灯片图像占位符 1"/>
          <p:cNvSpPr>
            <a:spLocks noGrp="1" noRot="1" noChangeAspect="1" noTextEdit="1"/>
          </p:cNvSpPr>
          <p:nvPr>
            <p:ph type="sldImg"/>
          </p:nvPr>
        </p:nvSpPr>
        <p:spPr>
          <a:ln>
            <a:miter/>
          </a:ln>
        </p:spPr>
      </p:sp>
      <p:sp>
        <p:nvSpPr>
          <p:cNvPr id="22530" name="备注占位符 2"/>
          <p:cNvSpPr>
            <a:spLocks noGrp="1"/>
          </p:cNvSpPr>
          <p:nvPr>
            <p:ph type="body"/>
          </p:nvPr>
        </p:nvSpPr>
        <p:spPr>
          <a:xfrm>
            <a:off x="685800" y="4343400"/>
            <a:ext cx="5486400" cy="4114800"/>
          </a:xfrm>
          <a:ln/>
        </p:spPr>
        <p:txBody>
          <a:bodyPr wrap="square" lIns="91440" tIns="45720" rIns="91440" bIns="45720" anchor="t"/>
          <a:lstStyle/>
          <a:p>
            <a:pPr lvl="0" eaLnBrk="1" hangingPunct="1"/>
            <a:endParaRPr lang="zh-CN" altLang="en-US" dirty="0"/>
          </a:p>
        </p:txBody>
      </p:sp>
      <p:sp>
        <p:nvSpPr>
          <p:cNvPr id="22531" name="灯片编号占位符 3"/>
          <p:cNvSpPr txBox="1">
            <a:spLocks noGrp="1"/>
          </p:cNvSpPr>
          <p:nvPr>
            <p:ph type="sldNum" sz="quarter"/>
          </p:nvPr>
        </p:nvSpPr>
        <p:spPr>
          <a:xfrm>
            <a:off x="3883025" y="8685213"/>
            <a:ext cx="2971800" cy="455612"/>
          </a:xfrm>
          <a:prstGeom prst="rect">
            <a:avLst/>
          </a:prstGeom>
          <a:noFill/>
          <a:ln w="9525">
            <a:noFill/>
          </a:ln>
        </p:spPr>
        <p:txBody>
          <a:bodyPr wrap="square" lIns="91440" tIns="45720" rIns="91440" bIns="45720" anchor="b"/>
          <a:lstStyle/>
          <a:p>
            <a:pPr lvl="0" indent="0" algn="r">
              <a:buFont typeface="Arial" panose="020B0604020202020204" pitchFamily="34" charset="0"/>
              <a:buChar char="•"/>
            </a:pPr>
            <a:fld id="{9A0DB2DC-4C9A-4742-B13C-FB6460FD3503}" type="slidenum">
              <a:rPr lang="zh-CN" altLang="en-US" sz="1000" dirty="0"/>
              <a:pPr lvl="0" indent="0" algn="r">
                <a:buFont typeface="Arial" panose="020B0604020202020204" pitchFamily="34" charset="0"/>
                <a:buChar char="•"/>
              </a:pPr>
              <a:t>66</a:t>
            </a:fld>
            <a:endParaRPr lang="zh-CN" altLang="en-US" sz="1000"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34615755"/>
      </p:ext>
    </p:extLst>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5538" name="幻灯片图像占位符 1"/>
          <p:cNvSpPr>
            <a:spLocks noGrp="1" noRot="1" noChangeAspect="1" noTextEdit="1"/>
          </p:cNvSpPr>
          <p:nvPr>
            <p:ph type="sldImg"/>
          </p:nvPr>
        </p:nvSpPr>
        <p:spPr/>
      </p:sp>
      <p:sp>
        <p:nvSpPr>
          <p:cNvPr id="65539"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latin typeface="Arial" charset="0"/>
            </a:endParaRPr>
          </a:p>
        </p:txBody>
      </p:sp>
      <p:sp>
        <p:nvSpPr>
          <p:cNvPr id="65540" name="灯片编号占位符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304C3FFE-E0C3-415D-B0E1-2842527FD5D2}" type="slidenum">
              <a:rPr lang="zh-CN" altLang="en-US" sz="1000" smtClean="0"/>
              <a:pPr/>
              <a:t>68</a:t>
            </a:fld>
            <a:endParaRPr lang="en-US" altLang="zh-CN" sz="120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066360597"/>
      </p:ext>
    </p:extLst>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4274" name="幻灯片图像占位符 1"/>
          <p:cNvSpPr>
            <a:spLocks noGrp="1" noRot="1" noChangeAspect="1" noTextEdit="1"/>
          </p:cNvSpPr>
          <p:nvPr>
            <p:ph type="sldImg"/>
          </p:nvPr>
        </p:nvSpPr>
        <p:spPr/>
      </p:sp>
      <p:sp>
        <p:nvSpPr>
          <p:cNvPr id="54275"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latin typeface="Arial" charset="0"/>
            </a:endParaRPr>
          </a:p>
        </p:txBody>
      </p:sp>
      <p:sp>
        <p:nvSpPr>
          <p:cNvPr id="54276" name="灯片编号占位符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FD0A4642-833D-492C-B31A-651A5D9D3F6E}" type="slidenum">
              <a:rPr lang="zh-CN" altLang="en-US" sz="1000" smtClean="0"/>
              <a:pPr/>
              <a:t>74</a:t>
            </a:fld>
            <a:endParaRPr lang="en-US" altLang="zh-CN" sz="120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94856483"/>
      </p:ext>
    </p:extLst>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5298" name="幻灯片图像占位符 1"/>
          <p:cNvSpPr>
            <a:spLocks noGrp="1" noRot="1" noChangeAspect="1" noTextEdit="1"/>
          </p:cNvSpPr>
          <p:nvPr>
            <p:ph type="sldImg"/>
          </p:nvPr>
        </p:nvSpPr>
        <p:spPr/>
      </p:sp>
      <p:sp>
        <p:nvSpPr>
          <p:cNvPr id="55299"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p>
            <a:endParaRPr lang="zh-CN" altLang="en-US" smtClean="0">
              <a:latin typeface="Arial" charset="0"/>
            </a:endParaRPr>
          </a:p>
        </p:txBody>
      </p:sp>
      <p:sp>
        <p:nvSpPr>
          <p:cNvPr id="55300" name="灯片编号占位符 3"/>
          <p:cNvSpPr>
            <a:spLocks noGrp="1"/>
          </p:cNvSpPr>
          <p:nvPr>
            <p:ph type="sldNum" sz="quarter" idx="5"/>
          </p:nvPr>
        </p:nvSpPr>
        <p:spPr>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B05434B4-2906-4844-B635-4E0FF69FA2A6}" type="slidenum">
              <a:rPr lang="zh-CN" altLang="en-US" sz="1000" smtClean="0"/>
              <a:pPr/>
              <a:t>75</a:t>
            </a:fld>
            <a:endParaRPr lang="en-US" altLang="zh-CN" sz="120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54419214"/>
      </p:ext>
    </p:extLst>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6322" name="幻灯片图像占位符 1"/>
          <p:cNvSpPr>
            <a:spLocks noGrp="1" noRot="1" noChangeAspect="1" noTextEdit="1"/>
          </p:cNvSpPr>
          <p:nvPr>
            <p:ph type="sldImg"/>
          </p:nvPr>
        </p:nvSpPr>
        <p:spPr/>
      </p:sp>
      <p:sp>
        <p:nvSpPr>
          <p:cNvPr id="56323"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p>
            <a:endParaRPr lang="zh-CN" altLang="en-US" smtClean="0">
              <a:latin typeface="Arial" charset="0"/>
            </a:endParaRPr>
          </a:p>
        </p:txBody>
      </p:sp>
      <p:sp>
        <p:nvSpPr>
          <p:cNvPr id="56324" name="灯片编号占位符 3"/>
          <p:cNvSpPr>
            <a:spLocks noGrp="1"/>
          </p:cNvSpPr>
          <p:nvPr>
            <p:ph type="sldNum" sz="quarter" idx="5"/>
          </p:nvPr>
        </p:nvSpPr>
        <p:spPr>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F569D7DA-1927-4048-9227-88AAAA3D3D84}" type="slidenum">
              <a:rPr lang="zh-CN" altLang="en-US" sz="1000" smtClean="0"/>
              <a:pPr/>
              <a:t>76</a:t>
            </a:fld>
            <a:endParaRPr lang="en-US" altLang="zh-CN" sz="120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062296877"/>
      </p:ext>
    </p:extLst>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7346" name="幻灯片图像占位符 1"/>
          <p:cNvSpPr>
            <a:spLocks noGrp="1" noRot="1" noChangeAspect="1" noTextEdit="1"/>
          </p:cNvSpPr>
          <p:nvPr>
            <p:ph type="sldImg"/>
          </p:nvPr>
        </p:nvSpPr>
        <p:spPr/>
      </p:sp>
      <p:sp>
        <p:nvSpPr>
          <p:cNvPr id="57347"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latin typeface="Arial" charset="0"/>
            </a:endParaRPr>
          </a:p>
        </p:txBody>
      </p:sp>
      <p:sp>
        <p:nvSpPr>
          <p:cNvPr id="57348" name="灯片编号占位符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8C3B1A1B-3D97-4C35-84A6-B834CD2D547B}" type="slidenum">
              <a:rPr lang="zh-CN" altLang="en-US" sz="1000" smtClean="0"/>
              <a:pPr/>
              <a:t>77</a:t>
            </a:fld>
            <a:endParaRPr lang="en-US" altLang="zh-CN" sz="120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570231767"/>
      </p:ext>
    </p:extLst>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2" name="幻灯片图像占位符 1"/>
          <p:cNvSpPr>
            <a:spLocks noGrp="1" noRot="1" noChangeAspect="1" noChangeArrowheads="1" noTextEdit="1"/>
          </p:cNvSpPr>
          <p:nvPr>
            <p:ph type="sldImg" idx="4294967295"/>
          </p:nvPr>
        </p:nvSpPr>
        <p:spPr>
          <a:ln/>
        </p:spPr>
      </p:sp>
      <p:sp>
        <p:nvSpPr>
          <p:cNvPr id="30723" name="文本占位符 2"/>
          <p:cNvSpPr>
            <a:spLocks noGrp="1" noChangeArrowheads="1"/>
          </p:cNvSpPr>
          <p:nvPr>
            <p:ph type="body" idx="4294967295"/>
          </p:nvPr>
        </p:nvSpPr>
        <p:spPr/>
        <p:txBody>
          <a:bodyPr/>
          <a:lstStyle/>
          <a:p>
            <a:pPr eaLnBrk="1" hangingPunct="1"/>
            <a:endParaRPr lang="zh-CN" altLang="en-US" smtClean="0"/>
          </a:p>
        </p:txBody>
      </p:sp>
      <p:sp>
        <p:nvSpPr>
          <p:cNvPr id="30724" name="灯片编号占位符 3"/>
          <p:cNvSpPr>
            <a:spLocks noGrp="1" noChangeArrowheads="1"/>
          </p:cNvSpPr>
          <p:nvPr>
            <p:ph type="sldNum" sz="quarter" idx="5"/>
          </p:nvPr>
        </p:nvSpPr>
        <p:spPr bwMode="auto">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defRPr sz="1200">
                <a:solidFill>
                  <a:schemeClr val="tx1"/>
                </a:solidFill>
                <a:latin typeface="Calibri" panose="020F0502020204030204" pitchFamily="34" charset="0"/>
                <a:ea typeface="宋体" panose="02010600030101010101" pitchFamily="2" charset="-122"/>
              </a:defRPr>
            </a:lvl1pPr>
            <a:lvl2pPr marL="37931725" indent="-37474525">
              <a:defRPr sz="1200">
                <a:solidFill>
                  <a:schemeClr val="tx1"/>
                </a:solidFill>
                <a:latin typeface="Calibri" panose="020F0502020204030204" pitchFamily="34" charset="0"/>
                <a:ea typeface="宋体" panose="02010600030101010101" pitchFamily="2" charset="-122"/>
              </a:defRPr>
            </a:lvl2pPr>
            <a:lvl3pPr marL="1143000" indent="-228600">
              <a:defRPr sz="1200">
                <a:solidFill>
                  <a:schemeClr val="tx1"/>
                </a:solidFill>
                <a:latin typeface="Calibri" panose="020F0502020204030204" pitchFamily="34" charset="0"/>
                <a:ea typeface="宋体" panose="02010600030101010101" pitchFamily="2" charset="-122"/>
              </a:defRPr>
            </a:lvl3pPr>
            <a:lvl4pPr marL="1600200" indent="-228600">
              <a:defRPr sz="1200">
                <a:solidFill>
                  <a:schemeClr val="tx1"/>
                </a:solidFill>
                <a:latin typeface="Calibri" panose="020F0502020204030204" pitchFamily="34" charset="0"/>
                <a:ea typeface="宋体" panose="02010600030101010101" pitchFamily="2" charset="-122"/>
              </a:defRPr>
            </a:lvl4pPr>
            <a:lvl5pPr marL="2057400" indent="-228600">
              <a:defRPr sz="12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sz="12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sz="12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sz="12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sz="1200">
                <a:solidFill>
                  <a:schemeClr val="tx1"/>
                </a:solidFill>
                <a:latin typeface="Calibri" panose="020F0502020204030204" pitchFamily="34" charset="0"/>
                <a:ea typeface="宋体" panose="02010600030101010101" pitchFamily="2" charset="-122"/>
              </a:defRPr>
            </a:lvl9pPr>
          </a:lstStyle>
          <a:p>
            <a:pPr>
              <a:buFontTx/>
              <a:buNone/>
            </a:pPr>
            <a:fld id="{DA922A18-1733-43E2-A188-C3557B337C6C}" type="slidenum">
              <a:rPr lang="zh-CN" altLang="en-US"/>
              <a:pPr>
                <a:buFontTx/>
                <a:buNone/>
              </a:pPr>
              <a:t>84</a:t>
            </a:fld>
            <a:endParaRPr lang="zh-CN" alt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966615985"/>
      </p:ext>
    </p:extLst>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62" name="幻灯片图像占位符 1"/>
          <p:cNvSpPr>
            <a:spLocks noGrp="1" noRot="1" noChangeAspect="1" noTextEdit="1"/>
          </p:cNvSpPr>
          <p:nvPr>
            <p:ph type="sldImg"/>
          </p:nvPr>
        </p:nvSpPr>
        <p:spPr/>
      </p:sp>
      <p:sp>
        <p:nvSpPr>
          <p:cNvPr id="40963"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latin typeface="Arial" charset="0"/>
            </a:endParaRPr>
          </a:p>
        </p:txBody>
      </p:sp>
      <p:sp>
        <p:nvSpPr>
          <p:cNvPr id="40964" name="灯片编号占位符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6F949215-1E5D-45D7-BD9C-DEB972DC4A55}" type="slidenum">
              <a:rPr lang="zh-CN" altLang="en-US" sz="1000" smtClean="0"/>
              <a:pPr/>
              <a:t>88</a:t>
            </a:fld>
            <a:endParaRPr lang="en-US" altLang="zh-CN" sz="120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576900271"/>
      </p:ext>
    </p:extLst>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3010" name="幻灯片图像占位符 1"/>
          <p:cNvSpPr>
            <a:spLocks noGrp="1" noRot="1" noChangeAspect="1" noTextEdit="1"/>
          </p:cNvSpPr>
          <p:nvPr>
            <p:ph type="sldImg"/>
          </p:nvPr>
        </p:nvSpPr>
        <p:spPr/>
      </p:sp>
      <p:sp>
        <p:nvSpPr>
          <p:cNvPr id="43011"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p>
            <a:endParaRPr lang="zh-CN" altLang="en-US" smtClean="0">
              <a:latin typeface="Arial" charset="0"/>
            </a:endParaRPr>
          </a:p>
        </p:txBody>
      </p:sp>
      <p:sp>
        <p:nvSpPr>
          <p:cNvPr id="43012" name="灯片编号占位符 3"/>
          <p:cNvSpPr>
            <a:spLocks noGrp="1"/>
          </p:cNvSpPr>
          <p:nvPr>
            <p:ph type="sldNum" sz="quarter" idx="5"/>
          </p:nvPr>
        </p:nvSpPr>
        <p:spPr>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F78ABE46-3083-4C21-8A1C-DDDEFC86BCF0}" type="slidenum">
              <a:rPr lang="zh-CN" altLang="en-US" sz="1000" smtClean="0"/>
              <a:pPr/>
              <a:t>91</a:t>
            </a:fld>
            <a:endParaRPr lang="en-US" altLang="zh-CN" sz="120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612279981"/>
      </p:ext>
    </p:extLst>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幻灯片图像占位符 1"/>
          <p:cNvSpPr>
            <a:spLocks noGrp="1" noRot="1" noChangeAspect="1" noTextEdit="1"/>
          </p:cNvSpPr>
          <p:nvPr>
            <p:ph type="sldImg"/>
          </p:nvPr>
        </p:nvSpPr>
        <p:spPr/>
      </p:sp>
      <p:sp>
        <p:nvSpPr>
          <p:cNvPr id="45059"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latin typeface="Arial" charset="0"/>
            </a:endParaRPr>
          </a:p>
        </p:txBody>
      </p:sp>
      <p:sp>
        <p:nvSpPr>
          <p:cNvPr id="45060" name="灯片编号占位符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20040994-327A-4A2D-A5B0-490188742E3A}" type="slidenum">
              <a:rPr lang="zh-CN" altLang="en-US" sz="1000" smtClean="0"/>
              <a:pPr/>
              <a:t>92</a:t>
            </a:fld>
            <a:endParaRPr lang="en-US" altLang="zh-CN" sz="120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935741654"/>
      </p:ext>
    </p:extLst>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6082" name="幻灯片图像占位符 1"/>
          <p:cNvSpPr>
            <a:spLocks noGrp="1" noRot="1" noChangeAspect="1" noTextEdit="1"/>
          </p:cNvSpPr>
          <p:nvPr>
            <p:ph type="sldImg"/>
          </p:nvPr>
        </p:nvSpPr>
        <p:spPr/>
      </p:sp>
      <p:sp>
        <p:nvSpPr>
          <p:cNvPr id="46083"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latin typeface="Arial" charset="0"/>
            </a:endParaRPr>
          </a:p>
        </p:txBody>
      </p:sp>
      <p:sp>
        <p:nvSpPr>
          <p:cNvPr id="46084" name="灯片编号占位符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D521629B-74DF-41FE-8055-E6F9731DEC39}" type="slidenum">
              <a:rPr lang="zh-CN" altLang="en-US" sz="1000" smtClean="0"/>
              <a:pPr/>
              <a:t>93</a:t>
            </a:fld>
            <a:endParaRPr lang="en-US" altLang="zh-CN" sz="120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310408190"/>
      </p:ext>
    </p:extLst>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7106" name="幻灯片图像占位符 1"/>
          <p:cNvSpPr>
            <a:spLocks noGrp="1" noRot="1" noChangeAspect="1" noTextEdit="1"/>
          </p:cNvSpPr>
          <p:nvPr>
            <p:ph type="sldImg"/>
          </p:nvPr>
        </p:nvSpPr>
        <p:spPr/>
      </p:sp>
      <p:sp>
        <p:nvSpPr>
          <p:cNvPr id="47107"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p>
            <a:endParaRPr lang="zh-CN" altLang="en-US" smtClean="0">
              <a:latin typeface="Arial" charset="0"/>
            </a:endParaRPr>
          </a:p>
        </p:txBody>
      </p:sp>
      <p:sp>
        <p:nvSpPr>
          <p:cNvPr id="47108" name="灯片编号占位符 3"/>
          <p:cNvSpPr>
            <a:spLocks noGrp="1"/>
          </p:cNvSpPr>
          <p:nvPr>
            <p:ph type="sldNum" sz="quarter" idx="5"/>
          </p:nvPr>
        </p:nvSpPr>
        <p:spPr>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2A8555B4-A649-445C-82BF-2A4DDD95CC2C}" type="slidenum">
              <a:rPr lang="zh-CN" altLang="en-US" sz="1000" smtClean="0"/>
              <a:pPr/>
              <a:t>94</a:t>
            </a:fld>
            <a:endParaRPr lang="en-US" altLang="zh-CN" sz="120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269107623"/>
      </p:ext>
    </p:extLst>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8130" name="幻灯片图像占位符 1"/>
          <p:cNvSpPr>
            <a:spLocks noGrp="1" noRot="1" noChangeAspect="1" noTextEdit="1"/>
          </p:cNvSpPr>
          <p:nvPr>
            <p:ph type="sldImg"/>
          </p:nvPr>
        </p:nvSpPr>
        <p:spPr/>
      </p:sp>
      <p:sp>
        <p:nvSpPr>
          <p:cNvPr id="48131"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p>
            <a:endParaRPr lang="zh-CN" altLang="en-US" smtClean="0">
              <a:latin typeface="Arial" charset="0"/>
            </a:endParaRPr>
          </a:p>
        </p:txBody>
      </p:sp>
      <p:sp>
        <p:nvSpPr>
          <p:cNvPr id="48132" name="灯片编号占位符 3"/>
          <p:cNvSpPr>
            <a:spLocks noGrp="1"/>
          </p:cNvSpPr>
          <p:nvPr>
            <p:ph type="sldNum" sz="quarter" idx="5"/>
          </p:nvPr>
        </p:nvSpPr>
        <p:spPr>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2AE09F76-B82F-4048-A170-35F66BC8CFBF}" type="slidenum">
              <a:rPr lang="zh-CN" altLang="en-US" sz="1000" smtClean="0"/>
              <a:pPr/>
              <a:t>95</a:t>
            </a:fld>
            <a:endParaRPr lang="en-US" altLang="zh-CN" sz="120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671578387"/>
      </p:ext>
    </p:extLst>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幻灯片图像占位符 1"/>
          <p:cNvSpPr>
            <a:spLocks noGrp="1" noRot="1" noChangeAspect="1" noTextEdit="1"/>
          </p:cNvSpPr>
          <p:nvPr>
            <p:ph type="sldImg"/>
          </p:nvPr>
        </p:nvSpPr>
        <p:spPr/>
      </p:sp>
      <p:sp>
        <p:nvSpPr>
          <p:cNvPr id="49155"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p>
            <a:endParaRPr lang="zh-CN" altLang="en-US" smtClean="0">
              <a:latin typeface="Arial" charset="0"/>
            </a:endParaRPr>
          </a:p>
        </p:txBody>
      </p:sp>
      <p:sp>
        <p:nvSpPr>
          <p:cNvPr id="49156" name="灯片编号占位符 3"/>
          <p:cNvSpPr>
            <a:spLocks noGrp="1"/>
          </p:cNvSpPr>
          <p:nvPr>
            <p:ph type="sldNum" sz="quarter" idx="5"/>
          </p:nvPr>
        </p:nvSpPr>
        <p:spPr>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66680E7C-6D5A-47B0-B00D-44239A5C9A59}" type="slidenum">
              <a:rPr lang="zh-CN" altLang="en-US" sz="1000" smtClean="0"/>
              <a:pPr/>
              <a:t>96</a:t>
            </a:fld>
            <a:endParaRPr lang="en-US" altLang="zh-CN" sz="120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38947326"/>
      </p:ext>
    </p:extLst>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0178" name="幻灯片图像占位符 1"/>
          <p:cNvSpPr>
            <a:spLocks noGrp="1" noRot="1" noChangeAspect="1" noTextEdit="1"/>
          </p:cNvSpPr>
          <p:nvPr>
            <p:ph type="sldImg"/>
          </p:nvPr>
        </p:nvSpPr>
        <p:spPr/>
      </p:sp>
      <p:sp>
        <p:nvSpPr>
          <p:cNvPr id="50179"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p>
            <a:endParaRPr lang="zh-CN" altLang="en-US" smtClean="0">
              <a:latin typeface="Arial" charset="0"/>
            </a:endParaRPr>
          </a:p>
        </p:txBody>
      </p:sp>
      <p:sp>
        <p:nvSpPr>
          <p:cNvPr id="50180" name="灯片编号占位符 3"/>
          <p:cNvSpPr>
            <a:spLocks noGrp="1"/>
          </p:cNvSpPr>
          <p:nvPr>
            <p:ph type="sldNum" sz="quarter" idx="5"/>
          </p:nvPr>
        </p:nvSpPr>
        <p:spPr>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F127B64E-43AF-489B-A020-FBB3EC88EEA5}" type="slidenum">
              <a:rPr lang="zh-CN" altLang="en-US" sz="1000" smtClean="0"/>
              <a:pPr/>
              <a:t>97</a:t>
            </a:fld>
            <a:endParaRPr lang="en-US" altLang="zh-CN" sz="120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67489936"/>
      </p:ext>
    </p:extLst>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4" name="幻灯片图像占位符 1"/>
          <p:cNvSpPr>
            <a:spLocks noGrp="1" noRot="1" noChangeAspect="1" noTextEdit="1"/>
          </p:cNvSpPr>
          <p:nvPr>
            <p:ph type="sldImg"/>
          </p:nvPr>
        </p:nvSpPr>
        <p:spPr/>
      </p:sp>
      <p:sp>
        <p:nvSpPr>
          <p:cNvPr id="44035"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p>
            <a:endParaRPr lang="zh-CN" altLang="en-US" smtClean="0">
              <a:latin typeface="Arial" charset="0"/>
            </a:endParaRPr>
          </a:p>
        </p:txBody>
      </p:sp>
      <p:sp>
        <p:nvSpPr>
          <p:cNvPr id="44036" name="灯片编号占位符 3"/>
          <p:cNvSpPr>
            <a:spLocks noGrp="1"/>
          </p:cNvSpPr>
          <p:nvPr>
            <p:ph type="sldNum" sz="quarter" idx="5"/>
          </p:nvPr>
        </p:nvSpPr>
        <p:spPr>
          <a:noFill/>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6ED65D95-2C99-4F4A-88D5-8632E5BFCB0E}" type="slidenum">
              <a:rPr lang="zh-CN" altLang="en-US" sz="1000" smtClean="0"/>
              <a:pPr/>
              <a:t>98</a:t>
            </a:fld>
            <a:endParaRPr lang="en-US" altLang="zh-CN" sz="120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79561499"/>
      </p:ext>
    </p:extLst>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02" name="幻灯片图像占位符 1"/>
          <p:cNvSpPr>
            <a:spLocks noGrp="1" noRot="1" noChangeAspect="1" noTextEdit="1"/>
          </p:cNvSpPr>
          <p:nvPr>
            <p:ph type="sldImg"/>
          </p:nvPr>
        </p:nvSpPr>
        <p:spPr/>
      </p:sp>
      <p:sp>
        <p:nvSpPr>
          <p:cNvPr id="51203"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latin typeface="Arial" charset="0"/>
            </a:endParaRPr>
          </a:p>
        </p:txBody>
      </p:sp>
      <p:sp>
        <p:nvSpPr>
          <p:cNvPr id="51204" name="灯片编号占位符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9A6B5CFB-133A-4CB1-B772-3669937C67E1}" type="slidenum">
              <a:rPr lang="zh-CN" altLang="en-US" sz="1000" smtClean="0"/>
              <a:pPr/>
              <a:t>99</a:t>
            </a:fld>
            <a:endParaRPr lang="en-US" altLang="zh-CN" sz="120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298881649"/>
      </p:ext>
    </p:extLst>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2226" name="幻灯片图像占位符 1"/>
          <p:cNvSpPr>
            <a:spLocks noGrp="1" noRot="1" noChangeAspect="1" noTextEdit="1"/>
          </p:cNvSpPr>
          <p:nvPr>
            <p:ph type="sldImg"/>
          </p:nvPr>
        </p:nvSpPr>
        <p:spPr/>
      </p:sp>
      <p:sp>
        <p:nvSpPr>
          <p:cNvPr id="52227" name="备注占位符 2"/>
          <p:cNvSpPr>
            <a:spLocks noGrp="1"/>
          </p:cNvSpPr>
          <p:nvPr>
            <p:ph type="body" idx="1"/>
          </p:nvPr>
        </p:nvSpPr>
        <p:spPr bwMode="auto">
          <a:xfrm>
            <a:off x="685800" y="4343400"/>
            <a:ext cx="5486400" cy="4114800"/>
          </a:xfrm>
          <a:prstGeom prst="rect">
            <a:avLst/>
          </a:prstGeom>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p>
            <a:endParaRPr lang="zh-CN" altLang="en-US" smtClean="0">
              <a:latin typeface="Arial" charset="0"/>
            </a:endParaRPr>
          </a:p>
        </p:txBody>
      </p:sp>
      <p:sp>
        <p:nvSpPr>
          <p:cNvPr id="52228" name="灯片编号占位符 3"/>
          <p:cNvSpPr>
            <a:spLocks noGrp="1"/>
          </p:cNvSpPr>
          <p:nvPr>
            <p:ph type="sldNum" sz="quarter" idx="5"/>
          </p:nvPr>
        </p:nvSpPr>
        <p:spPr>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fld id="{E16A5534-541A-4CF1-8F9B-3A9F6D65F319}" type="slidenum">
              <a:rPr lang="zh-CN" altLang="en-US" sz="1000" smtClean="0"/>
              <a:pPr/>
              <a:t>106</a:t>
            </a:fld>
            <a:endParaRPr lang="en-US" altLang="zh-CN" sz="1200" smtClean="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90687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838200" y="1825625"/>
            <a:ext cx="5181600" cy="4351338"/>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6172200" y="1825625"/>
            <a:ext cx="5181600" cy="4351338"/>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1186774" y="1778438"/>
            <a:ext cx="4873574" cy="823912"/>
          </a:xfrm>
        </p:spPr>
        <p:txBody>
          <a:bodyPr anchor="ct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1186774" y="2665379"/>
            <a:ext cx="4873574"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6256938" y="1778438"/>
            <a:ext cx="4897576" cy="823912"/>
          </a:xfrm>
        </p:spPr>
        <p:txBody>
          <a:bodyPr anchor="ct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6256938" y="2665379"/>
            <a:ext cx="4897576"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5183188" y="457201"/>
            <a:ext cx="6172200" cy="540385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anose="020B0604020202020204" pitchFamily="34" charset="0"/>
              <a:buNone/>
              <a:defRPr/>
            </a:pPr>
            <a:endParaRPr kumimoji="0" lang="zh-CN" altLang="en-US" sz="3200" b="0" i="0" u="none" strike="noStrike" kern="1200" cap="none" spc="0" normalizeH="0" baseline="0" noProof="1">
              <a:ln>
                <a:noFill/>
              </a:ln>
              <a:solidFill>
                <a:schemeClr val="tx1"/>
              </a:solidFill>
              <a:effectLst/>
              <a:uLnTx/>
              <a:uFillTx/>
              <a:latin typeface="+mn-lt"/>
              <a:ea typeface="宋体" panose="02010600030101010101" pitchFamily="2" charset="-122"/>
              <a:cs typeface="+mn-cs"/>
            </a:endParaRPr>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smtClean="0"/>
              <a:t>单击此处编辑母版文本样式</a:t>
            </a:r>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838200" y="365125"/>
            <a:ext cx="7734300" cy="5811838"/>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1026" name="标题占位符 1"/>
          <p:cNvSpPr>
            <a:spLocks noGrp="1"/>
          </p:cNvSpPr>
          <p:nvPr>
            <p:ph type="title"/>
          </p:nvPr>
        </p:nvSpPr>
        <p:spPr>
          <a:xfrm>
            <a:off x="838200" y="365125"/>
            <a:ext cx="10515600" cy="1325563"/>
          </a:xfrm>
          <a:prstGeom prst="rect">
            <a:avLst/>
          </a:prstGeom>
          <a:noFill/>
          <a:ln w="9525">
            <a:noFill/>
          </a:ln>
        </p:spPr>
        <p:txBody>
          <a:bodyPr anchor="ctr"/>
          <a:lstStyle/>
          <a:p>
            <a:pPr lvl="0"/>
            <a:r>
              <a:rPr lang="zh-CN" altLang="en-US" dirty="0"/>
              <a:t>单击此处编辑母版标题样式</a:t>
            </a:r>
          </a:p>
        </p:txBody>
      </p:sp>
      <p:sp>
        <p:nvSpPr>
          <p:cNvPr id="1027" name="文本占位符 2"/>
          <p:cNvSpPr>
            <a:spLocks noGrp="1"/>
          </p:cNvSpPr>
          <p:nvPr>
            <p:ph type="body"/>
          </p:nvPr>
        </p:nvSpPr>
        <p:spPr>
          <a:xfrm>
            <a:off x="838200" y="1825625"/>
            <a:ext cx="10515600" cy="4351338"/>
          </a:xfrm>
          <a:prstGeom prst="rect">
            <a:avLst/>
          </a:prstGeom>
          <a:noFill/>
          <a:ln w="9525">
            <a:noFill/>
          </a:ln>
        </p:spPr>
        <p:txBody>
          <a:bodyPr anchor="t"/>
          <a:lstStyle/>
          <a:p>
            <a:pPr lvl="0" indent="-228600"/>
            <a:r>
              <a:rPr lang="zh-CN" altLang="en-US" dirty="0"/>
              <a:t>单击此处编辑母版文本样式</a:t>
            </a:r>
          </a:p>
          <a:p>
            <a:pPr lvl="1" indent="-228600"/>
            <a:r>
              <a:rPr lang="zh-CN" altLang="en-US" dirty="0"/>
              <a:t>第二级</a:t>
            </a:r>
          </a:p>
          <a:p>
            <a:pPr lvl="2" indent="-228600"/>
            <a:r>
              <a:rPr lang="zh-CN" altLang="en-US" dirty="0"/>
              <a:t>第三级</a:t>
            </a:r>
          </a:p>
          <a:p>
            <a:pPr lvl="3" indent="-228600"/>
            <a:r>
              <a:rPr lang="zh-CN" altLang="en-US" dirty="0"/>
              <a:t>第四级</a:t>
            </a:r>
          </a:p>
          <a:p>
            <a:pPr lvl="4" indent="-228600"/>
            <a:r>
              <a:rPr lang="zh-CN" altLang="en-US" dirty="0"/>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lstStyle>
            <a:lvl1pPr eaLnBrk="1" hangingPunct="1">
              <a:buFont typeface="Arial" panose="020B0604020202020204" pitchFamily="34" charset="0"/>
              <a:buNone/>
              <a:defRPr sz="1200" smtClean="0">
                <a:solidFill>
                  <a:srgbClr val="898989"/>
                </a:solidFill>
              </a:defRPr>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fld id="{5497A8CC-4162-49C3-8179-4B2624849F9E}" type="datetime1">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t>4/7/17</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lstStyle>
            <a:lvl1pPr algn="ctr" eaLnBrk="1" hangingPunct="1">
              <a:buFont typeface="Arial" panose="020B0604020202020204" pitchFamily="34" charset="0"/>
              <a:buNone/>
              <a:defRPr sz="1200" smtClean="0">
                <a:solidFill>
                  <a:srgbClr val="898989"/>
                </a:solidFill>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lvl1pPr algn="r" eaLnBrk="1" hangingPunct="1">
              <a:buFont typeface="Arial" panose="020B0604020202020204" pitchFamily="34" charset="0"/>
              <a:buNone/>
              <a:defRPr sz="1200" smtClean="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62E9637-233C-41C4-996A-BAC6C07206AA}" type="slidenum">
              <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t>‹#›</a:t>
            </a:fld>
            <a:endParaRPr kumimoji="0" lang="zh-CN" altLang="en-US" sz="1200" b="0" i="0" u="none" strike="noStrike" kern="1200" cap="none" spc="0" normalizeH="0" baseline="0" noProof="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lvl1pPr algn="l" rtl="0" eaLnBrk="0" fontAlgn="base" hangingPunct="0">
        <a:lnSpc>
          <a:spcPct val="90000"/>
        </a:lnSpc>
        <a:spcBef>
          <a:spcPct val="0"/>
        </a:spcBef>
        <a:spcAft>
          <a:spcPct val="0"/>
        </a:spcAft>
        <a:defRPr sz="4400" kern="1200">
          <a:solidFill>
            <a:schemeClr val="tx1"/>
          </a:solidFill>
          <a:latin typeface="+mj-lt"/>
          <a:ea typeface="宋体" panose="02010600030101010101" pitchFamily="2" charset="-122"/>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宋体" panose="02010600030101010101" pitchFamily="2" charset="-122"/>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宋体" panose="02010600030101010101" pitchFamily="2"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8.xml.rels><?xml version="1.0" encoding="UTF-8" standalone="yes"?>
<Relationships xmlns="http://schemas.openxmlformats.org/package/2006/relationships"><Relationship Id="rId1" Type="http://schemas.openxmlformats.org/officeDocument/2006/relationships/video" Target="file://localhost/Users/songpohlan/Desktop/NY%2020170407%20Good-Ark%20INfo/01.mp4" TargetMode="External"/><Relationship Id="rId2" Type="http://schemas.openxmlformats.org/officeDocument/2006/relationships/slideLayout" Target="../slideLayouts/slideLayout2.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png"/><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9.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image" Target="../media/image11.jpe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9.jpeg"/></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4" Type="http://schemas.openxmlformats.org/officeDocument/2006/relationships/image" Target="../media/image14.jpeg"/><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6.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png"/><Relationship Id="rId5" Type="http://schemas.openxmlformats.org/officeDocument/2006/relationships/image" Target="../media/image21.png"/><Relationship Id="rId1" Type="http://schemas.openxmlformats.org/officeDocument/2006/relationships/slideLayout" Target="../slideLayouts/slideLayout7.xml"/><Relationship Id="rId2" Type="http://schemas.openxmlformats.org/officeDocument/2006/relationships/image" Target="../media/image18.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22.jpeg"/></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4" Type="http://schemas.openxmlformats.org/officeDocument/2006/relationships/image" Target="../media/image24.jpeg"/><Relationship Id="rId5" Type="http://schemas.openxmlformats.org/officeDocument/2006/relationships/image" Target="../media/image25.jpeg"/><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jpeg"/><Relationship Id="rId3" Type="http://schemas.openxmlformats.org/officeDocument/2006/relationships/image" Target="../media/image27.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jpeg"/><Relationship Id="rId3" Type="http://schemas.openxmlformats.org/officeDocument/2006/relationships/image" Target="../media/image29.jpeg"/></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4" Type="http://schemas.openxmlformats.org/officeDocument/2006/relationships/image" Target="../media/image32.jpeg"/><Relationship Id="rId1" Type="http://schemas.openxmlformats.org/officeDocument/2006/relationships/slideLayout" Target="../slideLayouts/slideLayout7.xml"/><Relationship Id="rId2" Type="http://schemas.openxmlformats.org/officeDocument/2006/relationships/image" Target="../media/image30.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33.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34.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35.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jpeg"/><Relationship Id="rId3" Type="http://schemas.openxmlformats.org/officeDocument/2006/relationships/image" Target="../media/image37.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38.jpeg"/></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4" Type="http://schemas.openxmlformats.org/officeDocument/2006/relationships/image" Target="../media/image41.jpeg"/><Relationship Id="rId1" Type="http://schemas.openxmlformats.org/officeDocument/2006/relationships/slideLayout" Target="../slideLayouts/slideLayout7.xml"/><Relationship Id="rId2" Type="http://schemas.openxmlformats.org/officeDocument/2006/relationships/image" Target="../media/image39.png"/></Relationships>
</file>

<file path=ppt/slides/_rels/slide39.xml.rels><?xml version="1.0" encoding="UTF-8" standalone="yes"?>
<Relationships xmlns="http://schemas.openxmlformats.org/package/2006/relationships"><Relationship Id="rId3" Type="http://schemas.openxmlformats.org/officeDocument/2006/relationships/image" Target="../media/image43.jpeg"/><Relationship Id="rId4" Type="http://schemas.openxmlformats.org/officeDocument/2006/relationships/image" Target="../media/image44.png"/><Relationship Id="rId1" Type="http://schemas.openxmlformats.org/officeDocument/2006/relationships/slideLayout" Target="../slideLayouts/slideLayout2.xml"/><Relationship Id="rId2" Type="http://schemas.openxmlformats.org/officeDocument/2006/relationships/image" Target="../media/image42.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45.jpeg"/></Relationships>
</file>

<file path=ppt/slides/_rels/slide41.xml.rels><?xml version="1.0" encoding="UTF-8" standalone="yes"?>
<Relationships xmlns="http://schemas.openxmlformats.org/package/2006/relationships"><Relationship Id="rId3" Type="http://schemas.openxmlformats.org/officeDocument/2006/relationships/image" Target="../media/image38.jpeg"/><Relationship Id="rId4" Type="http://schemas.openxmlformats.org/officeDocument/2006/relationships/image" Target="../media/image46.jpeg"/><Relationship Id="rId5" Type="http://schemas.openxmlformats.org/officeDocument/2006/relationships/image" Target="../media/image47.jpeg"/><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8.jpeg"/><Relationship Id="rId3" Type="http://schemas.openxmlformats.org/officeDocument/2006/relationships/image" Target="../media/image49.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0.jpeg"/><Relationship Id="rId3" Type="http://schemas.openxmlformats.org/officeDocument/2006/relationships/image" Target="../media/image51.jpeg"/></Relationships>
</file>

<file path=ppt/slides/_rels/slide45.xml.rels><?xml version="1.0" encoding="UTF-8" standalone="yes"?>
<Relationships xmlns="http://schemas.openxmlformats.org/package/2006/relationships"><Relationship Id="rId3" Type="http://schemas.openxmlformats.org/officeDocument/2006/relationships/image" Target="../media/image52.jpeg"/><Relationship Id="rId4" Type="http://schemas.openxmlformats.org/officeDocument/2006/relationships/image" Target="../media/image53.png"/><Relationship Id="rId5" Type="http://schemas.openxmlformats.org/officeDocument/2006/relationships/image" Target="../media/image54.jpeg"/><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jpe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6.jpeg"/><Relationship Id="rId3" Type="http://schemas.openxmlformats.org/officeDocument/2006/relationships/image" Target="../media/image57.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8.jpeg"/><Relationship Id="rId3" Type="http://schemas.openxmlformats.org/officeDocument/2006/relationships/image" Target="../media/image59.jpe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0.jpe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1.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 Id="rId3" Type="http://schemas.openxmlformats.org/officeDocument/2006/relationships/image" Target="../media/image62.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63.jpeg"/></Relationships>
</file>

<file path=ppt/slides/_rels/slide57.xml.rels><?xml version="1.0" encoding="UTF-8" standalone="yes"?>
<Relationships xmlns="http://schemas.openxmlformats.org/package/2006/relationships"><Relationship Id="rId3" Type="http://schemas.openxmlformats.org/officeDocument/2006/relationships/image" Target="../media/image64.png"/><Relationship Id="rId4" Type="http://schemas.openxmlformats.org/officeDocument/2006/relationships/image" Target="../media/image54.jpeg"/><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58.xml.rels><?xml version="1.0" encoding="UTF-8" standalone="yes"?>
<Relationships xmlns="http://schemas.openxmlformats.org/package/2006/relationships"><Relationship Id="rId3" Type="http://schemas.openxmlformats.org/officeDocument/2006/relationships/image" Target="../media/image65.jpeg"/><Relationship Id="rId4" Type="http://schemas.openxmlformats.org/officeDocument/2006/relationships/image" Target="../media/image66.jpeg"/><Relationship Id="rId5" Type="http://schemas.openxmlformats.org/officeDocument/2006/relationships/image" Target="../media/image67.jpeg"/><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 Id="rId3" Type="http://schemas.openxmlformats.org/officeDocument/2006/relationships/image" Target="../media/image68.jpe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9.jpeg"/><Relationship Id="rId3" Type="http://schemas.openxmlformats.org/officeDocument/2006/relationships/image" Target="../media/image70.jpeg"/></Relationships>
</file>

<file path=ppt/slides/_rels/slide61.xml.rels><?xml version="1.0" encoding="UTF-8" standalone="yes"?>
<Relationships xmlns="http://schemas.openxmlformats.org/package/2006/relationships"><Relationship Id="rId3" Type="http://schemas.openxmlformats.org/officeDocument/2006/relationships/image" Target="../media/image71.jpeg"/><Relationship Id="rId4" Type="http://schemas.openxmlformats.org/officeDocument/2006/relationships/image" Target="../media/image72.jpeg"/><Relationship Id="rId5" Type="http://schemas.openxmlformats.org/officeDocument/2006/relationships/image" Target="../media/image73.jpeg"/><Relationship Id="rId1" Type="http://schemas.openxmlformats.org/officeDocument/2006/relationships/slideLayout" Target="../slideLayouts/slideLayout7.xml"/><Relationship Id="rId2" Type="http://schemas.openxmlformats.org/officeDocument/2006/relationships/notesSlide" Target="../notesSlides/notesSlide22.xml"/></Relationships>
</file>

<file path=ppt/slides/_rels/slide62.xml.rels><?xml version="1.0" encoding="UTF-8" standalone="yes"?>
<Relationships xmlns="http://schemas.openxmlformats.org/package/2006/relationships"><Relationship Id="rId3" Type="http://schemas.openxmlformats.org/officeDocument/2006/relationships/image" Target="../media/image75.jpeg"/><Relationship Id="rId4" Type="http://schemas.openxmlformats.org/officeDocument/2006/relationships/oleObject" Target="../embeddings/oleObject1.bin"/><Relationship Id="rId1" Type="http://schemas.openxmlformats.org/officeDocument/2006/relationships/vmlDrawing" Target="../drawings/vmlDrawing1.vml"/><Relationship Id="rId2"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76.jpeg"/><Relationship Id="rId4" Type="http://schemas.openxmlformats.org/officeDocument/2006/relationships/image" Target="../media/image77.jpeg"/><Relationship Id="rId5" Type="http://schemas.openxmlformats.org/officeDocument/2006/relationships/image" Target="../media/image78.jpeg"/><Relationship Id="rId1" Type="http://schemas.openxmlformats.org/officeDocument/2006/relationships/slideLayout" Target="../slideLayouts/slideLayout7.xml"/><Relationship Id="rId2" Type="http://schemas.openxmlformats.org/officeDocument/2006/relationships/notesSlide" Target="../notesSlides/notesSlide23.xml"/></Relationships>
</file>

<file path=ppt/slides/_rels/slide64.xml.rels><?xml version="1.0" encoding="UTF-8" standalone="yes"?>
<Relationships xmlns="http://schemas.openxmlformats.org/package/2006/relationships"><Relationship Id="rId3" Type="http://schemas.openxmlformats.org/officeDocument/2006/relationships/image" Target="../media/image79.jpeg"/><Relationship Id="rId4" Type="http://schemas.openxmlformats.org/officeDocument/2006/relationships/image" Target="../media/image80.jpeg"/><Relationship Id="rId1" Type="http://schemas.openxmlformats.org/officeDocument/2006/relationships/slideLayout" Target="../slideLayouts/slideLayout7.xml"/><Relationship Id="rId2" Type="http://schemas.openxmlformats.org/officeDocument/2006/relationships/notesSlide" Target="../notesSlides/notesSlide24.xml"/></Relationships>
</file>

<file path=ppt/slides/_rels/slide65.xml.rels><?xml version="1.0" encoding="UTF-8" standalone="yes"?>
<Relationships xmlns="http://schemas.openxmlformats.org/package/2006/relationships"><Relationship Id="rId3" Type="http://schemas.openxmlformats.org/officeDocument/2006/relationships/image" Target="../media/image82.jpeg"/><Relationship Id="rId4" Type="http://schemas.openxmlformats.org/officeDocument/2006/relationships/image" Target="../media/image83.jpeg"/><Relationship Id="rId5" Type="http://schemas.openxmlformats.org/officeDocument/2006/relationships/image" Target="../media/image84.jpeg"/><Relationship Id="rId1" Type="http://schemas.openxmlformats.org/officeDocument/2006/relationships/slideLayout" Target="../slideLayouts/slideLayout1.xml"/><Relationship Id="rId2" Type="http://schemas.openxmlformats.org/officeDocument/2006/relationships/image" Target="../media/image81.jpeg"/></Relationships>
</file>

<file path=ppt/slides/_rels/slide66.xml.rels><?xml version="1.0" encoding="UTF-8" standalone="yes"?>
<Relationships xmlns="http://schemas.openxmlformats.org/package/2006/relationships"><Relationship Id="rId3" Type="http://schemas.openxmlformats.org/officeDocument/2006/relationships/image" Target="../media/image85.jpeg"/><Relationship Id="rId4" Type="http://schemas.openxmlformats.org/officeDocument/2006/relationships/image" Target="../media/image86.jpeg"/><Relationship Id="rId1" Type="http://schemas.openxmlformats.org/officeDocument/2006/relationships/slideLayout" Target="../slideLayouts/slideLayout7.xml"/><Relationship Id="rId2" Type="http://schemas.openxmlformats.org/officeDocument/2006/relationships/notesSlide" Target="../notesSlides/notesSlide25.xml"/></Relationships>
</file>

<file path=ppt/slides/_rels/slide67.xml.rels><?xml version="1.0" encoding="UTF-8" standalone="yes"?>
<Relationships xmlns="http://schemas.openxmlformats.org/package/2006/relationships"><Relationship Id="rId3" Type="http://schemas.openxmlformats.org/officeDocument/2006/relationships/chart" Target="../charts/chart1.xml"/><Relationship Id="rId4" Type="http://schemas.openxmlformats.org/officeDocument/2006/relationships/image" Target="../media/image88.gif"/><Relationship Id="rId1" Type="http://schemas.openxmlformats.org/officeDocument/2006/relationships/slideLayout" Target="../slideLayouts/slideLayout7.xml"/><Relationship Id="rId2" Type="http://schemas.openxmlformats.org/officeDocument/2006/relationships/image" Target="../media/image87.jpeg"/></Relationships>
</file>

<file path=ppt/slides/_rels/slide68.xml.rels><?xml version="1.0" encoding="UTF-8" standalone="yes"?>
<Relationships xmlns="http://schemas.openxmlformats.org/package/2006/relationships"><Relationship Id="rId3" Type="http://schemas.openxmlformats.org/officeDocument/2006/relationships/image" Target="../media/image89.png"/><Relationship Id="rId4" Type="http://schemas.openxmlformats.org/officeDocument/2006/relationships/image" Target="../media/image90.png"/><Relationship Id="rId5" Type="http://schemas.openxmlformats.org/officeDocument/2006/relationships/image" Target="../media/image91.png"/><Relationship Id="rId1" Type="http://schemas.openxmlformats.org/officeDocument/2006/relationships/slideLayout" Target="../slideLayouts/slideLayout7.xml"/><Relationship Id="rId2" Type="http://schemas.openxmlformats.org/officeDocument/2006/relationships/notesSlide" Target="../notesSlides/notesSlide2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2.jpe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image" Target="../media/image95.jpeg"/><Relationship Id="rId1" Type="http://schemas.openxmlformats.org/officeDocument/2006/relationships/slideLayout" Target="../slideLayouts/slideLayout7.xml"/><Relationship Id="rId2" Type="http://schemas.openxmlformats.org/officeDocument/2006/relationships/notesSlide" Target="../notesSlides/notesSlide27.xml"/></Relationships>
</file>

<file path=ppt/slides/_rels/slide75.xml.rels><?xml version="1.0" encoding="UTF-8" standalone="yes"?>
<Relationships xmlns="http://schemas.openxmlformats.org/package/2006/relationships"><Relationship Id="rId3" Type="http://schemas.openxmlformats.org/officeDocument/2006/relationships/image" Target="../media/image96.png"/><Relationship Id="rId4" Type="http://schemas.openxmlformats.org/officeDocument/2006/relationships/image" Target="../media/image97.png"/><Relationship Id="rId5" Type="http://schemas.openxmlformats.org/officeDocument/2006/relationships/image" Target="../media/image98.jpeg"/><Relationship Id="rId6" Type="http://schemas.openxmlformats.org/officeDocument/2006/relationships/image" Target="../media/image99.jpeg"/><Relationship Id="rId7" Type="http://schemas.openxmlformats.org/officeDocument/2006/relationships/image" Target="../media/image100.jpeg"/><Relationship Id="rId8" Type="http://schemas.openxmlformats.org/officeDocument/2006/relationships/image" Target="../media/image101.jpeg"/><Relationship Id="rId1" Type="http://schemas.openxmlformats.org/officeDocument/2006/relationships/slideLayout" Target="../slideLayouts/slideLayout7.xml"/><Relationship Id="rId2" Type="http://schemas.openxmlformats.org/officeDocument/2006/relationships/notesSlide" Target="../notesSlides/notesSlide28.xml"/></Relationships>
</file>

<file path=ppt/slides/_rels/slide76.xml.rels><?xml version="1.0" encoding="UTF-8" standalone="yes"?>
<Relationships xmlns="http://schemas.openxmlformats.org/package/2006/relationships"><Relationship Id="rId3" Type="http://schemas.openxmlformats.org/officeDocument/2006/relationships/image" Target="../media/image102.jpeg"/><Relationship Id="rId4" Type="http://schemas.openxmlformats.org/officeDocument/2006/relationships/image" Target="../media/image103.jpeg"/><Relationship Id="rId5" Type="http://schemas.openxmlformats.org/officeDocument/2006/relationships/image" Target="../media/image104.jpeg"/><Relationship Id="rId6" Type="http://schemas.openxmlformats.org/officeDocument/2006/relationships/image" Target="../media/image105.jpeg"/><Relationship Id="rId7" Type="http://schemas.openxmlformats.org/officeDocument/2006/relationships/image" Target="../media/image106.jpeg"/><Relationship Id="rId8" Type="http://schemas.openxmlformats.org/officeDocument/2006/relationships/image" Target="../media/image107.jpeg"/><Relationship Id="rId1" Type="http://schemas.openxmlformats.org/officeDocument/2006/relationships/slideLayout" Target="../slideLayouts/slideLayout7.xml"/><Relationship Id="rId2" Type="http://schemas.openxmlformats.org/officeDocument/2006/relationships/notesSlide" Target="../notesSlides/notesSlide29.xml"/></Relationships>
</file>

<file path=ppt/slides/_rels/slide77.xml.rels><?xml version="1.0" encoding="UTF-8" standalone="yes"?>
<Relationships xmlns="http://schemas.openxmlformats.org/package/2006/relationships"><Relationship Id="rId11" Type="http://schemas.openxmlformats.org/officeDocument/2006/relationships/image" Target="../media/image116.jpeg"/><Relationship Id="rId12" Type="http://schemas.openxmlformats.org/officeDocument/2006/relationships/image" Target="../media/image117.jpeg"/><Relationship Id="rId1" Type="http://schemas.openxmlformats.org/officeDocument/2006/relationships/slideLayout" Target="../slideLayouts/slideLayout7.xml"/><Relationship Id="rId2" Type="http://schemas.openxmlformats.org/officeDocument/2006/relationships/notesSlide" Target="../notesSlides/notesSlide30.xml"/><Relationship Id="rId3" Type="http://schemas.openxmlformats.org/officeDocument/2006/relationships/image" Target="../media/image108.jpeg"/><Relationship Id="rId4" Type="http://schemas.openxmlformats.org/officeDocument/2006/relationships/image" Target="../media/image109.jpeg"/><Relationship Id="rId5" Type="http://schemas.openxmlformats.org/officeDocument/2006/relationships/image" Target="../media/image110.jpeg"/><Relationship Id="rId6" Type="http://schemas.openxmlformats.org/officeDocument/2006/relationships/image" Target="../media/image111.jpeg"/><Relationship Id="rId7" Type="http://schemas.openxmlformats.org/officeDocument/2006/relationships/image" Target="../media/image112.jpeg"/><Relationship Id="rId8" Type="http://schemas.openxmlformats.org/officeDocument/2006/relationships/image" Target="../media/image113.jpeg"/><Relationship Id="rId9" Type="http://schemas.openxmlformats.org/officeDocument/2006/relationships/image" Target="../media/image114.jpeg"/><Relationship Id="rId10" Type="http://schemas.openxmlformats.org/officeDocument/2006/relationships/image" Target="../media/image115.jpe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8.jpeg"/></Relationships>
</file>

<file path=ppt/slides/_rels/slide82.xml.rels><?xml version="1.0" encoding="UTF-8" standalone="yes"?>
<Relationships xmlns="http://schemas.openxmlformats.org/package/2006/relationships"><Relationship Id="rId3" Type="http://schemas.openxmlformats.org/officeDocument/2006/relationships/image" Target="../media/image120.jpeg"/><Relationship Id="rId4" Type="http://schemas.openxmlformats.org/officeDocument/2006/relationships/image" Target="../media/image121.jpeg"/><Relationship Id="rId1" Type="http://schemas.openxmlformats.org/officeDocument/2006/relationships/slideLayout" Target="../slideLayouts/slideLayout2.xml"/><Relationship Id="rId2" Type="http://schemas.openxmlformats.org/officeDocument/2006/relationships/image" Target="../media/image119.jpe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2.jpeg"/><Relationship Id="rId3" Type="http://schemas.openxmlformats.org/officeDocument/2006/relationships/image" Target="../media/image123.jpeg"/></Relationships>
</file>

<file path=ppt/slides/_rels/slide84.xml.rels><?xml version="1.0" encoding="UTF-8" standalone="yes"?>
<Relationships xmlns="http://schemas.openxmlformats.org/package/2006/relationships"><Relationship Id="rId3" Type="http://schemas.openxmlformats.org/officeDocument/2006/relationships/image" Target="../media/image124.jpeg"/><Relationship Id="rId4" Type="http://schemas.openxmlformats.org/officeDocument/2006/relationships/image" Target="../media/image125.jpeg"/><Relationship Id="rId5" Type="http://schemas.openxmlformats.org/officeDocument/2006/relationships/image" Target="../media/image126.jpeg"/><Relationship Id="rId6" Type="http://schemas.openxmlformats.org/officeDocument/2006/relationships/image" Target="../media/image127.png"/><Relationship Id="rId7" Type="http://schemas.openxmlformats.org/officeDocument/2006/relationships/image" Target="../media/image128.emf"/><Relationship Id="rId8" Type="http://schemas.openxmlformats.org/officeDocument/2006/relationships/image" Target="../media/image129.jpeg"/><Relationship Id="rId9" Type="http://schemas.openxmlformats.org/officeDocument/2006/relationships/image" Target="../media/image130.jpeg"/><Relationship Id="rId10" Type="http://schemas.openxmlformats.org/officeDocument/2006/relationships/image" Target="../media/image131.jpeg"/><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85.xml.rels><?xml version="1.0" encoding="UTF-8" standalone="yes"?>
<Relationships xmlns="http://schemas.openxmlformats.org/package/2006/relationships"><Relationship Id="rId3" Type="http://schemas.openxmlformats.org/officeDocument/2006/relationships/image" Target="../media/image133.jpeg"/><Relationship Id="rId4" Type="http://schemas.openxmlformats.org/officeDocument/2006/relationships/image" Target="../media/image134.jpeg"/><Relationship Id="rId5" Type="http://schemas.openxmlformats.org/officeDocument/2006/relationships/image" Target="../media/image135.jpeg"/><Relationship Id="rId6" Type="http://schemas.openxmlformats.org/officeDocument/2006/relationships/image" Target="../media/image136.jpeg"/><Relationship Id="rId1" Type="http://schemas.openxmlformats.org/officeDocument/2006/relationships/slideLayout" Target="../slideLayouts/slideLayout7.xml"/><Relationship Id="rId2" Type="http://schemas.openxmlformats.org/officeDocument/2006/relationships/image" Target="../media/image132.jpe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7.jpeg"/><Relationship Id="rId3" Type="http://schemas.openxmlformats.org/officeDocument/2006/relationships/image" Target="../media/image138.jpe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139.jpeg"/><Relationship Id="rId4" Type="http://schemas.openxmlformats.org/officeDocument/2006/relationships/image" Target="../media/image140.jpeg"/><Relationship Id="rId5" Type="http://schemas.openxmlformats.org/officeDocument/2006/relationships/image" Target="../media/image141.jpeg"/><Relationship Id="rId6" Type="http://schemas.openxmlformats.org/officeDocument/2006/relationships/image" Target="../media/image142.jpeg"/><Relationship Id="rId7" Type="http://schemas.openxmlformats.org/officeDocument/2006/relationships/image" Target="../media/image143.jpeg"/><Relationship Id="rId8" Type="http://schemas.openxmlformats.org/officeDocument/2006/relationships/image" Target="../media/image144.jpeg"/><Relationship Id="rId1" Type="http://schemas.openxmlformats.org/officeDocument/2006/relationships/slideLayout" Target="../slideLayouts/slideLayout7.xml"/><Relationship Id="rId2" Type="http://schemas.openxmlformats.org/officeDocument/2006/relationships/notesSlide" Target="../notesSlides/notesSlide3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90.xml.rels><?xml version="1.0" encoding="UTF-8" standalone="yes"?>
<Relationships xmlns="http://schemas.openxmlformats.org/package/2006/relationships"><Relationship Id="rId1" Type="http://schemas.openxmlformats.org/officeDocument/2006/relationships/video" Target="file://localhost/Users/songpohlan/Downloads/02.mp4" TargetMode="External"/><Relationship Id="rId2" Type="http://schemas.openxmlformats.org/officeDocument/2006/relationships/slideLayout" Target="../slideLayouts/slideLayout2.xml"/><Relationship Id="rId3" Type="http://schemas.openxmlformats.org/officeDocument/2006/relationships/image" Target="../media/image3.png"/></Relationships>
</file>

<file path=ppt/slides/_rels/slide91.xml.rels><?xml version="1.0" encoding="UTF-8" standalone="yes"?>
<Relationships xmlns="http://schemas.openxmlformats.org/package/2006/relationships"><Relationship Id="rId3" Type="http://schemas.openxmlformats.org/officeDocument/2006/relationships/image" Target="../media/image145.jpeg"/><Relationship Id="rId4" Type="http://schemas.openxmlformats.org/officeDocument/2006/relationships/image" Target="../media/image146.jpeg"/><Relationship Id="rId5" Type="http://schemas.openxmlformats.org/officeDocument/2006/relationships/image" Target="../media/image147.jpeg"/><Relationship Id="rId6" Type="http://schemas.openxmlformats.org/officeDocument/2006/relationships/image" Target="../media/image148.jpeg"/><Relationship Id="rId1" Type="http://schemas.openxmlformats.org/officeDocument/2006/relationships/slideLayout" Target="../slideLayouts/slideLayout7.xml"/><Relationship Id="rId2" Type="http://schemas.openxmlformats.org/officeDocument/2006/relationships/notesSlide" Target="../notesSlides/notesSlide33.xml"/></Relationships>
</file>

<file path=ppt/slides/_rels/slide92.xml.rels><?xml version="1.0" encoding="UTF-8" standalone="yes"?>
<Relationships xmlns="http://schemas.openxmlformats.org/package/2006/relationships"><Relationship Id="rId3" Type="http://schemas.openxmlformats.org/officeDocument/2006/relationships/image" Target="../media/image149.jpeg"/><Relationship Id="rId4" Type="http://schemas.openxmlformats.org/officeDocument/2006/relationships/image" Target="../media/image150.jpeg"/><Relationship Id="rId5" Type="http://schemas.openxmlformats.org/officeDocument/2006/relationships/image" Target="../media/image151.jpeg"/><Relationship Id="rId1" Type="http://schemas.openxmlformats.org/officeDocument/2006/relationships/slideLayout" Target="../slideLayouts/slideLayout7.xml"/><Relationship Id="rId2" Type="http://schemas.openxmlformats.org/officeDocument/2006/relationships/notesSlide" Target="../notesSlides/notesSlide34.xml"/></Relationships>
</file>

<file path=ppt/slides/_rels/slide93.xml.rels><?xml version="1.0" encoding="UTF-8" standalone="yes"?>
<Relationships xmlns="http://schemas.openxmlformats.org/package/2006/relationships"><Relationship Id="rId3" Type="http://schemas.openxmlformats.org/officeDocument/2006/relationships/image" Target="../media/image152.jpeg"/><Relationship Id="rId4" Type="http://schemas.openxmlformats.org/officeDocument/2006/relationships/image" Target="../media/image153.jpeg"/><Relationship Id="rId5" Type="http://schemas.openxmlformats.org/officeDocument/2006/relationships/image" Target="../media/image154.jpeg"/><Relationship Id="rId6" Type="http://schemas.openxmlformats.org/officeDocument/2006/relationships/image" Target="../media/image155.jpeg"/><Relationship Id="rId7" Type="http://schemas.openxmlformats.org/officeDocument/2006/relationships/image" Target="../media/image156.jpeg"/><Relationship Id="rId8" Type="http://schemas.openxmlformats.org/officeDocument/2006/relationships/image" Target="../media/image157.png"/><Relationship Id="rId9" Type="http://schemas.openxmlformats.org/officeDocument/2006/relationships/image" Target="../media/image158.png"/><Relationship Id="rId10" Type="http://schemas.openxmlformats.org/officeDocument/2006/relationships/image" Target="../media/image159.jpeg"/><Relationship Id="rId1" Type="http://schemas.openxmlformats.org/officeDocument/2006/relationships/slideLayout" Target="../slideLayouts/slideLayout7.xml"/><Relationship Id="rId2" Type="http://schemas.openxmlformats.org/officeDocument/2006/relationships/notesSlide" Target="../notesSlides/notesSlide35.xml"/></Relationships>
</file>

<file path=ppt/slides/_rels/slide94.xml.rels><?xml version="1.0" encoding="UTF-8" standalone="yes"?>
<Relationships xmlns="http://schemas.openxmlformats.org/package/2006/relationships"><Relationship Id="rId3" Type="http://schemas.openxmlformats.org/officeDocument/2006/relationships/image" Target="../media/image160.jpeg"/><Relationship Id="rId4" Type="http://schemas.openxmlformats.org/officeDocument/2006/relationships/image" Target="../media/image161.jpeg"/><Relationship Id="rId5" Type="http://schemas.openxmlformats.org/officeDocument/2006/relationships/image" Target="../media/image162.jpeg"/><Relationship Id="rId6" Type="http://schemas.openxmlformats.org/officeDocument/2006/relationships/image" Target="../media/image163.jpeg"/><Relationship Id="rId1" Type="http://schemas.openxmlformats.org/officeDocument/2006/relationships/slideLayout" Target="../slideLayouts/slideLayout7.xml"/><Relationship Id="rId2" Type="http://schemas.openxmlformats.org/officeDocument/2006/relationships/notesSlide" Target="../notesSlides/notesSlide36.xml"/></Relationships>
</file>

<file path=ppt/slides/_rels/slide95.xml.rels><?xml version="1.0" encoding="UTF-8" standalone="yes"?>
<Relationships xmlns="http://schemas.openxmlformats.org/package/2006/relationships"><Relationship Id="rId3" Type="http://schemas.openxmlformats.org/officeDocument/2006/relationships/image" Target="../media/image164.jpeg"/><Relationship Id="rId4" Type="http://schemas.openxmlformats.org/officeDocument/2006/relationships/image" Target="../media/image165.jpeg"/><Relationship Id="rId1" Type="http://schemas.openxmlformats.org/officeDocument/2006/relationships/slideLayout" Target="../slideLayouts/slideLayout7.xml"/><Relationship Id="rId2" Type="http://schemas.openxmlformats.org/officeDocument/2006/relationships/notesSlide" Target="../notesSlides/notesSlide37.xml"/></Relationships>
</file>

<file path=ppt/slides/_rels/slide96.xml.rels><?xml version="1.0" encoding="UTF-8" standalone="yes"?>
<Relationships xmlns="http://schemas.openxmlformats.org/package/2006/relationships"><Relationship Id="rId3" Type="http://schemas.openxmlformats.org/officeDocument/2006/relationships/image" Target="../media/image166.jpeg"/><Relationship Id="rId4" Type="http://schemas.openxmlformats.org/officeDocument/2006/relationships/image" Target="../media/image167.jpeg"/><Relationship Id="rId1" Type="http://schemas.openxmlformats.org/officeDocument/2006/relationships/slideLayout" Target="../slideLayouts/slideLayout7.xml"/><Relationship Id="rId2" Type="http://schemas.openxmlformats.org/officeDocument/2006/relationships/notesSlide" Target="../notesSlides/notesSlide38.xml"/></Relationships>
</file>

<file path=ppt/slides/_rels/slide97.xml.rels><?xml version="1.0" encoding="UTF-8" standalone="yes"?>
<Relationships xmlns="http://schemas.openxmlformats.org/package/2006/relationships"><Relationship Id="rId3" Type="http://schemas.openxmlformats.org/officeDocument/2006/relationships/image" Target="../media/image168.jpeg"/><Relationship Id="rId4" Type="http://schemas.openxmlformats.org/officeDocument/2006/relationships/image" Target="../media/image169.jpeg"/><Relationship Id="rId5" Type="http://schemas.openxmlformats.org/officeDocument/2006/relationships/image" Target="../media/image170.jpeg"/><Relationship Id="rId6" Type="http://schemas.openxmlformats.org/officeDocument/2006/relationships/image" Target="../media/image171.jpeg"/><Relationship Id="rId7" Type="http://schemas.openxmlformats.org/officeDocument/2006/relationships/image" Target="../media/image172.jpeg"/><Relationship Id="rId1" Type="http://schemas.openxmlformats.org/officeDocument/2006/relationships/slideLayout" Target="../slideLayouts/slideLayout7.xml"/><Relationship Id="rId2" Type="http://schemas.openxmlformats.org/officeDocument/2006/relationships/notesSlide" Target="../notesSlides/notesSlide39.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0.xml"/><Relationship Id="rId3" Type="http://schemas.openxmlformats.org/officeDocument/2006/relationships/image" Target="../media/image173.jpeg"/></Relationships>
</file>

<file path=ppt/slides/_rels/slide99.xml.rels><?xml version="1.0" encoding="UTF-8" standalone="yes"?>
<Relationships xmlns="http://schemas.openxmlformats.org/package/2006/relationships"><Relationship Id="rId3" Type="http://schemas.openxmlformats.org/officeDocument/2006/relationships/image" Target="../media/image174.jpeg"/><Relationship Id="rId4" Type="http://schemas.openxmlformats.org/officeDocument/2006/relationships/image" Target="../media/image175.jpeg"/><Relationship Id="rId5" Type="http://schemas.openxmlformats.org/officeDocument/2006/relationships/image" Target="../media/image176.png"/><Relationship Id="rId1" Type="http://schemas.openxmlformats.org/officeDocument/2006/relationships/slideLayout" Target="../slideLayouts/slideLayout7.xml"/><Relationship Id="rId2" Type="http://schemas.openxmlformats.org/officeDocument/2006/relationships/notesSlide" Target="../notesSlides/notesSlide41.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05.xml.rels><?xml version="1.0" encoding="UTF-8" standalone="yes"?>
<Relationships xmlns="http://schemas.openxmlformats.org/package/2006/relationships"><Relationship Id="rId11" Type="http://schemas.openxmlformats.org/officeDocument/2006/relationships/image" Target="../media/image186.jpeg"/><Relationship Id="rId12" Type="http://schemas.openxmlformats.org/officeDocument/2006/relationships/image" Target="../media/image187.jpeg"/><Relationship Id="rId1" Type="http://schemas.openxmlformats.org/officeDocument/2006/relationships/slideLayout" Target="../slideLayouts/slideLayout7.xml"/><Relationship Id="rId2" Type="http://schemas.openxmlformats.org/officeDocument/2006/relationships/image" Target="../media/image177.jpeg"/><Relationship Id="rId3" Type="http://schemas.openxmlformats.org/officeDocument/2006/relationships/image" Target="../media/image178.jpeg"/><Relationship Id="rId4" Type="http://schemas.openxmlformats.org/officeDocument/2006/relationships/image" Target="../media/image179.jpeg"/><Relationship Id="rId5" Type="http://schemas.openxmlformats.org/officeDocument/2006/relationships/image" Target="../media/image180.jpeg"/><Relationship Id="rId6" Type="http://schemas.openxmlformats.org/officeDocument/2006/relationships/image" Target="../media/image181.jpeg"/><Relationship Id="rId7" Type="http://schemas.openxmlformats.org/officeDocument/2006/relationships/image" Target="../media/image182.jpeg"/><Relationship Id="rId8" Type="http://schemas.openxmlformats.org/officeDocument/2006/relationships/image" Target="../media/image183.jpeg"/><Relationship Id="rId9" Type="http://schemas.openxmlformats.org/officeDocument/2006/relationships/image" Target="../media/image184.jpeg"/><Relationship Id="rId10" Type="http://schemas.openxmlformats.org/officeDocument/2006/relationships/image" Target="../media/image185.jpeg"/></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42.xml"/><Relationship Id="rId4" Type="http://schemas.openxmlformats.org/officeDocument/2006/relationships/image" Target="../media/image3.png"/><Relationship Id="rId1" Type="http://schemas.openxmlformats.org/officeDocument/2006/relationships/video" Target="file://localhost/Users/songpohlan/Downloads/%E5%A8%81%E5%B0%94%E5%A3%AB%E5%A4%A7%E5%AD%A6%E6%A0%A1%E9%95%BF%20%E9%BA%A6%E8%BF%AA%E6%96%87%20%E2%80%A2%20%E4%BC%91%E6%96%AF%E6%95%99%E6%8E%88%E5%88%86%E4%BA%AB-1.mp4" TargetMode="External"/><Relationship Id="rId2"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89.png"/><Relationship Id="rId4" Type="http://schemas.openxmlformats.org/officeDocument/2006/relationships/image" Target="../media/image61.jpeg"/><Relationship Id="rId1" Type="http://schemas.openxmlformats.org/officeDocument/2006/relationships/slideLayout" Target="../slideLayouts/slideLayout2.xml"/><Relationship Id="rId2" Type="http://schemas.openxmlformats.org/officeDocument/2006/relationships/image" Target="../media/image188.jpe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矩形 5"/>
          <p:cNvSpPr/>
          <p:nvPr/>
        </p:nvSpPr>
        <p:spPr>
          <a:xfrm>
            <a:off x="0" y="1270129"/>
            <a:ext cx="12204700" cy="281637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a:solidFill>
                <a:srgbClr val="FFFFFF"/>
              </a:solidFill>
              <a:cs typeface="宋体" pitchFamily="-111" charset="-122"/>
            </a:endParaRPr>
          </a:p>
        </p:txBody>
      </p:sp>
      <p:sp>
        <p:nvSpPr>
          <p:cNvPr id="14339" name="标题 1"/>
          <p:cNvSpPr>
            <a:spLocks noGrp="1"/>
          </p:cNvSpPr>
          <p:nvPr>
            <p:ph type="ctrTitle"/>
          </p:nvPr>
        </p:nvSpPr>
        <p:spPr>
          <a:xfrm>
            <a:off x="41275" y="1342979"/>
            <a:ext cx="12150725" cy="2387600"/>
          </a:xfrm>
        </p:spPr>
        <p:txBody>
          <a:bodyPr/>
          <a:lstStyle/>
          <a:p>
            <a:pPr eaLnBrk="1" hangingPunct="1"/>
            <a:r>
              <a:rPr lang="zh-TW" altLang="en-US" sz="5400" b="1" dirty="0" smtClean="0">
                <a:solidFill>
                  <a:schemeClr val="bg1"/>
                </a:solidFill>
                <a:ea typeface="宋体" charset="-122"/>
                <a:cs typeface="宋体" charset="-122"/>
              </a:rPr>
              <a:t>如何在企業納入</a:t>
            </a:r>
            <a:r>
              <a:rPr lang="en-US" altLang="zh-TW" sz="5400" b="1" dirty="0" smtClean="0">
                <a:solidFill>
                  <a:schemeClr val="bg1"/>
                </a:solidFill>
                <a:ea typeface="宋体" charset="-122"/>
                <a:cs typeface="宋体" charset="-122"/>
              </a:rPr>
              <a:t/>
            </a:r>
            <a:br>
              <a:rPr lang="en-US" altLang="zh-TW" sz="5400" b="1" dirty="0" smtClean="0">
                <a:solidFill>
                  <a:schemeClr val="bg1"/>
                </a:solidFill>
                <a:ea typeface="宋体" charset="-122"/>
                <a:cs typeface="宋体" charset="-122"/>
              </a:rPr>
            </a:br>
            <a:r>
              <a:rPr lang="zh-TW" altLang="en-US" sz="5400" b="1" dirty="0" smtClean="0">
                <a:solidFill>
                  <a:schemeClr val="bg1"/>
                </a:solidFill>
                <a:ea typeface="宋体" charset="-122"/>
                <a:cs typeface="宋体" charset="-122"/>
              </a:rPr>
              <a:t>傳統家文化</a:t>
            </a:r>
            <a:endParaRPr lang="en-US" sz="5400" dirty="0" smtClean="0">
              <a:solidFill>
                <a:schemeClr val="bg1"/>
              </a:solidFill>
              <a:ea typeface="宋体" charset="-122"/>
              <a:cs typeface="宋体" charset="-122"/>
            </a:endParaRPr>
          </a:p>
        </p:txBody>
      </p:sp>
      <p:pic>
        <p:nvPicPr>
          <p:cNvPr id="14340" name="图片 6" descr="固锝logo"/>
          <p:cNvPicPr>
            <a:picLocks noChangeAspect="1" noChangeArrowheads="1"/>
          </p:cNvPicPr>
          <p:nvPr/>
        </p:nvPicPr>
        <p:blipFill>
          <a:blip r:embed="rId2"/>
          <a:srcRect/>
          <a:stretch>
            <a:fillRect/>
          </a:stretch>
        </p:blipFill>
        <p:spPr bwMode="auto">
          <a:xfrm>
            <a:off x="11134725" y="6350"/>
            <a:ext cx="1038225" cy="803275"/>
          </a:xfrm>
          <a:prstGeom prst="rect">
            <a:avLst/>
          </a:prstGeom>
          <a:noFill/>
          <a:ln w="9525">
            <a:noFill/>
            <a:miter lim="800000"/>
            <a:headEnd/>
            <a:tailEnd/>
          </a:ln>
        </p:spPr>
      </p:pic>
      <p:sp>
        <p:nvSpPr>
          <p:cNvPr id="9" name="TextBox 8"/>
          <p:cNvSpPr txBox="1"/>
          <p:nvPr/>
        </p:nvSpPr>
        <p:spPr>
          <a:xfrm>
            <a:off x="1463177" y="4376420"/>
            <a:ext cx="8981946" cy="2062103"/>
          </a:xfrm>
          <a:prstGeom prst="rect">
            <a:avLst/>
          </a:prstGeom>
          <a:noFill/>
        </p:spPr>
        <p:txBody>
          <a:bodyPr wrap="none" rtlCol="0">
            <a:spAutoFit/>
          </a:bodyPr>
          <a:lstStyle/>
          <a:p>
            <a:pPr algn="ctr"/>
            <a:r>
              <a:rPr lang="en-US" sz="3200" dirty="0" smtClean="0"/>
              <a:t>A CKGSB Knowledge Series Event in Partnership with </a:t>
            </a:r>
          </a:p>
          <a:p>
            <a:pPr algn="ctr"/>
            <a:r>
              <a:rPr lang="en-US" sz="3200" dirty="0" smtClean="0"/>
              <a:t>Global Compact China Network </a:t>
            </a:r>
          </a:p>
          <a:p>
            <a:pPr algn="ctr"/>
            <a:r>
              <a:rPr lang="en-US" sz="3200" dirty="0" smtClean="0"/>
              <a:t>   New York</a:t>
            </a:r>
          </a:p>
          <a:p>
            <a:pPr algn="ctr"/>
            <a:r>
              <a:rPr lang="en-US" sz="3200" dirty="0" smtClean="0"/>
              <a:t>   April 7, 2017</a:t>
            </a:r>
            <a:endParaRPr lang="en-US" sz="32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内容占位符 2"/>
          <p:cNvSpPr>
            <a:spLocks noGrp="1" noChangeArrowheads="1"/>
          </p:cNvSpPr>
          <p:nvPr>
            <p:ph idx="1"/>
          </p:nvPr>
        </p:nvSpPr>
        <p:spPr>
          <a:xfrm>
            <a:off x="584200" y="2417763"/>
            <a:ext cx="10817225" cy="1154112"/>
          </a:xfrm>
        </p:spPr>
        <p:txBody>
          <a:bodyPr/>
          <a:lstStyle/>
          <a:p>
            <a:pPr marL="0" indent="0" algn="ctr" eaLnBrk="1" hangingPunct="1">
              <a:buFont typeface="Arial" pitchFamily="4" charset="0"/>
              <a:buNone/>
            </a:pPr>
            <a:r>
              <a:rPr lang="zh-CN" altLang="en-US" sz="7200" b="1">
                <a:latin typeface="微软雅黑" pitchFamily="34" charset="-122"/>
                <a:ea typeface="微软雅黑" pitchFamily="34" charset="-122"/>
                <a:cs typeface="微软雅黑" pitchFamily="34" charset="-122"/>
              </a:rPr>
              <a:t>为什么今天我们走到一起</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386" name="内容占位符 2"/>
          <p:cNvSpPr>
            <a:spLocks noGrp="1" noChangeArrowheads="1"/>
          </p:cNvSpPr>
          <p:nvPr>
            <p:ph idx="1"/>
          </p:nvPr>
        </p:nvSpPr>
        <p:spPr/>
        <p:txBody>
          <a:bodyPr/>
          <a:lstStyle/>
          <a:p>
            <a:pPr marL="0" indent="0" algn="ctr" eaLnBrk="1" hangingPunct="1">
              <a:buFont typeface="Arial" pitchFamily="4" charset="0"/>
              <a:buNone/>
            </a:pPr>
            <a:r>
              <a:rPr lang="zh-CN" altLang="en-US" sz="8800" b="1">
                <a:latin typeface="微软雅黑" pitchFamily="34" charset="-122"/>
                <a:ea typeface="微软雅黑" pitchFamily="34" charset="-122"/>
                <a:cs typeface="微软雅黑" pitchFamily="34" charset="-122"/>
              </a:rPr>
              <a:t>中国经济的快速增长</a:t>
            </a:r>
          </a:p>
          <a:p>
            <a:pPr marL="0" indent="0" algn="ctr" eaLnBrk="1" hangingPunct="1">
              <a:buFont typeface="Arial" pitchFamily="4" charset="0"/>
              <a:buNone/>
            </a:pPr>
            <a:r>
              <a:rPr lang="zh-CN" altLang="en-US" sz="8800" b="1">
                <a:latin typeface="微软雅黑" pitchFamily="34" charset="-122"/>
                <a:ea typeface="微软雅黑" pitchFamily="34" charset="-122"/>
                <a:cs typeface="微软雅黑" pitchFamily="34" charset="-122"/>
              </a:rPr>
              <a:t>坐</a:t>
            </a:r>
            <a:r>
              <a:rPr lang="en-US" altLang="zh-CN" sz="8800" b="1">
                <a:latin typeface="微软雅黑" pitchFamily="34" charset="-122"/>
                <a:ea typeface="微软雅黑" pitchFamily="34" charset="-122"/>
                <a:cs typeface="微软雅黑" pitchFamily="34" charset="-122"/>
              </a:rPr>
              <a:t>2</a:t>
            </a:r>
            <a:r>
              <a:rPr lang="zh-CN" altLang="en-US" sz="8800" b="1">
                <a:latin typeface="微软雅黑" pitchFamily="34" charset="-122"/>
                <a:ea typeface="微软雅黑" pitchFamily="34" charset="-122"/>
                <a:cs typeface="微软雅黑" pitchFamily="34" charset="-122"/>
              </a:rPr>
              <a:t>观</a:t>
            </a:r>
            <a:r>
              <a:rPr lang="en-US" altLang="zh-CN" sz="8800" b="1">
                <a:latin typeface="微软雅黑" pitchFamily="34" charset="-122"/>
                <a:ea typeface="微软雅黑" pitchFamily="34" charset="-122"/>
                <a:cs typeface="微软雅黑" pitchFamily="34" charset="-122"/>
              </a:rPr>
              <a:t>1</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0" name="内容占位符 2"/>
          <p:cNvSpPr>
            <a:spLocks noGrp="1" noChangeArrowheads="1"/>
          </p:cNvSpPr>
          <p:nvPr>
            <p:ph idx="1"/>
          </p:nvPr>
        </p:nvSpPr>
        <p:spPr>
          <a:xfrm>
            <a:off x="854075" y="2193925"/>
            <a:ext cx="10515600" cy="1790700"/>
          </a:xfrm>
        </p:spPr>
        <p:txBody>
          <a:bodyPr/>
          <a:lstStyle/>
          <a:p>
            <a:pPr marL="0" indent="0" algn="ctr" eaLnBrk="1" hangingPunct="1">
              <a:buFont typeface="Arial" pitchFamily="4" charset="0"/>
              <a:buNone/>
            </a:pPr>
            <a:r>
              <a:rPr lang="zh-CN" altLang="en-US" sz="11500" b="1">
                <a:latin typeface="微软雅黑" pitchFamily="34" charset="-122"/>
                <a:ea typeface="微软雅黑" pitchFamily="34" charset="-122"/>
                <a:cs typeface="微软雅黑" pitchFamily="34" charset="-122"/>
              </a:rPr>
              <a:t>中国人口</a:t>
            </a:r>
            <a:r>
              <a:rPr lang="en-US" altLang="zh-CN" sz="11500" b="1">
                <a:latin typeface="微软雅黑" pitchFamily="34" charset="-122"/>
                <a:ea typeface="微软雅黑" pitchFamily="34" charset="-122"/>
                <a:cs typeface="微软雅黑" pitchFamily="34" charset="-122"/>
              </a:rPr>
              <a:t>13</a:t>
            </a:r>
            <a:r>
              <a:rPr lang="zh-CN" altLang="en-US" sz="11500" b="1">
                <a:latin typeface="微软雅黑" pitchFamily="34" charset="-122"/>
                <a:ea typeface="微软雅黑" pitchFamily="34" charset="-122"/>
                <a:cs typeface="微软雅黑" pitchFamily="34" charset="-122"/>
              </a:rPr>
              <a:t>亿</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62" name="内容占位符 2"/>
          <p:cNvSpPr>
            <a:spLocks noGrp="1" noChangeArrowheads="1"/>
          </p:cNvSpPr>
          <p:nvPr>
            <p:ph idx="1"/>
          </p:nvPr>
        </p:nvSpPr>
        <p:spPr>
          <a:xfrm>
            <a:off x="6715125" y="1417638"/>
            <a:ext cx="4381500" cy="4351337"/>
          </a:xfrm>
        </p:spPr>
        <p:txBody>
          <a:bodyPr/>
          <a:lstStyle/>
          <a:p>
            <a:pPr marL="0" indent="0" eaLnBrk="1" hangingPunct="1">
              <a:buFont typeface="Arial" charset="0"/>
              <a:buNone/>
            </a:pPr>
            <a:r>
              <a:rPr lang="en-US" sz="9600" b="1" smtClean="0">
                <a:latin typeface="Optima ExtraBlack" charset="0"/>
                <a:ea typeface="宋体" charset="-122"/>
                <a:cs typeface="宋体" charset="-122"/>
              </a:rPr>
              <a:t>Money</a:t>
            </a:r>
            <a:endParaRPr lang="en-US" sz="9600" smtClean="0">
              <a:latin typeface="Optima ExtraBlack" charset="0"/>
              <a:ea typeface="宋体" charset="-122"/>
              <a:cs typeface="宋体" charset="-122"/>
            </a:endParaRPr>
          </a:p>
          <a:p>
            <a:pPr marL="0" indent="0" eaLnBrk="1" hangingPunct="1">
              <a:buFont typeface="Arial" charset="0"/>
              <a:buNone/>
            </a:pPr>
            <a:endParaRPr lang="zh-CN" altLang="en-US" sz="28700" b="1" smtClean="0">
              <a:latin typeface="微软雅黑" pitchFamily="34" charset="-122"/>
              <a:ea typeface="微软雅黑" pitchFamily="34" charset="-122"/>
              <a:cs typeface="微软雅黑" pitchFamily="34" charset="-122"/>
            </a:endParaRPr>
          </a:p>
        </p:txBody>
      </p:sp>
      <p:pic>
        <p:nvPicPr>
          <p:cNvPr id="15363" name="Picture 2"/>
          <p:cNvPicPr>
            <a:picLocks noChangeAspect="1"/>
          </p:cNvPicPr>
          <p:nvPr/>
        </p:nvPicPr>
        <p:blipFill>
          <a:blip r:embed="rId2"/>
          <a:srcRect/>
          <a:stretch>
            <a:fillRect/>
          </a:stretch>
        </p:blipFill>
        <p:spPr bwMode="auto">
          <a:xfrm>
            <a:off x="1079500" y="806450"/>
            <a:ext cx="4800600" cy="5283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内容占位符 2"/>
          <p:cNvSpPr>
            <a:spLocks noGrp="1" noChangeArrowheads="1"/>
          </p:cNvSpPr>
          <p:nvPr>
            <p:ph idx="1"/>
          </p:nvPr>
        </p:nvSpPr>
        <p:spPr>
          <a:xfrm>
            <a:off x="1114425" y="1933575"/>
            <a:ext cx="10515600" cy="1960563"/>
          </a:xfrm>
        </p:spPr>
        <p:txBody>
          <a:bodyPr/>
          <a:lstStyle/>
          <a:p>
            <a:pPr marL="0" indent="0" eaLnBrk="1" hangingPunct="1">
              <a:buFont typeface="Arial" pitchFamily="1" charset="0"/>
              <a:buNone/>
            </a:pPr>
            <a:r>
              <a:rPr lang="zh-CN" altLang="en-US" sz="6600" b="1" smtClean="0">
                <a:latin typeface="微软雅黑" charset="0"/>
                <a:ea typeface="微软雅黑" charset="0"/>
                <a:cs typeface="微软雅黑" charset="0"/>
              </a:rPr>
              <a:t>企</a:t>
            </a:r>
            <a:r>
              <a:rPr lang="zh-TW" altLang="en-US" sz="6600" b="1" smtClean="0">
                <a:latin typeface="微软雅黑" charset="0"/>
                <a:ea typeface="微软雅黑" charset="0"/>
                <a:cs typeface="微软雅黑" charset="0"/>
              </a:rPr>
              <a:t>業</a:t>
            </a:r>
            <a:r>
              <a:rPr lang="zh-CN" altLang="en-US" sz="6600" b="1" smtClean="0">
                <a:latin typeface="微软雅黑" charset="0"/>
                <a:ea typeface="微软雅黑" charset="0"/>
                <a:cs typeface="微软雅黑" charset="0"/>
              </a:rPr>
              <a:t>是</a:t>
            </a:r>
            <a:r>
              <a:rPr lang="zh-TW" altLang="en-US" sz="6600" b="1" smtClean="0">
                <a:latin typeface="微软雅黑" charset="0"/>
                <a:ea typeface="微软雅黑" charset="0"/>
                <a:cs typeface="微软雅黑" charset="0"/>
              </a:rPr>
              <a:t>當</a:t>
            </a:r>
            <a:r>
              <a:rPr lang="zh-CN" altLang="en-US" sz="6600" b="1" smtClean="0">
                <a:latin typeface="微软雅黑" charset="0"/>
                <a:ea typeface="微软雅黑" charset="0"/>
                <a:cs typeface="微软雅黑" charset="0"/>
              </a:rPr>
              <a:t>今社</a:t>
            </a:r>
            <a:r>
              <a:rPr lang="zh-TW" altLang="en-US" sz="6600" b="1" smtClean="0">
                <a:latin typeface="微软雅黑" charset="0"/>
                <a:ea typeface="微软雅黑" charset="0"/>
                <a:cs typeface="微软雅黑" charset="0"/>
              </a:rPr>
              <a:t>會</a:t>
            </a:r>
            <a:r>
              <a:rPr lang="zh-CN" altLang="en-US" sz="6600" b="1" smtClean="0">
                <a:latin typeface="微软雅黑" charset="0"/>
                <a:ea typeface="微软雅黑" charset="0"/>
                <a:cs typeface="微软雅黑" charset="0"/>
              </a:rPr>
              <a:t>的</a:t>
            </a:r>
            <a:r>
              <a:rPr lang="zh-TW" altLang="en-US" sz="6600" b="1" smtClean="0">
                <a:latin typeface="微软雅黑" charset="0"/>
                <a:ea typeface="微软雅黑" charset="0"/>
                <a:cs typeface="微软雅黑" charset="0"/>
              </a:rPr>
              <a:t>實際主體</a:t>
            </a:r>
            <a:r>
              <a:rPr lang="zh-CN" altLang="en-US" sz="6600" b="1" smtClean="0">
                <a:latin typeface="微软雅黑" charset="0"/>
                <a:ea typeface="微软雅黑" charset="0"/>
                <a:cs typeface="微软雅黑" charset="0"/>
              </a:rPr>
              <a:t>，不踏正道，人</a:t>
            </a:r>
            <a:r>
              <a:rPr lang="zh-TW" altLang="en-US" sz="6600" b="1" smtClean="0">
                <a:latin typeface="微软雅黑" charset="0"/>
                <a:ea typeface="微软雅黑" charset="0"/>
                <a:cs typeface="微软雅黑" charset="0"/>
              </a:rPr>
              <a:t>類</a:t>
            </a:r>
            <a:r>
              <a:rPr lang="zh-CN" altLang="en-US" sz="6600" b="1" smtClean="0">
                <a:latin typeface="微软雅黑" charset="0"/>
                <a:ea typeface="微软雅黑" charset="0"/>
                <a:cs typeface="微软雅黑" charset="0"/>
              </a:rPr>
              <a:t>共</a:t>
            </a:r>
            <a:r>
              <a:rPr lang="zh-TW" altLang="en-US" sz="6600" b="1" smtClean="0">
                <a:latin typeface="微软雅黑" charset="0"/>
                <a:ea typeface="微软雅黑" charset="0"/>
                <a:cs typeface="微软雅黑" charset="0"/>
              </a:rPr>
              <a:t>滅</a:t>
            </a:r>
            <a:r>
              <a:rPr lang="zh-CN" altLang="en-US" sz="6600" b="1" smtClean="0">
                <a:latin typeface="微软雅黑" charset="0"/>
                <a:ea typeface="微软雅黑" charset="0"/>
                <a:cs typeface="微软雅黑" charset="0"/>
              </a:rPr>
              <a:t>。</a:t>
            </a:r>
          </a:p>
        </p:txBody>
      </p:sp>
      <p:sp>
        <p:nvSpPr>
          <p:cNvPr id="3" name="矩形 5"/>
          <p:cNvSpPr/>
          <p:nvPr/>
        </p:nvSpPr>
        <p:spPr>
          <a:xfrm>
            <a:off x="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19461"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2" name="内容占位符 2"/>
          <p:cNvSpPr>
            <a:spLocks noGrp="1" noChangeArrowheads="1"/>
          </p:cNvSpPr>
          <p:nvPr>
            <p:ph idx="1"/>
          </p:nvPr>
        </p:nvSpPr>
        <p:spPr>
          <a:xfrm>
            <a:off x="225425" y="952500"/>
            <a:ext cx="5868988" cy="962025"/>
          </a:xfrm>
        </p:spPr>
        <p:txBody>
          <a:bodyPr/>
          <a:lstStyle/>
          <a:p>
            <a:pPr marL="0" indent="0" eaLnBrk="1" hangingPunct="1">
              <a:buFont typeface="Arial" pitchFamily="1" charset="0"/>
              <a:buNone/>
            </a:pPr>
            <a:r>
              <a:rPr lang="zh-CN" altLang="en-US" sz="3600" b="1" smtClean="0">
                <a:latin typeface="微软雅黑" charset="0"/>
                <a:ea typeface="微软雅黑" charset="0"/>
                <a:cs typeface="微软雅黑" charset="0"/>
              </a:rPr>
              <a:t>通常</a:t>
            </a:r>
            <a:r>
              <a:rPr lang="zh-TW" altLang="en-US" sz="3600" b="1" smtClean="0">
                <a:latin typeface="微软雅黑" charset="0"/>
                <a:ea typeface="微软雅黑" charset="0"/>
                <a:cs typeface="微软雅黑" charset="0"/>
              </a:rPr>
              <a:t>企業</a:t>
            </a:r>
            <a:r>
              <a:rPr lang="zh-CN" altLang="en-US" sz="3600" b="1" smtClean="0">
                <a:latin typeface="微软雅黑" charset="0"/>
                <a:ea typeface="微软雅黑" charset="0"/>
                <a:cs typeface="微软雅黑" charset="0"/>
              </a:rPr>
              <a:t>的管理是</a:t>
            </a:r>
            <a:r>
              <a:rPr lang="zh-TW" altLang="en-US" sz="3600" b="1" smtClean="0">
                <a:latin typeface="微软雅黑" charset="0"/>
                <a:ea typeface="微软雅黑" charset="0"/>
                <a:cs typeface="微软雅黑" charset="0"/>
              </a:rPr>
              <a:t>關</a:t>
            </a:r>
            <a:r>
              <a:rPr lang="zh-CN" altLang="en-US" sz="3600" b="1" smtClean="0">
                <a:latin typeface="微软雅黑" charset="0"/>
                <a:ea typeface="微软雅黑" charset="0"/>
                <a:cs typeface="微软雅黑" charset="0"/>
              </a:rPr>
              <a:t>注：</a:t>
            </a:r>
          </a:p>
          <a:p>
            <a:pPr marL="0" indent="0" eaLnBrk="1" hangingPunct="1">
              <a:buFont typeface="Arial" pitchFamily="1" charset="0"/>
              <a:buNone/>
            </a:pPr>
            <a:endParaRPr lang="zh-CN" altLang="en-US" sz="3600" b="1" smtClean="0">
              <a:latin typeface="微软雅黑" charset="0"/>
              <a:ea typeface="微软雅黑" charset="0"/>
              <a:cs typeface="微软雅黑" charset="0"/>
            </a:endParaRPr>
          </a:p>
        </p:txBody>
      </p:sp>
      <p:sp>
        <p:nvSpPr>
          <p:cNvPr id="20483" name="内容占位符 2"/>
          <p:cNvSpPr>
            <a:spLocks noGrp="1" noChangeArrowheads="1"/>
          </p:cNvSpPr>
          <p:nvPr/>
        </p:nvSpPr>
        <p:spPr bwMode="auto">
          <a:xfrm>
            <a:off x="5126038" y="847725"/>
            <a:ext cx="6007100" cy="4997450"/>
          </a:xfrm>
          <a:prstGeom prst="rect">
            <a:avLst/>
          </a:prstGeom>
          <a:noFill/>
          <a:ln w="9525">
            <a:noFill/>
            <a:miter lim="800000"/>
            <a:headEnd/>
            <a:tailEnd/>
          </a:ln>
        </p:spPr>
        <p:txBody>
          <a:bodyPr>
            <a:prstTxWarp prst="textNoShape">
              <a:avLst/>
            </a:prstTxWarp>
          </a:bodyPr>
          <a:lstStyle/>
          <a:p>
            <a:pPr>
              <a:lnSpc>
                <a:spcPct val="90000"/>
              </a:lnSpc>
              <a:spcBef>
                <a:spcPts val="1000"/>
              </a:spcBef>
            </a:pPr>
            <a:r>
              <a:rPr lang="en-US" altLang="zh-CN" sz="3600" b="1">
                <a:latin typeface="微软雅黑" charset="0"/>
                <a:ea typeface="微软雅黑" charset="0"/>
                <a:cs typeface="微软雅黑" charset="0"/>
              </a:rPr>
              <a:t>1</a:t>
            </a:r>
            <a:r>
              <a:rPr lang="zh-CN" altLang="en-US" sz="3600" b="1">
                <a:latin typeface="微软雅黑" charset="0"/>
                <a:ea typeface="微软雅黑" charset="0"/>
                <a:cs typeface="微软雅黑" charset="0"/>
              </a:rPr>
              <a:t>、效益（股</a:t>
            </a:r>
            <a:r>
              <a:rPr lang="zh-TW" altLang="en-US" sz="3600" b="1">
                <a:latin typeface="微软雅黑" charset="0"/>
                <a:ea typeface="微软雅黑" charset="0"/>
                <a:cs typeface="微软雅黑" charset="0"/>
              </a:rPr>
              <a:t>東</a:t>
            </a:r>
            <a:r>
              <a:rPr lang="zh-CN" altLang="en-US" sz="3600" b="1">
                <a:latin typeface="微软雅黑" charset="0"/>
                <a:ea typeface="微软雅黑" charset="0"/>
                <a:cs typeface="微软雅黑" charset="0"/>
              </a:rPr>
              <a:t>回</a:t>
            </a:r>
            <a:r>
              <a:rPr lang="zh-TW" altLang="en-US" sz="3600" b="1">
                <a:latin typeface="微软雅黑" charset="0"/>
                <a:ea typeface="微软雅黑" charset="0"/>
                <a:cs typeface="微软雅黑" charset="0"/>
              </a:rPr>
              <a:t>報</a:t>
            </a:r>
            <a:r>
              <a:rPr lang="zh-CN" altLang="en-US" sz="3600" b="1">
                <a:latin typeface="微软雅黑" charset="0"/>
                <a:ea typeface="微软雅黑" charset="0"/>
                <a:cs typeface="微软雅黑" charset="0"/>
              </a:rPr>
              <a:t>）</a:t>
            </a:r>
          </a:p>
          <a:p>
            <a:pPr>
              <a:lnSpc>
                <a:spcPct val="90000"/>
              </a:lnSpc>
              <a:spcBef>
                <a:spcPts val="1000"/>
              </a:spcBef>
            </a:pPr>
            <a:r>
              <a:rPr lang="en-US" altLang="zh-CN" sz="3600" b="1">
                <a:latin typeface="微软雅黑" charset="0"/>
                <a:ea typeface="微软雅黑" charset="0"/>
                <a:cs typeface="微软雅黑" charset="0"/>
              </a:rPr>
              <a:t>2</a:t>
            </a:r>
            <a:r>
              <a:rPr lang="zh-CN" altLang="en-US" sz="3600" b="1">
                <a:latin typeface="微软雅黑" charset="0"/>
                <a:ea typeface="微软雅黑" charset="0"/>
                <a:cs typeface="微软雅黑" charset="0"/>
              </a:rPr>
              <a:t>、效率及</a:t>
            </a:r>
            <a:r>
              <a:rPr lang="zh-TW" altLang="en-US" sz="3600" b="1">
                <a:latin typeface="微软雅黑" charset="0"/>
                <a:ea typeface="微软雅黑" charset="0"/>
                <a:cs typeface="微软雅黑" charset="0"/>
              </a:rPr>
              <a:t>績</a:t>
            </a:r>
            <a:r>
              <a:rPr lang="zh-CN" altLang="en-US" sz="3600" b="1">
                <a:latin typeface="微软雅黑" charset="0"/>
                <a:ea typeface="微软雅黑" charset="0"/>
                <a:cs typeface="微软雅黑" charset="0"/>
              </a:rPr>
              <a:t>效考核</a:t>
            </a:r>
            <a:endParaRPr lang="en-US" altLang="zh-CN" sz="3600" b="1">
              <a:latin typeface="微软雅黑" charset="0"/>
              <a:ea typeface="微软雅黑" charset="0"/>
              <a:cs typeface="微软雅黑" charset="0"/>
            </a:endParaRPr>
          </a:p>
          <a:p>
            <a:pPr>
              <a:lnSpc>
                <a:spcPct val="90000"/>
              </a:lnSpc>
              <a:spcBef>
                <a:spcPts val="1000"/>
              </a:spcBef>
            </a:pPr>
            <a:r>
              <a:rPr lang="en-US" altLang="zh-CN" sz="3600" b="1">
                <a:latin typeface="微软雅黑" charset="0"/>
                <a:ea typeface="微软雅黑" charset="0"/>
                <a:cs typeface="微软雅黑" charset="0"/>
              </a:rPr>
              <a:t>3</a:t>
            </a:r>
            <a:r>
              <a:rPr lang="zh-CN" altLang="en-US" sz="3600" b="1">
                <a:latin typeface="微软雅黑" charset="0"/>
                <a:ea typeface="微软雅黑" charset="0"/>
                <a:cs typeface="微软雅黑" charset="0"/>
              </a:rPr>
              <a:t>、品</a:t>
            </a:r>
            <a:r>
              <a:rPr lang="zh-TW" altLang="en-US" sz="3600" b="1">
                <a:latin typeface="微软雅黑" charset="0"/>
                <a:ea typeface="微软雅黑" charset="0"/>
                <a:cs typeface="微软雅黑" charset="0"/>
              </a:rPr>
              <a:t>質</a:t>
            </a:r>
            <a:endParaRPr lang="zh-CN" altLang="en-US" sz="3600" b="1">
              <a:latin typeface="微软雅黑" charset="0"/>
              <a:ea typeface="微软雅黑" charset="0"/>
              <a:cs typeface="微软雅黑" charset="0"/>
            </a:endParaRPr>
          </a:p>
          <a:p>
            <a:pPr>
              <a:lnSpc>
                <a:spcPct val="90000"/>
              </a:lnSpc>
              <a:spcBef>
                <a:spcPts val="1000"/>
              </a:spcBef>
            </a:pPr>
            <a:r>
              <a:rPr lang="en-US" altLang="zh-CN" sz="3600" b="1">
                <a:latin typeface="微软雅黑" charset="0"/>
                <a:ea typeface="微软雅黑" charset="0"/>
                <a:cs typeface="微软雅黑" charset="0"/>
              </a:rPr>
              <a:t>4</a:t>
            </a:r>
            <a:r>
              <a:rPr lang="zh-CN" altLang="en-US" sz="3600" b="1">
                <a:latin typeface="微软雅黑" charset="0"/>
                <a:ea typeface="微软雅黑" charset="0"/>
                <a:cs typeface="微软雅黑" charset="0"/>
              </a:rPr>
              <a:t>、</a:t>
            </a:r>
            <a:r>
              <a:rPr lang="zh-TW" altLang="en-US" sz="3600" b="1">
                <a:latin typeface="微软雅黑" charset="0"/>
                <a:ea typeface="微软雅黑" charset="0"/>
                <a:cs typeface="微软雅黑" charset="0"/>
                <a:sym typeface="Arial" pitchFamily="1" charset="0"/>
              </a:rPr>
              <a:t>員</a:t>
            </a:r>
            <a:r>
              <a:rPr lang="zh-CN" altLang="en-US" sz="3600" b="1">
                <a:latin typeface="微软雅黑" charset="0"/>
                <a:ea typeface="微软雅黑" charset="0"/>
                <a:cs typeface="微软雅黑" charset="0"/>
                <a:sym typeface="Arial" pitchFamily="1" charset="0"/>
              </a:rPr>
              <a:t>工收入</a:t>
            </a:r>
            <a:endParaRPr lang="zh-CN" altLang="en-US" sz="3600" b="1">
              <a:latin typeface="微软雅黑" charset="0"/>
              <a:ea typeface="微软雅黑" charset="0"/>
              <a:cs typeface="微软雅黑" charset="0"/>
            </a:endParaRPr>
          </a:p>
          <a:p>
            <a:pPr>
              <a:lnSpc>
                <a:spcPct val="90000"/>
              </a:lnSpc>
              <a:spcBef>
                <a:spcPts val="1000"/>
              </a:spcBef>
            </a:pPr>
            <a:r>
              <a:rPr lang="en-US" altLang="zh-CN" sz="3600" b="1">
                <a:latin typeface="微软雅黑" charset="0"/>
                <a:ea typeface="微软雅黑" charset="0"/>
                <a:cs typeface="微软雅黑" charset="0"/>
              </a:rPr>
              <a:t>5</a:t>
            </a:r>
            <a:r>
              <a:rPr lang="zh-CN" altLang="en-US" sz="3600" b="1">
                <a:latin typeface="微软雅黑" charset="0"/>
                <a:ea typeface="微软雅黑" charset="0"/>
                <a:cs typeface="微软雅黑" charset="0"/>
              </a:rPr>
              <a:t>、</a:t>
            </a:r>
            <a:r>
              <a:rPr lang="zh-CN" altLang="en-US" sz="3600" b="1">
                <a:latin typeface="微软雅黑" charset="0"/>
                <a:ea typeface="微软雅黑" charset="0"/>
                <a:cs typeface="微软雅黑" charset="0"/>
                <a:sym typeface="Arial" pitchFamily="1" charset="0"/>
              </a:rPr>
              <a:t>系</a:t>
            </a:r>
            <a:r>
              <a:rPr lang="zh-TW" altLang="en-US" sz="3600" b="1">
                <a:latin typeface="微软雅黑" charset="0"/>
                <a:ea typeface="微软雅黑" charset="0"/>
                <a:cs typeface="微软雅黑" charset="0"/>
                <a:sym typeface="Arial" pitchFamily="1" charset="0"/>
              </a:rPr>
              <a:t>統</a:t>
            </a:r>
            <a:r>
              <a:rPr lang="zh-CN" altLang="en-US" sz="3600" b="1">
                <a:latin typeface="微软雅黑" charset="0"/>
                <a:ea typeface="微软雅黑" charset="0"/>
                <a:cs typeface="微软雅黑" charset="0"/>
                <a:sym typeface="Arial" pitchFamily="1" charset="0"/>
              </a:rPr>
              <a:t>及制度建</a:t>
            </a:r>
            <a:r>
              <a:rPr lang="zh-TW" altLang="en-US" sz="3600" b="1">
                <a:latin typeface="微软雅黑" charset="0"/>
                <a:ea typeface="微软雅黑" charset="0"/>
                <a:cs typeface="微软雅黑" charset="0"/>
                <a:sym typeface="Arial" pitchFamily="1" charset="0"/>
              </a:rPr>
              <a:t>設</a:t>
            </a:r>
            <a:endParaRPr lang="zh-CN" altLang="en-US" sz="3600" b="1">
              <a:latin typeface="微软雅黑" charset="0"/>
              <a:ea typeface="微软雅黑" charset="0"/>
              <a:cs typeface="微软雅黑" charset="0"/>
            </a:endParaRPr>
          </a:p>
          <a:p>
            <a:pPr>
              <a:lnSpc>
                <a:spcPct val="90000"/>
              </a:lnSpc>
              <a:spcBef>
                <a:spcPts val="1000"/>
              </a:spcBef>
            </a:pPr>
            <a:r>
              <a:rPr lang="en-US" altLang="zh-CN" sz="3600" b="1">
                <a:latin typeface="微软雅黑" charset="0"/>
                <a:ea typeface="微软雅黑" charset="0"/>
                <a:cs typeface="微软雅黑" charset="0"/>
              </a:rPr>
              <a:t>6</a:t>
            </a:r>
            <a:r>
              <a:rPr lang="zh-CN" altLang="en-US" sz="3600" b="1">
                <a:latin typeface="微软雅黑" charset="0"/>
                <a:ea typeface="微软雅黑" charset="0"/>
                <a:cs typeface="微软雅黑" charset="0"/>
              </a:rPr>
              <a:t>、</a:t>
            </a:r>
            <a:r>
              <a:rPr lang="zh-CN" altLang="en-US" sz="3600" b="1">
                <a:latin typeface="微软雅黑" charset="0"/>
                <a:ea typeface="微软雅黑" charset="0"/>
                <a:cs typeface="微软雅黑" charset="0"/>
                <a:sym typeface="Arial" pitchFamily="1" charset="0"/>
              </a:rPr>
              <a:t>注重技能的培</a:t>
            </a:r>
            <a:r>
              <a:rPr lang="zh-TW" altLang="en-US" sz="3600" b="1">
                <a:latin typeface="微软雅黑" charset="0"/>
                <a:ea typeface="微软雅黑" charset="0"/>
                <a:cs typeface="微软雅黑" charset="0"/>
                <a:sym typeface="Arial" pitchFamily="1" charset="0"/>
              </a:rPr>
              <a:t>訓</a:t>
            </a:r>
            <a:endParaRPr lang="zh-CN" altLang="en-US" sz="3600" b="1">
              <a:latin typeface="微软雅黑" charset="0"/>
              <a:ea typeface="微软雅黑" charset="0"/>
              <a:cs typeface="微软雅黑" charset="0"/>
            </a:endParaRPr>
          </a:p>
          <a:p>
            <a:pPr>
              <a:lnSpc>
                <a:spcPct val="90000"/>
              </a:lnSpc>
              <a:spcBef>
                <a:spcPts val="1000"/>
              </a:spcBef>
            </a:pPr>
            <a:r>
              <a:rPr lang="en-US" altLang="zh-CN" sz="3600" b="1">
                <a:latin typeface="微软雅黑" charset="0"/>
                <a:ea typeface="微软雅黑" charset="0"/>
                <a:cs typeface="微软雅黑" charset="0"/>
              </a:rPr>
              <a:t>7</a:t>
            </a:r>
            <a:r>
              <a:rPr lang="zh-CN" altLang="en-US" sz="3600" b="1">
                <a:latin typeface="微软雅黑" charset="0"/>
                <a:ea typeface="微软雅黑" charset="0"/>
                <a:cs typeface="微软雅黑" charset="0"/>
              </a:rPr>
              <a:t>、</a:t>
            </a:r>
            <a:r>
              <a:rPr lang="zh-CN" altLang="en-US" sz="3600" b="1">
                <a:latin typeface="微软雅黑" charset="0"/>
                <a:ea typeface="微软雅黑" charset="0"/>
                <a:cs typeface="微软雅黑" charset="0"/>
                <a:sym typeface="宋体" pitchFamily="1" charset="-122"/>
              </a:rPr>
              <a:t>企</a:t>
            </a:r>
            <a:r>
              <a:rPr lang="zh-TW" altLang="en-US" sz="3600" b="1">
                <a:latin typeface="微软雅黑" charset="0"/>
                <a:ea typeface="微软雅黑" charset="0"/>
                <a:cs typeface="微软雅黑" charset="0"/>
                <a:sym typeface="宋体" pitchFamily="1" charset="-122"/>
              </a:rPr>
              <a:t>業</a:t>
            </a:r>
            <a:r>
              <a:rPr lang="zh-CN" altLang="en-US" sz="3600" b="1">
                <a:latin typeface="微软雅黑" charset="0"/>
                <a:ea typeface="微软雅黑" charset="0"/>
                <a:cs typeface="微软雅黑" charset="0"/>
                <a:sym typeface="宋体" pitchFamily="1" charset="-122"/>
              </a:rPr>
              <a:t>社会</a:t>
            </a:r>
            <a:r>
              <a:rPr lang="zh-TW" altLang="en-US" sz="3600" b="1">
                <a:latin typeface="微软雅黑" charset="0"/>
                <a:ea typeface="微软雅黑" charset="0"/>
                <a:cs typeface="微软雅黑" charset="0"/>
                <a:sym typeface="宋体" pitchFamily="1" charset="-122"/>
              </a:rPr>
              <a:t>責</a:t>
            </a:r>
            <a:r>
              <a:rPr lang="zh-CN" altLang="en-US" sz="3600" b="1">
                <a:latin typeface="微软雅黑" charset="0"/>
                <a:ea typeface="微软雅黑" charset="0"/>
                <a:cs typeface="微软雅黑" charset="0"/>
                <a:sym typeface="宋体" pitchFamily="1" charset="-122"/>
              </a:rPr>
              <a:t>任</a:t>
            </a:r>
            <a:endParaRPr lang="zh-CN" altLang="en-US" sz="3600" b="1">
              <a:latin typeface="微软雅黑" charset="0"/>
              <a:ea typeface="微软雅黑" charset="0"/>
              <a:cs typeface="微软雅黑" charset="0"/>
            </a:endParaRPr>
          </a:p>
          <a:p>
            <a:pPr>
              <a:lnSpc>
                <a:spcPct val="90000"/>
              </a:lnSpc>
              <a:spcBef>
                <a:spcPts val="1000"/>
              </a:spcBef>
            </a:pPr>
            <a:r>
              <a:rPr lang="en-US" altLang="zh-CN" sz="3600" b="1">
                <a:latin typeface="微软雅黑" charset="0"/>
                <a:ea typeface="微软雅黑" charset="0"/>
                <a:cs typeface="微软雅黑" charset="0"/>
              </a:rPr>
              <a:t>8</a:t>
            </a:r>
            <a:r>
              <a:rPr lang="zh-CN" altLang="en-US" sz="3600" b="1">
                <a:latin typeface="微软雅黑" charset="0"/>
                <a:ea typeface="微软雅黑" charset="0"/>
                <a:cs typeface="微软雅黑" charset="0"/>
              </a:rPr>
              <a:t>、接班人培</a:t>
            </a:r>
            <a:r>
              <a:rPr lang="zh-TW" altLang="en-US" sz="3600" b="1">
                <a:latin typeface="微软雅黑" charset="0"/>
                <a:ea typeface="微软雅黑" charset="0"/>
                <a:cs typeface="微软雅黑" charset="0"/>
              </a:rPr>
              <a:t>養</a:t>
            </a:r>
            <a:endParaRPr lang="en-US" altLang="zh-CN" sz="3600">
              <a:latin typeface="微软雅黑" charset="0"/>
              <a:ea typeface="微软雅黑" charset="0"/>
              <a:cs typeface="微软雅黑" charset="0"/>
            </a:endParaRPr>
          </a:p>
        </p:txBody>
      </p:sp>
      <p:sp>
        <p:nvSpPr>
          <p:cNvPr id="5"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6" name="矩形 5"/>
          <p:cNvSpPr/>
          <p:nvPr/>
        </p:nvSpPr>
        <p:spPr>
          <a:xfrm>
            <a:off x="-1270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20486"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dirty="0" smtClean="0"/>
              <a:t>泰伯三以天下讓</a:t>
            </a:r>
            <a:endParaRPr lang="en-US" dirty="0"/>
          </a:p>
        </p:txBody>
      </p:sp>
      <p:pic>
        <p:nvPicPr>
          <p:cNvPr id="4" name="01.mp4">
            <a:hlinkClick r:id="" action="ppaction://media"/>
          </p:cNvPr>
          <p:cNvPicPr/>
          <p:nvPr>
            <p:ph idx="1"/>
            <a:videoFile r:link="rId1"/>
          </p:nvPr>
        </p:nvPicPr>
        <p:blipFill>
          <a:blip r:embed="rId3"/>
          <a:stretch>
            <a:fillRect/>
          </a:stretch>
        </p:blipFill>
        <p:spPr>
          <a:xfrm>
            <a:off x="2228144" y="1825625"/>
            <a:ext cx="7735712" cy="4351338"/>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2" name="Picture 2" descr="F:\主题资料\吴董专辑\特别资料\家.jpg"/>
          <p:cNvPicPr>
            <a:picLocks noChangeAspect="1" noChangeArrowheads="1"/>
          </p:cNvPicPr>
          <p:nvPr/>
        </p:nvPicPr>
        <p:blipFill>
          <a:blip r:embed="rId3"/>
          <a:srcRect l="7599" t="13013" r="7660" b="13152"/>
          <a:stretch>
            <a:fillRect/>
          </a:stretch>
        </p:blipFill>
        <p:spPr bwMode="auto">
          <a:xfrm>
            <a:off x="1528763" y="0"/>
            <a:ext cx="8382000" cy="6858000"/>
          </a:xfrm>
          <a:prstGeom prst="rect">
            <a:avLst/>
          </a:prstGeom>
          <a:solidFill>
            <a:srgbClr val="EDEDED"/>
          </a:solidFill>
          <a:ln w="9525">
            <a:noFill/>
            <a:miter lim="800000"/>
            <a:headEnd/>
            <a:tailEnd/>
          </a:ln>
        </p:spPr>
      </p:pic>
      <p:pic>
        <p:nvPicPr>
          <p:cNvPr id="20483" name="Picture 3" descr="1"/>
          <p:cNvPicPr>
            <a:picLocks noChangeAspect="1" noChangeArrowheads="1"/>
          </p:cNvPicPr>
          <p:nvPr/>
        </p:nvPicPr>
        <p:blipFill>
          <a:blip r:embed="rId4"/>
          <a:srcRect/>
          <a:stretch>
            <a:fillRect/>
          </a:stretch>
        </p:blipFill>
        <p:spPr bwMode="auto">
          <a:xfrm>
            <a:off x="-31750" y="4763"/>
            <a:ext cx="2273300" cy="6854825"/>
          </a:xfrm>
          <a:prstGeom prst="rect">
            <a:avLst/>
          </a:prstGeom>
          <a:noFill/>
          <a:ln w="9525">
            <a:noFill/>
            <a:miter lim="800000"/>
            <a:headEnd/>
            <a:tailEnd/>
          </a:ln>
        </p:spPr>
      </p:pic>
      <p:pic>
        <p:nvPicPr>
          <p:cNvPr id="20484" name="Picture 4" descr="1"/>
          <p:cNvPicPr>
            <a:picLocks noChangeAspect="1" noChangeArrowheads="1"/>
          </p:cNvPicPr>
          <p:nvPr/>
        </p:nvPicPr>
        <p:blipFill>
          <a:blip r:embed="rId4"/>
          <a:srcRect/>
          <a:stretch>
            <a:fillRect/>
          </a:stretch>
        </p:blipFill>
        <p:spPr bwMode="auto">
          <a:xfrm>
            <a:off x="9907588" y="0"/>
            <a:ext cx="2387600" cy="6859588"/>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矩形 1"/>
          <p:cNvSpPr/>
          <p:nvPr/>
        </p:nvSpPr>
        <p:spPr>
          <a:xfrm>
            <a:off x="6226175" y="1473200"/>
            <a:ext cx="5673725" cy="50673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lstStyle/>
          <a:p>
            <a:pPr marL="0" lvl="0" indent="0" eaLnBrk="1" fontAlgn="base" hangingPunct="1">
              <a:lnSpc>
                <a:spcPct val="100000"/>
              </a:lnSpc>
              <a:spcBef>
                <a:spcPct val="0"/>
              </a:spcBef>
              <a:buNone/>
            </a:pPr>
            <a:r>
              <a:rPr lang="en-GB" altLang="zh-CN" sz="2800" b="1" strike="noStrike" noProof="1">
                <a:solidFill>
                  <a:schemeClr val="tx1"/>
                </a:solidFill>
                <a:latin typeface="Verdana" panose="020B0604030504040204" pitchFamily="34" charset="0"/>
              </a:rPr>
              <a:t>Lasting over 800 years, Zhou Dynasty is the</a:t>
            </a:r>
            <a:r>
              <a:rPr lang="en-GB" altLang="zh-CN" sz="2800" b="1" strike="noStrike" noProof="1" smtClean="0">
                <a:solidFill>
                  <a:schemeClr val="tx1"/>
                </a:solidFill>
                <a:latin typeface="Verdana" panose="020B0604030504040204" pitchFamily="34" charset="0"/>
              </a:rPr>
              <a:t> longest-lasting dynasty </a:t>
            </a:r>
            <a:r>
              <a:rPr lang="en-GB" altLang="zh-CN" sz="2800" b="1" strike="noStrike" noProof="1">
                <a:solidFill>
                  <a:schemeClr val="tx1"/>
                </a:solidFill>
                <a:latin typeface="Verdana" panose="020B0604030504040204" pitchFamily="34" charset="0"/>
              </a:rPr>
              <a:t>in Chinese history.</a:t>
            </a:r>
          </a:p>
          <a:p>
            <a:pPr marL="0" lvl="0" indent="0" eaLnBrk="1" fontAlgn="base" hangingPunct="1">
              <a:lnSpc>
                <a:spcPct val="100000"/>
              </a:lnSpc>
              <a:spcBef>
                <a:spcPct val="0"/>
              </a:spcBef>
              <a:buNone/>
            </a:pPr>
            <a:endParaRPr lang="en-GB" altLang="zh-CN" sz="2800" b="1" strike="noStrike" noProof="1">
              <a:solidFill>
                <a:schemeClr val="tx1"/>
              </a:solidFill>
              <a:latin typeface="Verdana" panose="020B0604030504040204" pitchFamily="34" charset="0"/>
            </a:endParaRPr>
          </a:p>
          <a:p>
            <a:pPr marL="0" lvl="0" indent="0" eaLnBrk="1" fontAlgn="base" hangingPunct="1">
              <a:lnSpc>
                <a:spcPct val="100000"/>
              </a:lnSpc>
              <a:spcBef>
                <a:spcPct val="0"/>
              </a:spcBef>
              <a:buNone/>
            </a:pPr>
            <a:r>
              <a:rPr lang="zh-CN" altLang="en-US" sz="2400" strike="noStrike" noProof="1">
                <a:solidFill>
                  <a:schemeClr val="tx1"/>
                </a:solidFill>
                <a:latin typeface="微软雅黑" panose="020B0503020204020204" pitchFamily="34" charset="-122"/>
                <a:ea typeface="微软雅黑" panose="020B0503020204020204" pitchFamily="34" charset="-122"/>
              </a:rPr>
              <a:t>周朝（公元前</a:t>
            </a:r>
            <a:r>
              <a:rPr lang="en-US" altLang="zh-CN" sz="2400" strike="noStrike" noProof="1">
                <a:solidFill>
                  <a:schemeClr val="tx1"/>
                </a:solidFill>
                <a:latin typeface="微软雅黑" panose="020B0503020204020204" pitchFamily="34" charset="-122"/>
                <a:ea typeface="微软雅黑" panose="020B0503020204020204" pitchFamily="34" charset="-122"/>
              </a:rPr>
              <a:t>1046</a:t>
            </a:r>
            <a:r>
              <a:rPr lang="zh-CN" altLang="en-US" sz="2400" strike="noStrike" noProof="1">
                <a:solidFill>
                  <a:schemeClr val="tx1"/>
                </a:solidFill>
                <a:latin typeface="微软雅黑" panose="020B0503020204020204" pitchFamily="34" charset="-122"/>
                <a:ea typeface="微软雅黑" panose="020B0503020204020204" pitchFamily="34" charset="-122"/>
              </a:rPr>
              <a:t>年</a:t>
            </a:r>
            <a:r>
              <a:rPr lang="en-US" altLang="zh-CN" sz="2400" strike="noStrike" noProof="1">
                <a:solidFill>
                  <a:schemeClr val="tx1"/>
                </a:solidFill>
                <a:latin typeface="微软雅黑" panose="020B0503020204020204" pitchFamily="34" charset="-122"/>
                <a:ea typeface="微软雅黑" panose="020B0503020204020204" pitchFamily="34" charset="-122"/>
              </a:rPr>
              <a:t>-256</a:t>
            </a:r>
            <a:r>
              <a:rPr lang="zh-CN" altLang="en-US" sz="2400" strike="noStrike" noProof="1">
                <a:solidFill>
                  <a:schemeClr val="tx1"/>
                </a:solidFill>
                <a:latin typeface="微软雅黑" panose="020B0503020204020204" pitchFamily="34" charset="-122"/>
                <a:ea typeface="微软雅黑" panose="020B0503020204020204" pitchFamily="34" charset="-122"/>
              </a:rPr>
              <a:t>年</a:t>
            </a:r>
            <a:r>
              <a:rPr lang="zh-CN" altLang="en-US" sz="2400" strike="noStrike" noProof="1" smtClean="0">
                <a:solidFill>
                  <a:schemeClr val="tx1"/>
                </a:solidFill>
                <a:latin typeface="微软雅黑" panose="020B0503020204020204" pitchFamily="34" charset="-122"/>
                <a:ea typeface="微软雅黑" panose="020B0503020204020204" pitchFamily="34" charset="-122"/>
              </a:rPr>
              <a:t>），持续近</a:t>
            </a:r>
            <a:r>
              <a:rPr lang="en-US" altLang="zh-CN" sz="2400" strike="noStrike" noProof="1">
                <a:solidFill>
                  <a:schemeClr val="tx1"/>
                </a:solidFill>
                <a:latin typeface="微软雅黑" panose="020B0503020204020204" pitchFamily="34" charset="-122"/>
                <a:ea typeface="微软雅黑" panose="020B0503020204020204" pitchFamily="34" charset="-122"/>
              </a:rPr>
              <a:t>800</a:t>
            </a:r>
            <a:r>
              <a:rPr lang="zh-CN" altLang="en-US" sz="2400" strike="noStrike" noProof="1">
                <a:solidFill>
                  <a:schemeClr val="tx1"/>
                </a:solidFill>
                <a:latin typeface="微软雅黑" panose="020B0503020204020204" pitchFamily="34" charset="-122"/>
                <a:ea typeface="微软雅黑" panose="020B0503020204020204" pitchFamily="34" charset="-122"/>
              </a:rPr>
              <a:t>年，是中国历</a:t>
            </a:r>
            <a:r>
              <a:rPr lang="zh-CN" altLang="en-US" sz="2400" strike="noStrike" noProof="1" smtClean="0">
                <a:solidFill>
                  <a:schemeClr val="tx1"/>
                </a:solidFill>
                <a:latin typeface="微软雅黑" panose="020B0503020204020204" pitchFamily="34" charset="-122"/>
                <a:ea typeface="微软雅黑" panose="020B0503020204020204" pitchFamily="34" charset="-122"/>
              </a:rPr>
              <a:t>史上最</a:t>
            </a:r>
            <a:r>
              <a:rPr lang="zh-CN" altLang="en-US" sz="2400" noProof="1" smtClean="0">
                <a:solidFill>
                  <a:schemeClr val="tx1"/>
                </a:solidFill>
                <a:latin typeface="微软雅黑" panose="020B0503020204020204" pitchFamily="34" charset="-122"/>
                <a:ea typeface="微软雅黑" panose="020B0503020204020204" pitchFamily="34" charset="-122"/>
              </a:rPr>
              <a:t>长</a:t>
            </a:r>
            <a:r>
              <a:rPr lang="zh-CN" altLang="en-US" sz="2400" strike="noStrike" noProof="1" smtClean="0">
                <a:solidFill>
                  <a:schemeClr val="tx1"/>
                </a:solidFill>
                <a:latin typeface="微软雅黑" panose="020B0503020204020204" pitchFamily="34" charset="-122"/>
                <a:ea typeface="微软雅黑" panose="020B0503020204020204" pitchFamily="34" charset="-122"/>
              </a:rPr>
              <a:t>的</a:t>
            </a:r>
            <a:r>
              <a:rPr lang="zh-CN" altLang="en-US" sz="2400" strike="noStrike" noProof="1">
                <a:solidFill>
                  <a:schemeClr val="tx1"/>
                </a:solidFill>
                <a:latin typeface="微软雅黑" panose="020B0503020204020204" pitchFamily="34" charset="-122"/>
                <a:ea typeface="微软雅黑" panose="020B0503020204020204" pitchFamily="34" charset="-122"/>
              </a:rPr>
              <a:t>朝代。</a:t>
            </a:r>
          </a:p>
        </p:txBody>
      </p:sp>
      <p:pic>
        <p:nvPicPr>
          <p:cNvPr id="5122" name="图片 2" descr="01300001227198135850263723822"/>
          <p:cNvPicPr>
            <a:picLocks noChangeAspect="1"/>
          </p:cNvPicPr>
          <p:nvPr/>
        </p:nvPicPr>
        <p:blipFill>
          <a:blip r:embed="rId2"/>
          <a:stretch>
            <a:fillRect/>
          </a:stretch>
        </p:blipFill>
        <p:spPr>
          <a:xfrm>
            <a:off x="0" y="1314450"/>
            <a:ext cx="6032500" cy="3959225"/>
          </a:xfrm>
          <a:prstGeom prst="rect">
            <a:avLst/>
          </a:prstGeom>
          <a:noFill/>
          <a:ln w="9525">
            <a:no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6145" name="Group 11"/>
          <p:cNvGrpSpPr/>
          <p:nvPr/>
        </p:nvGrpSpPr>
        <p:grpSpPr>
          <a:xfrm>
            <a:off x="3292475" y="1914525"/>
            <a:ext cx="8623300" cy="3716338"/>
            <a:chOff x="3473450" y="269143"/>
            <a:chExt cx="8623301" cy="3715482"/>
          </a:xfrm>
        </p:grpSpPr>
        <p:sp>
          <p:nvSpPr>
            <p:cNvPr id="11" name="Rectangle 10"/>
            <p:cNvSpPr/>
            <p:nvPr/>
          </p:nvSpPr>
          <p:spPr>
            <a:xfrm>
              <a:off x="10904539" y="2713330"/>
              <a:ext cx="889000" cy="309492"/>
            </a:xfrm>
            <a:prstGeom prst="rect">
              <a:avLst/>
            </a:prstGeom>
            <a:ln>
              <a:noFill/>
            </a:ln>
          </p:spPr>
          <p:style>
            <a:lnRef idx="2">
              <a:schemeClr val="dk1"/>
            </a:lnRef>
            <a:fillRef idx="1">
              <a:schemeClr val="lt1"/>
            </a:fillRef>
            <a:effectRef idx="0">
              <a:schemeClr val="dk1"/>
            </a:effectRef>
            <a:fontRef idx="minor">
              <a:schemeClr val="dk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en-US" altLang="zh-CN" sz="1800" b="1" i="0" u="none" strike="noStrike" kern="1200" cap="none" spc="0" normalizeH="0" baseline="0" noProof="0" dirty="0">
                  <a:ln>
                    <a:noFill/>
                  </a:ln>
                  <a:solidFill>
                    <a:srgbClr val="181717"/>
                  </a:solidFill>
                  <a:effectLst/>
                  <a:uLnTx/>
                  <a:uFillTx/>
                  <a:latin typeface="Verdana" panose="020B0604030504040204" pitchFamily="34" charset="0"/>
                  <a:ea typeface="Verdana" panose="020B0604030504040204" pitchFamily="34" charset="0"/>
                  <a:cs typeface="Verdana" panose="020B0604030504040204" pitchFamily="34" charset="0"/>
                  <a:sym typeface="宋体" panose="02010600030101010101" pitchFamily="2" charset="-122"/>
                </a:rPr>
                <a:t>son</a:t>
              </a:r>
              <a:endParaRPr kumimoji="0" lang="en-GB" sz="1800" b="0" i="0" u="none" strike="noStrike" kern="1200" cap="none" spc="0" normalizeH="0" baseline="0" noProof="0" dirty="0">
                <a:ln>
                  <a:noFill/>
                </a:ln>
                <a:solidFill>
                  <a:schemeClr val="dk1"/>
                </a:solidFill>
                <a:effectLst/>
                <a:uLnTx/>
                <a:uFillTx/>
                <a:latin typeface="+mn-lt"/>
                <a:ea typeface="+mn-ea"/>
                <a:cs typeface="+mn-cs"/>
              </a:endParaRPr>
            </a:p>
          </p:txBody>
        </p:sp>
        <p:sp>
          <p:nvSpPr>
            <p:cNvPr id="4" name="矩形 3"/>
            <p:cNvSpPr/>
            <p:nvPr/>
          </p:nvSpPr>
          <p:spPr>
            <a:xfrm>
              <a:off x="3473450" y="1695977"/>
              <a:ext cx="2759075" cy="81419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lvl1pPr>
                <a:buFont typeface="Arial" panose="020B0604020202020204" pitchFamily="34" charset="0"/>
                <a:defRPr>
                  <a:solidFill>
                    <a:schemeClr val="tx1"/>
                  </a:solidFill>
                  <a:latin typeface="Calibri" panose="020F0502020204030204" pitchFamily="34" charset="0"/>
                  <a:ea typeface="宋体" panose="02010600030101010101" pitchFamily="2" charset="-122"/>
                </a:defRPr>
              </a:lvl1pPr>
              <a:lvl2pPr marL="742950" indent="-285750">
                <a:buFont typeface="Arial" panose="020B0604020202020204" pitchFamily="34" charset="0"/>
                <a:defRPr>
                  <a:solidFill>
                    <a:schemeClr val="tx1"/>
                  </a:solidFill>
                  <a:latin typeface="Calibri" panose="020F0502020204030204" pitchFamily="34" charset="0"/>
                  <a:ea typeface="宋体" panose="02010600030101010101" pitchFamily="2" charset="-122"/>
                </a:defRPr>
              </a:lvl2pPr>
              <a:lvl3pPr marL="11430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3pPr>
              <a:lvl4pPr marL="16002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4pPr>
              <a:lvl5pPr marL="20574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en-GB" altLang="zh-CN" sz="2000" b="1" i="0" u="none" strike="noStrike" kern="1200" cap="none" spc="0" normalizeH="0" baseline="0" noProof="1" smtClean="0">
                  <a:ln>
                    <a:noFill/>
                  </a:ln>
                  <a:solidFill>
                    <a:srgbClr val="181717"/>
                  </a:solidFill>
                  <a:effectLst/>
                  <a:uLnTx/>
                  <a:uFillTx/>
                  <a:latin typeface="Verdana" panose="020B0604030504040204" pitchFamily="34" charset="0"/>
                  <a:ea typeface="宋体" panose="02010600030101010101" pitchFamily="2" charset="-122"/>
                  <a:cs typeface="+mn-cs"/>
                </a:rPr>
                <a:t>The oldest son</a:t>
              </a:r>
              <a:r>
                <a:rPr kumimoji="0" lang="en-GB" altLang="en-US" sz="2000" b="1" i="0" u="none" strike="noStrike" kern="1200" cap="none" spc="0" normalizeH="0" baseline="0" noProof="1" smtClean="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rPr>
                <a:t> </a:t>
              </a:r>
              <a:r>
                <a:rPr kumimoji="0" lang="en-GB" altLang="zh-CN" sz="2000" b="1" i="0" u="none" strike="noStrike" kern="1200" cap="none" spc="0" normalizeH="0" baseline="0" noProof="1" smtClean="0">
                  <a:ln>
                    <a:noFill/>
                  </a:ln>
                  <a:solidFill>
                    <a:srgbClr val="181717"/>
                  </a:solidFill>
                  <a:effectLst/>
                  <a:uLnTx/>
                  <a:uFillTx/>
                  <a:latin typeface="Verdana" panose="020B0604030504040204" pitchFamily="34" charset="0"/>
                  <a:ea typeface="宋体" panose="02010600030101010101" pitchFamily="2" charset="-122"/>
                  <a:cs typeface="+mn-cs"/>
                </a:rPr>
                <a:t>Taibo </a:t>
              </a:r>
              <a:r>
                <a:rPr kumimoji="0" lang="en-GB" altLang="zh-CN" sz="2000" b="0" i="0" u="none" strike="noStrike" kern="1200" cap="none" spc="0" normalizeH="0" baseline="0" noProof="1" smtClean="0">
                  <a:ln>
                    <a:noFill/>
                  </a:ln>
                  <a:solidFill>
                    <a:srgbClr val="181717"/>
                  </a:solidFill>
                  <a:effectLst/>
                  <a:uLnTx/>
                  <a:uFillTx/>
                  <a:latin typeface="Verdana" panose="020B0604030504040204" pitchFamily="34" charset="0"/>
                  <a:ea typeface="宋体" panose="02010600030101010101" pitchFamily="2" charset="-122"/>
                  <a:cs typeface="+mn-cs"/>
                </a:rPr>
                <a:t>(</a:t>
              </a:r>
              <a:r>
                <a:rPr kumimoji="0" lang="zh-CN" altLang="en-US" sz="2000" b="0" i="0" u="none" strike="noStrike" kern="1200" cap="none" spc="0" normalizeH="0" baseline="0" noProof="0" smtClean="0">
                  <a:ln>
                    <a:noFill/>
                  </a:ln>
                  <a:solidFill>
                    <a:schemeClr val="tx1"/>
                  </a:solidFill>
                  <a:effectLst/>
                  <a:uLnTx/>
                  <a:uFillTx/>
                  <a:latin typeface="Verdana" panose="020B0604030504040204" pitchFamily="34" charset="0"/>
                  <a:ea typeface="微软雅黑" panose="020B0503020204020204" pitchFamily="34" charset="-122"/>
                  <a:cs typeface="+mn-cs"/>
                  <a:sym typeface="Arial" panose="020B0604020202020204" pitchFamily="34" charset="0"/>
                </a:rPr>
                <a:t>泰伯</a:t>
              </a:r>
              <a:r>
                <a:rPr kumimoji="0" lang="en-GB" altLang="zh-CN" sz="2000" b="0" i="0" u="none" strike="noStrike" kern="1200" cap="none" spc="0" normalizeH="0" baseline="0" noProof="0" smtClean="0">
                  <a:ln>
                    <a:noFill/>
                  </a:ln>
                  <a:solidFill>
                    <a:schemeClr val="tx1"/>
                  </a:solidFill>
                  <a:effectLst/>
                  <a:uLnTx/>
                  <a:uFillTx/>
                  <a:latin typeface="Verdana" panose="020B0604030504040204" pitchFamily="34" charset="0"/>
                  <a:ea typeface="微软雅黑" panose="020B0503020204020204" pitchFamily="34" charset="-122"/>
                  <a:cs typeface="+mn-cs"/>
                  <a:sym typeface="Arial" panose="020B0604020202020204" pitchFamily="34" charset="0"/>
                </a:rPr>
                <a:t>)</a:t>
              </a:r>
              <a:endParaRPr kumimoji="0" lang="en-GB" altLang="zh-CN" sz="2000" b="0" i="0" u="none" strike="noStrike" kern="1200" cap="none" spc="0" normalizeH="0" baseline="0" noProof="1" smtClean="0">
                <a:ln>
                  <a:noFill/>
                </a:ln>
                <a:solidFill>
                  <a:schemeClr val="tx1"/>
                </a:solidFill>
                <a:effectLst/>
                <a:uLnTx/>
                <a:uFillTx/>
                <a:latin typeface="Verdana" panose="020B0604030504040204" pitchFamily="34" charset="0"/>
                <a:ea typeface="宋体" panose="02010600030101010101" pitchFamily="2" charset="-122"/>
                <a:cs typeface="+mn-cs"/>
              </a:endParaRPr>
            </a:p>
          </p:txBody>
        </p:sp>
        <p:sp>
          <p:nvSpPr>
            <p:cNvPr id="5" name="矩形 4"/>
            <p:cNvSpPr/>
            <p:nvPr/>
          </p:nvSpPr>
          <p:spPr>
            <a:xfrm>
              <a:off x="6550025" y="1695977"/>
              <a:ext cx="2801938" cy="81419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ct val="0"/>
                </a:spcBef>
                <a:spcAft>
                  <a:spcPct val="0"/>
                </a:spcAft>
                <a:buClrTx/>
                <a:buSzTx/>
                <a:buFont typeface="Arial" panose="020B0604020202020204" pitchFamily="34" charset="0"/>
                <a:buNone/>
                <a:defRPr/>
              </a:pPr>
              <a:r>
                <a:rPr kumimoji="0" lang="en-US" altLang="zh-CN" sz="2000" b="1" i="0" u="none" strike="noStrike" kern="1200" cap="none" spc="0" normalizeH="0" baseline="0" noProof="1">
                  <a:ln>
                    <a:noFill/>
                  </a:ln>
                  <a:solidFill>
                    <a:schemeClr val="bg2">
                      <a:lumMod val="10000"/>
                    </a:schemeClr>
                  </a:solidFill>
                  <a:effectLst/>
                  <a:uLnTx/>
                  <a:uFillTx/>
                  <a:latin typeface="Verdana" panose="020B0604030504040204" pitchFamily="34" charset="0"/>
                  <a:ea typeface="Verdana" panose="020B0604030504040204" pitchFamily="34" charset="0"/>
                  <a:cs typeface="Verdana" panose="020B0604030504040204" pitchFamily="34" charset="0"/>
                  <a:sym typeface="+mn-ea"/>
                </a:rPr>
                <a:t>The second son</a:t>
              </a:r>
              <a:r>
                <a:rPr kumimoji="0" lang="zh-CN" altLang="en-US" sz="2000" b="1" i="0" u="none" strike="noStrike" kern="1200" cap="none" spc="0" normalizeH="0" baseline="0" noProof="1">
                  <a:ln>
                    <a:noFill/>
                  </a:ln>
                  <a:solidFill>
                    <a:schemeClr val="bg2">
                      <a:lumMod val="10000"/>
                    </a:schemeClr>
                  </a:solidFill>
                  <a:effectLst/>
                  <a:uLnTx/>
                  <a:uFillTx/>
                  <a:latin typeface="Verdana" panose="020B0604030504040204" pitchFamily="34" charset="0"/>
                  <a:ea typeface="微软雅黑" panose="020B0503020204020204" pitchFamily="34" charset="-122"/>
                  <a:cs typeface="Verdana" panose="020B0604030504040204" pitchFamily="34" charset="0"/>
                  <a:sym typeface="+mn-ea"/>
                </a:rPr>
                <a:t> </a:t>
              </a:r>
              <a:r>
                <a:rPr kumimoji="0" lang="en-US" altLang="zh-CN" sz="2000" b="1" i="0" u="none" strike="noStrike" kern="1200" cap="none" spc="0" normalizeH="0" baseline="0" noProof="1">
                  <a:ln>
                    <a:noFill/>
                  </a:ln>
                  <a:solidFill>
                    <a:schemeClr val="bg2">
                      <a:lumMod val="10000"/>
                    </a:schemeClr>
                  </a:solidFill>
                  <a:effectLst/>
                  <a:uLnTx/>
                  <a:uFillTx/>
                  <a:latin typeface="Verdana" panose="020B0604030504040204" pitchFamily="34" charset="0"/>
                  <a:ea typeface="Verdana" panose="020B0604030504040204" pitchFamily="34" charset="0"/>
                  <a:cs typeface="Verdana" panose="020B0604030504040204" pitchFamily="34" charset="0"/>
                  <a:sym typeface="+mn-ea"/>
                </a:rPr>
                <a:t>Zhongyong </a:t>
              </a:r>
              <a:r>
                <a:rPr kumimoji="0" lang="en-US" altLang="zh-CN" sz="2000" b="0" i="0" u="none" strike="noStrike" kern="1200" cap="none" spc="0" normalizeH="0" baseline="0" noProof="1">
                  <a:ln>
                    <a:noFill/>
                  </a:ln>
                  <a:solidFill>
                    <a:schemeClr val="bg2">
                      <a:lumMod val="10000"/>
                    </a:schemeClr>
                  </a:solidFill>
                  <a:effectLst/>
                  <a:uLnTx/>
                  <a:uFillTx/>
                  <a:latin typeface="Verdana" panose="020B0604030504040204" pitchFamily="34" charset="0"/>
                  <a:ea typeface="Verdana" panose="020B0604030504040204" pitchFamily="34" charset="0"/>
                  <a:cs typeface="Verdana" panose="020B0604030504040204" pitchFamily="34" charset="0"/>
                  <a:sym typeface="+mn-ea"/>
                </a:rPr>
                <a:t>(</a:t>
              </a:r>
              <a:r>
                <a:rPr kumimoji="0" lang="zh-CN" altLang="en-US" sz="2000" b="0" i="0" u="none" strike="noStrike" kern="1200" cap="none" spc="0" normalizeH="0" baseline="0" noProof="0" dirty="0">
                  <a:ln>
                    <a:noFill/>
                  </a:ln>
                  <a:solidFill>
                    <a:schemeClr val="tx1"/>
                  </a:solidFill>
                  <a:effectLst/>
                  <a:uLnTx/>
                  <a:uFillTx/>
                  <a:latin typeface="Verdana" panose="020B0604030504040204" pitchFamily="34" charset="0"/>
                  <a:ea typeface="微软雅黑" panose="020B0503020204020204" pitchFamily="34" charset="-122"/>
                  <a:cs typeface="Verdana" panose="020B0604030504040204" pitchFamily="34" charset="0"/>
                </a:rPr>
                <a:t>仲雍</a:t>
              </a:r>
              <a:r>
                <a:rPr kumimoji="0" lang="en-GB" altLang="zh-CN" sz="2000" b="0" i="0" u="none" strike="noStrike" kern="1200" cap="none" spc="0" normalizeH="0" baseline="0" noProof="0" dirty="0">
                  <a:ln>
                    <a:noFill/>
                  </a:ln>
                  <a:solidFill>
                    <a:schemeClr val="tx1"/>
                  </a:solidFill>
                  <a:effectLst/>
                  <a:uLnTx/>
                  <a:uFillTx/>
                  <a:latin typeface="Verdana" panose="020B0604030504040204" pitchFamily="34" charset="0"/>
                  <a:ea typeface="微软雅黑" panose="020B0503020204020204" pitchFamily="34" charset="-122"/>
                  <a:cs typeface="Verdana" panose="020B0604030504040204" pitchFamily="34" charset="0"/>
                </a:rPr>
                <a:t>)</a:t>
              </a:r>
              <a:endParaRPr kumimoji="0" lang="en-US" altLang="zh-CN" sz="2000" b="0" i="0" u="none" strike="noStrike" kern="1200" cap="none" spc="0" normalizeH="0" baseline="0" noProof="1">
                <a:ln>
                  <a:noFill/>
                </a:ln>
                <a:solidFill>
                  <a:schemeClr val="tx1"/>
                </a:solidFill>
                <a:effectLst/>
                <a:uLnTx/>
                <a:uFillTx/>
                <a:latin typeface="Verdana" panose="020B0604030504040204" pitchFamily="34" charset="0"/>
                <a:ea typeface="微软雅黑" panose="020B0503020204020204" pitchFamily="34" charset="-122"/>
                <a:cs typeface="Verdana" panose="020B0604030504040204" pitchFamily="34" charset="0"/>
                <a:sym typeface="+mn-ea"/>
              </a:endParaRPr>
            </a:p>
          </p:txBody>
        </p:sp>
        <p:sp>
          <p:nvSpPr>
            <p:cNvPr id="6" name="矩形 5"/>
            <p:cNvSpPr/>
            <p:nvPr/>
          </p:nvSpPr>
          <p:spPr>
            <a:xfrm>
              <a:off x="9512301" y="1708674"/>
              <a:ext cx="2584450" cy="81419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en-US" altLang="zh-CN" sz="2000" b="1" strike="noStrike" noProof="1">
                  <a:solidFill>
                    <a:srgbClr val="181717"/>
                  </a:solidFill>
                  <a:latin typeface="Verdana" panose="020B0604030504040204" pitchFamily="34" charset="0"/>
                  <a:ea typeface="Verdana" panose="020B0604030504040204" pitchFamily="34" charset="0"/>
                  <a:sym typeface="+mn-ea"/>
                </a:rPr>
                <a:t>The yongest son Jili </a:t>
              </a:r>
              <a:r>
                <a:rPr lang="en-US" altLang="zh-CN" sz="2000" strike="noStrike" noProof="1">
                  <a:solidFill>
                    <a:srgbClr val="181717"/>
                  </a:solidFill>
                  <a:latin typeface="Verdana" panose="020B0604030504040204" pitchFamily="34" charset="0"/>
                  <a:ea typeface="Verdana" panose="020B0604030504040204" pitchFamily="34" charset="0"/>
                  <a:sym typeface="+mn-ea"/>
                </a:rPr>
                <a:t>(</a:t>
              </a:r>
              <a:r>
                <a:rPr lang="zh-CN" altLang="en-US" sz="2000" strike="noStrike" noProof="1">
                  <a:solidFill>
                    <a:schemeClr val="tx1"/>
                  </a:solidFill>
                  <a:latin typeface="Verdana" panose="020B0604030504040204" pitchFamily="34" charset="0"/>
                  <a:ea typeface="微软雅黑" panose="020B0503020204020204" pitchFamily="34" charset="-122"/>
                </a:rPr>
                <a:t>季历</a:t>
              </a:r>
              <a:r>
                <a:rPr lang="en-GB" altLang="zh-CN" sz="2000" strike="noStrike" noProof="1">
                  <a:solidFill>
                    <a:schemeClr val="tx1"/>
                  </a:solidFill>
                  <a:latin typeface="Verdana" panose="020B0604030504040204" pitchFamily="34" charset="0"/>
                  <a:ea typeface="微软雅黑" panose="020B0503020204020204" pitchFamily="34" charset="-122"/>
                </a:rPr>
                <a:t>)</a:t>
              </a:r>
              <a:endParaRPr lang="en-GB" altLang="zh-CN" sz="2000" strike="noStrike" noProof="1">
                <a:solidFill>
                  <a:schemeClr val="tx1"/>
                </a:solidFill>
                <a:latin typeface="Verdana" panose="020B0604030504040204" pitchFamily="34" charset="0"/>
                <a:ea typeface="微软雅黑" panose="020B0503020204020204" pitchFamily="34" charset="-122"/>
                <a:sym typeface="+mn-ea"/>
              </a:endParaRPr>
            </a:p>
          </p:txBody>
        </p:sp>
        <p:sp>
          <p:nvSpPr>
            <p:cNvPr id="7" name="矩形 6"/>
            <p:cNvSpPr/>
            <p:nvPr/>
          </p:nvSpPr>
          <p:spPr>
            <a:xfrm>
              <a:off x="8826501" y="3095830"/>
              <a:ext cx="3270250" cy="82848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en-GB" altLang="zh-CN" sz="2000" b="1" i="0" u="none" strike="noStrike" kern="1200" cap="none" spc="0" normalizeH="0" baseline="0" noProof="0" dirty="0" smtClean="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Chang </a:t>
              </a:r>
              <a:r>
                <a:rPr kumimoji="0" lang="en-GB" altLang="zh-CN" sz="2000" b="0" i="0" u="none" strike="noStrike" kern="1200" cap="none" spc="0" normalizeH="0" baseline="0" noProof="0" dirty="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a:t>
              </a:r>
              <a:r>
                <a:rPr kumimoji="0" lang="zh-CN" altLang="en-US" sz="2000" b="0" i="0" u="none" strike="noStrike" kern="1200" cap="none" spc="0" normalizeH="0" baseline="0" noProof="0" dirty="0">
                  <a:ln>
                    <a:noFill/>
                  </a:ln>
                  <a:solidFill>
                    <a:schemeClr val="tx1"/>
                  </a:solidFill>
                  <a:effectLst/>
                  <a:uLnTx/>
                  <a:uFillTx/>
                  <a:latin typeface="Verdana" panose="020B0604030504040204" pitchFamily="34" charset="0"/>
                  <a:ea typeface="微软雅黑" panose="020B0503020204020204" pitchFamily="34" charset="-122"/>
                  <a:cs typeface="Verdana" panose="020B0604030504040204" pitchFamily="34" charset="0"/>
                </a:rPr>
                <a:t>昌）</a:t>
              </a:r>
              <a:endParaRPr kumimoji="0" lang="en-GB" altLang="zh-CN" sz="2000" b="0" i="0" u="none" strike="noStrike" kern="1200" cap="none" spc="0" normalizeH="0" baseline="0" noProof="0" dirty="0">
                <a:ln>
                  <a:noFill/>
                </a:ln>
                <a:solidFill>
                  <a:schemeClr val="tx1"/>
                </a:solidFill>
                <a:effectLst/>
                <a:uLnTx/>
                <a:uFillTx/>
                <a:latin typeface="Verdana" panose="020B0604030504040204" pitchFamily="34" charset="0"/>
                <a:ea typeface="微软雅黑" panose="020B0503020204020204" pitchFamily="34" charset="-122"/>
                <a:cs typeface="Verdana" panose="020B0604030504040204" pitchFamily="34" charset="0"/>
              </a:endParaRPr>
            </a:p>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en-GB" altLang="zh-CN" sz="1600" b="1" i="0" u="none" strike="noStrike" kern="1200" cap="none" spc="0" normalizeH="0" baseline="0" noProof="0" dirty="0" smtClean="0">
                  <a:ln>
                    <a:noFill/>
                  </a:ln>
                  <a:solidFill>
                    <a:schemeClr val="tx1"/>
                  </a:solidFill>
                  <a:effectLst/>
                  <a:uLnTx/>
                  <a:uFillTx/>
                  <a:latin typeface="Verdana" panose="020B0604030504040204" pitchFamily="34" charset="0"/>
                  <a:ea typeface="微软雅黑" panose="020B0503020204020204" pitchFamily="34" charset="-122"/>
                  <a:cs typeface="Verdana" panose="020B0604030504040204" pitchFamily="34" charset="0"/>
                </a:rPr>
                <a:t>(</a:t>
              </a:r>
              <a:r>
                <a:rPr kumimoji="0" lang="en-GB" altLang="zh-CN" sz="1600" b="1" i="0" u="none" strike="noStrike" kern="1200" cap="none" spc="0" normalizeH="0" baseline="0" noProof="0" dirty="0" smtClean="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Zhou </a:t>
              </a:r>
              <a:r>
                <a:rPr kumimoji="0" lang="en-GB" altLang="zh-CN" sz="1600" b="1" i="0" u="none" strike="noStrike" kern="1200" cap="none" spc="0" normalizeH="0" baseline="0" noProof="0" dirty="0" err="1">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Wenwang</a:t>
              </a:r>
              <a:r>
                <a:rPr kumimoji="0" lang="en-GB" altLang="zh-CN" sz="1600" b="1" i="0" u="none" strike="noStrike" kern="1200" cap="none" spc="0" normalizeH="0" baseline="0" noProof="0" dirty="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 </a:t>
              </a:r>
              <a:r>
                <a:rPr kumimoji="0" lang="zh-CN" altLang="en-US" sz="1600" b="1" i="0" u="none" strike="noStrike" kern="1200" cap="none" spc="0" normalizeH="0" baseline="0" noProof="0" dirty="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周文王）</a:t>
              </a:r>
            </a:p>
          </p:txBody>
        </p:sp>
        <p:sp>
          <p:nvSpPr>
            <p:cNvPr id="8" name="矩形 7"/>
            <p:cNvSpPr/>
            <p:nvPr/>
          </p:nvSpPr>
          <p:spPr>
            <a:xfrm>
              <a:off x="6956424" y="269143"/>
              <a:ext cx="2348707" cy="78721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en-GB" altLang="zh-CN" sz="2000" b="1" i="0" u="none" strike="noStrike" kern="1200" cap="none" spc="0" normalizeH="0" baseline="0" noProof="0" dirty="0" err="1">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Taiwang</a:t>
              </a:r>
              <a:r>
                <a:rPr kumimoji="0" lang="en-GB" altLang="zh-CN" sz="2000" b="0" i="0" u="none" strike="noStrike" kern="1200" cap="none" spc="0" normalizeH="0" baseline="0" noProof="0" dirty="0" smtClean="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a:t>
              </a:r>
              <a:r>
                <a:rPr kumimoji="0" lang="zh-CN" altLang="en-US" sz="2000" b="0" i="0" u="none" strike="noStrike" kern="1200" cap="none" spc="0" normalizeH="0" baseline="0" noProof="0" dirty="0" smtClean="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王</a:t>
              </a:r>
              <a:r>
                <a:rPr kumimoji="0" lang="en-GB" altLang="zh-CN" sz="2000" b="0" i="0" u="none" strike="noStrike" kern="1200" cap="none" spc="0" normalizeH="0" baseline="0" noProof="0" dirty="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rPr>
                <a:t>)</a:t>
              </a:r>
              <a:endParaRPr kumimoji="0" lang="zh-CN" altLang="en-US" sz="2000" b="0" i="0" u="none" strike="noStrike" kern="1200" cap="none" spc="0" normalizeH="0" baseline="0" noProof="0" dirty="0">
                <a:ln>
                  <a:noFill/>
                </a:ln>
                <a:solidFill>
                  <a:srgbClr val="181717"/>
                </a:solidFill>
                <a:effectLst/>
                <a:uLnTx/>
                <a:uFillTx/>
                <a:latin typeface="Verdana" panose="020B0604030504040204" pitchFamily="34" charset="0"/>
                <a:ea typeface="微软雅黑" panose="020B0503020204020204" pitchFamily="34" charset="-122"/>
                <a:cs typeface="Verdana" panose="020B0604030504040204" pitchFamily="34" charset="0"/>
                <a:sym typeface="宋体" panose="02010600030101010101" pitchFamily="2" charset="-122"/>
              </a:endParaRPr>
            </a:p>
          </p:txBody>
        </p:sp>
        <p:sp>
          <p:nvSpPr>
            <p:cNvPr id="24" name="左大括号 23"/>
            <p:cNvSpPr/>
            <p:nvPr/>
          </p:nvSpPr>
          <p:spPr>
            <a:xfrm rot="5400000">
              <a:off x="7460517" y="-1895649"/>
              <a:ext cx="515818" cy="6372226"/>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2000" b="1" i="0" u="none" strike="noStrike" kern="1200" cap="none" spc="0" normalizeH="0" baseline="0" noProof="0">
                <a:ln>
                  <a:noFill/>
                </a:ln>
                <a:solidFill>
                  <a:srgbClr val="000000"/>
                </a:solidFill>
                <a:effectLst/>
                <a:uLnTx/>
                <a:uFillTx/>
                <a:latin typeface="Verdana" panose="020B0604030504040204" pitchFamily="34" charset="0"/>
                <a:ea typeface="微软雅黑" panose="020B0503020204020204" pitchFamily="34" charset="-122"/>
                <a:cs typeface="Verdana" panose="020B0604030504040204" pitchFamily="34" charset="0"/>
              </a:endParaRPr>
            </a:p>
          </p:txBody>
        </p:sp>
        <p:cxnSp>
          <p:nvCxnSpPr>
            <p:cNvPr id="25" name="直接连接符 24"/>
            <p:cNvCxnSpPr/>
            <p:nvPr/>
          </p:nvCxnSpPr>
          <p:spPr>
            <a:xfrm>
              <a:off x="3889375" y="2600644"/>
              <a:ext cx="16637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7162800" y="2600644"/>
              <a:ext cx="16637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10188576" y="2562553"/>
              <a:ext cx="16637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10199689" y="3984625"/>
              <a:ext cx="16652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flipH="1">
              <a:off x="10975976" y="2714918"/>
              <a:ext cx="4763" cy="29838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158" name="文本框 29"/>
          <p:cNvSpPr txBox="1"/>
          <p:nvPr/>
        </p:nvSpPr>
        <p:spPr>
          <a:xfrm>
            <a:off x="3908949" y="593725"/>
            <a:ext cx="6733601" cy="1821011"/>
          </a:xfrm>
          <a:prstGeom prst="rect">
            <a:avLst/>
          </a:prstGeom>
          <a:noFill/>
          <a:ln w="9525">
            <a:noFill/>
          </a:ln>
        </p:spPr>
        <p:txBody>
          <a:bodyPr wrap="square" anchor="t">
            <a:spAutoFit/>
          </a:bodyPr>
          <a:lstStyle/>
          <a:p>
            <a:pPr lvl="0" indent="0">
              <a:lnSpc>
                <a:spcPct val="150000"/>
              </a:lnSpc>
              <a:buFont typeface="Arial" panose="020B0604020202020204" pitchFamily="34" charset="0"/>
              <a:buNone/>
            </a:pPr>
            <a:r>
              <a:rPr lang="en-GB" altLang="zh-CN" sz="2800" b="1" dirty="0" err="1">
                <a:latin typeface="Verdana" panose="020B0604030504040204" pitchFamily="34" charset="0"/>
                <a:ea typeface="微软雅黑" panose="020B0503020204020204" pitchFamily="34" charset="-122"/>
                <a:sym typeface="Arial" panose="020B0604020202020204" pitchFamily="34" charset="0"/>
              </a:rPr>
              <a:t>Taibo</a:t>
            </a:r>
            <a:r>
              <a:rPr lang="en-GB" altLang="zh-CN" sz="2800" b="1" dirty="0" smtClean="0">
                <a:latin typeface="Verdana" panose="020B0604030504040204" pitchFamily="34" charset="0"/>
                <a:ea typeface="微软雅黑" panose="020B0503020204020204" pitchFamily="34" charset="-122"/>
                <a:sym typeface="Arial" panose="020B0604020202020204" pitchFamily="34" charset="0"/>
              </a:rPr>
              <a:t> </a:t>
            </a:r>
            <a:r>
              <a:rPr lang="en-US" altLang="zh-CN" sz="2800" b="1" dirty="0" smtClean="0">
                <a:latin typeface="Verdana" panose="020B0604030504040204" pitchFamily="34" charset="0"/>
                <a:ea typeface="微软雅黑" panose="020B0503020204020204" pitchFamily="34" charset="-122"/>
                <a:sym typeface="Arial" panose="020B0604020202020204" pitchFamily="34" charset="0"/>
              </a:rPr>
              <a:t>Renounced</a:t>
            </a:r>
            <a:r>
              <a:rPr lang="zh-CN" altLang="en-US" sz="2800" b="1" dirty="0" smtClean="0">
                <a:latin typeface="Verdana" panose="020B0604030504040204" pitchFamily="34" charset="0"/>
                <a:ea typeface="微软雅黑" panose="020B0503020204020204" pitchFamily="34" charset="-122"/>
                <a:sym typeface="Arial" panose="020B0604020202020204" pitchFamily="34" charset="0"/>
              </a:rPr>
              <a:t> </a:t>
            </a:r>
            <a:r>
              <a:rPr lang="en-US" altLang="zh-CN" sz="2800" b="1" dirty="0" smtClean="0">
                <a:latin typeface="Verdana" panose="020B0604030504040204" pitchFamily="34" charset="0"/>
                <a:ea typeface="微软雅黑" panose="020B0503020204020204" pitchFamily="34" charset="-122"/>
                <a:sym typeface="Arial" panose="020B0604020202020204" pitchFamily="34" charset="0"/>
              </a:rPr>
              <a:t>his</a:t>
            </a:r>
            <a:r>
              <a:rPr lang="zh-CN" altLang="en-US" sz="2800" b="1" dirty="0" smtClean="0">
                <a:latin typeface="Verdana" panose="020B0604030504040204" pitchFamily="34" charset="0"/>
                <a:ea typeface="微软雅黑" panose="020B0503020204020204" pitchFamily="34" charset="-122"/>
                <a:sym typeface="Arial" panose="020B0604020202020204" pitchFamily="34" charset="0"/>
              </a:rPr>
              <a:t> </a:t>
            </a:r>
            <a:r>
              <a:rPr lang="en-US" altLang="zh-CN" sz="2800" b="1" dirty="0" smtClean="0">
                <a:latin typeface="Verdana" panose="020B0604030504040204" pitchFamily="34" charset="0"/>
                <a:ea typeface="微软雅黑" panose="020B0503020204020204" pitchFamily="34" charset="-122"/>
                <a:sym typeface="Arial" panose="020B0604020202020204" pitchFamily="34" charset="0"/>
              </a:rPr>
              <a:t>Right</a:t>
            </a:r>
            <a:r>
              <a:rPr lang="zh-CN" altLang="en-US" sz="2800" b="1" dirty="0" smtClean="0">
                <a:latin typeface="Verdana" panose="020B0604030504040204" pitchFamily="34" charset="0"/>
                <a:ea typeface="微软雅黑" panose="020B0503020204020204" pitchFamily="34" charset="-122"/>
                <a:sym typeface="Arial" panose="020B0604020202020204" pitchFamily="34" charset="0"/>
              </a:rPr>
              <a:t> </a:t>
            </a:r>
            <a:r>
              <a:rPr lang="en-US" altLang="zh-CN" sz="2800" b="1" dirty="0" smtClean="0">
                <a:latin typeface="Verdana" panose="020B0604030504040204" pitchFamily="34" charset="0"/>
                <a:ea typeface="微软雅黑" panose="020B0503020204020204" pitchFamily="34" charset="-122"/>
                <a:sym typeface="Arial" panose="020B0604020202020204" pitchFamily="34" charset="0"/>
              </a:rPr>
              <a:t>to</a:t>
            </a:r>
            <a:r>
              <a:rPr lang="zh-CN" altLang="en-US" sz="2800" b="1" dirty="0" smtClean="0">
                <a:latin typeface="Verdana" panose="020B0604030504040204" pitchFamily="34" charset="0"/>
                <a:ea typeface="微软雅黑" panose="020B0503020204020204" pitchFamily="34" charset="-122"/>
                <a:sym typeface="Arial" panose="020B0604020202020204" pitchFamily="34" charset="0"/>
              </a:rPr>
              <a:t> </a:t>
            </a:r>
            <a:r>
              <a:rPr lang="zh-CN" altLang="zh-CN" sz="2800" b="1" dirty="0" smtClean="0">
                <a:latin typeface="Verdana" panose="020B0604030504040204" pitchFamily="34" charset="0"/>
                <a:ea typeface="微软雅黑" panose="020B0503020204020204" pitchFamily="34" charset="-122"/>
                <a:sym typeface="Arial" panose="020B0604020202020204" pitchFamily="34" charset="0"/>
              </a:rPr>
              <a:t>b</a:t>
            </a:r>
            <a:r>
              <a:rPr lang="en-US" altLang="zh-CN" sz="2800" b="1" dirty="0" err="1" smtClean="0">
                <a:latin typeface="Verdana" panose="020B0604030504040204" pitchFamily="34" charset="0"/>
                <a:ea typeface="微软雅黑" panose="020B0503020204020204" pitchFamily="34" charset="-122"/>
                <a:sym typeface="Arial" panose="020B0604020202020204" pitchFamily="34" charset="0"/>
              </a:rPr>
              <a:t>ecome</a:t>
            </a:r>
            <a:r>
              <a:rPr lang="zh-CN" altLang="en-US" sz="2800" b="1" dirty="0" smtClean="0">
                <a:latin typeface="Verdana" panose="020B0604030504040204" pitchFamily="34" charset="0"/>
                <a:ea typeface="微软雅黑" panose="020B0503020204020204" pitchFamily="34" charset="-122"/>
                <a:sym typeface="Arial" panose="020B0604020202020204" pitchFamily="34" charset="0"/>
              </a:rPr>
              <a:t> </a:t>
            </a:r>
            <a:r>
              <a:rPr lang="en-US" altLang="zh-CN" sz="2800" b="1" dirty="0" smtClean="0">
                <a:latin typeface="Verdana" panose="020B0604030504040204" pitchFamily="34" charset="0"/>
                <a:ea typeface="微软雅黑" panose="020B0503020204020204" pitchFamily="34" charset="-122"/>
                <a:sym typeface="Arial" panose="020B0604020202020204" pitchFamily="34" charset="0"/>
              </a:rPr>
              <a:t>the</a:t>
            </a:r>
            <a:r>
              <a:rPr lang="zh-CN" altLang="en-US" sz="2800" b="1" dirty="0" smtClean="0">
                <a:latin typeface="Verdana" panose="020B0604030504040204" pitchFamily="34" charset="0"/>
                <a:ea typeface="微软雅黑" panose="020B0503020204020204" pitchFamily="34" charset="-122"/>
                <a:sym typeface="Arial" panose="020B0604020202020204" pitchFamily="34" charset="0"/>
              </a:rPr>
              <a:t> </a:t>
            </a:r>
            <a:r>
              <a:rPr lang="en-US" altLang="zh-CN" sz="2800" b="1" dirty="0" smtClean="0">
                <a:latin typeface="Verdana" panose="020B0604030504040204" pitchFamily="34" charset="0"/>
                <a:ea typeface="微软雅黑" panose="020B0503020204020204" pitchFamily="34" charset="-122"/>
                <a:sym typeface="Arial" panose="020B0604020202020204" pitchFamily="34" charset="0"/>
              </a:rPr>
              <a:t>king.</a:t>
            </a:r>
            <a:endParaRPr lang="en-GB" altLang="zh-CN" sz="2800" b="1" dirty="0" smtClean="0">
              <a:latin typeface="Verdana" panose="020B0604030504040204" pitchFamily="34" charset="0"/>
              <a:ea typeface="微软雅黑" panose="020B0503020204020204" pitchFamily="34" charset="-122"/>
              <a:sym typeface="Arial" panose="020B0604020202020204" pitchFamily="34" charset="0"/>
            </a:endParaRPr>
          </a:p>
          <a:p>
            <a:pPr lvl="0" indent="0">
              <a:lnSpc>
                <a:spcPct val="150000"/>
              </a:lnSpc>
              <a:buFont typeface="Arial" panose="020B0604020202020204" pitchFamily="34" charset="0"/>
              <a:buNone/>
            </a:pPr>
            <a:r>
              <a:rPr lang="zh-CN" altLang="en-US" sz="2000" dirty="0">
                <a:latin typeface="Verdana" panose="020B0604030504040204" pitchFamily="34" charset="0"/>
                <a:ea typeface="微软雅黑" panose="020B0503020204020204" pitchFamily="34" charset="-122"/>
                <a:sym typeface="Arial" panose="020B0604020202020204" pitchFamily="34" charset="0"/>
              </a:rPr>
              <a:t>【</a:t>
            </a:r>
            <a:r>
              <a:rPr lang="zh-CN" altLang="en-US" sz="2000" dirty="0" smtClean="0">
                <a:latin typeface="Verdana" panose="020B0604030504040204" pitchFamily="34" charset="0"/>
                <a:ea typeface="微软雅黑" panose="020B0503020204020204" pitchFamily="34" charset="-122"/>
                <a:sym typeface="Arial" panose="020B0604020202020204" pitchFamily="34" charset="0"/>
              </a:rPr>
              <a:t>泰伯让天下】</a:t>
            </a:r>
            <a:endParaRPr lang="zh-CN" altLang="en-US" sz="2000" dirty="0">
              <a:latin typeface="Verdana" panose="020B0604030504040204" pitchFamily="34" charset="0"/>
              <a:ea typeface="微软雅黑" panose="020B0503020204020204" pitchFamily="34" charset="-122"/>
              <a:sym typeface="Arial" panose="020B0604020202020204" pitchFamily="34" charset="0"/>
            </a:endParaRPr>
          </a:p>
        </p:txBody>
      </p:sp>
      <p:pic>
        <p:nvPicPr>
          <p:cNvPr id="6159" name="图片 1" descr="aec379310a55b319d1df760e43a98226cffc17a2(1)"/>
          <p:cNvPicPr>
            <a:picLocks noChangeAspect="1"/>
          </p:cNvPicPr>
          <p:nvPr/>
        </p:nvPicPr>
        <p:blipFill>
          <a:blip r:embed="rId2"/>
          <a:stretch>
            <a:fillRect/>
          </a:stretch>
        </p:blipFill>
        <p:spPr>
          <a:xfrm>
            <a:off x="6350" y="735013"/>
            <a:ext cx="3286125" cy="5143500"/>
          </a:xfrm>
          <a:prstGeom prst="rect">
            <a:avLst/>
          </a:prstGeom>
          <a:noFill/>
          <a:ln w="9525">
            <a:noFill/>
          </a:ln>
        </p:spPr>
      </p:pic>
      <p:sp>
        <p:nvSpPr>
          <p:cNvPr id="6160" name="文本框 29"/>
          <p:cNvSpPr txBox="1"/>
          <p:nvPr/>
        </p:nvSpPr>
        <p:spPr>
          <a:xfrm>
            <a:off x="290513" y="6005513"/>
            <a:ext cx="2884487" cy="646112"/>
          </a:xfrm>
          <a:prstGeom prst="rect">
            <a:avLst/>
          </a:prstGeom>
          <a:noFill/>
          <a:ln w="9525">
            <a:noFill/>
          </a:ln>
        </p:spPr>
        <p:txBody>
          <a:bodyPr anchor="t">
            <a:spAutoFit/>
          </a:bodyPr>
          <a:lstStyle/>
          <a:p>
            <a:pPr lvl="0" indent="0" algn="ctr">
              <a:buFont typeface="Arial" panose="020B0604020202020204" pitchFamily="34" charset="0"/>
              <a:buNone/>
            </a:pPr>
            <a:r>
              <a:rPr lang="en-US" altLang="zh-CN" dirty="0">
                <a:latin typeface="Verdana" panose="020B0604030504040204" pitchFamily="34" charset="0"/>
                <a:ea typeface="宋体" panose="02010600030101010101" pitchFamily="2" charset="-122"/>
                <a:sym typeface="Arial" panose="020B0604020202020204" pitchFamily="34" charset="0"/>
              </a:rPr>
              <a:t>Picture of Taibo </a:t>
            </a:r>
            <a:r>
              <a:rPr lang="en-US" altLang="zh-CN" dirty="0">
                <a:solidFill>
                  <a:srgbClr val="181717"/>
                </a:solidFill>
                <a:latin typeface="Verdana" panose="020B0604030504040204" pitchFamily="34" charset="0"/>
                <a:ea typeface="宋体" panose="02010600030101010101" pitchFamily="2" charset="-122"/>
              </a:rPr>
              <a:t>(</a:t>
            </a:r>
            <a:r>
              <a:rPr lang="zh-CN" altLang="en-US" dirty="0">
                <a:latin typeface="Verdana" panose="020B0604030504040204" pitchFamily="34" charset="0"/>
                <a:ea typeface="微软雅黑" panose="020B0503020204020204" pitchFamily="34" charset="-122"/>
                <a:sym typeface="Arial" panose="020B0604020202020204" pitchFamily="34" charset="0"/>
              </a:rPr>
              <a:t>泰伯</a:t>
            </a:r>
            <a:r>
              <a:rPr lang="en-GB" altLang="zh-CN" dirty="0">
                <a:latin typeface="Verdana" panose="020B0604030504040204" pitchFamily="34" charset="0"/>
                <a:ea typeface="微软雅黑" panose="020B0503020204020204" pitchFamily="34" charset="-122"/>
                <a:sym typeface="Arial" panose="020B0604020202020204" pitchFamily="34" charset="0"/>
              </a:rPr>
              <a:t>)</a:t>
            </a:r>
            <a:endParaRPr lang="en-US" altLang="zh-CN" dirty="0">
              <a:latin typeface="Verdana" panose="020B0604030504040204" pitchFamily="34" charset="0"/>
              <a:ea typeface="宋体" panose="02010600030101010101" pitchFamily="2" charset="-122"/>
            </a:endParaRPr>
          </a:p>
          <a:p>
            <a:pPr lvl="0" indent="0" algn="ctr">
              <a:buFont typeface="Arial" panose="020B0604020202020204" pitchFamily="34" charset="0"/>
              <a:buNone/>
            </a:pPr>
            <a:endParaRPr lang="en-US" altLang="zh-CN" dirty="0">
              <a:latin typeface="Verdana" panose="020B0604030504040204" pitchFamily="34" charset="0"/>
              <a:ea typeface="宋体" panose="02010600030101010101" pitchFamily="2" charset="-122"/>
              <a:sym typeface="Arial" panose="020B0604020202020204"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488234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169" name="图片 3" descr="070013571602"/>
          <p:cNvPicPr>
            <a:picLocks noChangeAspect="1"/>
          </p:cNvPicPr>
          <p:nvPr/>
        </p:nvPicPr>
        <p:blipFill>
          <a:blip r:embed="rId2"/>
          <a:srcRect t="2521"/>
          <a:stretch>
            <a:fillRect/>
          </a:stretch>
        </p:blipFill>
        <p:spPr>
          <a:xfrm>
            <a:off x="6721121" y="12700"/>
            <a:ext cx="5427662" cy="6831013"/>
          </a:xfrm>
          <a:prstGeom prst="rect">
            <a:avLst/>
          </a:prstGeom>
          <a:noFill/>
          <a:ln w="9525">
            <a:noFill/>
          </a:ln>
        </p:spPr>
      </p:pic>
      <p:sp>
        <p:nvSpPr>
          <p:cNvPr id="7" name="矩形 6"/>
          <p:cNvSpPr/>
          <p:nvPr/>
        </p:nvSpPr>
        <p:spPr>
          <a:xfrm>
            <a:off x="317500" y="963052"/>
            <a:ext cx="9006804" cy="37211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lstStyle/>
          <a:p>
            <a:pPr lvl="0" eaLnBrk="1" fontAlgn="base" hangingPunct="1">
              <a:lnSpc>
                <a:spcPct val="150000"/>
              </a:lnSpc>
              <a:buNone/>
            </a:pPr>
            <a:r>
              <a:rPr lang="zh-CN" altLang="en-US" sz="3600" b="1" noProof="1">
                <a:solidFill>
                  <a:srgbClr val="0070C0"/>
                </a:solidFill>
                <a:latin typeface="微软雅黑" panose="020B0503020204020204" pitchFamily="34" charset="-122"/>
                <a:ea typeface="微软雅黑" panose="020B0503020204020204" pitchFamily="34" charset="-122"/>
              </a:rPr>
              <a:t>家</a:t>
            </a:r>
            <a:r>
              <a:rPr lang="zh-CN" altLang="en-US" sz="3600" b="1" noProof="1" smtClean="0">
                <a:solidFill>
                  <a:srgbClr val="0070C0"/>
                </a:solidFill>
                <a:latin typeface="微软雅黑" panose="020B0503020204020204" pitchFamily="34" charset="-122"/>
                <a:ea typeface="微软雅黑" panose="020B0503020204020204" pitchFamily="34" charset="-122"/>
              </a:rPr>
              <a:t>文化</a:t>
            </a:r>
            <a:r>
              <a:rPr lang="en-US" altLang="zh-CN" sz="3600" b="1" noProof="1" smtClean="0">
                <a:solidFill>
                  <a:srgbClr val="0070C0"/>
                </a:solidFill>
                <a:latin typeface="微软雅黑" panose="020B0503020204020204" pitchFamily="34" charset="-122"/>
                <a:ea typeface="微软雅黑" panose="020B0503020204020204" pitchFamily="34" charset="-122"/>
              </a:rPr>
              <a:t>——</a:t>
            </a:r>
            <a:r>
              <a:rPr lang="zh-CN" altLang="en-US" sz="3600" b="1" noProof="1" smtClean="0">
                <a:solidFill>
                  <a:srgbClr val="0070C0"/>
                </a:solidFill>
                <a:latin typeface="微软雅黑" panose="020B0503020204020204" pitchFamily="34" charset="-122"/>
                <a:ea typeface="微软雅黑" panose="020B0503020204020204" pitchFamily="34" charset="-122"/>
              </a:rPr>
              <a:t>家庭教育的重要性</a:t>
            </a:r>
            <a:endParaRPr lang="en-GB" altLang="zh-CN" sz="3600" b="1" strike="noStrike" noProof="1">
              <a:solidFill>
                <a:srgbClr val="181717"/>
              </a:solidFill>
              <a:latin typeface="微软雅黑" panose="020B0503020204020204" pitchFamily="34" charset="-122"/>
              <a:ea typeface="微软雅黑" panose="020B0503020204020204" pitchFamily="34" charset="-122"/>
            </a:endParaRPr>
          </a:p>
          <a:p>
            <a:pPr lvl="0" eaLnBrk="1" fontAlgn="base" hangingPunct="1">
              <a:lnSpc>
                <a:spcPct val="150000"/>
              </a:lnSpc>
              <a:buNone/>
            </a:pPr>
            <a:r>
              <a:rPr lang="zh-CN" altLang="en-US" sz="2400" b="1"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rPr>
              <a:t>故事給人們的啟發</a:t>
            </a:r>
            <a:endParaRPr lang="en-US" altLang="zh-CN" sz="2400" b="1"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endParaRPr>
          </a:p>
          <a:p>
            <a:pPr lvl="0" eaLnBrk="1" fontAlgn="base" hangingPunct="1">
              <a:lnSpc>
                <a:spcPct val="150000"/>
              </a:lnSpc>
              <a:buNone/>
            </a:pPr>
            <a:r>
              <a:rPr lang="zh-CN" altLang="en-US" sz="3600" b="1"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rPr>
              <a:t>孝道 </a:t>
            </a:r>
            <a:r>
              <a:rPr lang="en-GB" altLang="zh-CN" sz="2400" strike="noStrike" noProof="1">
                <a:solidFill>
                  <a:srgbClr val="181717"/>
                </a:solidFill>
                <a:latin typeface="微软雅黑" panose="020B0503020204020204" pitchFamily="34" charset="-122"/>
                <a:ea typeface="微软雅黑" panose="020B0503020204020204" pitchFamily="34" charset="-122"/>
                <a:sym typeface="宋体" panose="02010600030101010101" pitchFamily="2" charset="-122"/>
              </a:rPr>
              <a:t>(Filial piety</a:t>
            </a:r>
            <a:r>
              <a:rPr lang="en-GB" altLang="zh-CN" sz="2400"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rPr>
              <a:t>)</a:t>
            </a:r>
            <a:r>
              <a:rPr lang="zh-CN" altLang="en-US" sz="3600" b="1"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rPr>
              <a:t>：滿足父親心意</a:t>
            </a:r>
            <a:endParaRPr lang="en-GB" altLang="zh-CN" sz="3600" b="1" strike="noStrike" noProof="1">
              <a:solidFill>
                <a:srgbClr val="181717"/>
              </a:solidFill>
              <a:latin typeface="微软雅黑" panose="020B0503020204020204" pitchFamily="34" charset="-122"/>
              <a:ea typeface="微软雅黑" panose="020B0503020204020204" pitchFamily="34" charset="-122"/>
              <a:sym typeface="宋体" panose="02010600030101010101" pitchFamily="2" charset="-122"/>
            </a:endParaRPr>
          </a:p>
          <a:p>
            <a:pPr lvl="0" eaLnBrk="1" fontAlgn="base" hangingPunct="1">
              <a:lnSpc>
                <a:spcPct val="150000"/>
              </a:lnSpc>
              <a:buNone/>
            </a:pPr>
            <a:r>
              <a:rPr lang="zh-CN" altLang="en-US" sz="3600" b="1" strike="noStrike" noProof="1">
                <a:solidFill>
                  <a:srgbClr val="181717"/>
                </a:solidFill>
                <a:latin typeface="微软雅黑" panose="020B0503020204020204" pitchFamily="34" charset="-122"/>
                <a:ea typeface="微软雅黑" panose="020B0503020204020204" pitchFamily="34" charset="-122"/>
                <a:sym typeface="宋体" panose="02010600030101010101" pitchFamily="2" charset="-122"/>
              </a:rPr>
              <a:t>悌道 </a:t>
            </a:r>
            <a:r>
              <a:rPr lang="en-GB" altLang="zh-CN" sz="2400" strike="noStrike" noProof="1">
                <a:solidFill>
                  <a:srgbClr val="181717"/>
                </a:solidFill>
                <a:latin typeface="微软雅黑" panose="020B0503020204020204" pitchFamily="34" charset="-122"/>
                <a:ea typeface="微软雅黑" panose="020B0503020204020204" pitchFamily="34" charset="-122"/>
                <a:sym typeface="宋体" panose="02010600030101010101" pitchFamily="2" charset="-122"/>
              </a:rPr>
              <a:t>(Brotherhood</a:t>
            </a:r>
            <a:r>
              <a:rPr lang="en-GB" altLang="zh-CN" sz="2400"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rPr>
              <a:t>)</a:t>
            </a:r>
            <a:r>
              <a:rPr lang="zh-CN" altLang="en-US" sz="3600" b="1"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rPr>
              <a:t>：友愛兄弟</a:t>
            </a:r>
          </a:p>
          <a:p>
            <a:pPr lvl="0">
              <a:lnSpc>
                <a:spcPct val="150000"/>
              </a:lnSpc>
            </a:pPr>
            <a:r>
              <a:rPr lang="zh-CN" altLang="en-US" sz="3600" b="1"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rPr>
              <a:t>忠</a:t>
            </a:r>
            <a:r>
              <a:rPr lang="zh-CN" altLang="en-US" sz="3600" b="1" strike="noStrike" noProof="1">
                <a:solidFill>
                  <a:srgbClr val="181717"/>
                </a:solidFill>
                <a:latin typeface="微软雅黑" panose="020B0503020204020204" pitchFamily="34" charset="-122"/>
                <a:ea typeface="微软雅黑" panose="020B0503020204020204" pitchFamily="34" charset="-122"/>
                <a:sym typeface="宋体" panose="02010600030101010101" pitchFamily="2" charset="-122"/>
              </a:rPr>
              <a:t>道 </a:t>
            </a:r>
            <a:r>
              <a:rPr lang="en-GB" altLang="zh-CN" sz="2400" strike="noStrike" noProof="1">
                <a:solidFill>
                  <a:srgbClr val="181717"/>
                </a:solidFill>
                <a:latin typeface="微软雅黑" panose="020B0503020204020204" pitchFamily="34" charset="-122"/>
                <a:ea typeface="微软雅黑" panose="020B0503020204020204" pitchFamily="34" charset="-122"/>
                <a:sym typeface="宋体" panose="02010600030101010101" pitchFamily="2" charset="-122"/>
              </a:rPr>
              <a:t>(Loyalty</a:t>
            </a:r>
            <a:r>
              <a:rPr lang="en-GB" altLang="zh-CN" sz="2400"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rPr>
              <a:t>)</a:t>
            </a:r>
            <a:r>
              <a:rPr lang="zh-CN" altLang="en-US" sz="3600" b="1"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rPr>
              <a:t>：社會責任感</a:t>
            </a:r>
            <a:endParaRPr lang="en-US" altLang="zh-CN" sz="3600" b="1" strike="noStrike" noProof="1" smtClean="0">
              <a:solidFill>
                <a:srgbClr val="181717"/>
              </a:solidFill>
              <a:latin typeface="微软雅黑" panose="020B0503020204020204" pitchFamily="34" charset="-122"/>
              <a:ea typeface="微软雅黑" panose="020B0503020204020204" pitchFamily="34" charset="-122"/>
              <a:sym typeface="宋体" panose="02010600030101010101" pitchFamily="2" charset="-122"/>
            </a:endParaRPr>
          </a:p>
          <a:p>
            <a:pPr lvl="0">
              <a:lnSpc>
                <a:spcPct val="150000"/>
              </a:lnSpc>
            </a:pPr>
            <a:r>
              <a:rPr lang="zh-CN" altLang="en-US" sz="3600" b="1" noProof="1" smtClean="0">
                <a:solidFill>
                  <a:srgbClr val="181717"/>
                </a:solidFill>
                <a:latin typeface="微软雅黑" panose="020B0503020204020204" pitchFamily="34" charset="-122"/>
                <a:ea typeface="微软雅黑" panose="020B0503020204020204" pitchFamily="34" charset="-122"/>
              </a:rPr>
              <a:t>天下都能讓，這個世界還有什麼不能讓的？</a:t>
            </a:r>
            <a:endParaRPr lang="zh-CN" altLang="en-US" sz="3600" b="1" strike="noStrike" noProof="1">
              <a:solidFill>
                <a:srgbClr val="181717"/>
              </a:solidFill>
              <a:latin typeface="微软雅黑" panose="020B0503020204020204" pitchFamily="34" charset="-122"/>
              <a:ea typeface="微软雅黑" panose="020B0503020204020204" pitchFamily="34" charset="-122"/>
              <a:sym typeface="宋体" panose="02010600030101010101" pitchFamily="2" charset="-122"/>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169" name="图片 3" descr="070013571602"/>
          <p:cNvPicPr>
            <a:picLocks noChangeAspect="1"/>
          </p:cNvPicPr>
          <p:nvPr/>
        </p:nvPicPr>
        <p:blipFill>
          <a:blip r:embed="rId2"/>
          <a:srcRect t="2521"/>
          <a:stretch>
            <a:fillRect/>
          </a:stretch>
        </p:blipFill>
        <p:spPr>
          <a:xfrm>
            <a:off x="6710363" y="12700"/>
            <a:ext cx="5427662" cy="6831013"/>
          </a:xfrm>
          <a:prstGeom prst="rect">
            <a:avLst/>
          </a:prstGeom>
          <a:noFill/>
          <a:ln w="9525">
            <a:noFill/>
          </a:ln>
        </p:spPr>
      </p:pic>
      <p:sp>
        <p:nvSpPr>
          <p:cNvPr id="7" name="矩形 6"/>
          <p:cNvSpPr/>
          <p:nvPr/>
        </p:nvSpPr>
        <p:spPr>
          <a:xfrm>
            <a:off x="420528" y="911540"/>
            <a:ext cx="8285589" cy="37211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lstStyle/>
          <a:p>
            <a:pPr lvl="0" eaLnBrk="1" fontAlgn="base" hangingPunct="1">
              <a:lnSpc>
                <a:spcPct val="150000"/>
              </a:lnSpc>
              <a:buNone/>
            </a:pPr>
            <a:r>
              <a:rPr lang="zh-CN" altLang="en-US" sz="6600" b="1" noProof="1">
                <a:solidFill>
                  <a:schemeClr val="tx1"/>
                </a:solidFill>
                <a:latin typeface="微软雅黑" panose="020B0503020204020204" pitchFamily="34" charset="-122"/>
                <a:ea typeface="微软雅黑" panose="020B0503020204020204" pitchFamily="34" charset="-122"/>
              </a:rPr>
              <a:t>舍</a:t>
            </a:r>
            <a:r>
              <a:rPr lang="zh-CN" altLang="en-US" sz="6600" b="1" noProof="1" smtClean="0">
                <a:solidFill>
                  <a:schemeClr val="tx1"/>
                </a:solidFill>
                <a:latin typeface="微软雅黑" panose="020B0503020204020204" pitchFamily="34" charset="-122"/>
                <a:ea typeface="微软雅黑" panose="020B0503020204020204" pitchFamily="34" charset="-122"/>
              </a:rPr>
              <a:t>与得的关系：</a:t>
            </a:r>
            <a:endParaRPr lang="en-US" altLang="zh-CN" sz="6600" b="1" noProof="1" smtClean="0">
              <a:solidFill>
                <a:schemeClr val="tx1"/>
              </a:solidFill>
              <a:latin typeface="微软雅黑" panose="020B0503020204020204" pitchFamily="34" charset="-122"/>
              <a:ea typeface="微软雅黑" panose="020B0503020204020204" pitchFamily="34" charset="-122"/>
            </a:endParaRPr>
          </a:p>
          <a:p>
            <a:pPr lvl="0" eaLnBrk="1" fontAlgn="base" hangingPunct="1">
              <a:lnSpc>
                <a:spcPct val="150000"/>
              </a:lnSpc>
              <a:buNone/>
            </a:pPr>
            <a:r>
              <a:rPr lang="zh-CN" altLang="en-US" sz="4800" b="1" strike="noStrike" noProof="1" smtClean="0">
                <a:solidFill>
                  <a:srgbClr val="0070C0"/>
                </a:solidFill>
                <a:latin typeface="微软雅黑" panose="020B0503020204020204" pitchFamily="34" charset="-122"/>
                <a:ea typeface="微软雅黑" panose="020B0503020204020204" pitchFamily="34" charset="-122"/>
              </a:rPr>
              <a:t>二兄弟讓了天下，</a:t>
            </a:r>
            <a:endParaRPr lang="en-US" altLang="zh-CN" sz="4800" b="1" strike="noStrike" noProof="1" smtClean="0">
              <a:solidFill>
                <a:srgbClr val="0070C0"/>
              </a:solidFill>
              <a:latin typeface="微软雅黑" panose="020B0503020204020204" pitchFamily="34" charset="-122"/>
              <a:ea typeface="微软雅黑" panose="020B0503020204020204" pitchFamily="34" charset="-122"/>
            </a:endParaRPr>
          </a:p>
          <a:p>
            <a:pPr lvl="0" eaLnBrk="1" fontAlgn="base" hangingPunct="1">
              <a:lnSpc>
                <a:spcPct val="150000"/>
              </a:lnSpc>
              <a:buNone/>
            </a:pPr>
            <a:r>
              <a:rPr lang="zh-CN" altLang="en-US" sz="4800" b="1" strike="noStrike" noProof="1" smtClean="0">
                <a:solidFill>
                  <a:srgbClr val="0070C0"/>
                </a:solidFill>
                <a:latin typeface="微软雅黑" panose="020B0503020204020204" pitchFamily="34" charset="-122"/>
                <a:ea typeface="微软雅黑" panose="020B0503020204020204" pitchFamily="34" charset="-122"/>
              </a:rPr>
              <a:t>最後多得了一个天下</a:t>
            </a:r>
            <a:endParaRPr lang="en-GB" altLang="zh-CN" sz="4800" b="1" strike="noStrike" noProof="1">
              <a:solidFill>
                <a:srgbClr val="0070C0"/>
              </a:solidFill>
              <a:latin typeface="微软雅黑" panose="020B0503020204020204" pitchFamily="34" charset="-122"/>
              <a:ea typeface="微软雅黑" panose="020B0503020204020204" pitchFamily="34" charset="-122"/>
            </a:endParaRPr>
          </a:p>
          <a:p>
            <a:pPr lvl="0" eaLnBrk="1" fontAlgn="base" hangingPunct="1">
              <a:lnSpc>
                <a:spcPct val="150000"/>
              </a:lnSpc>
              <a:buNone/>
            </a:pPr>
            <a:endParaRPr lang="zh-CN" altLang="en-US" sz="3600" b="1" strike="noStrike" noProof="1">
              <a:solidFill>
                <a:srgbClr val="181717"/>
              </a:solidFill>
              <a:latin typeface="微软雅黑" panose="020B0503020204020204" pitchFamily="34" charset="-122"/>
              <a:ea typeface="微软雅黑" panose="020B0503020204020204" pitchFamily="34" charset="-122"/>
              <a:sym typeface="宋体" panose="02010600030101010101" pitchFamily="2"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5440042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3" name="图片 1" descr="330572-150619223T960"/>
          <p:cNvPicPr>
            <a:picLocks noChangeAspect="1"/>
          </p:cNvPicPr>
          <p:nvPr/>
        </p:nvPicPr>
        <p:blipFill>
          <a:blip r:embed="rId3"/>
          <a:stretch>
            <a:fillRect/>
          </a:stretch>
        </p:blipFill>
        <p:spPr>
          <a:xfrm>
            <a:off x="0" y="3030398"/>
            <a:ext cx="3105802" cy="3827602"/>
          </a:xfrm>
          <a:prstGeom prst="rect">
            <a:avLst/>
          </a:prstGeom>
          <a:noFill/>
          <a:ln w="9525">
            <a:noFill/>
          </a:ln>
        </p:spPr>
      </p:pic>
      <p:sp>
        <p:nvSpPr>
          <p:cNvPr id="6" name="Text Box 5"/>
          <p:cNvSpPr txBox="1"/>
          <p:nvPr/>
        </p:nvSpPr>
        <p:spPr>
          <a:xfrm>
            <a:off x="1223895" y="453305"/>
            <a:ext cx="10249446" cy="3046988"/>
          </a:xfrm>
          <a:prstGeom prst="rect">
            <a:avLst/>
          </a:prstGeom>
          <a:noFill/>
          <a:ln w="9525">
            <a:noFill/>
          </a:ln>
        </p:spPr>
        <p:txBody>
          <a:bodyPr wrap="square" anchor="t">
            <a:spAutoFit/>
          </a:bodyPr>
          <a:lstStyle/>
          <a:p>
            <a:pPr lvl="0" indent="0"/>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“Family</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Culture”</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enables</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people</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to</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understand</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the</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thinking</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of</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Integration</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and</a:t>
            </a: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rPr>
              <a:t>Openness; brings bright promises to humanity. </a:t>
            </a:r>
            <a:endParaRPr lang="en-US" altLang="zh-CN" sz="4800" b="1" dirty="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5" name="TextBox 4"/>
          <p:cNvSpPr txBox="1"/>
          <p:nvPr/>
        </p:nvSpPr>
        <p:spPr>
          <a:xfrm>
            <a:off x="5797498" y="5204763"/>
            <a:ext cx="4030642" cy="1200329"/>
          </a:xfrm>
          <a:prstGeom prst="rect">
            <a:avLst/>
          </a:prstGeom>
          <a:noFill/>
        </p:spPr>
        <p:txBody>
          <a:bodyPr wrap="square" rtlCol="0">
            <a:spAutoFit/>
          </a:bodyPr>
          <a:lstStyle/>
          <a:p>
            <a:pPr lvl="0">
              <a:lnSpc>
                <a:spcPct val="150000"/>
              </a:lnSpc>
            </a:pPr>
            <a:r>
              <a:rPr lang="zh-CN" altLang="en-US"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家文化让人懂得</a:t>
            </a:r>
            <a:r>
              <a:rPr lang="en-US" altLang="zh-CN"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 </a:t>
            </a:r>
            <a:r>
              <a:rPr lang="zh-CN" altLang="en-US"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[融合、開放</a:t>
            </a:r>
            <a:r>
              <a:rPr lang="en-US" altLang="zh-CN"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 </a:t>
            </a:r>
            <a:r>
              <a:rPr lang="zh-CN" altLang="en-US"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的思想，給人類帶來光明</a:t>
            </a:r>
            <a:endParaRPr lang="en-US" altLang="zh-CN"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endParaRPr>
          </a:p>
          <a:p>
            <a:endParaRPr lang="en-US"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044703430"/>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标题 1"/>
          <p:cNvSpPr>
            <a:spLocks noGrp="1" noChangeArrowheads="1"/>
          </p:cNvSpPr>
          <p:nvPr>
            <p:ph type="title"/>
          </p:nvPr>
        </p:nvSpPr>
        <p:spPr>
          <a:xfrm>
            <a:off x="334849" y="2401219"/>
            <a:ext cx="11526591" cy="1325562"/>
          </a:xfrm>
        </p:spPr>
        <p:txBody>
          <a:bodyPr rtlCol="0">
            <a:noAutofit/>
          </a:bodyPr>
          <a:lstStyle/>
          <a:p>
            <a:pPr algn="ctr" eaLnBrk="1" fontAlgn="auto" hangingPunct="1">
              <a:spcAft>
                <a:spcPts val="0"/>
              </a:spcAft>
              <a:defRPr/>
            </a:pPr>
            <a:r>
              <a:rPr lang="zh-CN" altLang="en-US" sz="6600" b="1" dirty="0" smtClean="0">
                <a:latin typeface="微软雅黑" pitchFamily="34" charset="-122"/>
                <a:ea typeface="微软雅黑" pitchFamily="34" charset="-122"/>
                <a:cs typeface="微软雅黑" pitchFamily="34" charset="-122"/>
              </a:rPr>
              <a:t>中国“家文化“</a:t>
            </a:r>
            <a:r>
              <a:rPr lang="en-US" altLang="zh-CN" sz="6600" b="1" dirty="0" smtClean="0">
                <a:latin typeface="微软雅黑" pitchFamily="34" charset="-122"/>
                <a:ea typeface="微软雅黑" pitchFamily="34" charset="-122"/>
                <a:cs typeface="微软雅黑" pitchFamily="34" charset="-122"/>
              </a:rPr>
              <a:t/>
            </a:r>
            <a:br>
              <a:rPr lang="en-US" altLang="zh-CN" sz="6600" b="1" dirty="0" smtClean="0">
                <a:latin typeface="微软雅黑" pitchFamily="34" charset="-122"/>
                <a:ea typeface="微软雅黑" pitchFamily="34" charset="-122"/>
                <a:cs typeface="微软雅黑" pitchFamily="34" charset="-122"/>
              </a:rPr>
            </a:br>
            <a:r>
              <a:rPr lang="zh-CN" altLang="en-US" sz="6600" b="1" dirty="0" smtClean="0">
                <a:latin typeface="微软雅黑" pitchFamily="34" charset="-122"/>
                <a:ea typeface="微软雅黑" pitchFamily="34" charset="-122"/>
                <a:cs typeface="微软雅黑" pitchFamily="34" charset="-122"/>
              </a:rPr>
              <a:t>對當今社會的啟示</a:t>
            </a:r>
          </a:p>
        </p:txBody>
      </p:sp>
      <p:sp>
        <p:nvSpPr>
          <p:cNvPr id="3" name="矩形 5"/>
          <p:cNvSpPr/>
          <p:nvPr/>
        </p:nvSpPr>
        <p:spPr>
          <a:xfrm>
            <a:off x="-1270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21509"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3" name="图片 1" descr="330572-150619223T960"/>
          <p:cNvPicPr>
            <a:picLocks noChangeAspect="1"/>
          </p:cNvPicPr>
          <p:nvPr/>
        </p:nvPicPr>
        <p:blipFill>
          <a:blip r:embed="rId3"/>
          <a:stretch>
            <a:fillRect/>
          </a:stretch>
        </p:blipFill>
        <p:spPr>
          <a:xfrm>
            <a:off x="1588" y="2381250"/>
            <a:ext cx="4524375" cy="4497388"/>
          </a:xfrm>
          <a:prstGeom prst="rect">
            <a:avLst/>
          </a:prstGeom>
          <a:noFill/>
          <a:ln w="9525">
            <a:noFill/>
          </a:ln>
        </p:spPr>
      </p:pic>
      <p:sp>
        <p:nvSpPr>
          <p:cNvPr id="3075" name="Text Box 5"/>
          <p:cNvSpPr txBox="1"/>
          <p:nvPr/>
        </p:nvSpPr>
        <p:spPr>
          <a:xfrm>
            <a:off x="4714026" y="3174421"/>
            <a:ext cx="6457726" cy="1200329"/>
          </a:xfrm>
          <a:prstGeom prst="rect">
            <a:avLst/>
          </a:prstGeom>
          <a:noFill/>
          <a:ln w="9525">
            <a:noFill/>
          </a:ln>
        </p:spPr>
        <p:txBody>
          <a:bodyPr wrap="square" anchor="t">
            <a:spAutoFit/>
          </a:bodyPr>
          <a:lstStyle/>
          <a:p>
            <a:pPr lvl="0" indent="0">
              <a:lnSpc>
                <a:spcPct val="150000"/>
              </a:lnSpc>
            </a:pPr>
            <a:r>
              <a:rPr lang="zh-CN" altLang="en-US" sz="4800"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家规</a:t>
            </a:r>
            <a:r>
              <a:rPr lang="en-US" altLang="zh-CN" sz="4800"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	</a:t>
            </a:r>
            <a:r>
              <a:rPr lang="zh-CN" altLang="en-US" sz="4800"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家学</a:t>
            </a:r>
            <a:r>
              <a:rPr lang="en-US" altLang="zh-CN" sz="4800" b="1" dirty="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	</a:t>
            </a:r>
            <a:r>
              <a:rPr lang="zh-CN" altLang="en-US" sz="4800"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家业</a:t>
            </a:r>
            <a:endParaRPr lang="en-US" altLang="zh-CN" sz="4800" b="1" dirty="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 name="Text Box 5"/>
          <p:cNvSpPr txBox="1"/>
          <p:nvPr/>
        </p:nvSpPr>
        <p:spPr>
          <a:xfrm>
            <a:off x="4442757" y="1179093"/>
            <a:ext cx="5898672" cy="1200329"/>
          </a:xfrm>
          <a:prstGeom prst="rect">
            <a:avLst/>
          </a:prstGeom>
          <a:noFill/>
          <a:ln w="9525">
            <a:noFill/>
          </a:ln>
        </p:spPr>
        <p:txBody>
          <a:bodyPr wrap="square" anchor="t">
            <a:spAutoFit/>
          </a:bodyPr>
          <a:lstStyle/>
          <a:p>
            <a:pPr lvl="0" indent="0">
              <a:lnSpc>
                <a:spcPct val="150000"/>
              </a:lnSpc>
            </a:pP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“家文化”：</a:t>
            </a:r>
            <a:endParaRPr lang="en-US" altLang="zh-CN" sz="4800" b="1" dirty="0">
              <a:latin typeface="Times New Roman" panose="02020603050405020304" pitchFamily="18" charset="0"/>
              <a:ea typeface="微软雅黑" panose="020B0503020204020204" pitchFamily="34" charset="-122"/>
              <a:sym typeface="Times New Roman" panose="02020603050405020304" pitchFamily="18"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996863585"/>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5" name="Text Box 5"/>
          <p:cNvSpPr txBox="1"/>
          <p:nvPr/>
        </p:nvSpPr>
        <p:spPr>
          <a:xfrm>
            <a:off x="6678028" y="805821"/>
            <a:ext cx="11579225" cy="1069395"/>
          </a:xfrm>
          <a:prstGeom prst="rect">
            <a:avLst/>
          </a:prstGeom>
          <a:noFill/>
          <a:ln w="9525">
            <a:noFill/>
          </a:ln>
        </p:spPr>
        <p:txBody>
          <a:bodyPr wrap="square" anchor="t">
            <a:spAutoFit/>
          </a:bodyPr>
          <a:lstStyle/>
          <a:p>
            <a:pPr lvl="0" indent="0">
              <a:lnSpc>
                <a:spcPct val="150000"/>
              </a:lnSpc>
            </a:pP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祠堂、祭祖</a:t>
            </a:r>
            <a:endParaRPr lang="en-US" altLang="zh-CN" sz="4800" b="1" dirty="0">
              <a:latin typeface="Times New Roman" panose="02020603050405020304" pitchFamily="18" charset="0"/>
              <a:ea typeface="微软雅黑" panose="020B0503020204020204" pitchFamily="34" charset="-122"/>
              <a:sym typeface="Times New Roman" panose="02020603050405020304" pitchFamily="18" charset="0"/>
            </a:endParaRPr>
          </a:p>
        </p:txBody>
      </p:sp>
      <p:pic>
        <p:nvPicPr>
          <p:cNvPr id="5123" name="Picture 3" descr="D:\传统文化\timg (2).jpg"/>
          <p:cNvPicPr>
            <a:picLocks noChangeAspect="1" noChangeArrowheads="1"/>
          </p:cNvPicPr>
          <p:nvPr/>
        </p:nvPicPr>
        <p:blipFill rotWithShape="1">
          <a:blip r:embed="rId3"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22133" t="10435" r="9821" b="-807"/>
          <a:stretch/>
        </p:blipFill>
        <p:spPr bwMode="auto">
          <a:xfrm>
            <a:off x="5019473" y="2461100"/>
            <a:ext cx="6488348" cy="4308731"/>
          </a:xfrm>
          <a:prstGeom prst="rect">
            <a:avLst/>
          </a:prstGeom>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Lst>
        </p:spPr>
      </p:pic>
      <p:pic>
        <p:nvPicPr>
          <p:cNvPr id="5122" name="Picture 2" descr="D:\传统文化\u=882890622,3555823238&amp;fm=11&amp;gp=0.jpg"/>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398109" y="435522"/>
            <a:ext cx="6283848" cy="4179943"/>
          </a:xfrm>
          <a:prstGeom prst="rect">
            <a:avLst/>
          </a:prstGeom>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Lst>
        </p:spPr>
      </p:pic>
      <p:sp>
        <p:nvSpPr>
          <p:cNvPr id="3" name="矩形 2"/>
          <p:cNvSpPr/>
          <p:nvPr/>
        </p:nvSpPr>
        <p:spPr>
          <a:xfrm>
            <a:off x="3280629" y="4838725"/>
            <a:ext cx="2632969" cy="2175596"/>
          </a:xfrm>
          <a:prstGeom prst="rect">
            <a:avLst/>
          </a:prstGeom>
        </p:spPr>
        <p:txBody>
          <a:bodyPr wrap="square">
            <a:spAutoFit/>
          </a:bodyPr>
          <a:lstStyle/>
          <a:p>
            <a:pPr>
              <a:lnSpc>
                <a:spcPct val="150000"/>
              </a:lnSpc>
            </a:pP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私塾</a:t>
            </a:r>
            <a:endParaRPr lang="en-US" altLang="zh-CN" sz="4800" b="1" dirty="0">
              <a:latin typeface="Times New Roman" panose="02020603050405020304" pitchFamily="18" charset="0"/>
              <a:ea typeface="微软雅黑" panose="020B0503020204020204" pitchFamily="34" charset="-122"/>
              <a:sym typeface="Times New Roman" panose="02020603050405020304" pitchFamily="18" charset="0"/>
            </a:endParaRPr>
          </a:p>
          <a:p>
            <a:pPr>
              <a:lnSpc>
                <a:spcPct val="150000"/>
              </a:lnSpc>
            </a:pPr>
            <a:endParaRPr lang="en-US" altLang="zh-CN" sz="4800" b="1" dirty="0" smtClean="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8" name="Text Box 5"/>
          <p:cNvSpPr txBox="1"/>
          <p:nvPr/>
        </p:nvSpPr>
        <p:spPr>
          <a:xfrm>
            <a:off x="191301" y="5700436"/>
            <a:ext cx="4828172" cy="1069395"/>
          </a:xfrm>
          <a:prstGeom prst="rect">
            <a:avLst/>
          </a:prstGeom>
          <a:noFill/>
          <a:ln w="9525">
            <a:noFill/>
          </a:ln>
        </p:spPr>
        <p:txBody>
          <a:bodyPr wrap="square" anchor="t">
            <a:spAutoFit/>
          </a:bodyPr>
          <a:lstStyle/>
          <a:p>
            <a:pPr lvl="0" indent="0">
              <a:lnSpc>
                <a:spcPct val="150000"/>
              </a:lnSpc>
            </a:pP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  </a:t>
            </a:r>
            <a:r>
              <a:rPr lang="zh-CN" altLang="en-US" sz="4800" b="1" dirty="0" smtClean="0">
                <a:solidFill>
                  <a:srgbClr val="CC0000"/>
                </a:solidFill>
                <a:latin typeface="Times New Roman" panose="02020603050405020304" pitchFamily="18" charset="0"/>
                <a:ea typeface="微软雅黑" panose="020B0503020204020204" pitchFamily="34" charset="-122"/>
                <a:sym typeface="Times New Roman" panose="02020603050405020304" pitchFamily="18" charset="0"/>
              </a:rPr>
              <a:t>处处是教育</a:t>
            </a:r>
            <a:endParaRPr lang="en-US" altLang="zh-CN" sz="4800" b="1" dirty="0">
              <a:solidFill>
                <a:srgbClr val="CC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740692400"/>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3" name="图片 1" descr="330572-150619223T960"/>
          <p:cNvPicPr>
            <a:picLocks noChangeAspect="1"/>
          </p:cNvPicPr>
          <p:nvPr/>
        </p:nvPicPr>
        <p:blipFill>
          <a:blip r:embed="rId3"/>
          <a:stretch>
            <a:fillRect/>
          </a:stretch>
        </p:blipFill>
        <p:spPr>
          <a:xfrm>
            <a:off x="1588" y="2381250"/>
            <a:ext cx="4524375" cy="4497388"/>
          </a:xfrm>
          <a:prstGeom prst="rect">
            <a:avLst/>
          </a:prstGeom>
          <a:noFill/>
          <a:ln w="9525">
            <a:noFill/>
          </a:ln>
        </p:spPr>
      </p:pic>
      <p:sp>
        <p:nvSpPr>
          <p:cNvPr id="3075" name="Text Box 5"/>
          <p:cNvSpPr txBox="1"/>
          <p:nvPr/>
        </p:nvSpPr>
        <p:spPr>
          <a:xfrm>
            <a:off x="4714025" y="3174421"/>
            <a:ext cx="7151659" cy="2308324"/>
          </a:xfrm>
          <a:prstGeom prst="rect">
            <a:avLst/>
          </a:prstGeom>
          <a:noFill/>
          <a:ln w="9525">
            <a:noFill/>
          </a:ln>
        </p:spPr>
        <p:txBody>
          <a:bodyPr wrap="square" anchor="t">
            <a:spAutoFit/>
          </a:bodyPr>
          <a:lstStyle/>
          <a:p>
            <a:pPr lvl="0" indent="0">
              <a:lnSpc>
                <a:spcPct val="150000"/>
              </a:lnSpc>
            </a:pPr>
            <a:r>
              <a:rPr lang="zh-CN" altLang="en-US" sz="4800" b="1" dirty="0" smtClean="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rPr>
              <a:t>根源是从地球母亲博大胸怀衍生出来的无私之爱</a:t>
            </a:r>
            <a:endParaRPr lang="en-US" altLang="zh-CN" sz="4800" b="1" dirty="0">
              <a:solidFill>
                <a:srgbClr val="0070C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 name="Text Box 5"/>
          <p:cNvSpPr txBox="1"/>
          <p:nvPr/>
        </p:nvSpPr>
        <p:spPr>
          <a:xfrm>
            <a:off x="4442757" y="1179093"/>
            <a:ext cx="5898672" cy="1200329"/>
          </a:xfrm>
          <a:prstGeom prst="rect">
            <a:avLst/>
          </a:prstGeom>
          <a:noFill/>
          <a:ln w="9525">
            <a:noFill/>
          </a:ln>
        </p:spPr>
        <p:txBody>
          <a:bodyPr wrap="square" anchor="t">
            <a:spAutoFit/>
          </a:bodyPr>
          <a:lstStyle/>
          <a:p>
            <a:pPr lvl="0" indent="0">
              <a:lnSpc>
                <a:spcPct val="150000"/>
              </a:lnSpc>
            </a:pPr>
            <a:r>
              <a:rPr lang="zh-CN" altLang="en-US" sz="4800" b="1" dirty="0" smtClean="0">
                <a:latin typeface="Times New Roman" panose="02020603050405020304" pitchFamily="18" charset="0"/>
                <a:ea typeface="微软雅黑" panose="020B0503020204020204" pitchFamily="34" charset="-122"/>
                <a:sym typeface="Times New Roman" panose="02020603050405020304" pitchFamily="18" charset="0"/>
              </a:rPr>
              <a:t>“家文化”：</a:t>
            </a:r>
            <a:endParaRPr lang="en-US" altLang="zh-CN" sz="4800" b="1" dirty="0">
              <a:latin typeface="Times New Roman" panose="02020603050405020304" pitchFamily="18" charset="0"/>
              <a:ea typeface="微软雅黑" panose="020B0503020204020204" pitchFamily="34" charset="-122"/>
              <a:sym typeface="Times New Roman" panose="02020603050405020304" pitchFamily="18"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240882190"/>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3" name="图片 1" descr="330572-150619223T960"/>
          <p:cNvPicPr>
            <a:picLocks noChangeAspect="1"/>
          </p:cNvPicPr>
          <p:nvPr/>
        </p:nvPicPr>
        <p:blipFill>
          <a:blip r:embed="rId3"/>
          <a:stretch>
            <a:fillRect/>
          </a:stretch>
        </p:blipFill>
        <p:spPr>
          <a:xfrm>
            <a:off x="1588" y="2381250"/>
            <a:ext cx="4524375" cy="4497388"/>
          </a:xfrm>
          <a:prstGeom prst="rect">
            <a:avLst/>
          </a:prstGeom>
          <a:noFill/>
          <a:ln w="9525">
            <a:noFill/>
          </a:ln>
        </p:spPr>
      </p:pic>
      <p:sp>
        <p:nvSpPr>
          <p:cNvPr id="3075" name="Text Box 5"/>
          <p:cNvSpPr txBox="1"/>
          <p:nvPr/>
        </p:nvSpPr>
        <p:spPr>
          <a:xfrm>
            <a:off x="633150" y="1457316"/>
            <a:ext cx="11579225" cy="906530"/>
          </a:xfrm>
          <a:prstGeom prst="rect">
            <a:avLst/>
          </a:prstGeom>
          <a:noFill/>
          <a:ln w="9525">
            <a:noFill/>
          </a:ln>
        </p:spPr>
        <p:txBody>
          <a:bodyPr wrap="square" anchor="t">
            <a:spAutoFit/>
          </a:bodyPr>
          <a:lstStyle/>
          <a:p>
            <a:pPr lvl="0" indent="0">
              <a:lnSpc>
                <a:spcPct val="150000"/>
              </a:lnSpc>
            </a:pPr>
            <a:r>
              <a:rPr lang="zh-CN" altLang="en-US" sz="4000" b="1" dirty="0" smtClean="0">
                <a:latin typeface="Times New Roman" panose="02020603050405020304" pitchFamily="18" charset="0"/>
                <a:ea typeface="微软雅黑" panose="020B0503020204020204" pitchFamily="34" charset="-122"/>
                <a:sym typeface="Times New Roman" panose="02020603050405020304" pitchFamily="18" charset="0"/>
              </a:rPr>
              <a:t>人與人、人與自然、人與看不見的東西的相處</a:t>
            </a:r>
            <a:endParaRPr lang="en-US" altLang="zh-CN" sz="4000" b="1" dirty="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076" name="Line 6"/>
          <p:cNvSpPr/>
          <p:nvPr/>
        </p:nvSpPr>
        <p:spPr>
          <a:xfrm>
            <a:off x="661988" y="2427943"/>
            <a:ext cx="10534650" cy="1588"/>
          </a:xfrm>
          <a:prstGeom prst="line">
            <a:avLst/>
          </a:prstGeom>
          <a:ln w="9525" cap="flat" cmpd="sng">
            <a:solidFill>
              <a:srgbClr val="C0C0C0"/>
            </a:solidFill>
            <a:prstDash val="solid"/>
            <a:round/>
            <a:headEnd type="none" w="med" len="med"/>
            <a:tailEnd type="none" w="med" len="med"/>
          </a:ln>
        </p:spPr>
        <p:txBody>
          <a:bodyPr anchor="t"/>
          <a:lstStyle/>
          <a:p>
            <a:pPr lvl="0" indent="0"/>
            <a:endParaRPr lang="zh-CN" altLang="en-US" sz="2400">
              <a:latin typeface="Calibri" panose="020F0502020204030204" pitchFamily="34" charset="0"/>
              <a:ea typeface="宋体" panose="02010600030101010101" pitchFamily="2" charset="-122"/>
            </a:endParaRPr>
          </a:p>
        </p:txBody>
      </p:sp>
      <p:sp>
        <p:nvSpPr>
          <p:cNvPr id="2" name="文本框 1"/>
          <p:cNvSpPr txBox="1"/>
          <p:nvPr/>
        </p:nvSpPr>
        <p:spPr>
          <a:xfrm>
            <a:off x="700241" y="2397567"/>
            <a:ext cx="1282889" cy="523220"/>
          </a:xfrm>
          <a:prstGeom prst="rect">
            <a:avLst/>
          </a:prstGeom>
          <a:noFill/>
        </p:spPr>
        <p:txBody>
          <a:bodyPr wrap="square" rtlCol="0">
            <a:spAutoFit/>
          </a:bodyPr>
          <a:lstStyle/>
          <a:p>
            <a:r>
              <a:rPr lang="zh-CN" altLang="en-US" sz="2800" b="1" dirty="0" smtClean="0">
                <a:solidFill>
                  <a:srgbClr val="0070C0"/>
                </a:solidFill>
                <a:latin typeface="微软雅黑" panose="020B0503020204020204" pitchFamily="34" charset="-122"/>
                <a:ea typeface="微软雅黑" panose="020B0503020204020204" pitchFamily="34" charset="-122"/>
              </a:rPr>
              <a:t>（自己）</a:t>
            </a:r>
            <a:endParaRPr lang="zh-CN" altLang="en-US" sz="2800" b="1" dirty="0">
              <a:solidFill>
                <a:srgbClr val="0070C0"/>
              </a:solidFill>
              <a:latin typeface="微软雅黑" panose="020B0503020204020204" pitchFamily="34" charset="-122"/>
              <a:ea typeface="微软雅黑" panose="020B0503020204020204" pitchFamily="34"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844183665"/>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 name="Picture 7" descr="千年古樹_1.JPG"/>
          <p:cNvPicPr>
            <a:picLocks noChangeAspect="1"/>
          </p:cNvPicPr>
          <p:nvPr/>
        </p:nvPicPr>
        <p:blipFill>
          <a:blip r:embed="rId2"/>
          <a:srcRect/>
          <a:stretch>
            <a:fillRect/>
          </a:stretch>
        </p:blipFill>
        <p:spPr bwMode="auto">
          <a:xfrm>
            <a:off x="0" y="0"/>
            <a:ext cx="4040188" cy="6858000"/>
          </a:xfrm>
          <a:prstGeom prst="rect">
            <a:avLst/>
          </a:prstGeom>
          <a:noFill/>
          <a:ln w="9525">
            <a:noFill/>
            <a:miter lim="800000"/>
            <a:headEnd/>
            <a:tailEnd/>
          </a:ln>
          <a:effectLst>
            <a:outerShdw blurRad="50800" dist="139700" dir="2700000" algn="tl" rotWithShape="0">
              <a:srgbClr val="000000">
                <a:alpha val="43000"/>
              </a:srgbClr>
            </a:outerShdw>
          </a:effectLst>
        </p:spPr>
      </p:pic>
      <p:pic>
        <p:nvPicPr>
          <p:cNvPr id="9" name="Picture 8" descr="千年古樹_2.JPG"/>
          <p:cNvPicPr>
            <a:picLocks noChangeAspect="1"/>
          </p:cNvPicPr>
          <p:nvPr/>
        </p:nvPicPr>
        <p:blipFill>
          <a:blip r:embed="rId3"/>
          <a:srcRect/>
          <a:stretch>
            <a:fillRect/>
          </a:stretch>
        </p:blipFill>
        <p:spPr bwMode="auto">
          <a:xfrm>
            <a:off x="4216400" y="0"/>
            <a:ext cx="3921125" cy="6858000"/>
          </a:xfrm>
          <a:prstGeom prst="rect">
            <a:avLst/>
          </a:prstGeom>
          <a:noFill/>
          <a:ln w="9525">
            <a:noFill/>
            <a:miter lim="800000"/>
            <a:headEnd/>
            <a:tailEnd/>
          </a:ln>
          <a:effectLst>
            <a:outerShdw blurRad="50800" dist="152400" dir="2700000" algn="tl" rotWithShape="0">
              <a:srgbClr val="000000">
                <a:alpha val="43000"/>
              </a:srgbClr>
            </a:outerShdw>
          </a:effectLst>
        </p:spPr>
      </p:pic>
      <p:pic>
        <p:nvPicPr>
          <p:cNvPr id="10" name="Picture 9" descr="千年古樹_3.JPG"/>
          <p:cNvPicPr>
            <a:picLocks noChangeAspect="1"/>
          </p:cNvPicPr>
          <p:nvPr/>
        </p:nvPicPr>
        <p:blipFill>
          <a:blip r:embed="rId4"/>
          <a:srcRect/>
          <a:stretch>
            <a:fillRect/>
          </a:stretch>
        </p:blipFill>
        <p:spPr bwMode="auto">
          <a:xfrm>
            <a:off x="8339138" y="0"/>
            <a:ext cx="3852862" cy="6858000"/>
          </a:xfrm>
          <a:prstGeom prst="rect">
            <a:avLst/>
          </a:prstGeom>
          <a:noFill/>
          <a:ln w="9525">
            <a:noFill/>
            <a:miter lim="800000"/>
            <a:headEnd/>
            <a:tailEnd/>
          </a:ln>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8635964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4" name="Picture 3" descr="千年古樹_4.JPG"/>
          <p:cNvPicPr>
            <a:picLocks noChangeAspect="1"/>
          </p:cNvPicPr>
          <p:nvPr/>
        </p:nvPicPr>
        <p:blipFill>
          <a:blip r:embed="rId2"/>
          <a:srcRect/>
          <a:stretch>
            <a:fillRect/>
          </a:stretch>
        </p:blipFill>
        <p:spPr bwMode="auto">
          <a:xfrm>
            <a:off x="849647" y="390839"/>
            <a:ext cx="10255411" cy="5760720"/>
          </a:xfrm>
          <a:prstGeom prst="rect">
            <a:avLst/>
          </a:prstGeom>
          <a:noFill/>
          <a:ln w="9525">
            <a:noFill/>
            <a:miter lim="800000"/>
            <a:headEnd/>
            <a:tailEnd/>
          </a:ln>
          <a:effectLst>
            <a:outerShdw blurRad="63500" dist="38100" dir="2700000" algn="tl" rotWithShape="0">
              <a:srgbClr val="000000">
                <a:alpha val="43000"/>
              </a:srgbClr>
            </a:outerShdw>
          </a:effec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699394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标题 1"/>
          <p:cNvSpPr>
            <a:spLocks noGrp="1" noChangeArrowheads="1"/>
          </p:cNvSpPr>
          <p:nvPr>
            <p:ph type="title"/>
          </p:nvPr>
        </p:nvSpPr>
        <p:spPr>
          <a:xfrm>
            <a:off x="638175" y="2509887"/>
            <a:ext cx="10515600" cy="1325562"/>
          </a:xfrm>
        </p:spPr>
        <p:txBody>
          <a:bodyPr rtlCol="0">
            <a:normAutofit/>
          </a:bodyPr>
          <a:lstStyle/>
          <a:p>
            <a:pPr eaLnBrk="1" fontAlgn="auto" hangingPunct="1">
              <a:spcAft>
                <a:spcPts val="0"/>
              </a:spcAft>
              <a:defRPr/>
            </a:pPr>
            <a:r>
              <a:rPr lang="zh-CN" altLang="en-US" sz="6600" b="1" dirty="0" smtClean="0">
                <a:latin typeface="微软雅黑" pitchFamily="34" charset="-122"/>
                <a:ea typeface="微软雅黑" pitchFamily="34" charset="-122"/>
                <a:cs typeface="微软雅黑" pitchFamily="34" charset="-122"/>
              </a:rPr>
              <a:t> “家文化”管理模式实践</a:t>
            </a:r>
          </a:p>
        </p:txBody>
      </p:sp>
      <p:sp>
        <p:nvSpPr>
          <p:cNvPr id="3" name="矩形 5"/>
          <p:cNvSpPr/>
          <p:nvPr/>
        </p:nvSpPr>
        <p:spPr>
          <a:xfrm>
            <a:off x="-1270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21509"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2265185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4" name="图片 2" descr="未命名 -1"/>
          <p:cNvPicPr>
            <a:picLocks noChangeAspect="1" noChangeArrowheads="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730500" y="702733"/>
            <a:ext cx="6165851" cy="5725584"/>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135125366"/>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4" name="内容占位符 2"/>
          <p:cNvSpPr>
            <a:spLocks noGrp="1" noChangeArrowheads="1"/>
          </p:cNvSpPr>
          <p:nvPr>
            <p:ph idx="1"/>
          </p:nvPr>
        </p:nvSpPr>
        <p:spPr>
          <a:xfrm>
            <a:off x="360363" y="1003300"/>
            <a:ext cx="11414125" cy="4351338"/>
          </a:xfrm>
        </p:spPr>
        <p:txBody>
          <a:bodyPr/>
          <a:lstStyle/>
          <a:p>
            <a:pPr marL="0" indent="0" algn="ctr" eaLnBrk="1" hangingPunct="1">
              <a:buFont typeface="Arial" pitchFamily="1" charset="0"/>
              <a:buNone/>
            </a:pPr>
            <a:r>
              <a:rPr lang="zh-CN" altLang="en-US" sz="7200" b="1">
                <a:latin typeface="微软雅黑" charset="0"/>
                <a:ea typeface="微软雅黑" charset="0"/>
                <a:cs typeface="微软雅黑" charset="0"/>
              </a:rPr>
              <a:t>管理者</a:t>
            </a:r>
          </a:p>
          <a:p>
            <a:pPr marL="0" indent="0" algn="ctr" eaLnBrk="1" hangingPunct="1">
              <a:buFont typeface="Arial" pitchFamily="1" charset="0"/>
              <a:buNone/>
            </a:pPr>
            <a:r>
              <a:rPr lang="zh-CN" altLang="en-US" sz="7200" b="1">
                <a:latin typeface="微软雅黑" charset="0"/>
                <a:ea typeface="微软雅黑" charset="0"/>
                <a:cs typeface="微软雅黑" charset="0"/>
              </a:rPr>
              <a:t>从管理下属到管理好自己</a:t>
            </a:r>
          </a:p>
          <a:p>
            <a:pPr marL="0" indent="0" algn="ctr" eaLnBrk="1" hangingPunct="1">
              <a:buFont typeface="Arial" pitchFamily="1" charset="0"/>
              <a:buNone/>
            </a:pPr>
            <a:endParaRPr lang="zh-CN" altLang="en-US" sz="7200" b="1">
              <a:latin typeface="微软雅黑" charset="0"/>
              <a:ea typeface="微软雅黑" charset="0"/>
              <a:cs typeface="微软雅黑" charset="0"/>
            </a:endParaRPr>
          </a:p>
        </p:txBody>
      </p:sp>
      <p:sp>
        <p:nvSpPr>
          <p:cNvPr id="6"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a:solidFill>
                <a:srgbClr val="FFFFFF"/>
              </a:solidFill>
              <a:cs typeface="宋体" pitchFamily="-111" charset="-122"/>
            </a:endParaRPr>
          </a:p>
        </p:txBody>
      </p:sp>
      <p:sp>
        <p:nvSpPr>
          <p:cNvPr id="2" name="矩形 1"/>
          <p:cNvSpPr/>
          <p:nvPr/>
        </p:nvSpPr>
        <p:spPr>
          <a:xfrm>
            <a:off x="-7938" y="6092825"/>
            <a:ext cx="12204701" cy="76200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a:solidFill>
                <a:srgbClr val="FFFFFF"/>
              </a:solidFill>
              <a:cs typeface="宋体" pitchFamily="-111" charset="-122"/>
            </a:endParaRPr>
          </a:p>
        </p:txBody>
      </p:sp>
      <p:pic>
        <p:nvPicPr>
          <p:cNvPr id="23557" name="图片 6" descr="固锝logo"/>
          <p:cNvPicPr>
            <a:picLocks noChangeAspect="1" noChangeArrowheads="1"/>
          </p:cNvPicPr>
          <p:nvPr/>
        </p:nvPicPr>
        <p:blipFill>
          <a:blip r:embed="rId2"/>
          <a:srcRect/>
          <a:stretch>
            <a:fillRect/>
          </a:stretch>
        </p:blipFill>
        <p:spPr bwMode="auto">
          <a:xfrm>
            <a:off x="11147425" y="-7938"/>
            <a:ext cx="1039813" cy="803276"/>
          </a:xfrm>
          <a:prstGeom prst="rect">
            <a:avLst/>
          </a:prstGeom>
          <a:noFill/>
          <a:ln w="9525">
            <a:noFill/>
            <a:miter lim="800000"/>
            <a:headEnd/>
            <a:tailEnd/>
          </a:ln>
        </p:spPr>
      </p:pic>
      <p:sp>
        <p:nvSpPr>
          <p:cNvPr id="4" name="文本框 3"/>
          <p:cNvSpPr txBox="1">
            <a:spLocks noChangeArrowheads="1"/>
          </p:cNvSpPr>
          <p:nvPr/>
        </p:nvSpPr>
        <p:spPr bwMode="auto">
          <a:xfrm>
            <a:off x="871538" y="3414713"/>
            <a:ext cx="11155362" cy="2363787"/>
          </a:xfrm>
          <a:prstGeom prst="rect">
            <a:avLst/>
          </a:prstGeom>
          <a:noFill/>
          <a:ln w="9525">
            <a:noFill/>
            <a:miter lim="800000"/>
            <a:headEnd/>
            <a:tailEnd/>
          </a:ln>
        </p:spPr>
        <p:txBody>
          <a:bodyPr wrap="none">
            <a:prstTxWarp prst="textNoShape">
              <a:avLst/>
            </a:prstTxWarp>
            <a:spAutoFit/>
          </a:bodyPr>
          <a:lstStyle/>
          <a:p>
            <a:pPr algn="ctr"/>
            <a:r>
              <a:rPr lang="zh-CN" altLang="en-US" sz="7200" b="1">
                <a:solidFill>
                  <a:srgbClr val="0070C0"/>
                </a:solidFill>
                <a:latin typeface="微软雅黑" charset="0"/>
                <a:ea typeface="微软雅黑" charset="0"/>
                <a:cs typeface="微软雅黑" charset="0"/>
                <a:sym typeface="宋体" pitchFamily="1" charset="-122"/>
              </a:rPr>
              <a:t>正己化人</a:t>
            </a:r>
          </a:p>
          <a:p>
            <a:pPr algn="ctr"/>
            <a:r>
              <a:rPr lang="zh-CN" altLang="en-US" sz="7200" b="1">
                <a:solidFill>
                  <a:srgbClr val="0070C0"/>
                </a:solidFill>
                <a:latin typeface="微软雅黑" charset="0"/>
                <a:ea typeface="微软雅黑" charset="0"/>
                <a:cs typeface="微软雅黑" charset="0"/>
                <a:sym typeface="宋体" pitchFamily="1" charset="-122"/>
              </a:rPr>
              <a:t>修身、齐家、治国、平天下</a:t>
            </a:r>
            <a:endParaRPr lang="zh-CN" altLang="en-US" sz="7200" b="1">
              <a:latin typeface="微软雅黑" charset="0"/>
              <a:ea typeface="微软雅黑" charset="0"/>
              <a:cs typeface="微软雅黑"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charRg st="0" end="7"/>
                                            </p:txEl>
                                          </p:spTgt>
                                        </p:tgtEl>
                                        <p:attrNameLst>
                                          <p:attrName>style.visibility</p:attrName>
                                        </p:attrNameLst>
                                      </p:cBhvr>
                                      <p:to>
                                        <p:strVal val="visible"/>
                                      </p:to>
                                    </p:set>
                                    <p:animEffect transition="in" filter="blinds(horizontal)">
                                      <p:cBhvr>
                                        <p:cTn id="7" dur="500"/>
                                        <p:tgtEl>
                                          <p:spTgt spid="4">
                                            <p:txEl>
                                              <p:charRg st="0"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8" name="内容占位符 2"/>
          <p:cNvSpPr>
            <a:spLocks noGrp="1" noChangeArrowheads="1"/>
          </p:cNvSpPr>
          <p:nvPr>
            <p:ph idx="1"/>
          </p:nvPr>
        </p:nvSpPr>
        <p:spPr>
          <a:xfrm>
            <a:off x="-4763" y="1363663"/>
            <a:ext cx="12065001" cy="4351337"/>
          </a:xfrm>
        </p:spPr>
        <p:txBody>
          <a:bodyPr/>
          <a:lstStyle/>
          <a:p>
            <a:pPr marL="0" indent="0" algn="ctr" eaLnBrk="1" hangingPunct="1">
              <a:buFont typeface="Arial" pitchFamily="1" charset="0"/>
              <a:buNone/>
            </a:pPr>
            <a:r>
              <a:rPr lang="zh-CN" altLang="en-US" sz="6600" b="1">
                <a:latin typeface="微软雅黑" charset="0"/>
                <a:ea typeface="微软雅黑" charset="0"/>
                <a:cs typeface="微软雅黑" charset="0"/>
              </a:rPr>
              <a:t>管理从注重股东回报</a:t>
            </a:r>
          </a:p>
          <a:p>
            <a:pPr marL="0" indent="0" algn="ctr" eaLnBrk="1" hangingPunct="1">
              <a:buFont typeface="Arial" pitchFamily="1" charset="0"/>
              <a:buNone/>
            </a:pPr>
            <a:r>
              <a:rPr lang="zh-CN" altLang="en-US" sz="6600" b="1">
                <a:latin typeface="微软雅黑" charset="0"/>
                <a:ea typeface="微软雅黑" charset="0"/>
                <a:cs typeface="微软雅黑" charset="0"/>
              </a:rPr>
              <a:t>到关心员工幸福</a:t>
            </a:r>
          </a:p>
          <a:p>
            <a:pPr marL="0" indent="0" algn="ctr" eaLnBrk="1" hangingPunct="1">
              <a:buFont typeface="Arial" pitchFamily="1" charset="0"/>
              <a:buNone/>
            </a:pPr>
            <a:endParaRPr lang="zh-CN" altLang="en-US" sz="6600" b="1">
              <a:latin typeface="微软雅黑" charset="0"/>
              <a:ea typeface="微软雅黑" charset="0"/>
              <a:cs typeface="微软雅黑" charset="0"/>
            </a:endParaRPr>
          </a:p>
        </p:txBody>
      </p:sp>
      <p:sp>
        <p:nvSpPr>
          <p:cNvPr id="3" name="文本框 2"/>
          <p:cNvSpPr txBox="1">
            <a:spLocks noChangeArrowheads="1"/>
          </p:cNvSpPr>
          <p:nvPr/>
        </p:nvSpPr>
        <p:spPr bwMode="auto">
          <a:xfrm>
            <a:off x="611188" y="3644900"/>
            <a:ext cx="11156950" cy="1604963"/>
          </a:xfrm>
          <a:prstGeom prst="rect">
            <a:avLst/>
          </a:prstGeom>
          <a:noFill/>
          <a:ln w="9525">
            <a:noFill/>
            <a:miter lim="800000"/>
            <a:headEnd/>
            <a:tailEnd/>
          </a:ln>
        </p:spPr>
        <p:txBody>
          <a:bodyPr wrap="none">
            <a:prstTxWarp prst="textNoShape">
              <a:avLst/>
            </a:prstTxWarp>
            <a:spAutoFit/>
          </a:bodyPr>
          <a:lstStyle/>
          <a:p>
            <a:r>
              <a:rPr lang="zh-CN" altLang="en-US" sz="4800" b="1">
                <a:solidFill>
                  <a:srgbClr val="0070C0"/>
                </a:solidFill>
                <a:latin typeface="微软雅黑" charset="0"/>
                <a:ea typeface="微软雅黑" charset="0"/>
                <a:cs typeface="微软雅黑" charset="0"/>
                <a:sym typeface="Arial" pitchFamily="1" charset="0"/>
              </a:rPr>
              <a:t>有德此有人，有人此有土，有土此有财，</a:t>
            </a:r>
          </a:p>
          <a:p>
            <a:r>
              <a:rPr lang="zh-CN" altLang="en-US" sz="4800" b="1">
                <a:solidFill>
                  <a:srgbClr val="0070C0"/>
                </a:solidFill>
                <a:latin typeface="微软雅黑" charset="0"/>
                <a:ea typeface="微软雅黑" charset="0"/>
                <a:cs typeface="微软雅黑" charset="0"/>
                <a:sym typeface="Arial" pitchFamily="1" charset="0"/>
              </a:rPr>
              <a:t>有财此有用。德者本也，财者末也</a:t>
            </a:r>
            <a:endParaRPr lang="zh-CN" altLang="en-US" sz="5400" b="1">
              <a:latin typeface="微软雅黑" charset="0"/>
              <a:ea typeface="微软雅黑" charset="0"/>
              <a:cs typeface="微软雅黑"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矩形 3"/>
          <p:cNvSpPr/>
          <p:nvPr/>
        </p:nvSpPr>
        <p:spPr>
          <a:xfrm>
            <a:off x="4170363" y="193675"/>
            <a:ext cx="3101975" cy="8001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lumMod val="50000"/>
                  </a:schemeClr>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lnSpc>
                <a:spcPct val="150000"/>
              </a:lnSpc>
              <a:buNone/>
            </a:pPr>
            <a:r>
              <a:rPr lang="en-GB" altLang="zh-CN" sz="2400" b="1" strike="noStrike" noProof="1">
                <a:solidFill>
                  <a:schemeClr val="tx2"/>
                </a:solidFill>
                <a:latin typeface="Verdana" panose="020B0604030504040204" pitchFamily="34" charset="0"/>
                <a:ea typeface="Verdana" panose="020B0604030504040204" pitchFamily="34" charset="0"/>
              </a:rPr>
              <a:t>Happiness Chain</a:t>
            </a:r>
          </a:p>
          <a:p>
            <a:pPr lvl="0" algn="ctr" eaLnBrk="1" fontAlgn="base" hangingPunct="1">
              <a:lnSpc>
                <a:spcPct val="150000"/>
              </a:lnSpc>
              <a:buNone/>
            </a:pPr>
            <a:r>
              <a:rPr lang="zh-CN" altLang="en-US" sz="2000" strike="noStrike" noProof="1">
                <a:solidFill>
                  <a:schemeClr val="tx2"/>
                </a:solidFill>
                <a:latin typeface="微软雅黑" panose="020B0503020204020204" pitchFamily="34" charset="-122"/>
                <a:ea typeface="微软雅黑" panose="020B0503020204020204" pitchFamily="34" charset="-122"/>
              </a:rPr>
              <a:t>幸福链</a:t>
            </a:r>
          </a:p>
        </p:txBody>
      </p:sp>
      <p:sp>
        <p:nvSpPr>
          <p:cNvPr id="6" name="椭圆 5"/>
          <p:cNvSpPr/>
          <p:nvPr/>
        </p:nvSpPr>
        <p:spPr>
          <a:xfrm>
            <a:off x="3392488" y="2693988"/>
            <a:ext cx="1303338" cy="1470025"/>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zh-CN" altLang="en-US" sz="2000" b="1" strike="noStrike" noProof="1">
                <a:solidFill>
                  <a:srgbClr val="FFFFFF"/>
                </a:solidFill>
                <a:latin typeface="微软雅黑" panose="020B0503020204020204" pitchFamily="34" charset="-122"/>
                <a:ea typeface="微软雅黑" panose="020B0503020204020204" pitchFamily="34" charset="-122"/>
              </a:rPr>
              <a:t>客户幸福</a:t>
            </a:r>
          </a:p>
        </p:txBody>
      </p:sp>
      <p:sp>
        <p:nvSpPr>
          <p:cNvPr id="7" name="椭圆 6"/>
          <p:cNvSpPr/>
          <p:nvPr/>
        </p:nvSpPr>
        <p:spPr>
          <a:xfrm>
            <a:off x="5159375" y="1352550"/>
            <a:ext cx="1301750" cy="1471613"/>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zh-CN" altLang="en-US" sz="2000" b="1" strike="noStrike" noProof="1">
                <a:solidFill>
                  <a:srgbClr val="FFFFFF"/>
                </a:solidFill>
                <a:latin typeface="微软雅黑" panose="020B0503020204020204" pitchFamily="34" charset="-122"/>
                <a:ea typeface="微软雅黑" panose="020B0503020204020204" pitchFamily="34" charset="-122"/>
              </a:rPr>
              <a:t>员工幸福</a:t>
            </a:r>
          </a:p>
        </p:txBody>
      </p:sp>
      <p:sp>
        <p:nvSpPr>
          <p:cNvPr id="8" name="椭圆 7"/>
          <p:cNvSpPr/>
          <p:nvPr/>
        </p:nvSpPr>
        <p:spPr>
          <a:xfrm>
            <a:off x="6897688" y="2616200"/>
            <a:ext cx="1301750" cy="1470025"/>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zh-CN" altLang="en-US" sz="20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机器幸福</a:t>
            </a:r>
          </a:p>
        </p:txBody>
      </p:sp>
      <p:sp>
        <p:nvSpPr>
          <p:cNvPr id="9" name="椭圆 8"/>
          <p:cNvSpPr/>
          <p:nvPr/>
        </p:nvSpPr>
        <p:spPr>
          <a:xfrm>
            <a:off x="6305550" y="4664075"/>
            <a:ext cx="1301750" cy="1470025"/>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zh-CN" altLang="en-US" sz="2000" b="1" strike="noStrike" noProof="1">
                <a:solidFill>
                  <a:srgbClr val="FFFFFF"/>
                </a:solidFill>
                <a:latin typeface="微软雅黑" panose="020B0503020204020204" pitchFamily="34" charset="-122"/>
                <a:ea typeface="微软雅黑" panose="020B0503020204020204" pitchFamily="34" charset="-122"/>
                <a:sym typeface="宋体" panose="02010600030101010101" pitchFamily="2" charset="-122"/>
              </a:rPr>
              <a:t>产品</a:t>
            </a:r>
            <a:r>
              <a:rPr lang="zh-CN" altLang="en-US" sz="2000" b="1" strike="noStrike" noProof="1">
                <a:solidFill>
                  <a:srgbClr val="FFFFFF"/>
                </a:solidFill>
                <a:latin typeface="微软雅黑" panose="020B0503020204020204" pitchFamily="34" charset="-122"/>
                <a:ea typeface="微软雅黑" panose="020B0503020204020204" pitchFamily="34" charset="-122"/>
              </a:rPr>
              <a:t>幸福</a:t>
            </a:r>
          </a:p>
        </p:txBody>
      </p:sp>
      <p:sp>
        <p:nvSpPr>
          <p:cNvPr id="10" name="椭圆 9"/>
          <p:cNvSpPr/>
          <p:nvPr/>
        </p:nvSpPr>
        <p:spPr>
          <a:xfrm>
            <a:off x="4225925" y="4664075"/>
            <a:ext cx="1301750" cy="1470025"/>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zh-CN" altLang="en-US" sz="20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万物幸福</a:t>
            </a:r>
          </a:p>
        </p:txBody>
      </p:sp>
      <p:sp>
        <p:nvSpPr>
          <p:cNvPr id="11" name="右箭头 10"/>
          <p:cNvSpPr/>
          <p:nvPr/>
        </p:nvSpPr>
        <p:spPr>
          <a:xfrm rot="19320000">
            <a:off x="4467225" y="2330450"/>
            <a:ext cx="490538" cy="41116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2" name="右箭头 11"/>
          <p:cNvSpPr/>
          <p:nvPr/>
        </p:nvSpPr>
        <p:spPr>
          <a:xfrm rot="1920000">
            <a:off x="6710363" y="2092325"/>
            <a:ext cx="490538" cy="409575"/>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3" name="右箭头 12"/>
          <p:cNvSpPr/>
          <p:nvPr/>
        </p:nvSpPr>
        <p:spPr>
          <a:xfrm rot="7380000">
            <a:off x="7164388" y="4216400"/>
            <a:ext cx="490538" cy="41116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4" name="右箭头 13"/>
          <p:cNvSpPr/>
          <p:nvPr/>
        </p:nvSpPr>
        <p:spPr>
          <a:xfrm rot="14520000">
            <a:off x="3960813" y="4271963"/>
            <a:ext cx="490538" cy="41116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5" name="右箭头 14"/>
          <p:cNvSpPr/>
          <p:nvPr/>
        </p:nvSpPr>
        <p:spPr>
          <a:xfrm rot="10800000">
            <a:off x="5727700" y="5330825"/>
            <a:ext cx="488950" cy="41116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7" name="上弧形箭头 16"/>
          <p:cNvSpPr/>
          <p:nvPr/>
        </p:nvSpPr>
        <p:spPr>
          <a:xfrm rot="900000">
            <a:off x="6540500" y="992188"/>
            <a:ext cx="4227513" cy="1166813"/>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8" name="椭圆 17"/>
          <p:cNvSpPr/>
          <p:nvPr/>
        </p:nvSpPr>
        <p:spPr>
          <a:xfrm>
            <a:off x="9634538" y="2693988"/>
            <a:ext cx="1301750" cy="1470025"/>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zh-CN" altLang="en-US" sz="2000" b="1" strike="noStrike" noProof="1">
                <a:solidFill>
                  <a:srgbClr val="FFFFFF"/>
                </a:solidFill>
                <a:latin typeface="微软雅黑" panose="020B0503020204020204" pitchFamily="34" charset="-122"/>
                <a:ea typeface="微软雅黑" panose="020B0503020204020204" pitchFamily="34" charset="-122"/>
              </a:rPr>
              <a:t>员工无限创造力</a:t>
            </a:r>
          </a:p>
        </p:txBody>
      </p:sp>
      <p:pic>
        <p:nvPicPr>
          <p:cNvPr id="26638" name="图片 6" descr="Mypsd_68946_201108171021330001B"/>
          <p:cNvPicPr>
            <a:picLocks noChangeAspect="1"/>
          </p:cNvPicPr>
          <p:nvPr/>
        </p:nvPicPr>
        <p:blipFill>
          <a:blip r:embed="rId2"/>
          <a:srcRect t="4829" b="3381"/>
          <a:stretch>
            <a:fillRect/>
          </a:stretch>
        </p:blipFill>
        <p:spPr>
          <a:xfrm>
            <a:off x="-3175" y="2508250"/>
            <a:ext cx="2970213" cy="4351338"/>
          </a:xfrm>
          <a:prstGeom prst="rect">
            <a:avLst/>
          </a:prstGeom>
          <a:noFill/>
          <a:ln w="9525">
            <a:noFill/>
          </a:ln>
        </p:spPr>
      </p:pic>
      <p:sp>
        <p:nvSpPr>
          <p:cNvPr id="26639" name="TextBox 1"/>
          <p:cNvSpPr txBox="1"/>
          <p:nvPr/>
        </p:nvSpPr>
        <p:spPr>
          <a:xfrm>
            <a:off x="3676650" y="1474788"/>
            <a:ext cx="1651000" cy="708025"/>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employees</a:t>
            </a:r>
          </a:p>
        </p:txBody>
      </p:sp>
      <p:sp>
        <p:nvSpPr>
          <p:cNvPr id="26640" name="TextBox 19"/>
          <p:cNvSpPr txBox="1"/>
          <p:nvPr/>
        </p:nvSpPr>
        <p:spPr>
          <a:xfrm>
            <a:off x="7875588" y="4068763"/>
            <a:ext cx="1651000" cy="706437"/>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machines</a:t>
            </a:r>
          </a:p>
        </p:txBody>
      </p:sp>
      <p:sp>
        <p:nvSpPr>
          <p:cNvPr id="26641" name="TextBox 20"/>
          <p:cNvSpPr txBox="1"/>
          <p:nvPr/>
        </p:nvSpPr>
        <p:spPr>
          <a:xfrm>
            <a:off x="2519363" y="3808413"/>
            <a:ext cx="1651000" cy="708025"/>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customers</a:t>
            </a:r>
          </a:p>
        </p:txBody>
      </p:sp>
      <p:sp>
        <p:nvSpPr>
          <p:cNvPr id="26642" name="TextBox 21"/>
          <p:cNvSpPr txBox="1"/>
          <p:nvPr/>
        </p:nvSpPr>
        <p:spPr>
          <a:xfrm>
            <a:off x="4984750" y="6096000"/>
            <a:ext cx="1651000" cy="708025"/>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beings</a:t>
            </a:r>
          </a:p>
        </p:txBody>
      </p:sp>
      <p:sp>
        <p:nvSpPr>
          <p:cNvPr id="26643" name="TextBox 22"/>
          <p:cNvSpPr txBox="1"/>
          <p:nvPr/>
        </p:nvSpPr>
        <p:spPr>
          <a:xfrm>
            <a:off x="7440613" y="6007100"/>
            <a:ext cx="1651000" cy="708025"/>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products</a:t>
            </a:r>
          </a:p>
        </p:txBody>
      </p:sp>
      <p:sp>
        <p:nvSpPr>
          <p:cNvPr id="26644" name="TextBox 23"/>
          <p:cNvSpPr txBox="1"/>
          <p:nvPr/>
        </p:nvSpPr>
        <p:spPr>
          <a:xfrm>
            <a:off x="10317163" y="4173538"/>
            <a:ext cx="1651000" cy="400050"/>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innovations</a:t>
            </a:r>
          </a:p>
        </p:txBody>
      </p:sp>
      <p:sp>
        <p:nvSpPr>
          <p:cNvPr id="2" name="文本框 1"/>
          <p:cNvSpPr txBox="1"/>
          <p:nvPr/>
        </p:nvSpPr>
        <p:spPr>
          <a:xfrm>
            <a:off x="5648638" y="3335425"/>
            <a:ext cx="543739" cy="954107"/>
          </a:xfrm>
          <a:prstGeom prst="rect">
            <a:avLst/>
          </a:prstGeom>
          <a:noFill/>
        </p:spPr>
        <p:txBody>
          <a:bodyPr wrap="none" rtlCol="0">
            <a:spAutoFit/>
          </a:bodyPr>
          <a:lstStyle/>
          <a:p>
            <a:pPr algn="ctr"/>
            <a:r>
              <a:rPr lang="zh-CN" altLang="en-US" sz="2800" b="1" dirty="0">
                <a:solidFill>
                  <a:schemeClr val="accent1">
                    <a:lumMod val="50000"/>
                  </a:schemeClr>
                </a:solidFill>
                <a:latin typeface="微软雅黑" panose="020B0503020204020204" pitchFamily="34" charset="-122"/>
                <a:ea typeface="微软雅黑" panose="020B0503020204020204" pitchFamily="34" charset="-122"/>
                <a:cs typeface="+mn-cs"/>
              </a:rPr>
              <a:t>明</a:t>
            </a:r>
            <a:endParaRPr lang="en-US" altLang="zh-CN" sz="2800" b="1" dirty="0">
              <a:solidFill>
                <a:schemeClr val="accent1">
                  <a:lumMod val="50000"/>
                </a:schemeClr>
              </a:solidFill>
              <a:latin typeface="微软雅黑" panose="020B0503020204020204" pitchFamily="34" charset="-122"/>
              <a:ea typeface="微软雅黑" panose="020B0503020204020204" pitchFamily="34" charset="-122"/>
              <a:cs typeface="+mn-cs"/>
            </a:endParaRPr>
          </a:p>
          <a:p>
            <a:pPr algn="ctr"/>
            <a:r>
              <a:rPr lang="zh-CN" altLang="en-US" sz="2800" b="1" dirty="0">
                <a:solidFill>
                  <a:schemeClr val="accent1">
                    <a:lumMod val="50000"/>
                  </a:schemeClr>
                </a:solidFill>
                <a:latin typeface="微软雅黑" panose="020B0503020204020204" pitchFamily="34" charset="-122"/>
                <a:ea typeface="微软雅黑" panose="020B0503020204020204" pitchFamily="34" charset="-122"/>
                <a:cs typeface="+mn-cs"/>
              </a:rPr>
              <a:t>理</a:t>
            </a:r>
            <a:endParaRPr lang="en-US" altLang="zh-CN" sz="2800" b="1" dirty="0">
              <a:solidFill>
                <a:schemeClr val="accent1">
                  <a:lumMod val="50000"/>
                </a:schemeClr>
              </a:solidFill>
              <a:latin typeface="微软雅黑" panose="020B0503020204020204" pitchFamily="34" charset="-122"/>
              <a:ea typeface="微软雅黑" panose="020B0503020204020204" pitchFamily="34" charset="-122"/>
              <a:cs typeface="+mn-cs"/>
            </a:endParaRPr>
          </a:p>
        </p:txBody>
      </p:sp>
      <p:sp>
        <p:nvSpPr>
          <p:cNvPr id="3" name="文本框 2"/>
          <p:cNvSpPr txBox="1"/>
          <p:nvPr/>
        </p:nvSpPr>
        <p:spPr>
          <a:xfrm>
            <a:off x="4872311" y="3269804"/>
            <a:ext cx="962123" cy="1077218"/>
          </a:xfrm>
          <a:prstGeom prst="rect">
            <a:avLst/>
          </a:prstGeom>
          <a:noFill/>
        </p:spPr>
        <p:txBody>
          <a:bodyPr wrap="none" rtlCol="0">
            <a:spAutoFit/>
          </a:bodyPr>
          <a:lstStyle/>
          <a:p>
            <a:r>
              <a:rPr lang="en-US" altLang="zh-CN" sz="2400" dirty="0" smtClean="0"/>
              <a:t>    </a:t>
            </a:r>
            <a:r>
              <a:rPr lang="en-US" altLang="zh-CN" sz="3200" b="1" dirty="0" smtClean="0"/>
              <a:t>Be</a:t>
            </a:r>
            <a:endParaRPr lang="en-US" altLang="zh-CN" sz="3200" b="1" dirty="0"/>
          </a:p>
          <a:p>
            <a:r>
              <a:rPr lang="en-US" altLang="zh-CN" sz="3200" b="1" dirty="0"/>
              <a:t>w</a:t>
            </a:r>
            <a:r>
              <a:rPr lang="en-US" altLang="zh-CN" sz="3200" b="1" dirty="0" smtClean="0"/>
              <a:t>ise</a:t>
            </a:r>
            <a:endParaRPr lang="zh-CN" altLang="en-US" sz="3200" b="1"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71787124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265" name="Rectangle 11"/>
          <p:cNvSpPr/>
          <p:nvPr/>
        </p:nvSpPr>
        <p:spPr>
          <a:xfrm>
            <a:off x="6573838" y="550863"/>
            <a:ext cx="1590675" cy="960437"/>
          </a:xfrm>
          <a:prstGeom prst="rect">
            <a:avLst/>
          </a:prstGeom>
          <a:noFill/>
          <a:ln w="9525">
            <a:noFill/>
          </a:ln>
        </p:spPr>
        <p:txBody>
          <a:bodyPr wrap="none" lIns="193542" tIns="96772" rIns="193542" bIns="96772" anchor="ctr"/>
          <a:lstStyle/>
          <a:p>
            <a:pPr lvl="0" indent="0" algn="ctr">
              <a:buFont typeface="Arial" panose="020B0604020202020204" pitchFamily="34" charset="0"/>
              <a:buNone/>
            </a:pPr>
            <a:r>
              <a:rPr lang="zh-CN" altLang="en-US" sz="2400" b="1" dirty="0">
                <a:latin typeface="Times New Roman" panose="02020603050405020304" pitchFamily="18" charset="0"/>
                <a:ea typeface="微软雅黑" panose="020B0503020204020204" pitchFamily="34" charset="-122"/>
              </a:rPr>
              <a:t>果</a:t>
            </a:r>
            <a:endParaRPr lang="zh-CN" altLang="en-US" sz="2400" dirty="0">
              <a:latin typeface="Arial" panose="020B0604020202020204" pitchFamily="34" charset="0"/>
              <a:ea typeface="微软雅黑" panose="020B0503020204020204" pitchFamily="34" charset="-122"/>
            </a:endParaRPr>
          </a:p>
        </p:txBody>
      </p:sp>
      <p:sp>
        <p:nvSpPr>
          <p:cNvPr id="11266" name="Rectangle 11"/>
          <p:cNvSpPr/>
          <p:nvPr/>
        </p:nvSpPr>
        <p:spPr>
          <a:xfrm>
            <a:off x="8401050" y="1797050"/>
            <a:ext cx="3752850" cy="2946400"/>
          </a:xfrm>
          <a:prstGeom prst="rect">
            <a:avLst/>
          </a:prstGeom>
          <a:noFill/>
          <a:ln w="9525">
            <a:noFill/>
          </a:ln>
        </p:spPr>
        <p:txBody>
          <a:bodyPr wrap="none" lIns="193542" tIns="96772" rIns="193542" bIns="96772" anchor="ctr"/>
          <a:lstStyle/>
          <a:p>
            <a:pPr lvl="0" indent="0">
              <a:buFont typeface="Wingdings" panose="05000000000000000000" pitchFamily="2" charset="2"/>
              <a:buNone/>
            </a:pPr>
            <a:endParaRPr lang="en-US" altLang="zh-CN" sz="1700" b="1" dirty="0">
              <a:solidFill>
                <a:schemeClr val="bg1"/>
              </a:solidFill>
              <a:latin typeface="微软雅黑" panose="020B0503020204020204" pitchFamily="34" charset="-122"/>
              <a:ea typeface="微软雅黑" panose="020B0503020204020204" pitchFamily="34" charset="-122"/>
            </a:endParaRPr>
          </a:p>
        </p:txBody>
      </p:sp>
      <p:cxnSp>
        <p:nvCxnSpPr>
          <p:cNvPr id="11267" name="Straight Connector 30"/>
          <p:cNvCxnSpPr/>
          <p:nvPr/>
        </p:nvCxnSpPr>
        <p:spPr>
          <a:xfrm>
            <a:off x="8348663" y="998538"/>
            <a:ext cx="1044575" cy="1096962"/>
          </a:xfrm>
          <a:prstGeom prst="line">
            <a:avLst/>
          </a:prstGeom>
          <a:ln w="9525">
            <a:noFill/>
          </a:ln>
          <a:effectLst>
            <a:outerShdw dist="53882" dir="13499999" algn="ctr" rotWithShape="0">
              <a:schemeClr val="bg2">
                <a:alpha val="50000"/>
              </a:schemeClr>
            </a:outerShdw>
          </a:effectLst>
        </p:spPr>
      </p:cxnSp>
      <p:cxnSp>
        <p:nvCxnSpPr>
          <p:cNvPr id="11268" name="Straight Connector 31"/>
          <p:cNvCxnSpPr/>
          <p:nvPr/>
        </p:nvCxnSpPr>
        <p:spPr>
          <a:xfrm>
            <a:off x="8059738" y="1320800"/>
            <a:ext cx="1046162" cy="1096963"/>
          </a:xfrm>
          <a:prstGeom prst="line">
            <a:avLst/>
          </a:prstGeom>
          <a:ln w="9525">
            <a:noFill/>
          </a:ln>
          <a:effectLst>
            <a:outerShdw dist="53882" dir="13499999" algn="ctr" rotWithShape="0">
              <a:schemeClr val="bg2">
                <a:alpha val="50000"/>
              </a:schemeClr>
            </a:outerShdw>
          </a:effectLst>
        </p:spPr>
      </p:cxnSp>
      <p:sp>
        <p:nvSpPr>
          <p:cNvPr id="11269" name="Rectangle 15"/>
          <p:cNvSpPr/>
          <p:nvPr/>
        </p:nvSpPr>
        <p:spPr>
          <a:xfrm>
            <a:off x="8205788" y="550863"/>
            <a:ext cx="3937000" cy="960437"/>
          </a:xfrm>
          <a:prstGeom prst="rect">
            <a:avLst/>
          </a:prstGeom>
          <a:noFill/>
          <a:ln w="9525">
            <a:noFill/>
          </a:ln>
        </p:spPr>
        <p:txBody>
          <a:bodyPr wrap="none" lIns="193542" tIns="96772" rIns="193542" bIns="96772" anchor="ctr"/>
          <a:lstStyle/>
          <a:p>
            <a:pPr lvl="0" indent="0">
              <a:buFont typeface="Arial" panose="020B0604020202020204" pitchFamily="34" charset="0"/>
              <a:buNone/>
            </a:pPr>
            <a:r>
              <a:rPr lang="zh-CN" altLang="en-US" sz="2100" b="1" dirty="0">
                <a:latin typeface="Times New Roman" panose="02020603050405020304" pitchFamily="18" charset="0"/>
                <a:ea typeface="微软雅黑" panose="020B0503020204020204" pitchFamily="34" charset="-122"/>
              </a:rPr>
              <a:t>敦倫盡分</a:t>
            </a:r>
          </a:p>
        </p:txBody>
      </p:sp>
      <p:sp>
        <p:nvSpPr>
          <p:cNvPr id="11270" name="Rectangle 16"/>
          <p:cNvSpPr/>
          <p:nvPr/>
        </p:nvSpPr>
        <p:spPr>
          <a:xfrm>
            <a:off x="8099425" y="1808163"/>
            <a:ext cx="3937000" cy="2882900"/>
          </a:xfrm>
          <a:prstGeom prst="rect">
            <a:avLst/>
          </a:prstGeom>
          <a:noFill/>
          <a:ln w="9525">
            <a:noFill/>
          </a:ln>
        </p:spPr>
        <p:txBody>
          <a:bodyPr wrap="none" lIns="193542" tIns="96772" rIns="193542" bIns="96772" anchor="ctr"/>
          <a:lstStyle/>
          <a:p>
            <a:pPr lvl="0" indent="0">
              <a:lnSpc>
                <a:spcPct val="150000"/>
              </a:lnSpc>
              <a:buFont typeface="Arial" panose="020B0604020202020204" pitchFamily="34" charset="0"/>
              <a:buNone/>
            </a:pPr>
            <a:r>
              <a:rPr lang="zh-CN" altLang="en-US" sz="2100" b="1" dirty="0">
                <a:latin typeface="微软雅黑" panose="020B0503020204020204" pitchFamily="34" charset="-122"/>
                <a:ea typeface="微软雅黑" panose="020B0503020204020204" pitchFamily="34" charset="-122"/>
              </a:rPr>
              <a:t>人文記錄  </a:t>
            </a:r>
            <a:r>
              <a:rPr lang="zh-CN" altLang="en-US" dirty="0">
                <a:latin typeface="Verdana" panose="020B0604030504040204" pitchFamily="34" charset="0"/>
                <a:ea typeface="微软雅黑" panose="020B0503020204020204" pitchFamily="34" charset="-122"/>
              </a:rPr>
              <a:t>Humanistic </a:t>
            </a:r>
            <a:r>
              <a:rPr lang="en-GB" altLang="zh-CN" dirty="0">
                <a:latin typeface="Verdana" panose="020B0604030504040204" pitchFamily="34" charset="0"/>
                <a:ea typeface="微软雅黑" panose="020B0503020204020204" pitchFamily="34" charset="-122"/>
              </a:rPr>
              <a:t>Records</a:t>
            </a:r>
            <a:endParaRPr lang="zh-CN" altLang="en-US" dirty="0">
              <a:latin typeface="Verdana" panose="020B0604030504040204" pitchFamily="34" charset="0"/>
              <a:ea typeface="微软雅黑" panose="020B0503020204020204" pitchFamily="34" charset="-122"/>
            </a:endParaRPr>
          </a:p>
          <a:p>
            <a:pPr lvl="0" indent="0">
              <a:lnSpc>
                <a:spcPct val="150000"/>
              </a:lnSpc>
              <a:buFont typeface="Arial" panose="020B0604020202020204" pitchFamily="34" charset="0"/>
              <a:buNone/>
            </a:pPr>
            <a:r>
              <a:rPr lang="zh-CN" altLang="en-US" sz="2100" b="1" dirty="0">
                <a:latin typeface="微软雅黑" panose="020B0503020204020204" pitchFamily="34" charset="-122"/>
                <a:ea typeface="微软雅黑" panose="020B0503020204020204" pitchFamily="34" charset="-122"/>
              </a:rPr>
              <a:t>志工拓展  </a:t>
            </a:r>
            <a:r>
              <a:rPr lang="zh-CN" altLang="en-US" dirty="0">
                <a:latin typeface="Verdana" panose="020B0604030504040204" pitchFamily="34" charset="0"/>
                <a:ea typeface="微软雅黑" panose="020B0503020204020204" pitchFamily="34" charset="-122"/>
              </a:rPr>
              <a:t>Volunteer Programs</a:t>
            </a:r>
            <a:endParaRPr lang="zh-CN" altLang="en-US" sz="1700" dirty="0">
              <a:latin typeface="Verdana" panose="020B0604030504040204" pitchFamily="34" charset="0"/>
              <a:ea typeface="微软雅黑" panose="020B0503020204020204" pitchFamily="34" charset="-122"/>
            </a:endParaRPr>
          </a:p>
          <a:p>
            <a:pPr lvl="0" indent="0">
              <a:lnSpc>
                <a:spcPct val="150000"/>
              </a:lnSpc>
              <a:buFont typeface="Arial" panose="020B0604020202020204" pitchFamily="34" charset="0"/>
              <a:buNone/>
            </a:pPr>
            <a:r>
              <a:rPr lang="zh-CN" altLang="en-US" sz="2100" b="1" dirty="0">
                <a:latin typeface="微软雅黑" panose="020B0503020204020204" pitchFamily="34" charset="-122"/>
                <a:ea typeface="微软雅黑" panose="020B0503020204020204" pitchFamily="34" charset="-122"/>
              </a:rPr>
              <a:t>慈善公益  </a:t>
            </a:r>
            <a:r>
              <a:rPr lang="zh-CN" altLang="en-US" dirty="0">
                <a:latin typeface="Verdana" panose="020B0604030504040204" pitchFamily="34" charset="0"/>
                <a:ea typeface="微软雅黑" panose="020B0503020204020204" pitchFamily="34" charset="-122"/>
              </a:rPr>
              <a:t>Philanthropy</a:t>
            </a:r>
          </a:p>
          <a:p>
            <a:pPr lvl="0" indent="0">
              <a:lnSpc>
                <a:spcPct val="150000"/>
              </a:lnSpc>
              <a:buFont typeface="Arial" panose="020B0604020202020204" pitchFamily="34" charset="0"/>
              <a:buNone/>
            </a:pPr>
            <a:r>
              <a:rPr lang="zh-CN" altLang="en-US" sz="2100" b="1" dirty="0">
                <a:latin typeface="微软雅黑" panose="020B0503020204020204" pitchFamily="34" charset="-122"/>
                <a:ea typeface="微软雅黑" panose="020B0503020204020204" pitchFamily="34" charset="-122"/>
              </a:rPr>
              <a:t>健康促進  </a:t>
            </a:r>
            <a:r>
              <a:rPr lang="zh-CN" altLang="en-US" dirty="0">
                <a:latin typeface="Verdana" panose="020B0604030504040204" pitchFamily="34" charset="0"/>
                <a:ea typeface="微软雅黑" panose="020B0503020204020204" pitchFamily="34" charset="-122"/>
              </a:rPr>
              <a:t>Health </a:t>
            </a:r>
            <a:r>
              <a:rPr lang="en-GB" altLang="zh-CN" dirty="0">
                <a:latin typeface="Verdana" panose="020B0604030504040204" pitchFamily="34" charset="0"/>
                <a:ea typeface="微软雅黑" panose="020B0503020204020204" pitchFamily="34" charset="-122"/>
              </a:rPr>
              <a:t>Improvement</a:t>
            </a:r>
            <a:endParaRPr lang="zh-CN" altLang="en-US" dirty="0">
              <a:latin typeface="Verdana" panose="020B0604030504040204" pitchFamily="34" charset="0"/>
              <a:ea typeface="微软雅黑" panose="020B0503020204020204" pitchFamily="34" charset="-122"/>
            </a:endParaRPr>
          </a:p>
          <a:p>
            <a:pPr lvl="0" indent="0">
              <a:lnSpc>
                <a:spcPct val="150000"/>
              </a:lnSpc>
              <a:buFont typeface="Arial" panose="020B0604020202020204" pitchFamily="34" charset="0"/>
              <a:buNone/>
            </a:pPr>
            <a:r>
              <a:rPr lang="zh-CN" altLang="en-US" sz="2100" b="1" dirty="0">
                <a:latin typeface="微软雅黑" panose="020B0503020204020204" pitchFamily="34" charset="-122"/>
                <a:ea typeface="微软雅黑" panose="020B0503020204020204" pitchFamily="34" charset="-122"/>
              </a:rPr>
              <a:t>綠色企業  </a:t>
            </a:r>
            <a:r>
              <a:rPr lang="zh-CN" altLang="en-US" dirty="0">
                <a:latin typeface="Verdana" panose="020B0604030504040204" pitchFamily="34" charset="0"/>
                <a:ea typeface="微软雅黑" panose="020B0503020204020204" pitchFamily="34" charset="-122"/>
              </a:rPr>
              <a:t>Green Enterprise</a:t>
            </a:r>
          </a:p>
          <a:p>
            <a:pPr lvl="0" indent="0">
              <a:lnSpc>
                <a:spcPct val="150000"/>
              </a:lnSpc>
              <a:buFont typeface="Arial" panose="020B0604020202020204" pitchFamily="34" charset="0"/>
              <a:buNone/>
            </a:pPr>
            <a:r>
              <a:rPr lang="zh-CN" altLang="en-US" sz="2100" b="1" dirty="0">
                <a:latin typeface="微软雅黑" panose="020B0503020204020204" pitchFamily="34" charset="-122"/>
                <a:ea typeface="微软雅黑" panose="020B0503020204020204" pitchFamily="34" charset="-122"/>
              </a:rPr>
              <a:t>人文關懷  </a:t>
            </a:r>
            <a:r>
              <a:rPr lang="zh-CN" altLang="en-US" dirty="0">
                <a:latin typeface="Verdana" panose="020B0604030504040204" pitchFamily="34" charset="0"/>
                <a:ea typeface="微软雅黑" panose="020B0503020204020204" pitchFamily="34" charset="-122"/>
              </a:rPr>
              <a:t>Humanistic Care </a:t>
            </a:r>
          </a:p>
        </p:txBody>
      </p:sp>
      <p:sp>
        <p:nvSpPr>
          <p:cNvPr id="11271" name="Rectangle 17"/>
          <p:cNvSpPr/>
          <p:nvPr/>
        </p:nvSpPr>
        <p:spPr>
          <a:xfrm>
            <a:off x="8208963" y="5253038"/>
            <a:ext cx="1824037" cy="962025"/>
          </a:xfrm>
          <a:prstGeom prst="rect">
            <a:avLst/>
          </a:prstGeom>
          <a:noFill/>
          <a:ln w="9525">
            <a:noFill/>
          </a:ln>
        </p:spPr>
        <p:txBody>
          <a:bodyPr wrap="none" lIns="193542" tIns="96772" rIns="193542" bIns="96772" anchor="ctr"/>
          <a:lstStyle/>
          <a:p>
            <a:pPr lvl="0" indent="0">
              <a:buFont typeface="Arial" panose="020B0604020202020204" pitchFamily="34" charset="0"/>
              <a:buNone/>
            </a:pPr>
            <a:r>
              <a:rPr lang="zh-CN" altLang="en-US" sz="1700" b="1" dirty="0">
                <a:latin typeface="Times New Roman" panose="02020603050405020304" pitchFamily="18" charset="0"/>
                <a:ea typeface="微软雅黑" panose="020B0503020204020204" pitchFamily="34" charset="-122"/>
              </a:rPr>
              <a:t>人文教育</a:t>
            </a:r>
          </a:p>
        </p:txBody>
      </p:sp>
      <p:sp>
        <p:nvSpPr>
          <p:cNvPr id="11272" name="Rectangle 18"/>
          <p:cNvSpPr/>
          <p:nvPr/>
        </p:nvSpPr>
        <p:spPr>
          <a:xfrm>
            <a:off x="6496050" y="1687513"/>
            <a:ext cx="1590675" cy="2786062"/>
          </a:xfrm>
          <a:prstGeom prst="rect">
            <a:avLst/>
          </a:prstGeom>
          <a:noFill/>
          <a:ln w="9525">
            <a:noFill/>
          </a:ln>
        </p:spPr>
        <p:txBody>
          <a:bodyPr wrap="none" lIns="193542" tIns="96772" rIns="193542" bIns="96772" anchor="ctr"/>
          <a:lstStyle/>
          <a:p>
            <a:pPr lvl="0" indent="0" algn="ctr">
              <a:buFont typeface="Arial" panose="020B0604020202020204" pitchFamily="34" charset="0"/>
              <a:buNone/>
            </a:pPr>
            <a:r>
              <a:rPr lang="zh-CN" altLang="en-US" sz="2400" b="1" dirty="0">
                <a:latin typeface="Arial" panose="020B0604020202020204" pitchFamily="34" charset="0"/>
                <a:ea typeface="微软雅黑" panose="020B0503020204020204" pitchFamily="34" charset="-122"/>
              </a:rPr>
              <a:t>枝/葉</a:t>
            </a:r>
            <a:endParaRPr lang="en-US" altLang="zh-CN" sz="2400" b="1" dirty="0">
              <a:latin typeface="Arial" panose="020B0604020202020204" pitchFamily="34" charset="0"/>
              <a:ea typeface="微软雅黑" panose="020B0503020204020204" pitchFamily="34" charset="-122"/>
            </a:endParaRPr>
          </a:p>
          <a:p>
            <a:pPr lvl="0" indent="0" algn="ctr">
              <a:buFont typeface="Arial" panose="020B0604020202020204" pitchFamily="34" charset="0"/>
              <a:buNone/>
            </a:pPr>
            <a:r>
              <a:rPr lang="en-US" altLang="zh-CN" sz="1600" dirty="0">
                <a:latin typeface="Verdana" panose="020B0604030504040204" pitchFamily="34" charset="0"/>
                <a:ea typeface="宋体" panose="02010600030101010101" pitchFamily="2" charset="-122"/>
              </a:rPr>
              <a:t>Branches &amp;</a:t>
            </a:r>
          </a:p>
          <a:p>
            <a:pPr lvl="0" indent="0" algn="ctr">
              <a:buFont typeface="Arial" panose="020B0604020202020204" pitchFamily="34" charset="0"/>
              <a:buNone/>
            </a:pPr>
            <a:r>
              <a:rPr lang="en-US" altLang="zh-CN" sz="1600" dirty="0">
                <a:latin typeface="Verdana" panose="020B0604030504040204" pitchFamily="34" charset="0"/>
                <a:ea typeface="宋体" panose="02010600030101010101" pitchFamily="2" charset="-122"/>
              </a:rPr>
              <a:t>leaves</a:t>
            </a:r>
            <a:endParaRPr lang="zh-CN" altLang="en-US" sz="1600" dirty="0">
              <a:latin typeface="Verdana" panose="020B0604030504040204" pitchFamily="34" charset="0"/>
              <a:ea typeface="宋体" panose="02010600030101010101" pitchFamily="2" charset="-122"/>
            </a:endParaRPr>
          </a:p>
        </p:txBody>
      </p:sp>
      <p:sp>
        <p:nvSpPr>
          <p:cNvPr id="11273" name="Rectangle 19"/>
          <p:cNvSpPr/>
          <p:nvPr/>
        </p:nvSpPr>
        <p:spPr>
          <a:xfrm>
            <a:off x="6573838" y="5251450"/>
            <a:ext cx="1590675" cy="960438"/>
          </a:xfrm>
          <a:prstGeom prst="rect">
            <a:avLst/>
          </a:prstGeom>
          <a:noFill/>
          <a:ln w="9525">
            <a:noFill/>
          </a:ln>
        </p:spPr>
        <p:txBody>
          <a:bodyPr wrap="none" lIns="193542" tIns="96772" rIns="193542" bIns="96772" anchor="ctr"/>
          <a:lstStyle/>
          <a:p>
            <a:pPr lvl="0" indent="0" algn="ctr">
              <a:buFont typeface="Arial" panose="020B0604020202020204" pitchFamily="34" charset="0"/>
              <a:buNone/>
            </a:pPr>
            <a:r>
              <a:rPr lang="zh-CN" altLang="en-US" sz="2400" b="1" dirty="0">
                <a:latin typeface="Arial" panose="020B0604020202020204" pitchFamily="34" charset="0"/>
                <a:ea typeface="微软雅黑" panose="020B0503020204020204" pitchFamily="34" charset="-122"/>
              </a:rPr>
              <a:t>根</a:t>
            </a:r>
          </a:p>
        </p:txBody>
      </p:sp>
      <p:sp>
        <p:nvSpPr>
          <p:cNvPr id="11274" name="箭头 424"/>
          <p:cNvSpPr/>
          <p:nvPr/>
        </p:nvSpPr>
        <p:spPr>
          <a:xfrm>
            <a:off x="5137150" y="1028700"/>
            <a:ext cx="1244600" cy="1588"/>
          </a:xfrm>
          <a:prstGeom prst="line">
            <a:avLst/>
          </a:prstGeom>
          <a:ln w="9525" cap="flat" cmpd="sng">
            <a:solidFill>
              <a:srgbClr val="5F7791"/>
            </a:solidFill>
            <a:prstDash val="solid"/>
            <a:round/>
            <a:headEnd type="none" w="med" len="med"/>
            <a:tailEnd type="triangle" w="med" len="med"/>
          </a:ln>
        </p:spPr>
        <p:txBody>
          <a:bodyPr anchor="t"/>
          <a:lstStyle/>
          <a:p>
            <a:pPr lvl="0" indent="0" eaLnBrk="0" hangingPunct="0"/>
            <a:endParaRPr lang="zh-CN" altLang="en-US">
              <a:latin typeface="Calibri" panose="020F0502020204030204" pitchFamily="34" charset="0"/>
              <a:ea typeface="宋体" panose="02010600030101010101" pitchFamily="2" charset="-122"/>
            </a:endParaRPr>
          </a:p>
        </p:txBody>
      </p:sp>
      <p:sp>
        <p:nvSpPr>
          <p:cNvPr id="11275" name="箭头 424"/>
          <p:cNvSpPr/>
          <p:nvPr/>
        </p:nvSpPr>
        <p:spPr>
          <a:xfrm>
            <a:off x="5041900" y="3141663"/>
            <a:ext cx="1439863" cy="1587"/>
          </a:xfrm>
          <a:prstGeom prst="line">
            <a:avLst/>
          </a:prstGeom>
          <a:ln w="9525" cap="flat" cmpd="sng">
            <a:solidFill>
              <a:srgbClr val="5F7791"/>
            </a:solidFill>
            <a:prstDash val="solid"/>
            <a:round/>
            <a:headEnd type="none" w="med" len="med"/>
            <a:tailEnd type="triangle" w="med" len="med"/>
          </a:ln>
        </p:spPr>
        <p:txBody>
          <a:bodyPr anchor="t"/>
          <a:lstStyle/>
          <a:p>
            <a:pPr lvl="0" indent="0" eaLnBrk="0" hangingPunct="0"/>
            <a:endParaRPr lang="zh-CN" altLang="en-US">
              <a:latin typeface="Calibri" panose="020F0502020204030204" pitchFamily="34" charset="0"/>
              <a:ea typeface="宋体" panose="02010600030101010101" pitchFamily="2" charset="-122"/>
            </a:endParaRPr>
          </a:p>
        </p:txBody>
      </p:sp>
      <p:sp>
        <p:nvSpPr>
          <p:cNvPr id="11276" name="Line 22"/>
          <p:cNvSpPr/>
          <p:nvPr/>
        </p:nvSpPr>
        <p:spPr>
          <a:xfrm>
            <a:off x="7823200" y="1028700"/>
            <a:ext cx="287338" cy="1588"/>
          </a:xfrm>
          <a:prstGeom prst="line">
            <a:avLst/>
          </a:prstGeom>
          <a:ln w="9525">
            <a:noFill/>
          </a:ln>
        </p:spPr>
        <p:txBody>
          <a:bodyPr anchor="t"/>
          <a:lstStyle/>
          <a:p>
            <a:pPr lvl="0" indent="0" eaLnBrk="0" hangingPunct="0"/>
            <a:endParaRPr lang="zh-CN" altLang="en-US">
              <a:latin typeface="Calibri" panose="020F0502020204030204" pitchFamily="34" charset="0"/>
              <a:ea typeface="宋体" panose="02010600030101010101" pitchFamily="2" charset="-122"/>
            </a:endParaRPr>
          </a:p>
        </p:txBody>
      </p:sp>
      <p:sp>
        <p:nvSpPr>
          <p:cNvPr id="11277" name="Line 23"/>
          <p:cNvSpPr/>
          <p:nvPr/>
        </p:nvSpPr>
        <p:spPr>
          <a:xfrm>
            <a:off x="7823200" y="2757488"/>
            <a:ext cx="287338" cy="3175"/>
          </a:xfrm>
          <a:prstGeom prst="line">
            <a:avLst/>
          </a:prstGeom>
          <a:ln w="9525">
            <a:noFill/>
          </a:ln>
        </p:spPr>
        <p:txBody>
          <a:bodyPr anchor="t"/>
          <a:lstStyle/>
          <a:p>
            <a:pPr lvl="0" indent="0" eaLnBrk="0" hangingPunct="0"/>
            <a:endParaRPr lang="zh-CN" altLang="en-US">
              <a:latin typeface="Calibri" panose="020F0502020204030204" pitchFamily="34" charset="0"/>
              <a:ea typeface="宋体" panose="02010600030101010101" pitchFamily="2" charset="-122"/>
            </a:endParaRPr>
          </a:p>
        </p:txBody>
      </p:sp>
      <p:sp>
        <p:nvSpPr>
          <p:cNvPr id="11278" name="Line 24"/>
          <p:cNvSpPr/>
          <p:nvPr/>
        </p:nvSpPr>
        <p:spPr>
          <a:xfrm>
            <a:off x="7823200" y="5922963"/>
            <a:ext cx="285750" cy="1587"/>
          </a:xfrm>
          <a:prstGeom prst="line">
            <a:avLst/>
          </a:prstGeom>
          <a:ln w="9525">
            <a:noFill/>
          </a:ln>
        </p:spPr>
        <p:txBody>
          <a:bodyPr anchor="t"/>
          <a:lstStyle/>
          <a:p>
            <a:pPr lvl="0" indent="0" eaLnBrk="0" hangingPunct="0"/>
            <a:endParaRPr lang="zh-CN" altLang="en-US">
              <a:latin typeface="Calibri" panose="020F0502020204030204" pitchFamily="34" charset="0"/>
              <a:ea typeface="宋体" panose="02010600030101010101" pitchFamily="2" charset="-122"/>
            </a:endParaRPr>
          </a:p>
        </p:txBody>
      </p:sp>
      <p:sp>
        <p:nvSpPr>
          <p:cNvPr id="11279" name="Rectangle 25"/>
          <p:cNvSpPr/>
          <p:nvPr/>
        </p:nvSpPr>
        <p:spPr>
          <a:xfrm>
            <a:off x="0" y="5253038"/>
            <a:ext cx="6000750" cy="1604962"/>
          </a:xfrm>
          <a:prstGeom prst="rect">
            <a:avLst/>
          </a:prstGeom>
          <a:solidFill>
            <a:srgbClr val="FFFFFF">
              <a:alpha val="39998"/>
            </a:srgbClr>
          </a:solidFill>
          <a:ln w="9525">
            <a:noFill/>
          </a:ln>
        </p:spPr>
        <p:txBody>
          <a:bodyPr wrap="none" lIns="193542" tIns="96772" rIns="193542" bIns="96772" anchor="ctr"/>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sp>
        <p:nvSpPr>
          <p:cNvPr id="11280" name="箭头 424"/>
          <p:cNvSpPr/>
          <p:nvPr/>
        </p:nvSpPr>
        <p:spPr>
          <a:xfrm>
            <a:off x="5041900" y="5734050"/>
            <a:ext cx="1439863" cy="0"/>
          </a:xfrm>
          <a:prstGeom prst="line">
            <a:avLst/>
          </a:prstGeom>
          <a:ln w="9525" cap="flat" cmpd="sng">
            <a:solidFill>
              <a:srgbClr val="5F7791"/>
            </a:solidFill>
            <a:prstDash val="solid"/>
            <a:round/>
            <a:headEnd type="none" w="med" len="med"/>
            <a:tailEnd type="triangle" w="med" len="med"/>
          </a:ln>
        </p:spPr>
        <p:txBody>
          <a:bodyPr anchor="t"/>
          <a:lstStyle/>
          <a:p>
            <a:pPr lvl="0" indent="0" eaLnBrk="0" hangingPunct="0"/>
            <a:endParaRPr lang="zh-CN" altLang="en-US">
              <a:latin typeface="Calibri" panose="020F0502020204030204" pitchFamily="34" charset="0"/>
              <a:ea typeface="宋体" panose="02010600030101010101" pitchFamily="2" charset="-122"/>
            </a:endParaRPr>
          </a:p>
        </p:txBody>
      </p:sp>
      <p:sp>
        <p:nvSpPr>
          <p:cNvPr id="11281" name="Rectangle 15"/>
          <p:cNvSpPr/>
          <p:nvPr/>
        </p:nvSpPr>
        <p:spPr>
          <a:xfrm>
            <a:off x="9378950" y="547688"/>
            <a:ext cx="3937000" cy="962025"/>
          </a:xfrm>
          <a:prstGeom prst="rect">
            <a:avLst/>
          </a:prstGeom>
          <a:noFill/>
          <a:ln w="9525">
            <a:noFill/>
          </a:ln>
        </p:spPr>
        <p:txBody>
          <a:bodyPr wrap="none" lIns="193542" tIns="96772" rIns="193542" bIns="96772" anchor="ctr"/>
          <a:lstStyle/>
          <a:p>
            <a:pPr lvl="0" indent="0">
              <a:buFont typeface="Arial" panose="020B0604020202020204" pitchFamily="34" charset="0"/>
              <a:buNone/>
            </a:pPr>
            <a:r>
              <a:rPr lang="zh-CN" altLang="en-US" dirty="0">
                <a:latin typeface="Verdana" panose="020B0604030504040204" pitchFamily="34" charset="0"/>
                <a:ea typeface="微软雅黑" panose="020B0503020204020204" pitchFamily="34" charset="-122"/>
              </a:rPr>
              <a:t>Moral Responsibilities</a:t>
            </a:r>
          </a:p>
        </p:txBody>
      </p:sp>
      <p:sp>
        <p:nvSpPr>
          <p:cNvPr id="11282" name="Rectangle 17"/>
          <p:cNvSpPr/>
          <p:nvPr/>
        </p:nvSpPr>
        <p:spPr>
          <a:xfrm>
            <a:off x="9264650" y="5251450"/>
            <a:ext cx="2878138" cy="960438"/>
          </a:xfrm>
          <a:prstGeom prst="rect">
            <a:avLst/>
          </a:prstGeom>
          <a:noFill/>
          <a:ln w="9525">
            <a:noFill/>
          </a:ln>
        </p:spPr>
        <p:txBody>
          <a:bodyPr wrap="none" lIns="193542" tIns="96772" rIns="193542" bIns="96772" anchor="ctr"/>
          <a:lstStyle/>
          <a:p>
            <a:pPr lvl="0" indent="0">
              <a:buFont typeface="Arial" panose="020B0604020202020204" pitchFamily="34" charset="0"/>
              <a:buNone/>
            </a:pPr>
            <a:r>
              <a:rPr lang="en-US" altLang="en-US" dirty="0">
                <a:latin typeface="Verdana" panose="020B0604030504040204" pitchFamily="34" charset="0"/>
                <a:ea typeface="微软雅黑" panose="020B0503020204020204" pitchFamily="34" charset="-122"/>
              </a:rPr>
              <a:t>Humanistic </a:t>
            </a:r>
          </a:p>
          <a:p>
            <a:pPr lvl="0" indent="0">
              <a:buFont typeface="Arial" panose="020B0604020202020204" pitchFamily="34" charset="0"/>
              <a:buNone/>
            </a:pPr>
            <a:r>
              <a:rPr lang="en-US" altLang="en-US" dirty="0">
                <a:latin typeface="Verdana" panose="020B0604030504040204" pitchFamily="34" charset="0"/>
                <a:ea typeface="微软雅黑" panose="020B0503020204020204" pitchFamily="34" charset="-122"/>
              </a:rPr>
              <a:t>Teaching and Learning</a:t>
            </a:r>
          </a:p>
        </p:txBody>
      </p:sp>
      <p:sp>
        <p:nvSpPr>
          <p:cNvPr id="11283" name="Rectangle 11"/>
          <p:cNvSpPr/>
          <p:nvPr/>
        </p:nvSpPr>
        <p:spPr>
          <a:xfrm>
            <a:off x="6608763" y="1017588"/>
            <a:ext cx="1589087" cy="962025"/>
          </a:xfrm>
          <a:prstGeom prst="rect">
            <a:avLst/>
          </a:prstGeom>
          <a:noFill/>
          <a:ln w="9525">
            <a:noFill/>
          </a:ln>
        </p:spPr>
        <p:txBody>
          <a:bodyPr wrap="none" lIns="193542" tIns="96772" rIns="193542" bIns="96772" anchor="ctr"/>
          <a:lstStyle/>
          <a:p>
            <a:pPr lvl="0" indent="0" algn="ctr">
              <a:buFont typeface="Arial" panose="020B0604020202020204" pitchFamily="34" charset="0"/>
              <a:buNone/>
            </a:pPr>
            <a:r>
              <a:rPr lang="zh-CN" altLang="en-US" sz="1600" dirty="0">
                <a:latin typeface="Verdana" panose="020B0604030504040204" pitchFamily="34" charset="0"/>
                <a:ea typeface="宋体" panose="02010600030101010101" pitchFamily="2" charset="-122"/>
              </a:rPr>
              <a:t>Fruits </a:t>
            </a:r>
            <a:r>
              <a:rPr lang="en-GB" altLang="zh-CN" sz="1600" dirty="0">
                <a:latin typeface="Verdana" panose="020B0604030504040204" pitchFamily="34" charset="0"/>
                <a:ea typeface="宋体" panose="02010600030101010101" pitchFamily="2" charset="-122"/>
              </a:rPr>
              <a:t>/ Effect</a:t>
            </a:r>
            <a:endParaRPr lang="zh-CN" altLang="en-US" sz="1600" dirty="0">
              <a:latin typeface="Verdana" panose="020B0604030504040204" pitchFamily="34" charset="0"/>
              <a:ea typeface="宋体" panose="02010600030101010101" pitchFamily="2" charset="-122"/>
            </a:endParaRPr>
          </a:p>
        </p:txBody>
      </p:sp>
      <p:sp>
        <p:nvSpPr>
          <p:cNvPr id="11284" name="Rectangle 19"/>
          <p:cNvSpPr/>
          <p:nvPr/>
        </p:nvSpPr>
        <p:spPr>
          <a:xfrm>
            <a:off x="6616700" y="5732463"/>
            <a:ext cx="1589088" cy="960437"/>
          </a:xfrm>
          <a:prstGeom prst="rect">
            <a:avLst/>
          </a:prstGeom>
          <a:noFill/>
          <a:ln w="9525">
            <a:noFill/>
          </a:ln>
        </p:spPr>
        <p:txBody>
          <a:bodyPr wrap="none" lIns="193542" tIns="96772" rIns="193542" bIns="96772" anchor="ctr"/>
          <a:lstStyle/>
          <a:p>
            <a:pPr lvl="0" indent="0" algn="ctr">
              <a:buFont typeface="Arial" panose="020B0604020202020204" pitchFamily="34" charset="0"/>
              <a:buNone/>
            </a:pPr>
            <a:r>
              <a:rPr lang="en-US" altLang="en-US" sz="1600" dirty="0">
                <a:latin typeface="Verdana" panose="020B0604030504040204" pitchFamily="34" charset="0"/>
                <a:ea typeface="宋体" panose="02010600030101010101" pitchFamily="2" charset="-122"/>
              </a:rPr>
              <a:t>Roots </a:t>
            </a:r>
            <a:r>
              <a:rPr lang="en-US" altLang="zh-CN" sz="1600" dirty="0">
                <a:latin typeface="Verdana" panose="020B0604030504040204" pitchFamily="34" charset="0"/>
                <a:ea typeface="宋体" panose="02010600030101010101" pitchFamily="2" charset="-122"/>
              </a:rPr>
              <a:t>/ Cause</a:t>
            </a:r>
            <a:endParaRPr lang="en-US" altLang="en-US" sz="1600" dirty="0">
              <a:latin typeface="Verdana" panose="020B0604030504040204" pitchFamily="34" charset="0"/>
              <a:ea typeface="宋体" panose="02010600030101010101" pitchFamily="2" charset="-122"/>
            </a:endParaRPr>
          </a:p>
        </p:txBody>
      </p:sp>
      <p:cxnSp>
        <p:nvCxnSpPr>
          <p:cNvPr id="5" name="直接箭头连接符 4"/>
          <p:cNvCxnSpPr/>
          <p:nvPr/>
        </p:nvCxnSpPr>
        <p:spPr bwMode="auto">
          <a:xfrm>
            <a:off x="7823200" y="1017588"/>
            <a:ext cx="382588" cy="0"/>
          </a:xfrm>
          <a:prstGeom prst="straightConnector1">
            <a:avLst/>
          </a:prstGeom>
          <a:ln>
            <a:solidFill>
              <a:schemeClr val="tx1"/>
            </a:solidFill>
            <a:tailEnd type="triangle"/>
          </a:ln>
        </p:spPr>
        <p:style>
          <a:lnRef idx="1">
            <a:schemeClr val="accent4"/>
          </a:lnRef>
          <a:fillRef idx="0">
            <a:schemeClr val="accent4"/>
          </a:fillRef>
          <a:effectRef idx="0">
            <a:schemeClr val="accent4"/>
          </a:effectRef>
          <a:fontRef idx="minor">
            <a:schemeClr val="tx1"/>
          </a:fontRef>
        </p:style>
      </p:cxnSp>
      <p:cxnSp>
        <p:nvCxnSpPr>
          <p:cNvPr id="51" name="直接箭头连接符 50"/>
          <p:cNvCxnSpPr/>
          <p:nvPr/>
        </p:nvCxnSpPr>
        <p:spPr bwMode="auto">
          <a:xfrm>
            <a:off x="7780338" y="5732463"/>
            <a:ext cx="384175" cy="0"/>
          </a:xfrm>
          <a:prstGeom prst="straightConnector1">
            <a:avLst/>
          </a:prstGeom>
          <a:ln>
            <a:solidFill>
              <a:schemeClr val="tx1"/>
            </a:solidFill>
            <a:tailEnd type="triangle"/>
          </a:ln>
        </p:spPr>
        <p:style>
          <a:lnRef idx="1">
            <a:schemeClr val="accent4"/>
          </a:lnRef>
          <a:fillRef idx="0">
            <a:schemeClr val="accent4"/>
          </a:fillRef>
          <a:effectRef idx="0">
            <a:schemeClr val="accent4"/>
          </a:effectRef>
          <a:fontRef idx="minor">
            <a:schemeClr val="tx1"/>
          </a:fontRef>
        </p:style>
      </p:cxnSp>
      <p:cxnSp>
        <p:nvCxnSpPr>
          <p:cNvPr id="52" name="直接箭头连接符 51"/>
          <p:cNvCxnSpPr/>
          <p:nvPr/>
        </p:nvCxnSpPr>
        <p:spPr bwMode="auto">
          <a:xfrm>
            <a:off x="7867650" y="3097213"/>
            <a:ext cx="385763" cy="0"/>
          </a:xfrm>
          <a:prstGeom prst="straightConnector1">
            <a:avLst/>
          </a:prstGeom>
          <a:ln>
            <a:solidFill>
              <a:schemeClr val="tx1"/>
            </a:solidFill>
            <a:tailEnd type="triangle"/>
          </a:ln>
        </p:spPr>
        <p:style>
          <a:lnRef idx="1">
            <a:schemeClr val="accent4"/>
          </a:lnRef>
          <a:fillRef idx="0">
            <a:schemeClr val="accent4"/>
          </a:fillRef>
          <a:effectRef idx="0">
            <a:schemeClr val="accent4"/>
          </a:effectRef>
          <a:fontRef idx="minor">
            <a:schemeClr val="tx1"/>
          </a:fontRef>
        </p:style>
      </p:cxnSp>
      <p:pic>
        <p:nvPicPr>
          <p:cNvPr id="11288" name="Picture 21" descr="tree_branches_and_root_01r.png"/>
          <p:cNvPicPr>
            <a:picLocks noChangeAspect="1"/>
          </p:cNvPicPr>
          <p:nvPr/>
        </p:nvPicPr>
        <p:blipFill>
          <a:blip r:embed="rId2"/>
          <a:stretch>
            <a:fillRect/>
          </a:stretch>
        </p:blipFill>
        <p:spPr>
          <a:xfrm>
            <a:off x="0" y="23813"/>
            <a:ext cx="6400800" cy="6858000"/>
          </a:xfrm>
          <a:prstGeom prst="rect">
            <a:avLst/>
          </a:prstGeom>
          <a:noFill/>
          <a:ln w="9525">
            <a:noFill/>
          </a:ln>
        </p:spPr>
      </p:pic>
      <p:sp>
        <p:nvSpPr>
          <p:cNvPr id="11289" name="Oval 19"/>
          <p:cNvSpPr/>
          <p:nvPr/>
        </p:nvSpPr>
        <p:spPr>
          <a:xfrm>
            <a:off x="3211513" y="1687513"/>
            <a:ext cx="1095375" cy="1095375"/>
          </a:xfrm>
          <a:prstGeom prst="ellipse">
            <a:avLst/>
          </a:prstGeom>
          <a:noFill/>
          <a:ln w="9525">
            <a:noFill/>
          </a:ln>
          <a:effectLst>
            <a:outerShdw dist="53882" dir="13499999" algn="ctr" rotWithShape="0">
              <a:schemeClr val="bg2">
                <a:alpha val="50000"/>
              </a:schemeClr>
            </a:outerShdw>
          </a:effectLst>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sp>
        <p:nvSpPr>
          <p:cNvPr id="11290" name="Oval 20"/>
          <p:cNvSpPr/>
          <p:nvPr/>
        </p:nvSpPr>
        <p:spPr>
          <a:xfrm>
            <a:off x="3759200" y="2311400"/>
            <a:ext cx="1219200" cy="1219200"/>
          </a:xfrm>
          <a:prstGeom prst="ellipse">
            <a:avLst/>
          </a:prstGeom>
          <a:noFill/>
          <a:ln w="9525">
            <a:noFill/>
          </a:ln>
          <a:effectLst>
            <a:outerShdw dist="53882" dir="13499999" algn="ctr" rotWithShape="0">
              <a:schemeClr val="bg2">
                <a:alpha val="50000"/>
              </a:schemeClr>
            </a:outerShdw>
          </a:effectLst>
        </p:spPr>
        <p:txBody>
          <a:bodyPr wrap="none" lIns="193542" tIns="96772" rIns="193542" bIns="96772" anchor="ctr"/>
          <a:lstStyle/>
          <a:p>
            <a:pPr lvl="0" indent="0">
              <a:buFont typeface="Arial" panose="020B0604020202020204" pitchFamily="34" charset="0"/>
              <a:buNone/>
            </a:pPr>
            <a:endParaRPr lang="en-US" altLang="zh-CN" sz="2400" dirty="0">
              <a:latin typeface="Arial" panose="020B0604020202020204" pitchFamily="34" charset="0"/>
              <a:ea typeface="微软雅黑" panose="020B0503020204020204" pitchFamily="34" charset="-122"/>
            </a:endParaRPr>
          </a:p>
        </p:txBody>
      </p:sp>
      <p:sp>
        <p:nvSpPr>
          <p:cNvPr id="11291" name="Oval 21"/>
          <p:cNvSpPr/>
          <p:nvPr/>
        </p:nvSpPr>
        <p:spPr>
          <a:xfrm>
            <a:off x="1992313" y="1484313"/>
            <a:ext cx="1095375" cy="1095375"/>
          </a:xfrm>
          <a:prstGeom prst="ellipse">
            <a:avLst/>
          </a:prstGeom>
          <a:noFill/>
          <a:ln w="9525">
            <a:noFill/>
          </a:ln>
          <a:effectLst>
            <a:outerShdw dist="53882" dir="13499999" algn="ctr" rotWithShape="0">
              <a:schemeClr val="bg2">
                <a:alpha val="50000"/>
              </a:schemeClr>
            </a:outerShdw>
          </a:effectLst>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grpSp>
        <p:nvGrpSpPr>
          <p:cNvPr id="11292" name="Oval 27"/>
          <p:cNvGrpSpPr/>
          <p:nvPr/>
        </p:nvGrpSpPr>
        <p:grpSpPr>
          <a:xfrm>
            <a:off x="1974850" y="1138238"/>
            <a:ext cx="569913" cy="561975"/>
            <a:chOff x="0" y="0"/>
            <a:chExt cx="269" cy="265"/>
          </a:xfrm>
        </p:grpSpPr>
        <p:pic>
          <p:nvPicPr>
            <p:cNvPr id="11293" name="Oval 27"/>
            <p:cNvPicPr/>
            <p:nvPr/>
          </p:nvPicPr>
          <p:blipFill>
            <a:blip r:embed="rId3"/>
            <a:stretch>
              <a:fillRect/>
            </a:stretch>
          </p:blipFill>
          <p:spPr>
            <a:xfrm>
              <a:off x="0" y="0"/>
              <a:ext cx="269" cy="265"/>
            </a:xfrm>
            <a:prstGeom prst="rect">
              <a:avLst/>
            </a:prstGeom>
            <a:noFill/>
            <a:ln w="9525">
              <a:noFill/>
            </a:ln>
          </p:spPr>
        </p:pic>
        <p:sp>
          <p:nvSpPr>
            <p:cNvPr id="11294" name="Text Box 11"/>
            <p:cNvSpPr txBox="1"/>
            <p:nvPr/>
          </p:nvSpPr>
          <p:spPr>
            <a:xfrm>
              <a:off x="62" y="61"/>
              <a:ext cx="170" cy="170"/>
            </a:xfrm>
            <a:prstGeom prst="rect">
              <a:avLst/>
            </a:prstGeom>
            <a:noFill/>
            <a:ln w="9525">
              <a:noFill/>
            </a:ln>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grpSp>
      <p:cxnSp>
        <p:nvCxnSpPr>
          <p:cNvPr id="11295" name="Straight Connector 32"/>
          <p:cNvCxnSpPr/>
          <p:nvPr/>
        </p:nvCxnSpPr>
        <p:spPr>
          <a:xfrm>
            <a:off x="4260850" y="2109788"/>
            <a:ext cx="1096963" cy="1096962"/>
          </a:xfrm>
          <a:prstGeom prst="line">
            <a:avLst/>
          </a:prstGeom>
          <a:ln w="9525">
            <a:noFill/>
          </a:ln>
          <a:effectLst>
            <a:outerShdw dist="53882" dir="13499999" algn="ctr" rotWithShape="0">
              <a:schemeClr val="bg2">
                <a:alpha val="50000"/>
              </a:schemeClr>
            </a:outerShdw>
          </a:effectLst>
        </p:spPr>
      </p:cxnSp>
      <p:grpSp>
        <p:nvGrpSpPr>
          <p:cNvPr id="11296" name="Oval 33"/>
          <p:cNvGrpSpPr/>
          <p:nvPr/>
        </p:nvGrpSpPr>
        <p:grpSpPr>
          <a:xfrm>
            <a:off x="4316413" y="1236663"/>
            <a:ext cx="560387" cy="566737"/>
            <a:chOff x="0" y="0"/>
            <a:chExt cx="265" cy="268"/>
          </a:xfrm>
        </p:grpSpPr>
        <p:pic>
          <p:nvPicPr>
            <p:cNvPr id="11297" name="Oval 33"/>
            <p:cNvPicPr/>
            <p:nvPr/>
          </p:nvPicPr>
          <p:blipFill>
            <a:blip r:embed="rId4"/>
            <a:stretch>
              <a:fillRect/>
            </a:stretch>
          </p:blipFill>
          <p:spPr>
            <a:xfrm>
              <a:off x="0" y="0"/>
              <a:ext cx="265" cy="268"/>
            </a:xfrm>
            <a:prstGeom prst="rect">
              <a:avLst/>
            </a:prstGeom>
            <a:noFill/>
            <a:ln w="9525">
              <a:noFill/>
            </a:ln>
          </p:spPr>
        </p:pic>
        <p:sp>
          <p:nvSpPr>
            <p:cNvPr id="11298" name="Text Box 22"/>
            <p:cNvSpPr txBox="1"/>
            <p:nvPr/>
          </p:nvSpPr>
          <p:spPr>
            <a:xfrm>
              <a:off x="60" y="63"/>
              <a:ext cx="170" cy="170"/>
            </a:xfrm>
            <a:prstGeom prst="rect">
              <a:avLst/>
            </a:prstGeom>
            <a:noFill/>
            <a:ln w="9525">
              <a:noFill/>
            </a:ln>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grpSp>
      <p:grpSp>
        <p:nvGrpSpPr>
          <p:cNvPr id="11299" name="Oval 34"/>
          <p:cNvGrpSpPr/>
          <p:nvPr/>
        </p:nvGrpSpPr>
        <p:grpSpPr>
          <a:xfrm>
            <a:off x="4722813" y="1544638"/>
            <a:ext cx="560387" cy="561975"/>
            <a:chOff x="0" y="0"/>
            <a:chExt cx="265" cy="265"/>
          </a:xfrm>
        </p:grpSpPr>
        <p:pic>
          <p:nvPicPr>
            <p:cNvPr id="11300" name="Oval 34"/>
            <p:cNvPicPr/>
            <p:nvPr/>
          </p:nvPicPr>
          <p:blipFill>
            <a:blip r:embed="rId5"/>
            <a:stretch>
              <a:fillRect/>
            </a:stretch>
          </p:blipFill>
          <p:spPr>
            <a:xfrm>
              <a:off x="0" y="0"/>
              <a:ext cx="265" cy="265"/>
            </a:xfrm>
            <a:prstGeom prst="rect">
              <a:avLst/>
            </a:prstGeom>
            <a:noFill/>
            <a:ln w="9525">
              <a:noFill/>
            </a:ln>
          </p:spPr>
        </p:pic>
        <p:sp>
          <p:nvSpPr>
            <p:cNvPr id="11301" name="Text Box 25"/>
            <p:cNvSpPr txBox="1"/>
            <p:nvPr/>
          </p:nvSpPr>
          <p:spPr>
            <a:xfrm>
              <a:off x="60" y="61"/>
              <a:ext cx="170" cy="170"/>
            </a:xfrm>
            <a:prstGeom prst="rect">
              <a:avLst/>
            </a:prstGeom>
            <a:noFill/>
            <a:ln w="9525">
              <a:noFill/>
            </a:ln>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grpSp>
      <p:grpSp>
        <p:nvGrpSpPr>
          <p:cNvPr id="11302" name="Oval 35"/>
          <p:cNvGrpSpPr/>
          <p:nvPr/>
        </p:nvGrpSpPr>
        <p:grpSpPr>
          <a:xfrm>
            <a:off x="3706813" y="1138238"/>
            <a:ext cx="560387" cy="561975"/>
            <a:chOff x="0" y="0"/>
            <a:chExt cx="265" cy="265"/>
          </a:xfrm>
        </p:grpSpPr>
        <p:pic>
          <p:nvPicPr>
            <p:cNvPr id="11303" name="Oval 35"/>
            <p:cNvPicPr/>
            <p:nvPr/>
          </p:nvPicPr>
          <p:blipFill>
            <a:blip r:embed="rId5"/>
            <a:stretch>
              <a:fillRect/>
            </a:stretch>
          </p:blipFill>
          <p:spPr>
            <a:xfrm>
              <a:off x="0" y="0"/>
              <a:ext cx="265" cy="265"/>
            </a:xfrm>
            <a:prstGeom prst="rect">
              <a:avLst/>
            </a:prstGeom>
            <a:noFill/>
            <a:ln w="9525">
              <a:noFill/>
            </a:ln>
          </p:spPr>
        </p:pic>
        <p:sp>
          <p:nvSpPr>
            <p:cNvPr id="11304" name="Text Box 28"/>
            <p:cNvSpPr txBox="1"/>
            <p:nvPr/>
          </p:nvSpPr>
          <p:spPr>
            <a:xfrm>
              <a:off x="60" y="61"/>
              <a:ext cx="170" cy="170"/>
            </a:xfrm>
            <a:prstGeom prst="rect">
              <a:avLst/>
            </a:prstGeom>
            <a:noFill/>
            <a:ln w="9525">
              <a:noFill/>
            </a:ln>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grpSp>
      <p:grpSp>
        <p:nvGrpSpPr>
          <p:cNvPr id="11305" name="Oval 36"/>
          <p:cNvGrpSpPr/>
          <p:nvPr/>
        </p:nvGrpSpPr>
        <p:grpSpPr>
          <a:xfrm>
            <a:off x="3097213" y="1138238"/>
            <a:ext cx="560387" cy="561975"/>
            <a:chOff x="0" y="0"/>
            <a:chExt cx="265" cy="265"/>
          </a:xfrm>
        </p:grpSpPr>
        <p:pic>
          <p:nvPicPr>
            <p:cNvPr id="11306" name="Oval 36"/>
            <p:cNvPicPr/>
            <p:nvPr/>
          </p:nvPicPr>
          <p:blipFill>
            <a:blip r:embed="rId5"/>
            <a:stretch>
              <a:fillRect/>
            </a:stretch>
          </p:blipFill>
          <p:spPr>
            <a:xfrm>
              <a:off x="0" y="0"/>
              <a:ext cx="265" cy="265"/>
            </a:xfrm>
            <a:prstGeom prst="rect">
              <a:avLst/>
            </a:prstGeom>
            <a:noFill/>
            <a:ln w="9525">
              <a:noFill/>
            </a:ln>
          </p:spPr>
        </p:pic>
        <p:sp>
          <p:nvSpPr>
            <p:cNvPr id="11307" name="Text Box 31"/>
            <p:cNvSpPr txBox="1"/>
            <p:nvPr/>
          </p:nvSpPr>
          <p:spPr>
            <a:xfrm>
              <a:off x="60" y="61"/>
              <a:ext cx="170" cy="170"/>
            </a:xfrm>
            <a:prstGeom prst="rect">
              <a:avLst/>
            </a:prstGeom>
            <a:noFill/>
            <a:ln w="9525">
              <a:noFill/>
            </a:ln>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grpSp>
      <p:grpSp>
        <p:nvGrpSpPr>
          <p:cNvPr id="11308" name="Oval 37"/>
          <p:cNvGrpSpPr/>
          <p:nvPr/>
        </p:nvGrpSpPr>
        <p:grpSpPr>
          <a:xfrm>
            <a:off x="2690813" y="830263"/>
            <a:ext cx="560387" cy="566737"/>
            <a:chOff x="0" y="0"/>
            <a:chExt cx="265" cy="268"/>
          </a:xfrm>
        </p:grpSpPr>
        <p:pic>
          <p:nvPicPr>
            <p:cNvPr id="11309" name="Oval 37"/>
            <p:cNvPicPr/>
            <p:nvPr/>
          </p:nvPicPr>
          <p:blipFill>
            <a:blip r:embed="rId4"/>
            <a:stretch>
              <a:fillRect/>
            </a:stretch>
          </p:blipFill>
          <p:spPr>
            <a:xfrm>
              <a:off x="0" y="0"/>
              <a:ext cx="265" cy="268"/>
            </a:xfrm>
            <a:prstGeom prst="rect">
              <a:avLst/>
            </a:prstGeom>
            <a:noFill/>
            <a:ln w="9525">
              <a:noFill/>
            </a:ln>
          </p:spPr>
        </p:pic>
        <p:sp>
          <p:nvSpPr>
            <p:cNvPr id="11310" name="Text Box 34"/>
            <p:cNvSpPr txBox="1"/>
            <p:nvPr/>
          </p:nvSpPr>
          <p:spPr>
            <a:xfrm>
              <a:off x="60" y="63"/>
              <a:ext cx="170" cy="170"/>
            </a:xfrm>
            <a:prstGeom prst="rect">
              <a:avLst/>
            </a:prstGeom>
            <a:noFill/>
            <a:ln w="9525">
              <a:noFill/>
            </a:ln>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grpSp>
      <p:grpSp>
        <p:nvGrpSpPr>
          <p:cNvPr id="11311" name="Oval 38"/>
          <p:cNvGrpSpPr/>
          <p:nvPr/>
        </p:nvGrpSpPr>
        <p:grpSpPr>
          <a:xfrm>
            <a:off x="2284413" y="2357438"/>
            <a:ext cx="560387" cy="561975"/>
            <a:chOff x="0" y="0"/>
            <a:chExt cx="265" cy="265"/>
          </a:xfrm>
        </p:grpSpPr>
        <p:pic>
          <p:nvPicPr>
            <p:cNvPr id="11312" name="Oval 38"/>
            <p:cNvPicPr/>
            <p:nvPr/>
          </p:nvPicPr>
          <p:blipFill>
            <a:blip r:embed="rId5"/>
            <a:stretch>
              <a:fillRect/>
            </a:stretch>
          </p:blipFill>
          <p:spPr>
            <a:xfrm>
              <a:off x="0" y="0"/>
              <a:ext cx="265" cy="265"/>
            </a:xfrm>
            <a:prstGeom prst="rect">
              <a:avLst/>
            </a:prstGeom>
            <a:noFill/>
            <a:ln w="9525">
              <a:noFill/>
            </a:ln>
          </p:spPr>
        </p:pic>
        <p:sp>
          <p:nvSpPr>
            <p:cNvPr id="11313" name="Text Box 37"/>
            <p:cNvSpPr txBox="1"/>
            <p:nvPr/>
          </p:nvSpPr>
          <p:spPr>
            <a:xfrm>
              <a:off x="60" y="61"/>
              <a:ext cx="170" cy="170"/>
            </a:xfrm>
            <a:prstGeom prst="rect">
              <a:avLst/>
            </a:prstGeom>
            <a:noFill/>
            <a:ln w="9525">
              <a:noFill/>
            </a:ln>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grpSp>
      <p:grpSp>
        <p:nvGrpSpPr>
          <p:cNvPr id="11314" name="Oval 39"/>
          <p:cNvGrpSpPr/>
          <p:nvPr/>
        </p:nvGrpSpPr>
        <p:grpSpPr>
          <a:xfrm>
            <a:off x="1471613" y="2049463"/>
            <a:ext cx="560387" cy="566737"/>
            <a:chOff x="0" y="0"/>
            <a:chExt cx="265" cy="268"/>
          </a:xfrm>
        </p:grpSpPr>
        <p:pic>
          <p:nvPicPr>
            <p:cNvPr id="11315" name="Oval 39"/>
            <p:cNvPicPr/>
            <p:nvPr/>
          </p:nvPicPr>
          <p:blipFill>
            <a:blip r:embed="rId4"/>
            <a:stretch>
              <a:fillRect/>
            </a:stretch>
          </p:blipFill>
          <p:spPr>
            <a:xfrm>
              <a:off x="0" y="0"/>
              <a:ext cx="265" cy="268"/>
            </a:xfrm>
            <a:prstGeom prst="rect">
              <a:avLst/>
            </a:prstGeom>
            <a:noFill/>
            <a:ln w="9525">
              <a:noFill/>
            </a:ln>
          </p:spPr>
        </p:pic>
        <p:sp>
          <p:nvSpPr>
            <p:cNvPr id="11316" name="Text Box 40"/>
            <p:cNvSpPr txBox="1"/>
            <p:nvPr/>
          </p:nvSpPr>
          <p:spPr>
            <a:xfrm>
              <a:off x="60" y="63"/>
              <a:ext cx="170" cy="170"/>
            </a:xfrm>
            <a:prstGeom prst="rect">
              <a:avLst/>
            </a:prstGeom>
            <a:noFill/>
            <a:ln w="9525">
              <a:noFill/>
            </a:ln>
          </p:spPr>
          <p:txBody>
            <a:bodyPr anchor="t"/>
            <a:lstStyle/>
            <a:p>
              <a:pPr lvl="0" indent="0">
                <a:buFont typeface="Arial" panose="020B0604020202020204" pitchFamily="34" charset="0"/>
                <a:buNone/>
              </a:pPr>
              <a:endParaRPr lang="zh-CN" altLang="en-US" sz="2400" dirty="0">
                <a:latin typeface="Arial" panose="020B0604020202020204" pitchFamily="34" charset="0"/>
                <a:ea typeface="微软雅黑" panose="020B0503020204020204" pitchFamily="34" charset="-122"/>
              </a:endParaRPr>
            </a:p>
          </p:txBody>
        </p:sp>
      </p:gr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302061656"/>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9153" name="Picture 2" descr="113 (13)"/>
          <p:cNvPicPr>
            <a:picLocks noChangeAspect="1" noChangeArrowheads="1"/>
          </p:cNvPicPr>
          <p:nvPr/>
        </p:nvPicPr>
        <p:blipFill>
          <a:blip r:embed="rId3">
            <a:grayscl/>
            <a:biLevel thresh="50000"/>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b="3516"/>
          <a:stretch>
            <a:fillRect/>
          </a:stretch>
        </p:blipFill>
        <p:spPr bwMode="auto">
          <a:xfrm>
            <a:off x="50801" y="2180168"/>
            <a:ext cx="4053417" cy="465243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49154" name="Text Box 3"/>
          <p:cNvSpPr txBox="1">
            <a:spLocks noChangeArrowheads="1"/>
          </p:cNvSpPr>
          <p:nvPr/>
        </p:nvSpPr>
        <p:spPr bwMode="auto">
          <a:xfrm>
            <a:off x="6951134" y="933451"/>
            <a:ext cx="2976033" cy="309668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sz="18900" b="1">
                <a:solidFill>
                  <a:srgbClr val="262626"/>
                </a:solidFill>
                <a:latin typeface="Arial" pitchFamily="34" charset="0"/>
                <a:ea typeface="微软雅黑" pitchFamily="34" charset="-122"/>
              </a:rPr>
              <a:t>信</a:t>
            </a:r>
            <a:endParaRPr lang="zh-CN" altLang="en-US" sz="3300">
              <a:solidFill>
                <a:srgbClr val="262626"/>
              </a:solidFill>
              <a:latin typeface="微软雅黑 Light" pitchFamily="34" charset="-122"/>
              <a:ea typeface="微软雅黑" pitchFamily="34" charset="-122"/>
            </a:endParaRPr>
          </a:p>
        </p:txBody>
      </p:sp>
      <p:sp>
        <p:nvSpPr>
          <p:cNvPr id="49155" name="Rectangle 4"/>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微软雅黑 Light" pitchFamily="34" charset="-122"/>
                <a:ea typeface="微软雅黑" pitchFamily="34" charset="-122"/>
              </a:rPr>
              <a:t>Part 2</a:t>
            </a:r>
            <a:endParaRPr lang="zh-CN" altLang="en-US">
              <a:latin typeface="Arial" pitchFamily="34" charset="0"/>
            </a:endParaRPr>
          </a:p>
        </p:txBody>
      </p:sp>
      <p:sp>
        <p:nvSpPr>
          <p:cNvPr id="49156" name="Rectangle 5"/>
          <p:cNvSpPr>
            <a:spLocks noChangeArrowheads="1"/>
          </p:cNvSpPr>
          <p:nvPr/>
        </p:nvSpPr>
        <p:spPr bwMode="auto">
          <a:xfrm>
            <a:off x="1828800" y="0"/>
            <a:ext cx="1676400"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3300">
                <a:solidFill>
                  <a:srgbClr val="262626"/>
                </a:solidFill>
                <a:latin typeface="微软雅黑 Light" pitchFamily="34" charset="-122"/>
                <a:ea typeface="微软雅黑" pitchFamily="34" charset="-122"/>
              </a:rPr>
              <a:t>人文關懷</a:t>
            </a:r>
          </a:p>
          <a:p>
            <a:pPr algn="r" eaLnBrk="0" hangingPunct="0"/>
            <a:r>
              <a:rPr lang="zh-CN" altLang="en-US" sz="1600">
                <a:solidFill>
                  <a:srgbClr val="262626"/>
                </a:solidFill>
                <a:latin typeface="微软雅黑 Light" pitchFamily="34" charset="-122"/>
                <a:ea typeface="微软雅黑" pitchFamily="34" charset="-122"/>
              </a:rPr>
              <a:t>Humanistic Care</a:t>
            </a:r>
          </a:p>
        </p:txBody>
      </p:sp>
      <p:sp>
        <p:nvSpPr>
          <p:cNvPr id="49157" name="Text Box 6"/>
          <p:cNvSpPr txBox="1">
            <a:spLocks noChangeArrowheads="1"/>
          </p:cNvSpPr>
          <p:nvPr/>
        </p:nvSpPr>
        <p:spPr bwMode="auto">
          <a:xfrm>
            <a:off x="5664021" y="4062738"/>
            <a:ext cx="5889565" cy="1107992"/>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square" lIns="121917" tIns="60958" rIns="121917" bIns="60958">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eaLnBrk="0" hangingPunct="0"/>
            <a:r>
              <a:rPr lang="en-US" altLang="zh-TW" sz="3100" dirty="0" smtClean="0">
                <a:solidFill>
                  <a:srgbClr val="262626"/>
                </a:solidFill>
                <a:latin typeface="Arial" pitchFamily="34" charset="0"/>
                <a:ea typeface="微软雅黑" pitchFamily="34" charset="-122"/>
              </a:rPr>
              <a:t>25 years of Caring</a:t>
            </a:r>
          </a:p>
          <a:p>
            <a:pPr eaLnBrk="0" hangingPunct="0"/>
            <a:r>
              <a:rPr lang="zh-TW" altLang="en-US" sz="3100" dirty="0" smtClean="0">
                <a:solidFill>
                  <a:srgbClr val="262626"/>
                </a:solidFill>
                <a:latin typeface="Arial" pitchFamily="34" charset="0"/>
                <a:ea typeface="微软雅黑" pitchFamily="34" charset="-122"/>
              </a:rPr>
              <a:t>持續</a:t>
            </a:r>
            <a:r>
              <a:rPr lang="zh-TW" altLang="en-US" sz="3100" dirty="0">
                <a:solidFill>
                  <a:srgbClr val="262626"/>
                </a:solidFill>
                <a:latin typeface="Arial" pitchFamily="34" charset="0"/>
                <a:ea typeface="微软雅黑" pitchFamily="34" charset="-122"/>
              </a:rPr>
              <a:t>二十</a:t>
            </a:r>
            <a:r>
              <a:rPr lang="zh-CN" altLang="en-US" sz="3100" dirty="0">
                <a:solidFill>
                  <a:srgbClr val="262626"/>
                </a:solidFill>
                <a:latin typeface="Arial" pitchFamily="34" charset="0"/>
                <a:ea typeface="微软雅黑" pitchFamily="34" charset="-122"/>
              </a:rPr>
              <a:t>五</a:t>
            </a:r>
            <a:r>
              <a:rPr lang="zh-TW" altLang="en-US" sz="3100" dirty="0">
                <a:solidFill>
                  <a:srgbClr val="262626"/>
                </a:solidFill>
                <a:latin typeface="Arial" pitchFamily="34" charset="0"/>
                <a:ea typeface="微软雅黑" pitchFamily="34" charset="-122"/>
              </a:rPr>
              <a:t>年的關愛</a:t>
            </a:r>
            <a:r>
              <a:rPr lang="zh-CN" altLang="en-US" sz="3300" dirty="0">
                <a:solidFill>
                  <a:srgbClr val="262626"/>
                </a:solidFill>
                <a:latin typeface="Arial" pitchFamily="34" charset="0"/>
                <a:ea typeface="微软雅黑" pitchFamily="34" charset="-122"/>
              </a:rPr>
              <a:t> </a:t>
            </a:r>
          </a:p>
        </p:txBody>
      </p:sp>
      <p:sp>
        <p:nvSpPr>
          <p:cNvPr id="49158" name="Text Box 7"/>
          <p:cNvSpPr txBox="1">
            <a:spLocks noChangeArrowheads="1"/>
          </p:cNvSpPr>
          <p:nvPr/>
        </p:nvSpPr>
        <p:spPr bwMode="auto">
          <a:xfrm>
            <a:off x="9639300" y="3141134"/>
            <a:ext cx="996549" cy="55399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21917" tIns="60958" rIns="121917" bIns="60958">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eaLnBrk="0" hangingPunct="0"/>
            <a:r>
              <a:rPr lang="zh-CN" altLang="en-US">
                <a:solidFill>
                  <a:srgbClr val="262626"/>
                </a:solidFill>
                <a:latin typeface="微软雅黑 Light" pitchFamily="34" charset="-122"/>
                <a:ea typeface="微软雅黑" pitchFamily="34" charset="-122"/>
              </a:rPr>
              <a:t>Trust</a:t>
            </a:r>
          </a:p>
        </p:txBody>
      </p:sp>
      <p:sp>
        <p:nvSpPr>
          <p:cNvPr id="49159"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49160"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398715948"/>
      </p:ext>
    </p:extLst>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7345" name="内容占位符 9" descr="IMG_0030.JPG"/>
          <p:cNvPicPr>
            <a:picLocks noGrp="1" noChangeAspect="1" noChangeArrowheads="1"/>
          </p:cNvPicPr>
          <p:nvPr>
            <p:ph sz="half" idx="4294967295"/>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481233" y="2036234"/>
            <a:ext cx="5664200" cy="2832100"/>
          </a:xfrm>
          <a:prstGeom prst="rect">
            <a:avLst/>
          </a:prstGeom>
          <a:solidFill>
            <a:srgbClr val="EDEDED"/>
          </a:solidFill>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57346" name="圆角矩形 10"/>
          <p:cNvSpPr>
            <a:spLocks noChangeArrowheads="1"/>
          </p:cNvSpPr>
          <p:nvPr/>
        </p:nvSpPr>
        <p:spPr bwMode="auto">
          <a:xfrm>
            <a:off x="143934" y="5058833"/>
            <a:ext cx="11882967" cy="1143000"/>
          </a:xfrm>
          <a:prstGeom prst="roundRect">
            <a:avLst>
              <a:gd name="adj" fmla="val 16667"/>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round/>
                <a:headEnd/>
                <a:tailEnd/>
              </a14:hiddenLine>
            </a:ext>
          </a:extLst>
        </p:spPr>
        <p:txBody>
          <a:bodyPr lIns="108861" tIns="54432" rIns="108861" bIns="54432"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eaLnBrk="0" hangingPunct="0"/>
            <a:r>
              <a:rPr lang="zh-CN" altLang="en-US" sz="3100" dirty="0">
                <a:solidFill>
                  <a:srgbClr val="262626"/>
                </a:solidFill>
                <a:latin typeface="隶书" pitchFamily="49" charset="-122"/>
                <a:sym typeface="隶书" pitchFamily="49" charset="-122"/>
              </a:rPr>
              <a:t>  </a:t>
            </a:r>
            <a:r>
              <a:rPr lang="zh-CN" altLang="en-US" sz="3100" dirty="0" smtClean="0">
                <a:solidFill>
                  <a:srgbClr val="262626"/>
                </a:solidFill>
                <a:latin typeface="隶书" pitchFamily="49" charset="-122"/>
                <a:sym typeface="隶书" pitchFamily="49" charset="-122"/>
              </a:rPr>
              <a:t> </a:t>
            </a:r>
            <a:r>
              <a:rPr lang="en-US" altLang="zh-CN" sz="3100" dirty="0" smtClean="0">
                <a:solidFill>
                  <a:srgbClr val="262626"/>
                </a:solidFill>
                <a:latin typeface="隶书" pitchFamily="49" charset="-122"/>
                <a:sym typeface="隶书" pitchFamily="49" charset="-122"/>
              </a:rPr>
              <a:t>“The happy luncheon”--Listening to the feedback of frontline workers, give the gift of love to the workers one by one. </a:t>
            </a:r>
            <a:endParaRPr lang="zh-CN" altLang="en-US" dirty="0">
              <a:solidFill>
                <a:srgbClr val="262626"/>
              </a:solidFill>
              <a:latin typeface="隶书" pitchFamily="49" charset="-122"/>
              <a:ea typeface="微软雅黑" pitchFamily="34" charset="-122"/>
              <a:sym typeface="隶书" pitchFamily="49" charset="-122"/>
            </a:endParaRPr>
          </a:p>
        </p:txBody>
      </p:sp>
      <p:pic>
        <p:nvPicPr>
          <p:cNvPr id="57347" name="内容占位符 14" descr="IMG_0055.JPG"/>
          <p:cNvPicPr>
            <a:picLocks noGrp="1" noChangeAspect="1" noChangeArrowheads="1"/>
          </p:cNvPicPr>
          <p:nvPr>
            <p:ph sz="half" idx="4294967295"/>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t="10039" b="221"/>
          <a:stretch>
            <a:fillRect/>
          </a:stretch>
        </p:blipFill>
        <p:spPr bwMode="auto">
          <a:xfrm>
            <a:off x="4234" y="2025651"/>
            <a:ext cx="6379633" cy="2868083"/>
          </a:xfrm>
          <a:prstGeom prst="rect">
            <a:avLst/>
          </a:prstGeom>
          <a:solidFill>
            <a:srgbClr val="EDEDED"/>
          </a:solidFill>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57348" name="Picture 3" descr="D:\Desktop\PPT资料\DSC_0710.JPG"/>
          <p:cNvPicPr>
            <a:picLocks noChangeAspect="1" noChangeArrowheads="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25664" t="14543" r="28122" b="22354"/>
          <a:stretch>
            <a:fillRect/>
          </a:stretch>
        </p:blipFill>
        <p:spPr bwMode="auto">
          <a:xfrm>
            <a:off x="9455151" y="69851"/>
            <a:ext cx="2715683" cy="1860549"/>
          </a:xfrm>
          <a:prstGeom prst="rect">
            <a:avLst/>
          </a:prstGeom>
          <a:solidFill>
            <a:srgbClr val="EDEDE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57349" name="Rectangle 6"/>
          <p:cNvSpPr>
            <a:spLocks noChangeArrowheads="1"/>
          </p:cNvSpPr>
          <p:nvPr/>
        </p:nvSpPr>
        <p:spPr bwMode="auto">
          <a:xfrm>
            <a:off x="457200" y="5128684"/>
            <a:ext cx="304800" cy="302683"/>
          </a:xfrm>
          <a:prstGeom prst="rect">
            <a:avLst/>
          </a:prstGeom>
          <a:solidFill>
            <a:srgbClr val="1F241A"/>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21917" tIns="60958" rIns="121917" bIns="60958"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eaLnBrk="0" hangingPunct="0"/>
            <a:endParaRPr lang="zh-CN" altLang="en-US">
              <a:latin typeface="Arial" pitchFamily="34" charset="0"/>
              <a:ea typeface="微软雅黑" pitchFamily="34" charset="-122"/>
            </a:endParaRPr>
          </a:p>
        </p:txBody>
      </p:sp>
      <p:sp>
        <p:nvSpPr>
          <p:cNvPr id="57350" name="Rectangle 7"/>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微软雅黑 Light" pitchFamily="34" charset="-122"/>
                <a:ea typeface="微软雅黑" pitchFamily="34" charset="-122"/>
              </a:rPr>
              <a:t>Part 2</a:t>
            </a:r>
            <a:endParaRPr lang="zh-CN" altLang="en-US">
              <a:latin typeface="Arial" pitchFamily="34" charset="0"/>
            </a:endParaRPr>
          </a:p>
        </p:txBody>
      </p:sp>
      <p:sp>
        <p:nvSpPr>
          <p:cNvPr id="57351" name="Rectangle 9"/>
          <p:cNvSpPr>
            <a:spLocks noChangeArrowheads="1"/>
          </p:cNvSpPr>
          <p:nvPr/>
        </p:nvSpPr>
        <p:spPr bwMode="auto">
          <a:xfrm>
            <a:off x="1828800" y="0"/>
            <a:ext cx="1676400"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3300">
                <a:solidFill>
                  <a:srgbClr val="262626"/>
                </a:solidFill>
                <a:latin typeface="微软雅黑 Light" pitchFamily="34" charset="-122"/>
                <a:ea typeface="微软雅黑" pitchFamily="34" charset="-122"/>
              </a:rPr>
              <a:t>人文關懷</a:t>
            </a:r>
          </a:p>
          <a:p>
            <a:pPr algn="r" eaLnBrk="0" hangingPunct="0"/>
            <a:r>
              <a:rPr lang="zh-CN" altLang="en-US" sz="1600">
                <a:solidFill>
                  <a:srgbClr val="262626"/>
                </a:solidFill>
                <a:latin typeface="微软雅黑 Light" pitchFamily="34" charset="-122"/>
                <a:ea typeface="微软雅黑" pitchFamily="34" charset="-122"/>
              </a:rPr>
              <a:t>Humanistic Care</a:t>
            </a:r>
          </a:p>
        </p:txBody>
      </p:sp>
      <p:sp>
        <p:nvSpPr>
          <p:cNvPr id="57352"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57353"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179761998"/>
      </p:ext>
    </p:extLst>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0962" name="Picture 2" descr="\\192.168.110.100\柯仲辉\20140910下午点心发放\DSC_0039.JPG"/>
          <p:cNvPicPr>
            <a:picLocks noChangeAspect="1" noChangeArrowheads="1"/>
          </p:cNvPicPr>
          <p:nvPr/>
        </p:nvPicPr>
        <p:blipFill>
          <a:blip r:embed="rId2"/>
          <a:srcRect/>
          <a:stretch>
            <a:fillRect/>
          </a:stretch>
        </p:blipFill>
        <p:spPr bwMode="auto">
          <a:xfrm>
            <a:off x="6299200" y="2311400"/>
            <a:ext cx="4876800" cy="4064000"/>
          </a:xfrm>
          <a:prstGeom prst="rect">
            <a:avLst/>
          </a:prstGeom>
          <a:noFill/>
          <a:ln w="9525">
            <a:noFill/>
            <a:miter lim="800000"/>
            <a:headEnd/>
            <a:tailEnd/>
          </a:ln>
        </p:spPr>
      </p:pic>
      <p:pic>
        <p:nvPicPr>
          <p:cNvPr id="40963" name="Picture 3" descr="\\192.168.110.100\柯仲辉\20140910下午点心发放\DSC_0038.JPG"/>
          <p:cNvPicPr>
            <a:picLocks noChangeAspect="1" noChangeArrowheads="1"/>
          </p:cNvPicPr>
          <p:nvPr/>
        </p:nvPicPr>
        <p:blipFill>
          <a:blip r:embed="rId3"/>
          <a:srcRect/>
          <a:stretch>
            <a:fillRect/>
          </a:stretch>
        </p:blipFill>
        <p:spPr bwMode="auto">
          <a:xfrm>
            <a:off x="1320800" y="2209800"/>
            <a:ext cx="4572000" cy="4368800"/>
          </a:xfrm>
          <a:prstGeom prst="rect">
            <a:avLst/>
          </a:prstGeom>
          <a:noFill/>
          <a:ln w="9525">
            <a:noFill/>
            <a:miter lim="800000"/>
            <a:headEnd/>
            <a:tailEnd/>
          </a:ln>
        </p:spPr>
      </p:pic>
      <p:sp>
        <p:nvSpPr>
          <p:cNvPr id="40964" name="TextBox 8"/>
          <p:cNvSpPr txBox="1">
            <a:spLocks noChangeArrowheads="1"/>
          </p:cNvSpPr>
          <p:nvPr/>
        </p:nvSpPr>
        <p:spPr bwMode="auto">
          <a:xfrm>
            <a:off x="1219200" y="482600"/>
            <a:ext cx="9753600" cy="519113"/>
          </a:xfrm>
          <a:prstGeom prst="rect">
            <a:avLst/>
          </a:prstGeom>
          <a:noFill/>
          <a:ln w="9525">
            <a:noFill/>
            <a:miter lim="800000"/>
            <a:headEnd/>
            <a:tailEnd/>
          </a:ln>
        </p:spPr>
        <p:txBody>
          <a:bodyPr lIns="193538" tIns="96770" rIns="193538" bIns="96770">
            <a:prstTxWarp prst="textNoShape">
              <a:avLst/>
            </a:prstTxWarp>
            <a:spAutoFit/>
          </a:bodyPr>
          <a:lstStyle/>
          <a:p>
            <a:pPr>
              <a:lnSpc>
                <a:spcPct val="120000"/>
              </a:lnSpc>
            </a:pPr>
            <a:r>
              <a:rPr lang="en-US" altLang="zh-TW">
                <a:solidFill>
                  <a:schemeClr val="bg1"/>
                </a:solidFill>
                <a:latin typeface="隶书" pitchFamily="49" charset="-122"/>
                <a:ea typeface="微软雅黑 Light" pitchFamily="2" charset="-122"/>
                <a:cs typeface="微软雅黑 Light" pitchFamily="2" charset="-122"/>
              </a:rPr>
              <a:t>Healthy</a:t>
            </a:r>
            <a:r>
              <a:rPr lang="zh-TW" altLang="en-US">
                <a:solidFill>
                  <a:schemeClr val="bg1"/>
                </a:solidFill>
                <a:latin typeface="隶书" pitchFamily="49" charset="-122"/>
                <a:ea typeface="微软雅黑 Light" pitchFamily="2" charset="-122"/>
                <a:cs typeface="微软雅黑 Light" pitchFamily="2" charset="-122"/>
              </a:rPr>
              <a:t> </a:t>
            </a:r>
            <a:r>
              <a:rPr lang="en-US" altLang="zh-TW">
                <a:solidFill>
                  <a:schemeClr val="bg1"/>
                </a:solidFill>
                <a:latin typeface="隶书" pitchFamily="49" charset="-122"/>
                <a:ea typeface="微软雅黑 Light" pitchFamily="2" charset="-122"/>
                <a:cs typeface="微软雅黑 Light" pitchFamily="2" charset="-122"/>
              </a:rPr>
              <a:t>non-GMO</a:t>
            </a:r>
            <a:r>
              <a:rPr lang="zh-TW" altLang="en-US">
                <a:solidFill>
                  <a:schemeClr val="bg1"/>
                </a:solidFill>
                <a:latin typeface="隶书" pitchFamily="49" charset="-122"/>
                <a:ea typeface="微软雅黑 Light" pitchFamily="2" charset="-122"/>
                <a:cs typeface="微软雅黑 Light" pitchFamily="2" charset="-122"/>
              </a:rPr>
              <a:t> </a:t>
            </a:r>
            <a:r>
              <a:rPr lang="en-US" altLang="zh-TW">
                <a:solidFill>
                  <a:schemeClr val="bg1"/>
                </a:solidFill>
                <a:latin typeface="隶书" pitchFamily="49" charset="-122"/>
                <a:ea typeface="微软雅黑 Light" pitchFamily="2" charset="-122"/>
                <a:cs typeface="微软雅黑 Light" pitchFamily="2" charset="-122"/>
              </a:rPr>
              <a:t>soya</a:t>
            </a:r>
            <a:r>
              <a:rPr lang="zh-TW" altLang="en-US">
                <a:solidFill>
                  <a:schemeClr val="bg1"/>
                </a:solidFill>
                <a:latin typeface="隶书" pitchFamily="49" charset="-122"/>
                <a:ea typeface="微软雅黑 Light" pitchFamily="2" charset="-122"/>
                <a:cs typeface="微软雅黑 Light" pitchFamily="2" charset="-122"/>
              </a:rPr>
              <a:t> </a:t>
            </a:r>
            <a:r>
              <a:rPr lang="en-US" altLang="zh-TW">
                <a:solidFill>
                  <a:schemeClr val="bg1"/>
                </a:solidFill>
                <a:latin typeface="隶书" pitchFamily="49" charset="-122"/>
                <a:ea typeface="微软雅黑 Light" pitchFamily="2" charset="-122"/>
                <a:cs typeface="微软雅黑 Light" pitchFamily="2" charset="-122"/>
              </a:rPr>
              <a:t>drinks</a:t>
            </a:r>
            <a:r>
              <a:rPr lang="zh-TW" altLang="en-US">
                <a:solidFill>
                  <a:schemeClr val="bg1"/>
                </a:solidFill>
                <a:latin typeface="隶书" pitchFamily="49" charset="-122"/>
                <a:ea typeface="微软雅黑 Light" pitchFamily="2" charset="-122"/>
                <a:cs typeface="微软雅黑 Light" pitchFamily="2" charset="-122"/>
              </a:rPr>
              <a:t> </a:t>
            </a:r>
            <a:r>
              <a:rPr lang="en-US" altLang="zh-TW">
                <a:solidFill>
                  <a:schemeClr val="bg1"/>
                </a:solidFill>
                <a:latin typeface="隶书" pitchFamily="49" charset="-122"/>
                <a:ea typeface="微软雅黑 Light" pitchFamily="2" charset="-122"/>
                <a:cs typeface="微软雅黑 Light" pitchFamily="2" charset="-122"/>
              </a:rPr>
              <a:t>and</a:t>
            </a:r>
            <a:r>
              <a:rPr lang="zh-TW" altLang="en-US">
                <a:solidFill>
                  <a:schemeClr val="bg1"/>
                </a:solidFill>
                <a:latin typeface="隶书" pitchFamily="49" charset="-122"/>
                <a:ea typeface="微软雅黑 Light" pitchFamily="2" charset="-122"/>
                <a:cs typeface="微软雅黑 Light" pitchFamily="2" charset="-122"/>
              </a:rPr>
              <a:t> </a:t>
            </a:r>
            <a:r>
              <a:rPr lang="en-US" altLang="zh-TW">
                <a:solidFill>
                  <a:schemeClr val="bg1"/>
                </a:solidFill>
                <a:latin typeface="隶书" pitchFamily="49" charset="-122"/>
                <a:ea typeface="微软雅黑 Light" pitchFamily="2" charset="-122"/>
                <a:cs typeface="微软雅黑 Light" pitchFamily="2" charset="-122"/>
              </a:rPr>
              <a:t>dumplings</a:t>
            </a:r>
            <a:r>
              <a:rPr lang="zh-TW" altLang="en-US">
                <a:solidFill>
                  <a:schemeClr val="bg1"/>
                </a:solidFill>
                <a:latin typeface="隶书" pitchFamily="49" charset="-122"/>
                <a:ea typeface="微软雅黑 Light" pitchFamily="2" charset="-122"/>
                <a:cs typeface="微软雅黑 Light" pitchFamily="2" charset="-122"/>
              </a:rPr>
              <a:t> </a:t>
            </a:r>
            <a:r>
              <a:rPr lang="en-US" altLang="zh-TW">
                <a:solidFill>
                  <a:schemeClr val="bg1"/>
                </a:solidFill>
                <a:latin typeface="隶书" pitchFamily="49" charset="-122"/>
                <a:ea typeface="微软雅黑 Light" pitchFamily="2" charset="-122"/>
                <a:cs typeface="微软雅黑 Light" pitchFamily="2" charset="-122"/>
              </a:rPr>
              <a:t>are provided</a:t>
            </a:r>
            <a:r>
              <a:rPr lang="zh-TW" altLang="en-US">
                <a:solidFill>
                  <a:schemeClr val="bg1"/>
                </a:solidFill>
                <a:latin typeface="隶书" pitchFamily="49" charset="-122"/>
                <a:ea typeface="微软雅黑 Light" pitchFamily="2" charset="-122"/>
                <a:cs typeface="微软雅黑 Light" pitchFamily="2" charset="-122"/>
              </a:rPr>
              <a:t> </a:t>
            </a:r>
            <a:r>
              <a:rPr lang="en-US" altLang="zh-TW">
                <a:solidFill>
                  <a:schemeClr val="bg1"/>
                </a:solidFill>
                <a:latin typeface="隶书" pitchFamily="49" charset="-122"/>
                <a:ea typeface="微软雅黑 Light" pitchFamily="2" charset="-122"/>
                <a:cs typeface="微软雅黑 Light" pitchFamily="2" charset="-122"/>
              </a:rPr>
              <a:t>for</a:t>
            </a:r>
            <a:r>
              <a:rPr lang="zh-TW" altLang="en-US">
                <a:solidFill>
                  <a:schemeClr val="bg1"/>
                </a:solidFill>
                <a:latin typeface="隶书" pitchFamily="49" charset="-122"/>
                <a:ea typeface="微软雅黑 Light" pitchFamily="2" charset="-122"/>
                <a:cs typeface="微软雅黑 Light" pitchFamily="2" charset="-122"/>
              </a:rPr>
              <a:t> </a:t>
            </a:r>
            <a:r>
              <a:rPr lang="en-US" altLang="zh-TW">
                <a:solidFill>
                  <a:schemeClr val="bg1"/>
                </a:solidFill>
                <a:latin typeface="隶书" pitchFamily="49" charset="-122"/>
                <a:ea typeface="微软雅黑 Light" pitchFamily="2" charset="-122"/>
                <a:cs typeface="微软雅黑 Light" pitchFamily="2" charset="-122"/>
              </a:rPr>
              <a:t>the</a:t>
            </a:r>
            <a:r>
              <a:rPr lang="zh-TW" altLang="en-US">
                <a:solidFill>
                  <a:schemeClr val="bg1"/>
                </a:solidFill>
                <a:latin typeface="隶书" pitchFamily="49" charset="-122"/>
                <a:ea typeface="微软雅黑 Light" pitchFamily="2" charset="-122"/>
                <a:cs typeface="微软雅黑 Light" pitchFamily="2" charset="-122"/>
              </a:rPr>
              <a:t> </a:t>
            </a:r>
            <a:r>
              <a:rPr lang="en-US" altLang="zh-TW">
                <a:solidFill>
                  <a:schemeClr val="bg1"/>
                </a:solidFill>
                <a:latin typeface="隶书" pitchFamily="49" charset="-122"/>
                <a:ea typeface="微软雅黑 Light" pitchFamily="2" charset="-122"/>
                <a:cs typeface="微软雅黑 Light" pitchFamily="2" charset="-122"/>
              </a:rPr>
              <a:t>employees.</a:t>
            </a:r>
            <a:endParaRPr lang="zh-CN" altLang="en-US">
              <a:solidFill>
                <a:schemeClr val="bg1"/>
              </a:solidFill>
              <a:latin typeface="隶书" pitchFamily="49" charset="-122"/>
              <a:ea typeface="微软雅黑 Light" pitchFamily="2" charset="-122"/>
              <a:cs typeface="微软雅黑 Light" pitchFamily="2" charset="-122"/>
            </a:endParaRPr>
          </a:p>
        </p:txBody>
      </p:sp>
      <p:sp>
        <p:nvSpPr>
          <p:cNvPr id="40965" name="Text Box 8"/>
          <p:cNvSpPr txBox="1">
            <a:spLocks noChangeArrowheads="1"/>
          </p:cNvSpPr>
          <p:nvPr/>
        </p:nvSpPr>
        <p:spPr bwMode="auto">
          <a:xfrm>
            <a:off x="5424488" y="6478588"/>
            <a:ext cx="6797675" cy="377825"/>
          </a:xfrm>
          <a:prstGeom prst="rect">
            <a:avLst/>
          </a:prstGeom>
          <a:noFill/>
          <a:ln w="9525">
            <a:noFill/>
            <a:miter lim="800000"/>
            <a:headEnd/>
            <a:tailEnd/>
          </a:ln>
        </p:spPr>
        <p:txBody>
          <a:bodyPr lIns="193538" tIns="96770" rIns="193538" bIns="96770">
            <a:prstTxWarp prst="textNoShape">
              <a:avLst/>
            </a:prstTxWarp>
            <a:spAutoFit/>
          </a:bodyPr>
          <a:lstStyle/>
          <a:p>
            <a:pPr algn="r"/>
            <a:r>
              <a:rPr lang="zh-CN" altLang="en-US" sz="1200" b="1">
                <a:solidFill>
                  <a:srgbClr val="4D4D4D"/>
                </a:solidFill>
                <a:latin typeface="微软雅黑 Light" pitchFamily="2" charset="-122"/>
                <a:ea typeface="微软雅黑 Light" pitchFamily="2" charset="-122"/>
                <a:cs typeface="微软雅黑 Light" pitchFamily="2" charset="-122"/>
                <a:sym typeface="Times New Roman" charset="0"/>
              </a:rPr>
              <a:t>From the Teachings of Sages to the Making of a Happy Enterprise  </a:t>
            </a:r>
            <a:r>
              <a:rPr lang="zh-CN" altLang="en-US" sz="1200">
                <a:solidFill>
                  <a:srgbClr val="292929"/>
                </a:solidFill>
                <a:latin typeface="微软雅黑 Light" pitchFamily="2" charset="-122"/>
                <a:ea typeface="微软雅黑 Light" pitchFamily="2" charset="-122"/>
                <a:cs typeface="微软雅黑 Light" pitchFamily="2" charset="-122"/>
              </a:rPr>
              <a:t>聖賢教育成就幸福企業</a:t>
            </a:r>
            <a:endParaRPr lang="zh-CN" altLang="en-US" sz="1200">
              <a:solidFill>
                <a:srgbClr val="292929"/>
              </a:solidFill>
            </a:endParaRPr>
          </a:p>
        </p:txBody>
      </p:sp>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1986" name="图片 21" descr="DSC05992.JPG"/>
          <p:cNvPicPr>
            <a:picLocks noChangeAspect="1" noChangeArrowheads="1"/>
          </p:cNvPicPr>
          <p:nvPr/>
        </p:nvPicPr>
        <p:blipFill>
          <a:blip r:embed="rId2"/>
          <a:srcRect/>
          <a:stretch>
            <a:fillRect/>
          </a:stretch>
        </p:blipFill>
        <p:spPr bwMode="auto">
          <a:xfrm>
            <a:off x="5689600" y="2717800"/>
            <a:ext cx="4572000" cy="3632200"/>
          </a:xfrm>
          <a:prstGeom prst="rect">
            <a:avLst/>
          </a:prstGeom>
          <a:noFill/>
          <a:ln w="9525">
            <a:noFill/>
            <a:miter lim="800000"/>
            <a:headEnd/>
            <a:tailEnd/>
          </a:ln>
        </p:spPr>
      </p:pic>
      <p:pic>
        <p:nvPicPr>
          <p:cNvPr id="41987" name="图片 31" descr="DSC06011.JPG"/>
          <p:cNvPicPr>
            <a:picLocks noChangeAspect="1" noChangeArrowheads="1"/>
          </p:cNvPicPr>
          <p:nvPr/>
        </p:nvPicPr>
        <p:blipFill>
          <a:blip r:embed="rId3"/>
          <a:srcRect/>
          <a:stretch>
            <a:fillRect/>
          </a:stretch>
        </p:blipFill>
        <p:spPr bwMode="auto">
          <a:xfrm>
            <a:off x="812800" y="2717800"/>
            <a:ext cx="4572000" cy="3657600"/>
          </a:xfrm>
          <a:prstGeom prst="rect">
            <a:avLst/>
          </a:prstGeom>
          <a:noFill/>
          <a:ln w="9525">
            <a:noFill/>
            <a:miter lim="800000"/>
            <a:headEnd/>
            <a:tailEnd/>
          </a:ln>
        </p:spPr>
      </p:pic>
      <p:sp>
        <p:nvSpPr>
          <p:cNvPr id="41988" name="矩形 2"/>
          <p:cNvSpPr>
            <a:spLocks noChangeArrowheads="1"/>
          </p:cNvSpPr>
          <p:nvPr/>
        </p:nvSpPr>
        <p:spPr bwMode="auto">
          <a:xfrm>
            <a:off x="812800" y="685800"/>
            <a:ext cx="9599613" cy="473075"/>
          </a:xfrm>
          <a:prstGeom prst="rect">
            <a:avLst/>
          </a:prstGeom>
          <a:noFill/>
          <a:ln w="9525">
            <a:noFill/>
            <a:miter lim="800000"/>
            <a:headEnd/>
            <a:tailEnd/>
          </a:ln>
        </p:spPr>
        <p:txBody>
          <a:bodyPr lIns="193538" tIns="96770" rIns="193538" bIns="96770">
            <a:prstTxWarp prst="textNoShape">
              <a:avLst/>
            </a:prstTxWarp>
            <a:spAutoFit/>
          </a:bodyPr>
          <a:lstStyle/>
          <a:p>
            <a:r>
              <a:rPr lang="en-US" altLang="zh-TW">
                <a:solidFill>
                  <a:schemeClr val="bg1"/>
                </a:solidFill>
                <a:latin typeface="微软雅黑 Light" pitchFamily="2" charset="-122"/>
                <a:ea typeface="微软雅黑 Light" pitchFamily="2" charset="-122"/>
                <a:cs typeface="微软雅黑 Light" pitchFamily="2" charset="-122"/>
              </a:rPr>
              <a:t>Use</a:t>
            </a:r>
            <a:r>
              <a:rPr lang="zh-TW" altLang="en-US">
                <a:solidFill>
                  <a:schemeClr val="bg1"/>
                </a:solidFill>
                <a:latin typeface="微软雅黑 Light" pitchFamily="2" charset="-122"/>
                <a:ea typeface="微软雅黑 Light" pitchFamily="2" charset="-122"/>
                <a:cs typeface="微软雅黑 Light" pitchFamily="2" charset="-122"/>
              </a:rPr>
              <a:t> </a:t>
            </a:r>
            <a:r>
              <a:rPr lang="en-US" altLang="zh-TW">
                <a:solidFill>
                  <a:schemeClr val="bg1"/>
                </a:solidFill>
                <a:latin typeface="微软雅黑 Light" pitchFamily="2" charset="-122"/>
                <a:ea typeface="微软雅黑 Light" pitchFamily="2" charset="-122"/>
                <a:cs typeface="微软雅黑 Light" pitchFamily="2" charset="-122"/>
              </a:rPr>
              <a:t>non-GMO</a:t>
            </a:r>
            <a:r>
              <a:rPr lang="zh-TW" altLang="en-US">
                <a:solidFill>
                  <a:schemeClr val="bg1"/>
                </a:solidFill>
                <a:latin typeface="微软雅黑 Light" pitchFamily="2" charset="-122"/>
                <a:ea typeface="微软雅黑 Light" pitchFamily="2" charset="-122"/>
                <a:cs typeface="微软雅黑 Light" pitchFamily="2" charset="-122"/>
              </a:rPr>
              <a:t> </a:t>
            </a:r>
            <a:r>
              <a:rPr lang="en-US" altLang="zh-TW">
                <a:solidFill>
                  <a:schemeClr val="bg1"/>
                </a:solidFill>
                <a:latin typeface="微软雅黑 Light" pitchFamily="2" charset="-122"/>
                <a:ea typeface="微软雅黑 Light" pitchFamily="2" charset="-122"/>
                <a:cs typeface="微软雅黑 Light" pitchFamily="2" charset="-122"/>
              </a:rPr>
              <a:t>cooking</a:t>
            </a:r>
            <a:r>
              <a:rPr lang="zh-TW" altLang="en-US">
                <a:solidFill>
                  <a:schemeClr val="bg1"/>
                </a:solidFill>
                <a:latin typeface="微软雅黑 Light" pitchFamily="2" charset="-122"/>
                <a:ea typeface="微软雅黑 Light" pitchFamily="2" charset="-122"/>
                <a:cs typeface="微软雅黑 Light" pitchFamily="2" charset="-122"/>
              </a:rPr>
              <a:t> </a:t>
            </a:r>
            <a:r>
              <a:rPr lang="en-US" altLang="zh-TW">
                <a:solidFill>
                  <a:schemeClr val="bg1"/>
                </a:solidFill>
                <a:latin typeface="微软雅黑 Light" pitchFamily="2" charset="-122"/>
                <a:ea typeface="微软雅黑 Light" pitchFamily="2" charset="-122"/>
                <a:cs typeface="微软雅黑 Light" pitchFamily="2" charset="-122"/>
              </a:rPr>
              <a:t>oil</a:t>
            </a:r>
            <a:r>
              <a:rPr lang="zh-TW" altLang="en-US">
                <a:solidFill>
                  <a:schemeClr val="bg1"/>
                </a:solidFill>
                <a:latin typeface="微软雅黑 Light" pitchFamily="2" charset="-122"/>
                <a:ea typeface="微软雅黑 Light" pitchFamily="2" charset="-122"/>
                <a:cs typeface="微软雅黑 Light" pitchFamily="2" charset="-122"/>
              </a:rPr>
              <a:t> </a:t>
            </a:r>
            <a:r>
              <a:rPr lang="en-US" altLang="zh-TW">
                <a:solidFill>
                  <a:schemeClr val="bg1"/>
                </a:solidFill>
                <a:latin typeface="微软雅黑 Light" pitchFamily="2" charset="-122"/>
                <a:ea typeface="微软雅黑 Light" pitchFamily="2" charset="-122"/>
                <a:cs typeface="微软雅黑 Light" pitchFamily="2" charset="-122"/>
              </a:rPr>
              <a:t>that</a:t>
            </a:r>
            <a:r>
              <a:rPr lang="zh-TW" altLang="en-US">
                <a:solidFill>
                  <a:schemeClr val="bg1"/>
                </a:solidFill>
                <a:latin typeface="微软雅黑 Light" pitchFamily="2" charset="-122"/>
                <a:ea typeface="微软雅黑 Light" pitchFamily="2" charset="-122"/>
                <a:cs typeface="微软雅黑 Light" pitchFamily="2" charset="-122"/>
              </a:rPr>
              <a:t> </a:t>
            </a:r>
            <a:r>
              <a:rPr lang="en-US" altLang="zh-TW">
                <a:solidFill>
                  <a:schemeClr val="bg1"/>
                </a:solidFill>
                <a:latin typeface="微软雅黑 Light" pitchFamily="2" charset="-122"/>
                <a:ea typeface="微软雅黑 Light" pitchFamily="2" charset="-122"/>
                <a:cs typeface="微软雅黑 Light" pitchFamily="2" charset="-122"/>
              </a:rPr>
              <a:t>doubled</a:t>
            </a:r>
            <a:r>
              <a:rPr lang="zh-TW" altLang="en-US">
                <a:solidFill>
                  <a:schemeClr val="bg1"/>
                </a:solidFill>
                <a:latin typeface="微软雅黑 Light" pitchFamily="2" charset="-122"/>
                <a:ea typeface="微软雅黑 Light" pitchFamily="2" charset="-122"/>
                <a:cs typeface="微软雅黑 Light" pitchFamily="2" charset="-122"/>
              </a:rPr>
              <a:t> </a:t>
            </a:r>
            <a:r>
              <a:rPr lang="en-US" altLang="zh-TW">
                <a:solidFill>
                  <a:schemeClr val="bg1"/>
                </a:solidFill>
                <a:latin typeface="微软雅黑 Light" pitchFamily="2" charset="-122"/>
                <a:ea typeface="微软雅黑 Light" pitchFamily="2" charset="-122"/>
                <a:cs typeface="微软雅黑 Light" pitchFamily="2" charset="-122"/>
              </a:rPr>
              <a:t>our</a:t>
            </a:r>
            <a:r>
              <a:rPr lang="zh-TW" altLang="en-US">
                <a:solidFill>
                  <a:schemeClr val="bg1"/>
                </a:solidFill>
                <a:latin typeface="微软雅黑 Light" pitchFamily="2" charset="-122"/>
                <a:ea typeface="微软雅黑 Light" pitchFamily="2" charset="-122"/>
                <a:cs typeface="微软雅黑 Light" pitchFamily="2" charset="-122"/>
              </a:rPr>
              <a:t> </a:t>
            </a:r>
            <a:r>
              <a:rPr lang="en-US" altLang="zh-TW">
                <a:solidFill>
                  <a:schemeClr val="bg1"/>
                </a:solidFill>
                <a:latin typeface="微软雅黑 Light" pitchFamily="2" charset="-122"/>
                <a:ea typeface="微软雅黑 Light" pitchFamily="2" charset="-122"/>
                <a:cs typeface="微软雅黑 Light" pitchFamily="2" charset="-122"/>
              </a:rPr>
              <a:t>cost</a:t>
            </a:r>
            <a:endParaRPr lang="zh-CN" altLang="en-US">
              <a:solidFill>
                <a:schemeClr val="bg1"/>
              </a:solidFill>
              <a:latin typeface="微软雅黑 Light" pitchFamily="2" charset="-122"/>
              <a:ea typeface="微软雅黑 Light" pitchFamily="2" charset="-122"/>
              <a:cs typeface="微软雅黑 Light" pitchFamily="2" charset="-122"/>
            </a:endParaRPr>
          </a:p>
        </p:txBody>
      </p:sp>
      <p:sp>
        <p:nvSpPr>
          <p:cNvPr id="41989" name="Line 6"/>
          <p:cNvSpPr>
            <a:spLocks noChangeShapeType="1"/>
          </p:cNvSpPr>
          <p:nvPr/>
        </p:nvSpPr>
        <p:spPr bwMode="auto">
          <a:xfrm>
            <a:off x="0" y="2311400"/>
            <a:ext cx="11231563" cy="1588"/>
          </a:xfrm>
          <a:prstGeom prst="line">
            <a:avLst/>
          </a:prstGeom>
          <a:noFill/>
          <a:ln w="3175">
            <a:solidFill>
              <a:srgbClr val="969696"/>
            </a:solidFill>
            <a:round/>
            <a:headEnd/>
            <a:tailEnd/>
          </a:ln>
        </p:spPr>
        <p:txBody>
          <a:bodyPr lIns="121917" tIns="60958" rIns="121917" bIns="60958">
            <a:prstTxWarp prst="textNoShape">
              <a:avLst/>
            </a:prstTxWarp>
          </a:bodyPr>
          <a:lstStyle/>
          <a:p>
            <a:endParaRPr lang="en-US"/>
          </a:p>
        </p:txBody>
      </p:sp>
      <p:sp>
        <p:nvSpPr>
          <p:cNvPr id="41990" name="Text Box 7"/>
          <p:cNvSpPr txBox="1">
            <a:spLocks noChangeArrowheads="1"/>
          </p:cNvSpPr>
          <p:nvPr/>
        </p:nvSpPr>
        <p:spPr bwMode="auto">
          <a:xfrm>
            <a:off x="5424488" y="6478588"/>
            <a:ext cx="6797675" cy="377825"/>
          </a:xfrm>
          <a:prstGeom prst="rect">
            <a:avLst/>
          </a:prstGeom>
          <a:noFill/>
          <a:ln w="9525">
            <a:noFill/>
            <a:miter lim="800000"/>
            <a:headEnd/>
            <a:tailEnd/>
          </a:ln>
        </p:spPr>
        <p:txBody>
          <a:bodyPr lIns="193538" tIns="96770" rIns="193538" bIns="96770">
            <a:prstTxWarp prst="textNoShape">
              <a:avLst/>
            </a:prstTxWarp>
            <a:spAutoFit/>
          </a:bodyPr>
          <a:lstStyle/>
          <a:p>
            <a:pPr algn="r"/>
            <a:r>
              <a:rPr lang="zh-CN" altLang="en-US" sz="1200" b="1">
                <a:solidFill>
                  <a:srgbClr val="4D4D4D"/>
                </a:solidFill>
                <a:latin typeface="微软雅黑 Light" pitchFamily="2" charset="-122"/>
                <a:ea typeface="微软雅黑 Light" pitchFamily="2" charset="-122"/>
                <a:cs typeface="微软雅黑 Light" pitchFamily="2" charset="-122"/>
                <a:sym typeface="Times New Roman" charset="0"/>
              </a:rPr>
              <a:t>From the Teachings of Sages to the Making of a Happy Enterprise  </a:t>
            </a:r>
            <a:r>
              <a:rPr lang="zh-CN" altLang="en-US" sz="1200">
                <a:solidFill>
                  <a:srgbClr val="292929"/>
                </a:solidFill>
                <a:latin typeface="微软雅黑 Light" pitchFamily="2" charset="-122"/>
                <a:ea typeface="微软雅黑 Light" pitchFamily="2" charset="-122"/>
                <a:cs typeface="微软雅黑 Light" pitchFamily="2" charset="-122"/>
              </a:rPr>
              <a:t>聖賢教育成就幸福企業</a:t>
            </a:r>
            <a:endParaRPr lang="zh-CN" altLang="en-US" sz="1200">
              <a:solidFill>
                <a:srgbClr val="292929"/>
              </a:solidFill>
            </a:endParaRP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337" name="Picture 2"/>
          <p:cNvPicPr>
            <a:picLocks noChangeAspect="1"/>
          </p:cNvPicPr>
          <p:nvPr/>
        </p:nvPicPr>
        <p:blipFill>
          <a:blip r:embed="rId2"/>
          <a:srcRect t="26434"/>
          <a:stretch>
            <a:fillRect/>
          </a:stretch>
        </p:blipFill>
        <p:spPr>
          <a:xfrm>
            <a:off x="3379788" y="2336800"/>
            <a:ext cx="8794750" cy="4311650"/>
          </a:xfrm>
          <a:prstGeom prst="rect">
            <a:avLst/>
          </a:prstGeom>
          <a:noFill/>
          <a:ln w="9525">
            <a:noFill/>
          </a:ln>
        </p:spPr>
      </p:pic>
      <p:pic>
        <p:nvPicPr>
          <p:cNvPr id="14338" name="内容占位符 3" descr="1233.jpg"/>
          <p:cNvPicPr>
            <a:picLocks noChangeAspect="1"/>
          </p:cNvPicPr>
          <p:nvPr/>
        </p:nvPicPr>
        <p:blipFill>
          <a:blip r:embed="rId3"/>
          <a:srcRect l="34050" t="16281" b="9850"/>
          <a:stretch>
            <a:fillRect/>
          </a:stretch>
        </p:blipFill>
        <p:spPr>
          <a:xfrm>
            <a:off x="374650" y="2336800"/>
            <a:ext cx="2990850" cy="2228850"/>
          </a:xfrm>
          <a:prstGeom prst="rect">
            <a:avLst/>
          </a:prstGeom>
          <a:noFill/>
          <a:ln w="9525">
            <a:noFill/>
          </a:ln>
        </p:spPr>
      </p:pic>
      <p:pic>
        <p:nvPicPr>
          <p:cNvPr id="14339" name="图片 5" descr="DSC_0109.JPG"/>
          <p:cNvPicPr>
            <a:picLocks noChangeAspect="1"/>
          </p:cNvPicPr>
          <p:nvPr/>
        </p:nvPicPr>
        <p:blipFill>
          <a:blip r:embed="rId4"/>
          <a:srcRect t="8478"/>
          <a:stretch>
            <a:fillRect/>
          </a:stretch>
        </p:blipFill>
        <p:spPr>
          <a:xfrm>
            <a:off x="1588" y="4603750"/>
            <a:ext cx="3351212" cy="2044700"/>
          </a:xfrm>
          <a:prstGeom prst="rect">
            <a:avLst/>
          </a:prstGeom>
          <a:noFill/>
          <a:ln w="9525">
            <a:noFill/>
          </a:ln>
        </p:spPr>
      </p:pic>
      <p:sp>
        <p:nvSpPr>
          <p:cNvPr id="4" name="TextBox 3"/>
          <p:cNvSpPr txBox="1"/>
          <p:nvPr/>
        </p:nvSpPr>
        <p:spPr>
          <a:xfrm>
            <a:off x="296863" y="0"/>
            <a:ext cx="7480300" cy="2032000"/>
          </a:xfrm>
          <a:prstGeom prst="rect">
            <a:avLst/>
          </a:prstGeom>
          <a:noFill/>
        </p:spPr>
        <p:txBody>
          <a:bodyPr>
            <a:spAutoFit/>
          </a:bodyPr>
          <a:lstStyle/>
          <a:p>
            <a:pPr marL="0" marR="0" lvl="0" indent="0" algn="l" defTabSz="914400" rtl="0" eaLnBrk="1" fontAlgn="base" latinLnBrk="0" hangingPunct="1">
              <a:lnSpc>
                <a:spcPct val="150000"/>
              </a:lnSpc>
              <a:spcBef>
                <a:spcPct val="0"/>
              </a:spcBef>
              <a:spcAft>
                <a:spcPct val="0"/>
              </a:spcAft>
              <a:buClrTx/>
              <a:buSzTx/>
              <a:buFont typeface="Arial" panose="020B0604020202020204" pitchFamily="34" charset="0"/>
              <a:buNone/>
              <a:defRPr/>
            </a:pPr>
            <a:r>
              <a:rPr kumimoji="0" lang="en-GB" sz="2400" b="1" i="0" u="none" strike="noStrike" kern="1200" cap="none" spc="0" normalizeH="0" baseline="0" noProof="0" dirty="0">
                <a:ln>
                  <a:noFill/>
                </a:ln>
                <a:solidFill>
                  <a:schemeClr val="tx1"/>
                </a:solidFill>
                <a:effectLst/>
                <a:uLnTx/>
                <a:uFillTx/>
                <a:latin typeface="Verdana" panose="020B0604030504040204" pitchFamily="34" charset="0"/>
                <a:ea typeface="Verdana" panose="020B0604030504040204" pitchFamily="34" charset="0"/>
                <a:cs typeface="Verdana" panose="020B0604030504040204" pitchFamily="34" charset="0"/>
              </a:rPr>
              <a:t>Happy Mommy</a:t>
            </a:r>
          </a:p>
          <a:p>
            <a:pPr marL="285750" marR="0" lvl="0" indent="-285750" algn="l" defTabSz="914400" rtl="0" eaLnBrk="1" fontAlgn="base" latinLnBrk="0" hangingPunct="1">
              <a:lnSpc>
                <a:spcPct val="150000"/>
              </a:lnSpc>
              <a:spcBef>
                <a:spcPct val="0"/>
              </a:spcBef>
              <a:spcAft>
                <a:spcPct val="0"/>
              </a:spcAft>
              <a:buClrTx/>
              <a:buSzTx/>
              <a:buFontTx/>
              <a:buChar char="-"/>
              <a:defRPr/>
            </a:pPr>
            <a:r>
              <a:rPr kumimoji="0" lang="en-GB" sz="2000" b="0" i="0" u="none" strike="noStrike" kern="1200" cap="none" spc="0" normalizeH="0" baseline="0" noProof="0" dirty="0" smtClean="0">
                <a:ln>
                  <a:noFill/>
                </a:ln>
                <a:solidFill>
                  <a:schemeClr val="tx1"/>
                </a:solidFill>
                <a:effectLst/>
                <a:uLnTx/>
                <a:uFillTx/>
                <a:latin typeface="Verdana" panose="020B0604030504040204" pitchFamily="34" charset="0"/>
                <a:ea typeface="Verdana" panose="020B0604030504040204" pitchFamily="34" charset="0"/>
                <a:cs typeface="Verdana" panose="020B0604030504040204" pitchFamily="34" charset="0"/>
              </a:rPr>
              <a:t>Teaching at </a:t>
            </a:r>
            <a:r>
              <a:rPr kumimoji="0" lang="en-GB" sz="2000" b="0" i="0" u="none" strike="noStrike" kern="1200" cap="none" spc="0" normalizeH="0" baseline="0" noProof="0" dirty="0">
                <a:ln>
                  <a:noFill/>
                </a:ln>
                <a:solidFill>
                  <a:schemeClr val="tx1"/>
                </a:solidFill>
                <a:effectLst/>
                <a:uLnTx/>
                <a:uFillTx/>
                <a:latin typeface="Verdana" panose="020B0604030504040204" pitchFamily="34" charset="0"/>
                <a:ea typeface="Verdana" panose="020B0604030504040204" pitchFamily="34" charset="0"/>
                <a:cs typeface="Verdana" panose="020B0604030504040204" pitchFamily="34" charset="0"/>
              </a:rPr>
              <a:t>the beginning of pregnancy</a:t>
            </a:r>
          </a:p>
          <a:p>
            <a:pPr marL="285750" marR="0" lvl="0" indent="-285750" algn="l" defTabSz="914400" rtl="0" eaLnBrk="1" fontAlgn="base" latinLnBrk="0" hangingPunct="1">
              <a:lnSpc>
                <a:spcPct val="150000"/>
              </a:lnSpc>
              <a:spcBef>
                <a:spcPct val="0"/>
              </a:spcBef>
              <a:spcAft>
                <a:spcPct val="0"/>
              </a:spcAft>
              <a:buClrTx/>
              <a:buSzTx/>
              <a:buFontTx/>
              <a:buChar char="-"/>
              <a:defRPr/>
            </a:pPr>
            <a:r>
              <a:rPr kumimoji="0" lang="en-GB" sz="2000" b="0" i="0" u="none" strike="noStrike" kern="1200" cap="none" spc="0" normalizeH="0" baseline="0" noProof="0" dirty="0">
                <a:ln>
                  <a:noFill/>
                </a:ln>
                <a:solidFill>
                  <a:schemeClr val="tx1"/>
                </a:solidFill>
                <a:effectLst/>
                <a:uLnTx/>
                <a:uFillTx/>
                <a:latin typeface="Verdana" panose="020B0604030504040204" pitchFamily="34" charset="0"/>
                <a:ea typeface="Verdana" panose="020B0604030504040204" pitchFamily="34" charset="0"/>
                <a:cs typeface="Verdana" panose="020B0604030504040204" pitchFamily="34" charset="0"/>
              </a:rPr>
              <a:t>Two-year maternity leave</a:t>
            </a:r>
          </a:p>
          <a:p>
            <a:pPr marL="285750" marR="0" lvl="0" indent="-285750" algn="l" defTabSz="914400" rtl="0" eaLnBrk="1" fontAlgn="base" latinLnBrk="0" hangingPunct="1">
              <a:lnSpc>
                <a:spcPct val="150000"/>
              </a:lnSpc>
              <a:spcBef>
                <a:spcPct val="0"/>
              </a:spcBef>
              <a:spcAft>
                <a:spcPct val="0"/>
              </a:spcAft>
              <a:buClrTx/>
              <a:buSzTx/>
              <a:buFontTx/>
              <a:buChar char="-"/>
              <a:defRPr/>
            </a:pPr>
            <a:r>
              <a:rPr kumimoji="0" lang="en-GB" sz="2000" b="0" i="0" u="none" strike="noStrike" kern="1200" cap="none" spc="0" normalizeH="0" baseline="0" noProof="0" dirty="0">
                <a:ln>
                  <a:noFill/>
                </a:ln>
                <a:solidFill>
                  <a:schemeClr val="tx1"/>
                </a:solidFill>
                <a:effectLst/>
                <a:uLnTx/>
                <a:uFillTx/>
                <a:latin typeface="Verdana" panose="020B0604030504040204" pitchFamily="34" charset="0"/>
                <a:ea typeface="Verdana" panose="020B0604030504040204" pitchFamily="34" charset="0"/>
                <a:cs typeface="Verdana" panose="020B0604030504040204" pitchFamily="34" charset="0"/>
              </a:rPr>
              <a:t>Monthly subsidies</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190870116"/>
      </p:ext>
    </p:extLst>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5537" name="矩形 4"/>
          <p:cNvSpPr>
            <a:spLocks noChangeArrowheads="1"/>
          </p:cNvSpPr>
          <p:nvPr/>
        </p:nvSpPr>
        <p:spPr bwMode="auto">
          <a:xfrm>
            <a:off x="6385985" y="1316568"/>
            <a:ext cx="5615516" cy="322550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21929" tIns="60965" rIns="121929" bIns="60965">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eaLnBrk="0" hangingPunct="0">
              <a:lnSpc>
                <a:spcPct val="120000"/>
              </a:lnSpc>
            </a:pPr>
            <a:r>
              <a:rPr lang="zh-CN" altLang="en-US">
                <a:solidFill>
                  <a:srgbClr val="262626"/>
                </a:solidFill>
                <a:latin typeface="微软雅黑 Light" pitchFamily="34" charset="-122"/>
                <a:ea typeface="微软雅黑" pitchFamily="34" charset="-122"/>
                <a:sym typeface="隶书" pitchFamily="49" charset="-122"/>
              </a:rPr>
              <a:t>1  母教</a:t>
            </a:r>
          </a:p>
          <a:p>
            <a:pPr eaLnBrk="0" hangingPunct="0">
              <a:lnSpc>
                <a:spcPct val="120000"/>
              </a:lnSpc>
            </a:pPr>
            <a:r>
              <a:rPr lang="zh-CN" altLang="en-US">
                <a:solidFill>
                  <a:srgbClr val="262626"/>
                </a:solidFill>
                <a:latin typeface="微软雅黑 Light" pitchFamily="34" charset="-122"/>
                <a:ea typeface="微软雅黑" pitchFamily="34" charset="-122"/>
                <a:sym typeface="隶书" pitchFamily="49" charset="-122"/>
              </a:rPr>
              <a:t>2  教子之道</a:t>
            </a:r>
          </a:p>
          <a:p>
            <a:pPr eaLnBrk="0" hangingPunct="0">
              <a:lnSpc>
                <a:spcPct val="120000"/>
              </a:lnSpc>
            </a:pPr>
            <a:r>
              <a:rPr lang="en-US" altLang="zh-CN">
                <a:solidFill>
                  <a:srgbClr val="262626"/>
                </a:solidFill>
                <a:latin typeface="微软雅黑 Light" pitchFamily="34" charset="-122"/>
                <a:ea typeface="微软雅黑" pitchFamily="34" charset="-122"/>
                <a:sym typeface="隶书" pitchFamily="49" charset="-122"/>
              </a:rPr>
              <a:t>3  </a:t>
            </a:r>
            <a:r>
              <a:rPr lang="zh-TW" altLang="en-US">
                <a:solidFill>
                  <a:srgbClr val="262626"/>
                </a:solidFill>
                <a:latin typeface="微软雅黑 Light" pitchFamily="34" charset="-122"/>
                <a:ea typeface="微软雅黑" pitchFamily="34" charset="-122"/>
                <a:sym typeface="隶书" pitchFamily="49" charset="-122"/>
              </a:rPr>
              <a:t>夫妻相處之道</a:t>
            </a:r>
            <a:endParaRPr lang="zh-CN" altLang="en-US">
              <a:solidFill>
                <a:srgbClr val="262626"/>
              </a:solidFill>
              <a:latin typeface="微软雅黑 Light" pitchFamily="34" charset="-122"/>
              <a:ea typeface="微软雅黑" pitchFamily="34" charset="-122"/>
              <a:sym typeface="隶书" pitchFamily="49" charset="-122"/>
            </a:endParaRPr>
          </a:p>
          <a:p>
            <a:pPr eaLnBrk="0" hangingPunct="0">
              <a:lnSpc>
                <a:spcPct val="120000"/>
              </a:lnSpc>
            </a:pPr>
            <a:r>
              <a:rPr lang="en-US" altLang="zh-CN">
                <a:solidFill>
                  <a:srgbClr val="262626"/>
                </a:solidFill>
                <a:latin typeface="微软雅黑 Light" pitchFamily="34" charset="-122"/>
                <a:ea typeface="微软雅黑" pitchFamily="34" charset="-122"/>
                <a:sym typeface="隶书" pitchFamily="49" charset="-122"/>
              </a:rPr>
              <a:t>4  </a:t>
            </a:r>
            <a:r>
              <a:rPr lang="zh-TW" altLang="en-US">
                <a:solidFill>
                  <a:srgbClr val="262626"/>
                </a:solidFill>
                <a:latin typeface="微软雅黑 Light" pitchFamily="34" charset="-122"/>
                <a:ea typeface="微软雅黑" pitchFamily="34" charset="-122"/>
                <a:sym typeface="隶书" pitchFamily="49" charset="-122"/>
              </a:rPr>
              <a:t>如何做個好女子</a:t>
            </a:r>
            <a:endParaRPr lang="zh-CN" altLang="en-US">
              <a:solidFill>
                <a:srgbClr val="262626"/>
              </a:solidFill>
              <a:latin typeface="微软雅黑 Light" pitchFamily="34" charset="-122"/>
              <a:ea typeface="微软雅黑" pitchFamily="34" charset="-122"/>
              <a:sym typeface="隶书" pitchFamily="49" charset="-122"/>
            </a:endParaRPr>
          </a:p>
          <a:p>
            <a:pPr eaLnBrk="0" hangingPunct="0">
              <a:lnSpc>
                <a:spcPct val="120000"/>
              </a:lnSpc>
            </a:pPr>
            <a:r>
              <a:rPr lang="zh-CN" altLang="en-US">
                <a:solidFill>
                  <a:srgbClr val="262626"/>
                </a:solidFill>
                <a:latin typeface="微软雅黑 Light" pitchFamily="34" charset="-122"/>
                <a:ea typeface="微软雅黑" pitchFamily="34" charset="-122"/>
                <a:sym typeface="隶书" pitchFamily="49" charset="-122"/>
              </a:rPr>
              <a:t>5  天下太平之根本</a:t>
            </a:r>
          </a:p>
          <a:p>
            <a:pPr eaLnBrk="0" hangingPunct="0">
              <a:lnSpc>
                <a:spcPct val="120000"/>
              </a:lnSpc>
            </a:pPr>
            <a:r>
              <a:rPr lang="zh-CN" altLang="en-US">
                <a:solidFill>
                  <a:srgbClr val="262626"/>
                </a:solidFill>
                <a:latin typeface="微软雅黑 Light" pitchFamily="34" charset="-122"/>
                <a:ea typeface="微软雅黑" pitchFamily="34" charset="-122"/>
                <a:sym typeface="隶书" pitchFamily="49" charset="-122"/>
              </a:rPr>
              <a:t>6  教子篇</a:t>
            </a:r>
            <a:r>
              <a:rPr lang="en-US" altLang="zh-CN">
                <a:solidFill>
                  <a:srgbClr val="262626"/>
                </a:solidFill>
                <a:latin typeface="微软雅黑 Light" pitchFamily="34" charset="-122"/>
                <a:ea typeface="微软雅黑" pitchFamily="34" charset="-122"/>
                <a:sym typeface="隶书" pitchFamily="49" charset="-122"/>
              </a:rPr>
              <a:t>——</a:t>
            </a:r>
            <a:r>
              <a:rPr lang="zh-CN" altLang="en-US">
                <a:solidFill>
                  <a:srgbClr val="262626"/>
                </a:solidFill>
                <a:latin typeface="微软雅黑 Light" pitchFamily="34" charset="-122"/>
                <a:ea typeface="微软雅黑" pitchFamily="34" charset="-122"/>
                <a:sym typeface="隶书" pitchFamily="49" charset="-122"/>
              </a:rPr>
              <a:t>孝親尊師</a:t>
            </a:r>
          </a:p>
        </p:txBody>
      </p:sp>
      <p:sp>
        <p:nvSpPr>
          <p:cNvPr id="65538" name="Rectangle 3"/>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微软雅黑 Light" pitchFamily="34" charset="-122"/>
                <a:ea typeface="微软雅黑" pitchFamily="34" charset="-122"/>
              </a:rPr>
              <a:t>Part 2</a:t>
            </a:r>
            <a:endParaRPr lang="zh-CN" altLang="en-US">
              <a:latin typeface="Arial" pitchFamily="34" charset="0"/>
            </a:endParaRPr>
          </a:p>
        </p:txBody>
      </p:sp>
      <p:pic>
        <p:nvPicPr>
          <p:cNvPr id="65539" name="Picture 4" descr="3"/>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 y="1318684"/>
            <a:ext cx="5137151" cy="427354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65540" name="Rectangle 5"/>
          <p:cNvSpPr>
            <a:spLocks noChangeArrowheads="1"/>
          </p:cNvSpPr>
          <p:nvPr/>
        </p:nvSpPr>
        <p:spPr bwMode="auto">
          <a:xfrm>
            <a:off x="1490134" y="5634568"/>
            <a:ext cx="1921933" cy="38523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21917" tIns="60958" rIns="121917" bIns="60958"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en-US" altLang="zh-CN" sz="2100">
                <a:solidFill>
                  <a:srgbClr val="663300"/>
                </a:solidFill>
                <a:latin typeface="Arial" pitchFamily="34" charset="0"/>
                <a:ea typeface="微软雅黑" pitchFamily="34" charset="-122"/>
              </a:rPr>
              <a:t>《</a:t>
            </a:r>
            <a:r>
              <a:rPr lang="zh-CN" altLang="en-US" sz="2100">
                <a:solidFill>
                  <a:srgbClr val="663300"/>
                </a:solidFill>
                <a:latin typeface="Arial" pitchFamily="34" charset="0"/>
                <a:ea typeface="微软雅黑" pitchFamily="34" charset="-122"/>
              </a:rPr>
              <a:t>孟母三遷圖</a:t>
            </a:r>
            <a:r>
              <a:rPr lang="en-US" altLang="zh-CN" sz="2100">
                <a:solidFill>
                  <a:srgbClr val="663300"/>
                </a:solidFill>
                <a:latin typeface="Arial" pitchFamily="34" charset="0"/>
                <a:ea typeface="微软雅黑" pitchFamily="34" charset="-122"/>
              </a:rPr>
              <a:t>》</a:t>
            </a:r>
            <a:endParaRPr lang="zh-CN" altLang="en-US" sz="2100">
              <a:solidFill>
                <a:srgbClr val="663300"/>
              </a:solidFill>
              <a:latin typeface="Arial" pitchFamily="34" charset="0"/>
              <a:ea typeface="微软雅黑" pitchFamily="34" charset="-122"/>
            </a:endParaRPr>
          </a:p>
        </p:txBody>
      </p:sp>
      <p:sp>
        <p:nvSpPr>
          <p:cNvPr id="65541" name="Rectangle 7"/>
          <p:cNvSpPr>
            <a:spLocks noChangeArrowheads="1"/>
          </p:cNvSpPr>
          <p:nvPr/>
        </p:nvSpPr>
        <p:spPr bwMode="auto">
          <a:xfrm>
            <a:off x="1828800" y="0"/>
            <a:ext cx="1676400"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3300">
                <a:solidFill>
                  <a:srgbClr val="262626"/>
                </a:solidFill>
                <a:latin typeface="微软雅黑 Light" pitchFamily="34" charset="-122"/>
                <a:ea typeface="微软雅黑" pitchFamily="34" charset="-122"/>
              </a:rPr>
              <a:t>人文關懷</a:t>
            </a:r>
          </a:p>
          <a:p>
            <a:pPr algn="r" eaLnBrk="0" hangingPunct="0"/>
            <a:r>
              <a:rPr lang="zh-CN" altLang="en-US" sz="1600">
                <a:solidFill>
                  <a:srgbClr val="262626"/>
                </a:solidFill>
                <a:latin typeface="微软雅黑 Light" pitchFamily="34" charset="-122"/>
                <a:ea typeface="微软雅黑" pitchFamily="34" charset="-122"/>
              </a:rPr>
              <a:t>Humanistic Care</a:t>
            </a:r>
          </a:p>
        </p:txBody>
      </p:sp>
      <p:sp>
        <p:nvSpPr>
          <p:cNvPr id="65542"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65543"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298377363"/>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7585" name="Picture 2" descr="2"/>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286501" y="1316567"/>
            <a:ext cx="5905500" cy="40343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67586" name="矩形 4"/>
          <p:cNvSpPr>
            <a:spLocks noChangeArrowheads="1"/>
          </p:cNvSpPr>
          <p:nvPr/>
        </p:nvSpPr>
        <p:spPr bwMode="auto">
          <a:xfrm>
            <a:off x="289985" y="1606551"/>
            <a:ext cx="6769100" cy="3243975"/>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21929" tIns="60965" rIns="121929" bIns="60965">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lnSpc>
                <a:spcPct val="120000"/>
              </a:lnSpc>
            </a:pPr>
            <a:r>
              <a:rPr lang="zh-TW" altLang="en-US">
                <a:solidFill>
                  <a:srgbClr val="262626"/>
                </a:solidFill>
                <a:latin typeface="微软雅黑 Light" pitchFamily="34" charset="-122"/>
                <a:ea typeface="微软雅黑" pitchFamily="34" charset="-122"/>
                <a:sym typeface="隶书" pitchFamily="49" charset="-122"/>
              </a:rPr>
              <a:t> 婆媳相處之道</a:t>
            </a:r>
            <a:r>
              <a:rPr lang="en-US" altLang="zh-CN">
                <a:solidFill>
                  <a:srgbClr val="262626"/>
                </a:solidFill>
                <a:latin typeface="微软雅黑 Light" pitchFamily="34" charset="-122"/>
                <a:ea typeface="微软雅黑" pitchFamily="34" charset="-122"/>
                <a:sym typeface="隶书" pitchFamily="49" charset="-122"/>
              </a:rPr>
              <a:t>7</a:t>
            </a:r>
            <a:endParaRPr lang="zh-CN" altLang="en-US">
              <a:solidFill>
                <a:srgbClr val="262626"/>
              </a:solidFill>
              <a:latin typeface="微软雅黑 Light" pitchFamily="34" charset="-122"/>
              <a:ea typeface="微软雅黑" pitchFamily="34" charset="-122"/>
              <a:sym typeface="隶书" pitchFamily="49" charset="-122"/>
            </a:endParaRPr>
          </a:p>
          <a:p>
            <a:pPr algn="r" eaLnBrk="0" hangingPunct="0">
              <a:lnSpc>
                <a:spcPct val="120000"/>
              </a:lnSpc>
            </a:pPr>
            <a:r>
              <a:rPr lang="zh-TW" altLang="en-US">
                <a:solidFill>
                  <a:srgbClr val="262626"/>
                </a:solidFill>
                <a:latin typeface="微软雅黑 Light" pitchFamily="34" charset="-122"/>
                <a:ea typeface="微软雅黑" pitchFamily="34" charset="-122"/>
                <a:sym typeface="隶书" pitchFamily="49" charset="-122"/>
              </a:rPr>
              <a:t> 窈窕淑女的標準</a:t>
            </a:r>
            <a:r>
              <a:rPr lang="en-US" altLang="zh-CN">
                <a:solidFill>
                  <a:srgbClr val="262626"/>
                </a:solidFill>
                <a:latin typeface="微软雅黑 Light" pitchFamily="34" charset="-122"/>
                <a:ea typeface="微软雅黑" pitchFamily="34" charset="-122"/>
                <a:sym typeface="隶书" pitchFamily="49" charset="-122"/>
              </a:rPr>
              <a:t>8</a:t>
            </a:r>
            <a:endParaRPr lang="zh-CN" altLang="en-US">
              <a:solidFill>
                <a:srgbClr val="262626"/>
              </a:solidFill>
              <a:latin typeface="微软雅黑 Light" pitchFamily="34" charset="-122"/>
              <a:ea typeface="微软雅黑" pitchFamily="34" charset="-122"/>
              <a:sym typeface="隶书" pitchFamily="49" charset="-122"/>
            </a:endParaRPr>
          </a:p>
          <a:p>
            <a:pPr algn="r" eaLnBrk="0" hangingPunct="0">
              <a:lnSpc>
                <a:spcPct val="120000"/>
              </a:lnSpc>
            </a:pPr>
            <a:r>
              <a:rPr lang="zh-CN" altLang="en-US">
                <a:solidFill>
                  <a:srgbClr val="262626"/>
                </a:solidFill>
                <a:latin typeface="微软雅黑 Light" pitchFamily="34" charset="-122"/>
                <a:ea typeface="微软雅黑" pitchFamily="34" charset="-122"/>
                <a:sym typeface="隶书" pitchFamily="49" charset="-122"/>
              </a:rPr>
              <a:t> </a:t>
            </a:r>
            <a:r>
              <a:rPr lang="en-US" altLang="zh-CN">
                <a:solidFill>
                  <a:srgbClr val="262626"/>
                </a:solidFill>
                <a:latin typeface="微软雅黑 Light" pitchFamily="34" charset="-122"/>
                <a:ea typeface="微软雅黑" pitchFamily="34" charset="-122"/>
                <a:sym typeface="隶书" pitchFamily="49" charset="-122"/>
              </a:rPr>
              <a:t>《</a:t>
            </a:r>
            <a:r>
              <a:rPr lang="zh-CN" altLang="en-US">
                <a:solidFill>
                  <a:srgbClr val="262626"/>
                </a:solidFill>
                <a:latin typeface="微软雅黑 Light" pitchFamily="34" charset="-122"/>
                <a:ea typeface="微软雅黑" pitchFamily="34" charset="-122"/>
                <a:sym typeface="隶书" pitchFamily="49" charset="-122"/>
              </a:rPr>
              <a:t>女戒</a:t>
            </a:r>
            <a:r>
              <a:rPr lang="en-US" altLang="zh-CN">
                <a:solidFill>
                  <a:srgbClr val="262626"/>
                </a:solidFill>
                <a:latin typeface="微软雅黑 Light" pitchFamily="34" charset="-122"/>
                <a:ea typeface="微软雅黑" pitchFamily="34" charset="-122"/>
                <a:sym typeface="隶书" pitchFamily="49" charset="-122"/>
              </a:rPr>
              <a:t>》</a:t>
            </a:r>
            <a:r>
              <a:rPr lang="zh-CN" altLang="en-US">
                <a:solidFill>
                  <a:srgbClr val="262626"/>
                </a:solidFill>
                <a:latin typeface="微软雅黑 Light" pitchFamily="34" charset="-122"/>
                <a:ea typeface="微软雅黑" pitchFamily="34" charset="-122"/>
                <a:sym typeface="隶书" pitchFamily="49" charset="-122"/>
              </a:rPr>
              <a:t>學習心得</a:t>
            </a:r>
            <a:r>
              <a:rPr lang="en-US" altLang="zh-CN">
                <a:solidFill>
                  <a:srgbClr val="262626"/>
                </a:solidFill>
                <a:latin typeface="微软雅黑 Light" pitchFamily="34" charset="-122"/>
                <a:ea typeface="微软雅黑" pitchFamily="34" charset="-122"/>
                <a:sym typeface="隶书" pitchFamily="49" charset="-122"/>
              </a:rPr>
              <a:t>9</a:t>
            </a:r>
            <a:endParaRPr lang="zh-CN" altLang="en-US">
              <a:solidFill>
                <a:srgbClr val="262626"/>
              </a:solidFill>
              <a:latin typeface="微软雅黑 Light" pitchFamily="34" charset="-122"/>
              <a:ea typeface="微软雅黑" pitchFamily="34" charset="-122"/>
              <a:sym typeface="隶书" pitchFamily="49" charset="-122"/>
            </a:endParaRPr>
          </a:p>
          <a:p>
            <a:pPr algn="r" eaLnBrk="0" hangingPunct="0">
              <a:lnSpc>
                <a:spcPct val="120000"/>
              </a:lnSpc>
            </a:pPr>
            <a:r>
              <a:rPr lang="zh-CN" altLang="en-US">
                <a:solidFill>
                  <a:srgbClr val="262626"/>
                </a:solidFill>
                <a:latin typeface="微软雅黑 Light" pitchFamily="34" charset="-122"/>
                <a:ea typeface="微软雅黑" pitchFamily="34" charset="-122"/>
                <a:sym typeface="隶书" pitchFamily="49" charset="-122"/>
              </a:rPr>
              <a:t> </a:t>
            </a:r>
            <a:r>
              <a:rPr lang="en-US" altLang="zh-CN">
                <a:solidFill>
                  <a:srgbClr val="262626"/>
                </a:solidFill>
                <a:latin typeface="微软雅黑 Light" pitchFamily="34" charset="-122"/>
                <a:ea typeface="微软雅黑" pitchFamily="34" charset="-122"/>
                <a:sym typeface="隶书" pitchFamily="49" charset="-122"/>
              </a:rPr>
              <a:t>《</a:t>
            </a:r>
            <a:r>
              <a:rPr lang="zh-CN" altLang="en-US">
                <a:solidFill>
                  <a:srgbClr val="262626"/>
                </a:solidFill>
                <a:latin typeface="微软雅黑 Light" pitchFamily="34" charset="-122"/>
                <a:ea typeface="微软雅黑" pitchFamily="34" charset="-122"/>
                <a:sym typeface="隶书" pitchFamily="49" charset="-122"/>
              </a:rPr>
              <a:t>弟子規</a:t>
            </a:r>
            <a:r>
              <a:rPr lang="en-US" altLang="zh-CN">
                <a:solidFill>
                  <a:srgbClr val="262626"/>
                </a:solidFill>
                <a:latin typeface="微软雅黑 Light" pitchFamily="34" charset="-122"/>
                <a:ea typeface="微软雅黑" pitchFamily="34" charset="-122"/>
                <a:sym typeface="隶书" pitchFamily="49" charset="-122"/>
              </a:rPr>
              <a:t>》</a:t>
            </a:r>
            <a:r>
              <a:rPr lang="zh-TW" altLang="en-US">
                <a:solidFill>
                  <a:srgbClr val="262626"/>
                </a:solidFill>
                <a:latin typeface="微软雅黑 Light" pitchFamily="34" charset="-122"/>
                <a:ea typeface="微软雅黑" pitchFamily="34" charset="-122"/>
                <a:sym typeface="隶书" pitchFamily="49" charset="-122"/>
              </a:rPr>
              <a:t>學習心得報告</a:t>
            </a:r>
            <a:r>
              <a:rPr lang="en-US" altLang="zh-CN">
                <a:solidFill>
                  <a:srgbClr val="262626"/>
                </a:solidFill>
                <a:latin typeface="微软雅黑 Light" pitchFamily="34" charset="-122"/>
                <a:ea typeface="微软雅黑" pitchFamily="34" charset="-122"/>
                <a:sym typeface="隶书" pitchFamily="49" charset="-122"/>
              </a:rPr>
              <a:t>10</a:t>
            </a:r>
            <a:endParaRPr lang="zh-CN" altLang="en-US">
              <a:solidFill>
                <a:srgbClr val="262626"/>
              </a:solidFill>
              <a:latin typeface="微软雅黑 Light" pitchFamily="34" charset="-122"/>
              <a:ea typeface="微软雅黑" pitchFamily="34" charset="-122"/>
              <a:sym typeface="隶书" pitchFamily="49" charset="-122"/>
            </a:endParaRPr>
          </a:p>
          <a:p>
            <a:pPr algn="r" eaLnBrk="0" hangingPunct="0">
              <a:lnSpc>
                <a:spcPct val="120000"/>
              </a:lnSpc>
            </a:pPr>
            <a:r>
              <a:rPr lang="zh-TW" altLang="en-US" sz="2900">
                <a:solidFill>
                  <a:srgbClr val="262626"/>
                </a:solidFill>
                <a:latin typeface="微软雅黑 Light" pitchFamily="34" charset="-122"/>
                <a:ea typeface="微软雅黑" pitchFamily="34" charset="-122"/>
                <a:sym typeface="隶书" pitchFamily="49" charset="-122"/>
              </a:rPr>
              <a:t>現代女性如何調整家庭與事業的關係</a:t>
            </a:r>
            <a:r>
              <a:rPr lang="zh-CN" altLang="en-US">
                <a:solidFill>
                  <a:srgbClr val="262626"/>
                </a:solidFill>
                <a:latin typeface="微软雅黑 Light" pitchFamily="34" charset="-122"/>
                <a:ea typeface="微软雅黑" pitchFamily="34" charset="-122"/>
                <a:sym typeface="隶书" pitchFamily="49" charset="-122"/>
              </a:rPr>
              <a:t>11</a:t>
            </a:r>
          </a:p>
          <a:p>
            <a:pPr algn="r" eaLnBrk="0" hangingPunct="0">
              <a:lnSpc>
                <a:spcPct val="120000"/>
              </a:lnSpc>
            </a:pPr>
            <a:r>
              <a:rPr lang="zh-CN" altLang="en-US">
                <a:solidFill>
                  <a:srgbClr val="262626"/>
                </a:solidFill>
                <a:latin typeface="微软雅黑 Light" pitchFamily="34" charset="-122"/>
                <a:ea typeface="微软雅黑" pitchFamily="34" charset="-122"/>
                <a:sym typeface="隶书" pitchFamily="49" charset="-122"/>
              </a:rPr>
              <a:t>母慈子孝 12</a:t>
            </a:r>
          </a:p>
        </p:txBody>
      </p:sp>
      <p:sp>
        <p:nvSpPr>
          <p:cNvPr id="67587" name="Rectangle 4"/>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微软雅黑 Light" pitchFamily="34" charset="-122"/>
                <a:ea typeface="微软雅黑" pitchFamily="34" charset="-122"/>
              </a:rPr>
              <a:t>Part 2</a:t>
            </a:r>
            <a:endParaRPr lang="zh-CN" altLang="en-US">
              <a:latin typeface="Arial" pitchFamily="34" charset="0"/>
            </a:endParaRPr>
          </a:p>
        </p:txBody>
      </p:sp>
      <p:sp>
        <p:nvSpPr>
          <p:cNvPr id="67588" name="Rectangle 6"/>
          <p:cNvSpPr>
            <a:spLocks noChangeArrowheads="1"/>
          </p:cNvSpPr>
          <p:nvPr/>
        </p:nvSpPr>
        <p:spPr bwMode="auto">
          <a:xfrm>
            <a:off x="1828800" y="0"/>
            <a:ext cx="1676400"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3300">
                <a:solidFill>
                  <a:srgbClr val="262626"/>
                </a:solidFill>
                <a:latin typeface="微软雅黑 Light" pitchFamily="34" charset="-122"/>
                <a:ea typeface="微软雅黑" pitchFamily="34" charset="-122"/>
              </a:rPr>
              <a:t>人文關懷</a:t>
            </a:r>
          </a:p>
          <a:p>
            <a:pPr algn="r" eaLnBrk="0" hangingPunct="0"/>
            <a:r>
              <a:rPr lang="zh-CN" altLang="en-US" sz="1600">
                <a:solidFill>
                  <a:srgbClr val="262626"/>
                </a:solidFill>
                <a:latin typeface="微软雅黑 Light" pitchFamily="34" charset="-122"/>
                <a:ea typeface="微软雅黑" pitchFamily="34" charset="-122"/>
              </a:rPr>
              <a:t>Humanistic Care</a:t>
            </a:r>
          </a:p>
        </p:txBody>
      </p:sp>
      <p:sp>
        <p:nvSpPr>
          <p:cNvPr id="67589"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67590"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501520044"/>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1016000" y="482600"/>
            <a:ext cx="9448800" cy="1320800"/>
          </a:xfrm>
          <a:prstGeom prst="rect">
            <a:avLst/>
          </a:prstGeom>
          <a:noFill/>
          <a:ln w="9525">
            <a:noFill/>
            <a:miter lim="800000"/>
            <a:headEnd/>
            <a:tailEnd/>
          </a:ln>
        </p:spPr>
        <p:txBody>
          <a:bodyPr wrap="none" lIns="193538" tIns="96770" rIns="193538" bIns="96770" anchor="ctr">
            <a:prstTxWarp prst="textNoShape">
              <a:avLst/>
            </a:prstTxWarp>
          </a:bodyPr>
          <a:lstStyle/>
          <a:p>
            <a:pPr>
              <a:lnSpc>
                <a:spcPct val="120000"/>
              </a:lnSpc>
            </a:pPr>
            <a:r>
              <a:rPr lang="en-US" altLang="zh-TW" sz="4000">
                <a:solidFill>
                  <a:srgbClr val="333333"/>
                </a:solidFill>
                <a:latin typeface="微软雅黑 Light" pitchFamily="2" charset="-122"/>
                <a:ea typeface="微软雅黑 Light" pitchFamily="2" charset="-122"/>
                <a:cs typeface="微软雅黑 Light" pitchFamily="2" charset="-122"/>
              </a:rPr>
              <a:t>Letters</a:t>
            </a:r>
            <a:r>
              <a:rPr lang="zh-TW" altLang="en-US" sz="4000">
                <a:solidFill>
                  <a:srgbClr val="333333"/>
                </a:solidFill>
                <a:latin typeface="微软雅黑 Light" pitchFamily="2" charset="-122"/>
                <a:ea typeface="微软雅黑 Light" pitchFamily="2" charset="-122"/>
                <a:cs typeface="微软雅黑 Light" pitchFamily="2" charset="-122"/>
              </a:rPr>
              <a:t> </a:t>
            </a:r>
            <a:r>
              <a:rPr lang="en-US" altLang="zh-TW" sz="4000">
                <a:solidFill>
                  <a:srgbClr val="333333"/>
                </a:solidFill>
                <a:latin typeface="微软雅黑 Light" pitchFamily="2" charset="-122"/>
                <a:ea typeface="微软雅黑 Light" pitchFamily="2" charset="-122"/>
                <a:cs typeface="微软雅黑 Light" pitchFamily="2" charset="-122"/>
              </a:rPr>
              <a:t>of</a:t>
            </a:r>
            <a:r>
              <a:rPr lang="zh-TW" altLang="en-US" sz="4000">
                <a:solidFill>
                  <a:srgbClr val="333333"/>
                </a:solidFill>
                <a:latin typeface="微软雅黑 Light" pitchFamily="2" charset="-122"/>
                <a:ea typeface="微软雅黑 Light" pitchFamily="2" charset="-122"/>
                <a:cs typeface="微软雅黑 Light" pitchFamily="2" charset="-122"/>
              </a:rPr>
              <a:t> </a:t>
            </a:r>
            <a:r>
              <a:rPr lang="en-US" altLang="zh-TW" sz="4000">
                <a:solidFill>
                  <a:srgbClr val="333333"/>
                </a:solidFill>
                <a:latin typeface="微软雅黑 Light" pitchFamily="2" charset="-122"/>
                <a:ea typeface="微软雅黑 Light" pitchFamily="2" charset="-122"/>
                <a:cs typeface="微软雅黑 Light" pitchFamily="2" charset="-122"/>
              </a:rPr>
              <a:t>appreciation</a:t>
            </a:r>
            <a:r>
              <a:rPr lang="zh-TW" altLang="en-US" sz="4000">
                <a:solidFill>
                  <a:srgbClr val="333333"/>
                </a:solidFill>
                <a:latin typeface="微软雅黑 Light" pitchFamily="2" charset="-122"/>
                <a:ea typeface="微软雅黑 Light" pitchFamily="2" charset="-122"/>
                <a:cs typeface="微软雅黑 Light" pitchFamily="2" charset="-122"/>
              </a:rPr>
              <a:t> </a:t>
            </a:r>
            <a:r>
              <a:rPr lang="en-US" altLang="zh-TW" sz="4000">
                <a:solidFill>
                  <a:srgbClr val="333333"/>
                </a:solidFill>
                <a:latin typeface="微软雅黑 Light" pitchFamily="2" charset="-122"/>
                <a:ea typeface="微软雅黑 Light" pitchFamily="2" charset="-122"/>
                <a:cs typeface="微软雅黑 Light" pitchFamily="2" charset="-122"/>
              </a:rPr>
              <a:t>from</a:t>
            </a:r>
            <a:r>
              <a:rPr lang="zh-TW" altLang="en-US" sz="4000">
                <a:solidFill>
                  <a:srgbClr val="333333"/>
                </a:solidFill>
                <a:latin typeface="微软雅黑 Light" pitchFamily="2" charset="-122"/>
                <a:ea typeface="微软雅黑 Light" pitchFamily="2" charset="-122"/>
                <a:cs typeface="微软雅黑 Light" pitchFamily="2" charset="-122"/>
              </a:rPr>
              <a:t> </a:t>
            </a:r>
            <a:r>
              <a:rPr lang="en-US" altLang="zh-TW" sz="4000">
                <a:solidFill>
                  <a:srgbClr val="333333"/>
                </a:solidFill>
                <a:ea typeface="微软雅黑 Light" pitchFamily="2" charset="-122"/>
                <a:cs typeface="微软雅黑 Light" pitchFamily="2" charset="-122"/>
              </a:rPr>
              <a:t>the</a:t>
            </a:r>
            <a:r>
              <a:rPr lang="zh-TW" altLang="en-US" sz="4000">
                <a:solidFill>
                  <a:srgbClr val="333333"/>
                </a:solidFill>
                <a:latin typeface="微软雅黑 Light" pitchFamily="2" charset="-122"/>
                <a:ea typeface="微软雅黑 Light" pitchFamily="2" charset="-122"/>
                <a:cs typeface="微软雅黑 Light" pitchFamily="2" charset="-122"/>
              </a:rPr>
              <a:t> </a:t>
            </a:r>
            <a:r>
              <a:rPr lang="en-US" altLang="zh-TW" sz="4000">
                <a:solidFill>
                  <a:srgbClr val="333333"/>
                </a:solidFill>
                <a:latin typeface="微软雅黑 Light" pitchFamily="2" charset="-122"/>
                <a:ea typeface="微软雅黑 Light" pitchFamily="2" charset="-122"/>
                <a:cs typeface="微软雅黑 Light" pitchFamily="2" charset="-122"/>
              </a:rPr>
              <a:t>parents</a:t>
            </a:r>
            <a:endParaRPr lang="zh-CN" altLang="en-US" sz="4000">
              <a:solidFill>
                <a:srgbClr val="333333"/>
              </a:solidFill>
              <a:latin typeface="微软雅黑 Light" pitchFamily="2" charset="-122"/>
              <a:ea typeface="微软雅黑 Light" pitchFamily="2" charset="-122"/>
              <a:cs typeface="微软雅黑 Light" pitchFamily="2" charset="-122"/>
            </a:endParaRPr>
          </a:p>
        </p:txBody>
      </p:sp>
      <p:pic>
        <p:nvPicPr>
          <p:cNvPr id="25603" name="Picture 3" descr="D:\Desktop\20130329 吴董深圳行需要照片\DSC_6261.jpg"/>
          <p:cNvPicPr>
            <a:picLocks noChangeAspect="1" noChangeArrowheads="1"/>
          </p:cNvPicPr>
          <p:nvPr/>
        </p:nvPicPr>
        <p:blipFill>
          <a:blip r:embed="rId3"/>
          <a:srcRect/>
          <a:stretch>
            <a:fillRect/>
          </a:stretch>
        </p:blipFill>
        <p:spPr bwMode="auto">
          <a:xfrm>
            <a:off x="2133600" y="1803400"/>
            <a:ext cx="6705600" cy="4775200"/>
          </a:xfrm>
          <a:prstGeom prst="rect">
            <a:avLst/>
          </a:prstGeom>
          <a:noFill/>
          <a:ln w="9525">
            <a:noFill/>
            <a:miter lim="800000"/>
            <a:headEnd/>
            <a:tailEnd/>
          </a:ln>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157925398"/>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4578" name="Picture 1" descr="image014"/>
          <p:cNvPicPr>
            <a:picLocks noChangeAspect="1" noChangeArrowheads="1"/>
          </p:cNvPicPr>
          <p:nvPr/>
        </p:nvPicPr>
        <p:blipFill>
          <a:blip r:embed="rId2"/>
          <a:srcRect/>
          <a:stretch>
            <a:fillRect/>
          </a:stretch>
        </p:blipFill>
        <p:spPr bwMode="auto">
          <a:xfrm>
            <a:off x="7231063" y="3238500"/>
            <a:ext cx="4968875" cy="2938463"/>
          </a:xfrm>
          <a:prstGeom prst="rect">
            <a:avLst/>
          </a:prstGeom>
          <a:noFill/>
          <a:ln w="9525">
            <a:noFill/>
            <a:miter lim="800000"/>
            <a:headEnd/>
            <a:tailEnd/>
          </a:ln>
        </p:spPr>
      </p:pic>
      <p:pic>
        <p:nvPicPr>
          <p:cNvPr id="24579" name="Picture 2" descr="image015"/>
          <p:cNvPicPr>
            <a:picLocks noChangeAspect="1" noChangeArrowheads="1"/>
          </p:cNvPicPr>
          <p:nvPr/>
        </p:nvPicPr>
        <p:blipFill>
          <a:blip r:embed="rId3"/>
          <a:srcRect/>
          <a:stretch>
            <a:fillRect/>
          </a:stretch>
        </p:blipFill>
        <p:spPr bwMode="auto">
          <a:xfrm>
            <a:off x="7243763" y="452438"/>
            <a:ext cx="4986337" cy="2752725"/>
          </a:xfrm>
          <a:prstGeom prst="rect">
            <a:avLst/>
          </a:prstGeom>
          <a:noFill/>
          <a:ln w="9525">
            <a:noFill/>
            <a:miter lim="800000"/>
            <a:headEnd/>
            <a:tailEnd/>
          </a:ln>
        </p:spPr>
      </p:pic>
      <p:sp>
        <p:nvSpPr>
          <p:cNvPr id="24580" name="标题 8"/>
          <p:cNvSpPr>
            <a:spLocks noGrp="1" noChangeArrowheads="1"/>
          </p:cNvSpPr>
          <p:nvPr>
            <p:ph type="ctrTitle" idx="4294967295"/>
          </p:nvPr>
        </p:nvSpPr>
        <p:spPr>
          <a:xfrm>
            <a:off x="609600" y="685800"/>
            <a:ext cx="6553200" cy="4673600"/>
          </a:xfrm>
        </p:spPr>
        <p:txBody>
          <a:bodyPr lIns="108865" tIns="54433" rIns="108865" bIns="54433"/>
          <a:lstStyle/>
          <a:p>
            <a:pPr eaLnBrk="1" hangingPunct="1">
              <a:lnSpc>
                <a:spcPct val="130000"/>
              </a:lnSpc>
            </a:pP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Make</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a</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long-distance</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call</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to</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mom</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and</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dad</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every</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week;</a:t>
            </a:r>
            <a:b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b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Company</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pays</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for</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the</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phone bills</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so</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that</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employees</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can</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get</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in-touch</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with</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their</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r>
              <a:rPr lang="en-US" altLang="zh-TW" sz="3700" dirty="0" smtClean="0">
                <a:solidFill>
                  <a:srgbClr val="333333"/>
                </a:solidFill>
                <a:latin typeface="隶书" pitchFamily="49" charset="-122"/>
                <a:ea typeface="微软雅黑 Light" pitchFamily="2" charset="-122"/>
                <a:cs typeface="微软雅黑 Light" pitchFamily="2" charset="-122"/>
                <a:sym typeface="隶书" pitchFamily="49" charset="-122"/>
              </a:rPr>
              <a:t>parents.</a:t>
            </a:r>
            <a:r>
              <a:rPr lang="zh-TW"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rPr>
              <a:t> </a:t>
            </a:r>
            <a:endParaRPr lang="zh-CN" altLang="en-US" sz="3700" dirty="0" smtClean="0">
              <a:solidFill>
                <a:srgbClr val="333333"/>
              </a:solidFill>
              <a:latin typeface="隶书" pitchFamily="49" charset="-122"/>
              <a:ea typeface="微软雅黑 Light" pitchFamily="2" charset="-122"/>
              <a:cs typeface="微软雅黑 Light" pitchFamily="2" charset="-122"/>
              <a:sym typeface="隶书" pitchFamily="49" charset="-122"/>
            </a:endParaRPr>
          </a:p>
        </p:txBody>
      </p:sp>
      <p:sp>
        <p:nvSpPr>
          <p:cNvPr id="24581" name="Text Box 9"/>
          <p:cNvSpPr txBox="1">
            <a:spLocks noChangeArrowheads="1"/>
          </p:cNvSpPr>
          <p:nvPr/>
        </p:nvSpPr>
        <p:spPr bwMode="auto">
          <a:xfrm>
            <a:off x="5424488" y="6478588"/>
            <a:ext cx="6797675" cy="377825"/>
          </a:xfrm>
          <a:prstGeom prst="rect">
            <a:avLst/>
          </a:prstGeom>
          <a:noFill/>
          <a:ln w="9525">
            <a:noFill/>
            <a:miter lim="800000"/>
            <a:headEnd/>
            <a:tailEnd/>
          </a:ln>
        </p:spPr>
        <p:txBody>
          <a:bodyPr lIns="193538" tIns="96770" rIns="193538" bIns="96770">
            <a:prstTxWarp prst="textNoShape">
              <a:avLst/>
            </a:prstTxWarp>
            <a:spAutoFit/>
          </a:bodyPr>
          <a:lstStyle/>
          <a:p>
            <a:pPr algn="r"/>
            <a:r>
              <a:rPr lang="zh-CN" altLang="en-US" sz="1200" b="1">
                <a:solidFill>
                  <a:srgbClr val="4D4D4D"/>
                </a:solidFill>
                <a:latin typeface="微软雅黑 Light" pitchFamily="2" charset="-122"/>
                <a:ea typeface="微软雅黑 Light" pitchFamily="2" charset="-122"/>
                <a:cs typeface="微软雅黑 Light" pitchFamily="2" charset="-122"/>
                <a:sym typeface="Times New Roman" pitchFamily="-102" charset="0"/>
              </a:rPr>
              <a:t>From the Teachings of Sages to the Making of a Happy Enterprise  </a:t>
            </a:r>
            <a:r>
              <a:rPr lang="zh-CN" altLang="en-US" sz="1200">
                <a:solidFill>
                  <a:srgbClr val="292929"/>
                </a:solidFill>
                <a:latin typeface="微软雅黑 Light" pitchFamily="2" charset="-122"/>
                <a:ea typeface="微软雅黑 Light" pitchFamily="2" charset="-122"/>
                <a:cs typeface="微软雅黑 Light" pitchFamily="2" charset="-122"/>
              </a:rPr>
              <a:t>聖賢教育成就幸福企業</a:t>
            </a:r>
            <a:endParaRPr lang="zh-CN" altLang="en-US" sz="1200">
              <a:solidFill>
                <a:srgbClr val="292929"/>
              </a:solidFill>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158943280"/>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457" name="图片 14" descr="80958PICUPT"/>
          <p:cNvPicPr>
            <a:picLocks noChangeAspect="1"/>
          </p:cNvPicPr>
          <p:nvPr/>
        </p:nvPicPr>
        <p:blipFill>
          <a:blip r:embed="rId3"/>
          <a:stretch>
            <a:fillRect/>
          </a:stretch>
        </p:blipFill>
        <p:spPr>
          <a:xfrm>
            <a:off x="5932488" y="3794125"/>
            <a:ext cx="6259512" cy="3063875"/>
          </a:xfrm>
          <a:prstGeom prst="rect">
            <a:avLst/>
          </a:prstGeom>
          <a:noFill/>
          <a:ln w="9525">
            <a:noFill/>
          </a:ln>
        </p:spPr>
      </p:pic>
      <p:sp>
        <p:nvSpPr>
          <p:cNvPr id="6" name="AutoShape 4"/>
          <p:cNvSpPr>
            <a:spLocks noChangeArrowheads="1"/>
          </p:cNvSpPr>
          <p:nvPr/>
        </p:nvSpPr>
        <p:spPr bwMode="auto">
          <a:xfrm>
            <a:off x="3851275" y="2179793"/>
            <a:ext cx="2089150" cy="792163"/>
          </a:xfrm>
          <a:prstGeom prst="roundRect">
            <a:avLst>
              <a:gd name="adj" fmla="val 16667"/>
            </a:avLst>
          </a:prstGeom>
          <a:solidFill>
            <a:srgbClr val="343D4A"/>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round/>
                <a:headEnd/>
                <a:tailEnd/>
              </a14:hiddenLine>
            </a:ext>
          </a:extLst>
        </p:spPr>
        <p:txBody>
          <a:bodyPr wrap="none" anchor="ctr"/>
          <a:lstStyle>
            <a:lvl1pPr>
              <a:defRPr sz="2800">
                <a:solidFill>
                  <a:schemeClr val="tx1"/>
                </a:solidFill>
                <a:latin typeface="Corbel" panose="020B0503020204020204" pitchFamily="34" charset="0"/>
                <a:ea typeface="宋体" panose="02010600030101010101" pitchFamily="2" charset="-122"/>
              </a:defRPr>
            </a:lvl1pPr>
            <a:lvl2pPr>
              <a:defRPr sz="2800">
                <a:solidFill>
                  <a:schemeClr val="tx1"/>
                </a:solidFill>
                <a:latin typeface="Corbel" panose="020B0503020204020204" pitchFamily="34" charset="0"/>
                <a:ea typeface="宋体" panose="02010600030101010101" pitchFamily="2" charset="-122"/>
              </a:defRPr>
            </a:lvl2pPr>
            <a:lvl3pPr>
              <a:defRPr sz="2800">
                <a:solidFill>
                  <a:schemeClr val="tx1"/>
                </a:solidFill>
                <a:latin typeface="Corbel" panose="020B0503020204020204" pitchFamily="34" charset="0"/>
                <a:ea typeface="宋体" panose="02010600030101010101" pitchFamily="2" charset="-122"/>
              </a:defRPr>
            </a:lvl3pPr>
            <a:lvl4pPr>
              <a:defRPr sz="2800">
                <a:solidFill>
                  <a:schemeClr val="tx1"/>
                </a:solidFill>
                <a:latin typeface="Corbel" panose="020B0503020204020204" pitchFamily="34" charset="0"/>
                <a:ea typeface="宋体" panose="02010600030101010101" pitchFamily="2" charset="-122"/>
              </a:defRPr>
            </a:lvl4pPr>
            <a:lvl5pPr>
              <a:defRPr sz="2800">
                <a:solidFill>
                  <a:schemeClr val="tx1"/>
                </a:solidFill>
                <a:latin typeface="Corbel" panose="020B0503020204020204" pitchFamily="34" charset="0"/>
                <a:ea typeface="宋体" panose="02010600030101010101" pitchFamily="2" charset="-122"/>
              </a:defRPr>
            </a:lvl5pPr>
            <a:lvl6pPr marL="22812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6pPr>
            <a:lvl7pPr marL="27384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7pPr>
            <a:lvl8pPr marL="31956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8pPr>
            <a:lvl9pPr marL="36528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9pPr>
          </a:lstStyle>
          <a:p>
            <a:pPr algn="ctr" eaLnBrk="0" hangingPunct="0"/>
            <a:r>
              <a:rPr lang="zh-CN" altLang="en-US" dirty="0">
                <a:solidFill>
                  <a:schemeClr val="bg1"/>
                </a:solidFill>
                <a:latin typeface="Arial" panose="020B0604020202020204" pitchFamily="34" charset="0"/>
                <a:ea typeface="微软雅黑" panose="020B0503020204020204" pitchFamily="34" charset="-122"/>
              </a:rPr>
              <a:t>計時制</a:t>
            </a:r>
          </a:p>
        </p:txBody>
      </p:sp>
      <p:sp>
        <p:nvSpPr>
          <p:cNvPr id="7" name="AutoShape 5"/>
          <p:cNvSpPr>
            <a:spLocks noChangeArrowheads="1"/>
          </p:cNvSpPr>
          <p:nvPr/>
        </p:nvSpPr>
        <p:spPr bwMode="auto">
          <a:xfrm>
            <a:off x="3851275" y="3219450"/>
            <a:ext cx="2089150" cy="792163"/>
          </a:xfrm>
          <a:prstGeom prst="roundRect">
            <a:avLst>
              <a:gd name="adj" fmla="val 16667"/>
            </a:avLst>
          </a:prstGeom>
          <a:solidFill>
            <a:srgbClr val="969696"/>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round/>
                <a:headEnd/>
                <a:tailEnd/>
              </a14:hiddenLine>
            </a:ext>
          </a:extLst>
        </p:spPr>
        <p:txBody>
          <a:bodyPr wrap="none" anchor="ctr"/>
          <a:lstStyle>
            <a:lvl1pPr>
              <a:defRPr sz="2800">
                <a:solidFill>
                  <a:schemeClr val="tx1"/>
                </a:solidFill>
                <a:latin typeface="Corbel" panose="020B0503020204020204" pitchFamily="34" charset="0"/>
                <a:ea typeface="宋体" panose="02010600030101010101" pitchFamily="2" charset="-122"/>
              </a:defRPr>
            </a:lvl1pPr>
            <a:lvl2pPr>
              <a:defRPr sz="2800">
                <a:solidFill>
                  <a:schemeClr val="tx1"/>
                </a:solidFill>
                <a:latin typeface="Corbel" panose="020B0503020204020204" pitchFamily="34" charset="0"/>
                <a:ea typeface="宋体" panose="02010600030101010101" pitchFamily="2" charset="-122"/>
              </a:defRPr>
            </a:lvl2pPr>
            <a:lvl3pPr>
              <a:defRPr sz="2800">
                <a:solidFill>
                  <a:schemeClr val="tx1"/>
                </a:solidFill>
                <a:latin typeface="Corbel" panose="020B0503020204020204" pitchFamily="34" charset="0"/>
                <a:ea typeface="宋体" panose="02010600030101010101" pitchFamily="2" charset="-122"/>
              </a:defRPr>
            </a:lvl3pPr>
            <a:lvl4pPr>
              <a:defRPr sz="2800">
                <a:solidFill>
                  <a:schemeClr val="tx1"/>
                </a:solidFill>
                <a:latin typeface="Corbel" panose="020B0503020204020204" pitchFamily="34" charset="0"/>
                <a:ea typeface="宋体" panose="02010600030101010101" pitchFamily="2" charset="-122"/>
              </a:defRPr>
            </a:lvl4pPr>
            <a:lvl5pPr>
              <a:defRPr sz="2800">
                <a:solidFill>
                  <a:schemeClr val="tx1"/>
                </a:solidFill>
                <a:latin typeface="Corbel" panose="020B0503020204020204" pitchFamily="34" charset="0"/>
                <a:ea typeface="宋体" panose="02010600030101010101" pitchFamily="2" charset="-122"/>
              </a:defRPr>
            </a:lvl5pPr>
            <a:lvl6pPr marL="22812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6pPr>
            <a:lvl7pPr marL="27384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7pPr>
            <a:lvl8pPr marL="31956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8pPr>
            <a:lvl9pPr marL="36528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9pPr>
          </a:lstStyle>
          <a:p>
            <a:pPr algn="ctr" eaLnBrk="0" hangingPunct="0"/>
            <a:r>
              <a:rPr lang="zh-CN" altLang="en-US">
                <a:latin typeface="Arial" panose="020B0604020202020204" pitchFamily="34" charset="0"/>
                <a:ea typeface="微软雅黑" panose="020B0503020204020204" pitchFamily="34" charset="-122"/>
              </a:rPr>
              <a:t>計件制</a:t>
            </a:r>
          </a:p>
        </p:txBody>
      </p:sp>
      <p:sp>
        <p:nvSpPr>
          <p:cNvPr id="8" name="Line 6"/>
          <p:cNvSpPr>
            <a:spLocks noChangeShapeType="1"/>
          </p:cNvSpPr>
          <p:nvPr/>
        </p:nvSpPr>
        <p:spPr bwMode="auto">
          <a:xfrm>
            <a:off x="3781425" y="3579813"/>
            <a:ext cx="2232025" cy="1587"/>
          </a:xfrm>
          <a:prstGeom prst="line">
            <a:avLst/>
          </a:prstGeom>
          <a:noFill/>
          <a:ln w="9525">
            <a:solidFill>
              <a:srgbClr val="CC3300"/>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a:lstStyle/>
          <a:p>
            <a:endParaRPr lang="zh-CN" altLang="en-US"/>
          </a:p>
        </p:txBody>
      </p:sp>
      <p:sp>
        <p:nvSpPr>
          <p:cNvPr id="9" name="Rectangle 2"/>
          <p:cNvSpPr>
            <a:spLocks noChangeArrowheads="1"/>
          </p:cNvSpPr>
          <p:nvPr/>
        </p:nvSpPr>
        <p:spPr bwMode="auto">
          <a:xfrm>
            <a:off x="812980" y="676541"/>
            <a:ext cx="8459810" cy="112395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81648" tIns="40825" rIns="81648" bIns="40825" anchor="ctr"/>
          <a:lstStyle>
            <a:lvl1pPr>
              <a:defRPr sz="2800">
                <a:solidFill>
                  <a:schemeClr val="tx1"/>
                </a:solidFill>
                <a:latin typeface="Corbel" panose="020B0503020204020204" pitchFamily="34" charset="0"/>
                <a:ea typeface="宋体" panose="02010600030101010101" pitchFamily="2" charset="-122"/>
              </a:defRPr>
            </a:lvl1pPr>
            <a:lvl2pPr>
              <a:defRPr sz="2800">
                <a:solidFill>
                  <a:schemeClr val="tx1"/>
                </a:solidFill>
                <a:latin typeface="Corbel" panose="020B0503020204020204" pitchFamily="34" charset="0"/>
                <a:ea typeface="宋体" panose="02010600030101010101" pitchFamily="2" charset="-122"/>
              </a:defRPr>
            </a:lvl2pPr>
            <a:lvl3pPr>
              <a:defRPr sz="2800">
                <a:solidFill>
                  <a:schemeClr val="tx1"/>
                </a:solidFill>
                <a:latin typeface="Corbel" panose="020B0503020204020204" pitchFamily="34" charset="0"/>
                <a:ea typeface="宋体" panose="02010600030101010101" pitchFamily="2" charset="-122"/>
              </a:defRPr>
            </a:lvl3pPr>
            <a:lvl4pPr>
              <a:defRPr sz="2800">
                <a:solidFill>
                  <a:schemeClr val="tx1"/>
                </a:solidFill>
                <a:latin typeface="Corbel" panose="020B0503020204020204" pitchFamily="34" charset="0"/>
                <a:ea typeface="宋体" panose="02010600030101010101" pitchFamily="2" charset="-122"/>
              </a:defRPr>
            </a:lvl4pPr>
            <a:lvl5pPr>
              <a:defRPr sz="2800">
                <a:solidFill>
                  <a:schemeClr val="tx1"/>
                </a:solidFill>
                <a:latin typeface="Corbel" panose="020B0503020204020204" pitchFamily="34" charset="0"/>
                <a:ea typeface="宋体" panose="02010600030101010101" pitchFamily="2" charset="-122"/>
              </a:defRPr>
            </a:lvl5pPr>
            <a:lvl6pPr marL="22812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6pPr>
            <a:lvl7pPr marL="27384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7pPr>
            <a:lvl8pPr marL="31956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8pPr>
            <a:lvl9pPr marL="36528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9pPr>
          </a:lstStyle>
          <a:p>
            <a:pPr eaLnBrk="0" hangingPunct="0"/>
            <a:r>
              <a:rPr lang="zh-TW" altLang="en-US" sz="3600" dirty="0">
                <a:solidFill>
                  <a:srgbClr val="262626"/>
                </a:solidFill>
                <a:latin typeface="隶书" panose="02010509060101010101" pitchFamily="49" charset="-122"/>
                <a:ea typeface="微软雅黑" panose="020B0503020204020204" pitchFamily="34" charset="-122"/>
                <a:sym typeface="微软雅黑" panose="020B0503020204020204" pitchFamily="34" charset="-122"/>
              </a:rPr>
              <a:t>把一般企業實施的計件制，改為計時制。</a:t>
            </a:r>
            <a:endParaRPr lang="zh-CN" altLang="en-US" sz="3600" dirty="0">
              <a:solidFill>
                <a:srgbClr val="262626"/>
              </a:solidFill>
              <a:latin typeface="隶书" panose="02010509060101010101" pitchFamily="49" charset="-122"/>
              <a:ea typeface="微软雅黑" panose="020B0503020204020204" pitchFamily="34" charset="-122"/>
              <a:sym typeface="微软雅黑" panose="020B0503020204020204" pitchFamily="34"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688336221"/>
      </p:ext>
    </p:extLst>
  </p:cSld>
  <p:clrMapOvr>
    <a:masterClrMapping/>
  </p:clrMapOvr>
  <p:transition/>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3313" name="图片 6"/>
          <p:cNvPicPr>
            <a:picLocks noChangeAspect="1"/>
          </p:cNvPicPr>
          <p:nvPr/>
        </p:nvPicPr>
        <p:blipFill>
          <a:blip r:embed="rId2"/>
          <a:srcRect t="1233"/>
          <a:stretch>
            <a:fillRect/>
          </a:stretch>
        </p:blipFill>
        <p:spPr>
          <a:xfrm>
            <a:off x="685800" y="4406900"/>
            <a:ext cx="2124075" cy="2441575"/>
          </a:xfrm>
          <a:prstGeom prst="rect">
            <a:avLst/>
          </a:prstGeom>
          <a:noFill/>
          <a:ln w="9525">
            <a:noFill/>
          </a:ln>
        </p:spPr>
      </p:pic>
      <p:pic>
        <p:nvPicPr>
          <p:cNvPr id="13314" name="Picture 3"/>
          <p:cNvPicPr>
            <a:picLocks noChangeAspect="1"/>
          </p:cNvPicPr>
          <p:nvPr/>
        </p:nvPicPr>
        <p:blipFill>
          <a:blip r:embed="rId3"/>
          <a:srcRect l="4570" t="6174"/>
          <a:stretch>
            <a:fillRect/>
          </a:stretch>
        </p:blipFill>
        <p:spPr>
          <a:xfrm>
            <a:off x="270932" y="2087563"/>
            <a:ext cx="5842529" cy="2855912"/>
          </a:xfrm>
          <a:prstGeom prst="rect">
            <a:avLst/>
          </a:prstGeom>
          <a:noFill/>
          <a:ln w="9525">
            <a:noFill/>
          </a:ln>
        </p:spPr>
      </p:pic>
      <p:sp>
        <p:nvSpPr>
          <p:cNvPr id="13315" name="Text Box 3"/>
          <p:cNvSpPr txBox="1"/>
          <p:nvPr/>
        </p:nvSpPr>
        <p:spPr>
          <a:xfrm>
            <a:off x="219075" y="30163"/>
            <a:ext cx="11760200" cy="1938337"/>
          </a:xfrm>
          <a:prstGeom prst="rect">
            <a:avLst/>
          </a:prstGeom>
          <a:noFill/>
          <a:ln w="9525">
            <a:noFill/>
          </a:ln>
        </p:spPr>
        <p:txBody>
          <a:bodyPr anchor="t">
            <a:spAutoFit/>
          </a:bodyPr>
          <a:lstStyle/>
          <a:p>
            <a:pPr lvl="0" indent="0">
              <a:lnSpc>
                <a:spcPct val="150000"/>
              </a:lnSpc>
              <a:buFont typeface="Arial" panose="020B0604020202020204" pitchFamily="34" charset="0"/>
              <a:buNone/>
            </a:pPr>
            <a:r>
              <a:rPr lang="en-GB" altLang="zh-CN" sz="2800" dirty="0" smtClean="0">
                <a:latin typeface="Verdana" panose="020B0604030504040204" pitchFamily="34" charset="0"/>
              </a:rPr>
              <a:t>Sages’</a:t>
            </a:r>
            <a:r>
              <a:rPr lang="en-GB" altLang="zh-CN" sz="2800" dirty="0" smtClean="0">
                <a:latin typeface="Verdana" panose="020B0604030504040204" pitchFamily="34" charset="0"/>
                <a:ea typeface="宋体" panose="02010600030101010101" pitchFamily="2" charset="-122"/>
              </a:rPr>
              <a:t> </a:t>
            </a:r>
            <a:r>
              <a:rPr lang="en-GB" altLang="zh-CN" sz="2800" dirty="0">
                <a:latin typeface="Verdana" panose="020B0604030504040204" pitchFamily="34" charset="0"/>
                <a:ea typeface="宋体" panose="02010600030101010101" pitchFamily="2" charset="-122"/>
              </a:rPr>
              <a:t>teaching to employees’ families: </a:t>
            </a:r>
            <a:endParaRPr lang="en-GB" altLang="zh-CN" sz="2800" dirty="0" smtClean="0">
              <a:latin typeface="Verdana" panose="020B0604030504040204" pitchFamily="34" charset="0"/>
              <a:ea typeface="宋体" panose="02010600030101010101" pitchFamily="2" charset="-122"/>
            </a:endParaRPr>
          </a:p>
          <a:p>
            <a:pPr lvl="0" indent="0">
              <a:lnSpc>
                <a:spcPct val="150000"/>
              </a:lnSpc>
              <a:buFont typeface="Arial" panose="020B0604020202020204" pitchFamily="34" charset="0"/>
              <a:buNone/>
            </a:pPr>
            <a:r>
              <a:rPr lang="en-GB" altLang="zh-CN" sz="2800" dirty="0" smtClean="0">
                <a:latin typeface="Verdana" panose="020B0604030504040204" pitchFamily="34" charset="0"/>
                <a:ea typeface="宋体" panose="02010600030101010101" pitchFamily="2" charset="-122"/>
              </a:rPr>
              <a:t>Golden </a:t>
            </a:r>
            <a:r>
              <a:rPr lang="en-GB" altLang="zh-CN" sz="2800" dirty="0">
                <a:latin typeface="Verdana" panose="020B0604030504040204" pitchFamily="34" charset="0"/>
                <a:ea typeface="宋体" panose="02010600030101010101" pitchFamily="2" charset="-122"/>
              </a:rPr>
              <a:t>seniors (parents over 80), Happy </a:t>
            </a:r>
            <a:r>
              <a:rPr lang="en-GB" altLang="zh-CN" sz="2800" dirty="0" smtClean="0">
                <a:latin typeface="Verdana" panose="020B0604030504040204" pitchFamily="34" charset="0"/>
                <a:ea typeface="宋体" panose="02010600030101010101" pitchFamily="2" charset="-122"/>
              </a:rPr>
              <a:t>children</a:t>
            </a:r>
            <a:endParaRPr lang="en-GB" altLang="zh-CN" sz="2000" dirty="0" smtClean="0">
              <a:latin typeface="Verdana" panose="020B0604030504040204" pitchFamily="34" charset="0"/>
              <a:ea typeface="宋体" panose="02010600030101010101" pitchFamily="2" charset="-122"/>
            </a:endParaRPr>
          </a:p>
          <a:p>
            <a:pPr lvl="0" indent="0">
              <a:lnSpc>
                <a:spcPct val="150000"/>
              </a:lnSpc>
              <a:buFont typeface="Arial" panose="020B0604020202020204" pitchFamily="34" charset="0"/>
              <a:buNone/>
            </a:pPr>
            <a:r>
              <a:rPr lang="en-GB" altLang="zh-CN" sz="800" dirty="0">
                <a:latin typeface="Verdana" panose="020B0604030504040204" pitchFamily="34" charset="0"/>
                <a:ea typeface="宋体" panose="02010600030101010101" pitchFamily="2" charset="-122"/>
              </a:rPr>
              <a:t> </a:t>
            </a:r>
          </a:p>
          <a:p>
            <a:pPr lvl="0" indent="0">
              <a:lnSpc>
                <a:spcPct val="150000"/>
              </a:lnSpc>
              <a:buFont typeface="Arial" panose="020B0604020202020204" pitchFamily="34" charset="0"/>
              <a:buNone/>
            </a:pPr>
            <a:r>
              <a:rPr lang="zh-CN" altLang="en-US" sz="1600" dirty="0">
                <a:latin typeface="微软雅黑" panose="020B0503020204020204" pitchFamily="34" charset="-122"/>
                <a:ea typeface="微软雅黑" panose="020B0503020204020204" pitchFamily="34" charset="-122"/>
              </a:rPr>
              <a:t>把圣贤教育带给员工家人：黄金老人（</a:t>
            </a:r>
            <a:r>
              <a:rPr lang="en-US" altLang="zh-CN" sz="1600" dirty="0">
                <a:latin typeface="微软雅黑" panose="020B0503020204020204" pitchFamily="34" charset="-122"/>
                <a:ea typeface="微软雅黑" panose="020B0503020204020204" pitchFamily="34" charset="-122"/>
              </a:rPr>
              <a:t>80</a:t>
            </a:r>
            <a:r>
              <a:rPr lang="zh-CN" altLang="en-US" sz="1600" dirty="0">
                <a:latin typeface="微软雅黑" panose="020B0503020204020204" pitchFamily="34" charset="-122"/>
                <a:ea typeface="微软雅黑" panose="020B0503020204020204" pitchFamily="34" charset="-122"/>
              </a:rPr>
              <a:t>岁以上的员工父母）关爱活动以及接受传统文化教育的幸福宝宝关爱活动。</a:t>
            </a:r>
          </a:p>
        </p:txBody>
      </p:sp>
      <p:pic>
        <p:nvPicPr>
          <p:cNvPr id="13316" name="Picture 1" descr="K:\9班\20140822 （星期五）\照片\DSC09716.JPG"/>
          <p:cNvPicPr>
            <a:picLocks noChangeAspect="1"/>
          </p:cNvPicPr>
          <p:nvPr/>
        </p:nvPicPr>
        <p:blipFill>
          <a:blip r:embed="rId4"/>
          <a:srcRect l="2075" t="31520"/>
          <a:stretch>
            <a:fillRect/>
          </a:stretch>
        </p:blipFill>
        <p:spPr>
          <a:xfrm>
            <a:off x="6366933" y="2087563"/>
            <a:ext cx="5604935" cy="2855912"/>
          </a:xfrm>
          <a:prstGeom prst="rect">
            <a:avLst/>
          </a:prstGeom>
          <a:noFill/>
          <a:ln w="9525">
            <a:noFill/>
          </a:ln>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904593302"/>
      </p:ext>
    </p:extLst>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8" name="Rectangle 6"/>
          <p:cNvSpPr>
            <a:spLocks noChangeArrowheads="1"/>
          </p:cNvSpPr>
          <p:nvPr/>
        </p:nvSpPr>
        <p:spPr bwMode="auto">
          <a:xfrm>
            <a:off x="549275" y="4191000"/>
            <a:ext cx="11642725" cy="145573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42" tIns="96772" rIns="193542" bIns="96772"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37931725" indent="-37474525">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eaLnBrk="1" hangingPunct="1">
              <a:lnSpc>
                <a:spcPts val="5000"/>
              </a:lnSpc>
              <a:spcBef>
                <a:spcPct val="0"/>
              </a:spcBef>
              <a:buFont typeface="Arial" panose="020B0604020202020204" pitchFamily="34" charset="0"/>
              <a:buNone/>
            </a:pPr>
            <a:r>
              <a:rPr lang="zh-CN" altLang="en-US" sz="3600" b="1">
                <a:solidFill>
                  <a:srgbClr val="262626"/>
                </a:solidFill>
                <a:latin typeface="微软雅黑" panose="020B0503020204020204" pitchFamily="34" charset="-122"/>
                <a:ea typeface="微软雅黑" panose="020B0503020204020204" pitchFamily="34" charset="-122"/>
                <a:sym typeface="华文楷体" panose="02010600040101010101" pitchFamily="2" charset="-122"/>
              </a:rPr>
              <a:t>創辦愛心園，解決雙職工後顧之憂，提供學習場地，</a:t>
            </a:r>
          </a:p>
          <a:p>
            <a:pPr eaLnBrk="1" hangingPunct="1">
              <a:lnSpc>
                <a:spcPts val="5000"/>
              </a:lnSpc>
              <a:spcBef>
                <a:spcPct val="0"/>
              </a:spcBef>
              <a:buFont typeface="Arial" panose="020B0604020202020204" pitchFamily="34" charset="0"/>
              <a:buNone/>
            </a:pPr>
            <a:r>
              <a:rPr lang="zh-CN" altLang="en-US" sz="3600" b="1">
                <a:solidFill>
                  <a:srgbClr val="262626"/>
                </a:solidFill>
                <a:latin typeface="微软雅黑" panose="020B0503020204020204" pitchFamily="34" charset="-122"/>
                <a:ea typeface="微软雅黑" panose="020B0503020204020204" pitchFamily="34" charset="-122"/>
                <a:sym typeface="华文楷体" panose="02010600040101010101" pitchFamily="2" charset="-122"/>
              </a:rPr>
              <a:t>讓員工子女放學後在公司得到專人照顧。</a:t>
            </a:r>
          </a:p>
        </p:txBody>
      </p:sp>
      <p:pic>
        <p:nvPicPr>
          <p:cNvPr id="24579" name="Picture 2" descr="\\sun_lin\J\2012年文件\照片\2012-08\20120811 亲子活动\精选\DSC01062.JPG"/>
          <p:cNvPicPr>
            <a:picLocks noGrp="1" noChangeAspect="1" noChangeArrowheads="1"/>
          </p:cNvPicPr>
          <p:nvPr/>
        </p:nvPicPr>
        <p:blipFill>
          <a:blip r:embed="rId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t="12727" r="1401" b="25664"/>
          <a:stretch>
            <a:fillRect/>
          </a:stretch>
        </p:blipFill>
        <p:spPr bwMode="auto">
          <a:xfrm>
            <a:off x="-1588" y="1373188"/>
            <a:ext cx="6721476" cy="26416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80" name="Picture 3"/>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9028113" y="1373188"/>
            <a:ext cx="3163887" cy="26416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81" name="Picture 4"/>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5116"/>
          <a:stretch>
            <a:fillRect/>
          </a:stretch>
        </p:blipFill>
        <p:spPr bwMode="auto">
          <a:xfrm>
            <a:off x="6729413" y="1373188"/>
            <a:ext cx="2290762" cy="264795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77652035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7521" name="Rectangle 2"/>
          <p:cNvSpPr>
            <a:spLocks noChangeArrowheads="1"/>
          </p:cNvSpPr>
          <p:nvPr/>
        </p:nvSpPr>
        <p:spPr bwMode="auto">
          <a:xfrm>
            <a:off x="9359900" y="1"/>
            <a:ext cx="2861733" cy="21039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10000">
                <a:solidFill>
                  <a:srgbClr val="333333"/>
                </a:solidFill>
                <a:latin typeface="华文细黑" pitchFamily="2" charset="-122"/>
                <a:ea typeface="华文细黑" pitchFamily="2" charset="-122"/>
              </a:rPr>
              <a:t>03</a:t>
            </a:r>
            <a:r>
              <a:rPr lang="zh-CN" altLang="en-US" sz="6400">
                <a:solidFill>
                  <a:srgbClr val="333333"/>
                </a:solidFill>
                <a:latin typeface="微软雅黑 Light" pitchFamily="34" charset="-122"/>
                <a:ea typeface="微软雅黑" pitchFamily="34" charset="-122"/>
                <a:sym typeface="Arial" pitchFamily="34" charset="0"/>
              </a:rPr>
              <a:t>  </a:t>
            </a:r>
          </a:p>
        </p:txBody>
      </p:sp>
      <p:sp>
        <p:nvSpPr>
          <p:cNvPr id="107522" name="Rectangle 3"/>
          <p:cNvSpPr>
            <a:spLocks noChangeArrowheads="1"/>
          </p:cNvSpPr>
          <p:nvPr/>
        </p:nvSpPr>
        <p:spPr bwMode="auto">
          <a:xfrm>
            <a:off x="8111067" y="3814234"/>
            <a:ext cx="3200400" cy="21293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6300">
                <a:solidFill>
                  <a:srgbClr val="262626"/>
                </a:solidFill>
                <a:latin typeface="Arial" pitchFamily="34" charset="0"/>
                <a:ea typeface="微软雅黑" pitchFamily="34" charset="-122"/>
              </a:rPr>
              <a:t>人文教育</a:t>
            </a:r>
            <a:r>
              <a:rPr lang="zh-CN" altLang="en-US" sz="4100">
                <a:solidFill>
                  <a:srgbClr val="262626"/>
                </a:solidFill>
                <a:latin typeface="Arial" pitchFamily="34" charset="0"/>
                <a:ea typeface="微软雅黑" pitchFamily="34" charset="-122"/>
              </a:rPr>
              <a:t> </a:t>
            </a:r>
          </a:p>
          <a:p>
            <a:pPr algn="r" eaLnBrk="0" hangingPunct="0"/>
            <a:r>
              <a:rPr lang="zh-CN" altLang="en-US" sz="2400">
                <a:solidFill>
                  <a:srgbClr val="262626"/>
                </a:solidFill>
                <a:latin typeface="微软雅黑 Light" pitchFamily="34" charset="-122"/>
                <a:ea typeface="微软雅黑" pitchFamily="34" charset="-122"/>
              </a:rPr>
              <a:t>Humanistic Education</a:t>
            </a:r>
            <a:r>
              <a:rPr lang="zh-CN" altLang="en-US" sz="2700">
                <a:solidFill>
                  <a:srgbClr val="262626"/>
                </a:solidFill>
                <a:latin typeface="微软雅黑 Light" pitchFamily="34" charset="-122"/>
                <a:ea typeface="微软雅黑" pitchFamily="34" charset="-122"/>
              </a:rPr>
              <a:t> </a:t>
            </a:r>
            <a:r>
              <a:rPr lang="zh-CN" altLang="en-US">
                <a:solidFill>
                  <a:srgbClr val="262626"/>
                </a:solidFill>
                <a:latin typeface="微软雅黑 Light" pitchFamily="34" charset="-122"/>
                <a:ea typeface="微软雅黑" pitchFamily="34" charset="-122"/>
                <a:sym typeface="Arial" pitchFamily="34" charset="0"/>
              </a:rPr>
              <a:t> </a:t>
            </a:r>
            <a:endParaRPr lang="zh-CN" altLang="en-US">
              <a:solidFill>
                <a:srgbClr val="262626"/>
              </a:solidFill>
              <a:latin typeface="Arial" pitchFamily="34" charset="0"/>
            </a:endParaRPr>
          </a:p>
        </p:txBody>
      </p:sp>
      <p:sp>
        <p:nvSpPr>
          <p:cNvPr id="107523" name="Line 4"/>
          <p:cNvSpPr>
            <a:spLocks noChangeShapeType="1"/>
          </p:cNvSpPr>
          <p:nvPr/>
        </p:nvSpPr>
        <p:spPr bwMode="auto">
          <a:xfrm>
            <a:off x="7823200" y="5736167"/>
            <a:ext cx="3953933" cy="2117"/>
          </a:xfrm>
          <a:prstGeom prst="line">
            <a:avLst/>
          </a:prstGeom>
          <a:noFill/>
          <a:ln w="3175">
            <a:solidFill>
              <a:srgbClr val="969696"/>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sp>
        <p:nvSpPr>
          <p:cNvPr id="107524" name="Line 5"/>
          <p:cNvSpPr>
            <a:spLocks noChangeShapeType="1"/>
          </p:cNvSpPr>
          <p:nvPr/>
        </p:nvSpPr>
        <p:spPr bwMode="auto">
          <a:xfrm>
            <a:off x="11019367" y="5278967"/>
            <a:ext cx="0" cy="1219200"/>
          </a:xfrm>
          <a:prstGeom prst="line">
            <a:avLst/>
          </a:prstGeom>
          <a:noFill/>
          <a:ln w="3175">
            <a:solidFill>
              <a:srgbClr val="969696"/>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pic>
        <p:nvPicPr>
          <p:cNvPr id="107525" name="Picture 6" descr="113 (11)"/>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46051" y="948267"/>
            <a:ext cx="4510616" cy="590973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19172475"/>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457" name="图片 14" descr="80958PICUPT"/>
          <p:cNvPicPr>
            <a:picLocks noChangeAspect="1"/>
          </p:cNvPicPr>
          <p:nvPr/>
        </p:nvPicPr>
        <p:blipFill>
          <a:blip r:embed="rId3"/>
          <a:stretch>
            <a:fillRect/>
          </a:stretch>
        </p:blipFill>
        <p:spPr>
          <a:xfrm>
            <a:off x="7246872" y="5370432"/>
            <a:ext cx="4945128" cy="1487568"/>
          </a:xfrm>
          <a:prstGeom prst="rect">
            <a:avLst/>
          </a:prstGeom>
          <a:noFill/>
          <a:ln w="9525">
            <a:noFill/>
          </a:ln>
        </p:spPr>
      </p:pic>
      <p:sp>
        <p:nvSpPr>
          <p:cNvPr id="19458" name="Rectangle 2"/>
          <p:cNvSpPr/>
          <p:nvPr/>
        </p:nvSpPr>
        <p:spPr>
          <a:xfrm>
            <a:off x="1270000" y="336834"/>
            <a:ext cx="10922000" cy="1246188"/>
          </a:xfrm>
          <a:prstGeom prst="rect">
            <a:avLst/>
          </a:prstGeom>
          <a:noFill/>
          <a:ln w="9525">
            <a:noFill/>
          </a:ln>
        </p:spPr>
        <p:txBody>
          <a:bodyPr lIns="108864" tIns="54433" rIns="108864" bIns="54433" anchor="t"/>
          <a:lstStyle/>
          <a:p>
            <a:pPr lvl="0" indent="0">
              <a:lnSpc>
                <a:spcPct val="130000"/>
              </a:lnSpc>
              <a:buFont typeface="Arial" panose="020B0604020202020204" pitchFamily="34" charset="0"/>
              <a:buNone/>
            </a:pPr>
            <a:r>
              <a:rPr lang="en-GB" altLang="zh-TW" sz="2400" b="1" dirty="0">
                <a:solidFill>
                  <a:srgbClr val="262626"/>
                </a:solidFill>
                <a:latin typeface="Verdana" panose="020B0604030504040204" pitchFamily="34" charset="0"/>
                <a:ea typeface="宋体" panose="02010600030101010101" pitchFamily="2" charset="-122"/>
                <a:sym typeface="华文楷体" panose="02010600040101010101" pitchFamily="2" charset="-122"/>
              </a:rPr>
              <a:t>Trust in every employee by</a:t>
            </a:r>
            <a:r>
              <a:rPr lang="en-GB" altLang="zh-TW" sz="2400" b="1" dirty="0" smtClean="0">
                <a:solidFill>
                  <a:srgbClr val="262626"/>
                </a:solidFill>
                <a:latin typeface="Verdana" panose="020B0604030504040204" pitchFamily="34" charset="0"/>
                <a:ea typeface="宋体" panose="02010600030101010101" pitchFamily="2" charset="-122"/>
                <a:sym typeface="华文楷体" panose="02010600040101010101" pitchFamily="2" charset="-122"/>
              </a:rPr>
              <a:t> </a:t>
            </a:r>
          </a:p>
          <a:p>
            <a:pPr lvl="0" indent="0">
              <a:lnSpc>
                <a:spcPct val="130000"/>
              </a:lnSpc>
              <a:buFont typeface="Arial" panose="020B0604020202020204" pitchFamily="34" charset="0"/>
              <a:buNone/>
            </a:pPr>
            <a:r>
              <a:rPr lang="en-US" altLang="zh-TW" dirty="0" smtClean="0">
                <a:solidFill>
                  <a:srgbClr val="262626"/>
                </a:solidFill>
                <a:latin typeface="微软雅黑 Light" panose="020B0502040204020203" charset="-122"/>
                <a:ea typeface="微软雅黑" panose="020B0503020204020204" pitchFamily="34" charset="-122"/>
                <a:sym typeface="华文楷体" panose="02010600040101010101" pitchFamily="2" charset="-122"/>
              </a:rPr>
              <a:t>Honorary Retirement of the Clock-in Machine</a:t>
            </a:r>
            <a:endParaRPr lang="zh-TW" altLang="en-US" dirty="0">
              <a:solidFill>
                <a:srgbClr val="262626"/>
              </a:solidFill>
              <a:latin typeface="微软雅黑 Light" panose="020B0502040204020203" charset="-122"/>
              <a:ea typeface="微软雅黑" panose="020B0503020204020204" pitchFamily="34" charset="-122"/>
              <a:sym typeface="华文楷体" panose="02010600040101010101" pitchFamily="2" charset="-122"/>
            </a:endParaRPr>
          </a:p>
        </p:txBody>
      </p:sp>
      <p:pic>
        <p:nvPicPr>
          <p:cNvPr id="19459" name="Picture 3" descr="J:\精选\打卡机\打卡机6.jpg"/>
          <p:cNvPicPr>
            <a:picLocks noChangeAspect="1"/>
          </p:cNvPicPr>
          <p:nvPr/>
        </p:nvPicPr>
        <p:blipFill>
          <a:blip r:embed="rId4"/>
          <a:stretch>
            <a:fillRect/>
          </a:stretch>
        </p:blipFill>
        <p:spPr>
          <a:xfrm>
            <a:off x="6187949" y="1693468"/>
            <a:ext cx="4572000" cy="2974975"/>
          </a:xfrm>
          <a:prstGeom prst="rect">
            <a:avLst/>
          </a:prstGeom>
          <a:solidFill>
            <a:srgbClr val="EDEDED"/>
          </a:solidFill>
          <a:ln w="9525">
            <a:noFill/>
          </a:ln>
        </p:spPr>
      </p:pic>
      <p:pic>
        <p:nvPicPr>
          <p:cNvPr id="19460" name="Picture 4" descr="J:\精选\打卡机\DSC_0731.jpg"/>
          <p:cNvPicPr>
            <a:picLocks noChangeAspect="1"/>
          </p:cNvPicPr>
          <p:nvPr/>
        </p:nvPicPr>
        <p:blipFill>
          <a:blip r:embed="rId5"/>
          <a:srcRect l="1790" r="22298"/>
          <a:stretch>
            <a:fillRect/>
          </a:stretch>
        </p:blipFill>
        <p:spPr>
          <a:xfrm>
            <a:off x="1162192" y="1803914"/>
            <a:ext cx="3957637" cy="2970212"/>
          </a:xfrm>
          <a:prstGeom prst="rect">
            <a:avLst/>
          </a:prstGeom>
          <a:solidFill>
            <a:srgbClr val="EDEDED"/>
          </a:solidFill>
          <a:ln w="9525">
            <a:noFill/>
          </a:ln>
        </p:spPr>
      </p:pic>
      <p:sp>
        <p:nvSpPr>
          <p:cNvPr id="6" name="TextBox 5"/>
          <p:cNvSpPr txBox="1"/>
          <p:nvPr/>
        </p:nvSpPr>
        <p:spPr>
          <a:xfrm>
            <a:off x="1187107" y="-952596"/>
            <a:ext cx="184666" cy="369332"/>
          </a:xfrm>
          <a:prstGeom prst="rect">
            <a:avLst/>
          </a:prstGeom>
          <a:noFill/>
        </p:spPr>
        <p:txBody>
          <a:bodyPr wrap="none" rtlCol="0">
            <a:spAutoFit/>
          </a:bodyPr>
          <a:lstStyle/>
          <a:p>
            <a:endParaRPr lang="en-US"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582855074"/>
      </p:ext>
    </p:extLst>
  </p:cSld>
  <p:clrMapOvr>
    <a:masterClrMapping/>
  </p:clrMapOvr>
  <p:transition/>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 name="Picture 8" descr="H:\照片\粗选\2014年文件\2014-10\20141020 幸福宝宝\DSC01248.JPG"/>
          <p:cNvPicPr>
            <a:picLocks noChangeAspect="1" noChangeArrowheads="1"/>
          </p:cNvPicPr>
          <p:nvPr/>
        </p:nvPicPr>
        <p:blipFill>
          <a:blip r:embed="rId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085226" y="1189622"/>
            <a:ext cx="4907989" cy="325596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8" name="Picture 6" descr="H:\照片\粗选\2014年文件\2014-10\20141020 幸福宝宝\IMG_0573.JPG"/>
          <p:cNvPicPr>
            <a:picLocks noGrp="1" noChangeAspect="1" noChangeArrowheads="1"/>
          </p:cNvPicPr>
          <p:nvPr>
            <p:ph sz="half" idx="4294967295"/>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196081" y="1189622"/>
            <a:ext cx="4881123" cy="3255963"/>
          </a:xfrm>
          <a:prstGeom prst="rect">
            <a:avLst/>
          </a:prstGeom>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9" name="标题 1"/>
          <p:cNvSpPr>
            <a:spLocks noGrp="1" noChangeArrowheads="1"/>
          </p:cNvSpPr>
          <p:nvPr>
            <p:ph type="title" idx="4294967295"/>
          </p:nvPr>
        </p:nvSpPr>
        <p:spPr bwMode="auto">
          <a:xfrm>
            <a:off x="1240277" y="5212061"/>
            <a:ext cx="9108070" cy="857250"/>
          </a:xfrm>
          <a:prstGeom prst="rect">
            <a:avLst/>
          </a:prstGeom>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81648" tIns="40825" rIns="81648" bIns="40825"/>
          <a:lstStyle/>
          <a:p>
            <a:r>
              <a:rPr lang="en-US" altLang="zh-TW" sz="3600" dirty="0" smtClean="0">
                <a:solidFill>
                  <a:srgbClr val="262626"/>
                </a:solidFill>
                <a:latin typeface="微软雅黑" panose="020B0503020204020204" pitchFamily="34" charset="-122"/>
                <a:ea typeface="微软雅黑" panose="020B0503020204020204" pitchFamily="34" charset="-122"/>
                <a:sym typeface="隶书" panose="02010509060101010101" pitchFamily="49" charset="-122"/>
              </a:rPr>
              <a:t>The Happy Children of Good-Ark receives quarterly allowance; Couples enjoy paid holidays and transportation allowance three times a year to visit their families.  </a:t>
            </a:r>
            <a:endParaRPr lang="zh-CN" altLang="en-US" sz="3600" dirty="0" smtClean="0">
              <a:solidFill>
                <a:srgbClr val="262626"/>
              </a:solidFill>
              <a:latin typeface="微软雅黑" panose="020B0503020204020204" pitchFamily="34" charset="-122"/>
              <a:ea typeface="微软雅黑" panose="020B0503020204020204" pitchFamily="34" charset="-122"/>
              <a:sym typeface="隶书" panose="02010509060101010101" pitchFamily="49"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5219705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4" name="Picture 3" descr="千年古樹_4.JPG"/>
          <p:cNvPicPr>
            <a:picLocks noChangeAspect="1"/>
          </p:cNvPicPr>
          <p:nvPr/>
        </p:nvPicPr>
        <p:blipFill>
          <a:blip r:embed="rId2"/>
          <a:srcRect/>
          <a:stretch>
            <a:fillRect/>
          </a:stretch>
        </p:blipFill>
        <p:spPr bwMode="auto">
          <a:xfrm>
            <a:off x="849647" y="390839"/>
            <a:ext cx="10255411" cy="5760720"/>
          </a:xfrm>
          <a:prstGeom prst="rect">
            <a:avLst/>
          </a:prstGeom>
          <a:noFill/>
          <a:ln w="9525">
            <a:noFill/>
            <a:miter lim="800000"/>
            <a:headEnd/>
            <a:tailEnd/>
          </a:ln>
          <a:effectLst>
            <a:outerShdw blurRad="63500" dist="38100" dir="2700000" algn="tl" rotWithShape="0">
              <a:srgbClr val="000000">
                <a:alpha val="43000"/>
              </a:srgbClr>
            </a:outerShdw>
          </a:effec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6824092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39" name="Text Box 6"/>
          <p:cNvSpPr txBox="1">
            <a:spLocks noChangeArrowheads="1"/>
          </p:cNvSpPr>
          <p:nvPr/>
        </p:nvSpPr>
        <p:spPr bwMode="auto">
          <a:xfrm>
            <a:off x="5424488" y="6478588"/>
            <a:ext cx="6797675" cy="565150"/>
          </a:xfrm>
          <a:prstGeom prst="rect">
            <a:avLst/>
          </a:prstGeom>
          <a:noFill/>
          <a:ln w="9525">
            <a:noFill/>
            <a:miter lim="800000"/>
            <a:headEnd/>
            <a:tailEnd/>
          </a:ln>
        </p:spPr>
        <p:txBody>
          <a:bodyPr lIns="193538" tIns="96770" rIns="193538" bIns="96770">
            <a:prstTxWarp prst="textNoShape">
              <a:avLst/>
            </a:prstTxWarp>
            <a:spAutoFit/>
          </a:bodyPr>
          <a:lstStyle/>
          <a:p>
            <a:pPr algn="r"/>
            <a:r>
              <a:rPr lang="zh-CN" altLang="en-US" sz="1200" b="1">
                <a:solidFill>
                  <a:srgbClr val="4D4D4D"/>
                </a:solidFill>
                <a:latin typeface="微软雅黑 Light" pitchFamily="2" charset="-122"/>
                <a:sym typeface="Times New Roman" pitchFamily="-102" charset="0"/>
              </a:rPr>
              <a:t>From the Teachings of Sages to the Making of a Happy Enterprise  </a:t>
            </a:r>
            <a:r>
              <a:rPr lang="zh-CN" altLang="en-US" sz="1200">
                <a:solidFill>
                  <a:srgbClr val="292929"/>
                </a:solidFill>
                <a:latin typeface="微软雅黑 Light" pitchFamily="2" charset="-122"/>
              </a:rPr>
              <a:t>聖賢教育成就幸福企業</a:t>
            </a:r>
            <a:endParaRPr lang="zh-CN" altLang="en-US" sz="1200">
              <a:solidFill>
                <a:srgbClr val="292929"/>
              </a:solidFill>
            </a:endParaRPr>
          </a:p>
        </p:txBody>
      </p:sp>
      <p:sp>
        <p:nvSpPr>
          <p:cNvPr id="39940" name="Rectangle 7"/>
          <p:cNvSpPr>
            <a:spLocks noChangeArrowheads="1"/>
          </p:cNvSpPr>
          <p:nvPr/>
        </p:nvSpPr>
        <p:spPr bwMode="auto">
          <a:xfrm>
            <a:off x="1828800" y="0"/>
            <a:ext cx="1676400" cy="1219200"/>
          </a:xfrm>
          <a:prstGeom prst="rect">
            <a:avLst/>
          </a:prstGeom>
          <a:noFill/>
          <a:ln w="9525">
            <a:noFill/>
            <a:miter lim="800000"/>
            <a:headEnd/>
            <a:tailEnd/>
          </a:ln>
        </p:spPr>
        <p:txBody>
          <a:bodyPr wrap="none" lIns="193538" tIns="96770" rIns="193538" bIns="96770" anchor="ctr">
            <a:prstTxWarp prst="textNoShape">
              <a:avLst/>
            </a:prstTxWarp>
          </a:bodyPr>
          <a:lstStyle/>
          <a:p>
            <a:pPr algn="r"/>
            <a:r>
              <a:rPr lang="zh-CN" altLang="en-US" sz="3300">
                <a:solidFill>
                  <a:srgbClr val="333333"/>
                </a:solidFill>
                <a:latin typeface="微软雅黑 Light" pitchFamily="2" charset="-122"/>
              </a:rPr>
              <a:t>人文教育</a:t>
            </a:r>
          </a:p>
          <a:p>
            <a:pPr algn="r"/>
            <a:r>
              <a:rPr lang="zh-CN" altLang="en-US" sz="1500">
                <a:solidFill>
                  <a:srgbClr val="333333"/>
                </a:solidFill>
                <a:latin typeface="微软雅黑 Light" pitchFamily="2" charset="-122"/>
              </a:rPr>
              <a:t>Humanistic Education</a:t>
            </a:r>
          </a:p>
        </p:txBody>
      </p:sp>
      <p:sp>
        <p:nvSpPr>
          <p:cNvPr id="39941" name="矩形 2"/>
          <p:cNvSpPr>
            <a:spLocks noChangeArrowheads="1"/>
          </p:cNvSpPr>
          <p:nvPr/>
        </p:nvSpPr>
        <p:spPr bwMode="auto">
          <a:xfrm>
            <a:off x="922338" y="5430838"/>
            <a:ext cx="10452100" cy="473075"/>
          </a:xfrm>
          <a:prstGeom prst="rect">
            <a:avLst/>
          </a:prstGeom>
          <a:noFill/>
          <a:ln w="9525">
            <a:noFill/>
            <a:miter lim="800000"/>
            <a:headEnd/>
            <a:tailEnd/>
          </a:ln>
        </p:spPr>
        <p:txBody>
          <a:bodyPr lIns="193538" tIns="96770" rIns="193538" bIns="96770">
            <a:prstTxWarp prst="textNoShape">
              <a:avLst/>
            </a:prstTxWarp>
            <a:spAutoFit/>
          </a:bodyPr>
          <a:lstStyle/>
          <a:p>
            <a:r>
              <a:rPr lang="zh-CN" altLang="en-US" dirty="0">
                <a:solidFill>
                  <a:schemeClr val="bg1"/>
                </a:solidFill>
                <a:latin typeface="隶书" pitchFamily="49" charset="-122"/>
                <a:sym typeface="隶书" pitchFamily="49" charset="-122"/>
              </a:rPr>
              <a:t>第四期聖賢教育學習班正在進行時</a:t>
            </a:r>
            <a:r>
              <a:rPr lang="en-US" altLang="ja-JP" dirty="0">
                <a:solidFill>
                  <a:schemeClr val="bg1"/>
                </a:solidFill>
                <a:latin typeface="隶书" pitchFamily="49" charset="-122"/>
                <a:sym typeface="隶书" pitchFamily="49" charset="-122"/>
              </a:rPr>
              <a:t>……</a:t>
            </a:r>
            <a:endParaRPr lang="zh-CN" altLang="en-US" dirty="0">
              <a:solidFill>
                <a:schemeClr val="bg1"/>
              </a:solidFill>
              <a:latin typeface="隶书" pitchFamily="49" charset="-122"/>
              <a:sym typeface="隶书" pitchFamily="49" charset="-122"/>
            </a:endParaRPr>
          </a:p>
        </p:txBody>
      </p:sp>
      <p:sp>
        <p:nvSpPr>
          <p:cNvPr id="39942" name="Line 5"/>
          <p:cNvSpPr>
            <a:spLocks noChangeAspect="1" noChangeShapeType="1"/>
          </p:cNvSpPr>
          <p:nvPr/>
        </p:nvSpPr>
        <p:spPr bwMode="auto">
          <a:xfrm>
            <a:off x="10991850" y="723900"/>
            <a:ext cx="1230313" cy="0"/>
          </a:xfrm>
          <a:prstGeom prst="line">
            <a:avLst/>
          </a:prstGeom>
          <a:noFill/>
          <a:ln w="3175">
            <a:solidFill>
              <a:schemeClr val="bg2"/>
            </a:solidFill>
            <a:round/>
            <a:headEnd/>
            <a:tailEnd/>
          </a:ln>
        </p:spPr>
        <p:txBody>
          <a:bodyPr lIns="121917" tIns="60958" rIns="121917" bIns="60958">
            <a:prstTxWarp prst="textNoShape">
              <a:avLst/>
            </a:prstTxWarp>
          </a:bodyPr>
          <a:lstStyle/>
          <a:p>
            <a:endParaRPr lang="en-US"/>
          </a:p>
        </p:txBody>
      </p:sp>
      <p:pic>
        <p:nvPicPr>
          <p:cNvPr id="9" name="Picture 5" descr="F:\DSC_2317.jpg"/>
          <p:cNvPicPr>
            <a:picLocks noChangeAspect="1" noChangeArrowheads="1"/>
          </p:cNvPicPr>
          <p:nvPr/>
        </p:nvPicPr>
        <p:blipFill>
          <a:blip r:embed="rId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73639" y="1130353"/>
            <a:ext cx="5624504" cy="3762859"/>
          </a:xfrm>
          <a:prstGeom prst="rect">
            <a:avLst/>
          </a:prstGeom>
          <a:solidFill>
            <a:srgbClr val="EDEDE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0" name="Picture 8" descr="F:\DSC_2462.JPG"/>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r="8142"/>
          <a:stretch>
            <a:fillRect/>
          </a:stretch>
        </p:blipFill>
        <p:spPr bwMode="auto">
          <a:xfrm>
            <a:off x="6498143" y="1130353"/>
            <a:ext cx="5183835" cy="3775739"/>
          </a:xfrm>
          <a:prstGeom prst="rect">
            <a:avLst/>
          </a:prstGeom>
          <a:solidFill>
            <a:srgbClr val="EDEDE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1" name="TextBox 5"/>
          <p:cNvSpPr>
            <a:spLocks noChangeArrowheads="1"/>
          </p:cNvSpPr>
          <p:nvPr/>
        </p:nvSpPr>
        <p:spPr bwMode="auto">
          <a:xfrm>
            <a:off x="952985" y="5031526"/>
            <a:ext cx="10425585" cy="113146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square" lIns="145157" tIns="72579" rIns="145157" bIns="72579">
            <a:spAutoFit/>
          </a:bodyPr>
          <a:lstStyle>
            <a:lvl1pPr>
              <a:defRPr sz="2800">
                <a:solidFill>
                  <a:schemeClr val="tx1"/>
                </a:solidFill>
                <a:latin typeface="Corbel" panose="020B0503020204020204" pitchFamily="34" charset="0"/>
                <a:ea typeface="宋体" panose="02010600030101010101" pitchFamily="2" charset="-122"/>
              </a:defRPr>
            </a:lvl1pPr>
            <a:lvl2pPr>
              <a:defRPr sz="2800">
                <a:solidFill>
                  <a:schemeClr val="tx1"/>
                </a:solidFill>
                <a:latin typeface="Corbel" panose="020B0503020204020204" pitchFamily="34" charset="0"/>
                <a:ea typeface="宋体" panose="02010600030101010101" pitchFamily="2" charset="-122"/>
              </a:defRPr>
            </a:lvl2pPr>
            <a:lvl3pPr>
              <a:defRPr sz="2800">
                <a:solidFill>
                  <a:schemeClr val="tx1"/>
                </a:solidFill>
                <a:latin typeface="Corbel" panose="020B0503020204020204" pitchFamily="34" charset="0"/>
                <a:ea typeface="宋体" panose="02010600030101010101" pitchFamily="2" charset="-122"/>
              </a:defRPr>
            </a:lvl3pPr>
            <a:lvl4pPr>
              <a:defRPr sz="2800">
                <a:solidFill>
                  <a:schemeClr val="tx1"/>
                </a:solidFill>
                <a:latin typeface="Corbel" panose="020B0503020204020204" pitchFamily="34" charset="0"/>
                <a:ea typeface="宋体" panose="02010600030101010101" pitchFamily="2" charset="-122"/>
              </a:defRPr>
            </a:lvl4pPr>
            <a:lvl5pPr>
              <a:defRPr sz="2800">
                <a:solidFill>
                  <a:schemeClr val="tx1"/>
                </a:solidFill>
                <a:latin typeface="Corbel" panose="020B0503020204020204" pitchFamily="34" charset="0"/>
                <a:ea typeface="宋体" panose="02010600030101010101" pitchFamily="2" charset="-122"/>
              </a:defRPr>
            </a:lvl5pPr>
            <a:lvl6pPr marL="22812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6pPr>
            <a:lvl7pPr marL="27384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7pPr>
            <a:lvl8pPr marL="31956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8pPr>
            <a:lvl9pPr marL="3652838" indent="1588" fontAlgn="base">
              <a:spcBef>
                <a:spcPct val="0"/>
              </a:spcBef>
              <a:spcAft>
                <a:spcPct val="0"/>
              </a:spcAft>
              <a:buFont typeface="Arial" panose="020B0604020202020204" pitchFamily="34" charset="0"/>
              <a:defRPr sz="2800">
                <a:solidFill>
                  <a:schemeClr val="tx1"/>
                </a:solidFill>
                <a:latin typeface="Corbel" panose="020B0503020204020204" pitchFamily="34" charset="0"/>
                <a:ea typeface="宋体" panose="02010600030101010101" pitchFamily="2" charset="-122"/>
              </a:defRPr>
            </a:lvl9pPr>
          </a:lstStyle>
          <a:p>
            <a:pPr eaLnBrk="0" hangingPunct="0"/>
            <a:r>
              <a:rPr lang="en-US" altLang="zh-TW" sz="3200" dirty="0">
                <a:latin typeface="微软雅黑 Light" pitchFamily="34" charset="-122"/>
                <a:ea typeface="微软雅黑" panose="020B0503020204020204" pitchFamily="34" charset="-122"/>
                <a:sym typeface="隶书" panose="02010509060101010101" pitchFamily="49" charset="-122"/>
              </a:rPr>
              <a:t>2012</a:t>
            </a:r>
            <a:r>
              <a:rPr lang="zh-TW" altLang="en-US" sz="3200" dirty="0">
                <a:latin typeface="微软雅黑 Light" pitchFamily="34" charset="-122"/>
                <a:ea typeface="微软雅黑" panose="020B0503020204020204" pitchFamily="34" charset="-122"/>
                <a:sym typeface="隶书" panose="02010509060101010101" pitchFamily="49" charset="-122"/>
              </a:rPr>
              <a:t>年秋季，公司確定人文教育是幸福企業之根本，學習是每一個人一生都應持續的要務。</a:t>
            </a:r>
            <a:endParaRPr lang="zh-CN" altLang="en-US" sz="3200" dirty="0">
              <a:latin typeface="微软雅黑 Light" pitchFamily="34" charset="-122"/>
              <a:ea typeface="微软雅黑" panose="020B0503020204020204" pitchFamily="34" charset="-122"/>
              <a:sym typeface="隶书" panose="02010509060101010101" pitchFamily="49"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328203911"/>
      </p:ext>
    </p:extLst>
  </p:cSld>
  <p:clrMapOvr>
    <a:masterClrMapping/>
  </p:clrMapOvr>
  <p:transition/>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11617" name="Picture 7" descr="14"/>
          <p:cNvPicPr>
            <a:picLocks noChangeAspect="1" noChangeArrowheads="1"/>
          </p:cNvPicPr>
          <p:nvPr/>
        </p:nvPicPr>
        <p:blipFill>
          <a:blip r:embed="rId3">
            <a:grayscl/>
            <a:biLevel thresh="50000"/>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0800" y="4267200"/>
            <a:ext cx="3454400" cy="25908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11618" name="Text Box 8"/>
          <p:cNvSpPr txBox="1">
            <a:spLocks noChangeArrowheads="1"/>
          </p:cNvSpPr>
          <p:nvPr/>
        </p:nvSpPr>
        <p:spPr bwMode="auto">
          <a:xfrm>
            <a:off x="5425017" y="6479118"/>
            <a:ext cx="6796616" cy="3767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From the Teachings of Sages to the Making of a Happy Enterprise</a:t>
            </a:r>
            <a:r>
              <a:rPr lang="zh-TW" altLang="en-US" sz="1200">
                <a:solidFill>
                  <a:srgbClr val="292929"/>
                </a:solidFill>
                <a:latin typeface="微软雅黑 Light" pitchFamily="34" charset="-122"/>
                <a:ea typeface="微软雅黑" pitchFamily="34" charset="-122"/>
              </a:rPr>
              <a:t>聖賢教育成就幸福企業</a:t>
            </a:r>
            <a:endParaRPr lang="zh-CN" altLang="en-US" sz="1200">
              <a:solidFill>
                <a:srgbClr val="292929"/>
              </a:solidFill>
              <a:latin typeface="Arial" pitchFamily="34" charset="0"/>
            </a:endParaRPr>
          </a:p>
        </p:txBody>
      </p:sp>
      <p:grpSp>
        <p:nvGrpSpPr>
          <p:cNvPr id="111619" name="组合 2"/>
          <p:cNvGrpSpPr>
            <a:grpSpLocks/>
          </p:cNvGrpSpPr>
          <p:nvPr/>
        </p:nvGrpSpPr>
        <p:grpSpPr bwMode="auto">
          <a:xfrm>
            <a:off x="0" y="-23284"/>
            <a:ext cx="12192000" cy="6851651"/>
            <a:chOff x="0" y="-17463"/>
            <a:chExt cx="9144000" cy="5138738"/>
          </a:xfrm>
        </p:grpSpPr>
        <p:pic>
          <p:nvPicPr>
            <p:cNvPr id="111620" name="Picture 4" descr="7"/>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0" y="-17463"/>
              <a:ext cx="9144000" cy="513873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11621" name="图片 1"/>
            <p:cNvPicPr>
              <a:picLocks noChangeAspect="1" noChangeArrowheads="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3852010" y="4803718"/>
              <a:ext cx="5183928" cy="28421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grpSp>
      <p:sp>
        <p:nvSpPr>
          <p:cNvPr id="111622"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111623"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83973803"/>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698" name="Text Box 7"/>
          <p:cNvSpPr txBox="1">
            <a:spLocks noChangeArrowheads="1"/>
          </p:cNvSpPr>
          <p:nvPr/>
        </p:nvSpPr>
        <p:spPr bwMode="auto">
          <a:xfrm>
            <a:off x="3444875" y="466725"/>
            <a:ext cx="5435600" cy="1400175"/>
          </a:xfrm>
          <a:prstGeom prst="rect">
            <a:avLst/>
          </a:prstGeom>
          <a:noFill/>
          <a:ln w="9525">
            <a:noFill/>
            <a:miter lim="800000"/>
            <a:headEnd/>
            <a:tailEnd/>
          </a:ln>
        </p:spPr>
        <p:txBody>
          <a:bodyPr>
            <a:prstTxWarp prst="textNoShape">
              <a:avLst/>
            </a:prstTxWarp>
            <a:spAutoFit/>
          </a:bodyPr>
          <a:lstStyle/>
          <a:p>
            <a:pPr>
              <a:lnSpc>
                <a:spcPct val="130000"/>
              </a:lnSpc>
            </a:pPr>
            <a:r>
              <a:rPr lang="zh-CN" altLang="en-US" sz="6600" b="1">
                <a:solidFill>
                  <a:srgbClr val="000000"/>
                </a:solidFill>
                <a:latin typeface="微软雅黑" pitchFamily="34" charset="-122"/>
                <a:ea typeface="微软雅黑" pitchFamily="34" charset="-122"/>
                <a:cs typeface="微软雅黑" pitchFamily="34" charset="-122"/>
                <a:sym typeface="Arial" pitchFamily="1" charset="0"/>
              </a:rPr>
              <a:t>幸福員工標準</a:t>
            </a:r>
            <a:endParaRPr lang="en-US" altLang="zh-CN" sz="6600" b="1">
              <a:solidFill>
                <a:srgbClr val="000000"/>
              </a:solidFill>
              <a:latin typeface="微软雅黑" pitchFamily="34" charset="-122"/>
              <a:ea typeface="微软雅黑" pitchFamily="34" charset="-122"/>
              <a:cs typeface="微软雅黑" pitchFamily="34" charset="-122"/>
              <a:sym typeface="Arial" pitchFamily="1" charset="0"/>
            </a:endParaRPr>
          </a:p>
        </p:txBody>
      </p:sp>
      <p:sp>
        <p:nvSpPr>
          <p:cNvPr id="29699" name="矩形 1"/>
          <p:cNvSpPr>
            <a:spLocks noChangeArrowheads="1"/>
          </p:cNvSpPr>
          <p:nvPr/>
        </p:nvSpPr>
        <p:spPr bwMode="auto">
          <a:xfrm>
            <a:off x="4217988" y="1562100"/>
            <a:ext cx="4805362" cy="4508500"/>
          </a:xfrm>
          <a:prstGeom prst="rect">
            <a:avLst/>
          </a:prstGeom>
          <a:noFill/>
          <a:ln w="9525">
            <a:noFill/>
            <a:miter lim="800000"/>
            <a:headEnd/>
            <a:tailEnd/>
          </a:ln>
        </p:spPr>
        <p:txBody>
          <a:bodyPr lIns="121914" tIns="60957" rIns="121914" bIns="60957">
            <a:prstTxWarp prst="textNoShape">
              <a:avLst/>
            </a:prstTxWarp>
            <a:spAutoFit/>
          </a:bodyPr>
          <a:lstStyle/>
          <a:p>
            <a:pPr>
              <a:lnSpc>
                <a:spcPct val="120000"/>
              </a:lnSpc>
            </a:pPr>
            <a:r>
              <a:rPr lang="zh-CN" altLang="en-US" sz="4000" b="1">
                <a:solidFill>
                  <a:srgbClr val="000000"/>
                </a:solidFill>
                <a:latin typeface="微软雅黑" pitchFamily="34" charset="-122"/>
                <a:ea typeface="微软雅黑" pitchFamily="34" charset="-122"/>
                <a:cs typeface="微软雅黑" pitchFamily="34" charset="-122"/>
                <a:sym typeface="隶书" pitchFamily="49" charset="-122"/>
              </a:rPr>
              <a:t>好女兒（兒子）</a:t>
            </a:r>
          </a:p>
          <a:p>
            <a:pPr>
              <a:lnSpc>
                <a:spcPct val="120000"/>
              </a:lnSpc>
            </a:pPr>
            <a:r>
              <a:rPr lang="zh-CN" altLang="en-US" sz="4000" b="1">
                <a:solidFill>
                  <a:srgbClr val="000000"/>
                </a:solidFill>
                <a:latin typeface="微软雅黑" pitchFamily="34" charset="-122"/>
                <a:ea typeface="微软雅黑" pitchFamily="34" charset="-122"/>
                <a:cs typeface="微软雅黑" pitchFamily="34" charset="-122"/>
                <a:sym typeface="隶书" pitchFamily="49" charset="-122"/>
              </a:rPr>
              <a:t>好媳婦（女婿）</a:t>
            </a:r>
          </a:p>
          <a:p>
            <a:pPr>
              <a:lnSpc>
                <a:spcPct val="120000"/>
              </a:lnSpc>
            </a:pPr>
            <a:r>
              <a:rPr lang="zh-CN" altLang="en-US" sz="4000" b="1">
                <a:solidFill>
                  <a:srgbClr val="000000"/>
                </a:solidFill>
                <a:latin typeface="微软雅黑" pitchFamily="34" charset="-122"/>
                <a:ea typeface="微软雅黑" pitchFamily="34" charset="-122"/>
                <a:cs typeface="微软雅黑" pitchFamily="34" charset="-122"/>
                <a:sym typeface="隶书" pitchFamily="49" charset="-122"/>
              </a:rPr>
              <a:t>好妻子（丈夫）</a:t>
            </a:r>
          </a:p>
          <a:p>
            <a:pPr>
              <a:lnSpc>
                <a:spcPct val="120000"/>
              </a:lnSpc>
            </a:pPr>
            <a:r>
              <a:rPr lang="zh-CN" altLang="en-US" sz="4000" b="1">
                <a:solidFill>
                  <a:srgbClr val="000000"/>
                </a:solidFill>
                <a:latin typeface="微软雅黑" pitchFamily="34" charset="-122"/>
                <a:ea typeface="微软雅黑" pitchFamily="34" charset="-122"/>
                <a:cs typeface="微软雅黑" pitchFamily="34" charset="-122"/>
                <a:sym typeface="隶书" pitchFamily="49" charset="-122"/>
              </a:rPr>
              <a:t>好媽媽（爸爸）</a:t>
            </a:r>
          </a:p>
          <a:p>
            <a:pPr>
              <a:lnSpc>
                <a:spcPct val="120000"/>
              </a:lnSpc>
            </a:pPr>
            <a:r>
              <a:rPr lang="zh-CN" altLang="en-US" sz="4000" b="1">
                <a:solidFill>
                  <a:srgbClr val="000000"/>
                </a:solidFill>
                <a:latin typeface="微软雅黑" pitchFamily="34" charset="-122"/>
                <a:ea typeface="微软雅黑" pitchFamily="34" charset="-122"/>
                <a:cs typeface="微软雅黑" pitchFamily="34" charset="-122"/>
                <a:sym typeface="隶书" pitchFamily="49" charset="-122"/>
              </a:rPr>
              <a:t>好員工、好幹部</a:t>
            </a:r>
          </a:p>
          <a:p>
            <a:pPr>
              <a:lnSpc>
                <a:spcPct val="120000"/>
              </a:lnSpc>
            </a:pPr>
            <a:r>
              <a:rPr lang="zh-CN" altLang="en-US" sz="4000" b="1">
                <a:solidFill>
                  <a:srgbClr val="000000"/>
                </a:solidFill>
                <a:latin typeface="微软雅黑" pitchFamily="34" charset="-122"/>
                <a:ea typeface="微软雅黑" pitchFamily="34" charset="-122"/>
                <a:cs typeface="微软雅黑" pitchFamily="34" charset="-122"/>
                <a:sym typeface="隶书" pitchFamily="49" charset="-122"/>
              </a:rPr>
              <a:t>好志工</a:t>
            </a: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5" name="矩形 5"/>
          <p:cNvSpPr/>
          <p:nvPr/>
        </p:nvSpPr>
        <p:spPr>
          <a:xfrm>
            <a:off x="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29702"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2" name="内容占位符 2"/>
          <p:cNvSpPr>
            <a:spLocks noGrp="1" noChangeArrowheads="1"/>
          </p:cNvSpPr>
          <p:nvPr>
            <p:ph idx="1"/>
          </p:nvPr>
        </p:nvSpPr>
        <p:spPr>
          <a:xfrm>
            <a:off x="852488" y="1241425"/>
            <a:ext cx="10515600" cy="4351338"/>
          </a:xfrm>
        </p:spPr>
        <p:txBody>
          <a:bodyPr/>
          <a:lstStyle/>
          <a:p>
            <a:pPr marL="0" indent="0" algn="ctr" eaLnBrk="1" hangingPunct="1">
              <a:buFont typeface="Arial" pitchFamily="1" charset="0"/>
              <a:buNone/>
            </a:pPr>
            <a:r>
              <a:rPr lang="zh-TW" altLang="en-US" sz="6600" b="1" smtClean="0">
                <a:latin typeface="微软雅黑" pitchFamily="34" charset="-122"/>
                <a:ea typeface="微软雅黑" pitchFamily="34" charset="-122"/>
                <a:cs typeface="微软雅黑" pitchFamily="34" charset="-122"/>
              </a:rPr>
              <a:t>從關</a:t>
            </a:r>
            <a:r>
              <a:rPr lang="zh-CN" altLang="en-US" sz="6600" b="1" smtClean="0">
                <a:latin typeface="微软雅黑" pitchFamily="34" charset="-122"/>
                <a:ea typeface="微软雅黑" pitchFamily="34" charset="-122"/>
                <a:cs typeface="微软雅黑" pitchFamily="34" charset="-122"/>
              </a:rPr>
              <a:t>心</a:t>
            </a:r>
            <a:r>
              <a:rPr lang="zh-TW" altLang="en-US" sz="6600" b="1" smtClean="0">
                <a:latin typeface="微软雅黑" pitchFamily="34" charset="-122"/>
                <a:ea typeface="微软雅黑" pitchFamily="34" charset="-122"/>
                <a:cs typeface="微软雅黑" pitchFamily="34" charset="-122"/>
              </a:rPr>
              <a:t>產</a:t>
            </a:r>
            <a:r>
              <a:rPr lang="zh-CN" altLang="en-US" sz="6600" b="1" smtClean="0">
                <a:latin typeface="微软雅黑" pitchFamily="34" charset="-122"/>
                <a:ea typeface="微软雅黑" pitchFamily="34" charset="-122"/>
                <a:cs typeface="微软雅黑" pitchFamily="34" charset="-122"/>
              </a:rPr>
              <a:t>品品</a:t>
            </a:r>
            <a:r>
              <a:rPr lang="zh-TW" altLang="en-US" sz="6600" b="1" smtClean="0">
                <a:latin typeface="微软雅黑" pitchFamily="34" charset="-122"/>
                <a:ea typeface="微软雅黑" pitchFamily="34" charset="-122"/>
                <a:cs typeface="微软雅黑" pitchFamily="34" charset="-122"/>
              </a:rPr>
              <a:t>質</a:t>
            </a:r>
            <a:r>
              <a:rPr lang="en-US" altLang="zh-TW" sz="6600" b="1" smtClean="0">
                <a:latin typeface="微软雅黑" pitchFamily="34" charset="-122"/>
                <a:ea typeface="微软雅黑" pitchFamily="34" charset="-122"/>
                <a:cs typeface="微软雅黑" pitchFamily="34" charset="-122"/>
              </a:rPr>
              <a:t>  </a:t>
            </a:r>
            <a:r>
              <a:rPr lang="zh-TW" altLang="en-US" sz="4800" b="1" smtClean="0">
                <a:latin typeface="微软雅黑" pitchFamily="34" charset="-122"/>
                <a:ea typeface="微软雅黑" pitchFamily="34" charset="-122"/>
                <a:cs typeface="微软雅黑" pitchFamily="34" charset="-122"/>
              </a:rPr>
              <a:t>到</a:t>
            </a:r>
            <a:endParaRPr lang="zh-CN" altLang="en-US" sz="4800" b="1" smtClean="0">
              <a:latin typeface="微软雅黑" pitchFamily="34" charset="-122"/>
              <a:ea typeface="微软雅黑" pitchFamily="34" charset="-122"/>
              <a:cs typeface="微软雅黑" pitchFamily="34" charset="-122"/>
            </a:endParaRPr>
          </a:p>
          <a:p>
            <a:pPr marL="0" indent="0" algn="ctr" eaLnBrk="1" hangingPunct="1">
              <a:buFont typeface="Arial" pitchFamily="1" charset="0"/>
              <a:buNone/>
            </a:pPr>
            <a:r>
              <a:rPr lang="zh-CN" altLang="en-US" sz="6600" b="1" smtClean="0">
                <a:latin typeface="微软雅黑" pitchFamily="34" charset="-122"/>
                <a:ea typeface="微软雅黑" pitchFamily="34" charset="-122"/>
                <a:cs typeface="微软雅黑" pitchFamily="34" charset="-122"/>
              </a:rPr>
              <a:t>注重</a:t>
            </a:r>
            <a:r>
              <a:rPr lang="zh-TW" altLang="en-US" sz="6600" b="1" smtClean="0">
                <a:latin typeface="微软雅黑" pitchFamily="34" charset="-122"/>
                <a:ea typeface="微软雅黑" pitchFamily="34" charset="-122"/>
                <a:cs typeface="微软雅黑" pitchFamily="34" charset="-122"/>
              </a:rPr>
              <a:t>員</a:t>
            </a:r>
            <a:r>
              <a:rPr lang="zh-CN" altLang="en-US" sz="6600" b="1" smtClean="0">
                <a:latin typeface="微软雅黑" pitchFamily="34" charset="-122"/>
                <a:ea typeface="微软雅黑" pitchFamily="34" charset="-122"/>
                <a:cs typeface="微软雅黑" pitchFamily="34" charset="-122"/>
              </a:rPr>
              <a:t>工人格品德的培</a:t>
            </a:r>
            <a:r>
              <a:rPr lang="zh-TW" altLang="en-US" sz="6600" b="1" smtClean="0">
                <a:latin typeface="微软雅黑" pitchFamily="34" charset="-122"/>
                <a:ea typeface="微软雅黑" pitchFamily="34" charset="-122"/>
                <a:cs typeface="微软雅黑" pitchFamily="34" charset="-122"/>
              </a:rPr>
              <a:t>養</a:t>
            </a:r>
            <a:endParaRPr lang="zh-CN" altLang="en-US" sz="6600" b="1" smtClean="0">
              <a:latin typeface="微软雅黑" pitchFamily="34" charset="-122"/>
              <a:ea typeface="微软雅黑" pitchFamily="34" charset="-122"/>
              <a:cs typeface="微软雅黑" pitchFamily="34" charset="-122"/>
            </a:endParaRPr>
          </a:p>
          <a:p>
            <a:pPr marL="0" indent="0" algn="ctr" eaLnBrk="1" hangingPunct="1">
              <a:buFont typeface="Arial" pitchFamily="1" charset="0"/>
              <a:buNone/>
            </a:pPr>
            <a:endParaRPr lang="zh-CN" altLang="en-US" sz="6600" b="1" smtClean="0">
              <a:latin typeface="微软雅黑" pitchFamily="34" charset="-122"/>
              <a:ea typeface="微软雅黑" pitchFamily="34" charset="-122"/>
              <a:cs typeface="微软雅黑" pitchFamily="34" charset="-122"/>
            </a:endParaRPr>
          </a:p>
        </p:txBody>
      </p:sp>
      <p:sp>
        <p:nvSpPr>
          <p:cNvPr id="2" name="文本框 1"/>
          <p:cNvSpPr txBox="1">
            <a:spLocks noChangeArrowheads="1"/>
          </p:cNvSpPr>
          <p:nvPr/>
        </p:nvSpPr>
        <p:spPr bwMode="auto">
          <a:xfrm>
            <a:off x="1119188" y="3635375"/>
            <a:ext cx="9591675" cy="1754188"/>
          </a:xfrm>
          <a:prstGeom prst="rect">
            <a:avLst/>
          </a:prstGeom>
          <a:noFill/>
          <a:ln w="9525">
            <a:noFill/>
            <a:miter lim="800000"/>
            <a:headEnd/>
            <a:tailEnd/>
          </a:ln>
        </p:spPr>
        <p:txBody>
          <a:bodyPr wrap="none">
            <a:prstTxWarp prst="textNoShape">
              <a:avLst/>
            </a:prstTxWarp>
            <a:spAutoFit/>
          </a:bodyPr>
          <a:lstStyle/>
          <a:p>
            <a:pPr algn="ctr"/>
            <a:r>
              <a:rPr lang="zh-CN" altLang="en-US" sz="5400" b="1">
                <a:solidFill>
                  <a:srgbClr val="0070C0"/>
                </a:solidFill>
                <a:latin typeface="微软雅黑" pitchFamily="34" charset="-122"/>
                <a:ea typeface="微软雅黑" pitchFamily="34" charset="-122"/>
                <a:cs typeface="微软雅黑" pitchFamily="34" charset="-122"/>
                <a:sym typeface="Arial" pitchFamily="1" charset="0"/>
              </a:rPr>
              <a:t>品</a:t>
            </a:r>
            <a:r>
              <a:rPr lang="zh-TW" altLang="en-US" sz="5400" b="1">
                <a:solidFill>
                  <a:srgbClr val="0070C0"/>
                </a:solidFill>
                <a:latin typeface="微软雅黑" pitchFamily="34" charset="-122"/>
                <a:ea typeface="微软雅黑" pitchFamily="34" charset="-122"/>
                <a:cs typeface="微软雅黑" pitchFamily="34" charset="-122"/>
                <a:sym typeface="Arial" pitchFamily="1" charset="0"/>
              </a:rPr>
              <a:t>質</a:t>
            </a:r>
            <a:r>
              <a:rPr lang="zh-CN" altLang="en-US" sz="5400" b="1">
                <a:solidFill>
                  <a:srgbClr val="0070C0"/>
                </a:solidFill>
                <a:latin typeface="微软雅黑" pitchFamily="34" charset="-122"/>
                <a:ea typeface="微软雅黑" pitchFamily="34" charset="-122"/>
                <a:cs typeface="微软雅黑" pitchFamily="34" charset="-122"/>
                <a:sym typeface="Arial" pitchFamily="1" charset="0"/>
              </a:rPr>
              <a:t>=品德，只有具</a:t>
            </a:r>
            <a:r>
              <a:rPr lang="zh-TW" altLang="en-US" sz="5400" b="1">
                <a:solidFill>
                  <a:srgbClr val="0070C0"/>
                </a:solidFill>
                <a:latin typeface="微软雅黑" pitchFamily="34" charset="-122"/>
                <a:ea typeface="微软雅黑" pitchFamily="34" charset="-122"/>
                <a:cs typeface="微软雅黑" pitchFamily="34" charset="-122"/>
                <a:sym typeface="Arial" pitchFamily="1" charset="0"/>
              </a:rPr>
              <a:t>備</a:t>
            </a:r>
            <a:r>
              <a:rPr lang="zh-CN" altLang="en-US" sz="5400" b="1">
                <a:solidFill>
                  <a:srgbClr val="0070C0"/>
                </a:solidFill>
                <a:latin typeface="微软雅黑" pitchFamily="34" charset="-122"/>
                <a:ea typeface="微软雅黑" pitchFamily="34" charset="-122"/>
                <a:cs typeface="微软雅黑" pitchFamily="34" charset="-122"/>
                <a:sym typeface="Arial" pitchFamily="1" charset="0"/>
              </a:rPr>
              <a:t>良好品德</a:t>
            </a:r>
          </a:p>
          <a:p>
            <a:pPr algn="ctr"/>
            <a:r>
              <a:rPr lang="zh-CN" altLang="en-US" sz="5400" b="1">
                <a:solidFill>
                  <a:srgbClr val="0070C0"/>
                </a:solidFill>
                <a:latin typeface="微软雅黑" pitchFamily="34" charset="-122"/>
                <a:ea typeface="微软雅黑" pitchFamily="34" charset="-122"/>
                <a:cs typeface="微软雅黑" pitchFamily="34" charset="-122"/>
                <a:sym typeface="Arial" pitchFamily="1" charset="0"/>
              </a:rPr>
              <a:t>的人，才能做出好</a:t>
            </a:r>
            <a:r>
              <a:rPr lang="zh-TW" altLang="en-US" sz="5400" b="1">
                <a:solidFill>
                  <a:srgbClr val="0070C0"/>
                </a:solidFill>
                <a:latin typeface="微软雅黑" pitchFamily="34" charset="-122"/>
                <a:ea typeface="微软雅黑" pitchFamily="34" charset="-122"/>
                <a:cs typeface="微软雅黑" pitchFamily="34" charset="-122"/>
                <a:sym typeface="Arial" pitchFamily="1" charset="0"/>
              </a:rPr>
              <a:t>質</a:t>
            </a:r>
            <a:r>
              <a:rPr lang="zh-CN" altLang="en-US" sz="5400" b="1">
                <a:solidFill>
                  <a:srgbClr val="0070C0"/>
                </a:solidFill>
                <a:latin typeface="微软雅黑" pitchFamily="34" charset="-122"/>
                <a:ea typeface="微软雅黑" pitchFamily="34" charset="-122"/>
                <a:cs typeface="微软雅黑" pitchFamily="34" charset="-122"/>
                <a:sym typeface="Arial" pitchFamily="1" charset="0"/>
              </a:rPr>
              <a:t>量的</a:t>
            </a:r>
            <a:r>
              <a:rPr lang="zh-TW" altLang="en-US" sz="5400" b="1">
                <a:solidFill>
                  <a:srgbClr val="0070C0"/>
                </a:solidFill>
                <a:latin typeface="微软雅黑" pitchFamily="34" charset="-122"/>
                <a:ea typeface="微软雅黑" pitchFamily="34" charset="-122"/>
                <a:cs typeface="微软雅黑" pitchFamily="34" charset="-122"/>
                <a:sym typeface="Arial" pitchFamily="1" charset="0"/>
              </a:rPr>
              <a:t>產</a:t>
            </a:r>
            <a:r>
              <a:rPr lang="zh-CN" altLang="en-US" sz="5400" b="1">
                <a:solidFill>
                  <a:srgbClr val="0070C0"/>
                </a:solidFill>
                <a:latin typeface="微软雅黑" pitchFamily="34" charset="-122"/>
                <a:ea typeface="微软雅黑" pitchFamily="34" charset="-122"/>
                <a:cs typeface="微软雅黑" pitchFamily="34" charset="-122"/>
                <a:sym typeface="Arial" pitchFamily="1" charset="0"/>
              </a:rPr>
              <a:t>品</a:t>
            </a:r>
            <a:endParaRPr lang="zh-CN" altLang="en-US" sz="5400" b="1">
              <a:latin typeface="微软雅黑" pitchFamily="34" charset="-122"/>
              <a:ea typeface="微软雅黑" pitchFamily="34" charset="-122"/>
              <a:cs typeface="微软雅黑" pitchFamily="34"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5" name="矩形 5"/>
          <p:cNvSpPr/>
          <p:nvPr/>
        </p:nvSpPr>
        <p:spPr>
          <a:xfrm>
            <a:off x="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30726"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746" name="内容占位符 2"/>
          <p:cNvSpPr>
            <a:spLocks noGrp="1" noChangeArrowheads="1"/>
          </p:cNvSpPr>
          <p:nvPr>
            <p:ph idx="1"/>
          </p:nvPr>
        </p:nvSpPr>
        <p:spPr>
          <a:xfrm>
            <a:off x="130175" y="1050925"/>
            <a:ext cx="12120563" cy="4351338"/>
          </a:xfrm>
        </p:spPr>
        <p:txBody>
          <a:bodyPr/>
          <a:lstStyle/>
          <a:p>
            <a:pPr marL="0" indent="0" algn="ctr" eaLnBrk="1" hangingPunct="1">
              <a:buFont typeface="Arial" pitchFamily="1" charset="0"/>
              <a:buNone/>
            </a:pPr>
            <a:r>
              <a:rPr lang="en-US" altLang="zh-TW" sz="6000" b="1" smtClean="0">
                <a:latin typeface="微软雅黑" pitchFamily="34" charset="-122"/>
                <a:ea typeface="微软雅黑" pitchFamily="34" charset="-122"/>
                <a:cs typeface="微软雅黑" pitchFamily="34" charset="-122"/>
              </a:rPr>
              <a:t>		</a:t>
            </a:r>
            <a:r>
              <a:rPr lang="zh-TW" altLang="en-US" sz="6000" b="1" smtClean="0">
                <a:latin typeface="微软雅黑" pitchFamily="34" charset="-122"/>
                <a:ea typeface="微软雅黑" pitchFamily="34" charset="-122"/>
                <a:cs typeface="微软雅黑" pitchFamily="34" charset="-122"/>
              </a:rPr>
              <a:t>從</a:t>
            </a:r>
            <a:r>
              <a:rPr lang="zh-CN" altLang="en-US" sz="6000" b="1" smtClean="0">
                <a:latin typeface="微软雅黑" pitchFamily="34" charset="-122"/>
                <a:ea typeface="微软雅黑" pitchFamily="34" charset="-122"/>
                <a:cs typeface="微软雅黑" pitchFamily="34" charset="-122"/>
              </a:rPr>
              <a:t>系统及制度建</a:t>
            </a:r>
            <a:r>
              <a:rPr lang="zh-TW" altLang="en-US" sz="6000" b="1" smtClean="0">
                <a:latin typeface="微软雅黑" pitchFamily="34" charset="-122"/>
                <a:ea typeface="微软雅黑" pitchFamily="34" charset="-122"/>
                <a:cs typeface="微软雅黑" pitchFamily="34" charset="-122"/>
              </a:rPr>
              <a:t>設</a:t>
            </a:r>
            <a:r>
              <a:rPr lang="en-US" altLang="zh-TW" sz="6000" b="1" smtClean="0">
                <a:latin typeface="微软雅黑" pitchFamily="34" charset="-122"/>
                <a:ea typeface="微软雅黑" pitchFamily="34" charset="-122"/>
                <a:cs typeface="微软雅黑" pitchFamily="34" charset="-122"/>
              </a:rPr>
              <a:t>  </a:t>
            </a:r>
            <a:r>
              <a:rPr lang="zh-TW" altLang="en-US" sz="4800" b="1" smtClean="0">
                <a:latin typeface="微软雅黑" pitchFamily="34" charset="-122"/>
                <a:ea typeface="微软雅黑" pitchFamily="34" charset="-122"/>
                <a:cs typeface="微软雅黑" pitchFamily="34" charset="-122"/>
              </a:rPr>
              <a:t>到</a:t>
            </a:r>
            <a:endParaRPr lang="zh-CN" altLang="en-US" sz="4800" b="1" smtClean="0">
              <a:latin typeface="微软雅黑" pitchFamily="34" charset="-122"/>
              <a:ea typeface="微软雅黑" pitchFamily="34" charset="-122"/>
              <a:cs typeface="微软雅黑" pitchFamily="34" charset="-122"/>
            </a:endParaRPr>
          </a:p>
          <a:p>
            <a:pPr marL="0" indent="0" algn="ctr" eaLnBrk="1" hangingPunct="1">
              <a:buFont typeface="Arial" pitchFamily="1" charset="0"/>
              <a:buNone/>
            </a:pPr>
            <a:r>
              <a:rPr lang="zh-CN" altLang="en-US" sz="8800" b="1" smtClean="0">
                <a:latin typeface="微软雅黑" pitchFamily="34" charset="-122"/>
                <a:ea typeface="微软雅黑" pitchFamily="34" charset="-122"/>
                <a:cs typeface="微软雅黑" pitchFamily="34" charset="-122"/>
              </a:rPr>
              <a:t>德法并</a:t>
            </a:r>
            <a:r>
              <a:rPr lang="zh-TW" altLang="en-US" sz="8800" b="1" smtClean="0">
                <a:latin typeface="微软雅黑" pitchFamily="34" charset="-122"/>
                <a:ea typeface="微软雅黑" pitchFamily="34" charset="-122"/>
                <a:cs typeface="微软雅黑" pitchFamily="34" charset="-122"/>
              </a:rPr>
              <a:t>舉</a:t>
            </a:r>
            <a:endParaRPr lang="zh-CN" altLang="en-US" sz="8800" b="1" smtClean="0">
              <a:latin typeface="微软雅黑" pitchFamily="34" charset="-122"/>
              <a:ea typeface="微软雅黑" pitchFamily="34" charset="-122"/>
              <a:cs typeface="微软雅黑" pitchFamily="34" charset="-122"/>
            </a:endParaRPr>
          </a:p>
          <a:p>
            <a:pPr marL="0" indent="0" algn="ctr" eaLnBrk="1" hangingPunct="1">
              <a:buFont typeface="Arial" pitchFamily="1" charset="0"/>
              <a:buNone/>
            </a:pPr>
            <a:endParaRPr lang="zh-CN" altLang="en-US" sz="5400" b="1" smtClean="0">
              <a:latin typeface="微软雅黑" pitchFamily="34" charset="-122"/>
              <a:ea typeface="微软雅黑" pitchFamily="34" charset="-122"/>
              <a:cs typeface="微软雅黑" pitchFamily="34" charset="-122"/>
            </a:endParaRPr>
          </a:p>
        </p:txBody>
      </p:sp>
      <p:sp>
        <p:nvSpPr>
          <p:cNvPr id="2" name="文本框 1"/>
          <p:cNvSpPr txBox="1">
            <a:spLocks noChangeArrowheads="1"/>
          </p:cNvSpPr>
          <p:nvPr/>
        </p:nvSpPr>
        <p:spPr bwMode="auto">
          <a:xfrm>
            <a:off x="927100" y="3905250"/>
            <a:ext cx="11264900" cy="1570038"/>
          </a:xfrm>
          <a:prstGeom prst="rect">
            <a:avLst/>
          </a:prstGeom>
          <a:noFill/>
          <a:ln w="9525">
            <a:noFill/>
            <a:miter lim="800000"/>
            <a:headEnd/>
            <a:tailEnd/>
          </a:ln>
        </p:spPr>
        <p:txBody>
          <a:bodyPr wrap="none">
            <a:prstTxWarp prst="textNoShape">
              <a:avLst/>
            </a:prstTxWarp>
            <a:spAutoFit/>
          </a:bodyPr>
          <a:lstStyle/>
          <a:p>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有德此有人，有人此有土，有土此有财，</a:t>
            </a:r>
          </a:p>
          <a:p>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有</a:t>
            </a:r>
            <a:r>
              <a:rPr lang="zh-TW" altLang="en-US" sz="4800" b="1">
                <a:solidFill>
                  <a:srgbClr val="0070C0"/>
                </a:solidFill>
                <a:latin typeface="微软雅黑" pitchFamily="34" charset="-122"/>
                <a:ea typeface="微软雅黑" pitchFamily="34" charset="-122"/>
                <a:cs typeface="微软雅黑" pitchFamily="34" charset="-122"/>
                <a:sym typeface="Arial" pitchFamily="1" charset="0"/>
              </a:rPr>
              <a:t>財</a:t>
            </a:r>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此有用。德者本也，</a:t>
            </a:r>
            <a:r>
              <a:rPr lang="zh-TW" altLang="en-US" sz="4800" b="1">
                <a:solidFill>
                  <a:srgbClr val="0070C0"/>
                </a:solidFill>
                <a:latin typeface="微软雅黑" pitchFamily="34" charset="-122"/>
                <a:ea typeface="微软雅黑" pitchFamily="34" charset="-122"/>
                <a:cs typeface="微软雅黑" pitchFamily="34" charset="-122"/>
                <a:sym typeface="Arial" pitchFamily="1" charset="0"/>
              </a:rPr>
              <a:t>財</a:t>
            </a:r>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者末也</a:t>
            </a:r>
            <a:endParaRPr lang="zh-CN" altLang="en-US" sz="5400" b="1">
              <a:latin typeface="微软雅黑" pitchFamily="34" charset="-122"/>
              <a:ea typeface="微软雅黑" pitchFamily="34" charset="-122"/>
              <a:cs typeface="微软雅黑" pitchFamily="34"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5" name="矩形 5"/>
          <p:cNvSpPr/>
          <p:nvPr/>
        </p:nvSpPr>
        <p:spPr>
          <a:xfrm>
            <a:off x="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31750"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0" name="内容占位符 2"/>
          <p:cNvSpPr>
            <a:spLocks noGrp="1" noChangeArrowheads="1"/>
          </p:cNvSpPr>
          <p:nvPr>
            <p:ph idx="1"/>
          </p:nvPr>
        </p:nvSpPr>
        <p:spPr>
          <a:xfrm>
            <a:off x="877888" y="1195388"/>
            <a:ext cx="10515600" cy="4351337"/>
          </a:xfrm>
        </p:spPr>
        <p:txBody>
          <a:bodyPr/>
          <a:lstStyle/>
          <a:p>
            <a:pPr marL="0" indent="0" algn="ctr" eaLnBrk="1" hangingPunct="1">
              <a:buFont typeface="Arial" pitchFamily="1" charset="0"/>
              <a:buNone/>
            </a:pPr>
            <a:r>
              <a:rPr lang="zh-TW" altLang="en-US" sz="6600" b="1" smtClean="0">
                <a:latin typeface="微软雅黑" pitchFamily="34" charset="-122"/>
                <a:ea typeface="微软雅黑" pitchFamily="34" charset="-122"/>
                <a:cs typeface="微软雅黑" pitchFamily="34" charset="-122"/>
              </a:rPr>
              <a:t>從關</a:t>
            </a:r>
            <a:r>
              <a:rPr lang="zh-CN" altLang="en-US" sz="6600" b="1" smtClean="0">
                <a:latin typeface="微软雅黑" pitchFamily="34" charset="-122"/>
                <a:ea typeface="微软雅黑" pitchFamily="34" charset="-122"/>
                <a:cs typeface="微软雅黑" pitchFamily="34" charset="-122"/>
              </a:rPr>
              <a:t>心</a:t>
            </a:r>
            <a:r>
              <a:rPr lang="zh-TW" altLang="en-US" sz="6600" b="1" smtClean="0">
                <a:latin typeface="微软雅黑" pitchFamily="34" charset="-122"/>
                <a:ea typeface="微软雅黑" pitchFamily="34" charset="-122"/>
                <a:cs typeface="微软雅黑" pitchFamily="34" charset="-122"/>
              </a:rPr>
              <a:t>員</a:t>
            </a:r>
            <a:r>
              <a:rPr lang="zh-CN" altLang="en-US" sz="6600" b="1" smtClean="0">
                <a:latin typeface="微软雅黑" pitchFamily="34" charset="-122"/>
                <a:ea typeface="微软雅黑" pitchFamily="34" charset="-122"/>
                <a:cs typeface="微软雅黑" pitchFamily="34" charset="-122"/>
              </a:rPr>
              <a:t>工收入</a:t>
            </a:r>
            <a:r>
              <a:rPr lang="en-US" altLang="zh-CN" sz="6600" b="1" smtClean="0">
                <a:latin typeface="微软雅黑" pitchFamily="34" charset="-122"/>
                <a:ea typeface="微软雅黑" pitchFamily="34" charset="-122"/>
                <a:cs typeface="微软雅黑" pitchFamily="34" charset="-122"/>
              </a:rPr>
              <a:t>  </a:t>
            </a:r>
            <a:r>
              <a:rPr lang="zh-TW" altLang="en-US" sz="4800" b="1" smtClean="0">
                <a:latin typeface="微软雅黑" pitchFamily="34" charset="-122"/>
                <a:ea typeface="微软雅黑" pitchFamily="34" charset="-122"/>
                <a:cs typeface="微软雅黑" pitchFamily="34" charset="-122"/>
              </a:rPr>
              <a:t>到</a:t>
            </a:r>
            <a:endParaRPr lang="zh-CN" altLang="en-US" sz="4800" b="1" smtClean="0">
              <a:latin typeface="微软雅黑" pitchFamily="34" charset="-122"/>
              <a:ea typeface="微软雅黑" pitchFamily="34" charset="-122"/>
              <a:cs typeface="微软雅黑" pitchFamily="34" charset="-122"/>
            </a:endParaRPr>
          </a:p>
          <a:p>
            <a:pPr marL="0" indent="0" algn="ctr" eaLnBrk="1" hangingPunct="1">
              <a:buFont typeface="Arial" pitchFamily="1" charset="0"/>
              <a:buNone/>
            </a:pPr>
            <a:r>
              <a:rPr lang="zh-CN" altLang="en-US" sz="8000" b="1" smtClean="0">
                <a:latin typeface="微软雅黑" pitchFamily="34" charset="-122"/>
                <a:ea typeface="微软雅黑" pitchFamily="34" charset="-122"/>
                <a:cs typeface="微软雅黑" pitchFamily="34" charset="-122"/>
              </a:rPr>
              <a:t>教</a:t>
            </a:r>
            <a:r>
              <a:rPr lang="zh-TW" altLang="en-US" sz="8000" b="1" smtClean="0">
                <a:latin typeface="微软雅黑" pitchFamily="34" charset="-122"/>
                <a:ea typeface="微软雅黑" pitchFamily="34" charset="-122"/>
                <a:cs typeface="微软雅黑" pitchFamily="34" charset="-122"/>
              </a:rPr>
              <a:t>員</a:t>
            </a:r>
            <a:r>
              <a:rPr lang="zh-CN" altLang="en-US" sz="8000" b="1" smtClean="0">
                <a:latin typeface="微软雅黑" pitchFamily="34" charset="-122"/>
                <a:ea typeface="微软雅黑" pitchFamily="34" charset="-122"/>
                <a:cs typeface="微软雅黑" pitchFamily="34" charset="-122"/>
              </a:rPr>
              <a:t>工怎</a:t>
            </a:r>
            <a:r>
              <a:rPr lang="zh-TW" altLang="en-US" sz="8000" b="1" smtClean="0">
                <a:latin typeface="微软雅黑" pitchFamily="34" charset="-122"/>
                <a:ea typeface="微软雅黑" pitchFamily="34" charset="-122"/>
                <a:cs typeface="微软雅黑" pitchFamily="34" charset="-122"/>
              </a:rPr>
              <a:t>樣</a:t>
            </a:r>
            <a:r>
              <a:rPr lang="zh-CN" altLang="en-US" sz="8000" b="1" smtClean="0">
                <a:latin typeface="微软雅黑" pitchFamily="34" charset="-122"/>
                <a:ea typeface="微软雅黑" pitchFamily="34" charset="-122"/>
                <a:cs typeface="微软雅黑" pitchFamily="34" charset="-122"/>
              </a:rPr>
              <a:t>正</a:t>
            </a:r>
            <a:r>
              <a:rPr lang="zh-TW" altLang="en-US" sz="8000" b="1" smtClean="0">
                <a:latin typeface="微软雅黑" pitchFamily="34" charset="-122"/>
                <a:ea typeface="微软雅黑" pitchFamily="34" charset="-122"/>
                <a:cs typeface="微软雅黑" pitchFamily="34" charset="-122"/>
              </a:rPr>
              <a:t>確</a:t>
            </a:r>
            <a:r>
              <a:rPr lang="zh-CN" altLang="en-US" sz="8000" b="1" smtClean="0">
                <a:latin typeface="微软雅黑" pitchFamily="34" charset="-122"/>
                <a:ea typeface="微软雅黑" pitchFamily="34" charset="-122"/>
                <a:cs typeface="微软雅黑" pitchFamily="34" charset="-122"/>
              </a:rPr>
              <a:t>花</a:t>
            </a:r>
            <a:r>
              <a:rPr lang="zh-TW" altLang="en-US" sz="8000" b="1" smtClean="0">
                <a:latin typeface="微软雅黑" pitchFamily="34" charset="-122"/>
                <a:ea typeface="微软雅黑" pitchFamily="34" charset="-122"/>
                <a:cs typeface="微软雅黑" pitchFamily="34" charset="-122"/>
              </a:rPr>
              <a:t>錢</a:t>
            </a:r>
            <a:endParaRPr lang="zh-CN" altLang="en-US" sz="8000" b="1" smtClean="0">
              <a:latin typeface="微软雅黑" pitchFamily="34" charset="-122"/>
              <a:ea typeface="微软雅黑" pitchFamily="34" charset="-122"/>
              <a:cs typeface="微软雅黑" pitchFamily="34" charset="-122"/>
            </a:endParaRPr>
          </a:p>
          <a:p>
            <a:pPr marL="0" indent="0" algn="ctr" eaLnBrk="1" hangingPunct="1">
              <a:buFont typeface="Arial" pitchFamily="1" charset="0"/>
              <a:buNone/>
            </a:pPr>
            <a:endParaRPr lang="zh-CN" altLang="en-US" sz="8000" b="1" smtClean="0">
              <a:latin typeface="微软雅黑" pitchFamily="34" charset="-122"/>
              <a:ea typeface="微软雅黑" pitchFamily="34" charset="-122"/>
              <a:cs typeface="微软雅黑" pitchFamily="34" charset="-122"/>
            </a:endParaRPr>
          </a:p>
        </p:txBody>
      </p:sp>
      <p:sp>
        <p:nvSpPr>
          <p:cNvPr id="2" name="文本框 1"/>
          <p:cNvSpPr txBox="1">
            <a:spLocks noChangeArrowheads="1"/>
          </p:cNvSpPr>
          <p:nvPr/>
        </p:nvSpPr>
        <p:spPr bwMode="auto">
          <a:xfrm>
            <a:off x="3384550" y="3781425"/>
            <a:ext cx="5313363" cy="1323975"/>
          </a:xfrm>
          <a:prstGeom prst="rect">
            <a:avLst/>
          </a:prstGeom>
          <a:noFill/>
          <a:ln w="9525">
            <a:noFill/>
            <a:miter lim="800000"/>
            <a:headEnd/>
            <a:tailEnd/>
          </a:ln>
        </p:spPr>
        <p:txBody>
          <a:bodyPr wrap="none">
            <a:prstTxWarp prst="textNoShape">
              <a:avLst/>
            </a:prstTxWarp>
            <a:spAutoFit/>
          </a:bodyPr>
          <a:lstStyle/>
          <a:p>
            <a:pPr algn="ctr"/>
            <a:r>
              <a:rPr lang="zh-CN" altLang="en-US" sz="8000" b="1">
                <a:solidFill>
                  <a:srgbClr val="0070C0"/>
                </a:solidFill>
                <a:latin typeface="微软雅黑" pitchFamily="34" charset="-122"/>
                <a:ea typeface="微软雅黑" pitchFamily="34" charset="-122"/>
                <a:cs typeface="微软雅黑" pitchFamily="34" charset="-122"/>
                <a:sym typeface="Arial" pitchFamily="1" charset="0"/>
              </a:rPr>
              <a:t>有</a:t>
            </a:r>
            <a:r>
              <a:rPr lang="zh-TW" altLang="en-US" sz="8000" b="1">
                <a:solidFill>
                  <a:srgbClr val="0070C0"/>
                </a:solidFill>
                <a:latin typeface="微软雅黑" pitchFamily="34" charset="-122"/>
                <a:ea typeface="微软雅黑" pitchFamily="34" charset="-122"/>
                <a:cs typeface="微软雅黑" pitchFamily="34" charset="-122"/>
                <a:sym typeface="Arial" pitchFamily="1" charset="0"/>
              </a:rPr>
              <a:t>錢</a:t>
            </a:r>
            <a:r>
              <a:rPr lang="zh-CN" altLang="en-US" sz="8000" b="1">
                <a:solidFill>
                  <a:srgbClr val="0070C0"/>
                </a:solidFill>
                <a:latin typeface="微软雅黑" pitchFamily="34" charset="-122"/>
                <a:ea typeface="微软雅黑" pitchFamily="34" charset="-122"/>
                <a:cs typeface="微软雅黑" pitchFamily="34" charset="-122"/>
                <a:sym typeface="Arial" pitchFamily="1" charset="0"/>
              </a:rPr>
              <a:t>此有用</a:t>
            </a:r>
            <a:endParaRPr lang="zh-CN" altLang="en-US" sz="8000" b="1">
              <a:latin typeface="微软雅黑" pitchFamily="34" charset="-122"/>
              <a:ea typeface="微软雅黑" pitchFamily="34" charset="-122"/>
              <a:cs typeface="微软雅黑" pitchFamily="34"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5" name="矩形 5"/>
          <p:cNvSpPr/>
          <p:nvPr/>
        </p:nvSpPr>
        <p:spPr>
          <a:xfrm>
            <a:off x="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32774"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698" name="Picture 2" descr="J:\三期三班源文件\第三期一班回顾片\在路上\DSC01858.JPG"/>
          <p:cNvPicPr>
            <a:picLocks noChangeAspect="1" noChangeArrowheads="1"/>
          </p:cNvPicPr>
          <p:nvPr/>
        </p:nvPicPr>
        <p:blipFill>
          <a:blip r:embed="rId2"/>
          <a:srcRect/>
          <a:stretch>
            <a:fillRect/>
          </a:stretch>
        </p:blipFill>
        <p:spPr bwMode="auto">
          <a:xfrm>
            <a:off x="0" y="0"/>
            <a:ext cx="12192000" cy="8104188"/>
          </a:xfrm>
          <a:prstGeom prst="rect">
            <a:avLst/>
          </a:prstGeom>
          <a:noFill/>
          <a:ln w="9525">
            <a:noFill/>
            <a:miter lim="800000"/>
            <a:headEnd/>
            <a:tailEnd/>
          </a:ln>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711355511"/>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38" name="Line 5"/>
          <p:cNvSpPr>
            <a:spLocks noChangeAspect="1" noChangeShapeType="1"/>
          </p:cNvSpPr>
          <p:nvPr/>
        </p:nvSpPr>
        <p:spPr bwMode="auto">
          <a:xfrm>
            <a:off x="431800" y="5446713"/>
            <a:ext cx="11760200" cy="1587"/>
          </a:xfrm>
          <a:prstGeom prst="line">
            <a:avLst/>
          </a:prstGeom>
          <a:noFill/>
          <a:ln w="3175">
            <a:solidFill>
              <a:schemeClr val="bg2"/>
            </a:solidFill>
            <a:round/>
            <a:headEnd/>
            <a:tailEnd/>
          </a:ln>
        </p:spPr>
        <p:txBody>
          <a:bodyPr lIns="121917" tIns="60958" rIns="121917" bIns="60958">
            <a:prstTxWarp prst="textNoShape">
              <a:avLst/>
            </a:prstTxWarp>
          </a:bodyPr>
          <a:lstStyle/>
          <a:p>
            <a:endParaRPr lang="en-US"/>
          </a:p>
        </p:txBody>
      </p:sp>
      <p:sp>
        <p:nvSpPr>
          <p:cNvPr id="39939" name="Text Box 6"/>
          <p:cNvSpPr txBox="1">
            <a:spLocks noChangeArrowheads="1"/>
          </p:cNvSpPr>
          <p:nvPr/>
        </p:nvSpPr>
        <p:spPr bwMode="auto">
          <a:xfrm>
            <a:off x="5424488" y="6478588"/>
            <a:ext cx="6797675" cy="565150"/>
          </a:xfrm>
          <a:prstGeom prst="rect">
            <a:avLst/>
          </a:prstGeom>
          <a:noFill/>
          <a:ln w="9525">
            <a:noFill/>
            <a:miter lim="800000"/>
            <a:headEnd/>
            <a:tailEnd/>
          </a:ln>
        </p:spPr>
        <p:txBody>
          <a:bodyPr lIns="193538" tIns="96770" rIns="193538" bIns="96770">
            <a:prstTxWarp prst="textNoShape">
              <a:avLst/>
            </a:prstTxWarp>
            <a:spAutoFit/>
          </a:bodyPr>
          <a:lstStyle/>
          <a:p>
            <a:pPr algn="r"/>
            <a:r>
              <a:rPr lang="zh-CN" altLang="en-US" sz="1200" b="1">
                <a:solidFill>
                  <a:srgbClr val="4D4D4D"/>
                </a:solidFill>
                <a:latin typeface="微软雅黑 Light" pitchFamily="2" charset="-122"/>
                <a:sym typeface="Times New Roman" pitchFamily="-102" charset="0"/>
              </a:rPr>
              <a:t>From the Teachings of Sages to the Making of a Happy Enterprise  </a:t>
            </a:r>
            <a:r>
              <a:rPr lang="zh-CN" altLang="en-US" sz="1200">
                <a:solidFill>
                  <a:srgbClr val="292929"/>
                </a:solidFill>
                <a:latin typeface="微软雅黑 Light" pitchFamily="2" charset="-122"/>
              </a:rPr>
              <a:t>聖賢教育成就幸福企業</a:t>
            </a:r>
            <a:endParaRPr lang="zh-CN" altLang="en-US" sz="1200">
              <a:solidFill>
                <a:srgbClr val="292929"/>
              </a:solidFill>
            </a:endParaRPr>
          </a:p>
        </p:txBody>
      </p:sp>
      <p:sp>
        <p:nvSpPr>
          <p:cNvPr id="39940" name="Rectangle 7"/>
          <p:cNvSpPr>
            <a:spLocks noChangeArrowheads="1"/>
          </p:cNvSpPr>
          <p:nvPr/>
        </p:nvSpPr>
        <p:spPr bwMode="auto">
          <a:xfrm>
            <a:off x="1828800" y="0"/>
            <a:ext cx="1676400" cy="1219200"/>
          </a:xfrm>
          <a:prstGeom prst="rect">
            <a:avLst/>
          </a:prstGeom>
          <a:noFill/>
          <a:ln w="9525">
            <a:noFill/>
            <a:miter lim="800000"/>
            <a:headEnd/>
            <a:tailEnd/>
          </a:ln>
        </p:spPr>
        <p:txBody>
          <a:bodyPr wrap="none" lIns="193538" tIns="96770" rIns="193538" bIns="96770" anchor="ctr">
            <a:prstTxWarp prst="textNoShape">
              <a:avLst/>
            </a:prstTxWarp>
          </a:bodyPr>
          <a:lstStyle/>
          <a:p>
            <a:pPr algn="r"/>
            <a:r>
              <a:rPr lang="zh-CN" altLang="en-US" sz="3300">
                <a:solidFill>
                  <a:srgbClr val="333333"/>
                </a:solidFill>
                <a:latin typeface="微软雅黑 Light" pitchFamily="2" charset="-122"/>
              </a:rPr>
              <a:t>人文教育</a:t>
            </a:r>
          </a:p>
          <a:p>
            <a:pPr algn="r"/>
            <a:r>
              <a:rPr lang="zh-CN" altLang="en-US" sz="1500">
                <a:solidFill>
                  <a:srgbClr val="333333"/>
                </a:solidFill>
                <a:latin typeface="微软雅黑 Light" pitchFamily="2" charset="-122"/>
              </a:rPr>
              <a:t>Humanistic Education</a:t>
            </a:r>
          </a:p>
        </p:txBody>
      </p:sp>
      <p:sp>
        <p:nvSpPr>
          <p:cNvPr id="39941" name="矩形 2"/>
          <p:cNvSpPr>
            <a:spLocks noChangeArrowheads="1"/>
          </p:cNvSpPr>
          <p:nvPr/>
        </p:nvSpPr>
        <p:spPr bwMode="auto">
          <a:xfrm>
            <a:off x="922338" y="5430838"/>
            <a:ext cx="10452100" cy="473075"/>
          </a:xfrm>
          <a:prstGeom prst="rect">
            <a:avLst/>
          </a:prstGeom>
          <a:noFill/>
          <a:ln w="9525">
            <a:noFill/>
            <a:miter lim="800000"/>
            <a:headEnd/>
            <a:tailEnd/>
          </a:ln>
        </p:spPr>
        <p:txBody>
          <a:bodyPr lIns="193538" tIns="96770" rIns="193538" bIns="96770">
            <a:prstTxWarp prst="textNoShape">
              <a:avLst/>
            </a:prstTxWarp>
            <a:spAutoFit/>
          </a:bodyPr>
          <a:lstStyle/>
          <a:p>
            <a:r>
              <a:rPr lang="zh-CN" altLang="en-US">
                <a:solidFill>
                  <a:schemeClr val="bg1"/>
                </a:solidFill>
                <a:latin typeface="隶书" pitchFamily="49" charset="-122"/>
                <a:sym typeface="隶书" pitchFamily="49" charset="-122"/>
              </a:rPr>
              <a:t>第四期聖賢教育學習班正在進行時</a:t>
            </a:r>
            <a:r>
              <a:rPr lang="en-US" altLang="ja-JP">
                <a:solidFill>
                  <a:schemeClr val="bg1"/>
                </a:solidFill>
                <a:latin typeface="隶书" pitchFamily="49" charset="-122"/>
                <a:sym typeface="隶书" pitchFamily="49" charset="-122"/>
              </a:rPr>
              <a:t>……</a:t>
            </a:r>
            <a:endParaRPr lang="zh-CN" altLang="en-US">
              <a:solidFill>
                <a:schemeClr val="bg1"/>
              </a:solidFill>
              <a:latin typeface="隶书" pitchFamily="49" charset="-122"/>
              <a:sym typeface="隶书" pitchFamily="49" charset="-122"/>
            </a:endParaRPr>
          </a:p>
        </p:txBody>
      </p:sp>
      <p:sp>
        <p:nvSpPr>
          <p:cNvPr id="39942" name="Line 5"/>
          <p:cNvSpPr>
            <a:spLocks noChangeAspect="1" noChangeShapeType="1"/>
          </p:cNvSpPr>
          <p:nvPr/>
        </p:nvSpPr>
        <p:spPr bwMode="auto">
          <a:xfrm>
            <a:off x="10991850" y="723900"/>
            <a:ext cx="1230313" cy="0"/>
          </a:xfrm>
          <a:prstGeom prst="line">
            <a:avLst/>
          </a:prstGeom>
          <a:noFill/>
          <a:ln w="3175">
            <a:solidFill>
              <a:schemeClr val="bg2"/>
            </a:solidFill>
            <a:round/>
            <a:headEnd/>
            <a:tailEnd/>
          </a:ln>
        </p:spPr>
        <p:txBody>
          <a:bodyPr lIns="121917" tIns="60958" rIns="121917" bIns="60958">
            <a:prstTxWarp prst="textNoShape">
              <a:avLst/>
            </a:prstTxWarp>
          </a:bodyPr>
          <a:lstStyle/>
          <a:p>
            <a:endParaRPr lang="en-US"/>
          </a:p>
        </p:txBody>
      </p:sp>
      <p:pic>
        <p:nvPicPr>
          <p:cNvPr id="39943" name="Picture 9" descr="K:\DSC_0146.JPG"/>
          <p:cNvPicPr>
            <a:picLocks noChangeAspect="1" noChangeArrowheads="1"/>
          </p:cNvPicPr>
          <p:nvPr/>
        </p:nvPicPr>
        <p:blipFill>
          <a:blip r:embed="rId2"/>
          <a:srcRect/>
          <a:stretch>
            <a:fillRect/>
          </a:stretch>
        </p:blipFill>
        <p:spPr bwMode="auto">
          <a:xfrm>
            <a:off x="6597650" y="1371600"/>
            <a:ext cx="5354638" cy="3568700"/>
          </a:xfrm>
          <a:prstGeom prst="rect">
            <a:avLst/>
          </a:prstGeom>
          <a:noFill/>
          <a:ln w="9525">
            <a:noFill/>
            <a:miter lim="800000"/>
            <a:headEnd/>
            <a:tailEnd/>
          </a:ln>
        </p:spPr>
      </p:pic>
      <p:pic>
        <p:nvPicPr>
          <p:cNvPr id="39944" name="Picture 11" descr="G:\2015001 提供邱宝妹主任\早晨礼敬孔老夫子\早晨鞠躬.jpg"/>
          <p:cNvPicPr>
            <a:picLocks noChangeAspect="1" noChangeArrowheads="1"/>
          </p:cNvPicPr>
          <p:nvPr/>
        </p:nvPicPr>
        <p:blipFill>
          <a:blip r:embed="rId3"/>
          <a:srcRect/>
          <a:stretch>
            <a:fillRect/>
          </a:stretch>
        </p:blipFill>
        <p:spPr bwMode="auto">
          <a:xfrm>
            <a:off x="239713" y="1701800"/>
            <a:ext cx="6205537" cy="3263900"/>
          </a:xfrm>
          <a:prstGeom prst="rect">
            <a:avLst/>
          </a:prstGeom>
          <a:noFill/>
          <a:ln w="9525">
            <a:noFill/>
            <a:miter lim="800000"/>
            <a:headEnd/>
            <a:tailEnd/>
          </a:ln>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963699152"/>
      </p:ext>
    </p:extLst>
  </p:cSld>
  <p:clrMapOvr>
    <a:masterClrMapping/>
  </p:clrMapOvr>
  <p:transition/>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39" name="Text Box 6"/>
          <p:cNvSpPr txBox="1">
            <a:spLocks noChangeArrowheads="1"/>
          </p:cNvSpPr>
          <p:nvPr/>
        </p:nvSpPr>
        <p:spPr bwMode="auto">
          <a:xfrm>
            <a:off x="5424488" y="6478588"/>
            <a:ext cx="6797675" cy="565150"/>
          </a:xfrm>
          <a:prstGeom prst="rect">
            <a:avLst/>
          </a:prstGeom>
          <a:noFill/>
          <a:ln w="9525">
            <a:noFill/>
            <a:miter lim="800000"/>
            <a:headEnd/>
            <a:tailEnd/>
          </a:ln>
        </p:spPr>
        <p:txBody>
          <a:bodyPr lIns="193538" tIns="96770" rIns="193538" bIns="96770">
            <a:prstTxWarp prst="textNoShape">
              <a:avLst/>
            </a:prstTxWarp>
            <a:spAutoFit/>
          </a:bodyPr>
          <a:lstStyle/>
          <a:p>
            <a:pPr algn="r"/>
            <a:r>
              <a:rPr lang="zh-CN" altLang="en-US" sz="1200" b="1">
                <a:solidFill>
                  <a:srgbClr val="4D4D4D"/>
                </a:solidFill>
                <a:latin typeface="微软雅黑 Light" pitchFamily="2" charset="-122"/>
                <a:sym typeface="Times New Roman" pitchFamily="-102" charset="0"/>
              </a:rPr>
              <a:t>From the Teachings of Sages to the Making of a Happy Enterprise  </a:t>
            </a:r>
            <a:r>
              <a:rPr lang="zh-CN" altLang="en-US" sz="1200">
                <a:solidFill>
                  <a:srgbClr val="292929"/>
                </a:solidFill>
                <a:latin typeface="微软雅黑 Light" pitchFamily="2" charset="-122"/>
              </a:rPr>
              <a:t>聖賢教育成就幸福企業</a:t>
            </a:r>
            <a:endParaRPr lang="zh-CN" altLang="en-US" sz="1200">
              <a:solidFill>
                <a:srgbClr val="292929"/>
              </a:solidFill>
            </a:endParaRPr>
          </a:p>
        </p:txBody>
      </p:sp>
      <p:sp>
        <p:nvSpPr>
          <p:cNvPr id="39940" name="Rectangle 7"/>
          <p:cNvSpPr>
            <a:spLocks noChangeArrowheads="1"/>
          </p:cNvSpPr>
          <p:nvPr/>
        </p:nvSpPr>
        <p:spPr bwMode="auto">
          <a:xfrm>
            <a:off x="1828800" y="0"/>
            <a:ext cx="1676400" cy="1219200"/>
          </a:xfrm>
          <a:prstGeom prst="rect">
            <a:avLst/>
          </a:prstGeom>
          <a:noFill/>
          <a:ln w="9525">
            <a:noFill/>
            <a:miter lim="800000"/>
            <a:headEnd/>
            <a:tailEnd/>
          </a:ln>
        </p:spPr>
        <p:txBody>
          <a:bodyPr wrap="none" lIns="193538" tIns="96770" rIns="193538" bIns="96770" anchor="ctr">
            <a:prstTxWarp prst="textNoShape">
              <a:avLst/>
            </a:prstTxWarp>
          </a:bodyPr>
          <a:lstStyle/>
          <a:p>
            <a:pPr algn="r"/>
            <a:r>
              <a:rPr lang="zh-CN" altLang="en-US" sz="3300">
                <a:solidFill>
                  <a:srgbClr val="333333"/>
                </a:solidFill>
                <a:latin typeface="微软雅黑 Light" pitchFamily="2" charset="-122"/>
              </a:rPr>
              <a:t>人文教育</a:t>
            </a:r>
          </a:p>
          <a:p>
            <a:pPr algn="r"/>
            <a:r>
              <a:rPr lang="zh-CN" altLang="en-US" sz="1500">
                <a:solidFill>
                  <a:srgbClr val="333333"/>
                </a:solidFill>
                <a:latin typeface="微软雅黑 Light" pitchFamily="2" charset="-122"/>
              </a:rPr>
              <a:t>Humanistic Education</a:t>
            </a:r>
          </a:p>
        </p:txBody>
      </p:sp>
      <p:sp>
        <p:nvSpPr>
          <p:cNvPr id="39941" name="矩形 2"/>
          <p:cNvSpPr>
            <a:spLocks noChangeArrowheads="1"/>
          </p:cNvSpPr>
          <p:nvPr/>
        </p:nvSpPr>
        <p:spPr bwMode="auto">
          <a:xfrm>
            <a:off x="922338" y="5430838"/>
            <a:ext cx="10452100" cy="473075"/>
          </a:xfrm>
          <a:prstGeom prst="rect">
            <a:avLst/>
          </a:prstGeom>
          <a:noFill/>
          <a:ln w="9525">
            <a:noFill/>
            <a:miter lim="800000"/>
            <a:headEnd/>
            <a:tailEnd/>
          </a:ln>
        </p:spPr>
        <p:txBody>
          <a:bodyPr lIns="193538" tIns="96770" rIns="193538" bIns="96770">
            <a:prstTxWarp prst="textNoShape">
              <a:avLst/>
            </a:prstTxWarp>
            <a:spAutoFit/>
          </a:bodyPr>
          <a:lstStyle/>
          <a:p>
            <a:r>
              <a:rPr lang="zh-CN" altLang="en-US">
                <a:solidFill>
                  <a:schemeClr val="bg1"/>
                </a:solidFill>
                <a:latin typeface="隶书" pitchFamily="49" charset="-122"/>
                <a:sym typeface="隶书" pitchFamily="49" charset="-122"/>
              </a:rPr>
              <a:t>第四期聖賢教育學習班正在進行時</a:t>
            </a:r>
            <a:r>
              <a:rPr lang="en-US" altLang="ja-JP">
                <a:solidFill>
                  <a:schemeClr val="bg1"/>
                </a:solidFill>
                <a:latin typeface="隶书" pitchFamily="49" charset="-122"/>
                <a:sym typeface="隶书" pitchFamily="49" charset="-122"/>
              </a:rPr>
              <a:t>……</a:t>
            </a:r>
            <a:endParaRPr lang="zh-CN" altLang="en-US">
              <a:solidFill>
                <a:schemeClr val="bg1"/>
              </a:solidFill>
              <a:latin typeface="隶书" pitchFamily="49" charset="-122"/>
              <a:sym typeface="隶书" pitchFamily="49" charset="-122"/>
            </a:endParaRPr>
          </a:p>
        </p:txBody>
      </p:sp>
      <p:sp>
        <p:nvSpPr>
          <p:cNvPr id="39942" name="Line 5"/>
          <p:cNvSpPr>
            <a:spLocks noChangeAspect="1" noChangeShapeType="1"/>
          </p:cNvSpPr>
          <p:nvPr/>
        </p:nvSpPr>
        <p:spPr bwMode="auto">
          <a:xfrm>
            <a:off x="10991850" y="723900"/>
            <a:ext cx="1230313" cy="0"/>
          </a:xfrm>
          <a:prstGeom prst="line">
            <a:avLst/>
          </a:prstGeom>
          <a:noFill/>
          <a:ln w="3175">
            <a:solidFill>
              <a:schemeClr val="bg2"/>
            </a:solidFill>
            <a:round/>
            <a:headEnd/>
            <a:tailEnd/>
          </a:ln>
        </p:spPr>
        <p:txBody>
          <a:bodyPr lIns="121917" tIns="60958" rIns="121917" bIns="60958">
            <a:prstTxWarp prst="textNoShape">
              <a:avLst/>
            </a:prstTxWarp>
          </a:bodyPr>
          <a:lstStyle/>
          <a:p>
            <a:endParaRPr lang="en-US"/>
          </a:p>
        </p:txBody>
      </p:sp>
      <p:pic>
        <p:nvPicPr>
          <p:cNvPr id="9" name="图片 7" descr="IMG_6378.JPG"/>
          <p:cNvPicPr>
            <a:picLocks noChangeAspect="1" noChangeArrowheads="1"/>
          </p:cNvPicPr>
          <p:nvPr/>
        </p:nvPicPr>
        <p:blipFill>
          <a:blip r:embed="rId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65659" y="1432244"/>
            <a:ext cx="5307861" cy="3622231"/>
          </a:xfrm>
          <a:prstGeom prst="rect">
            <a:avLst/>
          </a:prstGeom>
          <a:solidFill>
            <a:srgbClr val="EDEDE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0" name="图片 1" descr="DSC08503.JPG"/>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b="15662"/>
          <a:stretch>
            <a:fillRect/>
          </a:stretch>
        </p:blipFill>
        <p:spPr bwMode="auto">
          <a:xfrm>
            <a:off x="5474430" y="1419364"/>
            <a:ext cx="6361363" cy="362223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997959650"/>
      </p:ext>
    </p:extLst>
  </p:cSld>
  <p:clrMapOvr>
    <a:masterClrMapping/>
  </p:clrMapOvr>
  <p:transition/>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4338" name="图片 2" descr="6619095183583768990"/>
          <p:cNvPicPr>
            <a:picLocks noChangeAspect="1" noChangeArrowheads="1"/>
          </p:cNvPicPr>
          <p:nvPr/>
        </p:nvPicPr>
        <p:blipFill>
          <a:blip r:embed="rId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7042150" y="1898650"/>
            <a:ext cx="5149850" cy="411321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4339" name="内容占位符 2"/>
          <p:cNvSpPr>
            <a:spLocks noGrp="1" noChangeArrowheads="1"/>
          </p:cNvSpPr>
          <p:nvPr>
            <p:ph idx="1"/>
          </p:nvPr>
        </p:nvSpPr>
        <p:spPr>
          <a:xfrm>
            <a:off x="554039" y="-579248"/>
            <a:ext cx="9334126" cy="965243"/>
          </a:xfrm>
        </p:spPr>
        <p:txBody>
          <a:bodyPr lIns="68580" tIns="34290" rIns="68580" bIns="34290"/>
          <a:lstStyle/>
          <a:p>
            <a:pPr marL="0" indent="0" eaLnBrk="1" hangingPunct="1">
              <a:lnSpc>
                <a:spcPts val="5200"/>
              </a:lnSpc>
              <a:buFont typeface="Wingdings" panose="05000000000000000000" pitchFamily="2" charset="2"/>
              <a:buNone/>
            </a:pPr>
            <a:r>
              <a:rPr lang="en-US" altLang="zh-TW" sz="3600" b="1" dirty="0" smtClean="0">
                <a:latin typeface="微软雅黑" panose="020B0503020204020204" pitchFamily="34" charset="-122"/>
                <a:ea typeface="微软雅黑" panose="020B0503020204020204" pitchFamily="34" charset="-122"/>
              </a:rPr>
              <a:t/>
            </a:r>
            <a:br>
              <a:rPr lang="en-US" altLang="zh-TW" sz="3600" b="1" dirty="0" smtClean="0">
                <a:latin typeface="微软雅黑" panose="020B0503020204020204" pitchFamily="34" charset="-122"/>
                <a:ea typeface="微软雅黑" panose="020B0503020204020204" pitchFamily="34" charset="-122"/>
              </a:rPr>
            </a:br>
            <a:endParaRPr lang="zh-CN" altLang="en-US" sz="3600" b="1" dirty="0" smtClean="0">
              <a:latin typeface="微软雅黑" panose="020B0503020204020204" pitchFamily="34" charset="-122"/>
              <a:ea typeface="微软雅黑" panose="020B0503020204020204" pitchFamily="34" charset="-122"/>
            </a:endParaRPr>
          </a:p>
          <a:p>
            <a:pPr marL="0" indent="0" eaLnBrk="1" hangingPunct="1">
              <a:lnSpc>
                <a:spcPts val="5200"/>
              </a:lnSpc>
              <a:buFont typeface="Wingdings" panose="05000000000000000000" pitchFamily="2" charset="2"/>
              <a:buNone/>
            </a:pPr>
            <a:r>
              <a:rPr lang="zh-CN" altLang="en-US" sz="4400" b="1" dirty="0" smtClean="0">
                <a:latin typeface="微软雅黑" panose="020B0503020204020204" pitchFamily="34" charset="-122"/>
                <a:ea typeface="微软雅黑" panose="020B0503020204020204" pitchFamily="34" charset="-122"/>
              </a:rPr>
              <a:t>“家文化”的</a:t>
            </a:r>
            <a:r>
              <a:rPr lang="zh-TW" altLang="en-US" sz="4400" b="1" dirty="0" smtClean="0">
                <a:latin typeface="微软雅黑" panose="020B0503020204020204" pitchFamily="34" charset="-122"/>
                <a:ea typeface="微软雅黑" panose="020B0503020204020204" pitchFamily="34" charset="-122"/>
              </a:rPr>
              <a:t>企業家應具備</a:t>
            </a:r>
            <a:r>
              <a:rPr lang="zh-CN" altLang="en-US" sz="4400" b="1" dirty="0" smtClean="0">
                <a:latin typeface="微软雅黑" panose="020B0503020204020204" pitchFamily="34" charset="-122"/>
                <a:ea typeface="微软雅黑" panose="020B0503020204020204" pitchFamily="34" charset="-122"/>
              </a:rPr>
              <a:t>的品德</a:t>
            </a:r>
            <a:endParaRPr lang="en-US" altLang="zh-CN" sz="4400" b="1" dirty="0" smtClean="0">
              <a:latin typeface="微软雅黑" panose="020B0503020204020204" pitchFamily="34" charset="-122"/>
              <a:ea typeface="微软雅黑" panose="020B0503020204020204" pitchFamily="34" charset="-122"/>
            </a:endParaRPr>
          </a:p>
          <a:p>
            <a:pPr marL="0" indent="0" eaLnBrk="1" hangingPunct="1">
              <a:lnSpc>
                <a:spcPts val="5200"/>
              </a:lnSpc>
              <a:buFont typeface="Wingdings" panose="05000000000000000000" pitchFamily="2" charset="2"/>
              <a:buNone/>
            </a:pPr>
            <a:endParaRPr lang="en-US" altLang="zh-TW" sz="4400" b="1" dirty="0" smtClean="0">
              <a:latin typeface="微软雅黑" panose="020B0503020204020204" pitchFamily="34" charset="-122"/>
              <a:ea typeface="微软雅黑" panose="020B0503020204020204" pitchFamily="34" charset="-122"/>
            </a:endParaRPr>
          </a:p>
          <a:p>
            <a:pPr marL="0" indent="0" eaLnBrk="1" hangingPunct="1">
              <a:lnSpc>
                <a:spcPts val="5200"/>
              </a:lnSpc>
              <a:buFont typeface="Wingdings" panose="05000000000000000000" pitchFamily="2" charset="2"/>
              <a:buNone/>
            </a:pPr>
            <a:r>
              <a:rPr lang="zh-CN" altLang="en-US" sz="4800" b="1" dirty="0" smtClean="0">
                <a:solidFill>
                  <a:srgbClr val="803427"/>
                </a:solidFill>
                <a:latin typeface="微软雅黑" panose="020B0503020204020204" pitchFamily="34" charset="-122"/>
                <a:ea typeface="微软雅黑" panose="020B0503020204020204" pitchFamily="34" charset="-122"/>
              </a:rPr>
              <a:t>大愛、恭敬、內求、利他</a:t>
            </a:r>
            <a:endParaRPr lang="en-US" altLang="zh-CN" sz="4800" b="1" dirty="0" smtClean="0">
              <a:solidFill>
                <a:srgbClr val="803427"/>
              </a:solidFill>
              <a:latin typeface="微软雅黑" panose="020B0503020204020204" pitchFamily="34" charset="-122"/>
              <a:ea typeface="微软雅黑" panose="020B0503020204020204" pitchFamily="34" charset="-122"/>
            </a:endParaRPr>
          </a:p>
          <a:p>
            <a:pPr marL="0" indent="0" eaLnBrk="1" hangingPunct="1">
              <a:lnSpc>
                <a:spcPts val="5200"/>
              </a:lnSpc>
              <a:buFont typeface="Wingdings" panose="05000000000000000000" pitchFamily="2" charset="2"/>
              <a:buNone/>
            </a:pPr>
            <a:endParaRPr lang="en-US" altLang="zh-CN" sz="4800" b="1" dirty="0" smtClean="0">
              <a:solidFill>
                <a:srgbClr val="803427"/>
              </a:solidFill>
              <a:latin typeface="微软雅黑" panose="020B0503020204020204" pitchFamily="34" charset="-122"/>
              <a:ea typeface="微软雅黑" panose="020B0503020204020204" pitchFamily="34" charset="-122"/>
            </a:endParaRPr>
          </a:p>
          <a:p>
            <a:pPr marL="0" indent="0" eaLnBrk="1" hangingPunct="1">
              <a:lnSpc>
                <a:spcPts val="5200"/>
              </a:lnSpc>
              <a:buFont typeface="Wingdings" panose="05000000000000000000" pitchFamily="2" charset="2"/>
              <a:buNone/>
            </a:pPr>
            <a:r>
              <a:rPr lang="zh-CN" altLang="en-US" sz="4800" b="1" dirty="0" smtClean="0">
                <a:solidFill>
                  <a:srgbClr val="803427"/>
                </a:solidFill>
                <a:latin typeface="微软雅黑" panose="020B0503020204020204" pitchFamily="34" charset="-122"/>
                <a:ea typeface="微软雅黑" panose="020B0503020204020204" pitchFamily="34" charset="-122"/>
              </a:rPr>
              <a:t> </a:t>
            </a:r>
            <a:endParaRPr lang="en-US" altLang="zh-CN" sz="4400" b="1" dirty="0" smtClean="0">
              <a:latin typeface="微软雅黑" panose="020B0503020204020204" pitchFamily="34" charset="-122"/>
              <a:ea typeface="微软雅黑" panose="020B0503020204020204" pitchFamily="34" charset="-122"/>
            </a:endParaRPr>
          </a:p>
        </p:txBody>
      </p:sp>
      <p:sp>
        <p:nvSpPr>
          <p:cNvPr id="14340" name="内容占位符 2"/>
          <p:cNvSpPr txBox="1">
            <a:spLocks noChangeArrowheads="1"/>
          </p:cNvSpPr>
          <p:nvPr/>
        </p:nvSpPr>
        <p:spPr bwMode="auto">
          <a:xfrm>
            <a:off x="3062466" y="3363183"/>
            <a:ext cx="2268537" cy="83978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68580" tIns="34290" rIns="68580" bIns="34290"/>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37931725" indent="-37474525">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eaLnBrk="1" hangingPunct="1">
              <a:buFont typeface="Wingdings" panose="05000000000000000000" pitchFamily="2" charset="2"/>
              <a:buNone/>
            </a:pPr>
            <a:r>
              <a:rPr lang="zh-CN" altLang="en-US" sz="4800" b="1" dirty="0">
                <a:solidFill>
                  <a:srgbClr val="803427"/>
                </a:solidFill>
                <a:latin typeface="微软雅黑" panose="020B0503020204020204" pitchFamily="34" charset="-122"/>
                <a:ea typeface="微软雅黑" panose="020B0503020204020204" pitchFamily="34" charset="-122"/>
              </a:rPr>
              <a:t>（孝）</a:t>
            </a:r>
            <a:endParaRPr lang="en-US" altLang="zh-CN" sz="4800" b="1" dirty="0">
              <a:solidFill>
                <a:srgbClr val="803427"/>
              </a:solidFill>
              <a:latin typeface="微软雅黑" panose="020B0503020204020204" pitchFamily="34" charset="-122"/>
              <a:ea typeface="微软雅黑" panose="020B0503020204020204" pitchFamily="34"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47254587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3" name="内容占位符 2"/>
          <p:cNvSpPr>
            <a:spLocks noGrp="1" noChangeArrowheads="1"/>
          </p:cNvSpPr>
          <p:nvPr>
            <p:ph idx="1"/>
          </p:nvPr>
        </p:nvSpPr>
        <p:spPr>
          <a:xfrm>
            <a:off x="4467665" y="2365704"/>
            <a:ext cx="6453619" cy="962025"/>
          </a:xfrm>
        </p:spPr>
        <p:txBody>
          <a:bodyPr/>
          <a:lstStyle/>
          <a:p>
            <a:pPr marL="0" indent="0" eaLnBrk="1" hangingPunct="1">
              <a:buFont typeface="Arial" panose="020B0604020202020204" pitchFamily="34" charset="0"/>
              <a:buNone/>
            </a:pPr>
            <a:r>
              <a:rPr lang="zh-CN" altLang="en-US" sz="9600" b="1" dirty="0" smtClean="0">
                <a:latin typeface="微软雅黑" panose="020B0503020204020204" pitchFamily="34" charset="-122"/>
                <a:ea typeface="微软雅黑" panose="020B0503020204020204" pitchFamily="34" charset="-122"/>
              </a:rPr>
              <a:t>學、時習之</a:t>
            </a:r>
          </a:p>
          <a:p>
            <a:pPr marL="0" indent="0" eaLnBrk="1" hangingPunct="1">
              <a:buFont typeface="Arial" panose="020B0604020202020204" pitchFamily="34" charset="0"/>
              <a:buNone/>
            </a:pPr>
            <a:endParaRPr lang="zh-CN" altLang="en-US" sz="9600" b="1" dirty="0" smtClean="0">
              <a:latin typeface="微软雅黑" panose="020B0503020204020204" pitchFamily="34" charset="-122"/>
              <a:ea typeface="微软雅黑" panose="020B0503020204020204" pitchFamily="34" charset="-122"/>
            </a:endParaRPr>
          </a:p>
        </p:txBody>
      </p:sp>
      <p:pic>
        <p:nvPicPr>
          <p:cNvPr id="5" name="图片 11" descr="330572-150619223T960"/>
          <p:cNvPicPr>
            <a:picLocks noChangeAspect="1"/>
          </p:cNvPicPr>
          <p:nvPr/>
        </p:nvPicPr>
        <p:blipFill>
          <a:blip r:embed="rId2"/>
          <a:stretch>
            <a:fillRect/>
          </a:stretch>
        </p:blipFill>
        <p:spPr>
          <a:xfrm>
            <a:off x="0" y="2220563"/>
            <a:ext cx="3679791" cy="3657600"/>
          </a:xfrm>
          <a:prstGeom prst="rect">
            <a:avLst/>
          </a:prstGeom>
          <a:noFill/>
          <a:ln w="9525">
            <a:noFill/>
          </a:ln>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11822477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17761" name="Picture 2" descr="E:\My Documents\Desktop\DSC_0048.JPG"/>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559300" y="452967"/>
            <a:ext cx="7393517" cy="49233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17762" name="矩形 2"/>
          <p:cNvSpPr>
            <a:spLocks noChangeArrowheads="1"/>
          </p:cNvSpPr>
          <p:nvPr/>
        </p:nvSpPr>
        <p:spPr bwMode="auto">
          <a:xfrm>
            <a:off x="241301" y="4868333"/>
            <a:ext cx="3839633" cy="62631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eaLnBrk="0" hangingPunct="0"/>
            <a:r>
              <a:rPr lang="zh-CN" altLang="en-US">
                <a:solidFill>
                  <a:schemeClr val="bg1"/>
                </a:solidFill>
                <a:latin typeface="微软雅黑 Light" pitchFamily="34" charset="-122"/>
                <a:ea typeface="微软雅黑" pitchFamily="34" charset="-122"/>
                <a:sym typeface="隶书" pitchFamily="49" charset="-122"/>
              </a:rPr>
              <a:t>固鍀平等觀</a:t>
            </a:r>
            <a:r>
              <a:rPr lang="zh-CN" altLang="en-US">
                <a:solidFill>
                  <a:srgbClr val="4E5B6F"/>
                </a:solidFill>
                <a:latin typeface="微软雅黑 Light" pitchFamily="34" charset="-122"/>
                <a:ea typeface="微软雅黑" pitchFamily="34" charset="-122"/>
                <a:sym typeface="隶书" pitchFamily="49" charset="-122"/>
              </a:rPr>
              <a:t> </a:t>
            </a:r>
          </a:p>
        </p:txBody>
      </p:sp>
      <p:sp>
        <p:nvSpPr>
          <p:cNvPr id="117763" name="Text Box 4"/>
          <p:cNvSpPr txBox="1">
            <a:spLocks noChangeArrowheads="1"/>
          </p:cNvSpPr>
          <p:nvPr/>
        </p:nvSpPr>
        <p:spPr bwMode="auto">
          <a:xfrm>
            <a:off x="306918" y="5643033"/>
            <a:ext cx="6854164" cy="62631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eaLnBrk="0" hangingPunct="0"/>
            <a:r>
              <a:rPr lang="zh-TW" altLang="en-US">
                <a:solidFill>
                  <a:schemeClr val="bg1"/>
                </a:solidFill>
                <a:latin typeface="楷体" pitchFamily="49" charset="-122"/>
                <a:ea typeface="微软雅黑" pitchFamily="34" charset="-122"/>
                <a:sym typeface="隶书" pitchFamily="49" charset="-122"/>
              </a:rPr>
              <a:t>高管用最恭敬的鞠躬，迎接到廠的員工。</a:t>
            </a:r>
            <a:endParaRPr lang="zh-CN" altLang="en-US">
              <a:solidFill>
                <a:schemeClr val="bg1"/>
              </a:solidFill>
              <a:latin typeface="楷体" pitchFamily="49" charset="-122"/>
              <a:ea typeface="微软雅黑" pitchFamily="34" charset="-122"/>
              <a:sym typeface="隶书" pitchFamily="49" charset="-122"/>
            </a:endParaRPr>
          </a:p>
        </p:txBody>
      </p:sp>
      <p:sp>
        <p:nvSpPr>
          <p:cNvPr id="117764" name="Line 5"/>
          <p:cNvSpPr>
            <a:spLocks noChangeShapeType="1"/>
          </p:cNvSpPr>
          <p:nvPr/>
        </p:nvSpPr>
        <p:spPr bwMode="auto">
          <a:xfrm flipV="1">
            <a:off x="516467" y="5638800"/>
            <a:ext cx="11821584" cy="2117"/>
          </a:xfrm>
          <a:prstGeom prst="line">
            <a:avLst/>
          </a:prstGeom>
          <a:noFill/>
          <a:ln w="3175">
            <a:solidFill>
              <a:srgbClr val="66CCFF"/>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sp>
        <p:nvSpPr>
          <p:cNvPr id="117765" name="Rectangle 6"/>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微软雅黑 Light" pitchFamily="34" charset="-122"/>
                <a:ea typeface="微软雅黑" pitchFamily="34" charset="-122"/>
              </a:rPr>
              <a:t>Part 3</a:t>
            </a:r>
            <a:endParaRPr lang="zh-CN" altLang="en-US">
              <a:latin typeface="Arial" pitchFamily="34" charset="0"/>
            </a:endParaRPr>
          </a:p>
        </p:txBody>
      </p:sp>
      <p:sp>
        <p:nvSpPr>
          <p:cNvPr id="117766" name="Rectangle 8"/>
          <p:cNvSpPr>
            <a:spLocks noChangeArrowheads="1"/>
          </p:cNvSpPr>
          <p:nvPr/>
        </p:nvSpPr>
        <p:spPr bwMode="auto">
          <a:xfrm>
            <a:off x="1828800" y="0"/>
            <a:ext cx="1676400"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3300">
                <a:solidFill>
                  <a:srgbClr val="333333"/>
                </a:solidFill>
                <a:latin typeface="微软雅黑 Light" pitchFamily="34" charset="-122"/>
                <a:ea typeface="微软雅黑" pitchFamily="34" charset="-122"/>
              </a:rPr>
              <a:t>人文教育</a:t>
            </a:r>
          </a:p>
          <a:p>
            <a:pPr algn="r" eaLnBrk="0" hangingPunct="0"/>
            <a:r>
              <a:rPr lang="zh-CN" altLang="en-US" sz="1500">
                <a:solidFill>
                  <a:srgbClr val="333333"/>
                </a:solidFill>
                <a:latin typeface="微软雅黑 Light" pitchFamily="34" charset="-122"/>
                <a:ea typeface="微软雅黑" pitchFamily="34" charset="-122"/>
              </a:rPr>
              <a:t>Humanistic Education</a:t>
            </a:r>
          </a:p>
        </p:txBody>
      </p:sp>
      <p:sp>
        <p:nvSpPr>
          <p:cNvPr id="117767"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117768"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065302033"/>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8001" name="Text Box 2"/>
          <p:cNvSpPr txBox="1">
            <a:spLocks noChangeArrowheads="1"/>
          </p:cNvSpPr>
          <p:nvPr/>
        </p:nvSpPr>
        <p:spPr bwMode="auto">
          <a:xfrm>
            <a:off x="7507817" y="3934884"/>
            <a:ext cx="3622510" cy="62631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eaLnBrk="0" hangingPunct="0"/>
            <a:r>
              <a:rPr lang="zh-TW" altLang="en-US">
                <a:solidFill>
                  <a:srgbClr val="303844"/>
                </a:solidFill>
                <a:latin typeface="楷体" pitchFamily="49" charset="-122"/>
                <a:ea typeface="微软雅黑" pitchFamily="34" charset="-122"/>
                <a:sym typeface="微软雅黑" pitchFamily="34" charset="-122"/>
              </a:rPr>
              <a:t>每位幹部都是君親師</a:t>
            </a:r>
            <a:endParaRPr lang="zh-CN" altLang="en-US">
              <a:solidFill>
                <a:srgbClr val="303844"/>
              </a:solidFill>
              <a:latin typeface="楷体" pitchFamily="49" charset="-122"/>
              <a:ea typeface="微软雅黑" pitchFamily="34" charset="-122"/>
              <a:sym typeface="微软雅黑" pitchFamily="34" charset="-122"/>
            </a:endParaRPr>
          </a:p>
        </p:txBody>
      </p:sp>
      <p:sp>
        <p:nvSpPr>
          <p:cNvPr id="128002" name="Rectangle 3"/>
          <p:cNvSpPr>
            <a:spLocks noChangeArrowheads="1"/>
          </p:cNvSpPr>
          <p:nvPr/>
        </p:nvSpPr>
        <p:spPr bwMode="auto">
          <a:xfrm>
            <a:off x="3376084" y="1892300"/>
            <a:ext cx="2743200" cy="1828800"/>
          </a:xfrm>
          <a:prstGeom prst="rect">
            <a:avLst/>
          </a:prstGeom>
          <a:solidFill>
            <a:srgbClr val="777777"/>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Arial" pitchFamily="34" charset="0"/>
                <a:ea typeface="微软雅黑" pitchFamily="34" charset="-122"/>
              </a:rPr>
              <a:t>德才兼備的</a:t>
            </a:r>
          </a:p>
          <a:p>
            <a:pPr algn="ctr" eaLnBrk="0" hangingPunct="0"/>
            <a:r>
              <a:rPr lang="zh-CN" altLang="en-US">
                <a:latin typeface="Arial" pitchFamily="34" charset="0"/>
                <a:ea typeface="微软雅黑" pitchFamily="34" charset="-122"/>
              </a:rPr>
              <a:t>領導</a:t>
            </a:r>
          </a:p>
        </p:txBody>
      </p:sp>
      <p:sp>
        <p:nvSpPr>
          <p:cNvPr id="128003" name="Rectangle 4"/>
          <p:cNvSpPr>
            <a:spLocks noChangeArrowheads="1"/>
          </p:cNvSpPr>
          <p:nvPr/>
        </p:nvSpPr>
        <p:spPr bwMode="auto">
          <a:xfrm>
            <a:off x="6271685" y="1892300"/>
            <a:ext cx="2745316" cy="1828800"/>
          </a:xfrm>
          <a:prstGeom prst="rect">
            <a:avLst/>
          </a:prstGeom>
          <a:solidFill>
            <a:srgbClr val="777777"/>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Arial" pitchFamily="34" charset="0"/>
                <a:ea typeface="微软雅黑" pitchFamily="34" charset="-122"/>
              </a:rPr>
              <a:t>慈母般的</a:t>
            </a:r>
          </a:p>
          <a:p>
            <a:pPr algn="ctr" eaLnBrk="0" hangingPunct="0"/>
            <a:r>
              <a:rPr lang="zh-CN" altLang="en-US">
                <a:latin typeface="Arial" pitchFamily="34" charset="0"/>
                <a:ea typeface="微软雅黑" pitchFamily="34" charset="-122"/>
              </a:rPr>
              <a:t>關愛</a:t>
            </a:r>
          </a:p>
        </p:txBody>
      </p:sp>
      <p:sp>
        <p:nvSpPr>
          <p:cNvPr id="128004" name="Rectangle 5"/>
          <p:cNvSpPr>
            <a:spLocks noChangeArrowheads="1"/>
          </p:cNvSpPr>
          <p:nvPr/>
        </p:nvSpPr>
        <p:spPr bwMode="auto">
          <a:xfrm>
            <a:off x="9167284" y="1892300"/>
            <a:ext cx="2743200" cy="1828800"/>
          </a:xfrm>
          <a:prstGeom prst="rect">
            <a:avLst/>
          </a:prstGeom>
          <a:solidFill>
            <a:srgbClr val="777777"/>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Arial" pitchFamily="34" charset="0"/>
                <a:ea typeface="微软雅黑" pitchFamily="34" charset="-122"/>
              </a:rPr>
              <a:t>言傳身教的</a:t>
            </a:r>
          </a:p>
          <a:p>
            <a:pPr algn="ctr" eaLnBrk="0" hangingPunct="0"/>
            <a:r>
              <a:rPr lang="zh-CN" altLang="en-US">
                <a:latin typeface="Arial" pitchFamily="34" charset="0"/>
                <a:ea typeface="微软雅黑" pitchFamily="34" charset="-122"/>
              </a:rPr>
              <a:t>老師</a:t>
            </a:r>
          </a:p>
        </p:txBody>
      </p:sp>
      <p:sp>
        <p:nvSpPr>
          <p:cNvPr id="128005" name="Line 6"/>
          <p:cNvSpPr>
            <a:spLocks noChangeShapeType="1"/>
          </p:cNvSpPr>
          <p:nvPr/>
        </p:nvSpPr>
        <p:spPr bwMode="auto">
          <a:xfrm>
            <a:off x="3380317" y="3871385"/>
            <a:ext cx="8532283" cy="4233"/>
          </a:xfrm>
          <a:prstGeom prst="line">
            <a:avLst/>
          </a:prstGeom>
          <a:noFill/>
          <a:ln w="3175">
            <a:solidFill>
              <a:srgbClr val="AAB4C3"/>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sp>
        <p:nvSpPr>
          <p:cNvPr id="128006" name="Rectangle 7"/>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微软雅黑 Light" pitchFamily="34" charset="-122"/>
                <a:ea typeface="微软雅黑" pitchFamily="34" charset="-122"/>
              </a:rPr>
              <a:t>Part 3</a:t>
            </a:r>
            <a:endParaRPr lang="zh-CN" altLang="en-US">
              <a:latin typeface="Arial" pitchFamily="34" charset="0"/>
            </a:endParaRPr>
          </a:p>
        </p:txBody>
      </p:sp>
      <p:pic>
        <p:nvPicPr>
          <p:cNvPr id="128007" name="Picture 8" descr="2"/>
          <p:cNvPicPr>
            <a:picLocks noChangeAspect="1" noChangeArrowheads="1"/>
          </p:cNvPicPr>
          <p:nvPr/>
        </p:nvPicPr>
        <p:blipFill>
          <a:blip r:embed="rId3" cstate="print">
            <a:grayscl/>
            <a:biLevel thresh="50000"/>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t="3087" r="9587" b="6099"/>
          <a:stretch>
            <a:fillRect/>
          </a:stretch>
        </p:blipFill>
        <p:spPr bwMode="auto">
          <a:xfrm>
            <a:off x="50800" y="4294717"/>
            <a:ext cx="2940051" cy="25146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28008" name="Rectangle 10"/>
          <p:cNvSpPr>
            <a:spLocks noChangeArrowheads="1"/>
          </p:cNvSpPr>
          <p:nvPr/>
        </p:nvSpPr>
        <p:spPr bwMode="auto">
          <a:xfrm>
            <a:off x="1828800" y="0"/>
            <a:ext cx="1676400"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3300">
                <a:solidFill>
                  <a:srgbClr val="333333"/>
                </a:solidFill>
                <a:latin typeface="微软雅黑 Light" pitchFamily="34" charset="-122"/>
                <a:ea typeface="微软雅黑" pitchFamily="34" charset="-122"/>
              </a:rPr>
              <a:t>人文教育</a:t>
            </a:r>
          </a:p>
          <a:p>
            <a:pPr algn="r" eaLnBrk="0" hangingPunct="0"/>
            <a:r>
              <a:rPr lang="zh-CN" altLang="en-US" sz="1500">
                <a:solidFill>
                  <a:srgbClr val="333333"/>
                </a:solidFill>
                <a:latin typeface="微软雅黑 Light" pitchFamily="34" charset="-122"/>
                <a:ea typeface="微软雅黑" pitchFamily="34" charset="-122"/>
              </a:rPr>
              <a:t>Humanistic Education</a:t>
            </a:r>
          </a:p>
        </p:txBody>
      </p:sp>
      <p:sp>
        <p:nvSpPr>
          <p:cNvPr id="128009"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128010"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857289933"/>
      </p:ext>
    </p:extLst>
  </p:cSld>
  <p:clrMapOvr>
    <a:masterClrMapping/>
  </p:clrMapOvr>
  <p:transition>
    <p:fade/>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pSp>
        <p:nvGrpSpPr>
          <p:cNvPr id="142337" name="组合 2"/>
          <p:cNvGrpSpPr>
            <a:grpSpLocks/>
          </p:cNvGrpSpPr>
          <p:nvPr/>
        </p:nvGrpSpPr>
        <p:grpSpPr bwMode="auto">
          <a:xfrm>
            <a:off x="-44450" y="0"/>
            <a:ext cx="12181417" cy="6858000"/>
            <a:chOff x="-33338" y="0"/>
            <a:chExt cx="9136063" cy="5143500"/>
          </a:xfrm>
        </p:grpSpPr>
        <p:pic>
          <p:nvPicPr>
            <p:cNvPr id="142338" name="Picture 2" descr="10"/>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33338" y="0"/>
              <a:ext cx="9136063" cy="51435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42339" name="图片 1"/>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3780011" y="4875717"/>
              <a:ext cx="5255927" cy="24785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grpSp>
      <p:sp>
        <p:nvSpPr>
          <p:cNvPr id="142340"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142341"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656516598"/>
      </p:ext>
    </p:extLst>
  </p:cSld>
  <p:clrMapOvr>
    <a:masterClrMapping/>
  </p:clrMapOvr>
  <p:transition>
    <p:fade/>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75105" name="图片 7" descr="IMG_6386.jpg"/>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7467600" y="1521885"/>
            <a:ext cx="3727451" cy="248284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75106" name="TextBox 5"/>
          <p:cNvSpPr txBox="1">
            <a:spLocks noChangeArrowheads="1"/>
          </p:cNvSpPr>
          <p:nvPr/>
        </p:nvSpPr>
        <p:spPr bwMode="auto">
          <a:xfrm>
            <a:off x="7162801" y="383117"/>
            <a:ext cx="4917017" cy="62628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04" tIns="96752" rIns="193504" bIns="96752">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TW" dirty="0" smtClean="0">
                <a:solidFill>
                  <a:srgbClr val="292929"/>
                </a:solidFill>
                <a:latin typeface="隶书" pitchFamily="49" charset="-122"/>
                <a:ea typeface="微软雅黑" pitchFamily="34" charset="-122"/>
              </a:rPr>
              <a:t>Respect All Things</a:t>
            </a:r>
            <a:endParaRPr lang="zh-TW" altLang="en-US" dirty="0">
              <a:solidFill>
                <a:srgbClr val="292929"/>
              </a:solidFill>
              <a:latin typeface="隶书" pitchFamily="49" charset="-122"/>
              <a:ea typeface="微软雅黑" pitchFamily="34" charset="-122"/>
            </a:endParaRPr>
          </a:p>
        </p:txBody>
      </p:sp>
      <p:pic>
        <p:nvPicPr>
          <p:cNvPr id="175107" name="图片 5" descr="DSC08544.JPG"/>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0" y="1521885"/>
            <a:ext cx="7416800" cy="492971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75108" name="图片 6" descr="DSC_9733.JPG"/>
          <p:cNvPicPr>
            <a:picLocks noChangeAspect="1" noChangeArrowheads="1"/>
          </p:cNvPicPr>
          <p:nvPr/>
        </p:nvPicPr>
        <p:blipFill>
          <a:blip r:embed="rId5">
            <a:lum bright="10000"/>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b="3365"/>
          <a:stretch>
            <a:fillRect/>
          </a:stretch>
        </p:blipFill>
        <p:spPr bwMode="auto">
          <a:xfrm>
            <a:off x="7467600" y="4074584"/>
            <a:ext cx="3716867" cy="239394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75109" name="Rectangle 6"/>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微软雅黑 Light" pitchFamily="34" charset="-122"/>
                <a:ea typeface="微软雅黑" pitchFamily="34" charset="-122"/>
              </a:rPr>
              <a:t>Part 3</a:t>
            </a:r>
            <a:endParaRPr lang="zh-CN" altLang="en-US">
              <a:latin typeface="Arial" pitchFamily="34" charset="0"/>
            </a:endParaRPr>
          </a:p>
        </p:txBody>
      </p:sp>
      <p:sp>
        <p:nvSpPr>
          <p:cNvPr id="175110" name="Line 7"/>
          <p:cNvSpPr>
            <a:spLocks noChangeAspect="1" noChangeShapeType="1"/>
          </p:cNvSpPr>
          <p:nvPr/>
        </p:nvSpPr>
        <p:spPr bwMode="auto">
          <a:xfrm>
            <a:off x="8208434" y="1126067"/>
            <a:ext cx="3649133" cy="0"/>
          </a:xfrm>
          <a:prstGeom prst="line">
            <a:avLst/>
          </a:prstGeom>
          <a:noFill/>
          <a:ln w="3175">
            <a:solidFill>
              <a:srgbClr val="777777"/>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sp>
        <p:nvSpPr>
          <p:cNvPr id="175111" name="Rectangle 9"/>
          <p:cNvSpPr>
            <a:spLocks noChangeArrowheads="1"/>
          </p:cNvSpPr>
          <p:nvPr/>
        </p:nvSpPr>
        <p:spPr bwMode="auto">
          <a:xfrm>
            <a:off x="1828800" y="0"/>
            <a:ext cx="1676400"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3300">
                <a:solidFill>
                  <a:srgbClr val="333333"/>
                </a:solidFill>
                <a:latin typeface="微软雅黑 Light" pitchFamily="34" charset="-122"/>
                <a:ea typeface="微软雅黑" pitchFamily="34" charset="-122"/>
              </a:rPr>
              <a:t>人文教育</a:t>
            </a:r>
          </a:p>
          <a:p>
            <a:pPr algn="r" eaLnBrk="0" hangingPunct="0"/>
            <a:r>
              <a:rPr lang="zh-CN" altLang="en-US" sz="1500">
                <a:solidFill>
                  <a:srgbClr val="333333"/>
                </a:solidFill>
                <a:latin typeface="微软雅黑 Light" pitchFamily="34" charset="-122"/>
                <a:ea typeface="微软雅黑" pitchFamily="34" charset="-122"/>
              </a:rPr>
              <a:t>Humanistic Education</a:t>
            </a:r>
          </a:p>
        </p:txBody>
      </p:sp>
      <p:sp>
        <p:nvSpPr>
          <p:cNvPr id="175112"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175113"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618902704"/>
      </p:ext>
    </p:extLst>
  </p:cSld>
  <p:clrMapOvr>
    <a:masterClrMapping/>
  </p:clrMapOvr>
  <p:transition>
    <p:fade/>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7105" name="Rectangle 2"/>
          <p:cNvSpPr>
            <a:spLocks noChangeArrowheads="1"/>
          </p:cNvSpPr>
          <p:nvPr/>
        </p:nvSpPr>
        <p:spPr bwMode="auto">
          <a:xfrm>
            <a:off x="1871134" y="67734"/>
            <a:ext cx="2334684" cy="21293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10000" dirty="0" smtClean="0">
                <a:solidFill>
                  <a:srgbClr val="262626"/>
                </a:solidFill>
                <a:latin typeface="华文细黑" pitchFamily="2" charset="-122"/>
                <a:ea typeface="华文细黑" pitchFamily="2" charset="-122"/>
              </a:rPr>
              <a:t>0</a:t>
            </a:r>
            <a:r>
              <a:rPr lang="en-US" altLang="zh-CN" sz="10000" dirty="0" smtClean="0">
                <a:solidFill>
                  <a:srgbClr val="262626"/>
                </a:solidFill>
                <a:latin typeface="华文细黑" pitchFamily="2" charset="-122"/>
                <a:ea typeface="华文细黑" pitchFamily="2" charset="-122"/>
              </a:rPr>
              <a:t>4</a:t>
            </a:r>
            <a:r>
              <a:rPr lang="zh-CN" altLang="en-US" dirty="0" smtClean="0">
                <a:solidFill>
                  <a:srgbClr val="262626"/>
                </a:solidFill>
                <a:latin typeface="微软雅黑 Light" pitchFamily="34" charset="-122"/>
                <a:ea typeface="微软雅黑" pitchFamily="34" charset="-122"/>
                <a:sym typeface="Arial" pitchFamily="34" charset="0"/>
              </a:rPr>
              <a:t>  </a:t>
            </a:r>
            <a:endParaRPr lang="zh-CN" altLang="en-US" dirty="0">
              <a:solidFill>
                <a:srgbClr val="262626"/>
              </a:solidFill>
              <a:latin typeface="Arial" pitchFamily="34" charset="0"/>
            </a:endParaRPr>
          </a:p>
        </p:txBody>
      </p:sp>
      <p:sp>
        <p:nvSpPr>
          <p:cNvPr id="47106" name="Rectangle 3"/>
          <p:cNvSpPr>
            <a:spLocks noChangeArrowheads="1"/>
          </p:cNvSpPr>
          <p:nvPr/>
        </p:nvSpPr>
        <p:spPr bwMode="auto">
          <a:xfrm>
            <a:off x="3646945" y="4068867"/>
            <a:ext cx="3202517" cy="21293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4800" dirty="0" smtClean="0">
                <a:solidFill>
                  <a:srgbClr val="262626"/>
                </a:solidFill>
                <a:latin typeface="微软雅黑 Light" pitchFamily="34" charset="-122"/>
                <a:ea typeface="微软雅黑" pitchFamily="34" charset="-122"/>
                <a:sym typeface="Arial" pitchFamily="34" charset="0"/>
              </a:rPr>
              <a:t>Initial Success</a:t>
            </a:r>
          </a:p>
          <a:p>
            <a:pPr algn="r" eaLnBrk="0" hangingPunct="0"/>
            <a:endParaRPr lang="zh-CN" altLang="en-US" sz="4800" dirty="0">
              <a:solidFill>
                <a:srgbClr val="262626"/>
              </a:solidFill>
              <a:latin typeface="Arial" pitchFamily="34" charset="0"/>
            </a:endParaRPr>
          </a:p>
        </p:txBody>
      </p:sp>
      <p:sp>
        <p:nvSpPr>
          <p:cNvPr id="47107" name="Line 4"/>
          <p:cNvSpPr>
            <a:spLocks noChangeShapeType="1"/>
          </p:cNvSpPr>
          <p:nvPr/>
        </p:nvSpPr>
        <p:spPr bwMode="auto">
          <a:xfrm>
            <a:off x="1661585" y="6019800"/>
            <a:ext cx="2611967" cy="2117"/>
          </a:xfrm>
          <a:prstGeom prst="line">
            <a:avLst/>
          </a:prstGeom>
          <a:noFill/>
          <a:ln w="3175">
            <a:solidFill>
              <a:srgbClr val="969696"/>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sp>
        <p:nvSpPr>
          <p:cNvPr id="47108" name="Line 5"/>
          <p:cNvSpPr>
            <a:spLocks noChangeShapeType="1"/>
          </p:cNvSpPr>
          <p:nvPr/>
        </p:nvSpPr>
        <p:spPr bwMode="auto">
          <a:xfrm flipH="1">
            <a:off x="3810001" y="5566834"/>
            <a:ext cx="6351" cy="759884"/>
          </a:xfrm>
          <a:prstGeom prst="line">
            <a:avLst/>
          </a:prstGeom>
          <a:noFill/>
          <a:ln w="3175">
            <a:solidFill>
              <a:srgbClr val="969696"/>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pic>
        <p:nvPicPr>
          <p:cNvPr id="47109" name="Picture 6" descr="113 (12)"/>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b="5531"/>
          <a:stretch>
            <a:fillRect/>
          </a:stretch>
        </p:blipFill>
        <p:spPr bwMode="auto">
          <a:xfrm>
            <a:off x="7056968" y="165100"/>
            <a:ext cx="5069417" cy="647911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47110" name="Text Box 7"/>
          <p:cNvSpPr txBox="1">
            <a:spLocks noChangeArrowheads="1"/>
          </p:cNvSpPr>
          <p:nvPr/>
        </p:nvSpPr>
        <p:spPr bwMode="auto">
          <a:xfrm>
            <a:off x="1485901" y="5446185"/>
            <a:ext cx="2307167" cy="4275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eaLnBrk="0" hangingPunct="0"/>
            <a:endParaRPr lang="zh-CN" altLang="en-US" sz="1300" dirty="0">
              <a:solidFill>
                <a:srgbClr val="262626"/>
              </a:solidFill>
              <a:latin typeface="Arial" pitchFamily="34" charset="0"/>
            </a:endParaRPr>
          </a:p>
        </p:txBody>
      </p:sp>
      <p:sp>
        <p:nvSpPr>
          <p:cNvPr id="8" name="TextBox 7"/>
          <p:cNvSpPr txBox="1"/>
          <p:nvPr/>
        </p:nvSpPr>
        <p:spPr>
          <a:xfrm>
            <a:off x="6148634" y="6198775"/>
            <a:ext cx="1107996" cy="369332"/>
          </a:xfrm>
          <a:prstGeom prst="rect">
            <a:avLst/>
          </a:prstGeom>
          <a:noFill/>
        </p:spPr>
        <p:txBody>
          <a:bodyPr wrap="none" rtlCol="0">
            <a:spAutoFit/>
          </a:bodyPr>
          <a:lstStyle/>
          <a:p>
            <a:r>
              <a:rPr lang="zh-CN" altLang="en-US" dirty="0" smtClean="0">
                <a:solidFill>
                  <a:srgbClr val="292929"/>
                </a:solidFill>
                <a:latin typeface="隶书" pitchFamily="49" charset="-122"/>
                <a:ea typeface="微软雅黑" pitchFamily="34" charset="-122"/>
              </a:rPr>
              <a:t>初步成果</a:t>
            </a:r>
            <a:endParaRPr lang="zh-TW" altLang="en-US" dirty="0" smtClean="0">
              <a:solidFill>
                <a:srgbClr val="292929"/>
              </a:solidFill>
              <a:latin typeface="隶书" pitchFamily="49" charset="-122"/>
              <a:ea typeface="微软雅黑" pitchFamily="34"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671243401"/>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6" name="矩形 3"/>
          <p:cNvSpPr>
            <a:spLocks noChangeArrowheads="1"/>
          </p:cNvSpPr>
          <p:nvPr/>
        </p:nvSpPr>
        <p:spPr bwMode="auto">
          <a:xfrm>
            <a:off x="3454400" y="5562600"/>
            <a:ext cx="5486400" cy="647700"/>
          </a:xfrm>
          <a:prstGeom prst="rect">
            <a:avLst/>
          </a:prstGeom>
          <a:noFill/>
          <a:ln w="9525">
            <a:noFill/>
            <a:miter lim="800000"/>
            <a:headEnd/>
            <a:tailEnd/>
          </a:ln>
        </p:spPr>
        <p:txBody>
          <a:bodyPr lIns="193530" tIns="96764" rIns="193530" bIns="96764">
            <a:prstTxWarp prst="textNoShape">
              <a:avLst/>
            </a:prstTxWarp>
            <a:spAutoFit/>
          </a:bodyPr>
          <a:lstStyle/>
          <a:p>
            <a:r>
              <a:rPr lang="en-US" altLang="zh-TW" sz="2900">
                <a:solidFill>
                  <a:schemeClr val="bg1"/>
                </a:solidFill>
                <a:latin typeface="微软雅黑 Light" pitchFamily="2" charset="-122"/>
                <a:ea typeface="微软雅黑 Light" pitchFamily="2" charset="-122"/>
                <a:cs typeface="微软雅黑 Light" pitchFamily="2" charset="-122"/>
                <a:sym typeface="隶书" pitchFamily="49" charset="-122"/>
              </a:rPr>
              <a:t>Cleaning</a:t>
            </a:r>
            <a:r>
              <a:rPr lang="zh-TW" altLang="en-US" sz="2900">
                <a:solidFill>
                  <a:schemeClr val="bg1"/>
                </a:solidFill>
                <a:latin typeface="微软雅黑 Light" pitchFamily="2" charset="-122"/>
                <a:ea typeface="微软雅黑 Light" pitchFamily="2" charset="-122"/>
                <a:cs typeface="微软雅黑 Light" pitchFamily="2" charset="-122"/>
                <a:sym typeface="隶书" pitchFamily="49" charset="-122"/>
              </a:rPr>
              <a:t> </a:t>
            </a:r>
            <a:r>
              <a:rPr lang="en-US" altLang="zh-TW" sz="2900">
                <a:solidFill>
                  <a:schemeClr val="bg1"/>
                </a:solidFill>
                <a:latin typeface="微软雅黑 Light" pitchFamily="2" charset="-122"/>
                <a:ea typeface="微软雅黑 Light" pitchFamily="2" charset="-122"/>
                <a:cs typeface="微软雅黑 Light" pitchFamily="2" charset="-122"/>
                <a:sym typeface="隶书" pitchFamily="49" charset="-122"/>
              </a:rPr>
              <a:t>up</a:t>
            </a:r>
            <a:r>
              <a:rPr lang="zh-TW" altLang="en-US" sz="2900">
                <a:solidFill>
                  <a:schemeClr val="bg1"/>
                </a:solidFill>
                <a:latin typeface="微软雅黑 Light" pitchFamily="2" charset="-122"/>
                <a:ea typeface="微软雅黑 Light" pitchFamily="2" charset="-122"/>
                <a:cs typeface="微软雅黑 Light" pitchFamily="2" charset="-122"/>
                <a:sym typeface="隶书" pitchFamily="49" charset="-122"/>
              </a:rPr>
              <a:t> </a:t>
            </a:r>
            <a:r>
              <a:rPr lang="en-US" altLang="zh-TW" sz="2900">
                <a:solidFill>
                  <a:schemeClr val="bg1"/>
                </a:solidFill>
                <a:latin typeface="微软雅黑 Light" pitchFamily="2" charset="-122"/>
                <a:ea typeface="微软雅黑 Light" pitchFamily="2" charset="-122"/>
                <a:cs typeface="微软雅黑 Light" pitchFamily="2" charset="-122"/>
                <a:sym typeface="隶书" pitchFamily="49" charset="-122"/>
              </a:rPr>
              <a:t>the</a:t>
            </a:r>
            <a:r>
              <a:rPr lang="zh-TW" altLang="en-US" sz="2900">
                <a:solidFill>
                  <a:schemeClr val="bg1"/>
                </a:solidFill>
                <a:latin typeface="微软雅黑 Light" pitchFamily="2" charset="-122"/>
                <a:ea typeface="微软雅黑 Light" pitchFamily="2" charset="-122"/>
                <a:cs typeface="微软雅黑 Light" pitchFamily="2" charset="-122"/>
                <a:sym typeface="隶书" pitchFamily="49" charset="-122"/>
              </a:rPr>
              <a:t> </a:t>
            </a:r>
            <a:r>
              <a:rPr lang="en-US" altLang="zh-TW" sz="2900">
                <a:solidFill>
                  <a:schemeClr val="bg1"/>
                </a:solidFill>
                <a:latin typeface="微软雅黑 Light" pitchFamily="2" charset="-122"/>
                <a:ea typeface="微软雅黑 Light" pitchFamily="2" charset="-122"/>
                <a:cs typeface="微软雅黑 Light" pitchFamily="2" charset="-122"/>
                <a:sym typeface="隶书" pitchFamily="49" charset="-122"/>
              </a:rPr>
              <a:t>dead</a:t>
            </a:r>
            <a:r>
              <a:rPr lang="zh-TW" altLang="en-US" sz="2900">
                <a:solidFill>
                  <a:schemeClr val="bg1"/>
                </a:solidFill>
                <a:latin typeface="微软雅黑 Light" pitchFamily="2" charset="-122"/>
                <a:ea typeface="微软雅黑 Light" pitchFamily="2" charset="-122"/>
                <a:cs typeface="微软雅黑 Light" pitchFamily="2" charset="-122"/>
                <a:sym typeface="隶书" pitchFamily="49" charset="-122"/>
              </a:rPr>
              <a:t> </a:t>
            </a:r>
            <a:r>
              <a:rPr lang="en-US" altLang="zh-TW" sz="2900">
                <a:solidFill>
                  <a:schemeClr val="bg1"/>
                </a:solidFill>
                <a:latin typeface="微软雅黑 Light" pitchFamily="2" charset="-122"/>
                <a:ea typeface="微软雅黑 Light" pitchFamily="2" charset="-122"/>
                <a:cs typeface="微软雅黑 Light" pitchFamily="2" charset="-122"/>
                <a:sym typeface="隶书" pitchFamily="49" charset="-122"/>
              </a:rPr>
              <a:t>corners</a:t>
            </a:r>
            <a:r>
              <a:rPr lang="en-US" altLang="ja-JP" sz="2900">
                <a:solidFill>
                  <a:schemeClr val="bg1"/>
                </a:solidFill>
                <a:latin typeface="微软雅黑 Light" pitchFamily="2" charset="-122"/>
                <a:ea typeface="微软雅黑 Light" pitchFamily="2" charset="-122"/>
                <a:cs typeface="微软雅黑 Light" pitchFamily="2" charset="-122"/>
                <a:sym typeface="隶书" pitchFamily="49" charset="-122"/>
              </a:rPr>
              <a:t> </a:t>
            </a:r>
            <a:endParaRPr lang="en-US" sz="2900">
              <a:solidFill>
                <a:schemeClr val="bg1"/>
              </a:solidFill>
              <a:latin typeface="微软雅黑 Light" pitchFamily="2" charset="-122"/>
              <a:ea typeface="微软雅黑 Light" pitchFamily="2" charset="-122"/>
              <a:cs typeface="微软雅黑 Light" pitchFamily="2" charset="-122"/>
              <a:sym typeface="隶书" pitchFamily="49" charset="-122"/>
            </a:endParaRPr>
          </a:p>
        </p:txBody>
      </p:sp>
      <p:pic>
        <p:nvPicPr>
          <p:cNvPr id="36867" name="Picture 2" descr="H:\20140428\照片\IMG_5217.JPG"/>
          <p:cNvPicPr>
            <a:picLocks noChangeAspect="1" noChangeArrowheads="1"/>
          </p:cNvPicPr>
          <p:nvPr/>
        </p:nvPicPr>
        <p:blipFill>
          <a:blip r:embed="rId2"/>
          <a:srcRect/>
          <a:stretch>
            <a:fillRect/>
          </a:stretch>
        </p:blipFill>
        <p:spPr bwMode="auto">
          <a:xfrm>
            <a:off x="838200" y="1028700"/>
            <a:ext cx="5630863" cy="4224338"/>
          </a:xfrm>
          <a:prstGeom prst="rect">
            <a:avLst/>
          </a:prstGeom>
          <a:noFill/>
          <a:ln w="9525">
            <a:noFill/>
            <a:miter lim="800000"/>
            <a:headEnd/>
            <a:tailEnd/>
          </a:ln>
        </p:spPr>
      </p:pic>
      <p:pic>
        <p:nvPicPr>
          <p:cNvPr id="36868" name="Picture 4" descr="H:\20140428\照片\20131217_084551.jpg"/>
          <p:cNvPicPr>
            <a:picLocks noChangeAspect="1" noChangeArrowheads="1"/>
          </p:cNvPicPr>
          <p:nvPr/>
        </p:nvPicPr>
        <p:blipFill>
          <a:blip r:embed="rId3"/>
          <a:srcRect/>
          <a:stretch>
            <a:fillRect/>
          </a:stretch>
        </p:blipFill>
        <p:spPr bwMode="auto">
          <a:xfrm>
            <a:off x="6488113" y="1014413"/>
            <a:ext cx="5653087" cy="4238625"/>
          </a:xfrm>
          <a:prstGeom prst="rect">
            <a:avLst/>
          </a:prstGeom>
          <a:noFill/>
          <a:ln w="9525">
            <a:noFill/>
            <a:miter lim="800000"/>
            <a:headEnd/>
            <a:tailEnd/>
          </a:ln>
        </p:spPr>
      </p:pic>
      <p:sp>
        <p:nvSpPr>
          <p:cNvPr id="36869" name="Text Box 6"/>
          <p:cNvSpPr txBox="1">
            <a:spLocks noChangeArrowheads="1"/>
          </p:cNvSpPr>
          <p:nvPr/>
        </p:nvSpPr>
        <p:spPr bwMode="auto">
          <a:xfrm>
            <a:off x="5424488" y="6478588"/>
            <a:ext cx="6797675" cy="377825"/>
          </a:xfrm>
          <a:prstGeom prst="rect">
            <a:avLst/>
          </a:prstGeom>
          <a:noFill/>
          <a:ln w="9525">
            <a:noFill/>
            <a:miter lim="800000"/>
            <a:headEnd/>
            <a:tailEnd/>
          </a:ln>
        </p:spPr>
        <p:txBody>
          <a:bodyPr lIns="193538" tIns="96770" rIns="193538" bIns="96770">
            <a:prstTxWarp prst="textNoShape">
              <a:avLst/>
            </a:prstTxWarp>
            <a:spAutoFit/>
          </a:bodyPr>
          <a:lstStyle/>
          <a:p>
            <a:pPr algn="r"/>
            <a:r>
              <a:rPr lang="zh-CN" altLang="en-US" sz="1200" b="1">
                <a:solidFill>
                  <a:srgbClr val="4D4D4D"/>
                </a:solidFill>
                <a:latin typeface="微软雅黑 Light" pitchFamily="2" charset="-122"/>
                <a:ea typeface="微软雅黑 Light" pitchFamily="2" charset="-122"/>
                <a:cs typeface="微软雅黑 Light" pitchFamily="2" charset="-122"/>
                <a:sym typeface="Times New Roman" pitchFamily="-102" charset="0"/>
              </a:rPr>
              <a:t>From the Teachings of Sages to the Making of a Happy Enterprise  </a:t>
            </a:r>
            <a:r>
              <a:rPr lang="zh-CN" altLang="en-US" sz="1200">
                <a:solidFill>
                  <a:srgbClr val="292929"/>
                </a:solidFill>
                <a:latin typeface="微软雅黑 Light" pitchFamily="2" charset="-122"/>
                <a:ea typeface="微软雅黑 Light" pitchFamily="2" charset="-122"/>
                <a:cs typeface="微软雅黑 Light" pitchFamily="2" charset="-122"/>
              </a:rPr>
              <a:t>聖賢教育成就幸福企業</a:t>
            </a:r>
            <a:endParaRPr lang="zh-CN" altLang="en-US" sz="1200">
              <a:solidFill>
                <a:srgbClr val="292929"/>
              </a:solidFill>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007974692"/>
      </p:ext>
    </p:extLst>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0" name="矩形 4"/>
          <p:cNvSpPr>
            <a:spLocks noChangeArrowheads="1"/>
          </p:cNvSpPr>
          <p:nvPr/>
        </p:nvSpPr>
        <p:spPr bwMode="auto">
          <a:xfrm>
            <a:off x="1009650" y="2278063"/>
            <a:ext cx="4705350" cy="471487"/>
          </a:xfrm>
          <a:prstGeom prst="rect">
            <a:avLst/>
          </a:prstGeom>
          <a:noFill/>
          <a:ln w="9525">
            <a:noFill/>
            <a:miter lim="800000"/>
            <a:headEnd/>
            <a:tailEnd/>
          </a:ln>
        </p:spPr>
        <p:txBody>
          <a:bodyPr lIns="193538" tIns="96770" rIns="193538" bIns="96770">
            <a:prstTxWarp prst="textNoShape">
              <a:avLst/>
            </a:prstTxWarp>
            <a:spAutoFit/>
          </a:bodyPr>
          <a:lstStyle/>
          <a:p>
            <a:endParaRPr lang="zh-CN" altLang="en-US">
              <a:solidFill>
                <a:schemeClr val="bg1"/>
              </a:solidFill>
              <a:latin typeface="微软雅黑 Light" pitchFamily="2" charset="-122"/>
              <a:ea typeface="微软雅黑 Light" pitchFamily="2" charset="-122"/>
              <a:cs typeface="微软雅黑 Light" pitchFamily="2" charset="-122"/>
              <a:sym typeface="隶书" pitchFamily="49" charset="-122"/>
            </a:endParaRPr>
          </a:p>
        </p:txBody>
      </p:sp>
      <p:pic>
        <p:nvPicPr>
          <p:cNvPr id="32771" name="Picture 2"/>
          <p:cNvPicPr>
            <a:picLocks noChangeArrowheads="1"/>
          </p:cNvPicPr>
          <p:nvPr/>
        </p:nvPicPr>
        <p:blipFill>
          <a:blip r:embed="rId3"/>
          <a:srcRect/>
          <a:stretch>
            <a:fillRect/>
          </a:stretch>
        </p:blipFill>
        <p:spPr bwMode="auto">
          <a:xfrm>
            <a:off x="812800" y="584200"/>
            <a:ext cx="4095750" cy="3073400"/>
          </a:xfrm>
          <a:prstGeom prst="rect">
            <a:avLst/>
          </a:prstGeom>
          <a:noFill/>
          <a:ln w="9525">
            <a:noFill/>
            <a:miter lim="800000"/>
            <a:headEnd/>
            <a:tailEnd/>
          </a:ln>
        </p:spPr>
      </p:pic>
      <p:pic>
        <p:nvPicPr>
          <p:cNvPr id="32772" name="图片 10" descr="IMG_20130517_091533.jpg"/>
          <p:cNvPicPr>
            <a:picLocks noChangeAspect="1" noChangeArrowheads="1"/>
          </p:cNvPicPr>
          <p:nvPr/>
        </p:nvPicPr>
        <p:blipFill>
          <a:blip r:embed="rId4"/>
          <a:srcRect/>
          <a:stretch>
            <a:fillRect/>
          </a:stretch>
        </p:blipFill>
        <p:spPr bwMode="auto">
          <a:xfrm>
            <a:off x="5384800" y="584200"/>
            <a:ext cx="3551238" cy="3149600"/>
          </a:xfrm>
          <a:prstGeom prst="rect">
            <a:avLst/>
          </a:prstGeom>
          <a:noFill/>
          <a:ln w="9525">
            <a:noFill/>
            <a:miter lim="800000"/>
            <a:headEnd/>
            <a:tailEnd/>
          </a:ln>
        </p:spPr>
      </p:pic>
      <p:pic>
        <p:nvPicPr>
          <p:cNvPr id="32773" name="图片 12" descr="IMG_20130517_091552.jpg"/>
          <p:cNvPicPr>
            <a:picLocks noChangeAspect="1" noChangeArrowheads="1"/>
          </p:cNvPicPr>
          <p:nvPr/>
        </p:nvPicPr>
        <p:blipFill>
          <a:blip r:embed="rId5"/>
          <a:srcRect/>
          <a:stretch>
            <a:fillRect/>
          </a:stretch>
        </p:blipFill>
        <p:spPr bwMode="auto">
          <a:xfrm>
            <a:off x="7620000" y="3429000"/>
            <a:ext cx="4030663" cy="3149600"/>
          </a:xfrm>
          <a:prstGeom prst="rect">
            <a:avLst/>
          </a:prstGeom>
          <a:noFill/>
          <a:ln w="9525">
            <a:noFill/>
            <a:miter lim="800000"/>
            <a:headEnd/>
            <a:tailEnd/>
          </a:ln>
        </p:spPr>
      </p:pic>
      <p:sp>
        <p:nvSpPr>
          <p:cNvPr id="32774" name="Text Box 8"/>
          <p:cNvSpPr txBox="1">
            <a:spLocks noChangeArrowheads="1"/>
          </p:cNvSpPr>
          <p:nvPr/>
        </p:nvSpPr>
        <p:spPr bwMode="auto">
          <a:xfrm>
            <a:off x="5424488" y="6478588"/>
            <a:ext cx="6797675" cy="377825"/>
          </a:xfrm>
          <a:prstGeom prst="rect">
            <a:avLst/>
          </a:prstGeom>
          <a:noFill/>
          <a:ln w="9525">
            <a:noFill/>
            <a:miter lim="800000"/>
            <a:headEnd/>
            <a:tailEnd/>
          </a:ln>
        </p:spPr>
        <p:txBody>
          <a:bodyPr lIns="193538" tIns="96770" rIns="193538" bIns="96770">
            <a:prstTxWarp prst="textNoShape">
              <a:avLst/>
            </a:prstTxWarp>
            <a:spAutoFit/>
          </a:bodyPr>
          <a:lstStyle/>
          <a:p>
            <a:pPr algn="r"/>
            <a:r>
              <a:rPr lang="zh-CN" altLang="en-US" sz="1200" b="1">
                <a:solidFill>
                  <a:srgbClr val="4D4D4D"/>
                </a:solidFill>
                <a:latin typeface="微软雅黑 Light" pitchFamily="2" charset="-122"/>
                <a:ea typeface="微软雅黑 Light" pitchFamily="2" charset="-122"/>
                <a:cs typeface="微软雅黑 Light" pitchFamily="2" charset="-122"/>
                <a:sym typeface="Times New Roman" pitchFamily="-102" charset="0"/>
              </a:rPr>
              <a:t>From the Teachings of Sages to the Making of a Happy Enterprise  </a:t>
            </a:r>
            <a:r>
              <a:rPr lang="zh-CN" altLang="en-US" sz="1200">
                <a:solidFill>
                  <a:srgbClr val="292929"/>
                </a:solidFill>
                <a:latin typeface="微软雅黑 Light" pitchFamily="2" charset="-122"/>
                <a:ea typeface="微软雅黑 Light" pitchFamily="2" charset="-122"/>
                <a:cs typeface="微软雅黑 Light" pitchFamily="2" charset="-122"/>
              </a:rPr>
              <a:t>聖賢教育成就幸福企業</a:t>
            </a:r>
            <a:endParaRPr lang="zh-CN" altLang="en-US" sz="1200">
              <a:solidFill>
                <a:srgbClr val="292929"/>
              </a:solidFill>
            </a:endParaRPr>
          </a:p>
        </p:txBody>
      </p:sp>
      <p:sp>
        <p:nvSpPr>
          <p:cNvPr id="32775" name="TextBox 9"/>
          <p:cNvSpPr txBox="1">
            <a:spLocks noChangeArrowheads="1"/>
          </p:cNvSpPr>
          <p:nvPr/>
        </p:nvSpPr>
        <p:spPr bwMode="auto">
          <a:xfrm>
            <a:off x="914400" y="4038600"/>
            <a:ext cx="4165600" cy="400050"/>
          </a:xfrm>
          <a:prstGeom prst="rect">
            <a:avLst/>
          </a:prstGeom>
          <a:noFill/>
          <a:ln w="9525">
            <a:noFill/>
            <a:miter lim="800000"/>
            <a:headEnd/>
            <a:tailEnd/>
          </a:ln>
        </p:spPr>
        <p:txBody>
          <a:bodyPr lIns="121917" tIns="60958" rIns="121917" bIns="60958">
            <a:prstTxWarp prst="textNoShape">
              <a:avLst/>
            </a:prstTxWarp>
            <a:spAutoFit/>
          </a:bodyPr>
          <a:lstStyle/>
          <a:p>
            <a:r>
              <a:rPr lang="en-US" altLang="zh-TW">
                <a:solidFill>
                  <a:schemeClr val="bg1"/>
                </a:solidFill>
              </a:rPr>
              <a:t>Rejuvenating</a:t>
            </a:r>
            <a:r>
              <a:rPr lang="zh-TW" altLang="en-US">
                <a:solidFill>
                  <a:schemeClr val="bg1"/>
                </a:solidFill>
              </a:rPr>
              <a:t> </a:t>
            </a:r>
            <a:r>
              <a:rPr lang="en-US" altLang="zh-TW">
                <a:solidFill>
                  <a:schemeClr val="bg1"/>
                </a:solidFill>
              </a:rPr>
              <a:t>old</a:t>
            </a:r>
            <a:r>
              <a:rPr lang="zh-TW" altLang="en-US">
                <a:solidFill>
                  <a:schemeClr val="bg1"/>
                </a:solidFill>
              </a:rPr>
              <a:t> </a:t>
            </a:r>
            <a:r>
              <a:rPr lang="en-US" altLang="zh-TW">
                <a:solidFill>
                  <a:schemeClr val="bg1"/>
                </a:solidFill>
              </a:rPr>
              <a:t>machines</a:t>
            </a:r>
            <a:endParaRPr lang="en-US">
              <a:solidFill>
                <a:schemeClr val="bg1"/>
              </a:solidFill>
            </a:endParaRPr>
          </a:p>
        </p:txBody>
      </p:sp>
      <p:sp>
        <p:nvSpPr>
          <p:cNvPr id="32776" name="Rectangle 7"/>
          <p:cNvSpPr>
            <a:spLocks noChangeArrowheads="1"/>
          </p:cNvSpPr>
          <p:nvPr/>
        </p:nvSpPr>
        <p:spPr bwMode="auto">
          <a:xfrm>
            <a:off x="955675" y="4456113"/>
            <a:ext cx="5211763" cy="647700"/>
          </a:xfrm>
          <a:prstGeom prst="rect">
            <a:avLst/>
          </a:prstGeom>
          <a:noFill/>
          <a:ln w="9525">
            <a:noFill/>
            <a:miter lim="800000"/>
            <a:headEnd/>
            <a:tailEnd/>
          </a:ln>
        </p:spPr>
        <p:txBody>
          <a:bodyPr wrap="none">
            <a:prstTxWarp prst="textNoShape">
              <a:avLst/>
            </a:prstTxWarp>
            <a:spAutoFit/>
          </a:bodyPr>
          <a:lstStyle/>
          <a:p>
            <a:r>
              <a:rPr lang="en-US" altLang="zh-TW" sz="3600"/>
              <a:t>Rejuvenating</a:t>
            </a:r>
            <a:r>
              <a:rPr lang="zh-TW" altLang="en-US" sz="3600"/>
              <a:t> </a:t>
            </a:r>
            <a:r>
              <a:rPr lang="en-US" altLang="zh-TW" sz="3600"/>
              <a:t>old</a:t>
            </a:r>
            <a:r>
              <a:rPr lang="zh-TW" altLang="en-US" sz="3600"/>
              <a:t> </a:t>
            </a:r>
            <a:r>
              <a:rPr lang="en-US" altLang="zh-TW" sz="3600"/>
              <a:t>machines</a:t>
            </a:r>
            <a:endParaRPr lang="en-US" sz="360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046595746"/>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361" name="Picture 4" descr="K:\需要整理文件\三期五班资料\20140722\照片\DSC05166.JPG"/>
          <p:cNvPicPr>
            <a:picLocks noGrp="1" noChangeAspect="1"/>
          </p:cNvPicPr>
          <p:nvPr>
            <p:ph idx="1"/>
          </p:nvPr>
        </p:nvPicPr>
        <p:blipFill>
          <a:blip r:embed="rId3"/>
          <a:srcRect t="30472"/>
          <a:stretch>
            <a:fillRect/>
          </a:stretch>
        </p:blipFill>
        <p:spPr>
          <a:xfrm>
            <a:off x="5510213" y="2051050"/>
            <a:ext cx="6678612" cy="3090863"/>
          </a:xfrm>
          <a:ln/>
        </p:spPr>
      </p:pic>
      <p:sp>
        <p:nvSpPr>
          <p:cNvPr id="15362" name="Rectangle 2"/>
          <p:cNvSpPr/>
          <p:nvPr/>
        </p:nvSpPr>
        <p:spPr>
          <a:xfrm>
            <a:off x="2120900" y="5356225"/>
            <a:ext cx="9909175" cy="1308100"/>
          </a:xfrm>
          <a:prstGeom prst="rect">
            <a:avLst/>
          </a:prstGeom>
          <a:noFill/>
          <a:ln w="9525">
            <a:noFill/>
          </a:ln>
        </p:spPr>
        <p:txBody>
          <a:bodyPr lIns="108864" tIns="54433" rIns="108864" bIns="54433" anchor="t"/>
          <a:lstStyle/>
          <a:p>
            <a:pPr lvl="0" indent="0" algn="r">
              <a:lnSpc>
                <a:spcPct val="130000"/>
              </a:lnSpc>
              <a:buFont typeface="Arial" panose="020B0604020202020204" pitchFamily="34" charset="0"/>
              <a:buNone/>
            </a:pPr>
            <a:r>
              <a:rPr lang="en-GB" altLang="zh-CN" sz="2000" b="1" dirty="0">
                <a:latin typeface="Verdana" panose="020B0604030504040204" pitchFamily="34" charset="0"/>
                <a:ea typeface="宋体" panose="02010600030101010101" pitchFamily="2" charset="-122"/>
                <a:sym typeface="Arial" panose="020B0604020202020204" pitchFamily="34" charset="0"/>
              </a:rPr>
              <a:t>Quit smoking, drinking and other unhealthy habits</a:t>
            </a:r>
          </a:p>
          <a:p>
            <a:pPr lvl="0" indent="0" algn="r">
              <a:lnSpc>
                <a:spcPct val="130000"/>
              </a:lnSpc>
              <a:buFont typeface="Arial" panose="020B0604020202020204" pitchFamily="34" charset="0"/>
              <a:buNone/>
            </a:pPr>
            <a:r>
              <a:rPr lang="en-GB" altLang="zh-CN" sz="2000" b="1" dirty="0">
                <a:latin typeface="Verdana" panose="020B0604030504040204" pitchFamily="34" charset="0"/>
                <a:ea typeface="宋体" panose="02010600030101010101" pitchFamily="2" charset="-122"/>
                <a:sym typeface="Arial" panose="020B0604020202020204" pitchFamily="34" charset="0"/>
              </a:rPr>
              <a:t>25% smokers give up smoking in Year 2015-16</a:t>
            </a:r>
          </a:p>
          <a:p>
            <a:pPr lvl="0" indent="0" algn="r">
              <a:lnSpc>
                <a:spcPct val="130000"/>
              </a:lnSpc>
              <a:buFont typeface="Arial" panose="020B0604020202020204" pitchFamily="34" charset="0"/>
              <a:buNone/>
            </a:pPr>
            <a:r>
              <a:rPr lang="en-GB" altLang="zh-CN" sz="800" b="1" dirty="0">
                <a:latin typeface="Verdana" panose="020B0604030504040204" pitchFamily="34" charset="0"/>
                <a:ea typeface="宋体" panose="02010600030101010101" pitchFamily="2" charset="-122"/>
                <a:sym typeface="Arial" panose="020B0604020202020204" pitchFamily="34" charset="0"/>
              </a:rPr>
              <a:t> </a:t>
            </a:r>
          </a:p>
          <a:p>
            <a:pPr lvl="0" indent="0" algn="r">
              <a:lnSpc>
                <a:spcPct val="130000"/>
              </a:lnSpc>
              <a:buFont typeface="Arial" panose="020B0604020202020204" pitchFamily="34" charset="0"/>
              <a:buNone/>
            </a:pPr>
            <a:r>
              <a:rPr lang="zh-CN" altLang="en-US" dirty="0">
                <a:latin typeface="微软雅黑" panose="020B0503020204020204" pitchFamily="34" charset="-122"/>
                <a:ea typeface="微软雅黑" panose="020B0503020204020204" pitchFamily="34" charset="-122"/>
                <a:sym typeface="Arial" panose="020B0604020202020204" pitchFamily="34" charset="0"/>
              </a:rPr>
              <a:t>鼓勵員工戒煙戒酒戒除不良習慣，通过宣导教育，</a:t>
            </a:r>
            <a:r>
              <a:rPr lang="en-US" altLang="zh-CN" dirty="0">
                <a:latin typeface="微软雅黑" panose="020B0503020204020204" pitchFamily="34" charset="-122"/>
                <a:ea typeface="微软雅黑" panose="020B0503020204020204" pitchFamily="34" charset="-122"/>
                <a:sym typeface="Arial" panose="020B0604020202020204" pitchFamily="34" charset="0"/>
              </a:rPr>
              <a:t>2015-2016</a:t>
            </a:r>
            <a:r>
              <a:rPr lang="zh-CN" altLang="en-US" dirty="0">
                <a:latin typeface="微软雅黑" panose="020B0503020204020204" pitchFamily="34" charset="-122"/>
                <a:ea typeface="微软雅黑" panose="020B0503020204020204" pitchFamily="34" charset="-122"/>
                <a:sym typeface="Arial" panose="020B0604020202020204" pitchFamily="34" charset="0"/>
              </a:rPr>
              <a:t>年戒烟比率约为</a:t>
            </a:r>
            <a:r>
              <a:rPr lang="en-US" altLang="zh-CN" dirty="0">
                <a:latin typeface="微软雅黑" panose="020B0503020204020204" pitchFamily="34" charset="-122"/>
                <a:ea typeface="微软雅黑" panose="020B0503020204020204" pitchFamily="34" charset="-122"/>
                <a:sym typeface="Arial" panose="020B0604020202020204" pitchFamily="34" charset="0"/>
              </a:rPr>
              <a:t>25%</a:t>
            </a:r>
            <a:endParaRPr lang="zh-CN" altLang="en-US" dirty="0">
              <a:solidFill>
                <a:srgbClr val="262626"/>
              </a:solidFill>
              <a:latin typeface="微软雅黑" panose="020B0503020204020204" pitchFamily="34" charset="-122"/>
              <a:ea typeface="微软雅黑" panose="020B0503020204020204" pitchFamily="34" charset="-122"/>
              <a:sym typeface="华文楷体" panose="02010600040101010101" pitchFamily="2" charset="-122"/>
            </a:endParaRPr>
          </a:p>
        </p:txBody>
      </p:sp>
      <p:graphicFrame>
        <p:nvGraphicFramePr>
          <p:cNvPr id="15363" name="对象 1"/>
          <p:cNvGraphicFramePr>
            <a:graphicFrameLocks noChangeAspect="1"/>
          </p:cNvGraphicFramePr>
          <p:nvPr/>
        </p:nvGraphicFramePr>
        <p:xfrm>
          <a:off x="-22225" y="2082800"/>
          <a:ext cx="5519738" cy="3071813"/>
        </p:xfrm>
        <a:graphic>
          <a:graphicData uri="http://schemas.openxmlformats.org/presentationml/2006/ole">
            <p:oleObj spid="_x0000_s6150" r:id="rId4" imgW="10896600" imgH="6337300" progId="">
              <p:embed/>
            </p:oleObj>
          </a:graphicData>
        </a:graphic>
      </p:graphicFrame>
      <p:sp>
        <p:nvSpPr>
          <p:cNvPr id="15364" name="文本框 1"/>
          <p:cNvSpPr txBox="1"/>
          <p:nvPr/>
        </p:nvSpPr>
        <p:spPr>
          <a:xfrm>
            <a:off x="103188" y="661988"/>
            <a:ext cx="5268912" cy="1016000"/>
          </a:xfrm>
          <a:prstGeom prst="rect">
            <a:avLst/>
          </a:prstGeom>
          <a:noFill/>
          <a:ln w="9525">
            <a:noFill/>
          </a:ln>
        </p:spPr>
        <p:txBody>
          <a:bodyPr wrap="none" anchor="t">
            <a:spAutoFit/>
          </a:bodyPr>
          <a:lstStyle/>
          <a:p>
            <a:pPr lvl="0" indent="0">
              <a:buFont typeface="Arial" panose="020B0604020202020204" pitchFamily="34" charset="0"/>
              <a:buNone/>
            </a:pPr>
            <a:r>
              <a:rPr lang="en-GB" altLang="zh-TW" sz="2400" b="1" dirty="0">
                <a:latin typeface="Verdana" panose="020B0604030504040204" pitchFamily="34" charset="0"/>
                <a:ea typeface="宋体" panose="02010600030101010101" pitchFamily="2" charset="-122"/>
                <a:sym typeface="Arial" panose="020B0604020202020204" pitchFamily="34" charset="0"/>
              </a:rPr>
              <a:t>Employee smoking frequency</a:t>
            </a:r>
          </a:p>
          <a:p>
            <a:pPr lvl="0" indent="0">
              <a:buFont typeface="Arial" panose="020B0604020202020204" pitchFamily="34" charset="0"/>
              <a:buNone/>
            </a:pPr>
            <a:r>
              <a:rPr lang="en-GB" altLang="zh-TW" sz="1600" b="1" dirty="0">
                <a:latin typeface="Verdana" panose="020B0604030504040204" pitchFamily="34" charset="0"/>
                <a:ea typeface="宋体" panose="02010600030101010101" pitchFamily="2" charset="-122"/>
                <a:sym typeface="Arial" panose="020B0604020202020204" pitchFamily="34" charset="0"/>
              </a:rPr>
              <a:t> </a:t>
            </a:r>
          </a:p>
          <a:p>
            <a:pPr lvl="0" indent="0">
              <a:buFont typeface="Arial" panose="020B0604020202020204" pitchFamily="34" charset="0"/>
              <a:buNone/>
            </a:pPr>
            <a:r>
              <a:rPr lang="zh-TW" altLang="en-US" dirty="0">
                <a:latin typeface="微软雅黑" panose="020B0503020204020204" pitchFamily="34" charset="-122"/>
                <a:ea typeface="微软雅黑" panose="020B0503020204020204" pitchFamily="34" charset="-122"/>
                <a:sym typeface="Arial" panose="020B0604020202020204" pitchFamily="34" charset="0"/>
              </a:rPr>
              <a:t>吸煙次數統計</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422230849"/>
      </p:ext>
    </p:extLst>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6385" name="图片 11" descr="330572-150619223T960"/>
          <p:cNvPicPr>
            <a:picLocks noChangeAspect="1"/>
          </p:cNvPicPr>
          <p:nvPr/>
        </p:nvPicPr>
        <p:blipFill>
          <a:blip r:embed="rId3"/>
          <a:stretch>
            <a:fillRect/>
          </a:stretch>
        </p:blipFill>
        <p:spPr>
          <a:xfrm>
            <a:off x="-9525" y="4408488"/>
            <a:ext cx="2473325" cy="2457450"/>
          </a:xfrm>
          <a:prstGeom prst="rect">
            <a:avLst/>
          </a:prstGeom>
          <a:noFill/>
          <a:ln w="9525">
            <a:noFill/>
          </a:ln>
        </p:spPr>
      </p:pic>
      <p:pic>
        <p:nvPicPr>
          <p:cNvPr id="16386" name="图片 4"/>
          <p:cNvPicPr>
            <a:picLocks noChangeAspect="1"/>
          </p:cNvPicPr>
          <p:nvPr/>
        </p:nvPicPr>
        <p:blipFill>
          <a:blip r:embed="rId4"/>
          <a:stretch>
            <a:fillRect/>
          </a:stretch>
        </p:blipFill>
        <p:spPr>
          <a:xfrm>
            <a:off x="2309813" y="1982788"/>
            <a:ext cx="5165725" cy="3432175"/>
          </a:xfrm>
          <a:prstGeom prst="rect">
            <a:avLst/>
          </a:prstGeom>
          <a:noFill/>
          <a:ln w="9525">
            <a:noFill/>
          </a:ln>
        </p:spPr>
      </p:pic>
      <p:pic>
        <p:nvPicPr>
          <p:cNvPr id="16387" name="Picture 2" descr="雪梅姐与丈夫拥抱 04"/>
          <p:cNvPicPr>
            <a:picLocks noChangeAspect="1"/>
          </p:cNvPicPr>
          <p:nvPr/>
        </p:nvPicPr>
        <p:blipFill>
          <a:blip r:embed="rId5"/>
          <a:srcRect l="26575" t="13927" r="21817" b="29910"/>
          <a:stretch>
            <a:fillRect/>
          </a:stretch>
        </p:blipFill>
        <p:spPr>
          <a:xfrm>
            <a:off x="7477125" y="1982788"/>
            <a:ext cx="4708525" cy="3432175"/>
          </a:xfrm>
          <a:prstGeom prst="rect">
            <a:avLst/>
          </a:prstGeom>
          <a:noFill/>
          <a:ln w="9525">
            <a:noFill/>
          </a:ln>
        </p:spPr>
      </p:pic>
      <p:sp>
        <p:nvSpPr>
          <p:cNvPr id="16388" name="文本框 2"/>
          <p:cNvSpPr txBox="1"/>
          <p:nvPr/>
        </p:nvSpPr>
        <p:spPr>
          <a:xfrm>
            <a:off x="209550" y="531813"/>
            <a:ext cx="11772900" cy="1119187"/>
          </a:xfrm>
          <a:prstGeom prst="rect">
            <a:avLst/>
          </a:prstGeom>
          <a:noFill/>
          <a:ln w="9525">
            <a:noFill/>
          </a:ln>
        </p:spPr>
        <p:txBody>
          <a:bodyPr lIns="193542" tIns="96772" rIns="193542" bIns="96772" anchor="t">
            <a:spAutoFit/>
          </a:bodyPr>
          <a:lstStyle/>
          <a:p>
            <a:pPr lvl="0" indent="0">
              <a:buFont typeface="Arial" panose="020B0604020202020204" pitchFamily="34" charset="0"/>
              <a:buNone/>
            </a:pPr>
            <a:r>
              <a:rPr lang="en-US" altLang="zh-CN" sz="2400" b="1" dirty="0" smtClean="0">
                <a:latin typeface="Verdana" panose="020B0604030504040204" pitchFamily="34" charset="0"/>
              </a:rPr>
              <a:t>Sages’</a:t>
            </a:r>
            <a:r>
              <a:rPr lang="en-GB" altLang="zh-TW" sz="2400" b="1" dirty="0" smtClean="0">
                <a:latin typeface="Verdana" panose="020B0604030504040204" pitchFamily="34" charset="0"/>
                <a:ea typeface="宋体" panose="02010600030101010101" pitchFamily="2" charset="-122"/>
              </a:rPr>
              <a:t> </a:t>
            </a:r>
            <a:r>
              <a:rPr lang="en-GB" altLang="zh-TW" sz="2400" b="1" dirty="0">
                <a:latin typeface="Verdana" panose="020B0604030504040204" pitchFamily="34" charset="0"/>
                <a:ea typeface="宋体" panose="02010600030101010101" pitchFamily="2" charset="-122"/>
              </a:rPr>
              <a:t>teaching </a:t>
            </a:r>
            <a:r>
              <a:rPr lang="en-GB" altLang="zh-TW" sz="2400" b="1" dirty="0" smtClean="0">
                <a:latin typeface="Verdana" panose="020B0604030504040204" pitchFamily="34" charset="0"/>
                <a:ea typeface="宋体" panose="02010600030101010101" pitchFamily="2" charset="-122"/>
              </a:rPr>
              <a:t>saved </a:t>
            </a:r>
            <a:r>
              <a:rPr lang="en-GB" altLang="zh-TW" sz="2400" b="1" dirty="0">
                <a:latin typeface="Verdana" panose="020B0604030504040204" pitchFamily="34" charset="0"/>
                <a:ea typeface="宋体" panose="02010600030101010101" pitchFamily="2" charset="-122"/>
              </a:rPr>
              <a:t>the family from getting divorced.</a:t>
            </a:r>
          </a:p>
          <a:p>
            <a:pPr lvl="0" indent="0">
              <a:buFont typeface="Arial" panose="020B0604020202020204" pitchFamily="34" charset="0"/>
              <a:buNone/>
            </a:pPr>
            <a:r>
              <a:rPr lang="en-GB" altLang="zh-TW" sz="1600" b="1" dirty="0">
                <a:latin typeface="Verdana" panose="020B0604030504040204" pitchFamily="34" charset="0"/>
                <a:ea typeface="宋体" panose="02010600030101010101" pitchFamily="2" charset="-122"/>
              </a:rPr>
              <a:t> </a:t>
            </a:r>
          </a:p>
          <a:p>
            <a:pPr lvl="0" indent="0">
              <a:buFont typeface="Arial" panose="020B0604020202020204" pitchFamily="34" charset="0"/>
              <a:buNone/>
            </a:pPr>
            <a:r>
              <a:rPr lang="zh-TW" altLang="en-US" sz="2000" dirty="0">
                <a:latin typeface="隶书" panose="02010509060101010101" pitchFamily="49" charset="-122"/>
                <a:ea typeface="微软雅黑" panose="020B0503020204020204" pitchFamily="34" charset="-122"/>
              </a:rPr>
              <a:t>原本丈夫賭博，已到離婚邊緣的家庭，在</a:t>
            </a:r>
            <a:r>
              <a:rPr lang="zh-CN" altLang="zh-TW" sz="2000" dirty="0">
                <a:latin typeface="隶书" panose="02010509060101010101" pitchFamily="49" charset="-122"/>
                <a:ea typeface="微软雅黑" panose="020B0503020204020204" pitchFamily="34" charset="-122"/>
              </a:rPr>
              <a:t>太太</a:t>
            </a:r>
            <a:r>
              <a:rPr lang="zh-TW" altLang="en-US" sz="2000" dirty="0">
                <a:latin typeface="隶书" panose="02010509060101010101" pitchFamily="49" charset="-122"/>
                <a:ea typeface="微软雅黑" panose="020B0503020204020204" pitchFamily="34" charset="-122"/>
              </a:rPr>
              <a:t>聖賢文化的教育下得以重圓。</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008788082"/>
      </p:ext>
    </p:extLst>
  </p:cSld>
  <p:clrMapOvr>
    <a:masterClrMapping/>
  </p:clrMapOvr>
  <p:transition/>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1489" name="Picture 2" descr="K:\9班\20140822 （星期五）\照片\IMG_6234.JPG"/>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5611" t="14175" r="7234"/>
          <a:stretch>
            <a:fillRect/>
          </a:stretch>
        </p:blipFill>
        <p:spPr bwMode="auto">
          <a:xfrm>
            <a:off x="2118" y="1126067"/>
            <a:ext cx="6151033" cy="403225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91490" name="Picture 4" descr="K:\9班\20140822 （星期五）\照片\IMG_6235.JPG"/>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140451" y="1126067"/>
            <a:ext cx="6051549" cy="403013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91491" name="标题 3"/>
          <p:cNvSpPr>
            <a:spLocks noGrp="1" noChangeArrowheads="1"/>
          </p:cNvSpPr>
          <p:nvPr>
            <p:ph type="title" idx="4294967295"/>
          </p:nvPr>
        </p:nvSpPr>
        <p:spPr bwMode="auto">
          <a:xfrm>
            <a:off x="626534" y="5350934"/>
            <a:ext cx="11614151" cy="1248833"/>
          </a:xfrm>
          <a:prstGeom prst="rect">
            <a:avLst/>
          </a:prstGeom>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21917" tIns="60958" rIns="121917" bIns="60958"/>
          <a:lstStyle/>
          <a:p>
            <a:r>
              <a:rPr lang="zh-TW" altLang="en-US" sz="3200">
                <a:solidFill>
                  <a:srgbClr val="000000"/>
                </a:solidFill>
                <a:latin typeface="微软雅黑" pitchFamily="34" charset="-122"/>
                <a:ea typeface="微软雅黑" pitchFamily="34" charset="-122"/>
              </a:rPr>
              <a:t>員工家人把弟子規帶到家中</a:t>
            </a:r>
            <a:r>
              <a:rPr lang="en-US" altLang="zh-CN" sz="3200">
                <a:solidFill>
                  <a:srgbClr val="000000"/>
                </a:solidFill>
                <a:latin typeface="微软雅黑" pitchFamily="34" charset="-122"/>
                <a:ea typeface="微软雅黑" pitchFamily="34" charset="-122"/>
              </a:rPr>
              <a:t>,</a:t>
            </a:r>
            <a:r>
              <a:rPr lang="zh-TW" altLang="en-US" sz="3200">
                <a:solidFill>
                  <a:srgbClr val="000000"/>
                </a:solidFill>
                <a:latin typeface="微软雅黑" pitchFamily="34" charset="-122"/>
                <a:ea typeface="微软雅黑" pitchFamily="34" charset="-122"/>
              </a:rPr>
              <a:t>經過學習孩子們有了很大的變化</a:t>
            </a:r>
            <a:endParaRPr lang="zh-CN" altLang="en-US" sz="3200">
              <a:solidFill>
                <a:srgbClr val="000000"/>
              </a:solidFill>
              <a:latin typeface="微软雅黑" pitchFamily="34" charset="-122"/>
              <a:ea typeface="微软雅黑" pitchFamily="34" charset="-122"/>
            </a:endParaRPr>
          </a:p>
        </p:txBody>
      </p:sp>
      <p:sp>
        <p:nvSpPr>
          <p:cNvPr id="191492" name="Rectangle 5"/>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ctr" eaLnBrk="0" hangingPunct="0"/>
            <a:r>
              <a:rPr lang="zh-CN" altLang="en-US">
                <a:latin typeface="微软雅黑 Light" pitchFamily="34" charset="-122"/>
                <a:ea typeface="微软雅黑" pitchFamily="34" charset="-122"/>
              </a:rPr>
              <a:t>Part 3</a:t>
            </a:r>
            <a:endParaRPr lang="zh-CN" altLang="en-US">
              <a:latin typeface="Arial" pitchFamily="34" charset="0"/>
            </a:endParaRPr>
          </a:p>
        </p:txBody>
      </p:sp>
      <p:sp>
        <p:nvSpPr>
          <p:cNvPr id="191493" name="Rectangle 7"/>
          <p:cNvSpPr>
            <a:spLocks noChangeArrowheads="1"/>
          </p:cNvSpPr>
          <p:nvPr/>
        </p:nvSpPr>
        <p:spPr bwMode="auto">
          <a:xfrm>
            <a:off x="1828800" y="0"/>
            <a:ext cx="1676400"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zh-CN" altLang="en-US" sz="3300">
                <a:solidFill>
                  <a:srgbClr val="333333"/>
                </a:solidFill>
                <a:latin typeface="微软雅黑 Light" pitchFamily="34" charset="-122"/>
                <a:ea typeface="微软雅黑" pitchFamily="34" charset="-122"/>
              </a:rPr>
              <a:t>人文教育</a:t>
            </a:r>
          </a:p>
          <a:p>
            <a:pPr algn="r" eaLnBrk="0" hangingPunct="0"/>
            <a:r>
              <a:rPr lang="zh-CN" altLang="en-US" sz="1500">
                <a:solidFill>
                  <a:srgbClr val="333333"/>
                </a:solidFill>
                <a:latin typeface="微软雅黑 Light" pitchFamily="34" charset="-122"/>
                <a:ea typeface="微软雅黑" pitchFamily="34" charset="-122"/>
              </a:rPr>
              <a:t>Humanistic Education</a:t>
            </a:r>
          </a:p>
        </p:txBody>
      </p:sp>
      <p:sp>
        <p:nvSpPr>
          <p:cNvPr id="191494" name="Text Box 6"/>
          <p:cNvSpPr txBox="1">
            <a:spLocks noChangeArrowheads="1"/>
          </p:cNvSpPr>
          <p:nvPr/>
        </p:nvSpPr>
        <p:spPr bwMode="auto">
          <a:xfrm>
            <a:off x="4176185" y="6479117"/>
            <a:ext cx="8045449" cy="3810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
        <p:nvSpPr>
          <p:cNvPr id="191495" name="Text Box 6"/>
          <p:cNvSpPr txBox="1">
            <a:spLocks noChangeArrowheads="1"/>
          </p:cNvSpPr>
          <p:nvPr/>
        </p:nvSpPr>
        <p:spPr bwMode="auto">
          <a:xfrm>
            <a:off x="3437467" y="6479117"/>
            <a:ext cx="8784167" cy="389467"/>
          </a:xfrm>
          <a:prstGeom prst="rect">
            <a:avLst/>
          </a:prstGeom>
          <a:solidFill>
            <a:schemeClr val="tx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lvl1pPr>
              <a:defRPr sz="2800">
                <a:solidFill>
                  <a:schemeClr val="tx1"/>
                </a:solidFill>
                <a:latin typeface="Corbel" pitchFamily="34" charset="0"/>
                <a:ea typeface="宋体" pitchFamily="2" charset="-122"/>
              </a:defRPr>
            </a:lvl1pPr>
            <a:lvl2pPr>
              <a:defRPr sz="2800">
                <a:solidFill>
                  <a:schemeClr val="tx1"/>
                </a:solidFill>
                <a:latin typeface="Corbel" pitchFamily="34" charset="0"/>
                <a:ea typeface="宋体" pitchFamily="2" charset="-122"/>
              </a:defRPr>
            </a:lvl2pPr>
            <a:lvl3pPr>
              <a:defRPr sz="2800">
                <a:solidFill>
                  <a:schemeClr val="tx1"/>
                </a:solidFill>
                <a:latin typeface="Corbel" pitchFamily="34" charset="0"/>
                <a:ea typeface="宋体" pitchFamily="2" charset="-122"/>
              </a:defRPr>
            </a:lvl3pPr>
            <a:lvl4pPr>
              <a:defRPr sz="2800">
                <a:solidFill>
                  <a:schemeClr val="tx1"/>
                </a:solidFill>
                <a:latin typeface="Corbel" pitchFamily="34" charset="0"/>
                <a:ea typeface="宋体" pitchFamily="2" charset="-122"/>
              </a:defRPr>
            </a:lvl4pPr>
            <a:lvl5pPr>
              <a:defRPr sz="2800">
                <a:solidFill>
                  <a:schemeClr val="tx1"/>
                </a:solidFill>
                <a:latin typeface="Corbel" pitchFamily="34" charset="0"/>
                <a:ea typeface="宋体" pitchFamily="2" charset="-122"/>
              </a:defRPr>
            </a:lvl5pPr>
            <a:lvl6pPr marL="22812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6pPr>
            <a:lvl7pPr marL="27384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7pPr>
            <a:lvl8pPr marL="31956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8pPr>
            <a:lvl9pPr marL="3652838" indent="1588" fontAlgn="base">
              <a:spcBef>
                <a:spcPct val="0"/>
              </a:spcBef>
              <a:spcAft>
                <a:spcPct val="0"/>
              </a:spcAft>
              <a:buFont typeface="Arial" pitchFamily="34" charset="0"/>
              <a:defRPr sz="2800">
                <a:solidFill>
                  <a:schemeClr val="tx1"/>
                </a:solidFill>
                <a:latin typeface="Corbel" pitchFamily="34" charset="0"/>
                <a:ea typeface="宋体" pitchFamily="2" charset="-122"/>
              </a:defRPr>
            </a:lvl9pPr>
          </a:lstStyle>
          <a:p>
            <a:pPr algn="r" eaLnBrk="0" hangingPunct="0"/>
            <a:r>
              <a:rPr lang="en-US" altLang="zh-CN" sz="1200" b="1">
                <a:solidFill>
                  <a:srgbClr val="4D4D4D"/>
                </a:solidFill>
                <a:latin typeface="微软雅黑 Light" pitchFamily="34" charset="-122"/>
                <a:ea typeface="微软雅黑" pitchFamily="34" charset="-122"/>
                <a:sym typeface="Times New Roman" pitchFamily="18" charset="0"/>
              </a:rPr>
              <a:t>In Building up a Country and Governing its People  Priority must be Given to Education  </a:t>
            </a:r>
            <a:r>
              <a:rPr lang="zh-CN" altLang="en-US" sz="1200">
                <a:solidFill>
                  <a:srgbClr val="292929"/>
                </a:solidFill>
                <a:latin typeface="微软雅黑 Light" pitchFamily="34" charset="-122"/>
                <a:ea typeface="微软雅黑" pitchFamily="34" charset="-122"/>
              </a:rPr>
              <a:t>建國君民教學為先</a:t>
            </a:r>
            <a:endParaRPr lang="zh-CN" altLang="en-US" sz="1200">
              <a:solidFill>
                <a:srgbClr val="292929"/>
              </a:solidFill>
              <a:latin typeface="Arial" pitchFamily="34" charset="0"/>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568035560"/>
      </p:ext>
    </p:extLst>
  </p:cSld>
  <p:clrMapOvr>
    <a:masterClrMapping/>
  </p:clrMapOvr>
  <p:transition>
    <p:fade/>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矩形 3"/>
          <p:cNvSpPr/>
          <p:nvPr/>
        </p:nvSpPr>
        <p:spPr>
          <a:xfrm>
            <a:off x="454025" y="387350"/>
            <a:ext cx="11676063" cy="16970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t"/>
          <a:lstStyle/>
          <a:p>
            <a:pPr lvl="0" eaLnBrk="1" fontAlgn="base" hangingPunct="1">
              <a:lnSpc>
                <a:spcPct val="150000"/>
              </a:lnSpc>
              <a:buNone/>
            </a:pPr>
            <a:r>
              <a:rPr lang="zh-CN" altLang="zh-CN" sz="2800" b="1" noProof="1" smtClean="0">
                <a:solidFill>
                  <a:schemeClr val="tx1"/>
                </a:solidFill>
                <a:latin typeface="微软雅黑" panose="020B0503020204020204" pitchFamily="34" charset="-122"/>
                <a:ea typeface="微软雅黑" panose="020B0503020204020204" pitchFamily="34" charset="-122"/>
              </a:rPr>
              <a:t>S</a:t>
            </a:r>
            <a:r>
              <a:rPr lang="en-US" altLang="zh-CN" sz="2800" b="1" noProof="1" smtClean="0">
                <a:solidFill>
                  <a:schemeClr val="tx1"/>
                </a:solidFill>
                <a:latin typeface="微软雅黑" panose="020B0503020204020204" pitchFamily="34" charset="-122"/>
                <a:ea typeface="微软雅黑" panose="020B0503020204020204" pitchFamily="34" charset="-122"/>
              </a:rPr>
              <a:t>ave</a:t>
            </a:r>
            <a:r>
              <a:rPr lang="zh-CN" altLang="en-US" sz="2800" b="1" noProof="1" smtClean="0">
                <a:solidFill>
                  <a:schemeClr val="tx1"/>
                </a:solidFill>
                <a:latin typeface="微软雅黑" panose="020B0503020204020204" pitchFamily="34" charset="-122"/>
                <a:ea typeface="微软雅黑" panose="020B0503020204020204" pitchFamily="34" charset="-122"/>
              </a:rPr>
              <a:t> </a:t>
            </a:r>
            <a:r>
              <a:rPr lang="en-US" altLang="zh-CN" sz="2800" b="1" noProof="1" smtClean="0">
                <a:solidFill>
                  <a:schemeClr val="tx1"/>
                </a:solidFill>
                <a:latin typeface="微软雅黑" panose="020B0503020204020204" pitchFamily="34" charset="-122"/>
                <a:ea typeface="微软雅黑" panose="020B0503020204020204" pitchFamily="34" charset="-122"/>
              </a:rPr>
              <a:t>the</a:t>
            </a:r>
            <a:r>
              <a:rPr lang="zh-CN" altLang="en-US" sz="2800" b="1" noProof="1" smtClean="0">
                <a:solidFill>
                  <a:schemeClr val="tx1"/>
                </a:solidFill>
                <a:latin typeface="微软雅黑" panose="020B0503020204020204" pitchFamily="34" charset="-122"/>
                <a:ea typeface="微软雅黑" panose="020B0503020204020204" pitchFamily="34" charset="-122"/>
              </a:rPr>
              <a:t> </a:t>
            </a:r>
            <a:r>
              <a:rPr lang="en-US" altLang="zh-CN" sz="2800" b="1" noProof="1" smtClean="0">
                <a:solidFill>
                  <a:schemeClr val="tx1"/>
                </a:solidFill>
                <a:latin typeface="微软雅黑" panose="020B0503020204020204" pitchFamily="34" charset="-122"/>
                <a:ea typeface="微软雅黑" panose="020B0503020204020204" pitchFamily="34" charset="-122"/>
              </a:rPr>
              <a:t>Natural</a:t>
            </a:r>
            <a:r>
              <a:rPr lang="en-GB" altLang="zh-CN" sz="2800" b="1" strike="noStrike" noProof="1" smtClean="0">
                <a:solidFill>
                  <a:schemeClr val="tx1"/>
                </a:solidFill>
                <a:latin typeface="微软雅黑" panose="020B0503020204020204" pitchFamily="34" charset="-122"/>
                <a:ea typeface="微软雅黑" panose="020B0503020204020204" pitchFamily="34" charset="-122"/>
              </a:rPr>
              <a:t> </a:t>
            </a:r>
            <a:r>
              <a:rPr lang="en-GB" altLang="zh-CN" sz="2800" b="1" strike="noStrike" noProof="1">
                <a:solidFill>
                  <a:schemeClr val="tx1"/>
                </a:solidFill>
                <a:latin typeface="微软雅黑" panose="020B0503020204020204" pitchFamily="34" charset="-122"/>
                <a:ea typeface="微软雅黑" panose="020B0503020204020204" pitchFamily="34" charset="-122"/>
              </a:rPr>
              <a:t>Environment </a:t>
            </a:r>
            <a:endParaRPr lang="en-GB" altLang="zh-CN" sz="2800" b="1" strike="noStrike" noProof="1" smtClean="0">
              <a:solidFill>
                <a:schemeClr val="tx1"/>
              </a:solidFill>
              <a:latin typeface="微软雅黑" panose="020B0503020204020204" pitchFamily="34" charset="-122"/>
              <a:ea typeface="微软雅黑" panose="020B0503020204020204" pitchFamily="34" charset="-122"/>
            </a:endParaRPr>
          </a:p>
          <a:p>
            <a:pPr lvl="0" eaLnBrk="1" fontAlgn="base" hangingPunct="1">
              <a:lnSpc>
                <a:spcPct val="150000"/>
              </a:lnSpc>
              <a:buNone/>
            </a:pPr>
            <a:r>
              <a:rPr lang="en-US" altLang="zh-CN" strike="noStrike" noProof="1" smtClean="0">
                <a:solidFill>
                  <a:schemeClr val="tx1"/>
                </a:solidFill>
                <a:latin typeface="微软雅黑" panose="020B0503020204020204" pitchFamily="34" charset="-122"/>
                <a:ea typeface="微软雅黑" panose="020B0503020204020204" pitchFamily="34" charset="-122"/>
              </a:rPr>
              <a:t>Good-Ark</a:t>
            </a:r>
            <a:r>
              <a:rPr lang="zh-CN" altLang="en-US" strike="noStrike" noProof="1" smtClean="0">
                <a:solidFill>
                  <a:schemeClr val="tx1"/>
                </a:solidFill>
                <a:latin typeface="微软雅黑" panose="020B0503020204020204" pitchFamily="34" charset="-122"/>
                <a:ea typeface="微软雅黑" panose="020B0503020204020204" pitchFamily="34" charset="-122"/>
              </a:rPr>
              <a:t> </a:t>
            </a:r>
            <a:r>
              <a:rPr lang="en-US" altLang="zh-CN" strike="noStrike" noProof="1" smtClean="0">
                <a:solidFill>
                  <a:schemeClr val="tx1"/>
                </a:solidFill>
                <a:latin typeface="微软雅黑" panose="020B0503020204020204" pitchFamily="34" charset="-122"/>
                <a:ea typeface="微软雅黑" panose="020B0503020204020204" pitchFamily="34" charset="-122"/>
              </a:rPr>
              <a:t>ventured</a:t>
            </a:r>
            <a:r>
              <a:rPr lang="zh-CN" altLang="en-US" strike="noStrike" noProof="1" smtClean="0">
                <a:solidFill>
                  <a:schemeClr val="tx1"/>
                </a:solidFill>
                <a:latin typeface="微软雅黑" panose="020B0503020204020204" pitchFamily="34" charset="-122"/>
                <a:ea typeface="微软雅黑" panose="020B0503020204020204" pitchFamily="34" charset="-122"/>
              </a:rPr>
              <a:t> </a:t>
            </a:r>
            <a:r>
              <a:rPr lang="en-US" altLang="zh-CN" strike="noStrike" noProof="1" smtClean="0">
                <a:solidFill>
                  <a:schemeClr val="tx1"/>
                </a:solidFill>
                <a:latin typeface="微软雅黑" panose="020B0503020204020204" pitchFamily="34" charset="-122"/>
                <a:ea typeface="微软雅黑" panose="020B0503020204020204" pitchFamily="34" charset="-122"/>
              </a:rPr>
              <a:t>to</a:t>
            </a:r>
            <a:r>
              <a:rPr lang="zh-CN" altLang="en-US" strike="noStrike" noProof="1" smtClean="0">
                <a:solidFill>
                  <a:schemeClr val="tx1"/>
                </a:solidFill>
                <a:latin typeface="微软雅黑" panose="020B0503020204020204" pitchFamily="34" charset="-122"/>
                <a:ea typeface="微软雅黑" panose="020B0503020204020204" pitchFamily="34" charset="-122"/>
              </a:rPr>
              <a:t> </a:t>
            </a:r>
            <a:r>
              <a:rPr lang="en-US" altLang="zh-CN" strike="noStrike" noProof="1" smtClean="0">
                <a:solidFill>
                  <a:schemeClr val="tx1"/>
                </a:solidFill>
                <a:latin typeface="微软雅黑" panose="020B0503020204020204" pitchFamily="34" charset="-122"/>
                <a:ea typeface="微软雅黑" panose="020B0503020204020204" pitchFamily="34" charset="-122"/>
              </a:rPr>
              <a:t>providing</a:t>
            </a:r>
            <a:r>
              <a:rPr lang="zh-CN" altLang="en-US" strike="noStrike" noProof="1" smtClean="0">
                <a:solidFill>
                  <a:schemeClr val="tx1"/>
                </a:solidFill>
                <a:latin typeface="微软雅黑" panose="020B0503020204020204" pitchFamily="34" charset="-122"/>
                <a:ea typeface="微软雅黑" panose="020B0503020204020204" pitchFamily="34" charset="-122"/>
              </a:rPr>
              <a:t> </a:t>
            </a:r>
            <a:r>
              <a:rPr lang="en-US" altLang="zh-CN" strike="noStrike" noProof="1" smtClean="0">
                <a:solidFill>
                  <a:schemeClr val="tx1"/>
                </a:solidFill>
                <a:latin typeface="微软雅黑" panose="020B0503020204020204" pitchFamily="34" charset="-122"/>
                <a:ea typeface="微软雅黑" panose="020B0503020204020204" pitchFamily="34" charset="-122"/>
              </a:rPr>
              <a:t>vegetarian</a:t>
            </a:r>
            <a:r>
              <a:rPr lang="zh-CN" altLang="en-US" strike="noStrike" noProof="1" smtClean="0">
                <a:solidFill>
                  <a:schemeClr val="tx1"/>
                </a:solidFill>
                <a:latin typeface="微软雅黑" panose="020B0503020204020204" pitchFamily="34" charset="-122"/>
                <a:ea typeface="微软雅黑" panose="020B0503020204020204" pitchFamily="34" charset="-122"/>
              </a:rPr>
              <a:t> </a:t>
            </a:r>
            <a:r>
              <a:rPr lang="zh-CN" altLang="zh-CN" noProof="1" smtClean="0">
                <a:solidFill>
                  <a:schemeClr val="tx1"/>
                </a:solidFill>
                <a:latin typeface="微软雅黑" panose="020B0503020204020204" pitchFamily="34" charset="-122"/>
                <a:ea typeface="微软雅黑" panose="020B0503020204020204" pitchFamily="34" charset="-122"/>
              </a:rPr>
              <a:t>m</a:t>
            </a:r>
            <a:r>
              <a:rPr lang="en-US" altLang="zh-CN" noProof="1" smtClean="0">
                <a:solidFill>
                  <a:schemeClr val="tx1"/>
                </a:solidFill>
                <a:latin typeface="微软雅黑" panose="020B0503020204020204" pitchFamily="34" charset="-122"/>
                <a:ea typeface="微软雅黑" panose="020B0503020204020204" pitchFamily="34" charset="-122"/>
              </a:rPr>
              <a:t>eals</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solidFill>
                  <a:schemeClr val="tx1"/>
                </a:solidFill>
                <a:latin typeface="微软雅黑" panose="020B0503020204020204" pitchFamily="34" charset="-122"/>
                <a:ea typeface="微软雅黑" panose="020B0503020204020204" pitchFamily="34" charset="-122"/>
              </a:rPr>
              <a:t>for</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solidFill>
                  <a:schemeClr val="tx1"/>
                </a:solidFill>
                <a:latin typeface="微软雅黑" panose="020B0503020204020204" pitchFamily="34" charset="-122"/>
                <a:ea typeface="微软雅黑" panose="020B0503020204020204" pitchFamily="34" charset="-122"/>
              </a:rPr>
              <a:t>employees.</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solidFill>
                  <a:schemeClr val="tx1"/>
                </a:solidFill>
                <a:latin typeface="微软雅黑" panose="020B0503020204020204" pitchFamily="34" charset="-122"/>
                <a:ea typeface="微软雅黑" panose="020B0503020204020204" pitchFamily="34" charset="-122"/>
              </a:rPr>
              <a:t>From</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solidFill>
                  <a:schemeClr val="tx1"/>
                </a:solidFill>
                <a:latin typeface="微软雅黑" panose="020B0503020204020204" pitchFamily="34" charset="-122"/>
                <a:ea typeface="微软雅黑" panose="020B0503020204020204" pitchFamily="34" charset="-122"/>
              </a:rPr>
              <a:t>years</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strike="noStrike" noProof="1" smtClean="0">
                <a:solidFill>
                  <a:schemeClr val="tx1"/>
                </a:solidFill>
                <a:latin typeface="微软雅黑" panose="020B0503020204020204" pitchFamily="34" charset="-122"/>
                <a:ea typeface="微软雅黑" panose="020B0503020204020204" pitchFamily="34" charset="-122"/>
              </a:rPr>
              <a:t>2011</a:t>
            </a:r>
            <a:r>
              <a:rPr lang="en-US" altLang="zh-CN" strike="noStrike" noProof="1">
                <a:solidFill>
                  <a:schemeClr val="tx1"/>
                </a:solidFill>
                <a:latin typeface="微软雅黑" panose="020B0503020204020204" pitchFamily="34" charset="-122"/>
                <a:ea typeface="微软雅黑" panose="020B0503020204020204" pitchFamily="34" charset="-122"/>
              </a:rPr>
              <a:t>-</a:t>
            </a:r>
            <a:r>
              <a:rPr lang="en-US" altLang="zh-CN" strike="noStrike" noProof="1" smtClean="0">
                <a:solidFill>
                  <a:schemeClr val="tx1"/>
                </a:solidFill>
                <a:latin typeface="微软雅黑" panose="020B0503020204020204" pitchFamily="34" charset="-122"/>
                <a:ea typeface="微软雅黑" panose="020B0503020204020204" pitchFamily="34" charset="-122"/>
              </a:rPr>
              <a:t>2015</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solidFill>
                  <a:schemeClr val="tx1"/>
                </a:solidFill>
                <a:latin typeface="微软雅黑" panose="020B0503020204020204" pitchFamily="34" charset="-122"/>
                <a:ea typeface="微软雅黑" panose="020B0503020204020204" pitchFamily="34" charset="-122"/>
              </a:rPr>
              <a:t>would</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solidFill>
                  <a:schemeClr val="tx1"/>
                </a:solidFill>
                <a:latin typeface="微软雅黑" panose="020B0503020204020204" pitchFamily="34" charset="-122"/>
                <a:ea typeface="微软雅黑" panose="020B0503020204020204" pitchFamily="34" charset="-122"/>
              </a:rPr>
              <a:t>equal</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solidFill>
                  <a:schemeClr val="tx1"/>
                </a:solidFill>
                <a:latin typeface="微软雅黑" panose="020B0503020204020204" pitchFamily="34" charset="-122"/>
                <a:ea typeface="微软雅黑" panose="020B0503020204020204" pitchFamily="34" charset="-122"/>
              </a:rPr>
              <a:t>to</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solidFill>
                  <a:schemeClr val="tx1"/>
                </a:solidFill>
                <a:latin typeface="微软雅黑" panose="020B0503020204020204" pitchFamily="34" charset="-122"/>
                <a:ea typeface="微软雅黑" panose="020B0503020204020204" pitchFamily="34" charset="-122"/>
              </a:rPr>
              <a:t>have</a:t>
            </a:r>
            <a:r>
              <a:rPr lang="zh-CN" altLang="en-US"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solidFill>
                  <a:schemeClr val="tx1"/>
                </a:solidFill>
                <a:latin typeface="微软雅黑" panose="020B0503020204020204" pitchFamily="34" charset="-122"/>
                <a:ea typeface="微软雅黑" panose="020B0503020204020204" pitchFamily="34" charset="-122"/>
              </a:rPr>
              <a:t>p</a:t>
            </a:r>
            <a:r>
              <a:rPr lang="en-US" altLang="zh-CN" strike="noStrike" noProof="1" smtClean="0">
                <a:solidFill>
                  <a:schemeClr val="tx1"/>
                </a:solidFill>
                <a:latin typeface="微软雅黑" panose="020B0503020204020204" pitchFamily="34" charset="-122"/>
                <a:ea typeface="微软雅黑" panose="020B0503020204020204" pitchFamily="34" charset="-122"/>
              </a:rPr>
              <a:t>lanted</a:t>
            </a:r>
            <a:r>
              <a:rPr lang="zh-CN" altLang="en-US" strike="noStrike" noProof="1" smtClean="0">
                <a:solidFill>
                  <a:schemeClr val="tx1"/>
                </a:solidFill>
                <a:latin typeface="微软雅黑" panose="020B0503020204020204" pitchFamily="34" charset="-122"/>
                <a:ea typeface="微软雅黑" panose="020B0503020204020204" pitchFamily="34" charset="-122"/>
              </a:rPr>
              <a:t> </a:t>
            </a:r>
            <a:r>
              <a:rPr lang="en-US" altLang="zh-CN" strike="noStrike" noProof="1" smtClean="0">
                <a:solidFill>
                  <a:schemeClr val="tx1"/>
                </a:solidFill>
                <a:latin typeface="微软雅黑" panose="020B0503020204020204" pitchFamily="34" charset="-122"/>
                <a:ea typeface="微软雅黑" panose="020B0503020204020204" pitchFamily="34" charset="-122"/>
              </a:rPr>
              <a:t>1225813</a:t>
            </a:r>
            <a:r>
              <a:rPr lang="zh-CN" altLang="en-US" strike="noStrike" noProof="1" smtClean="0">
                <a:solidFill>
                  <a:schemeClr val="tx1"/>
                </a:solidFill>
                <a:latin typeface="微软雅黑" panose="020B0503020204020204" pitchFamily="34" charset="-122"/>
                <a:ea typeface="微软雅黑" panose="020B0503020204020204" pitchFamily="34" charset="-122"/>
              </a:rPr>
              <a:t> </a:t>
            </a:r>
            <a:r>
              <a:rPr lang="en-US" altLang="zh-CN" strike="noStrike" noProof="1" smtClean="0">
                <a:solidFill>
                  <a:schemeClr val="tx1"/>
                </a:solidFill>
                <a:latin typeface="微软雅黑" panose="020B0503020204020204" pitchFamily="34" charset="-122"/>
                <a:ea typeface="微软雅黑" panose="020B0503020204020204" pitchFamily="34" charset="-122"/>
              </a:rPr>
              <a:t>trees.</a:t>
            </a:r>
            <a:r>
              <a:rPr lang="zh-CN" altLang="en-US" strike="noStrike"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latin typeface="微软雅黑" panose="020B0503020204020204" pitchFamily="34" charset="-122"/>
                <a:ea typeface="微软雅黑" panose="020B0503020204020204" pitchFamily="34" charset="-122"/>
              </a:rPr>
              <a:t>1225813</a:t>
            </a:r>
            <a:r>
              <a:rPr lang="zh-CN" altLang="en-US" strike="noStrike" noProof="1" smtClean="0">
                <a:solidFill>
                  <a:schemeClr val="tx1"/>
                </a:solidFill>
                <a:latin typeface="微软雅黑" panose="020B0503020204020204" pitchFamily="34" charset="-122"/>
                <a:ea typeface="微软雅黑" panose="020B0503020204020204" pitchFamily="34" charset="-122"/>
              </a:rPr>
              <a:t> </a:t>
            </a:r>
            <a:r>
              <a:rPr lang="en-US" altLang="zh-CN" noProof="1" smtClean="0">
                <a:latin typeface="微软雅黑" panose="020B0503020204020204" pitchFamily="34" charset="-122"/>
                <a:ea typeface="微软雅黑" panose="020B0503020204020204" pitchFamily="34" charset="-122"/>
              </a:rPr>
              <a:t>1225813</a:t>
            </a:r>
            <a:endParaRPr lang="zh-CN" altLang="en-US" strike="noStrike" noProof="1">
              <a:solidFill>
                <a:schemeClr val="tx1"/>
              </a:solidFill>
              <a:latin typeface="微软雅黑" panose="020B0503020204020204" pitchFamily="34" charset="-122"/>
              <a:ea typeface="微软雅黑" panose="020B0503020204020204" pitchFamily="34" charset="-122"/>
            </a:endParaRPr>
          </a:p>
        </p:txBody>
      </p:sp>
      <p:pic>
        <p:nvPicPr>
          <p:cNvPr id="18434" name="图片 1" descr="IMG_20160713_130833"/>
          <p:cNvPicPr>
            <a:picLocks noChangeAspect="1"/>
          </p:cNvPicPr>
          <p:nvPr/>
        </p:nvPicPr>
        <p:blipFill>
          <a:blip r:embed="rId2"/>
          <a:stretch>
            <a:fillRect/>
          </a:stretch>
        </p:blipFill>
        <p:spPr>
          <a:xfrm>
            <a:off x="3175" y="2195513"/>
            <a:ext cx="4429125" cy="3322637"/>
          </a:xfrm>
          <a:prstGeom prst="rect">
            <a:avLst/>
          </a:prstGeom>
          <a:noFill/>
          <a:ln w="9525">
            <a:noFill/>
          </a:ln>
        </p:spPr>
      </p:pic>
      <p:pic>
        <p:nvPicPr>
          <p:cNvPr id="18435" name="图片 2" descr="IMG_20160713_130822"/>
          <p:cNvPicPr>
            <a:picLocks noChangeAspect="1"/>
          </p:cNvPicPr>
          <p:nvPr/>
        </p:nvPicPr>
        <p:blipFill>
          <a:blip r:embed="rId3"/>
          <a:stretch>
            <a:fillRect/>
          </a:stretch>
        </p:blipFill>
        <p:spPr>
          <a:xfrm>
            <a:off x="7772400" y="2195513"/>
            <a:ext cx="4429125" cy="3321050"/>
          </a:xfrm>
          <a:prstGeom prst="rect">
            <a:avLst/>
          </a:prstGeom>
          <a:noFill/>
          <a:ln w="9525">
            <a:noFill/>
          </a:ln>
        </p:spPr>
      </p:pic>
      <p:pic>
        <p:nvPicPr>
          <p:cNvPr id="18436" name="图片 4" descr="IMG_20160713_130626"/>
          <p:cNvPicPr>
            <a:picLocks noChangeAspect="1"/>
          </p:cNvPicPr>
          <p:nvPr/>
        </p:nvPicPr>
        <p:blipFill>
          <a:blip r:embed="rId4"/>
          <a:stretch>
            <a:fillRect/>
          </a:stretch>
        </p:blipFill>
        <p:spPr>
          <a:xfrm>
            <a:off x="3149600" y="2195513"/>
            <a:ext cx="4429125" cy="3322637"/>
          </a:xfrm>
          <a:prstGeom prst="rect">
            <a:avLst/>
          </a:prstGeom>
          <a:noFill/>
          <a:ln w="9525">
            <a:noFill/>
          </a:ln>
        </p:spPr>
      </p:pic>
      <p:pic>
        <p:nvPicPr>
          <p:cNvPr id="18437" name="图片 5" descr="IMG_20160713_130637"/>
          <p:cNvPicPr>
            <a:picLocks noChangeAspect="1"/>
          </p:cNvPicPr>
          <p:nvPr/>
        </p:nvPicPr>
        <p:blipFill>
          <a:blip r:embed="rId5"/>
          <a:stretch>
            <a:fillRect/>
          </a:stretch>
        </p:blipFill>
        <p:spPr>
          <a:xfrm>
            <a:off x="3295650" y="2195513"/>
            <a:ext cx="4460875" cy="3344862"/>
          </a:xfrm>
          <a:prstGeom prst="rect">
            <a:avLst/>
          </a:prstGeom>
          <a:noFill/>
          <a:ln w="9525">
            <a:noFill/>
          </a:ln>
        </p:spPr>
      </p:pic>
      <p:sp>
        <p:nvSpPr>
          <p:cNvPr id="7" name="TextBox 6"/>
          <p:cNvSpPr txBox="1"/>
          <p:nvPr/>
        </p:nvSpPr>
        <p:spPr>
          <a:xfrm>
            <a:off x="2512249" y="6019301"/>
            <a:ext cx="5145647" cy="646331"/>
          </a:xfrm>
          <a:prstGeom prst="rect">
            <a:avLst/>
          </a:prstGeom>
          <a:noFill/>
        </p:spPr>
        <p:txBody>
          <a:bodyPr wrap="none" rtlCol="0">
            <a:spAutoFit/>
          </a:bodyPr>
          <a:lstStyle/>
          <a:p>
            <a:r>
              <a:rPr lang="zh-CN" altLang="en-US" noProof="1" smtClean="0">
                <a:latin typeface="微软雅黑" panose="020B0503020204020204" pitchFamily="34" charset="-122"/>
                <a:ea typeface="微软雅黑" panose="020B0503020204020204" pitchFamily="34" charset="-122"/>
              </a:rPr>
              <a:t>蘇州固鍀全体家人踐行健康低碳餐（素食），</a:t>
            </a:r>
            <a:endParaRPr lang="en-US" altLang="zh-CN" noProof="1" smtClean="0">
              <a:latin typeface="微软雅黑" panose="020B0503020204020204" pitchFamily="34" charset="-122"/>
              <a:ea typeface="微软雅黑" panose="020B0503020204020204" pitchFamily="34" charset="-122"/>
            </a:endParaRPr>
          </a:p>
          <a:p>
            <a:r>
              <a:rPr lang="zh-CN" altLang="en-US" noProof="1" smtClean="0">
                <a:latin typeface="微软雅黑" panose="020B0503020204020204" pitchFamily="34" charset="-122"/>
                <a:ea typeface="微软雅黑" panose="020B0503020204020204" pitchFamily="34" charset="-122"/>
              </a:rPr>
              <a:t>，</a:t>
            </a:r>
            <a:r>
              <a:rPr lang="en-US" altLang="zh-CN" noProof="1" smtClean="0">
                <a:latin typeface="微软雅黑" panose="020B0503020204020204" pitchFamily="34" charset="-122"/>
                <a:ea typeface="微软雅黑" panose="020B0503020204020204" pitchFamily="34" charset="-122"/>
              </a:rPr>
              <a:t>2011-2015</a:t>
            </a:r>
            <a:r>
              <a:rPr lang="zh-CN" altLang="en-US" noProof="1" smtClean="0">
                <a:latin typeface="微软雅黑" panose="020B0503020204020204" pitchFamily="34" charset="-122"/>
                <a:ea typeface="微软雅黑" panose="020B0503020204020204" pitchFamily="34" charset="-122"/>
              </a:rPr>
              <a:t>年</a:t>
            </a:r>
            <a:r>
              <a:rPr lang="en-US" altLang="zh-CN" noProof="1" smtClean="0">
                <a:latin typeface="微软雅黑" panose="020B0503020204020204" pitchFamily="34" charset="-122"/>
                <a:ea typeface="微软雅黑" panose="020B0503020204020204" pitchFamily="34" charset="-122"/>
              </a:rPr>
              <a:t> </a:t>
            </a:r>
            <a:r>
              <a:rPr lang="zh-CN" altLang="en-US" noProof="1" smtClean="0">
                <a:latin typeface="微软雅黑" panose="020B0503020204020204" pitchFamily="34" charset="-122"/>
                <a:ea typeface="微软雅黑" panose="020B0503020204020204" pitchFamily="34" charset="-122"/>
              </a:rPr>
              <a:t>相當於種植了约</a:t>
            </a:r>
            <a:r>
              <a:rPr lang="en-US" altLang="zh-CN" noProof="1" smtClean="0">
                <a:latin typeface="微软雅黑" panose="020B0503020204020204" pitchFamily="34" charset="-122"/>
                <a:ea typeface="微软雅黑" panose="020B0503020204020204" pitchFamily="34" charset="-122"/>
              </a:rPr>
              <a:t>1225813</a:t>
            </a:r>
            <a:r>
              <a:rPr lang="zh-CN" altLang="en-US" noProof="1" smtClean="0">
                <a:latin typeface="微软雅黑" panose="020B0503020204020204" pitchFamily="34" charset="-122"/>
                <a:ea typeface="微软雅黑" panose="020B0503020204020204" pitchFamily="34" charset="-122"/>
              </a:rPr>
              <a:t>棵樹。</a:t>
            </a:r>
            <a:endParaRPr lang="en-US"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67502240"/>
      </p:ext>
    </p:extLst>
  </p:cSld>
  <p:clrMapOvr>
    <a:masterClrMapping/>
  </p:clrMapOvr>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505" name="图片 2" descr="4963187_175657055494_2"/>
          <p:cNvPicPr>
            <a:picLocks noChangeAspect="1"/>
          </p:cNvPicPr>
          <p:nvPr/>
        </p:nvPicPr>
        <p:blipFill>
          <a:blip r:embed="rId3"/>
          <a:srcRect l="-5302" t="-32" r="17989" b="5328"/>
          <a:stretch>
            <a:fillRect/>
          </a:stretch>
        </p:blipFill>
        <p:spPr>
          <a:xfrm>
            <a:off x="0" y="3608387"/>
            <a:ext cx="3744912" cy="3249613"/>
          </a:xfrm>
          <a:prstGeom prst="rect">
            <a:avLst/>
          </a:prstGeom>
          <a:noFill/>
          <a:ln w="9525">
            <a:noFill/>
          </a:ln>
        </p:spPr>
      </p:pic>
      <p:pic>
        <p:nvPicPr>
          <p:cNvPr id="21506" name="图片 5"/>
          <p:cNvPicPr>
            <a:picLocks noChangeAspect="1"/>
          </p:cNvPicPr>
          <p:nvPr/>
        </p:nvPicPr>
        <p:blipFill>
          <a:blip r:embed="rId4"/>
          <a:stretch>
            <a:fillRect/>
          </a:stretch>
        </p:blipFill>
        <p:spPr>
          <a:xfrm>
            <a:off x="1511300" y="534988"/>
            <a:ext cx="8832850" cy="5322887"/>
          </a:xfrm>
          <a:prstGeom prst="rect">
            <a:avLst/>
          </a:prstGeom>
          <a:noFill/>
          <a:ln w="9525" cap="flat" cmpd="sng">
            <a:solidFill>
              <a:srgbClr val="8497B0"/>
            </a:solidFill>
            <a:prstDash val="solid"/>
            <a:round/>
            <a:headEnd type="none" w="med" len="med"/>
            <a:tailEnd type="none" w="med" len="med"/>
          </a:ln>
        </p:spPr>
      </p:pic>
      <p:sp>
        <p:nvSpPr>
          <p:cNvPr id="2" name="矩形 1"/>
          <p:cNvSpPr/>
          <p:nvPr/>
        </p:nvSpPr>
        <p:spPr>
          <a:xfrm>
            <a:off x="9156700" y="1906588"/>
            <a:ext cx="1162050" cy="915988"/>
          </a:xfrm>
          <a:prstGeom prst="rect">
            <a:avLst/>
          </a:prstGeom>
          <a:noFill/>
          <a:ln>
            <a:solidFill>
              <a:schemeClr val="accent2">
                <a:lumMod val="60000"/>
                <a:lumOff val="40000"/>
              </a:schemeClr>
            </a:solid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zh-CN" altLang="en-US" sz="2400" b="1" i="0" u="none" strike="noStrike" kern="1200" cap="none" spc="0" normalizeH="0" baseline="0" noProof="0">
                <a:ln>
                  <a:noFill/>
                </a:ln>
                <a:solidFill>
                  <a:srgbClr val="181717"/>
                </a:solidFill>
                <a:effectLst/>
                <a:uLnTx/>
                <a:uFillTx/>
                <a:latin typeface="微软雅黑" panose="020B0503020204020204" pitchFamily="34" charset="-122"/>
                <a:ea typeface="微软雅黑" panose="020B0503020204020204" pitchFamily="34" charset="-122"/>
                <a:cs typeface="+mn-cs"/>
              </a:rPr>
              <a:t>提升</a:t>
            </a:r>
          </a:p>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en-US" altLang="zh-CN" sz="2400" b="1" i="0" u="none" strike="noStrike" kern="1200" cap="none" spc="0" normalizeH="0" baseline="0" noProof="0">
                <a:ln>
                  <a:noFill/>
                </a:ln>
                <a:solidFill>
                  <a:srgbClr val="181717"/>
                </a:solidFill>
                <a:effectLst/>
                <a:uLnTx/>
                <a:uFillTx/>
                <a:latin typeface="微软雅黑" panose="020B0503020204020204" pitchFamily="34" charset="-122"/>
                <a:ea typeface="微软雅黑" panose="020B0503020204020204" pitchFamily="34" charset="-122"/>
                <a:cs typeface="+mn-cs"/>
              </a:rPr>
              <a:t>100%</a:t>
            </a:r>
          </a:p>
        </p:txBody>
      </p:sp>
      <p:sp>
        <p:nvSpPr>
          <p:cNvPr id="21508" name="TextBox 2"/>
          <p:cNvSpPr txBox="1"/>
          <p:nvPr/>
        </p:nvSpPr>
        <p:spPr>
          <a:xfrm>
            <a:off x="4349131" y="5903893"/>
            <a:ext cx="5241925" cy="954107"/>
          </a:xfrm>
          <a:prstGeom prst="rect">
            <a:avLst/>
          </a:prstGeom>
          <a:noFill/>
          <a:ln w="9525">
            <a:noFill/>
          </a:ln>
        </p:spPr>
        <p:txBody>
          <a:bodyPr anchor="t">
            <a:spAutoFit/>
          </a:bodyPr>
          <a:lstStyle/>
          <a:p>
            <a:pPr lvl="0" indent="0">
              <a:buFont typeface="Arial" panose="020B0604020202020204" pitchFamily="34" charset="0"/>
              <a:buNone/>
            </a:pPr>
            <a:r>
              <a:rPr lang="en-GB" altLang="en-US" sz="2800" b="1" dirty="0" smtClean="0">
                <a:latin typeface="Verdana" panose="020B0604030504040204" pitchFamily="34" charset="0"/>
                <a:ea typeface="宋体" panose="02010600030101010101" pitchFamily="2" charset="-122"/>
              </a:rPr>
              <a:t>Individual Performance </a:t>
            </a:r>
            <a:r>
              <a:rPr lang="en-US" altLang="en-US" sz="2800" b="1" dirty="0" smtClean="0">
                <a:latin typeface="Verdana" panose="020B0604030504040204" pitchFamily="34" charset="0"/>
              </a:rPr>
              <a:t>in I.C production line</a:t>
            </a:r>
            <a:endParaRPr lang="en-GB" altLang="en-US" sz="2800" b="1" dirty="0">
              <a:latin typeface="Verdana" panose="020B0604030504040204" pitchFamily="34" charset="0"/>
              <a:ea typeface="宋体" panose="02010600030101010101" pitchFamily="2" charset="-122"/>
            </a:endParaRPr>
          </a:p>
        </p:txBody>
      </p:sp>
      <p:sp>
        <p:nvSpPr>
          <p:cNvPr id="6" name="TextBox 5"/>
          <p:cNvSpPr txBox="1"/>
          <p:nvPr/>
        </p:nvSpPr>
        <p:spPr>
          <a:xfrm>
            <a:off x="10911911" y="662676"/>
            <a:ext cx="434621" cy="1477328"/>
          </a:xfrm>
          <a:prstGeom prst="rect">
            <a:avLst/>
          </a:prstGeom>
          <a:noFill/>
        </p:spPr>
        <p:txBody>
          <a:bodyPr wrap="square" rtlCol="0">
            <a:spAutoFit/>
          </a:bodyPr>
          <a:lstStyle/>
          <a:p>
            <a:r>
              <a:rPr lang="zh-TW" altLang="en-US" dirty="0" smtClean="0"/>
              <a:t>定、靜、安、慮、得</a:t>
            </a:r>
            <a:endParaRPr lang="en-US"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094549049"/>
      </p:ext>
    </p:extLst>
  </p:cSld>
  <p:clrMapOvr>
    <a:masterClrMapping/>
  </p:clrMapOvr>
  <p:transition/>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3" name="图片 6" descr="46443371174208282"/>
          <p:cNvPicPr>
            <a:picLocks noChangeAspect="1"/>
          </p:cNvPicPr>
          <p:nvPr/>
        </p:nvPicPr>
        <p:blipFill>
          <a:blip r:embed="rId2">
            <a:lum bright="69998" contrast="-70001"/>
          </a:blip>
          <a:stretch>
            <a:fillRect/>
          </a:stretch>
        </p:blipFill>
        <p:spPr>
          <a:xfrm>
            <a:off x="8818563" y="4435475"/>
            <a:ext cx="3278187" cy="2400300"/>
          </a:xfrm>
          <a:prstGeom prst="rect">
            <a:avLst/>
          </a:prstGeom>
          <a:noFill/>
          <a:ln w="9525">
            <a:noFill/>
          </a:ln>
        </p:spPr>
      </p:pic>
      <p:sp>
        <p:nvSpPr>
          <p:cNvPr id="23581" name="TextBox 30"/>
          <p:cNvSpPr txBox="1"/>
          <p:nvPr/>
        </p:nvSpPr>
        <p:spPr>
          <a:xfrm>
            <a:off x="6896100" y="522288"/>
            <a:ext cx="4121150" cy="1200150"/>
          </a:xfrm>
          <a:prstGeom prst="rect">
            <a:avLst/>
          </a:prstGeom>
          <a:noFill/>
          <a:ln w="9525">
            <a:noFill/>
          </a:ln>
        </p:spPr>
        <p:txBody>
          <a:bodyPr anchor="t">
            <a:spAutoFit/>
          </a:bodyPr>
          <a:lstStyle/>
          <a:p>
            <a:pPr lvl="0" indent="0" algn="r">
              <a:lnSpc>
                <a:spcPct val="150000"/>
              </a:lnSpc>
              <a:buFont typeface="Arial" panose="020B0604020202020204" pitchFamily="34" charset="0"/>
              <a:buNone/>
            </a:pPr>
            <a:r>
              <a:rPr lang="en-GB" altLang="en-US" sz="2800" b="1" dirty="0">
                <a:latin typeface="Verdana" panose="020B0604030504040204" pitchFamily="34" charset="0"/>
                <a:ea typeface="宋体" panose="02010600030101010101" pitchFamily="2" charset="-122"/>
              </a:rPr>
              <a:t>Employee Turnover   </a:t>
            </a:r>
          </a:p>
          <a:p>
            <a:pPr lvl="0" indent="0" algn="r">
              <a:lnSpc>
                <a:spcPct val="150000"/>
              </a:lnSpc>
              <a:buFont typeface="Arial" panose="020B0604020202020204" pitchFamily="34" charset="0"/>
              <a:buNone/>
            </a:pPr>
            <a:r>
              <a:rPr lang="zh-CN" altLang="en-US" sz="2000" dirty="0">
                <a:solidFill>
                  <a:srgbClr val="181717"/>
                </a:solidFill>
                <a:latin typeface="微软雅黑 Light" panose="020B0502040204020203" charset="-122"/>
                <a:ea typeface="微软雅黑 Light" panose="020B0502040204020203" charset="-122"/>
              </a:rPr>
              <a:t>近年来离职率</a:t>
            </a:r>
          </a:p>
        </p:txBody>
      </p:sp>
      <p:sp>
        <p:nvSpPr>
          <p:cNvPr id="34" name="矩形 3"/>
          <p:cNvSpPr/>
          <p:nvPr/>
        </p:nvSpPr>
        <p:spPr>
          <a:xfrm>
            <a:off x="9537700" y="292100"/>
            <a:ext cx="2154238" cy="65881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2400" b="0" i="0" u="none" strike="noStrike" kern="1200" cap="none" spc="0" normalizeH="0" baseline="0" noProof="0" dirty="0">
              <a:ln>
                <a:noFill/>
              </a:ln>
              <a:solidFill>
                <a:srgbClr val="181717"/>
              </a:solidFill>
              <a:effectLst/>
              <a:uLnTx/>
              <a:uFillTx/>
              <a:latin typeface="微软雅黑 Light" panose="020B0502040204020203" charset="-122"/>
              <a:ea typeface="微软雅黑 Light" panose="020B0502040204020203" charset="-122"/>
              <a:cs typeface="+mn-cs"/>
            </a:endParaRPr>
          </a:p>
        </p:txBody>
      </p:sp>
      <p:grpSp>
        <p:nvGrpSpPr>
          <p:cNvPr id="32" name="组合 31"/>
          <p:cNvGrpSpPr/>
          <p:nvPr/>
        </p:nvGrpSpPr>
        <p:grpSpPr>
          <a:xfrm>
            <a:off x="85366" y="1152773"/>
            <a:ext cx="7111227" cy="4640594"/>
            <a:chOff x="3551859" y="1745458"/>
            <a:chExt cx="7111227" cy="4640594"/>
          </a:xfrm>
        </p:grpSpPr>
        <p:sp>
          <p:nvSpPr>
            <p:cNvPr id="33" name="圆角矩形 32"/>
            <p:cNvSpPr/>
            <p:nvPr/>
          </p:nvSpPr>
          <p:spPr>
            <a:xfrm>
              <a:off x="3551859" y="1745458"/>
              <a:ext cx="7111227" cy="4640594"/>
            </a:xfrm>
            <a:prstGeom prst="roundRect">
              <a:avLst/>
            </a:prstGeom>
            <a:gradFill>
              <a:gsLst>
                <a:gs pos="100000">
                  <a:schemeClr val="accent6"/>
                </a:gs>
                <a:gs pos="0">
                  <a:schemeClr val="accent1">
                    <a:lumMod val="5000"/>
                    <a:lumOff val="95000"/>
                  </a:schemeClr>
                </a:gs>
                <a:gs pos="75000">
                  <a:srgbClr val="92D050"/>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矩形 34"/>
            <p:cNvSpPr/>
            <p:nvPr/>
          </p:nvSpPr>
          <p:spPr>
            <a:xfrm>
              <a:off x="3986840" y="2123768"/>
              <a:ext cx="6307534" cy="383458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aphicFrame>
        <p:nvGraphicFramePr>
          <p:cNvPr id="36" name="图表 35"/>
          <p:cNvGraphicFramePr>
            <a:graphicFrameLocks/>
          </p:cNvGraphicFramePr>
          <p:nvPr>
            <p:extLst>
              <p:ext uri="{D42A27DB-BD31-4B8C-83A1-F6EECF244321}">
                <p14:mod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665990885"/>
              </p:ext>
            </p:extLst>
          </p:nvPr>
        </p:nvGraphicFramePr>
        <p:xfrm>
          <a:off x="512973" y="1773479"/>
          <a:ext cx="5754469" cy="3592184"/>
        </p:xfrm>
        <a:graphic>
          <a:graphicData uri="http://schemas.openxmlformats.org/drawingml/2006/chart">
            <c:chart xmlns:c="http://schemas.openxmlformats.org/drawingml/2006/chart" xmlns:r="http://schemas.openxmlformats.org/officeDocument/2006/relationships" r:id="rId3"/>
          </a:graphicData>
        </a:graphic>
      </p:graphicFrame>
      <p:sp>
        <p:nvSpPr>
          <p:cNvPr id="37" name="文本框 36"/>
          <p:cNvSpPr txBox="1"/>
          <p:nvPr/>
        </p:nvSpPr>
        <p:spPr>
          <a:xfrm>
            <a:off x="226003" y="5877801"/>
            <a:ext cx="7411065" cy="923330"/>
          </a:xfrm>
          <a:prstGeom prst="rect">
            <a:avLst/>
          </a:prstGeom>
          <a:noFill/>
        </p:spPr>
        <p:txBody>
          <a:bodyPr wrap="square" rtlCol="0">
            <a:spAutoFit/>
          </a:bodyPr>
          <a:lstStyle/>
          <a:p>
            <a:r>
              <a:rPr lang="zh-CN" altLang="en-US" dirty="0" smtClean="0"/>
              <a:t>历年趋势：公司离职率从</a:t>
            </a:r>
            <a:r>
              <a:rPr lang="en-US" altLang="zh-CN" dirty="0" smtClean="0"/>
              <a:t>2011</a:t>
            </a:r>
            <a:r>
              <a:rPr lang="zh-CN" altLang="en-US" dirty="0" smtClean="0"/>
              <a:t>年的</a:t>
            </a:r>
            <a:r>
              <a:rPr lang="en-US" altLang="zh-CN" dirty="0" smtClean="0"/>
              <a:t>9.3%</a:t>
            </a:r>
            <a:r>
              <a:rPr lang="zh-CN" altLang="en-US" dirty="0" smtClean="0"/>
              <a:t>逐年持续下降至当前的</a:t>
            </a:r>
            <a:r>
              <a:rPr lang="en-US" altLang="zh-CN" dirty="0" smtClean="0"/>
              <a:t>2.8%</a:t>
            </a:r>
            <a:r>
              <a:rPr lang="zh-CN" altLang="en-US" dirty="0" smtClean="0"/>
              <a:t>。（苏州市统计局发布的数据显示，</a:t>
            </a:r>
            <a:r>
              <a:rPr lang="en-US" altLang="zh-CN" dirty="0" smtClean="0"/>
              <a:t>2014</a:t>
            </a:r>
            <a:r>
              <a:rPr lang="zh-CN" altLang="en-US" dirty="0" smtClean="0"/>
              <a:t>年苏州市企业平均离职率为</a:t>
            </a:r>
            <a:r>
              <a:rPr lang="en-US" altLang="zh-CN" dirty="0" smtClean="0"/>
              <a:t>17.0%</a:t>
            </a:r>
            <a:r>
              <a:rPr lang="zh-CN" altLang="en-US" dirty="0" smtClean="0"/>
              <a:t>，其中制造业领跑，离职率达</a:t>
            </a:r>
            <a:r>
              <a:rPr lang="en-US" altLang="zh-CN" dirty="0" smtClean="0"/>
              <a:t>25.6%</a:t>
            </a:r>
            <a:r>
              <a:rPr lang="zh-CN" altLang="en-US" dirty="0" smtClean="0"/>
              <a:t>。）</a:t>
            </a:r>
            <a:endParaRPr lang="zh-CN" altLang="en-US" dirty="0"/>
          </a:p>
        </p:txBody>
      </p:sp>
      <p:pic>
        <p:nvPicPr>
          <p:cNvPr id="38" name="图片 37"/>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196593" y="1929552"/>
            <a:ext cx="4995407" cy="2610620"/>
          </a:xfrm>
          <a:prstGeom prst="rect">
            <a:avLst/>
          </a:prstGeom>
        </p:spPr>
      </p:pic>
      <p:sp>
        <p:nvSpPr>
          <p:cNvPr id="39" name="矩形 38"/>
          <p:cNvSpPr/>
          <p:nvPr/>
        </p:nvSpPr>
        <p:spPr>
          <a:xfrm>
            <a:off x="9311417" y="4474112"/>
            <a:ext cx="2606804" cy="369332"/>
          </a:xfrm>
          <a:prstGeom prst="rect">
            <a:avLst/>
          </a:prstGeom>
        </p:spPr>
        <p:txBody>
          <a:bodyPr wrap="none">
            <a:spAutoFit/>
          </a:bodyPr>
          <a:lstStyle/>
          <a:p>
            <a:r>
              <a:rPr lang="zh-CN" altLang="en-US" dirty="0"/>
              <a:t>数据</a:t>
            </a:r>
            <a:r>
              <a:rPr lang="zh-CN" altLang="en-US" dirty="0" smtClean="0"/>
              <a:t>来源</a:t>
            </a:r>
            <a:r>
              <a:rPr lang="en-US" altLang="zh-CN" dirty="0"/>
              <a:t>: </a:t>
            </a:r>
            <a:r>
              <a:rPr lang="zh-CN" altLang="en-US" dirty="0"/>
              <a:t>苏州市统计局</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836356896"/>
      </p:ext>
    </p:extLst>
  </p:cSld>
  <p:clrMapOvr>
    <a:masterClrMapping/>
  </p:clrMapOvr>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0" name="Rectangle 6"/>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4</a:t>
            </a:r>
            <a:endParaRPr lang="zh-CN" altLang="en-US"/>
          </a:p>
        </p:txBody>
      </p:sp>
      <p:sp>
        <p:nvSpPr>
          <p:cNvPr id="32771" name="Rectangle 8"/>
          <p:cNvSpPr>
            <a:spLocks noChangeArrowheads="1"/>
          </p:cNvSpPr>
          <p:nvPr/>
        </p:nvSpPr>
        <p:spPr bwMode="auto">
          <a:xfrm>
            <a:off x="1488017" y="0"/>
            <a:ext cx="1919816"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r>
              <a:rPr lang="en-US" altLang="zh-CN" sz="3300" dirty="0" smtClean="0">
                <a:solidFill>
                  <a:srgbClr val="262626"/>
                </a:solidFill>
                <a:latin typeface="微软雅黑 Light" pitchFamily="34" charset="-122"/>
                <a:ea typeface="微软雅黑" pitchFamily="34" charset="-122"/>
              </a:rPr>
              <a:t>Sales</a:t>
            </a:r>
            <a:r>
              <a:rPr lang="zh-CN" altLang="en-US" sz="3300" dirty="0" smtClean="0">
                <a:solidFill>
                  <a:srgbClr val="262626"/>
                </a:solidFill>
                <a:latin typeface="微软雅黑 Light" pitchFamily="34" charset="-122"/>
                <a:ea typeface="微软雅黑" pitchFamily="34" charset="-122"/>
              </a:rPr>
              <a:t> </a:t>
            </a:r>
            <a:r>
              <a:rPr lang="en-US" altLang="zh-CN" sz="3300" dirty="0" smtClean="0">
                <a:solidFill>
                  <a:srgbClr val="262626"/>
                </a:solidFill>
                <a:latin typeface="微软雅黑 Light" pitchFamily="34" charset="-122"/>
                <a:ea typeface="微软雅黑" pitchFamily="34" charset="-122"/>
              </a:rPr>
              <a:t>Increase</a:t>
            </a:r>
          </a:p>
          <a:p>
            <a:pPr>
              <a:buFont typeface="Arial" charset="0"/>
              <a:buNone/>
            </a:pPr>
            <a:r>
              <a:rPr lang="zh-CN" altLang="en-US" sz="3300" dirty="0" smtClean="0">
                <a:solidFill>
                  <a:srgbClr val="262626"/>
                </a:solidFill>
                <a:latin typeface="微软雅黑 Light" pitchFamily="34" charset="-122"/>
                <a:ea typeface="微软雅黑" pitchFamily="34" charset="-122"/>
              </a:rPr>
              <a:t>銷售增</a:t>
            </a:r>
            <a:r>
              <a:rPr lang="zh-CN" altLang="en-US" sz="3300" dirty="0">
                <a:solidFill>
                  <a:srgbClr val="262626"/>
                </a:solidFill>
                <a:latin typeface="微软雅黑 Light" pitchFamily="34" charset="-122"/>
                <a:ea typeface="微软雅黑" pitchFamily="34" charset="-122"/>
              </a:rPr>
              <a:t>長</a:t>
            </a:r>
          </a:p>
        </p:txBody>
      </p:sp>
      <p:sp>
        <p:nvSpPr>
          <p:cNvPr id="32772" name="下弧形箭头 14"/>
          <p:cNvSpPr>
            <a:spLocks noChangeArrowheads="1"/>
          </p:cNvSpPr>
          <p:nvPr/>
        </p:nvSpPr>
        <p:spPr bwMode="auto">
          <a:xfrm>
            <a:off x="6479118" y="452967"/>
            <a:ext cx="1475316" cy="673100"/>
          </a:xfrm>
          <a:prstGeom prst="curvedUpArrow">
            <a:avLst>
              <a:gd name="adj1" fmla="val 24993"/>
              <a:gd name="adj2" fmla="val 49976"/>
              <a:gd name="adj3" fmla="val 25000"/>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p>
            <a:pPr algn="r">
              <a:buFont typeface="Arial" charset="0"/>
              <a:buNone/>
            </a:pPr>
            <a:endParaRPr lang="zh-CN" altLang="en-US" sz="3300" b="1">
              <a:solidFill>
                <a:srgbClr val="262626"/>
              </a:solidFill>
              <a:latin typeface="微软雅黑 Light" pitchFamily="34" charset="-122"/>
              <a:ea typeface="微软雅黑" pitchFamily="34" charset="-122"/>
            </a:endParaRPr>
          </a:p>
        </p:txBody>
      </p:sp>
      <p:pic>
        <p:nvPicPr>
          <p:cNvPr id="32773" name="图片 1"/>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27051" y="1989667"/>
            <a:ext cx="5609167" cy="37422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32774" name="图片 2"/>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519333" y="2161117"/>
            <a:ext cx="5240867" cy="350308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32775" name="图片 3"/>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373718" y="2631018"/>
            <a:ext cx="3551767" cy="168274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32776" name="图片 17"/>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7363885" y="2827868"/>
            <a:ext cx="3551767" cy="168063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245198043"/>
      </p:ext>
    </p:extLst>
  </p:cSld>
  <p:clrMapOvr>
    <a:masterClrMapping/>
  </p:clrMapOvr>
  <mc:AlternateContent>
    <mc:Choice xmlns:mv="urn:schemas-microsoft-com:mac:vml"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slow" p14:dur="2000"/>
    </mc:Choice>
    <mc:Fallback>
      <p:transition spd="slow"/>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标题 1"/>
          <p:cNvSpPr>
            <a:spLocks noGrp="1" noChangeArrowheads="1"/>
          </p:cNvSpPr>
          <p:nvPr>
            <p:ph type="title"/>
          </p:nvPr>
        </p:nvSpPr>
        <p:spPr>
          <a:xfrm>
            <a:off x="638175" y="2509887"/>
            <a:ext cx="10515600" cy="1325562"/>
          </a:xfrm>
        </p:spPr>
        <p:txBody>
          <a:bodyPr rtlCol="0">
            <a:normAutofit/>
          </a:bodyPr>
          <a:lstStyle/>
          <a:p>
            <a:pPr eaLnBrk="1" fontAlgn="auto" hangingPunct="1">
              <a:spcAft>
                <a:spcPts val="0"/>
              </a:spcAft>
              <a:defRPr/>
            </a:pPr>
            <a:r>
              <a:rPr lang="zh-CN" altLang="en-US" sz="6600" b="1" dirty="0" smtClean="0">
                <a:latin typeface="微软雅黑" pitchFamily="34" charset="-122"/>
                <a:ea typeface="微软雅黑" pitchFamily="34" charset="-122"/>
                <a:cs typeface="微软雅黑" pitchFamily="34" charset="-122"/>
              </a:rPr>
              <a:t> “家文化”的传承与持久性</a:t>
            </a:r>
          </a:p>
        </p:txBody>
      </p:sp>
      <p:sp>
        <p:nvSpPr>
          <p:cNvPr id="3" name="矩形 5"/>
          <p:cNvSpPr/>
          <p:nvPr/>
        </p:nvSpPr>
        <p:spPr>
          <a:xfrm>
            <a:off x="-1270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21509"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412772688"/>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7890" name="内容占位符 2"/>
          <p:cNvSpPr>
            <a:spLocks noGrp="1" noChangeArrowheads="1"/>
          </p:cNvSpPr>
          <p:nvPr>
            <p:ph idx="1"/>
          </p:nvPr>
        </p:nvSpPr>
        <p:spPr>
          <a:xfrm>
            <a:off x="865188" y="889000"/>
            <a:ext cx="10515600" cy="4351338"/>
          </a:xfrm>
        </p:spPr>
        <p:txBody>
          <a:bodyPr/>
          <a:lstStyle/>
          <a:p>
            <a:pPr marL="0" indent="0" algn="ctr" eaLnBrk="1" hangingPunct="1">
              <a:buFont typeface="Arial" pitchFamily="1" charset="0"/>
              <a:buNone/>
            </a:pPr>
            <a:r>
              <a:rPr lang="zh-CN" altLang="en-US" sz="6000" b="1" smtClean="0">
                <a:latin typeface="微软雅黑" pitchFamily="34" charset="-122"/>
                <a:ea typeface="微软雅黑" pitchFamily="34" charset="-122"/>
                <a:cs typeface="微软雅黑" pitchFamily="34" charset="-122"/>
              </a:rPr>
              <a:t>从被企</a:t>
            </a:r>
            <a:r>
              <a:rPr lang="zh-TW" altLang="en-US" sz="6000" b="1" smtClean="0">
                <a:latin typeface="微软雅黑" pitchFamily="34" charset="-122"/>
                <a:ea typeface="微软雅黑" pitchFamily="34" charset="-122"/>
                <a:cs typeface="微软雅黑" pitchFamily="34" charset="-122"/>
              </a:rPr>
              <a:t>業</a:t>
            </a:r>
            <a:r>
              <a:rPr lang="zh-CN" altLang="en-US" sz="6000" b="1" smtClean="0">
                <a:latin typeface="微软雅黑" pitchFamily="34" charset="-122"/>
                <a:ea typeface="微软雅黑" pitchFamily="34" charset="-122"/>
                <a:cs typeface="微软雅黑" pitchFamily="34" charset="-122"/>
              </a:rPr>
              <a:t>主聘用</a:t>
            </a:r>
            <a:r>
              <a:rPr lang="en-US" altLang="zh-CN" sz="6000" b="1" smtClean="0">
                <a:latin typeface="微软雅黑" pitchFamily="34" charset="-122"/>
                <a:ea typeface="微软雅黑" pitchFamily="34" charset="-122"/>
                <a:cs typeface="微软雅黑" pitchFamily="34" charset="-122"/>
              </a:rPr>
              <a:t>  </a:t>
            </a:r>
            <a:r>
              <a:rPr lang="zh-TW" altLang="en-US" sz="4800" b="1" smtClean="0">
                <a:latin typeface="微软雅黑" pitchFamily="34" charset="-122"/>
                <a:ea typeface="微软雅黑" pitchFamily="34" charset="-122"/>
                <a:cs typeface="微软雅黑" pitchFamily="34" charset="-122"/>
              </a:rPr>
              <a:t>到</a:t>
            </a:r>
            <a:endParaRPr lang="zh-CN" altLang="en-US" sz="4800" b="1" smtClean="0">
              <a:latin typeface="微软雅黑" pitchFamily="34" charset="-122"/>
              <a:ea typeface="微软雅黑" pitchFamily="34" charset="-122"/>
              <a:cs typeface="微软雅黑" pitchFamily="34" charset="-122"/>
            </a:endParaRPr>
          </a:p>
          <a:p>
            <a:pPr marL="0" indent="0" algn="ctr" eaLnBrk="1" hangingPunct="1">
              <a:buFont typeface="Arial" pitchFamily="1" charset="0"/>
              <a:buNone/>
            </a:pPr>
            <a:r>
              <a:rPr lang="zh-CN" altLang="en-US" sz="9600" b="1" smtClean="0">
                <a:latin typeface="微软雅黑" pitchFamily="34" charset="-122"/>
                <a:ea typeface="微软雅黑" pitchFamily="34" charset="-122"/>
                <a:cs typeface="微软雅黑" pitchFamily="34" charset="-122"/>
              </a:rPr>
              <a:t>主人翁</a:t>
            </a:r>
          </a:p>
          <a:p>
            <a:pPr marL="0" indent="0" algn="ctr" eaLnBrk="1" hangingPunct="1">
              <a:buFont typeface="Arial" pitchFamily="1" charset="0"/>
              <a:buNone/>
            </a:pPr>
            <a:endParaRPr lang="zh-CN" altLang="en-US" sz="6000" b="1" smtClean="0">
              <a:latin typeface="微软雅黑" pitchFamily="34" charset="-122"/>
              <a:ea typeface="微软雅黑" pitchFamily="34" charset="-122"/>
              <a:cs typeface="微软雅黑" pitchFamily="34" charset="-122"/>
            </a:endParaRPr>
          </a:p>
        </p:txBody>
      </p:sp>
      <p:sp>
        <p:nvSpPr>
          <p:cNvPr id="2" name="文本框 1"/>
          <p:cNvSpPr txBox="1">
            <a:spLocks noChangeArrowheads="1"/>
          </p:cNvSpPr>
          <p:nvPr/>
        </p:nvSpPr>
        <p:spPr bwMode="auto">
          <a:xfrm>
            <a:off x="1311275" y="3571875"/>
            <a:ext cx="10034588" cy="2308225"/>
          </a:xfrm>
          <a:prstGeom prst="rect">
            <a:avLst/>
          </a:prstGeom>
          <a:noFill/>
          <a:ln w="9525">
            <a:noFill/>
            <a:miter lim="800000"/>
            <a:headEnd/>
            <a:tailEnd/>
          </a:ln>
        </p:spPr>
        <p:txBody>
          <a:bodyPr wrap="none">
            <a:prstTxWarp prst="textNoShape">
              <a:avLst/>
            </a:prstTxWarp>
            <a:spAutoFit/>
          </a:bodyPr>
          <a:lstStyle/>
          <a:p>
            <a:pPr algn="ctr"/>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家文化</a:t>
            </a:r>
            <a:endParaRPr lang="zh-CN" altLang="en-US" sz="6000" b="1">
              <a:latin typeface="微软雅黑" pitchFamily="34" charset="-122"/>
              <a:ea typeface="微软雅黑" pitchFamily="34" charset="-122"/>
              <a:cs typeface="微软雅黑" pitchFamily="34" charset="-122"/>
              <a:sym typeface="Arial" pitchFamily="1" charset="0"/>
            </a:endParaRPr>
          </a:p>
          <a:p>
            <a:pPr algn="ctr"/>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人人都是品管</a:t>
            </a:r>
            <a:r>
              <a:rPr lang="zh-TW" altLang="en-US" sz="4800" b="1">
                <a:solidFill>
                  <a:srgbClr val="0070C0"/>
                </a:solidFill>
                <a:latin typeface="微软雅黑" pitchFamily="34" charset="-122"/>
                <a:ea typeface="微软雅黑" pitchFamily="34" charset="-122"/>
                <a:cs typeface="微软雅黑" pitchFamily="34" charset="-122"/>
                <a:sym typeface="Arial" pitchFamily="1" charset="0"/>
              </a:rPr>
              <a:t>員</a:t>
            </a:r>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，人人都是清</a:t>
            </a:r>
            <a:r>
              <a:rPr lang="zh-TW" altLang="en-US" sz="4800" b="1">
                <a:solidFill>
                  <a:srgbClr val="0070C0"/>
                </a:solidFill>
                <a:latin typeface="微软雅黑" pitchFamily="34" charset="-122"/>
                <a:ea typeface="微软雅黑" pitchFamily="34" charset="-122"/>
                <a:cs typeface="微软雅黑" pitchFamily="34" charset="-122"/>
                <a:sym typeface="Arial" pitchFamily="1" charset="0"/>
              </a:rPr>
              <a:t>潔</a:t>
            </a:r>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工，</a:t>
            </a:r>
          </a:p>
          <a:p>
            <a:pPr algn="ctr"/>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人人都是工程</a:t>
            </a:r>
            <a:r>
              <a:rPr lang="zh-TW" altLang="en-US" sz="4800" b="1">
                <a:solidFill>
                  <a:srgbClr val="0070C0"/>
                </a:solidFill>
                <a:latin typeface="微软雅黑" pitchFamily="34" charset="-122"/>
                <a:ea typeface="微软雅黑" pitchFamily="34" charset="-122"/>
                <a:cs typeface="微软雅黑" pitchFamily="34" charset="-122"/>
                <a:sym typeface="Arial" pitchFamily="1" charset="0"/>
              </a:rPr>
              <a:t>師</a:t>
            </a:r>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，人人都是</a:t>
            </a:r>
            <a:r>
              <a:rPr lang="zh-TW" altLang="en-US" sz="4800" b="1">
                <a:solidFill>
                  <a:srgbClr val="0070C0"/>
                </a:solidFill>
                <a:latin typeface="微软雅黑" pitchFamily="34" charset="-122"/>
                <a:ea typeface="微软雅黑" pitchFamily="34" charset="-122"/>
                <a:cs typeface="微软雅黑" pitchFamily="34" charset="-122"/>
                <a:sym typeface="Arial" pitchFamily="1" charset="0"/>
              </a:rPr>
              <a:t>維</a:t>
            </a:r>
            <a:r>
              <a:rPr lang="zh-CN" altLang="en-US" sz="4800" b="1">
                <a:solidFill>
                  <a:srgbClr val="0070C0"/>
                </a:solidFill>
                <a:latin typeface="微软雅黑" pitchFamily="34" charset="-122"/>
                <a:ea typeface="微软雅黑" pitchFamily="34" charset="-122"/>
                <a:cs typeface="微软雅黑" pitchFamily="34" charset="-122"/>
                <a:sym typeface="Arial" pitchFamily="1" charset="0"/>
              </a:rPr>
              <a:t>修工</a:t>
            </a:r>
            <a:r>
              <a:rPr lang="zh-TW" altLang="en-US" sz="4800" b="1">
                <a:solidFill>
                  <a:srgbClr val="0070C0"/>
                </a:solidFill>
                <a:latin typeface="微软雅黑" pitchFamily="34" charset="-122"/>
                <a:ea typeface="微软雅黑" pitchFamily="34" charset="-122"/>
                <a:cs typeface="微软雅黑" pitchFamily="34" charset="-122"/>
                <a:sym typeface="Arial" pitchFamily="1" charset="0"/>
              </a:rPr>
              <a:t>。</a:t>
            </a:r>
            <a:endParaRPr lang="zh-CN" altLang="en-US" sz="6000" b="1">
              <a:solidFill>
                <a:srgbClr val="C00000"/>
              </a:solidFill>
              <a:latin typeface="微软雅黑" pitchFamily="34" charset="-122"/>
              <a:ea typeface="微软雅黑" pitchFamily="34" charset="-122"/>
              <a:cs typeface="微软雅黑" pitchFamily="34"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5" name="矩形 5"/>
          <p:cNvSpPr/>
          <p:nvPr/>
        </p:nvSpPr>
        <p:spPr>
          <a:xfrm>
            <a:off x="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37894"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8914" name="内容占位符 2"/>
          <p:cNvSpPr>
            <a:spLocks noGrp="1" noChangeArrowheads="1"/>
          </p:cNvSpPr>
          <p:nvPr>
            <p:ph idx="1"/>
          </p:nvPr>
        </p:nvSpPr>
        <p:spPr>
          <a:xfrm>
            <a:off x="923925" y="1096963"/>
            <a:ext cx="10515600" cy="2514600"/>
          </a:xfrm>
        </p:spPr>
        <p:txBody>
          <a:bodyPr/>
          <a:lstStyle/>
          <a:p>
            <a:pPr marL="0" indent="0" algn="ctr" eaLnBrk="1" hangingPunct="1">
              <a:buFont typeface="Arial" pitchFamily="1" charset="0"/>
              <a:buNone/>
            </a:pPr>
            <a:r>
              <a:rPr lang="zh-TW" altLang="en-US" sz="6000" b="1" smtClean="0">
                <a:latin typeface="微软雅黑" pitchFamily="34" charset="-122"/>
                <a:ea typeface="微软雅黑" pitchFamily="34" charset="-122"/>
                <a:cs typeface="微软雅黑" pitchFamily="34" charset="-122"/>
              </a:rPr>
              <a:t>從</a:t>
            </a:r>
            <a:r>
              <a:rPr lang="zh-CN" altLang="en-US" sz="6000" b="1" smtClean="0">
                <a:latin typeface="微软雅黑" pitchFamily="34" charset="-122"/>
                <a:ea typeface="微软雅黑" pitchFamily="34" charset="-122"/>
                <a:cs typeface="微软雅黑" pitchFamily="34" charset="-122"/>
              </a:rPr>
              <a:t>自上而下的管理</a:t>
            </a:r>
            <a:r>
              <a:rPr lang="en-US" altLang="zh-CN" sz="6000" b="1" smtClean="0">
                <a:latin typeface="微软雅黑" pitchFamily="34" charset="-122"/>
                <a:ea typeface="微软雅黑" pitchFamily="34" charset="-122"/>
                <a:cs typeface="微软雅黑" pitchFamily="34" charset="-122"/>
                <a:sym typeface="Wingdings" pitchFamily="1" charset="2"/>
              </a:rPr>
              <a:t> 		</a:t>
            </a:r>
            <a:r>
              <a:rPr lang="zh-TW" altLang="en-US" sz="4800" b="1" smtClean="0">
                <a:latin typeface="微软雅黑" pitchFamily="34" charset="-122"/>
                <a:ea typeface="微软雅黑" pitchFamily="34" charset="-122"/>
                <a:cs typeface="微软雅黑" pitchFamily="34" charset="-122"/>
                <a:sym typeface="Wingdings" pitchFamily="1" charset="2"/>
              </a:rPr>
              <a:t>到</a:t>
            </a:r>
            <a:endParaRPr lang="zh-CN" altLang="en-US" b="1" smtClean="0">
              <a:latin typeface="微软雅黑" pitchFamily="34" charset="-122"/>
              <a:ea typeface="微软雅黑" pitchFamily="34" charset="-122"/>
              <a:cs typeface="微软雅黑" pitchFamily="34" charset="-122"/>
            </a:endParaRPr>
          </a:p>
          <a:p>
            <a:pPr marL="0" indent="0" algn="ctr" eaLnBrk="1" hangingPunct="1">
              <a:buFont typeface="Arial" pitchFamily="1" charset="0"/>
              <a:buNone/>
            </a:pPr>
            <a:r>
              <a:rPr lang="zh-CN" altLang="en-US" sz="8000" b="1" smtClean="0">
                <a:latin typeface="微软雅黑" pitchFamily="34" charset="-122"/>
                <a:ea typeface="微软雅黑" pitchFamily="34" charset="-122"/>
                <a:cs typeface="微软雅黑" pitchFamily="34" charset="-122"/>
              </a:rPr>
              <a:t>自下而上的管理（</a:t>
            </a:r>
            <a:r>
              <a:rPr lang="zh-CN" altLang="en-US" sz="6000" b="1" smtClean="0">
                <a:latin typeface="微软雅黑" pitchFamily="34" charset="-122"/>
                <a:ea typeface="微软雅黑" pitchFamily="34" charset="-122"/>
                <a:cs typeface="微软雅黑" pitchFamily="34" charset="-122"/>
              </a:rPr>
              <a:t>自治）</a:t>
            </a:r>
          </a:p>
        </p:txBody>
      </p:sp>
      <p:sp>
        <p:nvSpPr>
          <p:cNvPr id="100" name="文本框 99"/>
          <p:cNvSpPr txBox="1">
            <a:spLocks noChangeArrowheads="1"/>
          </p:cNvSpPr>
          <p:nvPr/>
        </p:nvSpPr>
        <p:spPr bwMode="auto">
          <a:xfrm>
            <a:off x="1993900" y="4013200"/>
            <a:ext cx="9032875" cy="830263"/>
          </a:xfrm>
          <a:prstGeom prst="rect">
            <a:avLst/>
          </a:prstGeom>
          <a:noFill/>
          <a:ln w="9525">
            <a:noFill/>
            <a:miter lim="800000"/>
            <a:headEnd/>
            <a:tailEnd/>
          </a:ln>
        </p:spPr>
        <p:txBody>
          <a:bodyPr>
            <a:prstTxWarp prst="textNoShape">
              <a:avLst/>
            </a:prstTxWarp>
            <a:spAutoFit/>
          </a:bodyPr>
          <a:lstStyle/>
          <a:p>
            <a:pPr>
              <a:buFont typeface="Arial" pitchFamily="-110" charset="0"/>
              <a:buNone/>
              <a:defRPr/>
            </a:pPr>
            <a:r>
              <a:rPr lang="zh-TW" altLang="en-US" sz="4800" b="1" dirty="0">
                <a:solidFill>
                  <a:schemeClr val="tx2">
                    <a:lumMod val="60000"/>
                    <a:lumOff val="40000"/>
                  </a:schemeClr>
                </a:solidFill>
                <a:latin typeface="微软雅黑" pitchFamily="34" charset="-122"/>
                <a:ea typeface="微软雅黑" pitchFamily="34" charset="-122"/>
                <a:cs typeface="微软雅黑" pitchFamily="34" charset="-122"/>
              </a:rPr>
              <a:t>小家庭、學堂</a:t>
            </a:r>
            <a:r>
              <a:rPr lang="en-US" altLang="zh-TW" sz="4800" b="1" dirty="0">
                <a:solidFill>
                  <a:schemeClr val="tx2">
                    <a:lumMod val="60000"/>
                    <a:lumOff val="40000"/>
                  </a:schemeClr>
                </a:solidFill>
                <a:latin typeface="微软雅黑" pitchFamily="34" charset="-122"/>
                <a:ea typeface="微软雅黑" pitchFamily="34" charset="-122"/>
                <a:cs typeface="微软雅黑" pitchFamily="34" charset="-122"/>
              </a:rPr>
              <a:t>   </a:t>
            </a:r>
            <a:r>
              <a:rPr lang="zh-TW" altLang="en-US" sz="4800" b="1" dirty="0">
                <a:solidFill>
                  <a:schemeClr val="tx2">
                    <a:lumMod val="60000"/>
                    <a:lumOff val="40000"/>
                  </a:schemeClr>
                </a:solidFill>
                <a:latin typeface="微软雅黑" pitchFamily="34" charset="-122"/>
                <a:ea typeface="微软雅黑" pitchFamily="34" charset="-122"/>
                <a:cs typeface="微软雅黑" pitchFamily="34" charset="-122"/>
              </a:rPr>
              <a:t>建立在生產線</a:t>
            </a:r>
            <a:endParaRPr lang="zh-CN" altLang="en-US" sz="4800" b="1" dirty="0">
              <a:solidFill>
                <a:schemeClr val="tx2">
                  <a:lumMod val="60000"/>
                  <a:lumOff val="40000"/>
                </a:schemeClr>
              </a:solidFill>
              <a:latin typeface="微软雅黑" pitchFamily="34" charset="-122"/>
              <a:ea typeface="微软雅黑" pitchFamily="34" charset="-122"/>
              <a:cs typeface="微软雅黑" pitchFamily="34"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5" name="矩形 5"/>
          <p:cNvSpPr/>
          <p:nvPr/>
        </p:nvSpPr>
        <p:spPr>
          <a:xfrm>
            <a:off x="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38918" name="图片 6" descr="固锝logo"/>
          <p:cNvPicPr>
            <a:picLocks noChangeAspect="1" noChangeArrowheads="1"/>
          </p:cNvPicPr>
          <p:nvPr/>
        </p:nvPicPr>
        <p:blipFill>
          <a:blip r:embed="rId2"/>
          <a:srcRect/>
          <a:stretch>
            <a:fillRect/>
          </a:stretch>
        </p:blipFill>
        <p:spPr bwMode="auto">
          <a:xfrm>
            <a:off x="11134725" y="6350"/>
            <a:ext cx="1038225" cy="8032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7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5842" name="标题 1"/>
          <p:cNvSpPr>
            <a:spLocks noGrp="1" noChangeArrowheads="1"/>
          </p:cNvSpPr>
          <p:nvPr>
            <p:ph type="title"/>
          </p:nvPr>
        </p:nvSpPr>
        <p:spPr>
          <a:xfrm>
            <a:off x="831850" y="582613"/>
            <a:ext cx="10515600" cy="1325562"/>
          </a:xfrm>
        </p:spPr>
        <p:txBody>
          <a:bodyPr/>
          <a:lstStyle/>
          <a:p>
            <a:pPr eaLnBrk="1" hangingPunct="1"/>
            <a:endParaRPr lang="zh-CN" altLang="en-US" smtClean="0"/>
          </a:p>
        </p:txBody>
      </p:sp>
      <p:sp>
        <p:nvSpPr>
          <p:cNvPr id="35843" name="内容占位符 2"/>
          <p:cNvSpPr>
            <a:spLocks noGrp="1" noChangeArrowheads="1"/>
          </p:cNvSpPr>
          <p:nvPr>
            <p:ph idx="1"/>
          </p:nvPr>
        </p:nvSpPr>
        <p:spPr>
          <a:xfrm>
            <a:off x="846138" y="1976438"/>
            <a:ext cx="10515600" cy="4351337"/>
          </a:xfrm>
        </p:spPr>
        <p:txBody>
          <a:bodyPr/>
          <a:lstStyle/>
          <a:p>
            <a:pPr eaLnBrk="1" hangingPunct="1"/>
            <a:endParaRPr lang="zh-CN" altLang="en-US" smtClean="0"/>
          </a:p>
        </p:txBody>
      </p:sp>
      <p:sp>
        <p:nvSpPr>
          <p:cNvPr id="4" name="矩形 3"/>
          <p:cNvSpPr/>
          <p:nvPr/>
        </p:nvSpPr>
        <p:spPr>
          <a:xfrm>
            <a:off x="-11113" y="-34925"/>
            <a:ext cx="12272963" cy="69135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itchFamily="-110" charset="0"/>
              <a:buNone/>
              <a:defRPr/>
            </a:pPr>
            <a:endParaRPr lang="zh-CN" altLang="en-US">
              <a:solidFill>
                <a:srgbClr val="FFFFFF"/>
              </a:solidFill>
              <a:cs typeface="宋体" pitchFamily="-110" charset="-122"/>
            </a:endParaRPr>
          </a:p>
        </p:txBody>
      </p:sp>
      <p:sp>
        <p:nvSpPr>
          <p:cNvPr id="5" name="等腰三角形 4"/>
          <p:cNvSpPr/>
          <p:nvPr/>
        </p:nvSpPr>
        <p:spPr>
          <a:xfrm>
            <a:off x="82550" y="222250"/>
            <a:ext cx="7423150" cy="5568950"/>
          </a:xfrm>
          <a:prstGeom prst="triangle">
            <a:avLst>
              <a:gd name="adj" fmla="val 50542"/>
            </a:avLst>
          </a:prstGeom>
          <a:solidFill>
            <a:schemeClr val="tx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itchFamily="-110" charset="0"/>
              <a:buNone/>
              <a:defRPr/>
            </a:pPr>
            <a:endParaRPr lang="zh-CN" altLang="en-US">
              <a:solidFill>
                <a:srgbClr val="FFFFFF"/>
              </a:solidFill>
              <a:cs typeface="宋体" pitchFamily="-110" charset="-122"/>
            </a:endParaRPr>
          </a:p>
        </p:txBody>
      </p:sp>
      <p:sp>
        <p:nvSpPr>
          <p:cNvPr id="6" name="等腰三角形 5"/>
          <p:cNvSpPr/>
          <p:nvPr/>
        </p:nvSpPr>
        <p:spPr>
          <a:xfrm rot="10800000" flipH="1">
            <a:off x="4060825" y="225425"/>
            <a:ext cx="7110413" cy="5583238"/>
          </a:xfrm>
          <a:prstGeom prst="triangle">
            <a:avLst>
              <a:gd name="adj" fmla="val 5187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itchFamily="-110" charset="0"/>
              <a:buNone/>
              <a:defRPr/>
            </a:pPr>
            <a:endParaRPr lang="zh-CN" altLang="en-US">
              <a:solidFill>
                <a:srgbClr val="FFFFFF"/>
              </a:solidFill>
              <a:cs typeface="宋体" pitchFamily="-110" charset="-122"/>
            </a:endParaRPr>
          </a:p>
        </p:txBody>
      </p:sp>
      <p:sp>
        <p:nvSpPr>
          <p:cNvPr id="8" name="矩形 7"/>
          <p:cNvSpPr/>
          <p:nvPr/>
        </p:nvSpPr>
        <p:spPr>
          <a:xfrm>
            <a:off x="3136900" y="1311275"/>
            <a:ext cx="1387475" cy="10128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a:solidFill>
                  <a:schemeClr val="tx1"/>
                </a:solidFill>
                <a:latin typeface="Calibri" panose="020F0502020204030204" pitchFamily="34" charset="0"/>
                <a:ea typeface="宋体" panose="02010600030101010101" pitchFamily="2" charset="-122"/>
              </a:defRPr>
            </a:lvl1pPr>
            <a:lvl2pPr marL="37931725" indent="-37474525" eaLnBrk="0" hangingPunct="0">
              <a:defRPr sz="2400">
                <a:solidFill>
                  <a:schemeClr val="tx1"/>
                </a:solidFill>
                <a:latin typeface="Calibri" panose="020F0502020204030204" pitchFamily="34" charset="0"/>
                <a:ea typeface="宋体" panose="02010600030101010101" pitchFamily="2" charset="-122"/>
              </a:defRPr>
            </a:lvl2pPr>
            <a:lvl3pPr eaLnBrk="0" hangingPunct="0">
              <a:defRPr sz="2400">
                <a:solidFill>
                  <a:schemeClr val="tx1"/>
                </a:solidFill>
                <a:latin typeface="Calibri" panose="020F0502020204030204" pitchFamily="34" charset="0"/>
                <a:ea typeface="宋体" panose="02010600030101010101" pitchFamily="2" charset="-122"/>
              </a:defRPr>
            </a:lvl3pPr>
            <a:lvl4pPr eaLnBrk="0" hangingPunct="0">
              <a:defRPr sz="2400">
                <a:solidFill>
                  <a:schemeClr val="tx1"/>
                </a:solidFill>
                <a:latin typeface="Calibri" panose="020F0502020204030204" pitchFamily="34" charset="0"/>
                <a:ea typeface="宋体" panose="02010600030101010101" pitchFamily="2" charset="-122"/>
              </a:defRPr>
            </a:lvl4pPr>
            <a:lvl5pPr eaLnBrk="0" hangingPunct="0">
              <a:defRPr sz="2400">
                <a:solidFill>
                  <a:schemeClr val="tx1"/>
                </a:solidFill>
                <a:latin typeface="Calibri" panose="020F0502020204030204" pitchFamily="34" charset="0"/>
                <a:ea typeface="宋体" panose="02010600030101010101" pitchFamily="2" charset="-122"/>
              </a:defRPr>
            </a:lvl5pPr>
            <a:lvl6pPr marL="4572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6pPr>
            <a:lvl7pPr marL="9144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7pPr>
            <a:lvl8pPr marL="13716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8pPr>
            <a:lvl9pPr marL="18288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9pPr>
          </a:lstStyle>
          <a:p>
            <a:pPr algn="ctr" eaLnBrk="1" hangingPunct="1">
              <a:buFont typeface="Arial" panose="020B0604020202020204" pitchFamily="34" charset="0"/>
              <a:buNone/>
              <a:defRPr/>
            </a:pPr>
            <a:r>
              <a:rPr lang="zh-CN" altLang="en-US" sz="2800" b="1" smtClean="0">
                <a:solidFill>
                  <a:srgbClr val="FFFFFF"/>
                </a:solidFill>
                <a:latin typeface="微软雅黑" panose="020B0503020204020204" pitchFamily="34" charset="-122"/>
                <a:ea typeface="微软雅黑" panose="020B0503020204020204" pitchFamily="34" charset="-122"/>
              </a:rPr>
              <a:t>董事长及高层管理</a:t>
            </a:r>
          </a:p>
        </p:txBody>
      </p:sp>
      <p:sp>
        <p:nvSpPr>
          <p:cNvPr id="9" name="矩形 8"/>
          <p:cNvSpPr/>
          <p:nvPr/>
        </p:nvSpPr>
        <p:spPr>
          <a:xfrm>
            <a:off x="2203450" y="2822575"/>
            <a:ext cx="3224213" cy="11969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a:solidFill>
                  <a:schemeClr val="tx1"/>
                </a:solidFill>
                <a:latin typeface="Calibri" panose="020F0502020204030204" pitchFamily="34" charset="0"/>
                <a:ea typeface="宋体" panose="02010600030101010101" pitchFamily="2" charset="-122"/>
              </a:defRPr>
            </a:lvl1pPr>
            <a:lvl2pPr marL="37931725" indent="-37474525" eaLnBrk="0" hangingPunct="0">
              <a:defRPr sz="2400">
                <a:solidFill>
                  <a:schemeClr val="tx1"/>
                </a:solidFill>
                <a:latin typeface="Calibri" panose="020F0502020204030204" pitchFamily="34" charset="0"/>
                <a:ea typeface="宋体" panose="02010600030101010101" pitchFamily="2" charset="-122"/>
              </a:defRPr>
            </a:lvl2pPr>
            <a:lvl3pPr eaLnBrk="0" hangingPunct="0">
              <a:defRPr sz="2400">
                <a:solidFill>
                  <a:schemeClr val="tx1"/>
                </a:solidFill>
                <a:latin typeface="Calibri" panose="020F0502020204030204" pitchFamily="34" charset="0"/>
                <a:ea typeface="宋体" panose="02010600030101010101" pitchFamily="2" charset="-122"/>
              </a:defRPr>
            </a:lvl3pPr>
            <a:lvl4pPr eaLnBrk="0" hangingPunct="0">
              <a:defRPr sz="2400">
                <a:solidFill>
                  <a:schemeClr val="tx1"/>
                </a:solidFill>
                <a:latin typeface="Calibri" panose="020F0502020204030204" pitchFamily="34" charset="0"/>
                <a:ea typeface="宋体" panose="02010600030101010101" pitchFamily="2" charset="-122"/>
              </a:defRPr>
            </a:lvl4pPr>
            <a:lvl5pPr eaLnBrk="0" hangingPunct="0">
              <a:defRPr sz="2400">
                <a:solidFill>
                  <a:schemeClr val="tx1"/>
                </a:solidFill>
                <a:latin typeface="Calibri" panose="020F0502020204030204" pitchFamily="34" charset="0"/>
                <a:ea typeface="宋体" panose="02010600030101010101" pitchFamily="2" charset="-122"/>
              </a:defRPr>
            </a:lvl5pPr>
            <a:lvl6pPr marL="4572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6pPr>
            <a:lvl7pPr marL="9144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7pPr>
            <a:lvl8pPr marL="13716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8pPr>
            <a:lvl9pPr marL="18288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9pPr>
          </a:lstStyle>
          <a:p>
            <a:pPr algn="ctr" eaLnBrk="1" hangingPunct="1">
              <a:buFont typeface="Arial" panose="020B0604020202020204" pitchFamily="34" charset="0"/>
              <a:buNone/>
              <a:defRPr/>
            </a:pPr>
            <a:r>
              <a:rPr lang="zh-CN" altLang="en-US" sz="4400" b="1" smtClean="0">
                <a:solidFill>
                  <a:srgbClr val="FFFFFF"/>
                </a:solidFill>
                <a:latin typeface="微软雅黑" panose="020B0503020204020204" pitchFamily="34" charset="-122"/>
                <a:ea typeface="微软雅黑" panose="020B0503020204020204" pitchFamily="34" charset="-122"/>
              </a:rPr>
              <a:t>中层管理</a:t>
            </a:r>
          </a:p>
        </p:txBody>
      </p:sp>
      <p:sp>
        <p:nvSpPr>
          <p:cNvPr id="10" name="矩形 9"/>
          <p:cNvSpPr/>
          <p:nvPr/>
        </p:nvSpPr>
        <p:spPr>
          <a:xfrm>
            <a:off x="2133600" y="4552950"/>
            <a:ext cx="3400425" cy="8032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a:solidFill>
                  <a:schemeClr val="tx1"/>
                </a:solidFill>
                <a:latin typeface="Calibri" panose="020F0502020204030204" pitchFamily="34" charset="0"/>
                <a:ea typeface="宋体" panose="02010600030101010101" pitchFamily="2" charset="-122"/>
              </a:defRPr>
            </a:lvl1pPr>
            <a:lvl2pPr marL="37931725" indent="-37474525" eaLnBrk="0" hangingPunct="0">
              <a:defRPr sz="2400">
                <a:solidFill>
                  <a:schemeClr val="tx1"/>
                </a:solidFill>
                <a:latin typeface="Calibri" panose="020F0502020204030204" pitchFamily="34" charset="0"/>
                <a:ea typeface="宋体" panose="02010600030101010101" pitchFamily="2" charset="-122"/>
              </a:defRPr>
            </a:lvl2pPr>
            <a:lvl3pPr eaLnBrk="0" hangingPunct="0">
              <a:defRPr sz="2400">
                <a:solidFill>
                  <a:schemeClr val="tx1"/>
                </a:solidFill>
                <a:latin typeface="Calibri" panose="020F0502020204030204" pitchFamily="34" charset="0"/>
                <a:ea typeface="宋体" panose="02010600030101010101" pitchFamily="2" charset="-122"/>
              </a:defRPr>
            </a:lvl3pPr>
            <a:lvl4pPr eaLnBrk="0" hangingPunct="0">
              <a:defRPr sz="2400">
                <a:solidFill>
                  <a:schemeClr val="tx1"/>
                </a:solidFill>
                <a:latin typeface="Calibri" panose="020F0502020204030204" pitchFamily="34" charset="0"/>
                <a:ea typeface="宋体" panose="02010600030101010101" pitchFamily="2" charset="-122"/>
              </a:defRPr>
            </a:lvl4pPr>
            <a:lvl5pPr eaLnBrk="0" hangingPunct="0">
              <a:defRPr sz="2400">
                <a:solidFill>
                  <a:schemeClr val="tx1"/>
                </a:solidFill>
                <a:latin typeface="Calibri" panose="020F0502020204030204" pitchFamily="34" charset="0"/>
                <a:ea typeface="宋体" panose="02010600030101010101" pitchFamily="2" charset="-122"/>
              </a:defRPr>
            </a:lvl5pPr>
            <a:lvl6pPr marL="4572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6pPr>
            <a:lvl7pPr marL="9144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7pPr>
            <a:lvl8pPr marL="13716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8pPr>
            <a:lvl9pPr marL="18288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9pPr>
          </a:lstStyle>
          <a:p>
            <a:pPr algn="ctr" eaLnBrk="1" hangingPunct="1">
              <a:buFont typeface="Arial" panose="020B0604020202020204" pitchFamily="34" charset="0"/>
              <a:buNone/>
              <a:defRPr/>
            </a:pPr>
            <a:r>
              <a:rPr lang="zh-CN" altLang="en-US" sz="5400" b="1" smtClean="0">
                <a:solidFill>
                  <a:srgbClr val="FFFFFF"/>
                </a:solidFill>
                <a:latin typeface="微软雅黑" panose="020B0503020204020204" pitchFamily="34" charset="-122"/>
                <a:ea typeface="微软雅黑" panose="020B0503020204020204" pitchFamily="34" charset="-122"/>
              </a:rPr>
              <a:t>基层员工</a:t>
            </a:r>
          </a:p>
        </p:txBody>
      </p:sp>
      <p:cxnSp>
        <p:nvCxnSpPr>
          <p:cNvPr id="11" name="直接连接符 10"/>
          <p:cNvCxnSpPr/>
          <p:nvPr/>
        </p:nvCxnSpPr>
        <p:spPr>
          <a:xfrm>
            <a:off x="2278063" y="2540000"/>
            <a:ext cx="3094037" cy="0"/>
          </a:xfrm>
          <a:prstGeom prst="line">
            <a:avLst/>
          </a:prstGeom>
          <a:solidFill>
            <a:schemeClr val="tx2"/>
          </a:solidFill>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1181100" y="4171950"/>
            <a:ext cx="5305425" cy="0"/>
          </a:xfrm>
          <a:prstGeom prst="line">
            <a:avLst/>
          </a:prstGeom>
          <a:solidFill>
            <a:schemeClr val="tx2"/>
          </a:solidFill>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6962775" y="3209925"/>
            <a:ext cx="1525588" cy="1371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a:solidFill>
                  <a:schemeClr val="tx1"/>
                </a:solidFill>
                <a:latin typeface="Calibri" panose="020F0502020204030204" pitchFamily="34" charset="0"/>
                <a:ea typeface="宋体" panose="02010600030101010101" pitchFamily="2" charset="-122"/>
              </a:defRPr>
            </a:lvl1pPr>
            <a:lvl2pPr marL="37931725" indent="-37474525" eaLnBrk="0" hangingPunct="0">
              <a:defRPr sz="2400">
                <a:solidFill>
                  <a:schemeClr val="tx1"/>
                </a:solidFill>
                <a:latin typeface="Calibri" panose="020F0502020204030204" pitchFamily="34" charset="0"/>
                <a:ea typeface="宋体" panose="02010600030101010101" pitchFamily="2" charset="-122"/>
              </a:defRPr>
            </a:lvl2pPr>
            <a:lvl3pPr eaLnBrk="0" hangingPunct="0">
              <a:defRPr sz="2400">
                <a:solidFill>
                  <a:schemeClr val="tx1"/>
                </a:solidFill>
                <a:latin typeface="Calibri" panose="020F0502020204030204" pitchFamily="34" charset="0"/>
                <a:ea typeface="宋体" panose="02010600030101010101" pitchFamily="2" charset="-122"/>
              </a:defRPr>
            </a:lvl3pPr>
            <a:lvl4pPr eaLnBrk="0" hangingPunct="0">
              <a:defRPr sz="2400">
                <a:solidFill>
                  <a:schemeClr val="tx1"/>
                </a:solidFill>
                <a:latin typeface="Calibri" panose="020F0502020204030204" pitchFamily="34" charset="0"/>
                <a:ea typeface="宋体" panose="02010600030101010101" pitchFamily="2" charset="-122"/>
              </a:defRPr>
            </a:lvl4pPr>
            <a:lvl5pPr eaLnBrk="0" hangingPunct="0">
              <a:defRPr sz="2400">
                <a:solidFill>
                  <a:schemeClr val="tx1"/>
                </a:solidFill>
                <a:latin typeface="Calibri" panose="020F0502020204030204" pitchFamily="34" charset="0"/>
                <a:ea typeface="宋体" panose="02010600030101010101" pitchFamily="2" charset="-122"/>
              </a:defRPr>
            </a:lvl5pPr>
            <a:lvl6pPr marL="4572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6pPr>
            <a:lvl7pPr marL="9144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7pPr>
            <a:lvl8pPr marL="13716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8pPr>
            <a:lvl9pPr marL="18288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9pPr>
          </a:lstStyle>
          <a:p>
            <a:pPr algn="ctr" eaLnBrk="1" hangingPunct="1">
              <a:buFont typeface="Arial" panose="020B0604020202020204" pitchFamily="34" charset="0"/>
              <a:buNone/>
              <a:defRPr/>
            </a:pPr>
            <a:r>
              <a:rPr lang="zh-CN" altLang="en-US" sz="2800" b="1" smtClean="0">
                <a:solidFill>
                  <a:srgbClr val="FFFFFF"/>
                </a:solidFill>
                <a:latin typeface="微软雅黑" panose="020B0503020204020204" pitchFamily="34" charset="-122"/>
                <a:ea typeface="微软雅黑" panose="020B0503020204020204" pitchFamily="34" charset="-122"/>
              </a:rPr>
              <a:t>董事长及高层管理</a:t>
            </a:r>
          </a:p>
        </p:txBody>
      </p:sp>
      <p:sp>
        <p:nvSpPr>
          <p:cNvPr id="19" name="矩形 18"/>
          <p:cNvSpPr/>
          <p:nvPr/>
        </p:nvSpPr>
        <p:spPr>
          <a:xfrm>
            <a:off x="6103938" y="1854200"/>
            <a:ext cx="3224212" cy="1196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a:solidFill>
                  <a:schemeClr val="tx1"/>
                </a:solidFill>
                <a:latin typeface="Calibri" panose="020F0502020204030204" pitchFamily="34" charset="0"/>
                <a:ea typeface="宋体" panose="02010600030101010101" pitchFamily="2" charset="-122"/>
              </a:defRPr>
            </a:lvl1pPr>
            <a:lvl2pPr marL="37931725" indent="-37474525" eaLnBrk="0" hangingPunct="0">
              <a:defRPr sz="2400">
                <a:solidFill>
                  <a:schemeClr val="tx1"/>
                </a:solidFill>
                <a:latin typeface="Calibri" panose="020F0502020204030204" pitchFamily="34" charset="0"/>
                <a:ea typeface="宋体" panose="02010600030101010101" pitchFamily="2" charset="-122"/>
              </a:defRPr>
            </a:lvl2pPr>
            <a:lvl3pPr eaLnBrk="0" hangingPunct="0">
              <a:defRPr sz="2400">
                <a:solidFill>
                  <a:schemeClr val="tx1"/>
                </a:solidFill>
                <a:latin typeface="Calibri" panose="020F0502020204030204" pitchFamily="34" charset="0"/>
                <a:ea typeface="宋体" panose="02010600030101010101" pitchFamily="2" charset="-122"/>
              </a:defRPr>
            </a:lvl3pPr>
            <a:lvl4pPr eaLnBrk="0" hangingPunct="0">
              <a:defRPr sz="2400">
                <a:solidFill>
                  <a:schemeClr val="tx1"/>
                </a:solidFill>
                <a:latin typeface="Calibri" panose="020F0502020204030204" pitchFamily="34" charset="0"/>
                <a:ea typeface="宋体" panose="02010600030101010101" pitchFamily="2" charset="-122"/>
              </a:defRPr>
            </a:lvl4pPr>
            <a:lvl5pPr eaLnBrk="0" hangingPunct="0">
              <a:defRPr sz="2400">
                <a:solidFill>
                  <a:schemeClr val="tx1"/>
                </a:solidFill>
                <a:latin typeface="Calibri" panose="020F0502020204030204" pitchFamily="34" charset="0"/>
                <a:ea typeface="宋体" panose="02010600030101010101" pitchFamily="2" charset="-122"/>
              </a:defRPr>
            </a:lvl5pPr>
            <a:lvl6pPr marL="4572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6pPr>
            <a:lvl7pPr marL="9144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7pPr>
            <a:lvl8pPr marL="13716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8pPr>
            <a:lvl9pPr marL="18288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9pPr>
          </a:lstStyle>
          <a:p>
            <a:pPr algn="ctr" eaLnBrk="1" hangingPunct="1">
              <a:buFont typeface="Arial" panose="020B0604020202020204" pitchFamily="34" charset="0"/>
              <a:buNone/>
              <a:defRPr/>
            </a:pPr>
            <a:r>
              <a:rPr lang="zh-CN" altLang="en-US" sz="4400" b="1" smtClean="0">
                <a:solidFill>
                  <a:srgbClr val="FFFFFF"/>
                </a:solidFill>
                <a:latin typeface="微软雅黑" panose="020B0503020204020204" pitchFamily="34" charset="-122"/>
                <a:ea typeface="微软雅黑" panose="020B0503020204020204" pitchFamily="34" charset="-122"/>
              </a:rPr>
              <a:t>中层管理</a:t>
            </a:r>
          </a:p>
        </p:txBody>
      </p:sp>
      <p:sp>
        <p:nvSpPr>
          <p:cNvPr id="20" name="矩形 19"/>
          <p:cNvSpPr/>
          <p:nvPr/>
        </p:nvSpPr>
        <p:spPr>
          <a:xfrm>
            <a:off x="5200650" y="438150"/>
            <a:ext cx="5008563" cy="1143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a:solidFill>
                  <a:schemeClr val="tx1"/>
                </a:solidFill>
                <a:latin typeface="Calibri" panose="020F0502020204030204" pitchFamily="34" charset="0"/>
                <a:ea typeface="宋体" panose="02010600030101010101" pitchFamily="2" charset="-122"/>
              </a:defRPr>
            </a:lvl1pPr>
            <a:lvl2pPr marL="37931725" indent="-37474525" eaLnBrk="0" hangingPunct="0">
              <a:defRPr sz="2400">
                <a:solidFill>
                  <a:schemeClr val="tx1"/>
                </a:solidFill>
                <a:latin typeface="Calibri" panose="020F0502020204030204" pitchFamily="34" charset="0"/>
                <a:ea typeface="宋体" panose="02010600030101010101" pitchFamily="2" charset="-122"/>
              </a:defRPr>
            </a:lvl2pPr>
            <a:lvl3pPr eaLnBrk="0" hangingPunct="0">
              <a:defRPr sz="2400">
                <a:solidFill>
                  <a:schemeClr val="tx1"/>
                </a:solidFill>
                <a:latin typeface="Calibri" panose="020F0502020204030204" pitchFamily="34" charset="0"/>
                <a:ea typeface="宋体" panose="02010600030101010101" pitchFamily="2" charset="-122"/>
              </a:defRPr>
            </a:lvl3pPr>
            <a:lvl4pPr eaLnBrk="0" hangingPunct="0">
              <a:defRPr sz="2400">
                <a:solidFill>
                  <a:schemeClr val="tx1"/>
                </a:solidFill>
                <a:latin typeface="Calibri" panose="020F0502020204030204" pitchFamily="34" charset="0"/>
                <a:ea typeface="宋体" panose="02010600030101010101" pitchFamily="2" charset="-122"/>
              </a:defRPr>
            </a:lvl4pPr>
            <a:lvl5pPr eaLnBrk="0" hangingPunct="0">
              <a:defRPr sz="2400">
                <a:solidFill>
                  <a:schemeClr val="tx1"/>
                </a:solidFill>
                <a:latin typeface="Calibri" panose="020F0502020204030204" pitchFamily="34" charset="0"/>
                <a:ea typeface="宋体" panose="02010600030101010101" pitchFamily="2" charset="-122"/>
              </a:defRPr>
            </a:lvl5pPr>
            <a:lvl6pPr marL="4572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6pPr>
            <a:lvl7pPr marL="9144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7pPr>
            <a:lvl8pPr marL="13716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8pPr>
            <a:lvl9pPr marL="18288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9pPr>
          </a:lstStyle>
          <a:p>
            <a:pPr algn="ctr" eaLnBrk="1" hangingPunct="1">
              <a:buFont typeface="Arial" panose="020B0604020202020204" pitchFamily="34" charset="0"/>
              <a:buNone/>
              <a:defRPr/>
            </a:pPr>
            <a:r>
              <a:rPr lang="zh-CN" altLang="en-US" sz="4400" b="1" smtClean="0">
                <a:solidFill>
                  <a:srgbClr val="FFFFFF"/>
                </a:solidFill>
                <a:latin typeface="微软雅黑" panose="020B0503020204020204" pitchFamily="34" charset="-122"/>
                <a:ea typeface="微软雅黑" panose="020B0503020204020204" pitchFamily="34" charset="-122"/>
              </a:rPr>
              <a:t>支部建在连队</a:t>
            </a:r>
          </a:p>
          <a:p>
            <a:pPr algn="ctr" eaLnBrk="1" hangingPunct="1">
              <a:buFont typeface="Arial" panose="020B0604020202020204" pitchFamily="34" charset="0"/>
              <a:buNone/>
              <a:defRPr/>
            </a:pPr>
            <a:r>
              <a:rPr lang="zh-CN" altLang="en-US" sz="4400" b="1" smtClean="0">
                <a:solidFill>
                  <a:srgbClr val="FFFFFF"/>
                </a:solidFill>
                <a:latin typeface="微软雅黑" panose="020B0503020204020204" pitchFamily="34" charset="-122"/>
                <a:ea typeface="微软雅黑" panose="020B0503020204020204" pitchFamily="34" charset="-122"/>
              </a:rPr>
              <a:t>学堂建在班组</a:t>
            </a:r>
          </a:p>
        </p:txBody>
      </p:sp>
      <p:cxnSp>
        <p:nvCxnSpPr>
          <p:cNvPr id="21" name="直接连接符 20"/>
          <p:cNvCxnSpPr/>
          <p:nvPr/>
        </p:nvCxnSpPr>
        <p:spPr>
          <a:xfrm flipV="1">
            <a:off x="5067300" y="1716088"/>
            <a:ext cx="5170488" cy="95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5956300" y="3108325"/>
            <a:ext cx="34036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5857" name="图片 6" descr="固锝logo"/>
          <p:cNvPicPr>
            <a:picLocks noChangeAspect="1" noChangeArrowheads="1"/>
          </p:cNvPicPr>
          <p:nvPr/>
        </p:nvPicPr>
        <p:blipFill>
          <a:blip r:embed="rId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1222038" y="47625"/>
            <a:ext cx="890587" cy="688975"/>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2" name="矩形 1"/>
          <p:cNvSpPr/>
          <p:nvPr/>
        </p:nvSpPr>
        <p:spPr>
          <a:xfrm>
            <a:off x="4933950" y="5907088"/>
            <a:ext cx="6951663" cy="798512"/>
          </a:xfrm>
          <a:prstGeom prst="rect">
            <a:avLst/>
          </a:prstGeom>
          <a:noFill/>
          <a:ln>
            <a:noFill/>
          </a:ln>
          <a:extLst/>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a:solidFill>
                  <a:schemeClr val="tx1"/>
                </a:solidFill>
                <a:latin typeface="Calibri" panose="020F0502020204030204" pitchFamily="34" charset="0"/>
                <a:ea typeface="宋体" panose="02010600030101010101" pitchFamily="2" charset="-122"/>
              </a:defRPr>
            </a:lvl1pPr>
            <a:lvl2pPr marL="37931725" indent="-37474525" eaLnBrk="0" hangingPunct="0">
              <a:defRPr sz="2400">
                <a:solidFill>
                  <a:schemeClr val="tx1"/>
                </a:solidFill>
                <a:latin typeface="Calibri" panose="020F0502020204030204" pitchFamily="34" charset="0"/>
                <a:ea typeface="宋体" panose="02010600030101010101" pitchFamily="2" charset="-122"/>
              </a:defRPr>
            </a:lvl2pPr>
            <a:lvl3pPr eaLnBrk="0" hangingPunct="0">
              <a:defRPr sz="2400">
                <a:solidFill>
                  <a:schemeClr val="tx1"/>
                </a:solidFill>
                <a:latin typeface="Calibri" panose="020F0502020204030204" pitchFamily="34" charset="0"/>
                <a:ea typeface="宋体" panose="02010600030101010101" pitchFamily="2" charset="-122"/>
              </a:defRPr>
            </a:lvl3pPr>
            <a:lvl4pPr eaLnBrk="0" hangingPunct="0">
              <a:defRPr sz="2400">
                <a:solidFill>
                  <a:schemeClr val="tx1"/>
                </a:solidFill>
                <a:latin typeface="Calibri" panose="020F0502020204030204" pitchFamily="34" charset="0"/>
                <a:ea typeface="宋体" panose="02010600030101010101" pitchFamily="2" charset="-122"/>
              </a:defRPr>
            </a:lvl4pPr>
            <a:lvl5pPr eaLnBrk="0" hangingPunct="0">
              <a:defRPr sz="2400">
                <a:solidFill>
                  <a:schemeClr val="tx1"/>
                </a:solidFill>
                <a:latin typeface="Calibri" panose="020F0502020204030204" pitchFamily="34" charset="0"/>
                <a:ea typeface="宋体" panose="02010600030101010101" pitchFamily="2" charset="-122"/>
              </a:defRPr>
            </a:lvl5pPr>
            <a:lvl6pPr marL="4572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6pPr>
            <a:lvl7pPr marL="9144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7pPr>
            <a:lvl8pPr marL="13716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8pPr>
            <a:lvl9pPr marL="1828800" eaLnBrk="0" fontAlgn="base" hangingPunct="0">
              <a:spcBef>
                <a:spcPct val="0"/>
              </a:spcBef>
              <a:spcAft>
                <a:spcPct val="0"/>
              </a:spcAft>
              <a:defRPr sz="2400">
                <a:solidFill>
                  <a:schemeClr val="tx1"/>
                </a:solidFill>
                <a:latin typeface="Calibri" panose="020F0502020204030204" pitchFamily="34" charset="0"/>
                <a:ea typeface="宋体" panose="02010600030101010101" pitchFamily="2" charset="-122"/>
              </a:defRPr>
            </a:lvl9pPr>
          </a:lstStyle>
          <a:p>
            <a:pPr algn="r" eaLnBrk="1" hangingPunct="1">
              <a:buFont typeface="Arial" panose="020B0604020202020204" pitchFamily="34" charset="0"/>
              <a:buNone/>
              <a:defRPr/>
            </a:pPr>
            <a:r>
              <a:rPr lang="zh-CN" altLang="en-US" sz="3600" b="1" smtClean="0">
                <a:solidFill>
                  <a:srgbClr val="262626"/>
                </a:solidFill>
                <a:latin typeface="微软雅黑" panose="020B0503020204020204" pitchFamily="34" charset="-122"/>
                <a:ea typeface="微软雅黑" panose="020B0503020204020204" pitchFamily="34" charset="-122"/>
              </a:rPr>
              <a:t>从“被管理” 到“自主管理”</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943826907"/>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1442" name="内容占位符 2"/>
          <p:cNvSpPr>
            <a:spLocks noGrp="1" noChangeArrowheads="1"/>
          </p:cNvSpPr>
          <p:nvPr>
            <p:ph idx="1"/>
          </p:nvPr>
        </p:nvSpPr>
        <p:spPr>
          <a:xfrm>
            <a:off x="841375" y="892175"/>
            <a:ext cx="10515600" cy="4351338"/>
          </a:xfrm>
        </p:spPr>
        <p:txBody>
          <a:bodyPr/>
          <a:lstStyle/>
          <a:p>
            <a:pPr marL="0" indent="0" algn="ctr" eaLnBrk="1" hangingPunct="1">
              <a:buFont typeface="Arial" charset="0"/>
              <a:buNone/>
            </a:pPr>
            <a:r>
              <a:rPr lang="en-US" sz="4800" smtClean="0">
                <a:ea typeface="宋体" charset="-122"/>
                <a:cs typeface="宋体" charset="-122"/>
              </a:rPr>
              <a:t>Resolving the Successor Issue</a:t>
            </a:r>
            <a:r>
              <a:rPr lang="zh-CN" altLang="en-US" sz="4400" b="1" smtClean="0">
                <a:latin typeface="微软雅黑" pitchFamily="34" charset="-122"/>
                <a:ea typeface="微软雅黑" pitchFamily="34" charset="-122"/>
                <a:cs typeface="微软雅黑" pitchFamily="34" charset="-122"/>
              </a:rPr>
              <a:t>：</a:t>
            </a:r>
          </a:p>
          <a:p>
            <a:pPr marL="0" indent="0" algn="ctr" eaLnBrk="1" hangingPunct="1">
              <a:buFont typeface="Arial" charset="0"/>
              <a:buNone/>
            </a:pPr>
            <a:r>
              <a:rPr lang="en-US" sz="5400" smtClean="0">
                <a:ea typeface="宋体" charset="-122"/>
                <a:cs typeface="宋体" charset="-122"/>
              </a:rPr>
              <a:t>The Training of Successor is a</a:t>
            </a:r>
          </a:p>
          <a:p>
            <a:pPr marL="0" indent="0" algn="ctr" eaLnBrk="1" hangingPunct="1">
              <a:buFont typeface="Arial" charset="0"/>
              <a:buNone/>
            </a:pPr>
            <a:r>
              <a:rPr lang="en-US" sz="5400" smtClean="0">
                <a:ea typeface="宋体" charset="-122"/>
                <a:cs typeface="宋体" charset="-122"/>
              </a:rPr>
              <a:t> Natural Result</a:t>
            </a:r>
          </a:p>
          <a:p>
            <a:pPr marL="0" indent="0" algn="ctr" eaLnBrk="1" hangingPunct="1">
              <a:buFont typeface="Arial" charset="0"/>
              <a:buNone/>
            </a:pPr>
            <a:endParaRPr lang="zh-CN" altLang="en-US" sz="5400" b="1" smtClean="0">
              <a:latin typeface="微软雅黑" pitchFamily="34" charset="-122"/>
              <a:ea typeface="微软雅黑" pitchFamily="34" charset="-122"/>
              <a:cs typeface="微软雅黑" pitchFamily="34" charset="-122"/>
            </a:endParaRPr>
          </a:p>
          <a:p>
            <a:pPr marL="0" indent="0" algn="ctr" eaLnBrk="1" hangingPunct="1">
              <a:buFont typeface="Arial" charset="0"/>
              <a:buNone/>
            </a:pPr>
            <a:endParaRPr lang="zh-CN" altLang="en-US" sz="5400" b="1" smtClean="0">
              <a:latin typeface="微软雅黑" pitchFamily="34" charset="-122"/>
              <a:ea typeface="微软雅黑" pitchFamily="34" charset="-122"/>
              <a:cs typeface="微软雅黑" pitchFamily="34" charset="-122"/>
            </a:endParaRPr>
          </a:p>
        </p:txBody>
      </p:sp>
      <p:sp>
        <p:nvSpPr>
          <p:cNvPr id="4" name="文本框 3"/>
          <p:cNvSpPr txBox="1">
            <a:spLocks noChangeArrowheads="1"/>
          </p:cNvSpPr>
          <p:nvPr/>
        </p:nvSpPr>
        <p:spPr bwMode="auto">
          <a:xfrm>
            <a:off x="346075" y="3738563"/>
            <a:ext cx="10502900" cy="1816100"/>
          </a:xfrm>
          <a:prstGeom prst="rect">
            <a:avLst/>
          </a:prstGeom>
          <a:noFill/>
          <a:ln w="9525">
            <a:noFill/>
            <a:miter lim="800000"/>
            <a:headEnd/>
            <a:tailEnd/>
          </a:ln>
        </p:spPr>
        <p:txBody>
          <a:bodyPr wrap="none">
            <a:prstTxWarp prst="textNoShape">
              <a:avLst/>
            </a:prstTxWarp>
            <a:spAutoFit/>
          </a:bodyPr>
          <a:lstStyle/>
          <a:p>
            <a:r>
              <a:rPr lang="en-US" sz="4000"/>
              <a:t>       </a:t>
            </a:r>
            <a:r>
              <a:rPr lang="en-US" sz="4000" b="1"/>
              <a:t>Correcting Oneself and Transforming Others</a:t>
            </a:r>
          </a:p>
          <a:p>
            <a:r>
              <a:rPr lang="en-US" sz="3600"/>
              <a:t> “</a:t>
            </a:r>
            <a:r>
              <a:rPr lang="en-US" sz="3200" i="1"/>
              <a:t>Self-Cultivation, Managing the Family, Governing a Country, </a:t>
            </a:r>
          </a:p>
          <a:p>
            <a:r>
              <a:rPr lang="en-US" sz="3200" i="1"/>
              <a:t>                    Bringing Peace to the World</a:t>
            </a:r>
            <a:r>
              <a:rPr lang="en-US" sz="360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6" name="Line 6"/>
          <p:cNvSpPr>
            <a:spLocks noChangeShapeType="1"/>
          </p:cNvSpPr>
          <p:nvPr/>
        </p:nvSpPr>
        <p:spPr bwMode="auto">
          <a:xfrm>
            <a:off x="192617" y="6021917"/>
            <a:ext cx="1295400" cy="0"/>
          </a:xfrm>
          <a:prstGeom prst="line">
            <a:avLst/>
          </a:prstGeom>
          <a:noFill/>
          <a:ln w="3175">
            <a:solidFill>
              <a:srgbClr val="94B3BA"/>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sp>
        <p:nvSpPr>
          <p:cNvPr id="21507" name="Line 7"/>
          <p:cNvSpPr>
            <a:spLocks noChangeShapeType="1"/>
          </p:cNvSpPr>
          <p:nvPr/>
        </p:nvSpPr>
        <p:spPr bwMode="auto">
          <a:xfrm>
            <a:off x="376767" y="5579533"/>
            <a:ext cx="0" cy="762000"/>
          </a:xfrm>
          <a:prstGeom prst="line">
            <a:avLst/>
          </a:prstGeom>
          <a:noFill/>
          <a:ln w="3175">
            <a:solidFill>
              <a:srgbClr val="94B3BA"/>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sp>
        <p:nvSpPr>
          <p:cNvPr id="21508" name="Rectangle 8"/>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3</a:t>
            </a:r>
            <a:endParaRPr lang="zh-CN" altLang="en-US"/>
          </a:p>
        </p:txBody>
      </p:sp>
      <p:sp>
        <p:nvSpPr>
          <p:cNvPr id="21509" name="Rectangle 8"/>
          <p:cNvSpPr>
            <a:spLocks noChangeArrowheads="1"/>
          </p:cNvSpPr>
          <p:nvPr/>
        </p:nvSpPr>
        <p:spPr bwMode="auto">
          <a:xfrm>
            <a:off x="1392767" y="-27516"/>
            <a:ext cx="2201333" cy="121920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r>
              <a:rPr lang="zh-CN" altLang="en-US" sz="3300">
                <a:solidFill>
                  <a:srgbClr val="262626"/>
                </a:solidFill>
                <a:latin typeface="微软雅黑 Light" pitchFamily="34" charset="-122"/>
                <a:ea typeface="微软雅黑" pitchFamily="34" charset="-122"/>
              </a:rPr>
              <a:t>二代傳承</a:t>
            </a:r>
          </a:p>
        </p:txBody>
      </p:sp>
      <p:pic>
        <p:nvPicPr>
          <p:cNvPr id="21510" name="图片 2"/>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111067" y="2150534"/>
            <a:ext cx="3744384" cy="249555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1511" name="图片 3"/>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186767" y="2152651"/>
            <a:ext cx="3776133" cy="25103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1512" name="图片 4"/>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262467" y="2150534"/>
            <a:ext cx="3778251" cy="251248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21513" name="Rectangle 8"/>
          <p:cNvSpPr>
            <a:spLocks noChangeArrowheads="1"/>
          </p:cNvSpPr>
          <p:nvPr/>
        </p:nvSpPr>
        <p:spPr bwMode="auto">
          <a:xfrm>
            <a:off x="376767" y="4832351"/>
            <a:ext cx="6714067"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a:solidFill>
                  <a:srgbClr val="262626"/>
                </a:solidFill>
                <a:latin typeface="微软雅黑 Light" pitchFamily="34" charset="-122"/>
                <a:ea typeface="微软雅黑" pitchFamily="34" charset="-122"/>
              </a:rPr>
              <a:t>二代的问题，反映的是一代的问题</a:t>
            </a:r>
          </a:p>
        </p:txBody>
      </p:sp>
      <p:sp>
        <p:nvSpPr>
          <p:cNvPr id="21514" name="Rectangle 10"/>
          <p:cNvSpPr>
            <a:spLocks noChangeArrowheads="1"/>
          </p:cNvSpPr>
          <p:nvPr/>
        </p:nvSpPr>
        <p:spPr bwMode="auto">
          <a:xfrm>
            <a:off x="5232400" y="1055496"/>
            <a:ext cx="6496051" cy="84176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nchor="ctr">
            <a:spAutoFit/>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lnSpc>
                <a:spcPct val="150000"/>
              </a:lnSpc>
              <a:buFont typeface="Arial" charset="0"/>
              <a:buNone/>
            </a:pPr>
            <a:r>
              <a:rPr lang="zh-CN" altLang="en-US" b="1">
                <a:solidFill>
                  <a:srgbClr val="262626"/>
                </a:solidFill>
                <a:latin typeface="微软雅黑 Light" pitchFamily="34" charset="-122"/>
                <a:ea typeface="微软雅黑" pitchFamily="34" charset="-122"/>
              </a:rPr>
              <a:t>修身 齊家 治國 平天下</a:t>
            </a: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587399530"/>
      </p:ext>
    </p:extLst>
  </p:cSld>
  <p:clrMapOvr>
    <a:masterClrMapping/>
  </p:clrMapOvr>
  <mc:AlternateContent>
    <mc:Choice xmlns:mv="urn:schemas-microsoft-com:mac:vml"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slow" p14:dur="2000"/>
    </mc:Choice>
    <mc:Fallback>
      <p:transition spd="slow"/>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2578" name="矩形 3"/>
          <p:cNvSpPr>
            <a:spLocks noChangeArrowheads="1"/>
          </p:cNvSpPr>
          <p:nvPr/>
        </p:nvSpPr>
        <p:spPr bwMode="auto">
          <a:xfrm>
            <a:off x="270934" y="5933018"/>
            <a:ext cx="11584517" cy="708391"/>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93538" tIns="96770" rIns="193538" bIns="96770">
            <a:spAutoFit/>
          </a:bodyPr>
          <a:lstStyle/>
          <a:p>
            <a:pPr eaLnBrk="0" hangingPunct="0">
              <a:lnSpc>
                <a:spcPts val="4000"/>
              </a:lnSpc>
              <a:defRPr/>
            </a:pPr>
            <a:r>
              <a:rPr lang="zh-CN" altLang="en-US" sz="3200" dirty="0">
                <a:solidFill>
                  <a:schemeClr val="bg1">
                    <a:lumMod val="85000"/>
                    <a:lumOff val="15000"/>
                  </a:schemeClr>
                </a:solidFill>
                <a:latin typeface="微软雅黑 Light" pitchFamily="2" charset="-122"/>
                <a:ea typeface="微软雅黑" pitchFamily="34" charset="-122"/>
                <a:sym typeface="隶书" pitchFamily="49" charset="-122"/>
              </a:rPr>
              <a:t>教育就是長善而救失，培養孩子們做一個有德行的好孩子。</a:t>
            </a:r>
          </a:p>
        </p:txBody>
      </p:sp>
      <p:sp>
        <p:nvSpPr>
          <p:cNvPr id="22531" name="Rectangle 6"/>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3</a:t>
            </a:r>
            <a:endParaRPr lang="zh-CN" altLang="en-US"/>
          </a:p>
        </p:txBody>
      </p:sp>
      <p:pic>
        <p:nvPicPr>
          <p:cNvPr id="164871" name="Picture 7"/>
          <p:cNvPicPr>
            <a:picLocks noChangeAspect="1" noChangeArrowheads="1"/>
          </p:cNvPicPr>
          <p:nvPr/>
        </p:nvPicPr>
        <p:blipFill>
          <a:blip r:embed="rId3"/>
          <a:srcRect/>
          <a:stretch>
            <a:fillRect/>
          </a:stretch>
        </p:blipFill>
        <p:spPr bwMode="auto">
          <a:xfrm>
            <a:off x="1581151" y="3621618"/>
            <a:ext cx="3263900" cy="2169583"/>
          </a:xfrm>
          <a:prstGeom prst="rect">
            <a:avLst/>
          </a:prstGeom>
          <a:ln>
            <a:noFill/>
          </a:ln>
          <a:effectLst>
            <a:outerShdw blurRad="190500" algn="tl" rotWithShape="0">
              <a:srgbClr val="000000">
                <a:alpha val="70000"/>
              </a:srgb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4D4D4D"/>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Lst>
        </p:spPr>
      </p:pic>
      <p:pic>
        <p:nvPicPr>
          <p:cNvPr id="164873" name="Picture 9"/>
          <p:cNvPicPr>
            <a:picLocks noChangeAspect="1" noChangeArrowheads="1"/>
          </p:cNvPicPr>
          <p:nvPr/>
        </p:nvPicPr>
        <p:blipFill>
          <a:blip r:embed="rId4"/>
          <a:srcRect/>
          <a:stretch>
            <a:fillRect/>
          </a:stretch>
        </p:blipFill>
        <p:spPr bwMode="auto">
          <a:xfrm>
            <a:off x="5336117" y="3636434"/>
            <a:ext cx="3240616" cy="2154767"/>
          </a:xfrm>
          <a:prstGeom prst="rect">
            <a:avLst/>
          </a:prstGeom>
          <a:ln>
            <a:noFill/>
          </a:ln>
          <a:effectLst>
            <a:outerShdw blurRad="190500" algn="tl" rotWithShape="0">
              <a:srgbClr val="000000">
                <a:alpha val="70000"/>
              </a:srgb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4D4D4D"/>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Lst>
        </p:spPr>
      </p:pic>
      <p:pic>
        <p:nvPicPr>
          <p:cNvPr id="164874" name="Picture 10"/>
          <p:cNvPicPr>
            <a:picLocks noChangeAspect="1" noChangeArrowheads="1"/>
          </p:cNvPicPr>
          <p:nvPr/>
        </p:nvPicPr>
        <p:blipFill>
          <a:blip r:embed="rId5"/>
          <a:srcRect/>
          <a:stretch>
            <a:fillRect/>
          </a:stretch>
        </p:blipFill>
        <p:spPr bwMode="auto">
          <a:xfrm>
            <a:off x="8860367" y="3636434"/>
            <a:ext cx="3183467" cy="2123017"/>
          </a:xfrm>
          <a:prstGeom prst="rect">
            <a:avLst/>
          </a:prstGeom>
          <a:ln>
            <a:noFill/>
          </a:ln>
          <a:effectLst>
            <a:outerShdw blurRad="190500" algn="tl" rotWithShape="0">
              <a:srgbClr val="000000">
                <a:alpha val="70000"/>
              </a:srgb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4D4D4D"/>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Lst>
        </p:spPr>
      </p:pic>
      <p:sp>
        <p:nvSpPr>
          <p:cNvPr id="152587" name="矩形 3"/>
          <p:cNvSpPr>
            <a:spLocks noChangeArrowheads="1"/>
          </p:cNvSpPr>
          <p:nvPr/>
        </p:nvSpPr>
        <p:spPr bwMode="auto">
          <a:xfrm>
            <a:off x="7967133" y="69851"/>
            <a:ext cx="4176184" cy="708391"/>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93538" tIns="96770" rIns="193538" bIns="96770">
            <a:spAutoFit/>
          </a:bodyPr>
          <a:lstStyle/>
          <a:p>
            <a:pPr algn="ctr" eaLnBrk="0" hangingPunct="0">
              <a:lnSpc>
                <a:spcPts val="4000"/>
              </a:lnSpc>
              <a:defRPr/>
            </a:pPr>
            <a:r>
              <a:rPr lang="zh-CN" altLang="en-US" sz="3200" dirty="0">
                <a:solidFill>
                  <a:schemeClr val="bg1">
                    <a:lumMod val="85000"/>
                    <a:lumOff val="15000"/>
                  </a:schemeClr>
                </a:solidFill>
                <a:latin typeface="微软雅黑 Light" pitchFamily="2" charset="-122"/>
                <a:ea typeface="微软雅黑" pitchFamily="34" charset="-122"/>
                <a:sym typeface="隶书" pitchFamily="49" charset="-122"/>
              </a:rPr>
              <a:t>孝親尊師  慈心於物</a:t>
            </a:r>
            <a:endParaRPr lang="zh-CN" altLang="en-US" sz="2900" dirty="0">
              <a:solidFill>
                <a:schemeClr val="bg1">
                  <a:lumMod val="85000"/>
                  <a:lumOff val="15000"/>
                </a:schemeClr>
              </a:solidFill>
              <a:latin typeface="微软雅黑 Light" pitchFamily="2" charset="-122"/>
              <a:ea typeface="微软雅黑" pitchFamily="34" charset="-122"/>
              <a:sym typeface="隶书" pitchFamily="49" charset="-122"/>
            </a:endParaRPr>
          </a:p>
        </p:txBody>
      </p:sp>
      <p:sp>
        <p:nvSpPr>
          <p:cNvPr id="14" name="Line 5"/>
          <p:cNvSpPr>
            <a:spLocks noChangeShapeType="1"/>
          </p:cNvSpPr>
          <p:nvPr/>
        </p:nvSpPr>
        <p:spPr bwMode="auto">
          <a:xfrm>
            <a:off x="8104718" y="740833"/>
            <a:ext cx="3750733" cy="0"/>
          </a:xfrm>
          <a:prstGeom prst="line">
            <a:avLst/>
          </a:prstGeom>
          <a:noFill/>
          <a:ln w="3175">
            <a:solidFill>
              <a:srgbClr val="990000"/>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pPr eaLnBrk="0" hangingPunct="0">
              <a:defRPr/>
            </a:pPr>
            <a:endParaRPr lang="zh-CN" altLang="en-US">
              <a:ln>
                <a:solidFill>
                  <a:srgbClr val="FF0000"/>
                </a:solidFill>
              </a:ln>
              <a:ea typeface="微软雅黑" pitchFamily="34" charset="-122"/>
            </a:endParaRPr>
          </a:p>
        </p:txBody>
      </p:sp>
      <p:pic>
        <p:nvPicPr>
          <p:cNvPr id="22537" name="Picture 3" descr="C:\Users\bobo.jiang\Desktop\DSC_8888.JPG"/>
          <p:cNvPicPr>
            <a:picLocks noChangeAspect="1" noChangeArrowheads="1"/>
          </p:cNvPicPr>
          <p:nvPr/>
        </p:nvPicPr>
        <p:blipFill>
          <a:blip r:embed="rId6">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1581151" y="1056218"/>
            <a:ext cx="3240616" cy="2161116"/>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22538" name="Picture 4" descr="C:\Users\bobo.jiang\Desktop\DSC_8983.JPG"/>
          <p:cNvPicPr>
            <a:picLocks noChangeAspect="1" noChangeArrowheads="1"/>
          </p:cNvPicPr>
          <p:nvPr/>
        </p:nvPicPr>
        <p:blipFill>
          <a:blip r:embed="rId7">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5270500" y="1083734"/>
            <a:ext cx="3225800" cy="215053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22539" name="Picture 6" descr="C:\Users\bobo.jiang\Desktop\未命名 -2.jpg"/>
          <p:cNvPicPr>
            <a:picLocks noChangeAspect="1" noChangeArrowheads="1"/>
          </p:cNvPicPr>
          <p:nvPr/>
        </p:nvPicPr>
        <p:blipFill>
          <a:blip r:embed="rId8"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860367" y="1094317"/>
            <a:ext cx="3183467" cy="2123016"/>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
        <p:nvSpPr>
          <p:cNvPr id="22540" name="Rectangle 8"/>
          <p:cNvSpPr>
            <a:spLocks noChangeArrowheads="1"/>
          </p:cNvSpPr>
          <p:nvPr/>
        </p:nvSpPr>
        <p:spPr bwMode="auto">
          <a:xfrm>
            <a:off x="1488017" y="25400"/>
            <a:ext cx="2741083"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r>
              <a:rPr lang="zh-CN" altLang="en-US" sz="3300" b="1">
                <a:solidFill>
                  <a:srgbClr val="262626"/>
                </a:solidFill>
                <a:latin typeface="微软雅黑 Light" pitchFamily="34" charset="-122"/>
                <a:ea typeface="微软雅黑" pitchFamily="34" charset="-122"/>
              </a:rPr>
              <a:t>二代传承</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606483891"/>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1554" name="矩形 3"/>
          <p:cNvSpPr>
            <a:spLocks noChangeArrowheads="1"/>
          </p:cNvSpPr>
          <p:nvPr/>
        </p:nvSpPr>
        <p:spPr bwMode="auto">
          <a:xfrm>
            <a:off x="336551" y="5149851"/>
            <a:ext cx="11711516" cy="173566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93538" tIns="96770" rIns="193538" bIns="96770">
            <a:spAutoFit/>
          </a:bodyPr>
          <a:lstStyle/>
          <a:p>
            <a:pPr eaLnBrk="0" hangingPunct="0">
              <a:lnSpc>
                <a:spcPts val="4000"/>
              </a:lnSpc>
              <a:defRPr/>
            </a:pPr>
            <a:r>
              <a:rPr lang="en-US" altLang="zh-CN" sz="2900" dirty="0">
                <a:solidFill>
                  <a:schemeClr val="bg1">
                    <a:lumMod val="85000"/>
                    <a:lumOff val="15000"/>
                  </a:schemeClr>
                </a:solidFill>
                <a:latin typeface="微软雅黑 Light" pitchFamily="2" charset="-122"/>
                <a:ea typeface="微软雅黑" pitchFamily="34" charset="-122"/>
              </a:rPr>
              <a:t>      </a:t>
            </a:r>
            <a:r>
              <a:rPr lang="zh-CN" altLang="zh-CN" sz="2900" dirty="0">
                <a:solidFill>
                  <a:schemeClr val="bg1">
                    <a:lumMod val="85000"/>
                    <a:lumOff val="15000"/>
                  </a:schemeClr>
                </a:solidFill>
                <a:latin typeface="微软雅黑 Light" pitchFamily="2" charset="-122"/>
                <a:ea typeface="微软雅黑" pitchFamily="34" charset="-122"/>
              </a:rPr>
              <a:t>至樂莫如讀書，至要莫若教子。</a:t>
            </a:r>
            <a:r>
              <a:rPr lang="en-US" altLang="zh-CN" sz="2900" dirty="0">
                <a:solidFill>
                  <a:schemeClr val="bg1">
                    <a:lumMod val="85000"/>
                    <a:lumOff val="15000"/>
                  </a:schemeClr>
                </a:solidFill>
                <a:latin typeface="微软雅黑 Light" pitchFamily="2" charset="-122"/>
                <a:ea typeface="微软雅黑" pitchFamily="34" charset="-122"/>
              </a:rPr>
              <a:t>2016</a:t>
            </a:r>
            <a:r>
              <a:rPr lang="zh-CN" altLang="en-US" sz="2900" dirty="0">
                <a:solidFill>
                  <a:schemeClr val="bg1">
                    <a:lumMod val="85000"/>
                    <a:lumOff val="15000"/>
                  </a:schemeClr>
                </a:solidFill>
                <a:latin typeface="微软雅黑 Light" pitchFamily="2" charset="-122"/>
                <a:ea typeface="微软雅黑" pitchFamily="34" charset="-122"/>
              </a:rPr>
              <a:t>年</a:t>
            </a:r>
            <a:r>
              <a:rPr lang="en-US" altLang="zh-CN" sz="2900" dirty="0">
                <a:solidFill>
                  <a:schemeClr val="bg1">
                    <a:lumMod val="85000"/>
                    <a:lumOff val="15000"/>
                  </a:schemeClr>
                </a:solidFill>
                <a:latin typeface="微软雅黑 Light" pitchFamily="2" charset="-122"/>
                <a:ea typeface="微软雅黑" pitchFamily="34" charset="-122"/>
              </a:rPr>
              <a:t>7</a:t>
            </a:r>
            <a:r>
              <a:rPr lang="zh-CN" altLang="en-US" sz="2900" dirty="0">
                <a:solidFill>
                  <a:schemeClr val="bg1">
                    <a:lumMod val="85000"/>
                    <a:lumOff val="15000"/>
                  </a:schemeClr>
                </a:solidFill>
                <a:latin typeface="微软雅黑 Light" pitchFamily="2" charset="-122"/>
                <a:ea typeface="微软雅黑" pitchFamily="34" charset="-122"/>
              </a:rPr>
              <a:t>月，</a:t>
            </a:r>
            <a:r>
              <a:rPr lang="zh-CN" altLang="zh-CN" sz="2900" dirty="0">
                <a:solidFill>
                  <a:schemeClr val="bg1">
                    <a:lumMod val="85000"/>
                    <a:lumOff val="15000"/>
                  </a:schemeClr>
                </a:solidFill>
                <a:latin typeface="微软雅黑 Light" pitchFamily="2" charset="-122"/>
                <a:ea typeface="微软雅黑" pitchFamily="34" charset="-122"/>
              </a:rPr>
              <a:t>固鍀首屆孝親尊師夏令營在家長們的期盼中恭敬開啟</a:t>
            </a:r>
            <a:r>
              <a:rPr lang="zh-CN" altLang="en-US" sz="2900" dirty="0">
                <a:solidFill>
                  <a:schemeClr val="bg1">
                    <a:lumMod val="85000"/>
                    <a:lumOff val="15000"/>
                  </a:schemeClr>
                </a:solidFill>
                <a:latin typeface="微软雅黑 Light" pitchFamily="2" charset="-122"/>
                <a:ea typeface="微软雅黑" pitchFamily="34" charset="-122"/>
              </a:rPr>
              <a:t>。七天的時間，家長們覺得自己的孩子宛若新生！</a:t>
            </a:r>
            <a:endParaRPr lang="zh-CN" altLang="en-US" sz="2900" dirty="0">
              <a:solidFill>
                <a:schemeClr val="bg1">
                  <a:lumMod val="85000"/>
                  <a:lumOff val="15000"/>
                </a:schemeClr>
              </a:solidFill>
              <a:latin typeface="微软雅黑 Light" pitchFamily="2" charset="-122"/>
              <a:ea typeface="微软雅黑" pitchFamily="34" charset="-122"/>
              <a:sym typeface="隶书" pitchFamily="49" charset="-122"/>
            </a:endParaRPr>
          </a:p>
        </p:txBody>
      </p:sp>
      <p:sp>
        <p:nvSpPr>
          <p:cNvPr id="162821" name="Line 5"/>
          <p:cNvSpPr>
            <a:spLocks noChangeShapeType="1"/>
          </p:cNvSpPr>
          <p:nvPr/>
        </p:nvSpPr>
        <p:spPr bwMode="auto">
          <a:xfrm>
            <a:off x="431800" y="5156200"/>
            <a:ext cx="11760200" cy="0"/>
          </a:xfrm>
          <a:prstGeom prst="line">
            <a:avLst/>
          </a:prstGeom>
          <a:noFill/>
          <a:ln w="3175">
            <a:solidFill>
              <a:srgbClr val="990000"/>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pPr eaLnBrk="0" hangingPunct="0">
              <a:defRPr/>
            </a:pPr>
            <a:endParaRPr lang="zh-CN" altLang="en-US">
              <a:ln>
                <a:solidFill>
                  <a:srgbClr val="FF0000"/>
                </a:solidFill>
              </a:ln>
              <a:ea typeface="微软雅黑" pitchFamily="34" charset="-122"/>
            </a:endParaRPr>
          </a:p>
        </p:txBody>
      </p:sp>
      <p:sp>
        <p:nvSpPr>
          <p:cNvPr id="23556" name="Rectangle 6"/>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3</a:t>
            </a:r>
            <a:endParaRPr lang="zh-CN" altLang="en-US"/>
          </a:p>
        </p:txBody>
      </p:sp>
      <p:sp>
        <p:nvSpPr>
          <p:cNvPr id="23557" name="Rectangle 8"/>
          <p:cNvSpPr>
            <a:spLocks noChangeArrowheads="1"/>
          </p:cNvSpPr>
          <p:nvPr/>
        </p:nvSpPr>
        <p:spPr bwMode="auto">
          <a:xfrm>
            <a:off x="1488017" y="25400"/>
            <a:ext cx="2015067"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a:solidFill>
                  <a:srgbClr val="262626"/>
                </a:solidFill>
                <a:latin typeface="微软雅黑 Light" pitchFamily="34" charset="-122"/>
                <a:ea typeface="微软雅黑" pitchFamily="34" charset="-122"/>
              </a:rPr>
              <a:t>二代传承</a:t>
            </a:r>
          </a:p>
        </p:txBody>
      </p:sp>
      <p:pic>
        <p:nvPicPr>
          <p:cNvPr id="23558" name="图片 2"/>
          <p:cNvPicPr>
            <a:picLocks noChangeAspect="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324851" y="69851"/>
            <a:ext cx="3589867" cy="26924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23559" name="图片 4"/>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3119967" y="2868085"/>
            <a:ext cx="2895600" cy="21717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23560" name="图片 5"/>
          <p:cNvPicPr>
            <a:picLocks noChangeAspect="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191251" y="2868085"/>
            <a:ext cx="2895600" cy="21717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23561" name="图片 6"/>
          <p:cNvPicPr>
            <a:picLocks noChangeAspect="1"/>
          </p:cNvPicPr>
          <p:nvPr/>
        </p:nvPicPr>
        <p:blipFill>
          <a:blip r:embed="rId6">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9190568" y="2827868"/>
            <a:ext cx="3001433" cy="225001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23562" name="图片 13"/>
          <p:cNvPicPr>
            <a:picLocks noChangeAspect="1"/>
          </p:cNvPicPr>
          <p:nvPr/>
        </p:nvPicPr>
        <p:blipFill>
          <a:blip r:embed="rId7">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231467" y="110067"/>
            <a:ext cx="1987551" cy="2652184"/>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23563" name="图片 16"/>
          <p:cNvPicPr>
            <a:picLocks noChangeAspect="1"/>
          </p:cNvPicPr>
          <p:nvPr/>
        </p:nvPicPr>
        <p:blipFill>
          <a:blip r:embed="rId8">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143933" y="2868085"/>
            <a:ext cx="2895600" cy="21717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66437845"/>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1554" name="矩形 3"/>
          <p:cNvSpPr>
            <a:spLocks noChangeArrowheads="1"/>
          </p:cNvSpPr>
          <p:nvPr/>
        </p:nvSpPr>
        <p:spPr bwMode="auto">
          <a:xfrm>
            <a:off x="336551" y="5149851"/>
            <a:ext cx="11711516" cy="17356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spAutoFit/>
          </a:bodyPr>
          <a:lstStyle/>
          <a:p>
            <a:pPr eaLnBrk="0" hangingPunct="0">
              <a:lnSpc>
                <a:spcPts val="4000"/>
              </a:lnSpc>
              <a:defRPr/>
            </a:pPr>
            <a:r>
              <a:rPr lang="en-US" altLang="zh-CN" sz="2900" dirty="0">
                <a:solidFill>
                  <a:schemeClr val="bg1">
                    <a:lumMod val="85000"/>
                    <a:lumOff val="15000"/>
                  </a:schemeClr>
                </a:solidFill>
                <a:latin typeface="微软雅黑 Light" pitchFamily="2" charset="-122"/>
                <a:ea typeface="微软雅黑" pitchFamily="34" charset="-122"/>
              </a:rPr>
              <a:t>      </a:t>
            </a:r>
            <a:r>
              <a:rPr lang="zh-CN" altLang="zh-CN" sz="2900" dirty="0">
                <a:solidFill>
                  <a:schemeClr val="bg1">
                    <a:lumMod val="85000"/>
                    <a:lumOff val="15000"/>
                  </a:schemeClr>
                </a:solidFill>
                <a:latin typeface="微软雅黑 Light" pitchFamily="2" charset="-122"/>
                <a:ea typeface="微软雅黑" pitchFamily="34" charset="-122"/>
              </a:rPr>
              <a:t>至樂莫如讀書，至要莫若教子。</a:t>
            </a:r>
            <a:r>
              <a:rPr lang="en-US" altLang="zh-CN" sz="2900" dirty="0">
                <a:solidFill>
                  <a:schemeClr val="bg1">
                    <a:lumMod val="85000"/>
                    <a:lumOff val="15000"/>
                  </a:schemeClr>
                </a:solidFill>
                <a:latin typeface="微软雅黑 Light" pitchFamily="2" charset="-122"/>
                <a:ea typeface="微软雅黑" pitchFamily="34" charset="-122"/>
              </a:rPr>
              <a:t>2016</a:t>
            </a:r>
            <a:r>
              <a:rPr lang="zh-CN" altLang="en-US" sz="2900" dirty="0">
                <a:solidFill>
                  <a:schemeClr val="bg1">
                    <a:lumMod val="85000"/>
                    <a:lumOff val="15000"/>
                  </a:schemeClr>
                </a:solidFill>
                <a:latin typeface="微软雅黑 Light" pitchFamily="2" charset="-122"/>
                <a:ea typeface="微软雅黑" pitchFamily="34" charset="-122"/>
              </a:rPr>
              <a:t>年</a:t>
            </a:r>
            <a:r>
              <a:rPr lang="en-US" altLang="zh-CN" sz="2900" dirty="0">
                <a:solidFill>
                  <a:schemeClr val="bg1">
                    <a:lumMod val="85000"/>
                    <a:lumOff val="15000"/>
                  </a:schemeClr>
                </a:solidFill>
                <a:latin typeface="微软雅黑 Light" pitchFamily="2" charset="-122"/>
                <a:ea typeface="微软雅黑" pitchFamily="34" charset="-122"/>
              </a:rPr>
              <a:t>7</a:t>
            </a:r>
            <a:r>
              <a:rPr lang="zh-CN" altLang="en-US" sz="2900" dirty="0">
                <a:solidFill>
                  <a:schemeClr val="bg1">
                    <a:lumMod val="85000"/>
                    <a:lumOff val="15000"/>
                  </a:schemeClr>
                </a:solidFill>
                <a:latin typeface="微软雅黑 Light" pitchFamily="2" charset="-122"/>
                <a:ea typeface="微软雅黑" pitchFamily="34" charset="-122"/>
              </a:rPr>
              <a:t>月，</a:t>
            </a:r>
            <a:r>
              <a:rPr lang="zh-CN" altLang="zh-CN" sz="2900" dirty="0">
                <a:solidFill>
                  <a:schemeClr val="bg1">
                    <a:lumMod val="85000"/>
                    <a:lumOff val="15000"/>
                  </a:schemeClr>
                </a:solidFill>
                <a:latin typeface="微软雅黑 Light" pitchFamily="2" charset="-122"/>
                <a:ea typeface="微软雅黑" pitchFamily="34" charset="-122"/>
              </a:rPr>
              <a:t>固鍀首屆孝親尊師夏令營在家長們的期盼中恭敬開啟</a:t>
            </a:r>
            <a:r>
              <a:rPr lang="zh-CN" altLang="en-US" sz="2900" dirty="0">
                <a:solidFill>
                  <a:schemeClr val="bg1">
                    <a:lumMod val="85000"/>
                    <a:lumOff val="15000"/>
                  </a:schemeClr>
                </a:solidFill>
                <a:latin typeface="微软雅黑 Light" pitchFamily="2" charset="-122"/>
                <a:ea typeface="微软雅黑" pitchFamily="34" charset="-122"/>
              </a:rPr>
              <a:t>。七天的時間，家長們覺得自己的孩子宛若新生！</a:t>
            </a:r>
            <a:endParaRPr lang="zh-CN" altLang="en-US" sz="2900" dirty="0">
              <a:solidFill>
                <a:schemeClr val="bg1">
                  <a:lumMod val="85000"/>
                  <a:lumOff val="15000"/>
                </a:schemeClr>
              </a:solidFill>
              <a:latin typeface="微软雅黑 Light" pitchFamily="2" charset="-122"/>
              <a:ea typeface="微软雅黑" pitchFamily="34" charset="-122"/>
              <a:sym typeface="隶书" pitchFamily="49" charset="-122"/>
            </a:endParaRPr>
          </a:p>
        </p:txBody>
      </p:sp>
      <p:sp>
        <p:nvSpPr>
          <p:cNvPr id="162821" name="Line 5"/>
          <p:cNvSpPr>
            <a:spLocks noChangeShapeType="1"/>
          </p:cNvSpPr>
          <p:nvPr/>
        </p:nvSpPr>
        <p:spPr bwMode="auto">
          <a:xfrm>
            <a:off x="431800" y="5156200"/>
            <a:ext cx="11760200" cy="0"/>
          </a:xfrm>
          <a:prstGeom prst="line">
            <a:avLst/>
          </a:prstGeom>
          <a:noFill/>
          <a:ln w="3175">
            <a:solidFill>
              <a:srgbClr val="990000"/>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pPr eaLnBrk="0" hangingPunct="0">
              <a:defRPr/>
            </a:pPr>
            <a:endParaRPr lang="zh-CN" altLang="en-US">
              <a:ln>
                <a:solidFill>
                  <a:srgbClr val="FF0000"/>
                </a:solidFill>
              </a:ln>
              <a:ea typeface="微软雅黑" pitchFamily="34" charset="-122"/>
            </a:endParaRPr>
          </a:p>
        </p:txBody>
      </p:sp>
      <p:sp>
        <p:nvSpPr>
          <p:cNvPr id="24580" name="Rectangle 6"/>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3</a:t>
            </a:r>
            <a:endParaRPr lang="zh-CN" altLang="en-US"/>
          </a:p>
        </p:txBody>
      </p:sp>
      <p:sp>
        <p:nvSpPr>
          <p:cNvPr id="24581" name="Rectangle 8"/>
          <p:cNvSpPr>
            <a:spLocks noChangeArrowheads="1"/>
          </p:cNvSpPr>
          <p:nvPr/>
        </p:nvSpPr>
        <p:spPr bwMode="auto">
          <a:xfrm>
            <a:off x="1488017" y="25400"/>
            <a:ext cx="2741083"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r>
              <a:rPr lang="zh-CN" altLang="en-US" sz="3300" dirty="0">
                <a:solidFill>
                  <a:srgbClr val="262626"/>
                </a:solidFill>
                <a:latin typeface="微软雅黑 Light" pitchFamily="34" charset="-122"/>
                <a:ea typeface="微软雅黑" pitchFamily="34" charset="-122"/>
              </a:rPr>
              <a:t>二代傳承</a:t>
            </a:r>
          </a:p>
        </p:txBody>
      </p:sp>
      <p:pic>
        <p:nvPicPr>
          <p:cNvPr id="24582" name="图片 7"/>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879418" y="2597151"/>
            <a:ext cx="1822449" cy="242993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83" name="图片 8"/>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7461251" y="-6350"/>
            <a:ext cx="2973916" cy="219921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84" name="图片 9"/>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119284" y="14817"/>
            <a:ext cx="1234016" cy="21928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85" name="图片 11"/>
          <p:cNvPicPr>
            <a:picLocks noChangeAspect="1"/>
          </p:cNvPicPr>
          <p:nvPr/>
        </p:nvPicPr>
        <p:blipFill>
          <a:blip r:embed="rId6">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31800" y="2628900"/>
            <a:ext cx="1799167" cy="239818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86" name="图片 14"/>
          <p:cNvPicPr>
            <a:picLocks noChangeAspect="1"/>
          </p:cNvPicPr>
          <p:nvPr/>
        </p:nvPicPr>
        <p:blipFill>
          <a:blip r:embed="rId7">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362451" y="-6350"/>
            <a:ext cx="1651000" cy="219921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87" name="图片 1"/>
          <p:cNvPicPr>
            <a:picLocks noChangeAspect="1"/>
          </p:cNvPicPr>
          <p:nvPr/>
        </p:nvPicPr>
        <p:blipFill>
          <a:blip r:embed="rId8">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0771718" y="2628900"/>
            <a:ext cx="1348316" cy="239818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88" name="图片 3"/>
          <p:cNvPicPr>
            <a:picLocks noChangeAspect="1"/>
          </p:cNvPicPr>
          <p:nvPr/>
        </p:nvPicPr>
        <p:blipFill>
          <a:blip r:embed="rId9">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0471151" y="1"/>
            <a:ext cx="1648883" cy="219921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89" name="图片 13"/>
          <p:cNvPicPr>
            <a:picLocks noChangeAspect="1"/>
          </p:cNvPicPr>
          <p:nvPr/>
        </p:nvPicPr>
        <p:blipFill>
          <a:blip r:embed="rId10">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959601" y="2628900"/>
            <a:ext cx="1799167" cy="239818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90" name="图片 15"/>
          <p:cNvPicPr>
            <a:picLocks noChangeAspect="1"/>
          </p:cNvPicPr>
          <p:nvPr/>
        </p:nvPicPr>
        <p:blipFill>
          <a:blip r:embed="rId11">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2364318" y="2599267"/>
            <a:ext cx="1864783" cy="248708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4591" name="图片 16"/>
          <p:cNvPicPr>
            <a:picLocks noChangeAspect="1"/>
          </p:cNvPicPr>
          <p:nvPr/>
        </p:nvPicPr>
        <p:blipFill>
          <a:blip r:embed="rId12">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r="23744"/>
          <a:stretch>
            <a:fillRect/>
          </a:stretch>
        </p:blipFill>
        <p:spPr bwMode="auto">
          <a:xfrm>
            <a:off x="4368801" y="2597151"/>
            <a:ext cx="2468033" cy="242993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59433322"/>
      </p:ext>
    </p:extLst>
  </p:cSld>
  <p:clrMapOvr>
    <a:masterClrMapping/>
  </p:clrMapOvr>
  <mc:AlternateContent>
    <mc:Choice xmlns:mv="urn:schemas-microsoft-com:mac:vml"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slow" p14:dur="2000"/>
    </mc:Choice>
    <mc:Fallback>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标题 1"/>
          <p:cNvSpPr>
            <a:spLocks noGrp="1" noChangeArrowheads="1"/>
          </p:cNvSpPr>
          <p:nvPr>
            <p:ph type="title"/>
          </p:nvPr>
        </p:nvSpPr>
        <p:spPr>
          <a:xfrm>
            <a:off x="638175" y="2509887"/>
            <a:ext cx="10515600" cy="1325562"/>
          </a:xfrm>
        </p:spPr>
        <p:txBody>
          <a:bodyPr rtlCol="0">
            <a:normAutofit/>
          </a:bodyPr>
          <a:lstStyle/>
          <a:p>
            <a:pPr eaLnBrk="1" fontAlgn="auto" hangingPunct="1">
              <a:spcAft>
                <a:spcPts val="0"/>
              </a:spcAft>
              <a:defRPr/>
            </a:pPr>
            <a:r>
              <a:rPr lang="zh-CN" altLang="en-US" sz="6600" b="1" dirty="0" smtClean="0">
                <a:latin typeface="微软雅黑" pitchFamily="34" charset="-122"/>
                <a:ea typeface="微软雅黑" pitchFamily="34" charset="-122"/>
                <a:cs typeface="微软雅黑" pitchFamily="34" charset="-122"/>
              </a:rPr>
              <a:t> “家文化”模式的推广</a:t>
            </a:r>
          </a:p>
        </p:txBody>
      </p:sp>
      <p:sp>
        <p:nvSpPr>
          <p:cNvPr id="3" name="矩形 5"/>
          <p:cNvSpPr/>
          <p:nvPr/>
        </p:nvSpPr>
        <p:spPr>
          <a:xfrm>
            <a:off x="-1270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21509"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021566001"/>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矩形 3"/>
          <p:cNvSpPr/>
          <p:nvPr/>
        </p:nvSpPr>
        <p:spPr>
          <a:xfrm>
            <a:off x="4170363" y="193675"/>
            <a:ext cx="3101975" cy="8001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chemeClr val="accent1">
                    <a:lumMod val="50000"/>
                  </a:schemeClr>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lnSpc>
                <a:spcPct val="150000"/>
              </a:lnSpc>
              <a:buNone/>
            </a:pPr>
            <a:r>
              <a:rPr lang="en-GB" altLang="zh-CN" sz="2400" b="1" strike="noStrike" noProof="1">
                <a:solidFill>
                  <a:schemeClr val="tx2"/>
                </a:solidFill>
                <a:latin typeface="Verdana" panose="020B0604030504040204" pitchFamily="34" charset="0"/>
                <a:ea typeface="Verdana" panose="020B0604030504040204" pitchFamily="34" charset="0"/>
              </a:rPr>
              <a:t>Happiness Chain</a:t>
            </a:r>
          </a:p>
          <a:p>
            <a:pPr lvl="0" algn="ctr" eaLnBrk="1" fontAlgn="base" hangingPunct="1">
              <a:lnSpc>
                <a:spcPct val="150000"/>
              </a:lnSpc>
              <a:buNone/>
            </a:pPr>
            <a:r>
              <a:rPr lang="zh-CN" altLang="en-US" sz="2000" strike="noStrike" noProof="1">
                <a:solidFill>
                  <a:schemeClr val="tx2"/>
                </a:solidFill>
                <a:latin typeface="微软雅黑" panose="020B0503020204020204" pitchFamily="34" charset="-122"/>
                <a:ea typeface="微软雅黑" panose="020B0503020204020204" pitchFamily="34" charset="-122"/>
              </a:rPr>
              <a:t>幸福链</a:t>
            </a:r>
          </a:p>
        </p:txBody>
      </p:sp>
      <p:sp>
        <p:nvSpPr>
          <p:cNvPr id="6" name="椭圆 5"/>
          <p:cNvSpPr/>
          <p:nvPr/>
        </p:nvSpPr>
        <p:spPr>
          <a:xfrm>
            <a:off x="3392488" y="2693988"/>
            <a:ext cx="1303338" cy="1470025"/>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zh-CN" altLang="en-US" sz="2000" b="1" strike="noStrike" noProof="1">
                <a:solidFill>
                  <a:srgbClr val="FFFFFF"/>
                </a:solidFill>
                <a:latin typeface="微软雅黑" panose="020B0503020204020204" pitchFamily="34" charset="-122"/>
                <a:ea typeface="微软雅黑" panose="020B0503020204020204" pitchFamily="34" charset="-122"/>
              </a:rPr>
              <a:t>客户幸福</a:t>
            </a:r>
          </a:p>
        </p:txBody>
      </p:sp>
      <p:sp>
        <p:nvSpPr>
          <p:cNvPr id="7" name="椭圆 6"/>
          <p:cNvSpPr/>
          <p:nvPr/>
        </p:nvSpPr>
        <p:spPr>
          <a:xfrm>
            <a:off x="5159375" y="1352550"/>
            <a:ext cx="1301750" cy="1471613"/>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zh-CN" altLang="en-US" sz="2000" b="1" strike="noStrike" noProof="1">
                <a:solidFill>
                  <a:srgbClr val="FFFFFF"/>
                </a:solidFill>
                <a:latin typeface="微软雅黑" panose="020B0503020204020204" pitchFamily="34" charset="-122"/>
                <a:ea typeface="微软雅黑" panose="020B0503020204020204" pitchFamily="34" charset="-122"/>
              </a:rPr>
              <a:t>员工幸福</a:t>
            </a:r>
          </a:p>
        </p:txBody>
      </p:sp>
      <p:sp>
        <p:nvSpPr>
          <p:cNvPr id="8" name="椭圆 7"/>
          <p:cNvSpPr/>
          <p:nvPr/>
        </p:nvSpPr>
        <p:spPr>
          <a:xfrm>
            <a:off x="6897688" y="2616200"/>
            <a:ext cx="1301750" cy="1470025"/>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zh-CN" altLang="en-US" sz="20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机器幸福</a:t>
            </a:r>
          </a:p>
        </p:txBody>
      </p:sp>
      <p:sp>
        <p:nvSpPr>
          <p:cNvPr id="9" name="椭圆 8"/>
          <p:cNvSpPr/>
          <p:nvPr/>
        </p:nvSpPr>
        <p:spPr>
          <a:xfrm>
            <a:off x="6305550" y="4664075"/>
            <a:ext cx="1301750" cy="1470025"/>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zh-CN" altLang="en-US" sz="2000" b="1" strike="noStrike" noProof="1">
                <a:solidFill>
                  <a:srgbClr val="FFFFFF"/>
                </a:solidFill>
                <a:latin typeface="微软雅黑" panose="020B0503020204020204" pitchFamily="34" charset="-122"/>
                <a:ea typeface="微软雅黑" panose="020B0503020204020204" pitchFamily="34" charset="-122"/>
                <a:sym typeface="宋体" panose="02010600030101010101" pitchFamily="2" charset="-122"/>
              </a:rPr>
              <a:t>产品</a:t>
            </a:r>
            <a:r>
              <a:rPr lang="zh-CN" altLang="en-US" sz="2000" b="1" strike="noStrike" noProof="1">
                <a:solidFill>
                  <a:srgbClr val="FFFFFF"/>
                </a:solidFill>
                <a:latin typeface="微软雅黑" panose="020B0503020204020204" pitchFamily="34" charset="-122"/>
                <a:ea typeface="微软雅黑" panose="020B0503020204020204" pitchFamily="34" charset="-122"/>
              </a:rPr>
              <a:t>幸福</a:t>
            </a:r>
          </a:p>
        </p:txBody>
      </p:sp>
      <p:sp>
        <p:nvSpPr>
          <p:cNvPr id="10" name="椭圆 9"/>
          <p:cNvSpPr/>
          <p:nvPr/>
        </p:nvSpPr>
        <p:spPr>
          <a:xfrm>
            <a:off x="4225925" y="4664075"/>
            <a:ext cx="1301750" cy="1470025"/>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r>
              <a:rPr kumimoji="0" lang="zh-CN" altLang="en-US" sz="2000" b="1"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万物幸福</a:t>
            </a:r>
          </a:p>
        </p:txBody>
      </p:sp>
      <p:sp>
        <p:nvSpPr>
          <p:cNvPr id="11" name="右箭头 10"/>
          <p:cNvSpPr/>
          <p:nvPr/>
        </p:nvSpPr>
        <p:spPr>
          <a:xfrm rot="19320000">
            <a:off x="4467225" y="2330450"/>
            <a:ext cx="490538" cy="41116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2" name="右箭头 11"/>
          <p:cNvSpPr/>
          <p:nvPr/>
        </p:nvSpPr>
        <p:spPr>
          <a:xfrm rot="1920000">
            <a:off x="6710363" y="2092325"/>
            <a:ext cx="490538" cy="409575"/>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3" name="右箭头 12"/>
          <p:cNvSpPr/>
          <p:nvPr/>
        </p:nvSpPr>
        <p:spPr>
          <a:xfrm rot="7380000">
            <a:off x="7164388" y="4216400"/>
            <a:ext cx="490538" cy="41116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4" name="右箭头 13"/>
          <p:cNvSpPr/>
          <p:nvPr/>
        </p:nvSpPr>
        <p:spPr>
          <a:xfrm rot="14520000">
            <a:off x="3960813" y="4271963"/>
            <a:ext cx="490538" cy="41116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5" name="右箭头 14"/>
          <p:cNvSpPr/>
          <p:nvPr/>
        </p:nvSpPr>
        <p:spPr>
          <a:xfrm rot="10800000">
            <a:off x="5727700" y="5330825"/>
            <a:ext cx="488950" cy="41116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7" name="上弧形箭头 16"/>
          <p:cNvSpPr/>
          <p:nvPr/>
        </p:nvSpPr>
        <p:spPr>
          <a:xfrm rot="900000">
            <a:off x="6540500" y="992188"/>
            <a:ext cx="4227513" cy="1166813"/>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FFFFFF"/>
              </a:solidFill>
              <a:effectLst/>
              <a:uLnTx/>
              <a:uFillTx/>
              <a:latin typeface="+mn-lt"/>
              <a:ea typeface="+mn-ea"/>
              <a:cs typeface="+mn-cs"/>
            </a:endParaRPr>
          </a:p>
        </p:txBody>
      </p:sp>
      <p:sp>
        <p:nvSpPr>
          <p:cNvPr id="18" name="椭圆 17"/>
          <p:cNvSpPr/>
          <p:nvPr/>
        </p:nvSpPr>
        <p:spPr>
          <a:xfrm>
            <a:off x="9634538" y="2693988"/>
            <a:ext cx="1301750" cy="1470025"/>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zh-CN" altLang="en-US" sz="2000" b="1" strike="noStrike" noProof="1">
                <a:solidFill>
                  <a:srgbClr val="FFFFFF"/>
                </a:solidFill>
                <a:latin typeface="微软雅黑" panose="020B0503020204020204" pitchFamily="34" charset="-122"/>
                <a:ea typeface="微软雅黑" panose="020B0503020204020204" pitchFamily="34" charset="-122"/>
              </a:rPr>
              <a:t>员工无限创造力</a:t>
            </a:r>
          </a:p>
        </p:txBody>
      </p:sp>
      <p:pic>
        <p:nvPicPr>
          <p:cNvPr id="26638" name="图片 6" descr="Mypsd_68946_201108171021330001B"/>
          <p:cNvPicPr>
            <a:picLocks noChangeAspect="1"/>
          </p:cNvPicPr>
          <p:nvPr/>
        </p:nvPicPr>
        <p:blipFill>
          <a:blip r:embed="rId2"/>
          <a:srcRect t="4829" b="3381"/>
          <a:stretch>
            <a:fillRect/>
          </a:stretch>
        </p:blipFill>
        <p:spPr>
          <a:xfrm>
            <a:off x="-3175" y="2508250"/>
            <a:ext cx="2970213" cy="4351338"/>
          </a:xfrm>
          <a:prstGeom prst="rect">
            <a:avLst/>
          </a:prstGeom>
          <a:noFill/>
          <a:ln w="9525">
            <a:noFill/>
          </a:ln>
        </p:spPr>
      </p:pic>
      <p:sp>
        <p:nvSpPr>
          <p:cNvPr id="26639" name="TextBox 1"/>
          <p:cNvSpPr txBox="1"/>
          <p:nvPr/>
        </p:nvSpPr>
        <p:spPr>
          <a:xfrm>
            <a:off x="3676650" y="1474788"/>
            <a:ext cx="1651000" cy="708025"/>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employees</a:t>
            </a:r>
          </a:p>
        </p:txBody>
      </p:sp>
      <p:sp>
        <p:nvSpPr>
          <p:cNvPr id="26640" name="TextBox 19"/>
          <p:cNvSpPr txBox="1"/>
          <p:nvPr/>
        </p:nvSpPr>
        <p:spPr>
          <a:xfrm>
            <a:off x="7875588" y="4068763"/>
            <a:ext cx="1651000" cy="706437"/>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machines</a:t>
            </a:r>
          </a:p>
        </p:txBody>
      </p:sp>
      <p:sp>
        <p:nvSpPr>
          <p:cNvPr id="26641" name="TextBox 20"/>
          <p:cNvSpPr txBox="1"/>
          <p:nvPr/>
        </p:nvSpPr>
        <p:spPr>
          <a:xfrm>
            <a:off x="2519363" y="3808413"/>
            <a:ext cx="1651000" cy="708025"/>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customers</a:t>
            </a:r>
          </a:p>
        </p:txBody>
      </p:sp>
      <p:sp>
        <p:nvSpPr>
          <p:cNvPr id="26642" name="TextBox 21"/>
          <p:cNvSpPr txBox="1"/>
          <p:nvPr/>
        </p:nvSpPr>
        <p:spPr>
          <a:xfrm>
            <a:off x="4984750" y="6096000"/>
            <a:ext cx="1651000" cy="708025"/>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beings</a:t>
            </a:r>
          </a:p>
        </p:txBody>
      </p:sp>
      <p:sp>
        <p:nvSpPr>
          <p:cNvPr id="26643" name="TextBox 22"/>
          <p:cNvSpPr txBox="1"/>
          <p:nvPr/>
        </p:nvSpPr>
        <p:spPr>
          <a:xfrm>
            <a:off x="7440613" y="6007100"/>
            <a:ext cx="1651000" cy="708025"/>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Happy products</a:t>
            </a:r>
          </a:p>
        </p:txBody>
      </p:sp>
      <p:sp>
        <p:nvSpPr>
          <p:cNvPr id="26644" name="TextBox 23"/>
          <p:cNvSpPr txBox="1"/>
          <p:nvPr/>
        </p:nvSpPr>
        <p:spPr>
          <a:xfrm>
            <a:off x="10317163" y="4173538"/>
            <a:ext cx="1651000" cy="400050"/>
          </a:xfrm>
          <a:prstGeom prst="rect">
            <a:avLst/>
          </a:prstGeom>
          <a:noFill/>
          <a:ln w="9525">
            <a:noFill/>
          </a:ln>
        </p:spPr>
        <p:txBody>
          <a:bodyPr anchor="t">
            <a:spAutoFit/>
          </a:bodyPr>
          <a:lstStyle/>
          <a:p>
            <a:pPr lvl="0" indent="0">
              <a:buFont typeface="Arial" panose="020B0604020202020204" pitchFamily="34" charset="0"/>
              <a:buNone/>
            </a:pPr>
            <a:r>
              <a:rPr lang="en-GB" altLang="en-US" sz="2000" dirty="0">
                <a:latin typeface="Verdana" panose="020B0604030504040204" pitchFamily="34" charset="0"/>
                <a:ea typeface="宋体" panose="02010600030101010101" pitchFamily="2" charset="-122"/>
              </a:rPr>
              <a:t>innovations</a:t>
            </a:r>
          </a:p>
        </p:txBody>
      </p:sp>
      <p:sp>
        <p:nvSpPr>
          <p:cNvPr id="2" name="文本框 1"/>
          <p:cNvSpPr txBox="1"/>
          <p:nvPr/>
        </p:nvSpPr>
        <p:spPr>
          <a:xfrm>
            <a:off x="5648638" y="3335425"/>
            <a:ext cx="543739" cy="954107"/>
          </a:xfrm>
          <a:prstGeom prst="rect">
            <a:avLst/>
          </a:prstGeom>
          <a:noFill/>
        </p:spPr>
        <p:txBody>
          <a:bodyPr wrap="none" rtlCol="0">
            <a:spAutoFit/>
          </a:bodyPr>
          <a:lstStyle/>
          <a:p>
            <a:pPr algn="ctr"/>
            <a:r>
              <a:rPr lang="zh-CN" altLang="en-US" sz="2800" b="1" dirty="0">
                <a:solidFill>
                  <a:schemeClr val="accent1">
                    <a:lumMod val="50000"/>
                  </a:schemeClr>
                </a:solidFill>
                <a:latin typeface="微软雅黑" panose="020B0503020204020204" pitchFamily="34" charset="-122"/>
                <a:ea typeface="微软雅黑" panose="020B0503020204020204" pitchFamily="34" charset="-122"/>
                <a:cs typeface="+mn-cs"/>
              </a:rPr>
              <a:t>明</a:t>
            </a:r>
            <a:endParaRPr lang="en-US" altLang="zh-CN" sz="2800" b="1" dirty="0">
              <a:solidFill>
                <a:schemeClr val="accent1">
                  <a:lumMod val="50000"/>
                </a:schemeClr>
              </a:solidFill>
              <a:latin typeface="微软雅黑" panose="020B0503020204020204" pitchFamily="34" charset="-122"/>
              <a:ea typeface="微软雅黑" panose="020B0503020204020204" pitchFamily="34" charset="-122"/>
              <a:cs typeface="+mn-cs"/>
            </a:endParaRPr>
          </a:p>
          <a:p>
            <a:pPr algn="ctr"/>
            <a:r>
              <a:rPr lang="zh-CN" altLang="en-US" sz="2800" b="1" dirty="0">
                <a:solidFill>
                  <a:schemeClr val="accent1">
                    <a:lumMod val="50000"/>
                  </a:schemeClr>
                </a:solidFill>
                <a:latin typeface="微软雅黑" panose="020B0503020204020204" pitchFamily="34" charset="-122"/>
                <a:ea typeface="微软雅黑" panose="020B0503020204020204" pitchFamily="34" charset="-122"/>
                <a:cs typeface="+mn-cs"/>
              </a:rPr>
              <a:t>理</a:t>
            </a:r>
            <a:endParaRPr lang="en-US" altLang="zh-CN" sz="2800" b="1" dirty="0">
              <a:solidFill>
                <a:schemeClr val="accent1">
                  <a:lumMod val="50000"/>
                </a:schemeClr>
              </a:solidFill>
              <a:latin typeface="微软雅黑" panose="020B0503020204020204" pitchFamily="34" charset="-122"/>
              <a:ea typeface="微软雅黑" panose="020B0503020204020204" pitchFamily="34" charset="-122"/>
              <a:cs typeface="+mn-cs"/>
            </a:endParaRPr>
          </a:p>
        </p:txBody>
      </p:sp>
      <p:sp>
        <p:nvSpPr>
          <p:cNvPr id="3" name="文本框 2"/>
          <p:cNvSpPr txBox="1"/>
          <p:nvPr/>
        </p:nvSpPr>
        <p:spPr>
          <a:xfrm>
            <a:off x="4872311" y="3269804"/>
            <a:ext cx="962123" cy="1077218"/>
          </a:xfrm>
          <a:prstGeom prst="rect">
            <a:avLst/>
          </a:prstGeom>
          <a:noFill/>
        </p:spPr>
        <p:txBody>
          <a:bodyPr wrap="none" rtlCol="0">
            <a:spAutoFit/>
          </a:bodyPr>
          <a:lstStyle/>
          <a:p>
            <a:r>
              <a:rPr lang="en-US" altLang="zh-CN" sz="2400" dirty="0" smtClean="0"/>
              <a:t>    </a:t>
            </a:r>
            <a:r>
              <a:rPr lang="en-US" altLang="zh-CN" sz="3200" b="1" dirty="0" smtClean="0"/>
              <a:t>Be</a:t>
            </a:r>
            <a:endParaRPr lang="en-US" altLang="zh-CN" sz="3200" b="1" dirty="0"/>
          </a:p>
          <a:p>
            <a:r>
              <a:rPr lang="en-US" altLang="zh-CN" sz="3200" b="1" dirty="0"/>
              <a:t>w</a:t>
            </a:r>
            <a:r>
              <a:rPr lang="en-US" altLang="zh-CN" sz="3200" b="1" dirty="0" smtClean="0"/>
              <a:t>ise</a:t>
            </a:r>
            <a:endParaRPr lang="zh-CN" altLang="en-US" sz="3200" b="1" dirty="0"/>
          </a:p>
        </p:txBody>
      </p:sp>
      <p:sp>
        <p:nvSpPr>
          <p:cNvPr id="24" name="TextBox 23"/>
          <p:cNvSpPr txBox="1"/>
          <p:nvPr/>
        </p:nvSpPr>
        <p:spPr>
          <a:xfrm>
            <a:off x="9634889" y="662675"/>
            <a:ext cx="1891089" cy="584776"/>
          </a:xfrm>
          <a:prstGeom prst="rect">
            <a:avLst/>
          </a:prstGeom>
          <a:noFill/>
        </p:spPr>
        <p:txBody>
          <a:bodyPr wrap="square" rtlCol="0">
            <a:spAutoFit/>
          </a:bodyPr>
          <a:lstStyle/>
          <a:p>
            <a:r>
              <a:rPr lang="zh-TW" altLang="en-US" sz="3200" dirty="0" smtClean="0">
                <a:solidFill>
                  <a:srgbClr val="FF0000"/>
                </a:solidFill>
              </a:rPr>
              <a:t>廣義的</a:t>
            </a:r>
            <a:endParaRPr lang="en-US" sz="3200" dirty="0">
              <a:solidFill>
                <a:srgbClr val="FF0000"/>
              </a:solidFill>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717871244"/>
      </p:ext>
    </p:extLst>
  </p:cSld>
  <p:clrMapOvr>
    <a:masterClrMapping/>
  </p:clrMapOvr>
</p:sld>
</file>

<file path=ppt/slides/slide8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3794" name="内容占位符 2"/>
          <p:cNvSpPr>
            <a:spLocks noGrp="1" noChangeArrowheads="1"/>
          </p:cNvSpPr>
          <p:nvPr>
            <p:ph idx="1"/>
          </p:nvPr>
        </p:nvSpPr>
        <p:spPr>
          <a:xfrm>
            <a:off x="95250" y="1035050"/>
            <a:ext cx="12120563" cy="4352925"/>
          </a:xfrm>
        </p:spPr>
        <p:txBody>
          <a:bodyPr/>
          <a:lstStyle/>
          <a:p>
            <a:pPr marL="0" indent="0" algn="ctr" eaLnBrk="1" hangingPunct="1">
              <a:buFont typeface="Arial" pitchFamily="1" charset="0"/>
              <a:buNone/>
            </a:pPr>
            <a:r>
              <a:rPr lang="zh-TW" altLang="en-US" sz="5400" b="1" smtClean="0">
                <a:latin typeface="微软雅黑" pitchFamily="34" charset="-122"/>
                <a:ea typeface="微软雅黑" pitchFamily="34" charset="-122"/>
                <a:cs typeface="微软雅黑" pitchFamily="34" charset="-122"/>
              </a:rPr>
              <a:t>從</a:t>
            </a:r>
            <a:r>
              <a:rPr lang="zh-CN" altLang="en-US" sz="5400" b="1" smtClean="0">
                <a:latin typeface="微软雅黑" pitchFamily="34" charset="-122"/>
                <a:ea typeface="微软雅黑" pitchFamily="34" charset="-122"/>
                <a:cs typeface="微软雅黑" pitchFamily="34" charset="-122"/>
              </a:rPr>
              <a:t>企</a:t>
            </a:r>
            <a:r>
              <a:rPr lang="zh-TW" altLang="en-US" sz="5400" b="1" smtClean="0">
                <a:latin typeface="微软雅黑" pitchFamily="34" charset="-122"/>
                <a:ea typeface="微软雅黑" pitchFamily="34" charset="-122"/>
                <a:cs typeface="微软雅黑" pitchFamily="34" charset="-122"/>
              </a:rPr>
              <a:t>業</a:t>
            </a:r>
            <a:r>
              <a:rPr lang="zh-CN" altLang="en-US" sz="5400" b="1" smtClean="0">
                <a:latin typeface="微软雅黑" pitchFamily="34" charset="-122"/>
                <a:ea typeface="微软雅黑" pitchFamily="34" charset="-122"/>
                <a:cs typeface="微软雅黑" pitchFamily="34" charset="-122"/>
              </a:rPr>
              <a:t>社</a:t>
            </a:r>
            <a:r>
              <a:rPr lang="zh-TW" altLang="en-US" sz="5400" b="1" smtClean="0">
                <a:latin typeface="微软雅黑" pitchFamily="34" charset="-122"/>
                <a:ea typeface="微软雅黑" pitchFamily="34" charset="-122"/>
                <a:cs typeface="微软雅黑" pitchFamily="34" charset="-122"/>
              </a:rPr>
              <a:t>會責</a:t>
            </a:r>
            <a:r>
              <a:rPr lang="zh-CN" altLang="en-US" sz="5400" b="1" smtClean="0">
                <a:latin typeface="微软雅黑" pitchFamily="34" charset="-122"/>
                <a:ea typeface="微软雅黑" pitchFamily="34" charset="-122"/>
                <a:cs typeface="微软雅黑" pitchFamily="34" charset="-122"/>
              </a:rPr>
              <a:t>任</a:t>
            </a:r>
            <a:r>
              <a:rPr lang="en-US" altLang="zh-CN" sz="4800" b="1" smtClean="0">
                <a:latin typeface="微软雅黑" pitchFamily="34" charset="-122"/>
                <a:ea typeface="微软雅黑" pitchFamily="34" charset="-122"/>
                <a:cs typeface="微软雅黑" pitchFamily="34" charset="-122"/>
              </a:rPr>
              <a:t>		</a:t>
            </a:r>
            <a:r>
              <a:rPr lang="zh-TW" altLang="en-US" sz="4800" b="1" smtClean="0">
                <a:latin typeface="微软雅黑" pitchFamily="34" charset="-122"/>
                <a:ea typeface="微软雅黑" pitchFamily="34" charset="-122"/>
                <a:cs typeface="微软雅黑" pitchFamily="34" charset="-122"/>
              </a:rPr>
              <a:t>到</a:t>
            </a:r>
            <a:endParaRPr lang="zh-CN" altLang="en-US" sz="4800" b="1" smtClean="0">
              <a:latin typeface="微软雅黑" pitchFamily="34" charset="-122"/>
              <a:ea typeface="微软雅黑" pitchFamily="34" charset="-122"/>
              <a:cs typeface="微软雅黑" pitchFamily="34" charset="-122"/>
            </a:endParaRPr>
          </a:p>
          <a:p>
            <a:pPr marL="0" indent="0" algn="ctr" eaLnBrk="1" hangingPunct="1">
              <a:buFont typeface="Arial" pitchFamily="1" charset="0"/>
              <a:buNone/>
            </a:pPr>
            <a:r>
              <a:rPr lang="zh-CN" altLang="en-US" sz="7200" b="1" smtClean="0">
                <a:latin typeface="微软雅黑" pitchFamily="34" charset="-122"/>
                <a:ea typeface="微软雅黑" pitchFamily="34" charset="-122"/>
                <a:cs typeface="微软雅黑" pitchFamily="34" charset="-122"/>
              </a:rPr>
              <a:t>倡</a:t>
            </a:r>
            <a:r>
              <a:rPr lang="zh-TW" altLang="en-US" sz="7200" b="1" smtClean="0">
                <a:latin typeface="微软雅黑" pitchFamily="34" charset="-122"/>
                <a:ea typeface="微软雅黑" pitchFamily="34" charset="-122"/>
                <a:cs typeface="微软雅黑" pitchFamily="34" charset="-122"/>
              </a:rPr>
              <a:t>導</a:t>
            </a:r>
            <a:r>
              <a:rPr lang="zh-CN" altLang="en-US" sz="7200" b="1" smtClean="0">
                <a:latin typeface="微软雅黑" pitchFamily="34" charset="-122"/>
                <a:ea typeface="微软雅黑" pitchFamily="34" charset="-122"/>
                <a:cs typeface="微软雅黑" pitchFamily="34" charset="-122"/>
              </a:rPr>
              <a:t>整</a:t>
            </a:r>
            <a:r>
              <a:rPr lang="zh-TW" altLang="en-US" sz="7200" b="1" smtClean="0">
                <a:latin typeface="微软雅黑" pitchFamily="34" charset="-122"/>
                <a:ea typeface="微软雅黑" pitchFamily="34" charset="-122"/>
                <a:cs typeface="微软雅黑" pitchFamily="34" charset="-122"/>
              </a:rPr>
              <a:t>個</a:t>
            </a:r>
            <a:r>
              <a:rPr lang="zh-CN" altLang="en-US" sz="7200" b="1" smtClean="0">
                <a:latin typeface="微软雅黑" pitchFamily="34" charset="-122"/>
                <a:ea typeface="微软雅黑" pitchFamily="34" charset="-122"/>
                <a:cs typeface="微软雅黑" pitchFamily="34" charset="-122"/>
              </a:rPr>
              <a:t>社</a:t>
            </a:r>
            <a:r>
              <a:rPr lang="zh-TW" altLang="en-US" sz="7200" b="1" smtClean="0">
                <a:latin typeface="微软雅黑" pitchFamily="34" charset="-122"/>
                <a:ea typeface="微软雅黑" pitchFamily="34" charset="-122"/>
                <a:cs typeface="微软雅黑" pitchFamily="34" charset="-122"/>
              </a:rPr>
              <a:t>會</a:t>
            </a:r>
            <a:r>
              <a:rPr lang="zh-CN" altLang="en-US" sz="7200" b="1" smtClean="0">
                <a:latin typeface="微软雅黑" pitchFamily="34" charset="-122"/>
                <a:ea typeface="微软雅黑" pitchFamily="34" charset="-122"/>
                <a:cs typeface="微软雅黑" pitchFamily="34" charset="-122"/>
              </a:rPr>
              <a:t>的和</a:t>
            </a:r>
            <a:r>
              <a:rPr lang="zh-TW" altLang="en-US" sz="7200" b="1" smtClean="0">
                <a:latin typeface="微软雅黑" pitchFamily="34" charset="-122"/>
                <a:ea typeface="微软雅黑" pitchFamily="34" charset="-122"/>
                <a:cs typeface="微软雅黑" pitchFamily="34" charset="-122"/>
              </a:rPr>
              <a:t>諧</a:t>
            </a:r>
            <a:endParaRPr lang="zh-CN" altLang="en-US" smtClean="0">
              <a:cs typeface="宋体" pitchFamily="1" charset="-122"/>
            </a:endParaRPr>
          </a:p>
        </p:txBody>
      </p:sp>
      <p:sp>
        <p:nvSpPr>
          <p:cNvPr id="2" name="文本框 1"/>
          <p:cNvSpPr txBox="1">
            <a:spLocks noChangeArrowheads="1"/>
          </p:cNvSpPr>
          <p:nvPr/>
        </p:nvSpPr>
        <p:spPr bwMode="auto">
          <a:xfrm>
            <a:off x="1136650" y="3498850"/>
            <a:ext cx="10375900" cy="1570038"/>
          </a:xfrm>
          <a:prstGeom prst="rect">
            <a:avLst/>
          </a:prstGeom>
          <a:noFill/>
          <a:ln w="9525">
            <a:noFill/>
            <a:miter lim="800000"/>
            <a:headEnd/>
            <a:tailEnd/>
          </a:ln>
        </p:spPr>
        <p:txBody>
          <a:bodyPr wrap="none">
            <a:prstTxWarp prst="textNoShape">
              <a:avLst/>
            </a:prstTxWarp>
            <a:spAutoFit/>
          </a:bodyPr>
          <a:lstStyle/>
          <a:p>
            <a:pPr algn="ctr"/>
            <a:r>
              <a:rPr lang="en-US" altLang="zh-CN" sz="4800" b="1">
                <a:solidFill>
                  <a:srgbClr val="0070C0"/>
                </a:solidFill>
                <a:latin typeface="微软雅黑" pitchFamily="34" charset="-122"/>
                <a:ea typeface="微软雅黑" pitchFamily="34" charset="-122"/>
                <a:cs typeface="微软雅黑" pitchFamily="34" charset="-122"/>
                <a:sym typeface="宋体" pitchFamily="1" charset="-122"/>
              </a:rPr>
              <a:t> </a:t>
            </a:r>
            <a:r>
              <a:rPr lang="zh-CN" altLang="en-US" sz="4800" b="1">
                <a:solidFill>
                  <a:srgbClr val="0070C0"/>
                </a:solidFill>
                <a:latin typeface="微软雅黑" pitchFamily="34" charset="-122"/>
                <a:ea typeface="微软雅黑" pitchFamily="34" charset="-122"/>
                <a:cs typeface="微软雅黑" pitchFamily="34" charset="-122"/>
                <a:sym typeface="宋体" pitchFamily="1" charset="-122"/>
              </a:rPr>
              <a:t>凡是人、皆需爱，天同覆、地同</a:t>
            </a:r>
            <a:r>
              <a:rPr lang="zh-TW" altLang="en-US" sz="4800" b="1">
                <a:solidFill>
                  <a:srgbClr val="0070C0"/>
                </a:solidFill>
                <a:latin typeface="微软雅黑" pitchFamily="34" charset="-122"/>
                <a:ea typeface="微软雅黑" pitchFamily="34" charset="-122"/>
                <a:cs typeface="微软雅黑" pitchFamily="34" charset="-122"/>
                <a:sym typeface="宋体" pitchFamily="1" charset="-122"/>
              </a:rPr>
              <a:t>載</a:t>
            </a:r>
            <a:r>
              <a:rPr lang="zh-CN" altLang="en-US" sz="4800" b="1">
                <a:solidFill>
                  <a:srgbClr val="0070C0"/>
                </a:solidFill>
                <a:latin typeface="微软雅黑" pitchFamily="34" charset="-122"/>
                <a:ea typeface="微软雅黑" pitchFamily="34" charset="-122"/>
                <a:cs typeface="微软雅黑" pitchFamily="34" charset="-122"/>
                <a:sym typeface="宋体" pitchFamily="1" charset="-122"/>
              </a:rPr>
              <a:t>。</a:t>
            </a:r>
          </a:p>
          <a:p>
            <a:pPr algn="ctr"/>
            <a:r>
              <a:rPr lang="zh-CN" altLang="en-US" sz="4800" b="1">
                <a:solidFill>
                  <a:srgbClr val="0070C0"/>
                </a:solidFill>
                <a:latin typeface="微软雅黑" pitchFamily="34" charset="-122"/>
                <a:ea typeface="微软雅黑" pitchFamily="34" charset="-122"/>
                <a:cs typeface="微软雅黑" pitchFamily="34" charset="-122"/>
                <a:sym typeface="宋体" pitchFamily="1" charset="-122"/>
              </a:rPr>
              <a:t>宇宙</a:t>
            </a:r>
            <a:r>
              <a:rPr lang="zh-TW" altLang="en-US" sz="4800" b="1">
                <a:solidFill>
                  <a:srgbClr val="0070C0"/>
                </a:solidFill>
                <a:latin typeface="微软雅黑" pitchFamily="34" charset="-122"/>
                <a:ea typeface="微软雅黑" pitchFamily="34" charset="-122"/>
                <a:cs typeface="微软雅黑" pitchFamily="34" charset="-122"/>
                <a:sym typeface="宋体" pitchFamily="1" charset="-122"/>
              </a:rPr>
              <a:t>萬</a:t>
            </a:r>
            <a:r>
              <a:rPr lang="zh-CN" altLang="en-US" sz="4800" b="1">
                <a:solidFill>
                  <a:srgbClr val="0070C0"/>
                </a:solidFill>
                <a:latin typeface="微软雅黑" pitchFamily="34" charset="-122"/>
                <a:ea typeface="微软雅黑" pitchFamily="34" charset="-122"/>
                <a:cs typeface="微软雅黑" pitchFamily="34" charset="-122"/>
                <a:sym typeface="宋体" pitchFamily="1" charset="-122"/>
              </a:rPr>
              <a:t>物是一</a:t>
            </a:r>
            <a:r>
              <a:rPr lang="zh-TW" altLang="en-US" sz="4800" b="1">
                <a:solidFill>
                  <a:srgbClr val="0070C0"/>
                </a:solidFill>
                <a:latin typeface="微软雅黑" pitchFamily="34" charset="-122"/>
                <a:ea typeface="微软雅黑" pitchFamily="34" charset="-122"/>
                <a:cs typeface="微软雅黑" pitchFamily="34" charset="-122"/>
                <a:sym typeface="宋体" pitchFamily="1" charset="-122"/>
              </a:rPr>
              <a:t>體</a:t>
            </a:r>
            <a:r>
              <a:rPr lang="zh-CN" altLang="en-US" sz="4800" b="1">
                <a:solidFill>
                  <a:srgbClr val="0070C0"/>
                </a:solidFill>
                <a:latin typeface="微软雅黑" pitchFamily="34" charset="-122"/>
                <a:ea typeface="微软雅黑" pitchFamily="34" charset="-122"/>
                <a:cs typeface="微软雅黑" pitchFamily="34" charset="-122"/>
                <a:sym typeface="宋体" pitchFamily="1" charset="-122"/>
              </a:rPr>
              <a:t>。</a:t>
            </a:r>
            <a:endParaRPr lang="en-US" altLang="zh-CN" sz="4800" b="1">
              <a:solidFill>
                <a:srgbClr val="C00000"/>
              </a:solidFill>
              <a:latin typeface="微软雅黑" pitchFamily="34" charset="-122"/>
              <a:ea typeface="微软雅黑" pitchFamily="34" charset="-122"/>
              <a:cs typeface="微软雅黑" pitchFamily="34" charset="-122"/>
              <a:sym typeface="宋体" pitchFamily="1"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5" name="矩形 5"/>
          <p:cNvSpPr/>
          <p:nvPr/>
        </p:nvSpPr>
        <p:spPr>
          <a:xfrm>
            <a:off x="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33798"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602" name="Picture 2" descr="F:\主题资料\吴董专辑\吴董大新常用照片\IMG_4748.JPG"/>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739678" y="1862068"/>
            <a:ext cx="6319656" cy="4215384"/>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
        <p:nvSpPr>
          <p:cNvPr id="25605" name="内容占位符 5"/>
          <p:cNvSpPr txBox="1">
            <a:spLocks noChangeArrowheads="1"/>
          </p:cNvSpPr>
          <p:nvPr/>
        </p:nvSpPr>
        <p:spPr bwMode="auto">
          <a:xfrm>
            <a:off x="939857" y="577258"/>
            <a:ext cx="9931400" cy="130016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81648" tIns="40825" rIns="81648" bIns="40825"/>
          <a:lstStyle>
            <a:lvl1pPr marL="273050">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37931725" indent="-37474525">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nSpc>
                <a:spcPct val="100000"/>
              </a:lnSpc>
              <a:spcBef>
                <a:spcPct val="0"/>
              </a:spcBef>
              <a:buFont typeface="Arial" panose="020B0604020202020204" pitchFamily="34" charset="0"/>
              <a:buNone/>
            </a:pPr>
            <a:r>
              <a:rPr lang="zh-TW" altLang="en-US" sz="4000" b="1" dirty="0">
                <a:latin typeface="微软雅黑 Light" pitchFamily="34" charset="-122"/>
                <a:ea typeface="微软雅黑" panose="020B0503020204020204" pitchFamily="34" charset="-122"/>
                <a:sym typeface="隶书" panose="02010509060101010101" pitchFamily="49" charset="-122"/>
              </a:rPr>
              <a:t>幸福校園</a:t>
            </a:r>
            <a:r>
              <a:rPr lang="zh-TW" altLang="en-US" sz="4000" b="1" dirty="0" smtClean="0">
                <a:latin typeface="微软雅黑 Light" pitchFamily="34" charset="-122"/>
                <a:ea typeface="微软雅黑" panose="020B0503020204020204" pitchFamily="34" charset="-122"/>
                <a:sym typeface="隶书" panose="02010509060101010101" pitchFamily="49" charset="-122"/>
              </a:rPr>
              <a:t>典範計畫</a:t>
            </a:r>
            <a:r>
              <a:rPr lang="en-US" altLang="zh-TW" sz="4000" b="1" dirty="0" smtClean="0">
                <a:latin typeface="微软雅黑 Light" pitchFamily="34" charset="-122"/>
                <a:ea typeface="微软雅黑" panose="020B0503020204020204" pitchFamily="34" charset="-122"/>
                <a:sym typeface="隶书" panose="02010509060101010101" pitchFamily="49" charset="-122"/>
              </a:rPr>
              <a:t> </a:t>
            </a:r>
            <a:r>
              <a:rPr lang="zh-TW" altLang="en-US" sz="3200" dirty="0">
                <a:latin typeface="微软雅黑 Light" pitchFamily="34" charset="-122"/>
                <a:ea typeface="微软雅黑" panose="020B0503020204020204" pitchFamily="34" charset="-122"/>
                <a:sym typeface="隶书" panose="02010509060101010101" pitchFamily="49" charset="-122"/>
              </a:rPr>
              <a:t>探索留守兒童的幸福末來</a:t>
            </a:r>
            <a:endParaRPr lang="zh-CN" altLang="en-US" sz="3200" dirty="0">
              <a:latin typeface="微软雅黑 Light" pitchFamily="34" charset="-122"/>
              <a:ea typeface="微软雅黑" panose="020B0503020204020204" pitchFamily="34" charset="-122"/>
              <a:sym typeface="隶书" panose="02010509060101010101" pitchFamily="49" charset="-122"/>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98954123"/>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内容占位符 5"/>
          <p:cNvSpPr txBox="1">
            <a:spLocks noChangeArrowheads="1"/>
          </p:cNvSpPr>
          <p:nvPr/>
        </p:nvSpPr>
        <p:spPr bwMode="auto">
          <a:xfrm>
            <a:off x="1612900" y="795338"/>
            <a:ext cx="9140825" cy="1414462"/>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81648" tIns="40825" rIns="81648" bIns="40825"/>
          <a:lstStyle>
            <a:lvl1pPr marL="361950" indent="-301625">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37931725" indent="-37474525">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eaLnBrk="1" hangingPunct="1">
              <a:lnSpc>
                <a:spcPct val="120000"/>
              </a:lnSpc>
              <a:spcBef>
                <a:spcPts val="400"/>
              </a:spcBef>
              <a:buClr>
                <a:schemeClr val="tx2"/>
              </a:buClr>
              <a:buSzPct val="95000"/>
              <a:buFont typeface="Wingdings" panose="05000000000000000000" pitchFamily="2" charset="2"/>
              <a:buNone/>
            </a:pPr>
            <a:r>
              <a:rPr lang="zh-TW" altLang="en-US" sz="3600" b="1">
                <a:latin typeface="微软雅黑 Light" pitchFamily="34" charset="-122"/>
                <a:ea typeface="微软雅黑" panose="020B0503020204020204" pitchFamily="34" charset="-122"/>
                <a:sym typeface="Arial" panose="020B0604020202020204" pitchFamily="34" charset="0"/>
              </a:rPr>
              <a:t>讓固鍀“幸福寶寶”與</a:t>
            </a:r>
            <a:endParaRPr lang="zh-CN" altLang="en-US" sz="3600" b="1">
              <a:latin typeface="微软雅黑 Light" pitchFamily="34" charset="-122"/>
              <a:ea typeface="微软雅黑" panose="020B0503020204020204" pitchFamily="34" charset="-122"/>
              <a:sym typeface="Arial" panose="020B0604020202020204" pitchFamily="34" charset="0"/>
            </a:endParaRPr>
          </a:p>
          <a:p>
            <a:pPr algn="ctr" eaLnBrk="1" hangingPunct="1">
              <a:lnSpc>
                <a:spcPct val="120000"/>
              </a:lnSpc>
              <a:spcBef>
                <a:spcPts val="400"/>
              </a:spcBef>
              <a:buClr>
                <a:schemeClr val="tx2"/>
              </a:buClr>
              <a:buSzPct val="95000"/>
              <a:buFont typeface="Wingdings" panose="05000000000000000000" pitchFamily="2" charset="2"/>
              <a:buNone/>
            </a:pPr>
            <a:r>
              <a:rPr lang="zh-TW" altLang="en-US" sz="3600" b="1">
                <a:latin typeface="微软雅黑 Light" pitchFamily="34" charset="-122"/>
                <a:ea typeface="微软雅黑" panose="020B0503020204020204" pitchFamily="34" charset="-122"/>
                <a:sym typeface="Arial" panose="020B0604020202020204" pitchFamily="34" charset="0"/>
              </a:rPr>
              <a:t>中國“幸福寶寶”一起快樂成長</a:t>
            </a:r>
            <a:endParaRPr lang="zh-CN" altLang="en-US" sz="3600" b="1">
              <a:latin typeface="微软雅黑 Light" pitchFamily="34" charset="-122"/>
              <a:ea typeface="微软雅黑" panose="020B0503020204020204" pitchFamily="34" charset="-122"/>
              <a:sym typeface="Arial" panose="020B0604020202020204" pitchFamily="34" charset="0"/>
            </a:endParaRPr>
          </a:p>
        </p:txBody>
      </p:sp>
      <p:pic>
        <p:nvPicPr>
          <p:cNvPr id="27651" name="图片 3"/>
          <p:cNvPicPr>
            <a:picLocks noChangeAspect="1"/>
          </p:cNvPicPr>
          <p:nvPr/>
        </p:nvPicPr>
        <p:blipFill>
          <a:blip r:embed="rId2"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659313" y="2622550"/>
            <a:ext cx="3981450" cy="265271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27652" name="图片 1"/>
          <p:cNvPicPr>
            <a:picLocks noChangeAspect="1"/>
          </p:cNvPicPr>
          <p:nvPr/>
        </p:nvPicPr>
        <p:blipFill>
          <a:blip r:embed="rId3" cstate="print">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682038" y="2935288"/>
            <a:ext cx="3509962" cy="2339975"/>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27653" name="图片 2"/>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9525" y="2208213"/>
            <a:ext cx="4600575" cy="306705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
        <p:nvSpPr>
          <p:cNvPr id="27654" name="Text Box 3"/>
          <p:cNvSpPr txBox="1">
            <a:spLocks noChangeArrowheads="1"/>
          </p:cNvSpPr>
          <p:nvPr/>
        </p:nvSpPr>
        <p:spPr bwMode="auto">
          <a:xfrm>
            <a:off x="19050" y="5292725"/>
            <a:ext cx="12182475" cy="682625"/>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37931725" indent="-37474525">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a:lnSpc>
                <a:spcPct val="120000"/>
              </a:lnSpc>
              <a:spcBef>
                <a:spcPct val="0"/>
              </a:spcBef>
              <a:buFont typeface="Arial" panose="020B0604020202020204" pitchFamily="34" charset="0"/>
              <a:buNone/>
            </a:pPr>
            <a:r>
              <a:rPr lang="zh-CN" altLang="en-US" sz="3200">
                <a:latin typeface="微软雅黑" panose="020B0503020204020204" pitchFamily="34" charset="-122"/>
                <a:ea typeface="微软雅黑" panose="020B0503020204020204" pitchFamily="34" charset="-122"/>
              </a:rPr>
              <a:t>   把留守兒童看做自己的孩子，讓孩子在幸福中成長。</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03562867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 name="Picture 10" descr="\\192.168.100.85\幸福企业推展中心 3\禁止共享资料 · 2015年\20150730-0801  大新民族希望中学 · 全部资料\1. 20150730-0801  照片资料\20150731 全天学习照片资料\20150731 广西大新、天等总厂总结会 · 照片\DSC08629.JPG"/>
          <p:cNvPicPr>
            <a:picLocks noChangeAspect="1" noChangeArrowheads="1"/>
          </p:cNvPicPr>
          <p:nvPr/>
        </p:nvPicPr>
        <p:blipFill>
          <a:blip r:embed="rId2"/>
          <a:srcRect l="24699" r="15210"/>
          <a:stretch>
            <a:fillRect/>
          </a:stretch>
        </p:blipFill>
        <p:spPr bwMode="auto">
          <a:xfrm>
            <a:off x="3030538" y="1454150"/>
            <a:ext cx="1303337" cy="1439863"/>
          </a:xfrm>
          <a:prstGeom prst="rect">
            <a:avLst/>
          </a:prstGeom>
          <a:noFill/>
          <a:ln>
            <a:noFill/>
          </a:ln>
          <a:effectLst>
            <a:outerShdw blurRad="190500" algn="tl" rotWithShape="0">
              <a:srgbClr val="808080">
                <a:alpha val="70000"/>
              </a:srgb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7" name="Picture 3" descr="H:\2015年回顾片制作\3. 脚本各模块素材\5. 慈善公益、志工拓展\2. 广西师德培训班\20150731-0801 “幸福校园教师学习营”.JPG"/>
          <p:cNvPicPr>
            <a:picLocks noChangeAspect="1" noChangeArrowheads="1"/>
          </p:cNvPicPr>
          <p:nvPr/>
        </p:nvPicPr>
        <p:blipFill>
          <a:blip r:embed="rId3"/>
          <a:srcRect/>
          <a:stretch>
            <a:fillRect/>
          </a:stretch>
        </p:blipFill>
        <p:spPr bwMode="auto">
          <a:xfrm>
            <a:off x="293688" y="3014663"/>
            <a:ext cx="4021137" cy="2671762"/>
          </a:xfrm>
          <a:prstGeom prst="rect">
            <a:avLst/>
          </a:prstGeom>
          <a:noFill/>
          <a:ln>
            <a:noFill/>
          </a:ln>
          <a:effectLst>
            <a:outerShdw blurRad="190500" algn="tl" rotWithShape="0">
              <a:srgbClr val="808080">
                <a:alpha val="70000"/>
              </a:srgbClr>
            </a:outerShdw>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
        <p:nvSpPr>
          <p:cNvPr id="28676" name="矩形 1"/>
          <p:cNvSpPr>
            <a:spLocks noChangeArrowheads="1"/>
          </p:cNvSpPr>
          <p:nvPr/>
        </p:nvSpPr>
        <p:spPr bwMode="auto">
          <a:xfrm>
            <a:off x="4591050" y="787400"/>
            <a:ext cx="7429500" cy="5318125"/>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45157" tIns="72579" rIns="145157" bIns="72579">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37931725" indent="-37474525">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nSpc>
                <a:spcPct val="100000"/>
              </a:lnSpc>
              <a:spcBef>
                <a:spcPct val="0"/>
              </a:spcBef>
              <a:buFont typeface="Arial" panose="020B0604020202020204" pitchFamily="34" charset="0"/>
              <a:buNone/>
            </a:pPr>
            <a:r>
              <a:rPr lang="zh-CN" altLang="en-US" b="1" dirty="0">
                <a:latin typeface="微软雅黑 Light" pitchFamily="34" charset="-122"/>
                <a:ea typeface="微软雅黑" panose="020B0503020204020204" pitchFamily="34" charset="-122"/>
                <a:sym typeface="华文楷体" panose="02010600040101010101" pitchFamily="2" charset="-122"/>
              </a:rPr>
              <a:t>大新民族希望中學覃校長分享： </a:t>
            </a:r>
            <a:endParaRPr lang="en-US" altLang="zh-CN" b="1" dirty="0">
              <a:latin typeface="微软雅黑 Light" pitchFamily="34" charset="-122"/>
              <a:ea typeface="微软雅黑" panose="020B0503020204020204" pitchFamily="34" charset="-122"/>
              <a:sym typeface="华文楷体" panose="02010600040101010101" pitchFamily="2" charset="-122"/>
            </a:endParaRPr>
          </a:p>
          <a:p>
            <a:pPr>
              <a:lnSpc>
                <a:spcPct val="100000"/>
              </a:lnSpc>
              <a:spcBef>
                <a:spcPct val="0"/>
              </a:spcBef>
              <a:buFont typeface="Arial" panose="020B0604020202020204" pitchFamily="34" charset="0"/>
              <a:buNone/>
            </a:pPr>
            <a:r>
              <a:rPr lang="en-US" altLang="zh-CN" b="1" dirty="0">
                <a:latin typeface="微软雅黑 Light" pitchFamily="34" charset="-122"/>
                <a:ea typeface="微软雅黑" panose="020B0503020204020204" pitchFamily="34" charset="-122"/>
                <a:sym typeface="华文楷体" panose="02010600040101010101" pitchFamily="2" charset="-122"/>
              </a:rPr>
              <a:t>   </a:t>
            </a:r>
            <a:r>
              <a:rPr lang="zh-CN" altLang="en-US" b="1" dirty="0">
                <a:latin typeface="微软雅黑 Light" pitchFamily="34" charset="-122"/>
                <a:ea typeface="微软雅黑" panose="020B0503020204020204" pitchFamily="34" charset="-122"/>
                <a:sym typeface="华文楷体" panose="02010600040101010101" pitchFamily="2" charset="-122"/>
              </a:rPr>
              <a:t>在這一屆學生當中，</a:t>
            </a:r>
            <a:endParaRPr lang="en-US" altLang="zh-CN" b="1" dirty="0">
              <a:latin typeface="微软雅黑 Light" pitchFamily="34" charset="-122"/>
              <a:ea typeface="微软雅黑" panose="020B0503020204020204" pitchFamily="34" charset="-122"/>
              <a:sym typeface="华文楷体" panose="02010600040101010101" pitchFamily="2" charset="-122"/>
            </a:endParaRPr>
          </a:p>
          <a:p>
            <a:pPr>
              <a:lnSpc>
                <a:spcPct val="100000"/>
              </a:lnSpc>
              <a:spcBef>
                <a:spcPct val="0"/>
              </a:spcBef>
              <a:buFont typeface="Arial" panose="020B0604020202020204" pitchFamily="34" charset="0"/>
              <a:buNone/>
            </a:pPr>
            <a:r>
              <a:rPr lang="zh-CN" altLang="en-US" b="1" dirty="0">
                <a:latin typeface="微软雅黑 Light" pitchFamily="34" charset="-122"/>
                <a:ea typeface="微软雅黑" panose="020B0503020204020204" pitchFamily="34" charset="-122"/>
                <a:sym typeface="华文楷体" panose="02010600040101010101" pitchFamily="2" charset="-122"/>
              </a:rPr>
              <a:t>   整個全縣的</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前</a:t>
            </a:r>
            <a:r>
              <a:rPr lang="en-US" altLang="zh-CN" b="1" dirty="0">
                <a:solidFill>
                  <a:srgbClr val="C00000"/>
                </a:solidFill>
                <a:latin typeface="微软雅黑 Light" pitchFamily="34" charset="-122"/>
                <a:ea typeface="微软雅黑" panose="020B0503020204020204" pitchFamily="34" charset="-122"/>
                <a:sym typeface="华文楷体" panose="02010600040101010101" pitchFamily="2" charset="-122"/>
              </a:rPr>
              <a:t>10</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名，我們占了</a:t>
            </a:r>
            <a:r>
              <a:rPr lang="en-US" altLang="zh-CN" b="1" dirty="0">
                <a:solidFill>
                  <a:srgbClr val="C00000"/>
                </a:solidFill>
                <a:latin typeface="微软雅黑 Light" pitchFamily="34" charset="-122"/>
                <a:ea typeface="微软雅黑" panose="020B0503020204020204" pitchFamily="34" charset="-122"/>
                <a:sym typeface="华文楷体" panose="02010600040101010101" pitchFamily="2" charset="-122"/>
              </a:rPr>
              <a:t>5</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個同學</a:t>
            </a:r>
            <a:r>
              <a:rPr lang="zh-CN" altLang="en-US" b="1" dirty="0">
                <a:latin typeface="微软雅黑 Light" pitchFamily="34" charset="-122"/>
                <a:ea typeface="微软雅黑" panose="020B0503020204020204" pitchFamily="34" charset="-122"/>
                <a:sym typeface="华文楷体" panose="02010600040101010101" pitchFamily="2" charset="-122"/>
              </a:rPr>
              <a:t>；</a:t>
            </a:r>
            <a:endParaRPr lang="en-US" altLang="zh-CN" b="1" dirty="0">
              <a:latin typeface="微软雅黑 Light" pitchFamily="34" charset="-122"/>
              <a:ea typeface="微软雅黑" panose="020B0503020204020204" pitchFamily="34" charset="-122"/>
              <a:sym typeface="华文楷体" panose="02010600040101010101" pitchFamily="2" charset="-122"/>
            </a:endParaRPr>
          </a:p>
          <a:p>
            <a:pPr>
              <a:lnSpc>
                <a:spcPct val="100000"/>
              </a:lnSpc>
              <a:spcBef>
                <a:spcPct val="0"/>
              </a:spcBef>
              <a:buFont typeface="Arial" panose="020B0604020202020204" pitchFamily="34" charset="0"/>
              <a:buNone/>
            </a:pPr>
            <a:r>
              <a:rPr lang="zh-CN" altLang="en-US" b="1" dirty="0">
                <a:latin typeface="微软雅黑 Light" pitchFamily="34" charset="-122"/>
                <a:ea typeface="微软雅黑" panose="020B0503020204020204" pitchFamily="34" charset="-122"/>
                <a:sym typeface="华文楷体" panose="02010600040101010101" pitchFamily="2" charset="-122"/>
              </a:rPr>
              <a:t>             </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前</a:t>
            </a:r>
            <a:r>
              <a:rPr lang="en-US" altLang="zh-CN" b="1" dirty="0">
                <a:solidFill>
                  <a:srgbClr val="C00000"/>
                </a:solidFill>
                <a:latin typeface="微软雅黑 Light" pitchFamily="34" charset="-122"/>
                <a:ea typeface="微软雅黑" panose="020B0503020204020204" pitchFamily="34" charset="-122"/>
                <a:sym typeface="华文楷体" panose="02010600040101010101" pitchFamily="2" charset="-122"/>
              </a:rPr>
              <a:t>20</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名，我們占了</a:t>
            </a:r>
            <a:r>
              <a:rPr lang="en-US" altLang="zh-CN" b="1" dirty="0">
                <a:solidFill>
                  <a:srgbClr val="C00000"/>
                </a:solidFill>
                <a:latin typeface="微软雅黑 Light" pitchFamily="34" charset="-122"/>
                <a:ea typeface="微软雅黑" panose="020B0503020204020204" pitchFamily="34" charset="-122"/>
                <a:sym typeface="华文楷体" panose="02010600040101010101" pitchFamily="2" charset="-122"/>
              </a:rPr>
              <a:t>8</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個同學</a:t>
            </a:r>
            <a:r>
              <a:rPr lang="zh-CN" altLang="en-US" b="1" dirty="0">
                <a:latin typeface="微软雅黑 Light" pitchFamily="34" charset="-122"/>
                <a:ea typeface="微软雅黑" panose="020B0503020204020204" pitchFamily="34" charset="-122"/>
                <a:sym typeface="华文楷体" panose="02010600040101010101" pitchFamily="2" charset="-122"/>
              </a:rPr>
              <a:t>；</a:t>
            </a:r>
            <a:endParaRPr lang="en-US" altLang="zh-CN" b="1" dirty="0">
              <a:latin typeface="微软雅黑 Light" pitchFamily="34" charset="-122"/>
              <a:ea typeface="微软雅黑" panose="020B0503020204020204" pitchFamily="34" charset="-122"/>
              <a:sym typeface="华文楷体" panose="02010600040101010101" pitchFamily="2" charset="-122"/>
            </a:endParaRPr>
          </a:p>
          <a:p>
            <a:pPr>
              <a:lnSpc>
                <a:spcPct val="100000"/>
              </a:lnSpc>
              <a:spcBef>
                <a:spcPct val="0"/>
              </a:spcBef>
              <a:buFont typeface="Arial" panose="020B0604020202020204" pitchFamily="34" charset="0"/>
              <a:buNone/>
            </a:pP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             前</a:t>
            </a:r>
            <a:r>
              <a:rPr lang="en-US" altLang="zh-CN" b="1" dirty="0">
                <a:solidFill>
                  <a:srgbClr val="C00000"/>
                </a:solidFill>
                <a:latin typeface="微软雅黑 Light" pitchFamily="34" charset="-122"/>
                <a:ea typeface="微软雅黑" panose="020B0503020204020204" pitchFamily="34" charset="-122"/>
                <a:sym typeface="华文楷体" panose="02010600040101010101" pitchFamily="2" charset="-122"/>
              </a:rPr>
              <a:t>50</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名，我們占了</a:t>
            </a:r>
            <a:r>
              <a:rPr lang="en-US" altLang="zh-CN" b="1" dirty="0">
                <a:solidFill>
                  <a:srgbClr val="C00000"/>
                </a:solidFill>
                <a:latin typeface="微软雅黑 Light" pitchFamily="34" charset="-122"/>
                <a:ea typeface="微软雅黑" panose="020B0503020204020204" pitchFamily="34" charset="-122"/>
                <a:sym typeface="华文楷体" panose="02010600040101010101" pitchFamily="2" charset="-122"/>
              </a:rPr>
              <a:t>22</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個同學</a:t>
            </a:r>
            <a:r>
              <a:rPr lang="zh-CN" altLang="en-US" b="1" dirty="0">
                <a:latin typeface="微软雅黑 Light" pitchFamily="34" charset="-122"/>
                <a:ea typeface="微软雅黑" panose="020B0503020204020204" pitchFamily="34" charset="-122"/>
                <a:sym typeface="华文楷体" panose="02010600040101010101" pitchFamily="2" charset="-122"/>
              </a:rPr>
              <a:t>；</a:t>
            </a:r>
            <a:endParaRPr lang="en-US" altLang="zh-CN" b="1" dirty="0">
              <a:latin typeface="微软雅黑 Light" pitchFamily="34" charset="-122"/>
              <a:ea typeface="微软雅黑" panose="020B0503020204020204" pitchFamily="34" charset="-122"/>
              <a:sym typeface="华文楷体" panose="02010600040101010101" pitchFamily="2" charset="-122"/>
            </a:endParaRPr>
          </a:p>
          <a:p>
            <a:pPr>
              <a:lnSpc>
                <a:spcPct val="100000"/>
              </a:lnSpc>
              <a:spcBef>
                <a:spcPct val="0"/>
              </a:spcBef>
              <a:buFont typeface="Arial" panose="020B0604020202020204" pitchFamily="34" charset="0"/>
              <a:buNone/>
            </a:pPr>
            <a:r>
              <a:rPr lang="en-US" altLang="zh-CN" b="1" dirty="0">
                <a:latin typeface="微软雅黑 Light" pitchFamily="34" charset="-122"/>
                <a:ea typeface="微软雅黑" panose="020B0503020204020204" pitchFamily="34" charset="-122"/>
                <a:sym typeface="华文楷体" panose="02010600040101010101" pitchFamily="2" charset="-122"/>
              </a:rPr>
              <a:t>   </a:t>
            </a:r>
            <a:r>
              <a:rPr lang="zh-CN" altLang="en-US" b="1" dirty="0">
                <a:latin typeface="微软雅黑 Light" pitchFamily="34" charset="-122"/>
                <a:ea typeface="微软雅黑" panose="020B0503020204020204" pitchFamily="34" charset="-122"/>
                <a:sym typeface="华文楷体" panose="02010600040101010101" pitchFamily="2" charset="-122"/>
              </a:rPr>
              <a:t>我們的孩子原先學習成績都不是很好，招的都是鄉下的留守兒童；但是現在到這一屆學生，由於這兩年的活動，</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前</a:t>
            </a:r>
            <a:r>
              <a:rPr lang="en-US" altLang="zh-CN" b="1" dirty="0">
                <a:solidFill>
                  <a:srgbClr val="C00000"/>
                </a:solidFill>
                <a:latin typeface="微软雅黑 Light" pitchFamily="34" charset="-122"/>
                <a:ea typeface="微软雅黑" panose="020B0503020204020204" pitchFamily="34" charset="-122"/>
                <a:sym typeface="华文楷体" panose="02010600040101010101" pitchFamily="2" charset="-122"/>
              </a:rPr>
              <a:t>200</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名學生我們有</a:t>
            </a:r>
            <a:r>
              <a:rPr lang="en-US" altLang="zh-CN" b="1" dirty="0">
                <a:solidFill>
                  <a:srgbClr val="C00000"/>
                </a:solidFill>
                <a:latin typeface="微软雅黑 Light" pitchFamily="34" charset="-122"/>
                <a:ea typeface="微软雅黑" panose="020B0503020204020204" pitchFamily="34" charset="-122"/>
                <a:sym typeface="华文楷体" panose="02010600040101010101" pitchFamily="2" charset="-122"/>
              </a:rPr>
              <a:t>68</a:t>
            </a:r>
            <a:r>
              <a:rPr lang="zh-CN" altLang="en-US" b="1" dirty="0">
                <a:solidFill>
                  <a:srgbClr val="C00000"/>
                </a:solidFill>
                <a:latin typeface="微软雅黑 Light" pitchFamily="34" charset="-122"/>
                <a:ea typeface="微软雅黑" panose="020B0503020204020204" pitchFamily="34" charset="-122"/>
                <a:sym typeface="华文楷体" panose="02010600040101010101" pitchFamily="2" charset="-122"/>
              </a:rPr>
              <a:t>個同學</a:t>
            </a:r>
            <a:r>
              <a:rPr lang="zh-CN" altLang="en-US" b="1" dirty="0">
                <a:latin typeface="微软雅黑 Light" pitchFamily="34" charset="-122"/>
                <a:ea typeface="微软雅黑" panose="020B0503020204020204" pitchFamily="34" charset="-122"/>
                <a:sym typeface="华文楷体" panose="02010600040101010101" pitchFamily="2" charset="-122"/>
              </a:rPr>
              <a:t>。特別是走進我們固鍀這兩年多來，學習後的變化很大，很感激我們的吳董，很感激我們明德基金會給學校帶來的變化。真的很感激！</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24184712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698" name="图片 2" descr="5fcfb84ec7c1ab6108bc400165ba7d95"/>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r="62520"/>
          <a:stretch>
            <a:fillRect/>
          </a:stretch>
        </p:blipFill>
        <p:spPr bwMode="auto">
          <a:xfrm>
            <a:off x="-42863" y="-69850"/>
            <a:ext cx="2717801" cy="695325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9699" name="图片 3" descr="5fcfb84ec7c1ab6108bc400165ba7d95"/>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68941"/>
          <a:stretch>
            <a:fillRect/>
          </a:stretch>
        </p:blipFill>
        <p:spPr bwMode="auto">
          <a:xfrm>
            <a:off x="10625138" y="-33338"/>
            <a:ext cx="1579562" cy="692150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9700" name="图片 5" descr="5fcfb84ec7c1ab6108bc400165ba7d95"/>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68941" t="45877" b="23904"/>
          <a:stretch>
            <a:fillRect/>
          </a:stretch>
        </p:blipFill>
        <p:spPr bwMode="auto">
          <a:xfrm>
            <a:off x="9755188" y="4779963"/>
            <a:ext cx="2468562" cy="209073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9701" name="图片 1" descr="5fcfb84ec7c1ab6108bc400165ba7d95"/>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27478" t="14" r="54533" b="-14"/>
          <a:stretch>
            <a:fillRect/>
          </a:stretch>
        </p:blipFill>
        <p:spPr bwMode="auto">
          <a:xfrm>
            <a:off x="2655888" y="-58738"/>
            <a:ext cx="8378825" cy="694055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9702" name="图片 2" descr="5fcfb84ec7c1ab6108bc400165ba7d95"/>
          <p:cNvPicPr>
            <a:picLocks noChangeAspect="1" noChangeArrowheads="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27478" t="14" r="54533" b="-14"/>
          <a:stretch>
            <a:fillRect/>
          </a:stretch>
        </p:blipFill>
        <p:spPr bwMode="auto">
          <a:xfrm>
            <a:off x="10117138" y="1309688"/>
            <a:ext cx="2093912" cy="5584825"/>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29703" name="矩形 3085"/>
          <p:cNvSpPr>
            <a:spLocks noChangeArrowheads="1"/>
          </p:cNvSpPr>
          <p:nvPr/>
        </p:nvSpPr>
        <p:spPr bwMode="auto">
          <a:xfrm>
            <a:off x="350838" y="6624638"/>
            <a:ext cx="190500" cy="193675"/>
          </a:xfrm>
          <a:prstGeom prst="rect">
            <a:avLst/>
          </a:prstGeom>
          <a:solidFill>
            <a:schemeClr val="bg1"/>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37931725" indent="-37474525">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endParaRPr lang="zh-CN" altLang="en-US" sz="2100" b="1">
              <a:latin typeface="迷你简北魏楷书" charset="-122"/>
              <a:ea typeface="迷你简北魏楷书" charset="-122"/>
            </a:endParaRPr>
          </a:p>
        </p:txBody>
      </p:sp>
      <p:sp>
        <p:nvSpPr>
          <p:cNvPr id="29704" name="文本框 3"/>
          <p:cNvSpPr txBox="1">
            <a:spLocks noChangeArrowheads="1"/>
          </p:cNvSpPr>
          <p:nvPr/>
        </p:nvSpPr>
        <p:spPr bwMode="auto">
          <a:xfrm>
            <a:off x="766763" y="331788"/>
            <a:ext cx="10821987" cy="115728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37931725" indent="-37474525">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eaLnBrk="1" hangingPunct="1">
              <a:lnSpc>
                <a:spcPct val="130000"/>
              </a:lnSpc>
              <a:spcBef>
                <a:spcPct val="0"/>
              </a:spcBef>
              <a:buFont typeface="Arial" panose="020B0604020202020204" pitchFamily="34" charset="0"/>
              <a:buNone/>
            </a:pPr>
            <a:r>
              <a:rPr lang="en-US" altLang="zh-CN"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2015</a:t>
            </a:r>
            <a:r>
              <a:rPr lang="zh-CN" altLang="en-US"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年</a:t>
            </a:r>
            <a:r>
              <a:rPr lang="en-US" altLang="zh-CN"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4</a:t>
            </a:r>
            <a:r>
              <a:rPr lang="zh-CN" altLang="en-US"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月和</a:t>
            </a:r>
            <a:r>
              <a:rPr lang="en-US" altLang="zh-CN"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12</a:t>
            </a:r>
            <a:r>
              <a:rPr lang="zh-CN" altLang="en-US"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月，誠敬幸福企業夥伴家文化報告會、交流會在固鍀圓滿舉行，</a:t>
            </a:r>
            <a:r>
              <a:rPr lang="en-US" altLang="zh-CN"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2015</a:t>
            </a:r>
            <a:r>
              <a:rPr lang="zh-CN" altLang="en-US"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年接待</a:t>
            </a:r>
            <a:r>
              <a:rPr lang="en-US" altLang="zh-CN"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700</a:t>
            </a:r>
            <a:r>
              <a:rPr lang="zh-CN" altLang="en-US"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多家企業近</a:t>
            </a:r>
            <a:r>
              <a:rPr lang="en-US" altLang="zh-CN"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3000</a:t>
            </a:r>
            <a:r>
              <a:rPr lang="zh-CN" altLang="en-US" b="1">
                <a:solidFill>
                  <a:srgbClr val="000000"/>
                </a:solidFill>
                <a:latin typeface="微软雅黑" panose="020B0503020204020204" pitchFamily="34" charset="-122"/>
                <a:ea typeface="微软雅黑" panose="020B0503020204020204" pitchFamily="34" charset="-122"/>
                <a:sym typeface="Consolas" panose="020B0609020204030204" pitchFamily="49" charset="0"/>
              </a:rPr>
              <a:t>人次參訪。</a:t>
            </a:r>
          </a:p>
        </p:txBody>
      </p:sp>
      <p:pic>
        <p:nvPicPr>
          <p:cNvPr id="29705" name="图片 8"/>
          <p:cNvPicPr>
            <a:picLocks noChangeAspect="1" noChangeArrowheads="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r="1057"/>
          <a:stretch>
            <a:fillRect/>
          </a:stretch>
        </p:blipFill>
        <p:spPr bwMode="auto">
          <a:xfrm>
            <a:off x="-55563" y="1722438"/>
            <a:ext cx="4232276" cy="26416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9706" name="图片 3"/>
          <p:cNvPicPr>
            <a:picLocks noChangeAspect="1" noChangeArrowheads="1"/>
          </p:cNvPicPr>
          <p:nvPr/>
        </p:nvPicPr>
        <p:blipFill>
          <a:blip r:embed="rId6" cstate="print">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2238"/>
          <a:stretch>
            <a:fillRect/>
          </a:stretch>
        </p:blipFill>
        <p:spPr bwMode="auto">
          <a:xfrm>
            <a:off x="8186738" y="1741488"/>
            <a:ext cx="4027487" cy="2625725"/>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9707" name="图片 6"/>
          <p:cNvPicPr>
            <a:picLocks noChangeAspect="1" noChangeArrowheads="1"/>
          </p:cNvPicPr>
          <p:nvPr/>
        </p:nvPicPr>
        <p:blipFill>
          <a:blip r:embed="rId7">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r="1749"/>
          <a:stretch>
            <a:fillRect/>
          </a:stretch>
        </p:blipFill>
        <p:spPr bwMode="auto">
          <a:xfrm>
            <a:off x="4229100" y="1741488"/>
            <a:ext cx="3924300" cy="2632075"/>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2" name="Picture 3" descr="\\192.168.110.100\柯仲辉\20140408韦博教授等一行来访\DSC_0015.JPG"/>
          <p:cNvPicPr>
            <a:picLocks noChangeAspect="1" noChangeArrowheads="1"/>
          </p:cNvPicPr>
          <p:nvPr/>
        </p:nvPicPr>
        <p:blipFill>
          <a:blip r:embed="rId8"/>
          <a:srcRect/>
          <a:stretch>
            <a:fillRect/>
          </a:stretch>
        </p:blipFill>
        <p:spPr bwMode="auto">
          <a:xfrm>
            <a:off x="8395230" y="4565650"/>
            <a:ext cx="3433762" cy="2292350"/>
          </a:xfrm>
          <a:prstGeom prst="rect">
            <a:avLst/>
          </a:prstGeom>
          <a:noFill/>
          <a:ln>
            <a:noFill/>
          </a:ln>
          <a:effectLst>
            <a:outerShdw blurRad="292100" dist="139700" dir="2700000" algn="tl" rotWithShape="0">
              <a:srgbClr val="333333">
                <a:alpha val="64998"/>
              </a:srgbClr>
            </a:outerShdw>
          </a:effectLst>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9710" name="Picture 2" descr="\\192.168.110.100\柯仲辉\20150326各企业家来访接待\DSC_0048.JPG"/>
          <p:cNvPicPr>
            <a:picLocks noChangeAspect="1" noChangeArrowheads="1"/>
          </p:cNvPicPr>
          <p:nvPr/>
        </p:nvPicPr>
        <p:blipFill>
          <a:blip r:embed="rId9">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19374" r="11507"/>
          <a:stretch>
            <a:fillRect/>
          </a:stretch>
        </p:blipFill>
        <p:spPr bwMode="auto">
          <a:xfrm>
            <a:off x="4364564" y="4504266"/>
            <a:ext cx="3594103" cy="235373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29711" name="Picture 7" descr="E:\图片\周报图片\2015\13周\DSC_0070.JPG"/>
          <p:cNvPicPr>
            <a:picLocks noChangeAspect="1" noChangeArrowheads="1"/>
          </p:cNvPicPr>
          <p:nvPr/>
        </p:nvPicPr>
        <p:blipFill>
          <a:blip r:embed="rId10">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l="11409" r="3127"/>
          <a:stretch>
            <a:fillRect/>
          </a:stretch>
        </p:blipFill>
        <p:spPr bwMode="auto">
          <a:xfrm>
            <a:off x="215900" y="4424363"/>
            <a:ext cx="3560233" cy="243363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153422622"/>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4034" name="Picture 2" descr="E:\My Documents\Desktop\DSC09894.JPG"/>
          <p:cNvPicPr>
            <a:picLocks noChangeAspect="1" noChangeArrowheads="1"/>
          </p:cNvPicPr>
          <p:nvPr/>
        </p:nvPicPr>
        <p:blipFill>
          <a:blip r:embed="rId2"/>
          <a:srcRect/>
          <a:stretch>
            <a:fillRect/>
          </a:stretch>
        </p:blipFill>
        <p:spPr bwMode="auto">
          <a:xfrm>
            <a:off x="4763" y="1084263"/>
            <a:ext cx="3606800" cy="5435600"/>
          </a:xfrm>
          <a:prstGeom prst="rect">
            <a:avLst/>
          </a:prstGeom>
          <a:noFill/>
          <a:ln w="9525">
            <a:noFill/>
            <a:miter lim="800000"/>
            <a:headEnd/>
            <a:tailEnd/>
          </a:ln>
        </p:spPr>
      </p:pic>
      <p:pic>
        <p:nvPicPr>
          <p:cNvPr id="44035" name="Picture 3" descr="H:\新建文件夹 (8)\DSC09826.JPG"/>
          <p:cNvPicPr>
            <a:picLocks noChangeAspect="1" noChangeArrowheads="1"/>
          </p:cNvPicPr>
          <p:nvPr/>
        </p:nvPicPr>
        <p:blipFill>
          <a:blip r:embed="rId3"/>
          <a:srcRect/>
          <a:stretch>
            <a:fillRect/>
          </a:stretch>
        </p:blipFill>
        <p:spPr bwMode="auto">
          <a:xfrm>
            <a:off x="3763963" y="1084263"/>
            <a:ext cx="4013200" cy="2667000"/>
          </a:xfrm>
          <a:prstGeom prst="rect">
            <a:avLst/>
          </a:prstGeom>
          <a:noFill/>
          <a:ln w="9525">
            <a:noFill/>
            <a:miter lim="800000"/>
            <a:headEnd/>
            <a:tailEnd/>
          </a:ln>
        </p:spPr>
      </p:pic>
      <p:pic>
        <p:nvPicPr>
          <p:cNvPr id="44036" name="Picture 4" descr="H:\新建文件夹 (8)\IMG_3701.JPG"/>
          <p:cNvPicPr>
            <a:picLocks noChangeAspect="1" noChangeArrowheads="1"/>
          </p:cNvPicPr>
          <p:nvPr/>
        </p:nvPicPr>
        <p:blipFill>
          <a:blip r:embed="rId4"/>
          <a:srcRect/>
          <a:stretch>
            <a:fillRect/>
          </a:stretch>
        </p:blipFill>
        <p:spPr bwMode="auto">
          <a:xfrm>
            <a:off x="3779838" y="3802063"/>
            <a:ext cx="3997325" cy="2667000"/>
          </a:xfrm>
          <a:prstGeom prst="rect">
            <a:avLst/>
          </a:prstGeom>
          <a:noFill/>
          <a:ln w="9525">
            <a:noFill/>
            <a:miter lim="800000"/>
            <a:headEnd/>
            <a:tailEnd/>
          </a:ln>
        </p:spPr>
      </p:pic>
      <p:pic>
        <p:nvPicPr>
          <p:cNvPr id="44037" name="Picture 5" descr="H:\新建文件夹 (8)\IMG_3731.JPG"/>
          <p:cNvPicPr>
            <a:picLocks noChangeAspect="1" noChangeArrowheads="1"/>
          </p:cNvPicPr>
          <p:nvPr/>
        </p:nvPicPr>
        <p:blipFill>
          <a:blip r:embed="rId5"/>
          <a:srcRect/>
          <a:stretch>
            <a:fillRect/>
          </a:stretch>
        </p:blipFill>
        <p:spPr bwMode="auto">
          <a:xfrm>
            <a:off x="7929563" y="1084263"/>
            <a:ext cx="3995737" cy="2667000"/>
          </a:xfrm>
          <a:prstGeom prst="rect">
            <a:avLst/>
          </a:prstGeom>
          <a:noFill/>
          <a:ln w="9525">
            <a:noFill/>
            <a:miter lim="800000"/>
            <a:headEnd/>
            <a:tailEnd/>
          </a:ln>
        </p:spPr>
      </p:pic>
      <p:pic>
        <p:nvPicPr>
          <p:cNvPr id="44038" name="Picture 6" descr="H:\新建文件夹 (8)\IMG_3753.JPG"/>
          <p:cNvPicPr>
            <a:picLocks noChangeAspect="1" noChangeArrowheads="1"/>
          </p:cNvPicPr>
          <p:nvPr/>
        </p:nvPicPr>
        <p:blipFill>
          <a:blip r:embed="rId6"/>
          <a:srcRect/>
          <a:stretch>
            <a:fillRect/>
          </a:stretch>
        </p:blipFill>
        <p:spPr bwMode="auto">
          <a:xfrm>
            <a:off x="7924800" y="3810000"/>
            <a:ext cx="4062413" cy="2667000"/>
          </a:xfrm>
          <a:prstGeom prst="rect">
            <a:avLst/>
          </a:prstGeom>
          <a:noFill/>
          <a:ln w="9525">
            <a:noFill/>
            <a:miter lim="800000"/>
            <a:headEnd/>
            <a:tailEnd/>
          </a:ln>
        </p:spPr>
      </p:pic>
      <p:sp>
        <p:nvSpPr>
          <p:cNvPr id="44039" name="Text Box 8"/>
          <p:cNvSpPr txBox="1">
            <a:spLocks noChangeArrowheads="1"/>
          </p:cNvSpPr>
          <p:nvPr/>
        </p:nvSpPr>
        <p:spPr bwMode="auto">
          <a:xfrm>
            <a:off x="5424488" y="6478588"/>
            <a:ext cx="6797675" cy="377825"/>
          </a:xfrm>
          <a:prstGeom prst="rect">
            <a:avLst/>
          </a:prstGeom>
          <a:noFill/>
          <a:ln w="9525">
            <a:noFill/>
            <a:miter lim="800000"/>
            <a:headEnd/>
            <a:tailEnd/>
          </a:ln>
        </p:spPr>
        <p:txBody>
          <a:bodyPr lIns="193538" tIns="96770" rIns="193538" bIns="96770">
            <a:prstTxWarp prst="textNoShape">
              <a:avLst/>
            </a:prstTxWarp>
            <a:spAutoFit/>
          </a:bodyPr>
          <a:lstStyle/>
          <a:p>
            <a:pPr algn="r"/>
            <a:r>
              <a:rPr lang="zh-CN" altLang="en-US" sz="1200" b="1">
                <a:solidFill>
                  <a:srgbClr val="4D4D4D"/>
                </a:solidFill>
                <a:latin typeface="微软雅黑 Light" pitchFamily="2" charset="-122"/>
                <a:ea typeface="微软雅黑 Light" pitchFamily="2" charset="-122"/>
                <a:cs typeface="微软雅黑 Light" pitchFamily="2" charset="-122"/>
                <a:sym typeface="Times New Roman" pitchFamily="-102" charset="0"/>
              </a:rPr>
              <a:t>From the Teachings of Sages to the Making of a Happy Enterprise  </a:t>
            </a:r>
            <a:r>
              <a:rPr lang="zh-CN" altLang="en-US" sz="1200">
                <a:solidFill>
                  <a:srgbClr val="292929"/>
                </a:solidFill>
                <a:latin typeface="微软雅黑 Light" pitchFamily="2" charset="-122"/>
                <a:ea typeface="微软雅黑 Light" pitchFamily="2" charset="-122"/>
                <a:cs typeface="微软雅黑 Light" pitchFamily="2" charset="-122"/>
              </a:rPr>
              <a:t>聖賢教育成就幸福企業</a:t>
            </a:r>
            <a:endParaRPr lang="zh-CN" altLang="en-US" sz="1200">
              <a:solidFill>
                <a:srgbClr val="292929"/>
              </a:solidFill>
            </a:endParaRPr>
          </a:p>
        </p:txBody>
      </p:sp>
    </p:spTree>
  </p:cSld>
  <p:clrMapOvr>
    <a:masterClrMapping/>
  </p:clrMapOvr>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图片1.jpg"/>
          <p:cNvPicPr>
            <a:picLocks noChangeAspect="1"/>
          </p:cNvPicPr>
          <p:nvPr/>
        </p:nvPicPr>
        <p:blipFill>
          <a:blip r:embed="rId2"/>
          <a:stretch>
            <a:fillRect/>
          </a:stretch>
        </p:blipFill>
        <p:spPr>
          <a:xfrm>
            <a:off x="0" y="0"/>
            <a:ext cx="9959823" cy="6400800"/>
          </a:xfrm>
          <a:prstGeom prst="rect">
            <a:avLst/>
          </a:prstGeom>
        </p:spPr>
      </p:pic>
      <p:pic>
        <p:nvPicPr>
          <p:cNvPr id="3" name="Picture 2" descr="图片2compress.jpg"/>
          <p:cNvPicPr>
            <a:picLocks noChangeAspect="1"/>
          </p:cNvPicPr>
          <p:nvPr/>
        </p:nvPicPr>
        <p:blipFill>
          <a:blip r:embed="rId3"/>
          <a:stretch>
            <a:fillRect/>
          </a:stretch>
        </p:blipFill>
        <p:spPr>
          <a:xfrm>
            <a:off x="3325197" y="1307592"/>
            <a:ext cx="8866803" cy="55504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7346" name="内容占位符 2"/>
          <p:cNvSpPr>
            <a:spLocks noGrp="1" noChangeArrowheads="1"/>
          </p:cNvSpPr>
          <p:nvPr>
            <p:ph idx="1"/>
          </p:nvPr>
        </p:nvSpPr>
        <p:spPr>
          <a:xfrm>
            <a:off x="95250" y="1035050"/>
            <a:ext cx="12120563" cy="4352925"/>
          </a:xfrm>
        </p:spPr>
        <p:txBody>
          <a:bodyPr/>
          <a:lstStyle/>
          <a:p>
            <a:pPr eaLnBrk="1" hangingPunct="1">
              <a:buFont typeface="Arial" charset="0"/>
              <a:buNone/>
            </a:pPr>
            <a:r>
              <a:rPr lang="en-US" sz="4800" smtClean="0">
                <a:ea typeface="宋体" charset="-122"/>
                <a:cs typeface="宋体" charset="-122"/>
              </a:rPr>
              <a:t>      </a:t>
            </a:r>
            <a:r>
              <a:rPr lang="en-US" sz="4400" smtClean="0">
                <a:ea typeface="宋体" charset="-122"/>
                <a:cs typeface="宋体" charset="-122"/>
              </a:rPr>
              <a:t>From Corporate Social Responsibility to</a:t>
            </a:r>
            <a:r>
              <a:rPr lang="en-US" sz="5400" smtClean="0">
                <a:ea typeface="宋体" charset="-122"/>
                <a:cs typeface="宋体" charset="-122"/>
              </a:rPr>
              <a:t> Campaigning for the Harmony of Society</a:t>
            </a:r>
          </a:p>
          <a:p>
            <a:pPr eaLnBrk="1" hangingPunct="1"/>
            <a:endParaRPr lang="en-US" sz="4800" smtClean="0">
              <a:ea typeface="宋体" charset="-122"/>
              <a:cs typeface="宋体" charset="-122"/>
            </a:endParaRPr>
          </a:p>
        </p:txBody>
      </p:sp>
      <p:sp>
        <p:nvSpPr>
          <p:cNvPr id="2" name="文本框 1"/>
          <p:cNvSpPr txBox="1">
            <a:spLocks noChangeArrowheads="1"/>
          </p:cNvSpPr>
          <p:nvPr/>
        </p:nvSpPr>
        <p:spPr bwMode="auto">
          <a:xfrm>
            <a:off x="396875" y="3208338"/>
            <a:ext cx="10545763" cy="2554287"/>
          </a:xfrm>
          <a:prstGeom prst="rect">
            <a:avLst/>
          </a:prstGeom>
          <a:noFill/>
          <a:ln w="9525">
            <a:noFill/>
            <a:miter lim="800000"/>
            <a:headEnd/>
            <a:tailEnd/>
          </a:ln>
        </p:spPr>
        <p:txBody>
          <a:bodyPr wrap="none">
            <a:prstTxWarp prst="textNoShape">
              <a:avLst/>
            </a:prstTxWarp>
            <a:spAutoFit/>
          </a:bodyPr>
          <a:lstStyle/>
          <a:p>
            <a:r>
              <a:rPr lang="en-US" altLang="zh-CN" sz="4000" b="1">
                <a:solidFill>
                  <a:srgbClr val="0070C0"/>
                </a:solidFill>
                <a:ea typeface="微软雅黑" pitchFamily="34" charset="-122"/>
                <a:cs typeface="微软雅黑" pitchFamily="34" charset="-122"/>
                <a:sym typeface="宋体" charset="-122"/>
              </a:rPr>
              <a:t> </a:t>
            </a:r>
            <a:r>
              <a:rPr lang="en-US" sz="4000"/>
              <a:t>Love all equally for we all live under the same sky </a:t>
            </a:r>
          </a:p>
          <a:p>
            <a:r>
              <a:rPr lang="en-US" sz="4000"/>
              <a:t> and carry by the same earth. The Universe, and </a:t>
            </a:r>
          </a:p>
          <a:p>
            <a:r>
              <a:rPr lang="en-US" sz="4000"/>
              <a:t>every object and every one of us together, </a:t>
            </a:r>
          </a:p>
          <a:p>
            <a:r>
              <a:rPr lang="en-US" sz="4000"/>
              <a:t>				We are One.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194" name="标题 5"/>
          <p:cNvSpPr>
            <a:spLocks noGrp="1" noChangeArrowheads="1"/>
          </p:cNvSpPr>
          <p:nvPr>
            <p:ph type="title" idx="4294967295"/>
          </p:nvPr>
        </p:nvSpPr>
        <p:spPr bwMode="auto">
          <a:xfrm>
            <a:off x="1488018" y="753533"/>
            <a:ext cx="10223500" cy="482600"/>
          </a:xfrm>
          <a:prstGeom prst="rect">
            <a:avLst/>
          </a:prstGeom>
          <a:noFill/>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21912" tIns="60956" rIns="121912" bIns="60956"/>
          <a:lstStyle/>
          <a:p>
            <a:pPr algn="r"/>
            <a:r>
              <a:rPr lang="zh-TW" altLang="en-US" sz="3200" dirty="0">
                <a:solidFill>
                  <a:schemeClr val="bg1"/>
                </a:solidFill>
                <a:latin typeface="微软雅黑" pitchFamily="34" charset="-122"/>
                <a:ea typeface="微软雅黑" pitchFamily="34" charset="-122"/>
                <a:sym typeface="华文隶书" pitchFamily="2" charset="-122"/>
              </a:rPr>
              <a:t>   </a:t>
            </a:r>
            <a:r>
              <a:rPr lang="en-US" altLang="zh-TW" sz="3200" dirty="0">
                <a:solidFill>
                  <a:schemeClr val="bg1"/>
                </a:solidFill>
                <a:latin typeface="微软雅黑" pitchFamily="34" charset="-122"/>
                <a:ea typeface="微软雅黑" pitchFamily="34" charset="-122"/>
                <a:sym typeface="华文隶书" pitchFamily="2" charset="-122"/>
              </a:rPr>
              <a:t>2015</a:t>
            </a:r>
            <a:r>
              <a:rPr lang="en-US" altLang="zh-CN" sz="3200" dirty="0">
                <a:solidFill>
                  <a:schemeClr val="bg1"/>
                </a:solidFill>
                <a:latin typeface="微软雅黑" pitchFamily="34" charset="-122"/>
                <a:ea typeface="微软雅黑" pitchFamily="34" charset="-122"/>
                <a:sym typeface="华文隶书" pitchFamily="2" charset="-122"/>
              </a:rPr>
              <a:t>~2016</a:t>
            </a:r>
            <a:r>
              <a:rPr lang="zh-CN" altLang="en-US" sz="3200" dirty="0">
                <a:solidFill>
                  <a:schemeClr val="bg1"/>
                </a:solidFill>
                <a:latin typeface="微软雅黑" pitchFamily="34" charset="-122"/>
                <a:ea typeface="微软雅黑" pitchFamily="34" charset="-122"/>
                <a:sym typeface="华文隶书" pitchFamily="2" charset="-122"/>
              </a:rPr>
              <a:t>年，成功舉辦兩屆亞洲幸福企業家學習營</a:t>
            </a:r>
          </a:p>
        </p:txBody>
      </p:sp>
      <p:sp>
        <p:nvSpPr>
          <p:cNvPr id="8195" name="Rectangle 4"/>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2</a:t>
            </a:r>
            <a:endParaRPr lang="zh-CN" altLang="en-US"/>
          </a:p>
        </p:txBody>
      </p:sp>
      <p:pic>
        <p:nvPicPr>
          <p:cNvPr id="334855" name="Picture 7"/>
          <p:cNvPicPr>
            <a:picLocks noChangeAspect="1" noChangeArrowheads="1"/>
          </p:cNvPicPr>
          <p:nvPr/>
        </p:nvPicPr>
        <p:blipFill>
          <a:blip r:embed="rId3"/>
          <a:srcRect/>
          <a:stretch>
            <a:fillRect/>
          </a:stretch>
        </p:blipFill>
        <p:spPr bwMode="auto">
          <a:xfrm>
            <a:off x="8149167" y="4110567"/>
            <a:ext cx="3606800" cy="2400300"/>
          </a:xfrm>
          <a:prstGeom prst="rect">
            <a:avLst/>
          </a:prstGeom>
          <a:ln>
            <a:noFill/>
          </a:ln>
          <a:effectLst>
            <a:outerShdw blurRad="190500" algn="tl" rotWithShape="0">
              <a:srgbClr val="000000">
                <a:alpha val="70000"/>
              </a:srgbClr>
            </a:outerShdw>
          </a:effectLst>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4D4D4D"/>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chemeClr val="tx1"/>
                </a:solidFill>
                <a:miter lim="800000"/>
                <a:headEnd/>
                <a:tailEnd/>
              </a14:hiddenLine>
            </a:ext>
          </a:extLst>
        </p:spPr>
      </p:pic>
      <p:pic>
        <p:nvPicPr>
          <p:cNvPr id="8197" name="Picture 9" descr="C:\Users\bobo.jiang\Desktop\IMG_0235e.jpg"/>
          <p:cNvPicPr>
            <a:picLocks noChangeAspect="1" noChangeArrowheads="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320118" y="1602318"/>
            <a:ext cx="3600449" cy="24003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8198" name="Picture 10" descr="C:\Users\bobo.jiang\Desktop\IMG_0140.JPG"/>
          <p:cNvPicPr>
            <a:picLocks noChangeAspect="1" noChangeArrowheads="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320118" y="4110567"/>
            <a:ext cx="3600449" cy="24003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8199" name="Picture 11" descr="C:\Users\bobo.jiang\Desktop\IMG_一封家書 (323)e.jpg"/>
          <p:cNvPicPr>
            <a:picLocks noChangeAspect="1" noChangeArrowheads="1"/>
          </p:cNvPicPr>
          <p:nvPr/>
        </p:nvPicPr>
        <p:blipFill>
          <a:blip r:embed="rId6">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111067" y="1572685"/>
            <a:ext cx="3600451" cy="24003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8200" name="图片 1"/>
          <p:cNvPicPr>
            <a:picLocks noChangeAspect="1"/>
          </p:cNvPicPr>
          <p:nvPr/>
        </p:nvPicPr>
        <p:blipFill>
          <a:blip r:embed="rId7">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01651" y="1612900"/>
            <a:ext cx="3577167" cy="237913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8201" name="图片 2"/>
          <p:cNvPicPr>
            <a:picLocks noChangeAspect="1"/>
          </p:cNvPicPr>
          <p:nvPr/>
        </p:nvPicPr>
        <p:blipFill>
          <a:blip r:embed="rId8">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91066" y="4110567"/>
            <a:ext cx="3600451" cy="24003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25263780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标题 1"/>
          <p:cNvSpPr>
            <a:spLocks noGrp="1" noChangeArrowheads="1"/>
          </p:cNvSpPr>
          <p:nvPr>
            <p:ph type="title"/>
          </p:nvPr>
        </p:nvSpPr>
        <p:spPr>
          <a:xfrm>
            <a:off x="638175" y="2509887"/>
            <a:ext cx="10515600" cy="1325562"/>
          </a:xfrm>
        </p:spPr>
        <p:txBody>
          <a:bodyPr rtlCol="0">
            <a:normAutofit fontScale="90000"/>
          </a:bodyPr>
          <a:lstStyle/>
          <a:p>
            <a:pPr eaLnBrk="1" fontAlgn="auto" hangingPunct="1">
              <a:spcAft>
                <a:spcPts val="0"/>
              </a:spcAft>
              <a:defRPr/>
            </a:pPr>
            <a:r>
              <a:rPr lang="zh-CN" altLang="en-US" sz="6600" b="1" dirty="0" smtClean="0">
                <a:latin typeface="微软雅黑" pitchFamily="34" charset="-122"/>
                <a:ea typeface="微软雅黑" pitchFamily="34" charset="-122"/>
                <a:cs typeface="微软雅黑" pitchFamily="34" charset="-122"/>
              </a:rPr>
              <a:t> “家文化”在不同文化与宗教</a:t>
            </a:r>
            <a:r>
              <a:rPr lang="en-US" altLang="zh-CN" sz="6600" b="1" dirty="0" smtClean="0">
                <a:latin typeface="微软雅黑" pitchFamily="34" charset="-122"/>
                <a:ea typeface="微软雅黑" pitchFamily="34" charset="-122"/>
                <a:cs typeface="微软雅黑" pitchFamily="34" charset="-122"/>
              </a:rPr>
              <a:t>	</a:t>
            </a:r>
            <a:r>
              <a:rPr lang="zh-CN" altLang="en-US" sz="6600" b="1" dirty="0" smtClean="0">
                <a:latin typeface="微软雅黑" pitchFamily="34" charset="-122"/>
                <a:ea typeface="微软雅黑" pitchFamily="34" charset="-122"/>
                <a:cs typeface="微软雅黑" pitchFamily="34" charset="-122"/>
              </a:rPr>
              <a:t>背景下的初步尝试</a:t>
            </a:r>
            <a:r>
              <a:rPr lang="en-US" altLang="zh-CN" sz="6600" b="1" dirty="0" smtClean="0">
                <a:latin typeface="微软雅黑" pitchFamily="34" charset="-122"/>
                <a:ea typeface="微软雅黑" pitchFamily="34" charset="-122"/>
                <a:cs typeface="微软雅黑" pitchFamily="34" charset="-122"/>
              </a:rPr>
              <a:t/>
            </a:r>
            <a:br>
              <a:rPr lang="en-US" altLang="zh-CN" sz="6600" b="1" dirty="0" smtClean="0">
                <a:latin typeface="微软雅黑" pitchFamily="34" charset="-122"/>
                <a:ea typeface="微软雅黑" pitchFamily="34" charset="-122"/>
                <a:cs typeface="微软雅黑" pitchFamily="34" charset="-122"/>
              </a:rPr>
            </a:br>
            <a:r>
              <a:rPr lang="en-US" altLang="zh-CN" sz="6600" b="1" dirty="0">
                <a:latin typeface="微软雅黑" pitchFamily="34" charset="-122"/>
                <a:ea typeface="微软雅黑" pitchFamily="34" charset="-122"/>
                <a:cs typeface="微软雅黑" pitchFamily="34" charset="-122"/>
              </a:rPr>
              <a:t>	</a:t>
            </a:r>
            <a:r>
              <a:rPr lang="en-US" altLang="zh-CN" sz="6600" b="1" dirty="0" smtClean="0">
                <a:latin typeface="微软雅黑" pitchFamily="34" charset="-122"/>
                <a:ea typeface="微软雅黑" pitchFamily="34" charset="-122"/>
                <a:cs typeface="微软雅黑" pitchFamily="34" charset="-122"/>
              </a:rPr>
              <a:t>	</a:t>
            </a:r>
            <a:br>
              <a:rPr lang="en-US" altLang="zh-CN" sz="6600" b="1" dirty="0" smtClean="0">
                <a:latin typeface="微软雅黑" pitchFamily="34" charset="-122"/>
                <a:ea typeface="微软雅黑" pitchFamily="34" charset="-122"/>
                <a:cs typeface="微软雅黑" pitchFamily="34" charset="-122"/>
              </a:rPr>
            </a:br>
            <a:r>
              <a:rPr lang="en-US" altLang="zh-CN" sz="6600" b="1" dirty="0">
                <a:latin typeface="微软雅黑" pitchFamily="34" charset="-122"/>
                <a:ea typeface="微软雅黑" pitchFamily="34" charset="-122"/>
                <a:cs typeface="微软雅黑" pitchFamily="34" charset="-122"/>
              </a:rPr>
              <a:t>	</a:t>
            </a:r>
            <a:r>
              <a:rPr lang="en-US" altLang="zh-CN" sz="6600" b="1" dirty="0" smtClean="0">
                <a:latin typeface="微软雅黑" pitchFamily="34" charset="-122"/>
                <a:ea typeface="微软雅黑" pitchFamily="34" charset="-122"/>
                <a:cs typeface="微软雅黑" pitchFamily="34" charset="-122"/>
              </a:rPr>
              <a:t>		-- </a:t>
            </a:r>
            <a:r>
              <a:rPr lang="zh-CN" altLang="en-US" sz="6600" b="1" dirty="0" smtClean="0">
                <a:latin typeface="微软雅黑" pitchFamily="34" charset="-122"/>
                <a:ea typeface="微软雅黑" pitchFamily="34" charset="-122"/>
                <a:cs typeface="微软雅黑" pitchFamily="34" charset="-122"/>
              </a:rPr>
              <a:t>并购马来西亚公司</a:t>
            </a:r>
          </a:p>
        </p:txBody>
      </p:sp>
      <p:sp>
        <p:nvSpPr>
          <p:cNvPr id="3" name="矩形 5"/>
          <p:cNvSpPr/>
          <p:nvPr/>
        </p:nvSpPr>
        <p:spPr>
          <a:xfrm>
            <a:off x="-1270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21509"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787446"/>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dirty="0" smtClean="0"/>
              <a:t>泰伯、仲雍</a:t>
            </a:r>
            <a:r>
              <a:rPr lang="en-US" altLang="zh-TW" dirty="0" smtClean="0"/>
              <a:t> </a:t>
            </a:r>
            <a:r>
              <a:rPr lang="zh-TW" altLang="en-US" dirty="0" smtClean="0"/>
              <a:t>紋身</a:t>
            </a:r>
            <a:r>
              <a:rPr lang="en-US" altLang="zh-TW" dirty="0" smtClean="0"/>
              <a:t> </a:t>
            </a:r>
            <a:r>
              <a:rPr lang="zh-TW" altLang="en-US" dirty="0" smtClean="0"/>
              <a:t>斷髮</a:t>
            </a:r>
            <a:endParaRPr lang="en-US" dirty="0"/>
          </a:p>
        </p:txBody>
      </p:sp>
      <p:pic>
        <p:nvPicPr>
          <p:cNvPr id="4" name="02.mp4">
            <a:hlinkClick r:id="" action="ppaction://media"/>
          </p:cNvPr>
          <p:cNvPicPr/>
          <p:nvPr>
            <p:ph idx="1"/>
            <a:videoFile r:link="rId1"/>
          </p:nvPr>
        </p:nvPicPr>
        <p:blipFill>
          <a:blip r:embed="rId3"/>
          <a:stretch>
            <a:fillRect/>
          </a:stretch>
        </p:blipFill>
        <p:spPr>
          <a:xfrm>
            <a:off x="2228144" y="1825625"/>
            <a:ext cx="7735712" cy="4351338"/>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9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42" name="Rectangle 5"/>
          <p:cNvSpPr>
            <a:spLocks noChangeArrowheads="1"/>
          </p:cNvSpPr>
          <p:nvPr/>
        </p:nvSpPr>
        <p:spPr bwMode="auto">
          <a:xfrm>
            <a:off x="3050117" y="6189133"/>
            <a:ext cx="302683" cy="304800"/>
          </a:xfrm>
          <a:prstGeom prst="rect">
            <a:avLst/>
          </a:prstGeom>
          <a:solidFill>
            <a:schemeClr val="bg2"/>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21917" tIns="60958" rIns="121917" bIns="60958"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endParaRPr lang="zh-CN" altLang="en-US">
              <a:ea typeface="微软雅黑" pitchFamily="34" charset="-122"/>
            </a:endParaRPr>
          </a:p>
        </p:txBody>
      </p:sp>
      <p:sp>
        <p:nvSpPr>
          <p:cNvPr id="10243" name="Line 6"/>
          <p:cNvSpPr>
            <a:spLocks noChangeShapeType="1"/>
          </p:cNvSpPr>
          <p:nvPr/>
        </p:nvSpPr>
        <p:spPr bwMode="auto">
          <a:xfrm>
            <a:off x="9450917" y="5564717"/>
            <a:ext cx="1826683" cy="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0244" name="Line 7"/>
          <p:cNvSpPr>
            <a:spLocks noChangeShapeType="1"/>
          </p:cNvSpPr>
          <p:nvPr/>
        </p:nvSpPr>
        <p:spPr bwMode="auto">
          <a:xfrm>
            <a:off x="10820400" y="5107517"/>
            <a:ext cx="0" cy="76200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0245" name="Rectangle 8"/>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2</a:t>
            </a:r>
            <a:endParaRPr lang="zh-CN" altLang="en-US"/>
          </a:p>
        </p:txBody>
      </p:sp>
      <p:sp>
        <p:nvSpPr>
          <p:cNvPr id="10246" name="Rectangle 10"/>
          <p:cNvSpPr>
            <a:spLocks noChangeArrowheads="1"/>
          </p:cNvSpPr>
          <p:nvPr/>
        </p:nvSpPr>
        <p:spPr bwMode="auto">
          <a:xfrm>
            <a:off x="8246534" y="0"/>
            <a:ext cx="3596217"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b="1">
                <a:solidFill>
                  <a:srgbClr val="262626"/>
                </a:solidFill>
                <a:latin typeface="微软雅黑 Light" pitchFamily="34" charset="-122"/>
                <a:ea typeface="微软雅黑" pitchFamily="34" charset="-122"/>
              </a:rPr>
              <a:t>企業就是我們的家</a:t>
            </a:r>
          </a:p>
        </p:txBody>
      </p:sp>
      <p:pic>
        <p:nvPicPr>
          <p:cNvPr id="10247" name="图片 1"/>
          <p:cNvPicPr>
            <a:picLocks noChangeAspect="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3448051" y="1085852"/>
            <a:ext cx="4114800" cy="231563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0248" name="图片 2"/>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7727951" y="1085852"/>
            <a:ext cx="4114800" cy="231563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0249" name="图片 3"/>
          <p:cNvPicPr>
            <a:picLocks noChangeAspect="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3448051" y="3680885"/>
            <a:ext cx="4114800" cy="231563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0250" name="图片 4"/>
          <p:cNvPicPr>
            <a:picLocks noChangeAspect="1"/>
          </p:cNvPicPr>
          <p:nvPr/>
        </p:nvPicPr>
        <p:blipFill>
          <a:blip r:embed="rId6">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7727951" y="3680885"/>
            <a:ext cx="4114800" cy="231563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
        <p:nvSpPr>
          <p:cNvPr id="10251" name="Rectangle 10"/>
          <p:cNvSpPr>
            <a:spLocks noChangeArrowheads="1"/>
          </p:cNvSpPr>
          <p:nvPr/>
        </p:nvSpPr>
        <p:spPr bwMode="auto">
          <a:xfrm flipH="1">
            <a:off x="239184" y="2533651"/>
            <a:ext cx="3113616" cy="1733549"/>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93538" tIns="96770" rIns="193538" bIns="96770" anchor="ctr">
            <a:spAutoFit/>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r>
              <a:rPr lang="zh-CN" altLang="en-US" sz="3300" dirty="0">
                <a:solidFill>
                  <a:srgbClr val="262626"/>
                </a:solidFill>
                <a:latin typeface="微软雅黑 Light" pitchFamily="34" charset="-122"/>
                <a:ea typeface="微软雅黑" pitchFamily="34" charset="-122"/>
              </a:rPr>
              <a:t>收購後第一件事情是关注家人的衣食住行</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848873328"/>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290" name="Rectangle 6"/>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2</a:t>
            </a:r>
            <a:endParaRPr lang="zh-CN" altLang="en-US"/>
          </a:p>
        </p:txBody>
      </p:sp>
      <p:sp>
        <p:nvSpPr>
          <p:cNvPr id="12291" name="Rectangle 8"/>
          <p:cNvSpPr>
            <a:spLocks noChangeArrowheads="1"/>
          </p:cNvSpPr>
          <p:nvPr/>
        </p:nvSpPr>
        <p:spPr bwMode="auto">
          <a:xfrm>
            <a:off x="1409700" y="0"/>
            <a:ext cx="1439333"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a:solidFill>
                  <a:srgbClr val="262626"/>
                </a:solidFill>
                <a:latin typeface="微软雅黑 Light" pitchFamily="34" charset="-122"/>
                <a:ea typeface="微软雅黑" pitchFamily="34" charset="-122"/>
              </a:rPr>
              <a:t>餐 廳</a:t>
            </a:r>
          </a:p>
        </p:txBody>
      </p:sp>
      <p:sp>
        <p:nvSpPr>
          <p:cNvPr id="12292" name="Rectangle 10"/>
          <p:cNvSpPr>
            <a:spLocks noChangeArrowheads="1"/>
          </p:cNvSpPr>
          <p:nvPr/>
        </p:nvSpPr>
        <p:spPr bwMode="auto">
          <a:xfrm flipH="1">
            <a:off x="1409700" y="2372785"/>
            <a:ext cx="5310717" cy="6053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nchor="ctr">
            <a:spAutoFit/>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sz="2700" b="1">
                <a:solidFill>
                  <a:srgbClr val="262626"/>
                </a:solidFill>
                <a:latin typeface="微软雅黑 Light" pitchFamily="34" charset="-122"/>
                <a:ea typeface="微软雅黑" pitchFamily="34" charset="-122"/>
              </a:rPr>
              <a:t>將餐廳重新打造為最乾淨的餐廳</a:t>
            </a:r>
          </a:p>
        </p:txBody>
      </p:sp>
      <p:pic>
        <p:nvPicPr>
          <p:cNvPr id="12293" name="图片 2"/>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872818" y="220133"/>
            <a:ext cx="5314949" cy="299085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2294" name="图片 3"/>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872818" y="3217333"/>
            <a:ext cx="5327649" cy="2997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2295" name="图片 4"/>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392766" y="3217333"/>
            <a:ext cx="5327651" cy="2997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411334245"/>
      </p:ext>
    </p:extLst>
  </p:cSld>
  <p:clrMapOvr>
    <a:masterClrMapping/>
  </p:clrMapOvr>
  <mc:AlternateContent>
    <mc:Choice xmlns:mv="urn:schemas-microsoft-com:mac:vml"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slow" p14:dur="2000"/>
    </mc:Choice>
    <mc:Fallback>
      <p:transition spd="slow"/>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314" name="Line 6"/>
          <p:cNvSpPr>
            <a:spLocks noChangeShapeType="1"/>
          </p:cNvSpPr>
          <p:nvPr/>
        </p:nvSpPr>
        <p:spPr bwMode="auto">
          <a:xfrm>
            <a:off x="9450917" y="5564717"/>
            <a:ext cx="1826683" cy="0"/>
          </a:xfrm>
          <a:prstGeom prst="line">
            <a:avLst/>
          </a:prstGeom>
          <a:noFill/>
          <a:ln w="3175">
            <a:solidFill>
              <a:srgbClr val="94B3BA"/>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sp>
        <p:nvSpPr>
          <p:cNvPr id="13315" name="Line 7"/>
          <p:cNvSpPr>
            <a:spLocks noChangeShapeType="1"/>
          </p:cNvSpPr>
          <p:nvPr/>
        </p:nvSpPr>
        <p:spPr bwMode="auto">
          <a:xfrm>
            <a:off x="10820400" y="5107517"/>
            <a:ext cx="0" cy="762000"/>
          </a:xfrm>
          <a:prstGeom prst="line">
            <a:avLst/>
          </a:prstGeom>
          <a:noFill/>
          <a:ln w="3175">
            <a:solidFill>
              <a:srgbClr val="94B3BA"/>
            </a:solidFill>
            <a:round/>
            <a:headEnd/>
            <a:tailEnd/>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noFill/>
              </a14:hiddenFill>
            </a:ext>
          </a:extLst>
        </p:spPr>
        <p:txBody>
          <a:bodyPr lIns="121917" tIns="60958" rIns="121917" bIns="60958"/>
          <a:lstStyle/>
          <a:p>
            <a:endParaRPr lang="zh-CN" altLang="en-US"/>
          </a:p>
        </p:txBody>
      </p:sp>
      <p:sp>
        <p:nvSpPr>
          <p:cNvPr id="13316" name="Rectangle 8"/>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2</a:t>
            </a:r>
            <a:endParaRPr lang="zh-CN" altLang="en-US"/>
          </a:p>
        </p:txBody>
      </p:sp>
      <p:sp>
        <p:nvSpPr>
          <p:cNvPr id="13317" name="Rectangle 10"/>
          <p:cNvSpPr>
            <a:spLocks noChangeArrowheads="1"/>
          </p:cNvSpPr>
          <p:nvPr/>
        </p:nvSpPr>
        <p:spPr bwMode="auto">
          <a:xfrm>
            <a:off x="6358467" y="1126067"/>
            <a:ext cx="5666317"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b="1">
                <a:solidFill>
                  <a:srgbClr val="262626"/>
                </a:solidFill>
                <a:latin typeface="微软雅黑 Light" pitchFamily="34" charset="-122"/>
                <a:ea typeface="微软雅黑" pitchFamily="34" charset="-122"/>
              </a:rPr>
              <a:t>像自己的家一樣去打掃乾淨</a:t>
            </a:r>
          </a:p>
        </p:txBody>
      </p:sp>
      <p:sp>
        <p:nvSpPr>
          <p:cNvPr id="13318" name="Rectangle 8"/>
          <p:cNvSpPr>
            <a:spLocks noChangeArrowheads="1"/>
          </p:cNvSpPr>
          <p:nvPr/>
        </p:nvSpPr>
        <p:spPr bwMode="auto">
          <a:xfrm>
            <a:off x="1674285" y="25400"/>
            <a:ext cx="1441449"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a:solidFill>
                  <a:srgbClr val="262626"/>
                </a:solidFill>
                <a:latin typeface="微软雅黑 Light" pitchFamily="34" charset="-122"/>
                <a:ea typeface="微软雅黑" pitchFamily="34" charset="-122"/>
              </a:rPr>
              <a:t>衛生間</a:t>
            </a:r>
          </a:p>
        </p:txBody>
      </p:sp>
      <p:pic>
        <p:nvPicPr>
          <p:cNvPr id="13319" name="图片 5"/>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525933" y="2499784"/>
            <a:ext cx="3498851" cy="1970616"/>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3320" name="图片 6"/>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629651" y="4605867"/>
            <a:ext cx="3412067" cy="19177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3321" name="图片 7"/>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425017" y="2455333"/>
            <a:ext cx="2827867" cy="2127251"/>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3322" name="图片 8"/>
          <p:cNvPicPr>
            <a:picLocks noChangeAspect="1"/>
          </p:cNvPicPr>
          <p:nvPr/>
        </p:nvPicPr>
        <p:blipFill>
          <a:blip r:embed="rId6">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8684" y="4684185"/>
            <a:ext cx="1631949" cy="20023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3323" name="图片 16"/>
          <p:cNvPicPr>
            <a:picLocks noChangeAspect="1"/>
          </p:cNvPicPr>
          <p:nvPr/>
        </p:nvPicPr>
        <p:blipFill>
          <a:blip r:embed="rId7">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775885" y="4686300"/>
            <a:ext cx="1477433" cy="1972733"/>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3324" name="图片 19"/>
          <p:cNvPicPr>
            <a:picLocks noChangeAspect="1"/>
          </p:cNvPicPr>
          <p:nvPr/>
        </p:nvPicPr>
        <p:blipFill>
          <a:blip r:embed="rId8">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180667" y="4722284"/>
            <a:ext cx="2429933" cy="170814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3325" name="图片 20"/>
          <p:cNvPicPr>
            <a:picLocks noChangeAspect="1"/>
          </p:cNvPicPr>
          <p:nvPr/>
        </p:nvPicPr>
        <p:blipFill>
          <a:blip r:embed="rId9">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3365501" y="4686300"/>
            <a:ext cx="2815167" cy="18796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3326" name="图片 21"/>
          <p:cNvPicPr>
            <a:picLocks noChangeAspect="1"/>
          </p:cNvPicPr>
          <p:nvPr/>
        </p:nvPicPr>
        <p:blipFill>
          <a:blip r:embed="rId10">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2256367" y="2455333"/>
            <a:ext cx="3071284" cy="216958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23960950"/>
      </p:ext>
    </p:extLst>
  </p:cSld>
  <p:clrMapOvr>
    <a:masterClrMapping/>
  </p:clrMapOvr>
  <mc:AlternateContent>
    <mc:Choice xmlns:mv="urn:schemas-microsoft-com:mac:vml"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slow" p14:dur="2000"/>
    </mc:Choice>
    <mc:Fallback>
      <p:transition spd="slow"/>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38" name="Line 6"/>
          <p:cNvSpPr>
            <a:spLocks noChangeShapeType="1"/>
          </p:cNvSpPr>
          <p:nvPr/>
        </p:nvSpPr>
        <p:spPr bwMode="auto">
          <a:xfrm>
            <a:off x="11063818" y="4248151"/>
            <a:ext cx="1128183" cy="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4339" name="Line 7"/>
          <p:cNvSpPr>
            <a:spLocks noChangeShapeType="1"/>
          </p:cNvSpPr>
          <p:nvPr/>
        </p:nvSpPr>
        <p:spPr bwMode="auto">
          <a:xfrm>
            <a:off x="11734800" y="3790951"/>
            <a:ext cx="0" cy="76200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4340" name="Rectangle 8"/>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2</a:t>
            </a:r>
            <a:endParaRPr lang="zh-CN" altLang="en-US"/>
          </a:p>
        </p:txBody>
      </p:sp>
      <p:sp>
        <p:nvSpPr>
          <p:cNvPr id="14341" name="Rectangle 10"/>
          <p:cNvSpPr>
            <a:spLocks noChangeArrowheads="1"/>
          </p:cNvSpPr>
          <p:nvPr/>
        </p:nvSpPr>
        <p:spPr bwMode="auto">
          <a:xfrm>
            <a:off x="7389285" y="4552951"/>
            <a:ext cx="4466167"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4100" b="1">
                <a:solidFill>
                  <a:srgbClr val="262626"/>
                </a:solidFill>
                <a:latin typeface="微软雅黑 Light" pitchFamily="34" charset="-122"/>
                <a:ea typeface="微软雅黑" pitchFamily="34" charset="-122"/>
              </a:rPr>
              <a:t>让家园因我而美丽</a:t>
            </a:r>
          </a:p>
        </p:txBody>
      </p:sp>
      <p:sp>
        <p:nvSpPr>
          <p:cNvPr id="14342" name="Rectangle 8"/>
          <p:cNvSpPr>
            <a:spLocks noChangeArrowheads="1"/>
          </p:cNvSpPr>
          <p:nvPr/>
        </p:nvSpPr>
        <p:spPr bwMode="auto">
          <a:xfrm>
            <a:off x="1680634" y="4233"/>
            <a:ext cx="1439333"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a:solidFill>
                  <a:srgbClr val="262626"/>
                </a:solidFill>
                <a:latin typeface="微软雅黑 Light" pitchFamily="34" charset="-122"/>
                <a:ea typeface="微软雅黑" pitchFamily="34" charset="-122"/>
              </a:rPr>
              <a:t>卫生间</a:t>
            </a:r>
          </a:p>
        </p:txBody>
      </p:sp>
      <p:pic>
        <p:nvPicPr>
          <p:cNvPr id="14343" name="图片 12"/>
          <p:cNvPicPr>
            <a:picLocks noChangeAspect="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60400" y="3949701"/>
            <a:ext cx="3219451" cy="226483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4344" name="图片 13"/>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75218" y="1670051"/>
            <a:ext cx="3204633" cy="2211916"/>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4345" name="图片 1"/>
          <p:cNvPicPr>
            <a:picLocks noChangeAspect="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7440084" y="1648884"/>
            <a:ext cx="4140200" cy="232833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4346" name="图片 2"/>
          <p:cNvPicPr>
            <a:picLocks noChangeAspect="1"/>
          </p:cNvPicPr>
          <p:nvPr/>
        </p:nvPicPr>
        <p:blipFill>
          <a:blip r:embed="rId6">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157133" y="1648885"/>
            <a:ext cx="2609851" cy="4641849"/>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840743826"/>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62" name="Rectangle 5"/>
          <p:cNvSpPr>
            <a:spLocks noChangeArrowheads="1"/>
          </p:cNvSpPr>
          <p:nvPr/>
        </p:nvSpPr>
        <p:spPr bwMode="auto">
          <a:xfrm>
            <a:off x="1460501" y="5075767"/>
            <a:ext cx="302684" cy="304800"/>
          </a:xfrm>
          <a:prstGeom prst="rect">
            <a:avLst/>
          </a:prstGeom>
          <a:solidFill>
            <a:schemeClr val="bg2"/>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21917" tIns="60958" rIns="121917" bIns="60958"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endParaRPr lang="zh-CN" altLang="en-US">
              <a:ea typeface="微软雅黑" pitchFamily="34" charset="-122"/>
            </a:endParaRPr>
          </a:p>
        </p:txBody>
      </p:sp>
      <p:sp>
        <p:nvSpPr>
          <p:cNvPr id="15363" name="Line 6"/>
          <p:cNvSpPr>
            <a:spLocks noChangeShapeType="1"/>
          </p:cNvSpPr>
          <p:nvPr/>
        </p:nvSpPr>
        <p:spPr bwMode="auto">
          <a:xfrm>
            <a:off x="11618384" y="5456767"/>
            <a:ext cx="573616" cy="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5364" name="Line 7"/>
          <p:cNvSpPr>
            <a:spLocks noChangeShapeType="1"/>
          </p:cNvSpPr>
          <p:nvPr/>
        </p:nvSpPr>
        <p:spPr bwMode="auto">
          <a:xfrm>
            <a:off x="1862667" y="5075767"/>
            <a:ext cx="0" cy="38100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5365" name="Rectangle 8"/>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2</a:t>
            </a:r>
            <a:endParaRPr lang="zh-CN" altLang="en-US"/>
          </a:p>
        </p:txBody>
      </p:sp>
      <p:sp>
        <p:nvSpPr>
          <p:cNvPr id="15366" name="Rectangle 10"/>
          <p:cNvSpPr>
            <a:spLocks noChangeArrowheads="1"/>
          </p:cNvSpPr>
          <p:nvPr/>
        </p:nvSpPr>
        <p:spPr bwMode="auto">
          <a:xfrm>
            <a:off x="3155951" y="994833"/>
            <a:ext cx="8798983"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b="1">
                <a:solidFill>
                  <a:srgbClr val="262626"/>
                </a:solidFill>
                <a:latin typeface="微软雅黑 Light" pitchFamily="34" charset="-122"/>
                <a:ea typeface="微软雅黑" pitchFamily="34" charset="-122"/>
              </a:rPr>
              <a:t>雖然是外聘公司管理，但仍然像家人般關懷</a:t>
            </a:r>
          </a:p>
        </p:txBody>
      </p:sp>
      <p:sp>
        <p:nvSpPr>
          <p:cNvPr id="15367" name="Rectangle 8"/>
          <p:cNvSpPr>
            <a:spLocks noChangeArrowheads="1"/>
          </p:cNvSpPr>
          <p:nvPr/>
        </p:nvSpPr>
        <p:spPr bwMode="auto">
          <a:xfrm>
            <a:off x="1392767" y="4233"/>
            <a:ext cx="1439333"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a:solidFill>
                  <a:srgbClr val="262626"/>
                </a:solidFill>
                <a:latin typeface="微软雅黑 Light" pitchFamily="34" charset="-122"/>
                <a:ea typeface="微软雅黑" pitchFamily="34" charset="-122"/>
              </a:rPr>
              <a:t>保 安</a:t>
            </a:r>
          </a:p>
        </p:txBody>
      </p:sp>
      <p:pic>
        <p:nvPicPr>
          <p:cNvPr id="15368" name="图片 1"/>
          <p:cNvPicPr>
            <a:picLocks noChangeAspect="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1162051" y="2421467"/>
            <a:ext cx="5257800" cy="2956984"/>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5369" name="图片 2"/>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635751" y="2429933"/>
            <a:ext cx="5255683" cy="2956984"/>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
        <p:nvSpPr>
          <p:cNvPr id="15370" name="Line 6"/>
          <p:cNvSpPr>
            <a:spLocks noChangeShapeType="1"/>
          </p:cNvSpPr>
          <p:nvPr/>
        </p:nvSpPr>
        <p:spPr bwMode="auto">
          <a:xfrm>
            <a:off x="1305984" y="5386917"/>
            <a:ext cx="912283" cy="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5371" name="Line 7"/>
          <p:cNvSpPr>
            <a:spLocks noChangeShapeType="1"/>
          </p:cNvSpPr>
          <p:nvPr/>
        </p:nvSpPr>
        <p:spPr bwMode="auto">
          <a:xfrm>
            <a:off x="12033251" y="5202767"/>
            <a:ext cx="0" cy="38100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34497627"/>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386" name="Line 6"/>
          <p:cNvSpPr>
            <a:spLocks noChangeShapeType="1"/>
          </p:cNvSpPr>
          <p:nvPr/>
        </p:nvSpPr>
        <p:spPr bwMode="auto">
          <a:xfrm>
            <a:off x="937684" y="4468284"/>
            <a:ext cx="1293283" cy="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6387" name="Line 7"/>
          <p:cNvSpPr>
            <a:spLocks noChangeShapeType="1"/>
          </p:cNvSpPr>
          <p:nvPr/>
        </p:nvSpPr>
        <p:spPr bwMode="auto">
          <a:xfrm>
            <a:off x="1375833" y="4087284"/>
            <a:ext cx="0" cy="76200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6388" name="Rectangle 8"/>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2</a:t>
            </a:r>
            <a:endParaRPr lang="zh-CN" altLang="en-US"/>
          </a:p>
        </p:txBody>
      </p:sp>
      <p:sp>
        <p:nvSpPr>
          <p:cNvPr id="16389" name="Rectangle 8"/>
          <p:cNvSpPr>
            <a:spLocks noChangeArrowheads="1"/>
          </p:cNvSpPr>
          <p:nvPr/>
        </p:nvSpPr>
        <p:spPr bwMode="auto">
          <a:xfrm>
            <a:off x="1488017" y="4233"/>
            <a:ext cx="1919816"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a:solidFill>
                  <a:srgbClr val="262626"/>
                </a:solidFill>
                <a:latin typeface="微软雅黑 Light" pitchFamily="34" charset="-122"/>
                <a:ea typeface="微软雅黑" pitchFamily="34" charset="-122"/>
              </a:rPr>
              <a:t>三項承諾</a:t>
            </a:r>
          </a:p>
        </p:txBody>
      </p:sp>
      <p:sp>
        <p:nvSpPr>
          <p:cNvPr id="16390" name="Rectangle 10"/>
          <p:cNvSpPr>
            <a:spLocks noChangeArrowheads="1"/>
          </p:cNvSpPr>
          <p:nvPr/>
        </p:nvSpPr>
        <p:spPr bwMode="auto">
          <a:xfrm>
            <a:off x="1583267" y="1388534"/>
            <a:ext cx="7488767" cy="315171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93538" tIns="96770" rIns="193538" bIns="96770" anchor="ctr">
            <a:spAutoFit/>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nSpc>
                <a:spcPct val="150000"/>
              </a:lnSpc>
              <a:buFont typeface="Arial" charset="0"/>
              <a:buNone/>
            </a:pPr>
            <a:r>
              <a:rPr lang="en-US" altLang="zh-CN" sz="3200" b="1">
                <a:solidFill>
                  <a:srgbClr val="262626"/>
                </a:solidFill>
                <a:latin typeface="微软雅黑 Light" pitchFamily="34" charset="-122"/>
                <a:ea typeface="微软雅黑" pitchFamily="34" charset="-122"/>
              </a:rPr>
              <a:t>1</a:t>
            </a:r>
            <a:r>
              <a:rPr lang="zh-CN" altLang="en-US" sz="3200" b="1">
                <a:solidFill>
                  <a:srgbClr val="262626"/>
                </a:solidFill>
                <a:latin typeface="微软雅黑 Light" pitchFamily="34" charset="-122"/>
                <a:ea typeface="微软雅黑" pitchFamily="34" charset="-122"/>
              </a:rPr>
              <a:t>、再大困難，也不裁員；</a:t>
            </a:r>
            <a:endParaRPr lang="en-US" altLang="zh-CN" sz="3200" b="1">
              <a:solidFill>
                <a:srgbClr val="262626"/>
              </a:solidFill>
              <a:latin typeface="微软雅黑 Light" pitchFamily="34" charset="-122"/>
              <a:ea typeface="微软雅黑" pitchFamily="34" charset="-122"/>
            </a:endParaRPr>
          </a:p>
          <a:p>
            <a:pPr>
              <a:lnSpc>
                <a:spcPct val="150000"/>
              </a:lnSpc>
            </a:pPr>
            <a:r>
              <a:rPr lang="en-US" altLang="zh-CN" sz="3200" b="1">
                <a:solidFill>
                  <a:srgbClr val="262626"/>
                </a:solidFill>
                <a:latin typeface="微软雅黑 Light" pitchFamily="34" charset="-122"/>
                <a:ea typeface="微软雅黑" pitchFamily="34" charset="-122"/>
              </a:rPr>
              <a:t>2</a:t>
            </a:r>
            <a:r>
              <a:rPr lang="zh-CN" altLang="en-US" sz="3200" b="1">
                <a:solidFill>
                  <a:srgbClr val="262626"/>
                </a:solidFill>
                <a:latin typeface="微软雅黑 Light" pitchFamily="34" charset="-122"/>
                <a:ea typeface="微软雅黑" pitchFamily="34" charset="-122"/>
              </a:rPr>
              <a:t>、給每人每年</a:t>
            </a:r>
            <a:r>
              <a:rPr lang="en-US" altLang="zh-CN" sz="3200" b="1">
                <a:solidFill>
                  <a:srgbClr val="262626"/>
                </a:solidFill>
                <a:latin typeface="微软雅黑 Light" pitchFamily="34" charset="-122"/>
                <a:ea typeface="微软雅黑" pitchFamily="34" charset="-122"/>
              </a:rPr>
              <a:t>1200</a:t>
            </a:r>
            <a:r>
              <a:rPr lang="zh-CN" altLang="en-US" sz="3200" b="1">
                <a:solidFill>
                  <a:srgbClr val="262626"/>
                </a:solidFill>
                <a:latin typeface="微软雅黑 Light" pitchFamily="34" charset="-122"/>
                <a:ea typeface="微软雅黑" pitchFamily="34" charset="-122"/>
              </a:rPr>
              <a:t>元馬幣的孝順金；</a:t>
            </a:r>
            <a:endParaRPr lang="en-US" altLang="zh-CN" sz="3200" b="1">
              <a:solidFill>
                <a:srgbClr val="262626"/>
              </a:solidFill>
              <a:latin typeface="微软雅黑 Light" pitchFamily="34" charset="-122"/>
              <a:ea typeface="微软雅黑" pitchFamily="34" charset="-122"/>
            </a:endParaRPr>
          </a:p>
          <a:p>
            <a:pPr>
              <a:lnSpc>
                <a:spcPct val="150000"/>
              </a:lnSpc>
              <a:buFont typeface="Arial" charset="0"/>
              <a:buNone/>
            </a:pPr>
            <a:r>
              <a:rPr lang="en-US" altLang="zh-CN" sz="3200" b="1">
                <a:solidFill>
                  <a:srgbClr val="262626"/>
                </a:solidFill>
                <a:latin typeface="微软雅黑 Light" pitchFamily="34" charset="-122"/>
                <a:ea typeface="微软雅黑" pitchFamily="34" charset="-122"/>
              </a:rPr>
              <a:t>3</a:t>
            </a:r>
            <a:r>
              <a:rPr lang="zh-CN" altLang="en-US" sz="3200" b="1">
                <a:solidFill>
                  <a:srgbClr val="262626"/>
                </a:solidFill>
                <a:latin typeface="微软雅黑 Light" pitchFamily="34" charset="-122"/>
                <a:ea typeface="微软雅黑" pitchFamily="34" charset="-122"/>
              </a:rPr>
              <a:t>、將當地特色的建築圓頂重新呈現</a:t>
            </a:r>
            <a:endParaRPr lang="en-US" altLang="zh-CN" sz="3200" b="1">
              <a:solidFill>
                <a:srgbClr val="262626"/>
              </a:solidFill>
              <a:latin typeface="微软雅黑 Light" pitchFamily="34" charset="-122"/>
              <a:ea typeface="微软雅黑" pitchFamily="34" charset="-122"/>
            </a:endParaRPr>
          </a:p>
          <a:p>
            <a:pPr>
              <a:lnSpc>
                <a:spcPct val="150000"/>
              </a:lnSpc>
              <a:buFont typeface="Arial" charset="0"/>
              <a:buNone/>
            </a:pPr>
            <a:r>
              <a:rPr lang="en-US" altLang="zh-CN" sz="3200" b="1">
                <a:solidFill>
                  <a:srgbClr val="262626"/>
                </a:solidFill>
                <a:latin typeface="微软雅黑 Light" pitchFamily="34" charset="-122"/>
                <a:ea typeface="微软雅黑" pitchFamily="34" charset="-122"/>
              </a:rPr>
              <a:t>    </a:t>
            </a:r>
            <a:r>
              <a:rPr lang="zh-CN" altLang="en-US" sz="3200" b="1">
                <a:solidFill>
                  <a:srgbClr val="262626"/>
                </a:solidFill>
                <a:latin typeface="微软雅黑 Light" pitchFamily="34" charset="-122"/>
                <a:ea typeface="微软雅黑" pitchFamily="34" charset="-122"/>
              </a:rPr>
              <a:t>（原圓頂被原公司封掉）。</a:t>
            </a:r>
          </a:p>
        </p:txBody>
      </p:sp>
      <p:pic>
        <p:nvPicPr>
          <p:cNvPr id="16391" name="图片 2"/>
          <p:cNvPicPr>
            <a:picLocks noChangeAspect="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9529234" y="4233"/>
            <a:ext cx="2662767" cy="64008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6392" name="图片 3"/>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74085" y="3403601"/>
            <a:ext cx="1229783" cy="1064684"/>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599846276"/>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0" name="Rectangle 6"/>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3</a:t>
            </a:r>
            <a:endParaRPr lang="zh-CN" altLang="en-US"/>
          </a:p>
        </p:txBody>
      </p:sp>
      <p:pic>
        <p:nvPicPr>
          <p:cNvPr id="17411" name="图片 1"/>
          <p:cNvPicPr>
            <a:picLocks noChangeAspect="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345518" y="3604684"/>
            <a:ext cx="3575049" cy="204046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7412" name="图片 2"/>
          <p:cNvPicPr>
            <a:picLocks noChangeAspect="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368801" y="1405467"/>
            <a:ext cx="3551767" cy="197696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7413" name="图片 3"/>
          <p:cNvPicPr>
            <a:picLocks noChangeAspect="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29685" y="3604685"/>
            <a:ext cx="3600449" cy="202776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7414" name="图片 4"/>
          <p:cNvPicPr>
            <a:picLocks noChangeAspect="1"/>
          </p:cNvPicPr>
          <p:nvPr/>
        </p:nvPicPr>
        <p:blipFill>
          <a:blip r:embed="rId6">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29685" y="1354667"/>
            <a:ext cx="3600449" cy="207856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pic>
        <p:nvPicPr>
          <p:cNvPr id="17415" name="图片 5"/>
          <p:cNvPicPr>
            <a:picLocks noChangeAspect="1"/>
          </p:cNvPicPr>
          <p:nvPr/>
        </p:nvPicPr>
        <p:blipFill>
          <a:blip r:embed="rId7">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l="10039" r="5733" b="29016"/>
          <a:stretch>
            <a:fillRect/>
          </a:stretch>
        </p:blipFill>
        <p:spPr bwMode="auto">
          <a:xfrm>
            <a:off x="8153401" y="1405467"/>
            <a:ext cx="3782484" cy="4248151"/>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
        <p:nvSpPr>
          <p:cNvPr id="17416" name="Rectangle 8"/>
          <p:cNvSpPr>
            <a:spLocks noChangeArrowheads="1"/>
          </p:cNvSpPr>
          <p:nvPr/>
        </p:nvSpPr>
        <p:spPr bwMode="auto">
          <a:xfrm>
            <a:off x="1549401" y="4233"/>
            <a:ext cx="1858433"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a:solidFill>
                  <a:srgbClr val="262626"/>
                </a:solidFill>
                <a:latin typeface="微软雅黑 Light" pitchFamily="34" charset="-122"/>
                <a:ea typeface="微软雅黑" pitchFamily="34" charset="-122"/>
              </a:rPr>
              <a:t>暖心工程</a:t>
            </a:r>
          </a:p>
        </p:txBody>
      </p:sp>
      <p:sp>
        <p:nvSpPr>
          <p:cNvPr id="17417" name="Rectangle 10"/>
          <p:cNvSpPr>
            <a:spLocks noChangeArrowheads="1"/>
          </p:cNvSpPr>
          <p:nvPr/>
        </p:nvSpPr>
        <p:spPr bwMode="auto">
          <a:xfrm>
            <a:off x="1007534" y="5589296"/>
            <a:ext cx="9920817" cy="818678"/>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93538" tIns="96770" rIns="193538" bIns="96770" anchor="ctr">
            <a:spAutoFit/>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nSpc>
                <a:spcPct val="150000"/>
              </a:lnSpc>
              <a:buFont typeface="Arial" charset="0"/>
              <a:buNone/>
            </a:pPr>
            <a:r>
              <a:rPr lang="zh-CN" altLang="en-US" sz="2700" b="1">
                <a:solidFill>
                  <a:srgbClr val="262626"/>
                </a:solidFill>
                <a:latin typeface="微软雅黑 Light" pitchFamily="34" charset="-122"/>
                <a:ea typeface="微软雅黑" pitchFamily="34" charset="-122"/>
              </a:rPr>
              <a:t>讓不同文化、不同民族、不同國家的員工看到了真正的大愛</a:t>
            </a:r>
            <a:endParaRPr lang="en-US" altLang="zh-CN" sz="2700" b="1">
              <a:solidFill>
                <a:srgbClr val="262626"/>
              </a:solidFill>
              <a:latin typeface="微软雅黑 Light" pitchFamily="34" charset="-122"/>
              <a:ea typeface="微软雅黑" pitchFamily="34" charset="-122"/>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729714459"/>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266" name="Rectangle 5"/>
          <p:cNvSpPr>
            <a:spLocks noChangeArrowheads="1"/>
          </p:cNvSpPr>
          <p:nvPr/>
        </p:nvSpPr>
        <p:spPr bwMode="auto">
          <a:xfrm>
            <a:off x="10579101" y="941917"/>
            <a:ext cx="302684" cy="304800"/>
          </a:xfrm>
          <a:prstGeom prst="rect">
            <a:avLst/>
          </a:prstGeom>
          <a:solidFill>
            <a:schemeClr val="bg2"/>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21917" tIns="60958" rIns="121917" bIns="60958"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endParaRPr lang="zh-CN" altLang="en-US">
              <a:ea typeface="微软雅黑" pitchFamily="34" charset="-122"/>
            </a:endParaRPr>
          </a:p>
        </p:txBody>
      </p:sp>
      <p:sp>
        <p:nvSpPr>
          <p:cNvPr id="11267" name="Line 6"/>
          <p:cNvSpPr>
            <a:spLocks noChangeShapeType="1"/>
          </p:cNvSpPr>
          <p:nvPr/>
        </p:nvSpPr>
        <p:spPr bwMode="auto">
          <a:xfrm>
            <a:off x="9359901" y="5564717"/>
            <a:ext cx="1826684" cy="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1268" name="Line 7"/>
          <p:cNvSpPr>
            <a:spLocks noChangeShapeType="1"/>
          </p:cNvSpPr>
          <p:nvPr/>
        </p:nvSpPr>
        <p:spPr bwMode="auto">
          <a:xfrm>
            <a:off x="10729384" y="5107517"/>
            <a:ext cx="0" cy="762000"/>
          </a:xfrm>
          <a:prstGeom prst="line">
            <a:avLst/>
          </a:prstGeom>
          <a:noFill/>
          <a:ln w="3175">
            <a:solidFill>
              <a:srgbClr val="94B3BA"/>
            </a:solidFill>
            <a:round/>
            <a:headEnd/>
            <a:tailEnd/>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noFill/>
              </a14:hiddenFill>
            </a:ext>
          </a:extLst>
        </p:spPr>
        <p:txBody>
          <a:bodyPr lIns="121917" tIns="60958" rIns="121917" bIns="60958"/>
          <a:lstStyle/>
          <a:p>
            <a:endParaRPr lang="zh-CN" altLang="en-US"/>
          </a:p>
        </p:txBody>
      </p:sp>
      <p:sp>
        <p:nvSpPr>
          <p:cNvPr id="11269" name="Rectangle 8"/>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2</a:t>
            </a:r>
            <a:endParaRPr lang="zh-CN" altLang="en-US"/>
          </a:p>
        </p:txBody>
      </p:sp>
      <p:sp>
        <p:nvSpPr>
          <p:cNvPr id="11270" name="Rectangle 10"/>
          <p:cNvSpPr>
            <a:spLocks noChangeArrowheads="1"/>
          </p:cNvSpPr>
          <p:nvPr/>
        </p:nvSpPr>
        <p:spPr bwMode="auto">
          <a:xfrm flipH="1">
            <a:off x="6817785" y="1316567"/>
            <a:ext cx="4083049" cy="3888317"/>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lIns="193538" tIns="96770" rIns="193538" bIns="96770" anchor="ctr">
            <a:spAutoFit/>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r>
              <a:rPr lang="zh-CN" altLang="en-US" sz="8000" b="1">
                <a:solidFill>
                  <a:srgbClr val="262626"/>
                </a:solidFill>
                <a:latin typeface="微软雅黑 Light" pitchFamily="34" charset="-122"/>
                <a:ea typeface="微软雅黑" pitchFamily="34" charset="-122"/>
              </a:rPr>
              <a:t>最寧靜</a:t>
            </a:r>
            <a:endParaRPr lang="en-US" altLang="zh-CN" sz="8000" b="1">
              <a:solidFill>
                <a:srgbClr val="262626"/>
              </a:solidFill>
              <a:latin typeface="微软雅黑 Light" pitchFamily="34" charset="-122"/>
              <a:ea typeface="微软雅黑" pitchFamily="34" charset="-122"/>
            </a:endParaRPr>
          </a:p>
          <a:p>
            <a:pPr>
              <a:buFont typeface="Arial" charset="0"/>
              <a:buNone/>
            </a:pPr>
            <a:r>
              <a:rPr lang="zh-CN" altLang="en-US" sz="8000" b="1">
                <a:solidFill>
                  <a:srgbClr val="262626"/>
                </a:solidFill>
                <a:latin typeface="微软雅黑 Light" pitchFamily="34" charset="-122"/>
                <a:ea typeface="微软雅黑" pitchFamily="34" charset="-122"/>
              </a:rPr>
              <a:t>最清淨</a:t>
            </a:r>
            <a:endParaRPr lang="en-US" altLang="zh-CN" sz="8000" b="1">
              <a:solidFill>
                <a:srgbClr val="262626"/>
              </a:solidFill>
              <a:latin typeface="微软雅黑 Light" pitchFamily="34" charset="-122"/>
              <a:ea typeface="微软雅黑" pitchFamily="34" charset="-122"/>
            </a:endParaRPr>
          </a:p>
          <a:p>
            <a:pPr>
              <a:buFont typeface="Arial" charset="0"/>
              <a:buNone/>
            </a:pPr>
            <a:r>
              <a:rPr lang="zh-CN" altLang="en-US" sz="8000" b="1">
                <a:solidFill>
                  <a:srgbClr val="262626"/>
                </a:solidFill>
                <a:latin typeface="微软雅黑 Light" pitchFamily="34" charset="-122"/>
                <a:ea typeface="微软雅黑" pitchFamily="34" charset="-122"/>
              </a:rPr>
              <a:t>最神聖</a:t>
            </a:r>
            <a:endParaRPr lang="en-US" altLang="zh-CN" sz="8000" b="1">
              <a:solidFill>
                <a:srgbClr val="262626"/>
              </a:solidFill>
              <a:latin typeface="微软雅黑 Light" pitchFamily="34" charset="-122"/>
              <a:ea typeface="微软雅黑" pitchFamily="34" charset="-122"/>
            </a:endParaRPr>
          </a:p>
        </p:txBody>
      </p:sp>
      <p:pic>
        <p:nvPicPr>
          <p:cNvPr id="11271" name="图片 5"/>
          <p:cNvPicPr>
            <a:picLocks noChangeAspect="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t="28148"/>
          <a:stretch>
            <a:fillRect/>
          </a:stretch>
        </p:blipFill>
        <p:spPr bwMode="auto">
          <a:xfrm>
            <a:off x="2544233" y="1007534"/>
            <a:ext cx="3744384" cy="4792133"/>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pic>
      <p:sp>
        <p:nvSpPr>
          <p:cNvPr id="11272" name="Rectangle 8"/>
          <p:cNvSpPr>
            <a:spLocks noChangeArrowheads="1"/>
          </p:cNvSpPr>
          <p:nvPr/>
        </p:nvSpPr>
        <p:spPr bwMode="auto">
          <a:xfrm>
            <a:off x="1583267" y="0"/>
            <a:ext cx="1441451" cy="1219200"/>
          </a:xfrm>
          <a:prstGeom prst="rect">
            <a:avLst/>
          </a:prstGeom>
          <a:noFill/>
          <a:ln>
            <a:noFill/>
          </a:ln>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rgbClr val="FFFFFF"/>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r>
              <a:rPr lang="zh-CN" altLang="en-US" sz="3300">
                <a:solidFill>
                  <a:srgbClr val="262626"/>
                </a:solidFill>
                <a:latin typeface="微软雅黑 Light" pitchFamily="34" charset="-122"/>
                <a:ea typeface="微软雅黑" pitchFamily="34" charset="-122"/>
              </a:rPr>
              <a:t>祈禱室</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14362186"/>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2000"/>
    </mc:Choice>
    <mc:Fallback>
      <p:transition spd="slow"/>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434" name="图片 11"/>
          <p:cNvPicPr>
            <a:picLocks noChangeAspect="1"/>
          </p:cNvPicPr>
          <p:nvPr/>
        </p:nvPicPr>
        <p:blipFill>
          <a:blip r:embed="rId3">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7151" y="1765300"/>
            <a:ext cx="8862483" cy="3716867"/>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18435" name="Rectangle 6"/>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3</a:t>
            </a:r>
            <a:endParaRPr lang="zh-CN" altLang="en-US"/>
          </a:p>
        </p:txBody>
      </p:sp>
      <p:sp>
        <p:nvSpPr>
          <p:cNvPr id="18436" name="Rectangle 8"/>
          <p:cNvSpPr>
            <a:spLocks noChangeArrowheads="1"/>
          </p:cNvSpPr>
          <p:nvPr/>
        </p:nvSpPr>
        <p:spPr bwMode="auto">
          <a:xfrm>
            <a:off x="1577009" y="225125"/>
            <a:ext cx="1858433"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r>
              <a:rPr lang="en-US" altLang="zh-CN" sz="3300" dirty="0" smtClean="0">
                <a:solidFill>
                  <a:srgbClr val="262626"/>
                </a:solidFill>
                <a:latin typeface="微软雅黑 Light" pitchFamily="34" charset="-122"/>
                <a:ea typeface="微软雅黑" pitchFamily="34" charset="-122"/>
              </a:rPr>
              <a:t>Local</a:t>
            </a:r>
            <a:r>
              <a:rPr lang="zh-CN" altLang="en-US" sz="3300" dirty="0" smtClean="0">
                <a:solidFill>
                  <a:srgbClr val="262626"/>
                </a:solidFill>
                <a:latin typeface="微软雅黑 Light" pitchFamily="34" charset="-122"/>
                <a:ea typeface="微软雅黑" pitchFamily="34" charset="-122"/>
              </a:rPr>
              <a:t> </a:t>
            </a:r>
            <a:r>
              <a:rPr lang="en-US" altLang="zh-CN" sz="3300" dirty="0" smtClean="0">
                <a:solidFill>
                  <a:srgbClr val="262626"/>
                </a:solidFill>
                <a:latin typeface="微软雅黑 Light" pitchFamily="34" charset="-122"/>
                <a:ea typeface="微软雅黑" pitchFamily="34" charset="-122"/>
              </a:rPr>
              <a:t>News</a:t>
            </a:r>
            <a:r>
              <a:rPr lang="zh-CN" altLang="en-US" sz="3300" dirty="0" smtClean="0">
                <a:solidFill>
                  <a:srgbClr val="262626"/>
                </a:solidFill>
                <a:latin typeface="微软雅黑 Light" pitchFamily="34" charset="-122"/>
                <a:ea typeface="微软雅黑" pitchFamily="34" charset="-122"/>
              </a:rPr>
              <a:t> </a:t>
            </a:r>
            <a:r>
              <a:rPr lang="en-US" altLang="zh-CN" sz="3300" dirty="0" smtClean="0">
                <a:solidFill>
                  <a:srgbClr val="262626"/>
                </a:solidFill>
                <a:latin typeface="微软雅黑 Light" pitchFamily="34" charset="-122"/>
                <a:ea typeface="微软雅黑" pitchFamily="34" charset="-122"/>
              </a:rPr>
              <a:t>Reports</a:t>
            </a:r>
          </a:p>
          <a:p>
            <a:pPr>
              <a:buFont typeface="Arial" charset="0"/>
              <a:buNone/>
            </a:pPr>
            <a:r>
              <a:rPr lang="zh-CN" altLang="en-US" sz="3300" dirty="0" smtClean="0">
                <a:solidFill>
                  <a:srgbClr val="262626"/>
                </a:solidFill>
                <a:latin typeface="微软雅黑 Light" pitchFamily="34" charset="-122"/>
                <a:ea typeface="微软雅黑" pitchFamily="34" charset="-122"/>
              </a:rPr>
              <a:t>暖</a:t>
            </a:r>
            <a:r>
              <a:rPr lang="zh-CN" altLang="en-US" sz="3300" dirty="0">
                <a:solidFill>
                  <a:srgbClr val="262626"/>
                </a:solidFill>
                <a:latin typeface="微软雅黑 Light" pitchFamily="34" charset="-122"/>
                <a:ea typeface="微软雅黑" pitchFamily="34" charset="-122"/>
              </a:rPr>
              <a:t>心</a:t>
            </a:r>
            <a:r>
              <a:rPr lang="zh-CN" altLang="en-US" sz="3300" dirty="0" smtClean="0">
                <a:solidFill>
                  <a:srgbClr val="262626"/>
                </a:solidFill>
                <a:latin typeface="微软雅黑 Light" pitchFamily="34" charset="-122"/>
                <a:ea typeface="微软雅黑" pitchFamily="34" charset="-122"/>
              </a:rPr>
              <a:t>工程</a:t>
            </a:r>
            <a:endParaRPr lang="zh-CN" altLang="en-US" sz="3300" dirty="0">
              <a:solidFill>
                <a:srgbClr val="262626"/>
              </a:solidFill>
              <a:latin typeface="微软雅黑 Light" pitchFamily="34" charset="-122"/>
              <a:ea typeface="微软雅黑" pitchFamily="34" charset="-122"/>
            </a:endParaRPr>
          </a:p>
        </p:txBody>
      </p:sp>
      <p:sp>
        <p:nvSpPr>
          <p:cNvPr id="18437" name="Rectangle 10"/>
          <p:cNvSpPr>
            <a:spLocks noChangeArrowheads="1"/>
          </p:cNvSpPr>
          <p:nvPr/>
        </p:nvSpPr>
        <p:spPr bwMode="auto">
          <a:xfrm>
            <a:off x="1373717" y="5678196"/>
            <a:ext cx="5856816" cy="818678"/>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nchor="ctr">
            <a:spAutoFit/>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nSpc>
                <a:spcPct val="150000"/>
              </a:lnSpc>
              <a:buFont typeface="Arial" charset="0"/>
              <a:buNone/>
            </a:pPr>
            <a:r>
              <a:rPr lang="zh-CN" altLang="en-US" sz="2700" b="1">
                <a:solidFill>
                  <a:srgbClr val="262626"/>
                </a:solidFill>
                <a:latin typeface="微软雅黑 Light" pitchFamily="34" charset="-122"/>
                <a:ea typeface="微软雅黑" pitchFamily="34" charset="-122"/>
              </a:rPr>
              <a:t>聆聽媒體的聲音，看幸福傳承</a:t>
            </a:r>
            <a:endParaRPr lang="en-US" altLang="zh-CN" sz="2700" b="1">
              <a:solidFill>
                <a:srgbClr val="262626"/>
              </a:solidFill>
              <a:latin typeface="微软雅黑 Light" pitchFamily="34" charset="-122"/>
              <a:ea typeface="微软雅黑" pitchFamily="34" charset="-122"/>
            </a:endParaRPr>
          </a:p>
        </p:txBody>
      </p:sp>
      <p:pic>
        <p:nvPicPr>
          <p:cNvPr id="18438" name="图片 6"/>
          <p:cNvPicPr>
            <a:picLocks noChangeAspect="1"/>
          </p:cNvPicPr>
          <p:nvPr/>
        </p:nvPicPr>
        <p:blipFill>
          <a:blip r:embed="rId4">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6076951" y="2084918"/>
            <a:ext cx="2842683" cy="3397249"/>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18439" name="图片 7"/>
          <p:cNvPicPr>
            <a:picLocks noChangeAspect="1"/>
          </p:cNvPicPr>
          <p:nvPr/>
        </p:nvPicPr>
        <p:blipFill>
          <a:blip r:embed="rId5">
            <a:extLst>
              <a:ext uri="{28A0092B-C50C-407E-A947-70E740481C1C}">
                <a14:useLocalDpi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8841318" y="186267"/>
            <a:ext cx="3397249" cy="6246284"/>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431772631"/>
      </p:ext>
    </p:extLst>
  </p:cSld>
  <p:clrMapOvr>
    <a:masterClrMapping/>
  </p:clrMapOvr>
  <mc:AlternateContent>
    <mc:Choice xmlns:mv="urn:schemas-microsoft-com:mac:vml"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slow" p14:dur="2000"/>
    </mc:Choice>
    <mc:Fallback>
      <p:transition spd="slow"/>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标题 1"/>
          <p:cNvSpPr>
            <a:spLocks noGrp="1" noChangeArrowheads="1"/>
          </p:cNvSpPr>
          <p:nvPr>
            <p:ph type="title"/>
          </p:nvPr>
        </p:nvSpPr>
        <p:spPr>
          <a:xfrm>
            <a:off x="638175" y="2509887"/>
            <a:ext cx="10515600" cy="1325562"/>
          </a:xfrm>
        </p:spPr>
        <p:txBody>
          <a:bodyPr rtlCol="0">
            <a:normAutofit fontScale="90000"/>
          </a:bodyPr>
          <a:lstStyle/>
          <a:p>
            <a:pPr eaLnBrk="1" fontAlgn="auto" hangingPunct="1">
              <a:spcAft>
                <a:spcPts val="0"/>
              </a:spcAft>
              <a:defRPr/>
            </a:pPr>
            <a:r>
              <a:rPr lang="zh-CN" altLang="en-US" sz="6600" b="1" dirty="0" smtClean="0">
                <a:latin typeface="微软雅黑" pitchFamily="34" charset="-122"/>
                <a:ea typeface="微软雅黑" pitchFamily="34" charset="-122"/>
                <a:cs typeface="微软雅黑" pitchFamily="34" charset="-122"/>
              </a:rPr>
              <a:t> </a:t>
            </a:r>
            <a:r>
              <a:rPr lang="en-US" altLang="zh-CN" sz="6600" b="1" dirty="0" smtClean="0">
                <a:latin typeface="微软雅黑" pitchFamily="34" charset="-122"/>
                <a:ea typeface="微软雅黑" pitchFamily="34" charset="-122"/>
                <a:cs typeface="微软雅黑" pitchFamily="34" charset="-122"/>
              </a:rPr>
              <a:t>Summary</a:t>
            </a:r>
            <a:br>
              <a:rPr lang="en-US" altLang="zh-CN" sz="6600" b="1" dirty="0" smtClean="0">
                <a:latin typeface="微软雅黑" pitchFamily="34" charset="-122"/>
                <a:ea typeface="微软雅黑" pitchFamily="34" charset="-122"/>
                <a:cs typeface="微软雅黑" pitchFamily="34" charset="-122"/>
              </a:rPr>
            </a:br>
            <a:r>
              <a:rPr lang="zh-CN" altLang="en-US" sz="6600" b="1" dirty="0" smtClean="0">
                <a:latin typeface="微软雅黑" pitchFamily="34" charset="-122"/>
                <a:ea typeface="微软雅黑" pitchFamily="34" charset="-122"/>
                <a:cs typeface="微软雅黑" pitchFamily="34" charset="-122"/>
              </a:rPr>
              <a:t>总结</a:t>
            </a:r>
          </a:p>
        </p:txBody>
      </p:sp>
      <p:sp>
        <p:nvSpPr>
          <p:cNvPr id="3" name="矩形 5"/>
          <p:cNvSpPr/>
          <p:nvPr/>
        </p:nvSpPr>
        <p:spPr>
          <a:xfrm>
            <a:off x="-12700" y="6042025"/>
            <a:ext cx="12204700" cy="8159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4" name="矩形 5"/>
          <p:cNvSpPr/>
          <p:nvPr/>
        </p:nvSpPr>
        <p:spPr>
          <a:xfrm>
            <a:off x="-12700" y="-20638"/>
            <a:ext cx="12204700" cy="81597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pic>
        <p:nvPicPr>
          <p:cNvPr id="21509" name="图片 6" descr="固锝logo"/>
          <p:cNvPicPr>
            <a:picLocks noChangeAspect="1" noChangeArrowheads="1"/>
          </p:cNvPicPr>
          <p:nvPr/>
        </p:nvPicPr>
        <p:blipFill>
          <a:blip r:embed="rId2"/>
          <a:srcRect/>
          <a:stretch>
            <a:fillRect/>
          </a:stretch>
        </p:blipFill>
        <p:spPr bwMode="auto">
          <a:xfrm>
            <a:off x="11153775" y="0"/>
            <a:ext cx="1038225" cy="803275"/>
          </a:xfrm>
          <a:prstGeom prst="rect">
            <a:avLst/>
          </a:prstGeom>
          <a:noFill/>
          <a:ln w="9525">
            <a:noFill/>
            <a:miter lim="800000"/>
            <a:headEnd/>
            <a:tailEnd/>
          </a:ln>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417430476"/>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6" name="内容占位符 2"/>
          <p:cNvSpPr>
            <a:spLocks noGrp="1" noChangeArrowheads="1"/>
          </p:cNvSpPr>
          <p:nvPr>
            <p:ph idx="1"/>
          </p:nvPr>
        </p:nvSpPr>
        <p:spPr>
          <a:xfrm>
            <a:off x="933450" y="1993900"/>
            <a:ext cx="10877550" cy="2435225"/>
          </a:xfrm>
        </p:spPr>
        <p:txBody>
          <a:bodyPr/>
          <a:lstStyle/>
          <a:p>
            <a:pPr marL="0" indent="0" eaLnBrk="1" hangingPunct="1">
              <a:buFont typeface="Arial" panose="020B0604020202020204" pitchFamily="34" charset="0"/>
              <a:buNone/>
            </a:pPr>
            <a:r>
              <a:rPr lang="zh-CN" altLang="en-US" sz="5400" b="1" dirty="0" smtClean="0">
                <a:latin typeface="微软雅黑" panose="020B0503020204020204" pitchFamily="34" charset="-122"/>
                <a:ea typeface="微软雅黑" panose="020B0503020204020204" pitchFamily="34" charset="-122"/>
              </a:rPr>
              <a:t>      当今社会，伦理、道德、因果教育普遍缺失，企业应该</a:t>
            </a:r>
            <a:r>
              <a:rPr lang="zh-CN" altLang="en-US" sz="5400" b="1" dirty="0" smtClean="0">
                <a:solidFill>
                  <a:srgbClr val="C00000"/>
                </a:solidFill>
                <a:latin typeface="微软雅黑" panose="020B0503020204020204" pitchFamily="34" charset="-122"/>
                <a:ea typeface="微软雅黑" panose="020B0503020204020204" pitchFamily="34" charset="-122"/>
              </a:rPr>
              <a:t>承担教育的功能</a:t>
            </a:r>
            <a:r>
              <a:rPr lang="zh-CN" altLang="en-US" sz="5400" b="1" dirty="0" smtClean="0">
                <a:latin typeface="微软雅黑" panose="020B0503020204020204" pitchFamily="34" charset="-122"/>
                <a:ea typeface="微软雅黑" panose="020B0503020204020204" pitchFamily="34" charset="-122"/>
              </a:rPr>
              <a:t>，成为</a:t>
            </a:r>
            <a:r>
              <a:rPr lang="en-US" altLang="zh-CN" sz="5400" b="1" dirty="0" smtClean="0">
                <a:latin typeface="微软雅黑" panose="020B0503020204020204" pitchFamily="34" charset="-122"/>
                <a:ea typeface="微软雅黑" panose="020B0503020204020204" pitchFamily="34" charset="-122"/>
              </a:rPr>
              <a:t>“</a:t>
            </a:r>
            <a:r>
              <a:rPr lang="zh-CN" altLang="en-US" sz="5400" b="1" dirty="0" smtClean="0">
                <a:latin typeface="微软雅黑" panose="020B0503020204020204" pitchFamily="34" charset="-122"/>
                <a:ea typeface="微软雅黑" panose="020B0503020204020204" pitchFamily="34" charset="-122"/>
              </a:rPr>
              <a:t>校办</a:t>
            </a:r>
            <a:r>
              <a:rPr lang="en-US" altLang="zh-CN" sz="5400" b="1" dirty="0" smtClean="0">
                <a:latin typeface="微软雅黑" panose="020B0503020204020204" pitchFamily="34" charset="-122"/>
                <a:ea typeface="微软雅黑" panose="020B0503020204020204" pitchFamily="34" charset="-122"/>
              </a:rPr>
              <a:t>”</a:t>
            </a:r>
            <a:r>
              <a:rPr lang="zh-CN" altLang="en-US" sz="5400" b="1" dirty="0" smtClean="0">
                <a:latin typeface="微软雅黑" panose="020B0503020204020204" pitchFamily="34" charset="-122"/>
                <a:ea typeface="微软雅黑" panose="020B0503020204020204" pitchFamily="34" charset="-122"/>
              </a:rPr>
              <a:t>企业。</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052092751"/>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矩形 3"/>
          <p:cNvSpPr/>
          <p:nvPr/>
        </p:nvSpPr>
        <p:spPr>
          <a:xfrm>
            <a:off x="-31750" y="-128588"/>
            <a:ext cx="12299950" cy="70040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a:solidFill>
                <a:srgbClr val="FFFFFF"/>
              </a:solidFill>
              <a:cs typeface="宋体" pitchFamily="-111" charset="-122"/>
            </a:endParaRPr>
          </a:p>
        </p:txBody>
      </p:sp>
      <p:sp>
        <p:nvSpPr>
          <p:cNvPr id="5" name="矩形 4"/>
          <p:cNvSpPr/>
          <p:nvPr/>
        </p:nvSpPr>
        <p:spPr>
          <a:xfrm>
            <a:off x="-50800" y="1262063"/>
            <a:ext cx="12325350" cy="371475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a:solidFill>
                <a:srgbClr val="FFFFFF"/>
              </a:solidFill>
              <a:cs typeface="宋体" pitchFamily="-111" charset="-122"/>
            </a:endParaRPr>
          </a:p>
        </p:txBody>
      </p:sp>
      <p:sp>
        <p:nvSpPr>
          <p:cNvPr id="45060" name="内容占位符 2"/>
          <p:cNvSpPr>
            <a:spLocks noGrp="1" noChangeArrowheads="1"/>
          </p:cNvSpPr>
          <p:nvPr>
            <p:ph idx="1"/>
          </p:nvPr>
        </p:nvSpPr>
        <p:spPr>
          <a:xfrm>
            <a:off x="544513" y="1562100"/>
            <a:ext cx="10745787" cy="3128963"/>
          </a:xfrm>
        </p:spPr>
        <p:txBody>
          <a:bodyPr rtlCol="0">
            <a:normAutofit/>
          </a:bodyPr>
          <a:lstStyle/>
          <a:p>
            <a:pPr marL="0" indent="0" algn="ctr" eaLnBrk="1" fontAlgn="auto" hangingPunct="1">
              <a:spcAft>
                <a:spcPts val="0"/>
              </a:spcAft>
              <a:buFont typeface="Arial" pitchFamily="-110" charset="0"/>
              <a:buNone/>
              <a:defRPr/>
            </a:pPr>
            <a:r>
              <a:rPr lang="zh-CN" altLang="en-US" sz="9600" b="1" dirty="0" smtClean="0">
                <a:solidFill>
                  <a:schemeClr val="bg1"/>
                </a:solidFill>
                <a:latin typeface="微软雅黑" pitchFamily="34" charset="-122"/>
                <a:ea typeface="微软雅黑" pitchFamily="34" charset="-122"/>
                <a:cs typeface="微软雅黑" pitchFamily="34" charset="-122"/>
              </a:rPr>
              <a:t>建</a:t>
            </a:r>
            <a:r>
              <a:rPr lang="zh-TW" altLang="en-US" sz="9600" b="1" dirty="0" smtClean="0">
                <a:solidFill>
                  <a:schemeClr val="bg1"/>
                </a:solidFill>
                <a:latin typeface="微软雅黑" pitchFamily="34" charset="-122"/>
                <a:ea typeface="微软雅黑" pitchFamily="34" charset="-122"/>
                <a:cs typeface="微软雅黑" pitchFamily="34" charset="-122"/>
              </a:rPr>
              <a:t>國</a:t>
            </a:r>
            <a:r>
              <a:rPr lang="zh-CN" altLang="en-US" sz="9600" b="1" dirty="0" smtClean="0">
                <a:solidFill>
                  <a:schemeClr val="bg1"/>
                </a:solidFill>
                <a:latin typeface="微软雅黑" pitchFamily="34" charset="-122"/>
                <a:ea typeface="微软雅黑" pitchFamily="34" charset="-122"/>
                <a:cs typeface="微软雅黑" pitchFamily="34" charset="-122"/>
              </a:rPr>
              <a:t>君民</a:t>
            </a:r>
          </a:p>
          <a:p>
            <a:pPr marL="0" indent="0" algn="ctr" eaLnBrk="1" fontAlgn="auto" hangingPunct="1">
              <a:spcAft>
                <a:spcPts val="0"/>
              </a:spcAft>
              <a:buFont typeface="Arial" pitchFamily="-110" charset="0"/>
              <a:buNone/>
              <a:defRPr/>
            </a:pPr>
            <a:r>
              <a:rPr lang="zh-CN" altLang="en-US" sz="9600" b="1" dirty="0" smtClean="0">
                <a:solidFill>
                  <a:schemeClr val="bg1"/>
                </a:solidFill>
                <a:latin typeface="微软雅黑" pitchFamily="34" charset="-122"/>
                <a:ea typeface="微软雅黑" pitchFamily="34" charset="-122"/>
                <a:cs typeface="微软雅黑" pitchFamily="34" charset="-122"/>
              </a:rPr>
              <a:t>教</a:t>
            </a:r>
            <a:r>
              <a:rPr lang="zh-TW" altLang="en-US" sz="9600" b="1" dirty="0" smtClean="0">
                <a:solidFill>
                  <a:schemeClr val="bg1"/>
                </a:solidFill>
                <a:latin typeface="微软雅黑" pitchFamily="34" charset="-122"/>
                <a:ea typeface="微软雅黑" pitchFamily="34" charset="-122"/>
                <a:cs typeface="微软雅黑" pitchFamily="34" charset="-122"/>
              </a:rPr>
              <a:t>學為</a:t>
            </a:r>
            <a:r>
              <a:rPr lang="zh-CN" altLang="en-US" sz="9600" b="1" dirty="0" smtClean="0">
                <a:solidFill>
                  <a:schemeClr val="bg1"/>
                </a:solidFill>
                <a:latin typeface="微软雅黑" pitchFamily="34" charset="-122"/>
                <a:ea typeface="微软雅黑" pitchFamily="34" charset="-122"/>
                <a:cs typeface="微软雅黑" pitchFamily="34" charset="-122"/>
              </a:rPr>
              <a:t>先</a:t>
            </a:r>
          </a:p>
        </p:txBody>
      </p:sp>
      <p:pic>
        <p:nvPicPr>
          <p:cNvPr id="48133" name="图片 6" descr="固锝logo"/>
          <p:cNvPicPr>
            <a:picLocks noChangeAspect="1" noChangeArrowheads="1"/>
          </p:cNvPicPr>
          <p:nvPr/>
        </p:nvPicPr>
        <p:blipFill>
          <a:blip r:embed="rId2"/>
          <a:srcRect/>
          <a:stretch>
            <a:fillRect/>
          </a:stretch>
        </p:blipFill>
        <p:spPr bwMode="auto">
          <a:xfrm>
            <a:off x="11134725" y="6350"/>
            <a:ext cx="1038225" cy="8032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CEO</a:t>
            </a:r>
            <a:r>
              <a:rPr lang="zh-TW" altLang="en-US" dirty="0" smtClean="0"/>
              <a:t> </a:t>
            </a:r>
            <a:r>
              <a:rPr lang="en-US" altLang="zh-TW" dirty="0" smtClean="0"/>
              <a:t>Chief</a:t>
            </a:r>
            <a:r>
              <a:rPr lang="zh-TW" altLang="en-US" dirty="0" smtClean="0"/>
              <a:t> </a:t>
            </a:r>
            <a:r>
              <a:rPr lang="en-US" altLang="zh-TW" dirty="0" smtClean="0"/>
              <a:t>Education</a:t>
            </a:r>
            <a:r>
              <a:rPr lang="zh-TW" altLang="en-US" dirty="0" smtClean="0"/>
              <a:t> </a:t>
            </a:r>
            <a:r>
              <a:rPr lang="en-US" altLang="zh-TW" dirty="0" smtClean="0"/>
              <a:t>Officer</a:t>
            </a:r>
            <a:r>
              <a:rPr lang="zh-TW" altLang="en-US" dirty="0" smtClean="0"/>
              <a:t> </a:t>
            </a:r>
            <a:endParaRPr lang="en-US" dirty="0"/>
          </a:p>
        </p:txBody>
      </p:sp>
      <p:sp>
        <p:nvSpPr>
          <p:cNvPr id="3" name="Content Placeholder 2"/>
          <p:cNvSpPr>
            <a:spLocks noGrp="1"/>
          </p:cNvSpPr>
          <p:nvPr>
            <p:ph idx="1"/>
          </p:nvPr>
        </p:nvSpPr>
        <p:spPr/>
        <p:txBody>
          <a:bodyPr/>
          <a:lstStyle/>
          <a:p>
            <a:pPr>
              <a:buNone/>
            </a:pPr>
            <a:r>
              <a:rPr lang="zh-TW" altLang="en-US" dirty="0" smtClean="0"/>
              <a:t>從總栽轉為</a:t>
            </a:r>
            <a:r>
              <a:rPr lang="en-US" altLang="zh-TW" dirty="0" smtClean="0"/>
              <a:t> </a:t>
            </a:r>
            <a:r>
              <a:rPr lang="zh-TW" altLang="en-US" dirty="0" smtClean="0"/>
              <a:t>首席教育官</a:t>
            </a:r>
            <a:endParaRPr lang="en-US" dirty="0"/>
          </a:p>
        </p:txBody>
      </p:sp>
    </p:spTree>
  </p:cSld>
  <p:clrMapOvr>
    <a:masterClrMapping/>
  </p:clrMapOvr>
</p:sld>
</file>

<file path=ppt/slides/slide10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3010" name="标题 1"/>
          <p:cNvSpPr>
            <a:spLocks noGrp="1" noChangeArrowheads="1"/>
          </p:cNvSpPr>
          <p:nvPr>
            <p:ph type="title"/>
          </p:nvPr>
        </p:nvSpPr>
        <p:spPr/>
        <p:txBody>
          <a:bodyPr/>
          <a:lstStyle/>
          <a:p>
            <a:pPr eaLnBrk="1" hangingPunct="1"/>
            <a:endParaRPr lang="zh-CN" altLang="en-US" smtClean="0">
              <a:cs typeface="宋体" pitchFamily="1" charset="-122"/>
            </a:endParaRPr>
          </a:p>
        </p:txBody>
      </p:sp>
      <p:sp>
        <p:nvSpPr>
          <p:cNvPr id="43011" name="内容占位符 2"/>
          <p:cNvSpPr>
            <a:spLocks noGrp="1" noChangeArrowheads="1"/>
          </p:cNvSpPr>
          <p:nvPr>
            <p:ph idx="1"/>
          </p:nvPr>
        </p:nvSpPr>
        <p:spPr/>
        <p:txBody>
          <a:bodyPr/>
          <a:lstStyle/>
          <a:p>
            <a:pPr eaLnBrk="1" hangingPunct="1"/>
            <a:endParaRPr lang="zh-CN" altLang="en-US" smtClean="0">
              <a:cs typeface="宋体" pitchFamily="1" charset="-122"/>
            </a:endParaRPr>
          </a:p>
        </p:txBody>
      </p:sp>
      <p:sp>
        <p:nvSpPr>
          <p:cNvPr id="4" name="矩形 3"/>
          <p:cNvSpPr/>
          <p:nvPr/>
        </p:nvSpPr>
        <p:spPr>
          <a:xfrm>
            <a:off x="-31750" y="-19050"/>
            <a:ext cx="1224597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dirty="0">
              <a:solidFill>
                <a:srgbClr val="FFFFFF"/>
              </a:solidFill>
              <a:cs typeface="宋体" pitchFamily="-111" charset="-122"/>
            </a:endParaRPr>
          </a:p>
        </p:txBody>
      </p:sp>
      <p:sp>
        <p:nvSpPr>
          <p:cNvPr id="5" name="等腰三角形 4"/>
          <p:cNvSpPr/>
          <p:nvPr/>
        </p:nvSpPr>
        <p:spPr>
          <a:xfrm>
            <a:off x="106363" y="12700"/>
            <a:ext cx="11991975" cy="1235075"/>
          </a:xfrm>
          <a:prstGeom prst="triangle">
            <a:avLst>
              <a:gd name="adj" fmla="val 5000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sz="4800" b="1">
              <a:solidFill>
                <a:srgbClr val="FFFFFF"/>
              </a:solidFill>
              <a:latin typeface="微软雅黑" pitchFamily="34" charset="-122"/>
              <a:ea typeface="微软雅黑" pitchFamily="34" charset="-122"/>
              <a:cs typeface="微软雅黑" pitchFamily="34" charset="-122"/>
            </a:endParaRPr>
          </a:p>
        </p:txBody>
      </p:sp>
      <p:sp>
        <p:nvSpPr>
          <p:cNvPr id="6" name="矩形 5"/>
          <p:cNvSpPr/>
          <p:nvPr/>
        </p:nvSpPr>
        <p:spPr>
          <a:xfrm>
            <a:off x="5476875" y="228600"/>
            <a:ext cx="1209675" cy="855663"/>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r>
              <a:rPr lang="zh-CN" altLang="en-US" sz="3200" b="1">
                <a:solidFill>
                  <a:srgbClr val="FFFFFF"/>
                </a:solidFill>
                <a:latin typeface="微软雅黑" pitchFamily="34" charset="-122"/>
                <a:ea typeface="微软雅黑" pitchFamily="34" charset="-122"/>
                <a:cs typeface="微软雅黑" pitchFamily="34" charset="-122"/>
              </a:rPr>
              <a:t>企业</a:t>
            </a:r>
          </a:p>
        </p:txBody>
      </p:sp>
      <p:sp>
        <p:nvSpPr>
          <p:cNvPr id="7" name="矩形 6"/>
          <p:cNvSpPr/>
          <p:nvPr/>
        </p:nvSpPr>
        <p:spPr>
          <a:xfrm>
            <a:off x="857250" y="1249363"/>
            <a:ext cx="1539875" cy="2159000"/>
          </a:xfrm>
          <a:prstGeom prst="rect">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管理</a:t>
            </a:r>
            <a:endParaRPr lang="en-US" altLang="zh-CN" sz="3200" b="1" dirty="0">
              <a:solidFill>
                <a:srgbClr val="FFFFFF"/>
              </a:solidFill>
              <a:latin typeface="微软雅黑" pitchFamily="34" charset="-122"/>
              <a:ea typeface="微软雅黑" pitchFamily="34" charset="-122"/>
              <a:cs typeface="微软雅黑" pitchFamily="34" charset="-122"/>
            </a:endParaRPr>
          </a:p>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系统</a:t>
            </a:r>
          </a:p>
        </p:txBody>
      </p:sp>
      <p:sp>
        <p:nvSpPr>
          <p:cNvPr id="8" name="矩形 7"/>
          <p:cNvSpPr/>
          <p:nvPr/>
        </p:nvSpPr>
        <p:spPr>
          <a:xfrm>
            <a:off x="3943350" y="1246188"/>
            <a:ext cx="1539875" cy="2159000"/>
          </a:xfrm>
          <a:prstGeom prst="rect">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企</a:t>
            </a:r>
            <a:r>
              <a:rPr lang="zh-TW" altLang="en-US" sz="3200" b="1" dirty="0">
                <a:solidFill>
                  <a:srgbClr val="FFFFFF"/>
                </a:solidFill>
                <a:latin typeface="微软雅黑" pitchFamily="34" charset="-122"/>
                <a:ea typeface="微软雅黑" pitchFamily="34" charset="-122"/>
                <a:cs typeface="微软雅黑" pitchFamily="34" charset="-122"/>
              </a:rPr>
              <a:t>業</a:t>
            </a:r>
            <a:r>
              <a:rPr lang="zh-CN" altLang="en-US" sz="3200" b="1" dirty="0">
                <a:solidFill>
                  <a:srgbClr val="FFFFFF"/>
                </a:solidFill>
                <a:latin typeface="微软雅黑" pitchFamily="34" charset="-122"/>
                <a:ea typeface="微软雅黑" pitchFamily="34" charset="-122"/>
                <a:cs typeface="微软雅黑" pitchFamily="34" charset="-122"/>
              </a:rPr>
              <a:t>社</a:t>
            </a:r>
            <a:r>
              <a:rPr lang="zh-TW" altLang="en-US" sz="3200" b="1" dirty="0">
                <a:solidFill>
                  <a:srgbClr val="FFFFFF"/>
                </a:solidFill>
                <a:latin typeface="微软雅黑" pitchFamily="34" charset="-122"/>
                <a:ea typeface="微软雅黑" pitchFamily="34" charset="-122"/>
                <a:cs typeface="微软雅黑" pitchFamily="34" charset="-122"/>
              </a:rPr>
              <a:t>會責</a:t>
            </a:r>
            <a:r>
              <a:rPr lang="zh-CN" altLang="en-US" sz="3200" b="1" dirty="0">
                <a:solidFill>
                  <a:srgbClr val="FFFFFF"/>
                </a:solidFill>
                <a:latin typeface="微软雅黑" pitchFamily="34" charset="-122"/>
                <a:ea typeface="微软雅黑" pitchFamily="34" charset="-122"/>
                <a:cs typeface="微软雅黑" pitchFamily="34" charset="-122"/>
              </a:rPr>
              <a:t>任</a:t>
            </a:r>
          </a:p>
        </p:txBody>
      </p:sp>
      <p:sp>
        <p:nvSpPr>
          <p:cNvPr id="9" name="矩形 8"/>
          <p:cNvSpPr/>
          <p:nvPr/>
        </p:nvSpPr>
        <p:spPr>
          <a:xfrm>
            <a:off x="7178675" y="1254125"/>
            <a:ext cx="1539875" cy="2159000"/>
          </a:xfrm>
          <a:prstGeom prst="rect">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投</a:t>
            </a:r>
            <a:r>
              <a:rPr lang="zh-TW" altLang="en-US" sz="3200" b="1" dirty="0">
                <a:solidFill>
                  <a:srgbClr val="FFFFFF"/>
                </a:solidFill>
                <a:latin typeface="微软雅黑" pitchFamily="34" charset="-122"/>
                <a:ea typeface="微软雅黑" pitchFamily="34" charset="-122"/>
                <a:cs typeface="微软雅黑" pitchFamily="34" charset="-122"/>
              </a:rPr>
              <a:t>資</a:t>
            </a:r>
            <a:r>
              <a:rPr lang="zh-CN" altLang="en-US" sz="3200" b="1" dirty="0">
                <a:solidFill>
                  <a:srgbClr val="FFFFFF"/>
                </a:solidFill>
                <a:latin typeface="微软雅黑" pitchFamily="34" charset="-122"/>
                <a:ea typeface="微软雅黑" pitchFamily="34" charset="-122"/>
                <a:cs typeface="微软雅黑" pitchFamily="34" charset="-122"/>
              </a:rPr>
              <a:t>者回</a:t>
            </a:r>
            <a:r>
              <a:rPr lang="zh-TW" altLang="en-US" sz="3200" b="1" dirty="0">
                <a:solidFill>
                  <a:srgbClr val="FFFFFF"/>
                </a:solidFill>
                <a:latin typeface="微软雅黑" pitchFamily="34" charset="-122"/>
                <a:ea typeface="微软雅黑" pitchFamily="34" charset="-122"/>
                <a:cs typeface="微软雅黑" pitchFamily="34" charset="-122"/>
              </a:rPr>
              <a:t>報</a:t>
            </a:r>
            <a:endParaRPr lang="zh-CN" altLang="en-US" sz="3200" b="1" dirty="0">
              <a:solidFill>
                <a:srgbClr val="FFFFFF"/>
              </a:solidFill>
              <a:latin typeface="微软雅黑" pitchFamily="34" charset="-122"/>
              <a:ea typeface="微软雅黑" pitchFamily="34" charset="-122"/>
              <a:cs typeface="微软雅黑" pitchFamily="34" charset="-122"/>
            </a:endParaRPr>
          </a:p>
        </p:txBody>
      </p:sp>
      <p:sp>
        <p:nvSpPr>
          <p:cNvPr id="10" name="矩形 9"/>
          <p:cNvSpPr/>
          <p:nvPr/>
        </p:nvSpPr>
        <p:spPr>
          <a:xfrm>
            <a:off x="9901238" y="1254125"/>
            <a:ext cx="1539875" cy="2159000"/>
          </a:xfrm>
          <a:prstGeom prst="rect">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0" charset="0"/>
              <a:buNone/>
              <a:defRPr/>
            </a:pPr>
            <a:r>
              <a:rPr lang="zh-TW" altLang="en-US" sz="3200" b="1" dirty="0">
                <a:solidFill>
                  <a:srgbClr val="FFFFFF"/>
                </a:solidFill>
                <a:latin typeface="微软雅黑" pitchFamily="34" charset="-122"/>
                <a:ea typeface="微软雅黑" pitchFamily="34" charset="-122"/>
                <a:cs typeface="微软雅黑" pitchFamily="34" charset="-122"/>
              </a:rPr>
              <a:t>繼續</a:t>
            </a:r>
            <a:endParaRPr lang="en-US" altLang="zh-TW" sz="3200" b="1" dirty="0">
              <a:solidFill>
                <a:srgbClr val="FFFFFF"/>
              </a:solidFill>
              <a:latin typeface="微软雅黑" pitchFamily="34" charset="-122"/>
              <a:ea typeface="微软雅黑" pitchFamily="34" charset="-122"/>
              <a:cs typeface="微软雅黑" pitchFamily="34" charset="-122"/>
            </a:endParaRPr>
          </a:p>
          <a:p>
            <a:pPr algn="ctr">
              <a:buFont typeface="Arial" pitchFamily="-110" charset="0"/>
              <a:buNone/>
              <a:defRPr/>
            </a:pPr>
            <a:r>
              <a:rPr lang="zh-CN" altLang="en-US" sz="3200" b="1" dirty="0">
                <a:solidFill>
                  <a:srgbClr val="FFFFFF"/>
                </a:solidFill>
                <a:latin typeface="微软雅黑" pitchFamily="34" charset="-122"/>
                <a:ea typeface="微软雅黑" pitchFamily="34" charset="-122"/>
                <a:cs typeface="微软雅黑" pitchFamily="34" charset="-122"/>
              </a:rPr>
              <a:t>教育（含技能培</a:t>
            </a:r>
            <a:r>
              <a:rPr lang="zh-TW" altLang="en-US" sz="3200" b="1" dirty="0">
                <a:solidFill>
                  <a:srgbClr val="FFFFFF"/>
                </a:solidFill>
                <a:latin typeface="微软雅黑" pitchFamily="34" charset="-122"/>
                <a:ea typeface="微软雅黑" pitchFamily="34" charset="-122"/>
                <a:cs typeface="微软雅黑" pitchFamily="34" charset="-122"/>
              </a:rPr>
              <a:t>訓</a:t>
            </a:r>
            <a:r>
              <a:rPr lang="zh-CN" altLang="en-US" sz="3200" b="1" dirty="0">
                <a:solidFill>
                  <a:srgbClr val="FFFFFF"/>
                </a:solidFill>
                <a:latin typeface="微软雅黑" pitchFamily="34" charset="-122"/>
                <a:ea typeface="微软雅黑" pitchFamily="34" charset="-122"/>
                <a:cs typeface="微软雅黑" pitchFamily="34" charset="-122"/>
              </a:rPr>
              <a:t>）</a:t>
            </a:r>
          </a:p>
        </p:txBody>
      </p:sp>
      <p:sp>
        <p:nvSpPr>
          <p:cNvPr id="11" name="梯形 10"/>
          <p:cNvSpPr/>
          <p:nvPr/>
        </p:nvSpPr>
        <p:spPr>
          <a:xfrm>
            <a:off x="38100" y="3435350"/>
            <a:ext cx="12169775" cy="774700"/>
          </a:xfrm>
          <a:prstGeom prst="trapezoid">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a:solidFill>
                <a:srgbClr val="FFFFFF"/>
              </a:solidFill>
              <a:cs typeface="宋体" pitchFamily="-111" charset="-122"/>
            </a:endParaRPr>
          </a:p>
        </p:txBody>
      </p:sp>
      <p:sp>
        <p:nvSpPr>
          <p:cNvPr id="12" name="矩形 11"/>
          <p:cNvSpPr/>
          <p:nvPr/>
        </p:nvSpPr>
        <p:spPr>
          <a:xfrm>
            <a:off x="509588" y="4219575"/>
            <a:ext cx="1539875" cy="2185988"/>
          </a:xfrm>
          <a:prstGeom prst="rect">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家庭</a:t>
            </a:r>
            <a:endParaRPr lang="en-US" altLang="zh-CN" sz="3200" b="1" dirty="0">
              <a:solidFill>
                <a:srgbClr val="FFFFFF"/>
              </a:solidFill>
              <a:latin typeface="微软雅黑" pitchFamily="34" charset="-122"/>
              <a:ea typeface="微软雅黑" pitchFamily="34" charset="-122"/>
              <a:cs typeface="微软雅黑" pitchFamily="34" charset="-122"/>
            </a:endParaRPr>
          </a:p>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教育</a:t>
            </a:r>
          </a:p>
        </p:txBody>
      </p:sp>
      <p:sp>
        <p:nvSpPr>
          <p:cNvPr id="13" name="矩形 12"/>
          <p:cNvSpPr/>
          <p:nvPr/>
        </p:nvSpPr>
        <p:spPr>
          <a:xfrm>
            <a:off x="3032125" y="4229100"/>
            <a:ext cx="1539875" cy="2159000"/>
          </a:xfrm>
          <a:prstGeom prst="rect">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0" charset="0"/>
              <a:buNone/>
              <a:defRPr/>
            </a:pPr>
            <a:r>
              <a:rPr lang="zh-TW" altLang="en-US" sz="3200" b="1" dirty="0">
                <a:solidFill>
                  <a:srgbClr val="FFFFFF"/>
                </a:solidFill>
                <a:latin typeface="微软雅黑" pitchFamily="34" charset="-122"/>
                <a:ea typeface="微软雅黑" pitchFamily="34" charset="-122"/>
                <a:cs typeface="微软雅黑" pitchFamily="34" charset="-122"/>
              </a:rPr>
              <a:t>學</a:t>
            </a:r>
            <a:r>
              <a:rPr lang="zh-CN" altLang="en-US" sz="3200" b="1" dirty="0">
                <a:solidFill>
                  <a:srgbClr val="FFFFFF"/>
                </a:solidFill>
                <a:latin typeface="微软雅黑" pitchFamily="34" charset="-122"/>
                <a:ea typeface="微软雅黑" pitchFamily="34" charset="-122"/>
                <a:cs typeface="微软雅黑" pitchFamily="34" charset="-122"/>
              </a:rPr>
              <a:t>校</a:t>
            </a:r>
            <a:endParaRPr lang="en-US" altLang="zh-CN" sz="3200" b="1" dirty="0">
              <a:solidFill>
                <a:srgbClr val="FFFFFF"/>
              </a:solidFill>
              <a:latin typeface="微软雅黑" pitchFamily="34" charset="-122"/>
              <a:ea typeface="微软雅黑" pitchFamily="34" charset="-122"/>
              <a:cs typeface="微软雅黑" pitchFamily="34" charset="-122"/>
            </a:endParaRPr>
          </a:p>
          <a:p>
            <a:pPr algn="ctr">
              <a:buFont typeface="Arial" pitchFamily="-110" charset="0"/>
              <a:buNone/>
              <a:defRPr/>
            </a:pPr>
            <a:r>
              <a:rPr lang="zh-CN" altLang="en-US" sz="3200" b="1" dirty="0">
                <a:solidFill>
                  <a:srgbClr val="FFFFFF"/>
                </a:solidFill>
                <a:latin typeface="微软雅黑" pitchFamily="34" charset="-122"/>
                <a:ea typeface="微软雅黑" pitchFamily="34" charset="-122"/>
                <a:cs typeface="微软雅黑" pitchFamily="34" charset="-122"/>
              </a:rPr>
              <a:t>教育</a:t>
            </a:r>
          </a:p>
        </p:txBody>
      </p:sp>
      <p:sp>
        <p:nvSpPr>
          <p:cNvPr id="14" name="矩形 13"/>
          <p:cNvSpPr/>
          <p:nvPr/>
        </p:nvSpPr>
        <p:spPr>
          <a:xfrm>
            <a:off x="5572125" y="4229100"/>
            <a:ext cx="1539875" cy="2159000"/>
          </a:xfrm>
          <a:prstGeom prst="rect">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社会</a:t>
            </a:r>
            <a:endParaRPr lang="en-US" altLang="zh-CN" sz="3200" b="1" dirty="0">
              <a:solidFill>
                <a:srgbClr val="FFFFFF"/>
              </a:solidFill>
              <a:latin typeface="微软雅黑" pitchFamily="34" charset="-122"/>
              <a:ea typeface="微软雅黑" pitchFamily="34" charset="-122"/>
              <a:cs typeface="微软雅黑" pitchFamily="34" charset="-122"/>
            </a:endParaRPr>
          </a:p>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教育</a:t>
            </a:r>
          </a:p>
        </p:txBody>
      </p:sp>
      <p:sp>
        <p:nvSpPr>
          <p:cNvPr id="15" name="矩形 14"/>
          <p:cNvSpPr/>
          <p:nvPr/>
        </p:nvSpPr>
        <p:spPr>
          <a:xfrm>
            <a:off x="8293100" y="4222750"/>
            <a:ext cx="1539875" cy="2159000"/>
          </a:xfrm>
          <a:prstGeom prst="rect">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宗教</a:t>
            </a:r>
            <a:endParaRPr lang="en-US" altLang="zh-CN" sz="3200" b="1" dirty="0">
              <a:solidFill>
                <a:srgbClr val="FFFFFF"/>
              </a:solidFill>
              <a:latin typeface="微软雅黑" pitchFamily="34" charset="-122"/>
              <a:ea typeface="微软雅黑" pitchFamily="34" charset="-122"/>
              <a:cs typeface="微软雅黑" pitchFamily="34" charset="-122"/>
            </a:endParaRPr>
          </a:p>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教育</a:t>
            </a:r>
          </a:p>
        </p:txBody>
      </p:sp>
      <p:sp>
        <p:nvSpPr>
          <p:cNvPr id="16" name="矩形 15"/>
          <p:cNvSpPr/>
          <p:nvPr/>
        </p:nvSpPr>
        <p:spPr>
          <a:xfrm>
            <a:off x="10477500" y="4224338"/>
            <a:ext cx="1539875" cy="2159000"/>
          </a:xfrm>
          <a:prstGeom prst="rect">
            <a:avLst/>
          </a:prstGeom>
          <a:solidFill>
            <a:schemeClr val="accent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r>
              <a:rPr lang="zh-TW" altLang="en-US" sz="3200" b="1" dirty="0">
                <a:solidFill>
                  <a:srgbClr val="FFFFFF"/>
                </a:solidFill>
                <a:latin typeface="微软雅黑" pitchFamily="34" charset="-122"/>
                <a:ea typeface="微软雅黑" pitchFamily="34" charset="-122"/>
                <a:cs typeface="微软雅黑" pitchFamily="34" charset="-122"/>
              </a:rPr>
              <a:t>歸</a:t>
            </a:r>
            <a:r>
              <a:rPr lang="zh-CN" altLang="en-US" sz="3200" b="1" dirty="0">
                <a:solidFill>
                  <a:srgbClr val="FFFFFF"/>
                </a:solidFill>
                <a:latin typeface="微软雅黑" pitchFamily="34" charset="-122"/>
                <a:ea typeface="微软雅黑" pitchFamily="34" charset="-122"/>
                <a:cs typeface="微软雅黑" pitchFamily="34" charset="-122"/>
              </a:rPr>
              <a:t>纳为三根</a:t>
            </a:r>
            <a:endParaRPr lang="en-US" altLang="zh-CN" sz="3200" b="1" dirty="0">
              <a:solidFill>
                <a:srgbClr val="FFFFFF"/>
              </a:solidFill>
              <a:latin typeface="微软雅黑" pitchFamily="34" charset="-122"/>
              <a:ea typeface="微软雅黑" pitchFamily="34" charset="-122"/>
              <a:cs typeface="微软雅黑" pitchFamily="34" charset="-122"/>
            </a:endParaRPr>
          </a:p>
          <a:p>
            <a:pPr algn="ctr">
              <a:buFont typeface="Arial" pitchFamily="-111" charset="0"/>
              <a:buNone/>
              <a:defRPr/>
            </a:pPr>
            <a:r>
              <a:rPr lang="zh-CN" altLang="en-US" sz="3200" b="1" dirty="0">
                <a:solidFill>
                  <a:srgbClr val="FFFFFF"/>
                </a:solidFill>
                <a:latin typeface="微软雅黑" pitchFamily="34" charset="-122"/>
                <a:ea typeface="微软雅黑" pitchFamily="34" charset="-122"/>
                <a:cs typeface="微软雅黑" pitchFamily="34" charset="-122"/>
              </a:rPr>
              <a:t>教育</a:t>
            </a:r>
          </a:p>
        </p:txBody>
      </p:sp>
      <p:pic>
        <p:nvPicPr>
          <p:cNvPr id="43025" name="图片 16" descr="固锝logo"/>
          <p:cNvPicPr>
            <a:picLocks noChangeAspect="1" noChangeArrowheads="1"/>
          </p:cNvPicPr>
          <p:nvPr/>
        </p:nvPicPr>
        <p:blipFill>
          <a:blip r:embed="rId2"/>
          <a:srcRect/>
          <a:stretch>
            <a:fillRect/>
          </a:stretch>
        </p:blipFill>
        <p:spPr bwMode="auto">
          <a:xfrm>
            <a:off x="11134725" y="6350"/>
            <a:ext cx="1038225" cy="803275"/>
          </a:xfrm>
          <a:prstGeom prst="rect">
            <a:avLst/>
          </a:prstGeom>
          <a:noFill/>
          <a:ln w="9525">
            <a:noFill/>
            <a:miter lim="800000"/>
            <a:headEnd/>
            <a:tailEnd/>
          </a:ln>
        </p:spPr>
      </p:pic>
      <p:sp>
        <p:nvSpPr>
          <p:cNvPr id="18" name="矩形 17"/>
          <p:cNvSpPr/>
          <p:nvPr/>
        </p:nvSpPr>
        <p:spPr>
          <a:xfrm>
            <a:off x="307975" y="6388100"/>
            <a:ext cx="11837988" cy="42227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endParaRPr lang="zh-CN" altLang="en-US">
              <a:solidFill>
                <a:srgbClr val="FFFFFF"/>
              </a:solidFill>
              <a:cs typeface="宋体" pitchFamily="-111" charset="-122"/>
            </a:endParaRPr>
          </a:p>
        </p:txBody>
      </p:sp>
      <p:sp>
        <p:nvSpPr>
          <p:cNvPr id="2" name="矩形 1"/>
          <p:cNvSpPr/>
          <p:nvPr/>
        </p:nvSpPr>
        <p:spPr>
          <a:xfrm>
            <a:off x="5741988" y="3376613"/>
            <a:ext cx="1209675" cy="855662"/>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rstTxWarp prst="textNoShape">
              <a:avLst/>
            </a:prstTxWarp>
          </a:bodyPr>
          <a:lstStyle/>
          <a:p>
            <a:pPr algn="ctr">
              <a:buFont typeface="Arial" pitchFamily="-111" charset="0"/>
              <a:buNone/>
              <a:defRPr/>
            </a:pPr>
            <a:r>
              <a:rPr lang="zh-CN" altLang="en-US" sz="3600" b="1">
                <a:solidFill>
                  <a:srgbClr val="FFFFFF"/>
                </a:solidFill>
                <a:latin typeface="微软雅黑" pitchFamily="34" charset="-122"/>
                <a:ea typeface="微软雅黑" pitchFamily="34" charset="-122"/>
                <a:cs typeface="微软雅黑" pitchFamily="34" charset="-122"/>
              </a:rPr>
              <a:t>德</a:t>
            </a:r>
          </a:p>
        </p:txBody>
      </p:sp>
    </p:spTree>
  </p:cSld>
  <p:clrMapOvr>
    <a:masterClrMapping/>
  </p:clrMapOvr>
</p:sld>
</file>

<file path=ppt/slides/slide10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7890" name="Picture 2" descr="H:\20140428\二極管\各部门自己建立学习场域\各部门学习场域照片\爱心部场域\DSC08381.JPG"/>
          <p:cNvPicPr>
            <a:picLocks noChangeAspect="1" noChangeArrowheads="1"/>
          </p:cNvPicPr>
          <p:nvPr/>
        </p:nvPicPr>
        <p:blipFill>
          <a:blip r:embed="rId2"/>
          <a:srcRect/>
          <a:stretch>
            <a:fillRect/>
          </a:stretch>
        </p:blipFill>
        <p:spPr bwMode="auto">
          <a:xfrm>
            <a:off x="49213" y="1588"/>
            <a:ext cx="2990850" cy="1987550"/>
          </a:xfrm>
          <a:prstGeom prst="rect">
            <a:avLst/>
          </a:prstGeom>
          <a:noFill/>
          <a:ln w="9525">
            <a:noFill/>
            <a:miter lim="800000"/>
            <a:headEnd/>
            <a:tailEnd/>
          </a:ln>
        </p:spPr>
      </p:pic>
      <p:pic>
        <p:nvPicPr>
          <p:cNvPr id="37891" name="Picture 3" descr="H:\20140428\二極管\各部门自己建立学习场域\各部门学习场域照片\能源部学习场域\图片2.jpg"/>
          <p:cNvPicPr>
            <a:picLocks noChangeAspect="1" noChangeArrowheads="1"/>
          </p:cNvPicPr>
          <p:nvPr/>
        </p:nvPicPr>
        <p:blipFill>
          <a:blip r:embed="rId3"/>
          <a:srcRect b="10477"/>
          <a:stretch>
            <a:fillRect/>
          </a:stretch>
        </p:blipFill>
        <p:spPr bwMode="auto">
          <a:xfrm>
            <a:off x="50800" y="2087563"/>
            <a:ext cx="2940050" cy="1917700"/>
          </a:xfrm>
          <a:prstGeom prst="rect">
            <a:avLst/>
          </a:prstGeom>
          <a:noFill/>
          <a:ln w="9525">
            <a:noFill/>
            <a:miter lim="800000"/>
            <a:headEnd/>
            <a:tailEnd/>
          </a:ln>
        </p:spPr>
      </p:pic>
      <p:pic>
        <p:nvPicPr>
          <p:cNvPr id="37892" name="Picture 4" descr="H:\20140428\二極管\各部门自己建立学习场域\各部门学习场域照片\仁爱部 孝亲部 和顺部 学习场域\DSC08377.JPG"/>
          <p:cNvPicPr>
            <a:picLocks noChangeAspect="1" noChangeArrowheads="1"/>
          </p:cNvPicPr>
          <p:nvPr/>
        </p:nvPicPr>
        <p:blipFill>
          <a:blip r:embed="rId4"/>
          <a:srcRect/>
          <a:stretch>
            <a:fillRect/>
          </a:stretch>
        </p:blipFill>
        <p:spPr bwMode="auto">
          <a:xfrm>
            <a:off x="3119438" y="0"/>
            <a:ext cx="2940050" cy="1955800"/>
          </a:xfrm>
          <a:prstGeom prst="rect">
            <a:avLst/>
          </a:prstGeom>
          <a:noFill/>
          <a:ln w="9525">
            <a:noFill/>
            <a:miter lim="800000"/>
            <a:headEnd/>
            <a:tailEnd/>
          </a:ln>
        </p:spPr>
      </p:pic>
      <p:pic>
        <p:nvPicPr>
          <p:cNvPr id="37893" name="Picture 5" descr="H:\20140428\二極管\各部门自己建立学习场域\各部门学习场域照片\新品部\DSC08371.JPG"/>
          <p:cNvPicPr>
            <a:picLocks noChangeAspect="1" noChangeArrowheads="1"/>
          </p:cNvPicPr>
          <p:nvPr/>
        </p:nvPicPr>
        <p:blipFill>
          <a:blip r:embed="rId5"/>
          <a:srcRect/>
          <a:stretch>
            <a:fillRect/>
          </a:stretch>
        </p:blipFill>
        <p:spPr bwMode="auto">
          <a:xfrm>
            <a:off x="3119438" y="4198938"/>
            <a:ext cx="2938462" cy="2016125"/>
          </a:xfrm>
          <a:prstGeom prst="rect">
            <a:avLst/>
          </a:prstGeom>
          <a:noFill/>
          <a:ln w="9525">
            <a:noFill/>
            <a:miter lim="800000"/>
            <a:headEnd/>
            <a:tailEnd/>
          </a:ln>
        </p:spPr>
      </p:pic>
      <p:pic>
        <p:nvPicPr>
          <p:cNvPr id="37894" name="Picture 6" descr="H:\20140428\二極管\各部门自己建立学习场域\各部门学习场域照片\幸福服务中心\DSC08374.JPG"/>
          <p:cNvPicPr>
            <a:picLocks noChangeAspect="1" noChangeArrowheads="1"/>
          </p:cNvPicPr>
          <p:nvPr/>
        </p:nvPicPr>
        <p:blipFill>
          <a:blip r:embed="rId6"/>
          <a:srcRect/>
          <a:stretch>
            <a:fillRect/>
          </a:stretch>
        </p:blipFill>
        <p:spPr bwMode="auto">
          <a:xfrm>
            <a:off x="6192838" y="0"/>
            <a:ext cx="2938462" cy="1951038"/>
          </a:xfrm>
          <a:prstGeom prst="rect">
            <a:avLst/>
          </a:prstGeom>
          <a:noFill/>
          <a:ln w="9525">
            <a:noFill/>
            <a:miter lim="800000"/>
            <a:headEnd/>
            <a:tailEnd/>
          </a:ln>
        </p:spPr>
      </p:pic>
      <p:pic>
        <p:nvPicPr>
          <p:cNvPr id="37895" name="Picture 7" descr="H:\20140428\照片\学习照片\DSC_0003.JPG"/>
          <p:cNvPicPr>
            <a:picLocks noChangeAspect="1" noChangeArrowheads="1"/>
          </p:cNvPicPr>
          <p:nvPr/>
        </p:nvPicPr>
        <p:blipFill>
          <a:blip r:embed="rId7"/>
          <a:srcRect/>
          <a:stretch>
            <a:fillRect/>
          </a:stretch>
        </p:blipFill>
        <p:spPr bwMode="auto">
          <a:xfrm>
            <a:off x="9264650" y="0"/>
            <a:ext cx="2938463" cy="1960563"/>
          </a:xfrm>
          <a:prstGeom prst="rect">
            <a:avLst/>
          </a:prstGeom>
          <a:noFill/>
          <a:ln w="9525">
            <a:noFill/>
            <a:miter lim="800000"/>
            <a:headEnd/>
            <a:tailEnd/>
          </a:ln>
        </p:spPr>
      </p:pic>
      <p:pic>
        <p:nvPicPr>
          <p:cNvPr id="37896" name="Picture 8" descr="H:\20140428\照片\学习照片\DSC_0049.JPG"/>
          <p:cNvPicPr>
            <a:picLocks noChangeAspect="1" noChangeArrowheads="1"/>
          </p:cNvPicPr>
          <p:nvPr/>
        </p:nvPicPr>
        <p:blipFill>
          <a:blip r:embed="rId8"/>
          <a:srcRect/>
          <a:stretch>
            <a:fillRect/>
          </a:stretch>
        </p:blipFill>
        <p:spPr bwMode="auto">
          <a:xfrm>
            <a:off x="6192838" y="2084388"/>
            <a:ext cx="2938462" cy="1958975"/>
          </a:xfrm>
          <a:prstGeom prst="rect">
            <a:avLst/>
          </a:prstGeom>
          <a:noFill/>
          <a:ln w="9525">
            <a:noFill/>
            <a:miter lim="800000"/>
            <a:headEnd/>
            <a:tailEnd/>
          </a:ln>
        </p:spPr>
      </p:pic>
      <p:pic>
        <p:nvPicPr>
          <p:cNvPr id="37897" name="Picture 9" descr="H:\20140428\照片\学习照片\DSC_0033.JPG"/>
          <p:cNvPicPr>
            <a:picLocks noChangeAspect="1" noChangeArrowheads="1"/>
          </p:cNvPicPr>
          <p:nvPr/>
        </p:nvPicPr>
        <p:blipFill>
          <a:blip r:embed="rId9"/>
          <a:srcRect/>
          <a:stretch>
            <a:fillRect/>
          </a:stretch>
        </p:blipFill>
        <p:spPr bwMode="auto">
          <a:xfrm>
            <a:off x="9264650" y="2084388"/>
            <a:ext cx="2938463" cy="1962150"/>
          </a:xfrm>
          <a:prstGeom prst="rect">
            <a:avLst/>
          </a:prstGeom>
          <a:noFill/>
          <a:ln w="9525">
            <a:noFill/>
            <a:miter lim="800000"/>
            <a:headEnd/>
            <a:tailEnd/>
          </a:ln>
        </p:spPr>
      </p:pic>
      <p:pic>
        <p:nvPicPr>
          <p:cNvPr id="37898" name="Picture 10" descr="H:\20140428\照片\学习照片\DSC_0067.JPG"/>
          <p:cNvPicPr>
            <a:picLocks noChangeAspect="1" noChangeArrowheads="1"/>
          </p:cNvPicPr>
          <p:nvPr/>
        </p:nvPicPr>
        <p:blipFill>
          <a:blip r:embed="rId10"/>
          <a:srcRect/>
          <a:stretch>
            <a:fillRect/>
          </a:stretch>
        </p:blipFill>
        <p:spPr bwMode="auto">
          <a:xfrm>
            <a:off x="49213" y="4197350"/>
            <a:ext cx="2940050" cy="2017713"/>
          </a:xfrm>
          <a:prstGeom prst="rect">
            <a:avLst/>
          </a:prstGeom>
          <a:noFill/>
          <a:ln w="9525">
            <a:noFill/>
            <a:miter lim="800000"/>
            <a:headEnd/>
            <a:tailEnd/>
          </a:ln>
        </p:spPr>
      </p:pic>
      <p:pic>
        <p:nvPicPr>
          <p:cNvPr id="37899" name="Picture 11" descr="H:\20140428\照片\学习照片\DSC_0056.JPG"/>
          <p:cNvPicPr>
            <a:picLocks noChangeAspect="1" noChangeArrowheads="1"/>
          </p:cNvPicPr>
          <p:nvPr/>
        </p:nvPicPr>
        <p:blipFill>
          <a:blip r:embed="rId11"/>
          <a:srcRect/>
          <a:stretch>
            <a:fillRect/>
          </a:stretch>
        </p:blipFill>
        <p:spPr bwMode="auto">
          <a:xfrm>
            <a:off x="3119438" y="2084388"/>
            <a:ext cx="2943225" cy="1962150"/>
          </a:xfrm>
          <a:prstGeom prst="rect">
            <a:avLst/>
          </a:prstGeom>
          <a:noFill/>
          <a:ln w="9525">
            <a:noFill/>
            <a:miter lim="800000"/>
            <a:headEnd/>
            <a:tailEnd/>
          </a:ln>
        </p:spPr>
      </p:pic>
      <p:pic>
        <p:nvPicPr>
          <p:cNvPr id="37900" name="Picture 12" descr="H:\20140428\照片\学习照片\DSC_0003.JPG"/>
          <p:cNvPicPr>
            <a:picLocks noChangeAspect="1" noChangeArrowheads="1"/>
          </p:cNvPicPr>
          <p:nvPr/>
        </p:nvPicPr>
        <p:blipFill>
          <a:blip r:embed="rId7"/>
          <a:srcRect/>
          <a:stretch>
            <a:fillRect/>
          </a:stretch>
        </p:blipFill>
        <p:spPr bwMode="auto">
          <a:xfrm>
            <a:off x="6192838" y="4197350"/>
            <a:ext cx="2938462" cy="2017713"/>
          </a:xfrm>
          <a:prstGeom prst="rect">
            <a:avLst/>
          </a:prstGeom>
          <a:noFill/>
          <a:ln w="9525">
            <a:noFill/>
            <a:miter lim="800000"/>
            <a:headEnd/>
            <a:tailEnd/>
          </a:ln>
        </p:spPr>
      </p:pic>
      <p:pic>
        <p:nvPicPr>
          <p:cNvPr id="37901" name="Picture 2" descr="M:\DCIM\100CANON\IMG_9166.JPG"/>
          <p:cNvPicPr>
            <a:picLocks noChangeAspect="1" noChangeArrowheads="1"/>
          </p:cNvPicPr>
          <p:nvPr/>
        </p:nvPicPr>
        <p:blipFill>
          <a:blip r:embed="rId12"/>
          <a:srcRect r="6921" b="8833"/>
          <a:stretch>
            <a:fillRect/>
          </a:stretch>
        </p:blipFill>
        <p:spPr bwMode="auto">
          <a:xfrm>
            <a:off x="9266238" y="4197350"/>
            <a:ext cx="2927350" cy="2014538"/>
          </a:xfrm>
          <a:prstGeom prst="rect">
            <a:avLst/>
          </a:prstGeom>
          <a:noFill/>
          <a:ln w="9525">
            <a:noFill/>
            <a:miter lim="800000"/>
            <a:headEnd/>
            <a:tailEnd/>
          </a:ln>
        </p:spPr>
      </p:pic>
      <p:sp>
        <p:nvSpPr>
          <p:cNvPr id="37902" name="Text Box 14"/>
          <p:cNvSpPr txBox="1">
            <a:spLocks noChangeArrowheads="1"/>
          </p:cNvSpPr>
          <p:nvPr/>
        </p:nvSpPr>
        <p:spPr bwMode="auto">
          <a:xfrm>
            <a:off x="666750" y="6240463"/>
            <a:ext cx="6434138" cy="538162"/>
          </a:xfrm>
          <a:prstGeom prst="rect">
            <a:avLst/>
          </a:prstGeom>
          <a:noFill/>
          <a:ln w="9525">
            <a:noFill/>
            <a:miter lim="800000"/>
            <a:headEnd/>
            <a:tailEnd/>
          </a:ln>
        </p:spPr>
        <p:txBody>
          <a:bodyPr lIns="121917" tIns="60958" rIns="121917" bIns="60958">
            <a:prstTxWarp prst="textNoShape">
              <a:avLst/>
            </a:prstTxWarp>
            <a:spAutoFit/>
          </a:bodyPr>
          <a:lstStyle/>
          <a:p>
            <a:r>
              <a:rPr lang="en-US" altLang="ja-JP" sz="2700" dirty="0" smtClean="0">
                <a:latin typeface="微软雅黑" pitchFamily="34" charset="-122"/>
              </a:rPr>
              <a:t>1900 </a:t>
            </a:r>
            <a:r>
              <a:rPr lang="en-US" altLang="ja-JP" sz="2700" dirty="0">
                <a:latin typeface="微软雅黑" pitchFamily="34" charset="-122"/>
              </a:rPr>
              <a:t>EMPLOYEES 30 CLASSROOMS</a:t>
            </a:r>
            <a:endParaRPr lang="zh-CN" altLang="en-US" sz="2700" dirty="0">
              <a:latin typeface="微软雅黑" pitchFamily="34" charset="-122"/>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68998624"/>
      </p:ext>
    </p:extLst>
  </p:cSld>
  <p:clrMapOvr>
    <a:masterClrMapping/>
  </p:clrMapOvr>
  <p:transition/>
</p:sld>
</file>

<file path=ppt/slides/slide10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9" name="Rectangle 4"/>
          <p:cNvSpPr>
            <a:spLocks noChangeArrowheads="1"/>
          </p:cNvSpPr>
          <p:nvPr/>
        </p:nvSpPr>
        <p:spPr bwMode="auto">
          <a:xfrm>
            <a:off x="4234" y="232833"/>
            <a:ext cx="1369484" cy="762000"/>
          </a:xfrm>
          <a:prstGeom prst="rect">
            <a:avLst/>
          </a:prstGeom>
          <a:solidFill>
            <a:srgbClr val="4D4D4D"/>
          </a:solidFill>
          <a:ln>
            <a:noFill/>
          </a:ln>
          <a:extLs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ctr">
              <a:buFont typeface="Arial" charset="0"/>
              <a:buNone/>
            </a:pPr>
            <a:r>
              <a:rPr lang="zh-CN" altLang="en-US">
                <a:latin typeface="微软雅黑 Light" pitchFamily="34" charset="-122"/>
                <a:ea typeface="微软雅黑" pitchFamily="34" charset="-122"/>
              </a:rPr>
              <a:t>Part </a:t>
            </a:r>
            <a:r>
              <a:rPr lang="en-US" altLang="zh-CN">
                <a:latin typeface="微软雅黑 Light" pitchFamily="34" charset="-122"/>
                <a:ea typeface="微软雅黑" pitchFamily="34" charset="-122"/>
              </a:rPr>
              <a:t>3</a:t>
            </a:r>
            <a:r>
              <a:rPr lang="zh-CN" altLang="en-US">
                <a:latin typeface="微软雅黑 Light" pitchFamily="34" charset="-122"/>
                <a:ea typeface="微软雅黑" pitchFamily="34" charset="-122"/>
              </a:rPr>
              <a:t> </a:t>
            </a:r>
            <a:endParaRPr lang="zh-CN" altLang="en-US"/>
          </a:p>
        </p:txBody>
      </p:sp>
      <p:sp>
        <p:nvSpPr>
          <p:cNvPr id="19460" name="Rectangle 8"/>
          <p:cNvSpPr>
            <a:spLocks noChangeArrowheads="1"/>
          </p:cNvSpPr>
          <p:nvPr/>
        </p:nvSpPr>
        <p:spPr bwMode="auto">
          <a:xfrm>
            <a:off x="1392767" y="4233"/>
            <a:ext cx="2015067" cy="121920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wrap="none" lIns="193538" tIns="96770" rIns="193538" bIns="96770" anchor="ct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lgn="r">
              <a:buFont typeface="Arial" charset="0"/>
              <a:buNone/>
            </a:pPr>
            <a:endParaRPr lang="zh-CN" altLang="en-US" sz="3300" dirty="0">
              <a:solidFill>
                <a:srgbClr val="262626"/>
              </a:solidFill>
              <a:latin typeface="微软雅黑 Light" pitchFamily="34" charset="-122"/>
              <a:ea typeface="微软雅黑" pitchFamily="34" charset="-122"/>
            </a:endParaRPr>
          </a:p>
        </p:txBody>
      </p:sp>
      <p:sp>
        <p:nvSpPr>
          <p:cNvPr id="19461" name="Rectangle 8"/>
          <p:cNvSpPr>
            <a:spLocks noChangeArrowheads="1"/>
          </p:cNvSpPr>
          <p:nvPr/>
        </p:nvSpPr>
        <p:spPr bwMode="auto">
          <a:xfrm>
            <a:off x="361950" y="1492494"/>
            <a:ext cx="2954867" cy="3750250"/>
          </a:xfrm>
          <a:prstGeom prst="rect">
            <a:avLst/>
          </a:prstGeom>
          <a:noFill/>
          <a:ln>
            <a:noFill/>
          </a:ln>
          <a:extLst>
            <a:ext uri="{909E8E84-426E-40DD-AFC4-6F175D3DCCD1}">
              <a14:hiddenFill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mc="http://schemas.openxmlformats.org/markup-compatibility/2006" xmlns:mv="urn:schemas-microsoft-com:mac:vml"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lIns="193538" tIns="96770" rIns="193538" bIns="96770" anchor="ctr">
            <a:spAutoFit/>
          </a:bodyPr>
          <a:lstStyle>
            <a:lvl1pPr eaLnBrk="0" hangingPunct="0">
              <a:defRPr sz="2800">
                <a:solidFill>
                  <a:schemeClr val="tx1"/>
                </a:solidFill>
                <a:latin typeface="Arial" charset="0"/>
                <a:ea typeface="宋体" pitchFamily="2" charset="-122"/>
              </a:defRPr>
            </a:lvl1pPr>
            <a:lvl2pPr marL="742950" indent="-285750" eaLnBrk="0" hangingPunct="0">
              <a:defRPr sz="2800">
                <a:solidFill>
                  <a:schemeClr val="tx1"/>
                </a:solidFill>
                <a:latin typeface="Arial" charset="0"/>
                <a:ea typeface="宋体" pitchFamily="2" charset="-122"/>
              </a:defRPr>
            </a:lvl2pPr>
            <a:lvl3pPr marL="1143000" indent="-228600" eaLnBrk="0" hangingPunct="0">
              <a:defRPr sz="2800">
                <a:solidFill>
                  <a:schemeClr val="tx1"/>
                </a:solidFill>
                <a:latin typeface="Arial" charset="0"/>
                <a:ea typeface="宋体" pitchFamily="2" charset="-122"/>
              </a:defRPr>
            </a:lvl3pPr>
            <a:lvl4pPr marL="1600200" indent="-228600" eaLnBrk="0" hangingPunct="0">
              <a:defRPr sz="2800">
                <a:solidFill>
                  <a:schemeClr val="tx1"/>
                </a:solidFill>
                <a:latin typeface="Arial" charset="0"/>
                <a:ea typeface="宋体" pitchFamily="2" charset="-122"/>
              </a:defRPr>
            </a:lvl4pPr>
            <a:lvl5pPr marL="2057400" indent="-228600" eaLnBrk="0" hangingPunct="0">
              <a:defRPr sz="2800">
                <a:solidFill>
                  <a:schemeClr val="tx1"/>
                </a:solidFill>
                <a:latin typeface="Arial" charset="0"/>
                <a:ea typeface="宋体" pitchFamily="2" charset="-122"/>
              </a:defRPr>
            </a:lvl5pPr>
            <a:lvl6pPr marL="2514600" indent="-228600" eaLnBrk="0" fontAlgn="base" hangingPunct="0">
              <a:spcBef>
                <a:spcPct val="0"/>
              </a:spcBef>
              <a:spcAft>
                <a:spcPct val="0"/>
              </a:spcAft>
              <a:defRPr sz="2800">
                <a:solidFill>
                  <a:schemeClr val="tx1"/>
                </a:solidFill>
                <a:latin typeface="Arial" charset="0"/>
                <a:ea typeface="宋体" pitchFamily="2" charset="-122"/>
              </a:defRPr>
            </a:lvl6pPr>
            <a:lvl7pPr marL="2971800" indent="-228600" eaLnBrk="0" fontAlgn="base" hangingPunct="0">
              <a:spcBef>
                <a:spcPct val="0"/>
              </a:spcBef>
              <a:spcAft>
                <a:spcPct val="0"/>
              </a:spcAft>
              <a:defRPr sz="2800">
                <a:solidFill>
                  <a:schemeClr val="tx1"/>
                </a:solidFill>
                <a:latin typeface="Arial" charset="0"/>
                <a:ea typeface="宋体" pitchFamily="2" charset="-122"/>
              </a:defRPr>
            </a:lvl7pPr>
            <a:lvl8pPr marL="3429000" indent="-228600" eaLnBrk="0" fontAlgn="base" hangingPunct="0">
              <a:spcBef>
                <a:spcPct val="0"/>
              </a:spcBef>
              <a:spcAft>
                <a:spcPct val="0"/>
              </a:spcAft>
              <a:defRPr sz="2800">
                <a:solidFill>
                  <a:schemeClr val="tx1"/>
                </a:solidFill>
                <a:latin typeface="Arial" charset="0"/>
                <a:ea typeface="宋体" pitchFamily="2" charset="-122"/>
              </a:defRPr>
            </a:lvl8pPr>
            <a:lvl9pPr marL="3886200" indent="-228600" eaLnBrk="0" fontAlgn="base" hangingPunct="0">
              <a:spcBef>
                <a:spcPct val="0"/>
              </a:spcBef>
              <a:spcAft>
                <a:spcPct val="0"/>
              </a:spcAft>
              <a:defRPr sz="2800">
                <a:solidFill>
                  <a:schemeClr val="tx1"/>
                </a:solidFill>
                <a:latin typeface="Arial" charset="0"/>
                <a:ea typeface="宋体" pitchFamily="2" charset="-122"/>
              </a:defRPr>
            </a:lvl9pPr>
          </a:lstStyle>
          <a:p>
            <a:pPr>
              <a:buFont typeface="Arial" charset="0"/>
              <a:buNone/>
            </a:pPr>
            <a:r>
              <a:rPr lang="en-US" altLang="zh-CN" sz="3300" b="1" dirty="0" smtClean="0">
                <a:solidFill>
                  <a:srgbClr val="262626"/>
                </a:solidFill>
                <a:latin typeface="微软雅黑 Light" pitchFamily="34" charset="-122"/>
                <a:ea typeface="微软雅黑" pitchFamily="34" charset="-122"/>
              </a:rPr>
              <a:t>The</a:t>
            </a:r>
            <a:r>
              <a:rPr lang="zh-CN" altLang="en-US" sz="3300" b="1" dirty="0" smtClean="0">
                <a:solidFill>
                  <a:srgbClr val="262626"/>
                </a:solidFill>
                <a:latin typeface="微软雅黑 Light" pitchFamily="34" charset="-122"/>
                <a:ea typeface="微软雅黑" pitchFamily="34" charset="-122"/>
              </a:rPr>
              <a:t> </a:t>
            </a:r>
            <a:r>
              <a:rPr lang="en-US" altLang="zh-CN" sz="3300" b="1" dirty="0" smtClean="0">
                <a:solidFill>
                  <a:srgbClr val="262626"/>
                </a:solidFill>
                <a:latin typeface="微软雅黑 Light" pitchFamily="34" charset="-122"/>
                <a:ea typeface="微软雅黑" pitchFamily="34" charset="-122"/>
              </a:rPr>
              <a:t>Vice-Chancellor</a:t>
            </a:r>
            <a:r>
              <a:rPr lang="zh-CN" altLang="en-US" sz="3300" b="1" dirty="0" smtClean="0">
                <a:solidFill>
                  <a:srgbClr val="262626"/>
                </a:solidFill>
                <a:latin typeface="微软雅黑 Light" pitchFamily="34" charset="-122"/>
                <a:ea typeface="微软雅黑" pitchFamily="34" charset="-122"/>
              </a:rPr>
              <a:t> </a:t>
            </a:r>
            <a:r>
              <a:rPr lang="en-US" altLang="zh-CN" sz="3300" b="1" dirty="0" smtClean="0">
                <a:solidFill>
                  <a:srgbClr val="262626"/>
                </a:solidFill>
                <a:latin typeface="微软雅黑 Light" pitchFamily="34" charset="-122"/>
                <a:ea typeface="微软雅黑" pitchFamily="34" charset="-122"/>
              </a:rPr>
              <a:t>of</a:t>
            </a:r>
            <a:r>
              <a:rPr lang="zh-CN" altLang="en-US" sz="3300" b="1" dirty="0" smtClean="0">
                <a:solidFill>
                  <a:srgbClr val="262626"/>
                </a:solidFill>
                <a:latin typeface="微软雅黑 Light" pitchFamily="34" charset="-122"/>
                <a:ea typeface="微软雅黑" pitchFamily="34" charset="-122"/>
              </a:rPr>
              <a:t> </a:t>
            </a:r>
            <a:r>
              <a:rPr lang="en-US" altLang="zh-CN" sz="3300" b="1" dirty="0" smtClean="0">
                <a:solidFill>
                  <a:srgbClr val="262626"/>
                </a:solidFill>
                <a:latin typeface="微软雅黑 Light" pitchFamily="34" charset="-122"/>
                <a:ea typeface="微软雅黑" pitchFamily="34" charset="-122"/>
              </a:rPr>
              <a:t>the</a:t>
            </a:r>
            <a:r>
              <a:rPr lang="zh-CN" altLang="en-US" sz="3300" b="1" dirty="0" smtClean="0">
                <a:solidFill>
                  <a:srgbClr val="262626"/>
                </a:solidFill>
                <a:latin typeface="微软雅黑 Light" pitchFamily="34" charset="-122"/>
                <a:ea typeface="微软雅黑" pitchFamily="34" charset="-122"/>
              </a:rPr>
              <a:t> </a:t>
            </a:r>
            <a:r>
              <a:rPr lang="en-US" altLang="zh-CN" sz="3300" b="1" dirty="0" smtClean="0">
                <a:solidFill>
                  <a:srgbClr val="262626"/>
                </a:solidFill>
                <a:latin typeface="微软雅黑 Light" pitchFamily="34" charset="-122"/>
                <a:ea typeface="微软雅黑" pitchFamily="34" charset="-122"/>
              </a:rPr>
              <a:t>University</a:t>
            </a:r>
            <a:r>
              <a:rPr lang="zh-CN" altLang="en-US" sz="3300" b="1" dirty="0" smtClean="0">
                <a:solidFill>
                  <a:srgbClr val="262626"/>
                </a:solidFill>
                <a:latin typeface="微软雅黑 Light" pitchFamily="34" charset="-122"/>
                <a:ea typeface="微软雅黑" pitchFamily="34" charset="-122"/>
              </a:rPr>
              <a:t> </a:t>
            </a:r>
            <a:r>
              <a:rPr lang="en-US" altLang="zh-CN" sz="3300" b="1" dirty="0" smtClean="0">
                <a:solidFill>
                  <a:srgbClr val="262626"/>
                </a:solidFill>
                <a:latin typeface="微软雅黑 Light" pitchFamily="34" charset="-122"/>
                <a:ea typeface="微软雅黑" pitchFamily="34" charset="-122"/>
              </a:rPr>
              <a:t>of</a:t>
            </a:r>
            <a:r>
              <a:rPr lang="zh-CN" altLang="en-US" sz="3300" b="1" dirty="0" smtClean="0">
                <a:solidFill>
                  <a:srgbClr val="262626"/>
                </a:solidFill>
                <a:latin typeface="微软雅黑 Light" pitchFamily="34" charset="-122"/>
                <a:ea typeface="微软雅黑" pitchFamily="34" charset="-122"/>
              </a:rPr>
              <a:t> </a:t>
            </a:r>
            <a:r>
              <a:rPr lang="en-US" altLang="zh-CN" sz="3300" b="1" dirty="0" smtClean="0">
                <a:solidFill>
                  <a:srgbClr val="262626"/>
                </a:solidFill>
                <a:latin typeface="微软雅黑 Light" pitchFamily="34" charset="-122"/>
                <a:ea typeface="微软雅黑" pitchFamily="34" charset="-122"/>
              </a:rPr>
              <a:t>Wales,</a:t>
            </a:r>
            <a:r>
              <a:rPr lang="zh-CN" altLang="en-US" sz="3300" b="1" dirty="0" smtClean="0">
                <a:solidFill>
                  <a:srgbClr val="262626"/>
                </a:solidFill>
                <a:latin typeface="微软雅黑 Light" pitchFamily="34" charset="-122"/>
                <a:ea typeface="微软雅黑" pitchFamily="34" charset="-122"/>
              </a:rPr>
              <a:t> </a:t>
            </a:r>
            <a:r>
              <a:rPr lang="en-US" altLang="zh-CN" sz="3300" b="1" dirty="0" err="1" smtClean="0">
                <a:solidFill>
                  <a:srgbClr val="262626"/>
                </a:solidFill>
                <a:latin typeface="微软雅黑 Light" pitchFamily="34" charset="-122"/>
                <a:ea typeface="微软雅黑" pitchFamily="34" charset="-122"/>
              </a:rPr>
              <a:t>Prof.Medwin</a:t>
            </a:r>
            <a:r>
              <a:rPr lang="zh-CN" altLang="en-US" sz="3300" b="1" dirty="0" smtClean="0">
                <a:solidFill>
                  <a:srgbClr val="262626"/>
                </a:solidFill>
                <a:latin typeface="微软雅黑 Light" pitchFamily="34" charset="-122"/>
                <a:ea typeface="微软雅黑" pitchFamily="34" charset="-122"/>
              </a:rPr>
              <a:t> </a:t>
            </a:r>
            <a:r>
              <a:rPr lang="en-US" altLang="zh-CN" sz="3300" b="1" dirty="0" err="1" smtClean="0">
                <a:solidFill>
                  <a:srgbClr val="262626"/>
                </a:solidFill>
                <a:latin typeface="微软雅黑 Light" pitchFamily="34" charset="-122"/>
                <a:ea typeface="微软雅黑" pitchFamily="34" charset="-122"/>
              </a:rPr>
              <a:t>Huges</a:t>
            </a:r>
            <a:endParaRPr lang="zh-CN" altLang="en-US" sz="3300" b="1" dirty="0">
              <a:solidFill>
                <a:srgbClr val="262626"/>
              </a:solidFill>
              <a:latin typeface="微软雅黑 Light" pitchFamily="34" charset="-122"/>
              <a:ea typeface="微软雅黑" pitchFamily="34" charset="-122"/>
            </a:endParaRPr>
          </a:p>
        </p:txBody>
      </p:sp>
      <p:pic>
        <p:nvPicPr>
          <p:cNvPr id="6" name="威尔士大学校长 麦迪文 • 休斯教授分享-1.mp4">
            <a:hlinkClick r:id="" action="ppaction://media"/>
          </p:cNvPr>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07841340"/>
      </p:ext>
    </p:extLst>
  </p:cSld>
  <p:clrMapOvr>
    <a:masterClrMapping/>
  </p:clrMapOvr>
  <mc:AlternateContent>
    <mc:Choice xmlns:mv="urn:schemas-microsoft-com:mac:vml"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10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6" name="内容占位符 2"/>
          <p:cNvSpPr>
            <a:spLocks noGrp="1" noChangeArrowheads="1"/>
          </p:cNvSpPr>
          <p:nvPr>
            <p:ph idx="1"/>
          </p:nvPr>
        </p:nvSpPr>
        <p:spPr>
          <a:xfrm>
            <a:off x="933450" y="1065852"/>
            <a:ext cx="10877550" cy="2435225"/>
          </a:xfrm>
        </p:spPr>
        <p:txBody>
          <a:bodyPr/>
          <a:lstStyle/>
          <a:p>
            <a:pPr marL="0" indent="0" eaLnBrk="1" hangingPunct="1">
              <a:buNone/>
            </a:pPr>
            <a:r>
              <a:rPr lang="zh-CN" altLang="zh-CN" sz="6600" b="1" dirty="0" smtClean="0">
                <a:latin typeface="微软雅黑" panose="020B0503020204020204" pitchFamily="34" charset="-122"/>
                <a:ea typeface="微软雅黑" panose="020B0503020204020204" pitchFamily="34" charset="-122"/>
              </a:rPr>
              <a:t>正德</a:t>
            </a:r>
            <a:r>
              <a:rPr lang="zh-CN" altLang="zh-CN" sz="6600" b="1" dirty="0">
                <a:latin typeface="微软雅黑" panose="020B0503020204020204" pitchFamily="34" charset="-122"/>
                <a:ea typeface="微软雅黑" panose="020B0503020204020204" pitchFamily="34" charset="-122"/>
              </a:rPr>
              <a:t>、利用</a:t>
            </a:r>
            <a:r>
              <a:rPr lang="zh-CN" altLang="zh-CN" sz="6600" b="1" dirty="0" smtClean="0">
                <a:latin typeface="微软雅黑" panose="020B0503020204020204" pitchFamily="34" charset="-122"/>
                <a:ea typeface="微软雅黑" panose="020B0503020204020204" pitchFamily="34" charset="-122"/>
              </a:rPr>
              <a:t>、</a:t>
            </a:r>
            <a:r>
              <a:rPr lang="zh-CN" altLang="en-US" sz="6600" b="1" dirty="0" smtClean="0">
                <a:latin typeface="微软雅黑" panose="020B0503020204020204" pitchFamily="34" charset="-122"/>
                <a:ea typeface="微软雅黑" panose="020B0503020204020204" pitchFamily="34" charset="-122"/>
              </a:rPr>
              <a:t>厚</a:t>
            </a:r>
            <a:r>
              <a:rPr lang="zh-CN" altLang="zh-CN" sz="6600" b="1" dirty="0" smtClean="0">
                <a:latin typeface="微软雅黑" panose="020B0503020204020204" pitchFamily="34" charset="-122"/>
                <a:ea typeface="微软雅黑" panose="020B0503020204020204" pitchFamily="34" charset="-122"/>
              </a:rPr>
              <a:t>生。</a:t>
            </a:r>
            <a:endParaRPr lang="en-US" altLang="zh-CN" sz="6600" b="1" dirty="0" smtClean="0">
              <a:latin typeface="微软雅黑" panose="020B0503020204020204" pitchFamily="34" charset="-122"/>
              <a:ea typeface="微软雅黑" panose="020B0503020204020204" pitchFamily="34" charset="-122"/>
            </a:endParaRPr>
          </a:p>
          <a:p>
            <a:pPr marL="0" indent="0" eaLnBrk="1" hangingPunct="1">
              <a:buNone/>
            </a:pPr>
            <a:endParaRPr lang="en-US" altLang="zh-CN" sz="5400" b="1" dirty="0" smtClean="0">
              <a:solidFill>
                <a:srgbClr val="0070C0"/>
              </a:solidFill>
              <a:latin typeface="微软雅黑" panose="020B0503020204020204" pitchFamily="34" charset="-122"/>
              <a:ea typeface="微软雅黑" panose="020B0503020204020204" pitchFamily="34" charset="-122"/>
            </a:endParaRPr>
          </a:p>
          <a:p>
            <a:pPr marL="0" indent="0" eaLnBrk="1" hangingPunct="1">
              <a:buNone/>
            </a:pPr>
            <a:r>
              <a:rPr lang="zh-CN" altLang="zh-CN" sz="4800" b="1" dirty="0" smtClean="0">
                <a:solidFill>
                  <a:srgbClr val="0070C0"/>
                </a:solidFill>
                <a:latin typeface="微软雅黑" panose="020B0503020204020204" pitchFamily="34" charset="-122"/>
                <a:ea typeface="微软雅黑" panose="020B0503020204020204" pitchFamily="34" charset="-122"/>
              </a:rPr>
              <a:t>即正人德、正物德，方能正確善用自然資源，造福人類。</a:t>
            </a:r>
            <a:endParaRPr lang="zh-CN" altLang="en-US" sz="4800" b="1" dirty="0" smtClean="0">
              <a:solidFill>
                <a:srgbClr val="0070C0"/>
              </a:solidFill>
              <a:latin typeface="微软雅黑" panose="020B0503020204020204" pitchFamily="34" charset="-122"/>
              <a:ea typeface="微软雅黑" panose="020B0503020204020204" pitchFamily="34" charset="-122"/>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50483703"/>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649" name="图片 5"/>
          <p:cNvPicPr>
            <a:picLocks noChangeAspect="1"/>
          </p:cNvPicPr>
          <p:nvPr/>
        </p:nvPicPr>
        <p:blipFill>
          <a:blip r:embed="rId2"/>
          <a:stretch>
            <a:fillRect/>
          </a:stretch>
        </p:blipFill>
        <p:spPr>
          <a:xfrm>
            <a:off x="0" y="1658034"/>
            <a:ext cx="1225550" cy="946150"/>
          </a:xfrm>
          <a:prstGeom prst="rect">
            <a:avLst/>
          </a:prstGeom>
          <a:noFill/>
          <a:ln w="9525">
            <a:noFill/>
          </a:ln>
        </p:spPr>
      </p:pic>
      <p:pic>
        <p:nvPicPr>
          <p:cNvPr id="27650" name="图片 1"/>
          <p:cNvPicPr>
            <a:picLocks noChangeAspect="1"/>
          </p:cNvPicPr>
          <p:nvPr/>
        </p:nvPicPr>
        <p:blipFill>
          <a:blip r:embed="rId3">
            <a:clrChange>
              <a:clrFrom>
                <a:srgbClr val="FDFDFD"/>
              </a:clrFrom>
              <a:clrTo>
                <a:srgbClr val="FDFDFD">
                  <a:alpha val="0"/>
                </a:srgbClr>
              </a:clrTo>
            </a:clrChange>
          </a:blip>
          <a:srcRect l="5190" t="5540" r="5351" b="5193"/>
          <a:stretch>
            <a:fillRect/>
          </a:stretch>
        </p:blipFill>
        <p:spPr>
          <a:xfrm>
            <a:off x="1239005" y="1686682"/>
            <a:ext cx="949325" cy="947738"/>
          </a:xfrm>
          <a:prstGeom prst="rect">
            <a:avLst/>
          </a:prstGeom>
          <a:noFill/>
          <a:ln w="9525">
            <a:noFill/>
          </a:ln>
        </p:spPr>
      </p:pic>
      <p:sp>
        <p:nvSpPr>
          <p:cNvPr id="4" name="矩形 3"/>
          <p:cNvSpPr/>
          <p:nvPr/>
        </p:nvSpPr>
        <p:spPr>
          <a:xfrm>
            <a:off x="2222500" y="1701800"/>
            <a:ext cx="1533525" cy="947738"/>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ct val="0"/>
              </a:spcBef>
              <a:spcAft>
                <a:spcPct val="0"/>
              </a:spcAft>
              <a:buClrTx/>
              <a:buSzTx/>
              <a:buFont typeface="Arial" panose="020B0604020202020204" pitchFamily="34" charset="0"/>
              <a:buNone/>
              <a:defRPr/>
            </a:pPr>
            <a:r>
              <a:rPr kumimoji="0" lang="zh-CN" altLang="en-US" sz="4400" b="0" i="0" u="none" strike="noStrike" kern="1200" cap="none" spc="0" normalizeH="0" baseline="0" noProof="1">
                <a:ln>
                  <a:noFill/>
                </a:ln>
                <a:solidFill>
                  <a:schemeClr val="lt1"/>
                </a:solidFill>
                <a:effectLst/>
                <a:uLnTx/>
                <a:uFillTx/>
                <a:latin typeface="微软雅黑 Light" panose="020B0502040204020203" charset="-122"/>
                <a:ea typeface="微软雅黑 Light" panose="020B0502040204020203" charset="-122"/>
                <a:cs typeface="+mn-cs"/>
              </a:rPr>
              <a:t>感恩</a:t>
            </a:r>
          </a:p>
        </p:txBody>
      </p:sp>
      <p:sp>
        <p:nvSpPr>
          <p:cNvPr id="5" name="矩形 4"/>
          <p:cNvSpPr/>
          <p:nvPr/>
        </p:nvSpPr>
        <p:spPr>
          <a:xfrm>
            <a:off x="28575" y="2732088"/>
            <a:ext cx="3727450" cy="947738"/>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algn="ctr" eaLnBrk="1" fontAlgn="base" hangingPunct="1">
              <a:buNone/>
            </a:pPr>
            <a:r>
              <a:rPr lang="zh-CN" altLang="en-US" strike="noStrike" noProof="1" smtClean="0">
                <a:solidFill>
                  <a:srgbClr val="FFFFFF"/>
                </a:solidFill>
                <a:latin typeface="微软雅黑 Light" panose="020B0502040204020203" charset="-122"/>
                <a:ea typeface="微软雅黑 Light" panose="020B0502040204020203" charset="-122"/>
              </a:rPr>
              <a:t>固锝微信公众</a:t>
            </a:r>
            <a:r>
              <a:rPr lang="en-US" altLang="zh-TW" strike="noStrike" noProof="1" smtClean="0">
                <a:solidFill>
                  <a:srgbClr val="FFFFFF"/>
                </a:solidFill>
                <a:latin typeface="微软雅黑 Light" panose="020B0502040204020203" charset="-122"/>
                <a:ea typeface="微软雅黑 Light" panose="020B0502040204020203" charset="-122"/>
              </a:rPr>
              <a:t>G</a:t>
            </a:r>
            <a:r>
              <a:rPr lang="zh-CN" altLang="en-US" strike="noStrike" noProof="1" smtClean="0">
                <a:solidFill>
                  <a:srgbClr val="FFFFFF"/>
                </a:solidFill>
                <a:latin typeface="微软雅黑 Light" panose="020B0502040204020203" charset="-122"/>
                <a:ea typeface="微软雅黑 Light" panose="020B0502040204020203" charset="-122"/>
              </a:rPr>
              <a:t>平台</a:t>
            </a:r>
            <a:r>
              <a:rPr lang="zh-CN" altLang="en-US" strike="noStrike" noProof="1">
                <a:solidFill>
                  <a:srgbClr val="FFFFFF"/>
                </a:solidFill>
                <a:latin typeface="微软雅黑 Light" panose="020B0502040204020203" charset="-122"/>
                <a:ea typeface="微软雅黑 Light" panose="020B0502040204020203" charset="-122"/>
              </a:rPr>
              <a:t>：苏州固锝</a:t>
            </a:r>
          </a:p>
        </p:txBody>
      </p:sp>
      <p:pic>
        <p:nvPicPr>
          <p:cNvPr id="27653" name="图片 11" descr="330572-150619223T960"/>
          <p:cNvPicPr>
            <a:picLocks noChangeAspect="1"/>
          </p:cNvPicPr>
          <p:nvPr/>
        </p:nvPicPr>
        <p:blipFill>
          <a:blip r:embed="rId4"/>
          <a:stretch>
            <a:fillRect/>
          </a:stretch>
        </p:blipFill>
        <p:spPr>
          <a:xfrm>
            <a:off x="8378353" y="1808148"/>
            <a:ext cx="3813647" cy="5049852"/>
          </a:xfrm>
          <a:prstGeom prst="rect">
            <a:avLst/>
          </a:prstGeom>
          <a:noFill/>
          <a:ln w="9525">
            <a:noFill/>
          </a:ln>
        </p:spPr>
      </p:pic>
      <p:sp>
        <p:nvSpPr>
          <p:cNvPr id="7" name="TextBox 6"/>
          <p:cNvSpPr txBox="1"/>
          <p:nvPr/>
        </p:nvSpPr>
        <p:spPr>
          <a:xfrm>
            <a:off x="3892605" y="1711912"/>
            <a:ext cx="4159763" cy="1200329"/>
          </a:xfrm>
          <a:prstGeom prst="rect">
            <a:avLst/>
          </a:prstGeom>
          <a:noFill/>
        </p:spPr>
        <p:txBody>
          <a:bodyPr wrap="none" rtlCol="0">
            <a:spAutoFit/>
          </a:bodyPr>
          <a:lstStyle/>
          <a:p>
            <a:r>
              <a:rPr lang="en-US" altLang="zh-CN" sz="7200" b="1" dirty="0" smtClean="0"/>
              <a:t>Thank</a:t>
            </a:r>
            <a:r>
              <a:rPr lang="zh-CN" altLang="en-US" sz="7200" b="1" dirty="0" smtClean="0"/>
              <a:t> </a:t>
            </a:r>
            <a:r>
              <a:rPr lang="en-US" altLang="zh-CN" sz="7200" b="1" dirty="0" smtClean="0"/>
              <a:t>you</a:t>
            </a:r>
            <a:endParaRPr lang="en-US" sz="7200" b="1" dirty="0"/>
          </a:p>
        </p:txBody>
      </p:sp>
    </p:spTree>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xmlns:a="http://schemas.openxmlformats.org/drawingml/2006/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xmlns:a="http://schemas.openxmlformats.org/drawingml/2006/main" name="Office Theme" id="{62F939B6-93AF-4DB8-9C6B-D6C7DFDC589F}" vid="{4A3C46E8-61CC-4603-A589-7422A47A8E4A}"/>
    </a:ext>
  </a:extLst>
</a:theme>
</file>

<file path=ppt/theme/themeOverride1.xml><?xml version="1.0" encoding="utf-8"?>
<a:themeOverride xmlns:a="http://schemas.openxmlformats.org/drawingml/2006/main">
  <a:clrScheme name="">
    <a:dk1>
      <a:srgbClr val="4E5B6F"/>
    </a:dk1>
    <a:lt1>
      <a:srgbClr val="FFFFFF"/>
    </a:lt1>
    <a:dk2>
      <a:srgbClr val="000000"/>
    </a:dk2>
    <a:lt2>
      <a:srgbClr val="D6ECFF"/>
    </a:lt2>
    <a:accent1>
      <a:srgbClr val="7FD13B"/>
    </a:accent1>
    <a:accent2>
      <a:srgbClr val="EA157A"/>
    </a:accent2>
    <a:accent3>
      <a:srgbClr val="AAAAAA"/>
    </a:accent3>
    <a:accent4>
      <a:srgbClr val="DADADA"/>
    </a:accent4>
    <a:accent5>
      <a:srgbClr val="C0E5AF"/>
    </a:accent5>
    <a:accent6>
      <a:srgbClr val="D4126E"/>
    </a:accent6>
    <a:hlink>
      <a:srgbClr val="EB8803"/>
    </a:hlink>
    <a:folHlink>
      <a:srgbClr val="5F7791"/>
    </a:folHlink>
  </a:clrScheme>
</a:themeOverride>
</file>

<file path=ppt/theme/themeOverride2.xml><?xml version="1.0" encoding="utf-8"?>
<a:themeOverride xmlns:a="http://schemas.openxmlformats.org/drawingml/2006/main">
  <a:clrScheme name="">
    <a:dk1>
      <a:srgbClr val="4E5B6F"/>
    </a:dk1>
    <a:lt1>
      <a:srgbClr val="FFFFFF"/>
    </a:lt1>
    <a:dk2>
      <a:srgbClr val="000000"/>
    </a:dk2>
    <a:lt2>
      <a:srgbClr val="D6ECFF"/>
    </a:lt2>
    <a:accent1>
      <a:srgbClr val="7FD13B"/>
    </a:accent1>
    <a:accent2>
      <a:srgbClr val="EA157A"/>
    </a:accent2>
    <a:accent3>
      <a:srgbClr val="AAAAAA"/>
    </a:accent3>
    <a:accent4>
      <a:srgbClr val="DADADA"/>
    </a:accent4>
    <a:accent5>
      <a:srgbClr val="C0E5AF"/>
    </a:accent5>
    <a:accent6>
      <a:srgbClr val="D4126E"/>
    </a:accent6>
    <a:hlink>
      <a:srgbClr val="EB8803"/>
    </a:hlink>
    <a:folHlink>
      <a:srgbClr val="5F7791"/>
    </a:folHlink>
  </a:clrScheme>
</a:themeOverride>
</file>

<file path=ppt/theme/themeOverride3.xml><?xml version="1.0" encoding="utf-8"?>
<a:themeOverride xmlns:a="http://schemas.openxmlformats.org/drawingml/2006/main">
  <a:clrScheme name="">
    <a:dk1>
      <a:srgbClr val="4E5B6F"/>
    </a:dk1>
    <a:lt1>
      <a:srgbClr val="FFFFFF"/>
    </a:lt1>
    <a:dk2>
      <a:srgbClr val="000000"/>
    </a:dk2>
    <a:lt2>
      <a:srgbClr val="D6ECFF"/>
    </a:lt2>
    <a:accent1>
      <a:srgbClr val="7FD13B"/>
    </a:accent1>
    <a:accent2>
      <a:srgbClr val="EA157A"/>
    </a:accent2>
    <a:accent3>
      <a:srgbClr val="AAAAAA"/>
    </a:accent3>
    <a:accent4>
      <a:srgbClr val="DADADA"/>
    </a:accent4>
    <a:accent5>
      <a:srgbClr val="C0E5AF"/>
    </a:accent5>
    <a:accent6>
      <a:srgbClr val="D4126E"/>
    </a:accent6>
    <a:hlink>
      <a:srgbClr val="EB8803"/>
    </a:hlink>
    <a:folHlink>
      <a:srgbClr val="5F7791"/>
    </a:folHlink>
  </a:clrScheme>
</a:themeOverride>
</file>

<file path=ppt/theme/themeOverride4.xml><?xml version="1.0" encoding="utf-8"?>
<a:themeOverride xmlns:a="http://schemas.openxmlformats.org/drawingml/2006/main">
  <a:clrScheme name="">
    <a:dk1>
      <a:srgbClr val="4E5B6F"/>
    </a:dk1>
    <a:lt1>
      <a:srgbClr val="FFFFFF"/>
    </a:lt1>
    <a:dk2>
      <a:srgbClr val="000000"/>
    </a:dk2>
    <a:lt2>
      <a:srgbClr val="D6ECFF"/>
    </a:lt2>
    <a:accent1>
      <a:srgbClr val="7FD13B"/>
    </a:accent1>
    <a:accent2>
      <a:srgbClr val="EA157A"/>
    </a:accent2>
    <a:accent3>
      <a:srgbClr val="AAAAAA"/>
    </a:accent3>
    <a:accent4>
      <a:srgbClr val="DADADA"/>
    </a:accent4>
    <a:accent5>
      <a:srgbClr val="C0E5AF"/>
    </a:accent5>
    <a:accent6>
      <a:srgbClr val="D4126E"/>
    </a:accent6>
    <a:hlink>
      <a:srgbClr val="EB8803"/>
    </a:hlink>
    <a:folHlink>
      <a:srgbClr val="5F7791"/>
    </a:folHlink>
  </a:clrScheme>
</a:themeOverride>
</file>

<file path=docProps/app.xml><?xml version="1.0" encoding="utf-8"?>
<Properties xmlns="http://schemas.openxmlformats.org/officeDocument/2006/extended-properties" xmlns:vt="http://schemas.openxmlformats.org/officeDocument/2006/docPropsVTypes">
  <TotalTime>2187</TotalTime>
  <Words>2692</Words>
  <Application>Microsoft Macintosh PowerPoint</Application>
  <PresentationFormat>Custom</PresentationFormat>
  <Paragraphs>468</Paragraphs>
  <Slides>108</Slides>
  <Notes>42</Notes>
  <HiddenSlides>0</HiddenSlides>
  <MMClips>3</MMClips>
  <ScaleCrop>false</ScaleCrop>
  <HeadingPairs>
    <vt:vector size="6" baseType="variant">
      <vt:variant>
        <vt:lpstr>Design Template</vt:lpstr>
      </vt:variant>
      <vt:variant>
        <vt:i4>1</vt:i4>
      </vt:variant>
      <vt:variant>
        <vt:lpstr>Embedded OLE Servers</vt:lpstr>
      </vt:variant>
      <vt:variant>
        <vt:i4>0</vt:i4>
      </vt:variant>
      <vt:variant>
        <vt:lpstr>Slide Titles</vt:lpstr>
      </vt:variant>
      <vt:variant>
        <vt:i4>108</vt:i4>
      </vt:variant>
    </vt:vector>
  </HeadingPairs>
  <TitlesOfParts>
    <vt:vector size="109" baseType="lpstr">
      <vt:lpstr>Office 主题</vt:lpstr>
      <vt:lpstr>如何在企業納入 傳統家文化</vt:lpstr>
      <vt:lpstr>Slide 2</vt:lpstr>
      <vt:lpstr>Slide 3</vt:lpstr>
      <vt:lpstr>Slide 4</vt:lpstr>
      <vt:lpstr>Slide 5</vt:lpstr>
      <vt:lpstr>Slide 6</vt:lpstr>
      <vt:lpstr>Slide 7</vt:lpstr>
      <vt:lpstr>泰伯三以天下讓</vt:lpstr>
      <vt:lpstr>Slide 9</vt:lpstr>
      <vt:lpstr>Slide 10</vt:lpstr>
      <vt:lpstr>Slide 11</vt:lpstr>
      <vt:lpstr>Slide 12</vt:lpstr>
      <vt:lpstr>Slide 13</vt:lpstr>
      <vt:lpstr>Slide 14</vt:lpstr>
      <vt:lpstr>中国“家文化“ 對當今社會的啟示</vt:lpstr>
      <vt:lpstr>Slide 16</vt:lpstr>
      <vt:lpstr>Slide 17</vt:lpstr>
      <vt:lpstr>Slide 18</vt:lpstr>
      <vt:lpstr>Slide 19</vt:lpstr>
      <vt:lpstr>Slide 20</vt:lpstr>
      <vt:lpstr>Slide 21</vt:lpstr>
      <vt:lpstr> “家文化”管理模式实践</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Make a long-distance call to mom and dad every week; - Company pays for the phone bills so that employees can get in-touch with their parents. </vt:lpstr>
      <vt:lpstr>Slide 37</vt:lpstr>
      <vt:lpstr>Slide 38</vt:lpstr>
      <vt:lpstr>Slide 39</vt:lpstr>
      <vt:lpstr>Slide 40</vt:lpstr>
      <vt:lpstr>Slide 41</vt:lpstr>
      <vt:lpstr>The Happy Children of Good-Ark receives quarterly allowance; Couples enjoy paid holidays and transportation allowance three times a year to visit their families.  </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員工家人把弟子規帶到家中,經過學習孩子們有了很大的變化</vt:lpstr>
      <vt:lpstr>Slide 65</vt:lpstr>
      <vt:lpstr>Slide 66</vt:lpstr>
      <vt:lpstr>Slide 67</vt:lpstr>
      <vt:lpstr>Slide 68</vt:lpstr>
      <vt:lpstr> “家文化”的传承与持久性</vt:lpstr>
      <vt:lpstr>Slide 70</vt:lpstr>
      <vt:lpstr>Slide 71</vt:lpstr>
      <vt:lpstr>Slide 72</vt:lpstr>
      <vt:lpstr>Slide 73</vt:lpstr>
      <vt:lpstr>Slide 74</vt:lpstr>
      <vt:lpstr>Slide 75</vt:lpstr>
      <vt:lpstr>Slide 76</vt:lpstr>
      <vt:lpstr>Slide 77</vt:lpstr>
      <vt:lpstr> “家文化”模式的推广</vt:lpstr>
      <vt:lpstr>Slide 79</vt:lpstr>
      <vt:lpstr>Slide 80</vt:lpstr>
      <vt:lpstr>Slide 81</vt:lpstr>
      <vt:lpstr>Slide 82</vt:lpstr>
      <vt:lpstr>Slide 83</vt:lpstr>
      <vt:lpstr>Slide 84</vt:lpstr>
      <vt:lpstr>Slide 85</vt:lpstr>
      <vt:lpstr>Slide 86</vt:lpstr>
      <vt:lpstr>Slide 87</vt:lpstr>
      <vt:lpstr>   2015~2016年，成功舉辦兩屆亞洲幸福企業家學習營</vt:lpstr>
      <vt:lpstr> “家文化”在不同文化与宗教 背景下的初步尝试       -- 并购马来西亚公司</vt:lpstr>
      <vt:lpstr>泰伯、仲雍 紋身 斷髮</vt:lpstr>
      <vt:lpstr>Slide 91</vt:lpstr>
      <vt:lpstr>Slide 92</vt:lpstr>
      <vt:lpstr>Slide 93</vt:lpstr>
      <vt:lpstr>Slide 94</vt:lpstr>
      <vt:lpstr>Slide 95</vt:lpstr>
      <vt:lpstr>Slide 96</vt:lpstr>
      <vt:lpstr>Slide 97</vt:lpstr>
      <vt:lpstr>Slide 98</vt:lpstr>
      <vt:lpstr>Slide 99</vt:lpstr>
      <vt:lpstr> Summary 总结</vt:lpstr>
      <vt:lpstr>Slide 101</vt:lpstr>
      <vt:lpstr>Slide 102</vt:lpstr>
      <vt:lpstr>CEO Chief Education Officer </vt:lpstr>
      <vt:lpstr>Slide 104</vt:lpstr>
      <vt:lpstr>Slide 105</vt:lpstr>
      <vt:lpstr>Slide 106</vt:lpstr>
      <vt:lpstr>Slide 107</vt:lpstr>
      <vt:lpstr>Slide 108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Song Poh Lan</cp:lastModifiedBy>
  <cp:revision>145</cp:revision>
  <dcterms:created xsi:type="dcterms:W3CDTF">2017-04-06T19:30:49Z</dcterms:created>
  <dcterms:modified xsi:type="dcterms:W3CDTF">2017-04-06T19:36:51Z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2052-10.1.0.6159</vt:lpwstr>
  </property>
</Properties>
</file>