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1CC490-A2B6-4116-AAA4-DC9F797F086B}" v="3" dt="2020-06-12T16:35:37.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496" autoAdjust="0"/>
    <p:restoredTop sz="94660"/>
  </p:normalViewPr>
  <p:slideViewPr>
    <p:cSldViewPr snapToGrid="0">
      <p:cViewPr varScale="1">
        <p:scale>
          <a:sx n="46" d="100"/>
          <a:sy n="46" d="100"/>
        </p:scale>
        <p:origin x="53"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ad Issa" userId="eb1e357632621e81" providerId="LiveId" clId="{161CC490-A2B6-4116-AAA4-DC9F797F086B}"/>
    <pc:docChg chg="undo custSel mod addSld delSld modSld">
      <pc:chgData name="Mohamad Issa" userId="eb1e357632621e81" providerId="LiveId" clId="{161CC490-A2B6-4116-AAA4-DC9F797F086B}" dt="2020-06-12T16:43:01.948" v="586" actId="27636"/>
      <pc:docMkLst>
        <pc:docMk/>
      </pc:docMkLst>
      <pc:sldChg chg="addSp modSp mod setBg">
        <pc:chgData name="Mohamad Issa" userId="eb1e357632621e81" providerId="LiveId" clId="{161CC490-A2B6-4116-AAA4-DC9F797F086B}" dt="2020-06-12T16:26:35.746" v="198" actId="20577"/>
        <pc:sldMkLst>
          <pc:docMk/>
          <pc:sldMk cId="2979716077" sldId="257"/>
        </pc:sldMkLst>
        <pc:spChg chg="mod">
          <ac:chgData name="Mohamad Issa" userId="eb1e357632621e81" providerId="LiveId" clId="{161CC490-A2B6-4116-AAA4-DC9F797F086B}" dt="2020-06-12T12:36:26.510" v="35" actId="26606"/>
          <ac:spMkLst>
            <pc:docMk/>
            <pc:sldMk cId="2979716077" sldId="257"/>
            <ac:spMk id="2" creationId="{CA475F7B-1B73-4562-A182-79F24602B81B}"/>
          </ac:spMkLst>
        </pc:spChg>
        <pc:spChg chg="mod">
          <ac:chgData name="Mohamad Issa" userId="eb1e357632621e81" providerId="LiveId" clId="{161CC490-A2B6-4116-AAA4-DC9F797F086B}" dt="2020-06-12T16:26:35.746" v="198" actId="20577"/>
          <ac:spMkLst>
            <pc:docMk/>
            <pc:sldMk cId="2979716077" sldId="257"/>
            <ac:spMk id="3" creationId="{72CE67D0-96F4-4265-8AA8-1786E5D4505C}"/>
          </ac:spMkLst>
        </pc:spChg>
        <pc:spChg chg="add">
          <ac:chgData name="Mohamad Issa" userId="eb1e357632621e81" providerId="LiveId" clId="{161CC490-A2B6-4116-AAA4-DC9F797F086B}" dt="2020-06-12T12:36:26.510" v="35" actId="26606"/>
          <ac:spMkLst>
            <pc:docMk/>
            <pc:sldMk cId="2979716077" sldId="257"/>
            <ac:spMk id="8" creationId="{907EF6B7-1338-4443-8C46-6A318D952DFD}"/>
          </ac:spMkLst>
        </pc:spChg>
        <pc:spChg chg="add">
          <ac:chgData name="Mohamad Issa" userId="eb1e357632621e81" providerId="LiveId" clId="{161CC490-A2B6-4116-AAA4-DC9F797F086B}" dt="2020-06-12T12:36:26.510" v="35" actId="26606"/>
          <ac:spMkLst>
            <pc:docMk/>
            <pc:sldMk cId="2979716077" sldId="257"/>
            <ac:spMk id="10" creationId="{DAAE4CDD-124C-4DCF-9584-B6033B545DD5}"/>
          </ac:spMkLst>
        </pc:spChg>
        <pc:spChg chg="add">
          <ac:chgData name="Mohamad Issa" userId="eb1e357632621e81" providerId="LiveId" clId="{161CC490-A2B6-4116-AAA4-DC9F797F086B}" dt="2020-06-12T12:36:26.510" v="35" actId="26606"/>
          <ac:spMkLst>
            <pc:docMk/>
            <pc:sldMk cId="2979716077" sldId="257"/>
            <ac:spMk id="12" creationId="{081E4A58-353D-44AE-B2FC-2A74E2E400F7}"/>
          </ac:spMkLst>
        </pc:spChg>
      </pc:sldChg>
      <pc:sldChg chg="addSp delSp modSp mod setBg">
        <pc:chgData name="Mohamad Issa" userId="eb1e357632621e81" providerId="LiveId" clId="{161CC490-A2B6-4116-AAA4-DC9F797F086B}" dt="2020-06-12T12:36:45.834" v="36" actId="26606"/>
        <pc:sldMkLst>
          <pc:docMk/>
          <pc:sldMk cId="1154516699" sldId="258"/>
        </pc:sldMkLst>
        <pc:spChg chg="mod">
          <ac:chgData name="Mohamad Issa" userId="eb1e357632621e81" providerId="LiveId" clId="{161CC490-A2B6-4116-AAA4-DC9F797F086B}" dt="2020-06-12T12:36:45.834" v="36" actId="26606"/>
          <ac:spMkLst>
            <pc:docMk/>
            <pc:sldMk cId="1154516699" sldId="258"/>
            <ac:spMk id="2" creationId="{C1194055-D61D-411A-9D46-08E59EB45760}"/>
          </ac:spMkLst>
        </pc:spChg>
        <pc:spChg chg="del">
          <ac:chgData name="Mohamad Issa" userId="eb1e357632621e81" providerId="LiveId" clId="{161CC490-A2B6-4116-AAA4-DC9F797F086B}" dt="2020-06-12T12:36:45.834" v="36" actId="26606"/>
          <ac:spMkLst>
            <pc:docMk/>
            <pc:sldMk cId="1154516699" sldId="258"/>
            <ac:spMk id="3" creationId="{EEB582D6-1833-47FE-93D3-FD2868B88AA9}"/>
          </ac:spMkLst>
        </pc:spChg>
        <pc:spChg chg="add">
          <ac:chgData name="Mohamad Issa" userId="eb1e357632621e81" providerId="LiveId" clId="{161CC490-A2B6-4116-AAA4-DC9F797F086B}" dt="2020-06-12T12:36:45.834" v="36" actId="26606"/>
          <ac:spMkLst>
            <pc:docMk/>
            <pc:sldMk cId="1154516699" sldId="258"/>
            <ac:spMk id="8" creationId="{4E1BEB12-92AF-4445-98AD-4C7756E7C93B}"/>
          </ac:spMkLst>
        </pc:spChg>
        <pc:spChg chg="add">
          <ac:chgData name="Mohamad Issa" userId="eb1e357632621e81" providerId="LiveId" clId="{161CC490-A2B6-4116-AAA4-DC9F797F086B}" dt="2020-06-12T12:36:45.834" v="36" actId="26606"/>
          <ac:spMkLst>
            <pc:docMk/>
            <pc:sldMk cId="1154516699" sldId="258"/>
            <ac:spMk id="10" creationId="{D0522C2C-7B5C-48A7-A969-03941E5D2E76}"/>
          </ac:spMkLst>
        </pc:spChg>
        <pc:spChg chg="add">
          <ac:chgData name="Mohamad Issa" userId="eb1e357632621e81" providerId="LiveId" clId="{161CC490-A2B6-4116-AAA4-DC9F797F086B}" dt="2020-06-12T12:36:45.834" v="36" actId="26606"/>
          <ac:spMkLst>
            <pc:docMk/>
            <pc:sldMk cId="1154516699" sldId="258"/>
            <ac:spMk id="12" creationId="{9C682A1A-5B2D-4111-BBD6-620165633E5B}"/>
          </ac:spMkLst>
        </pc:spChg>
        <pc:spChg chg="add">
          <ac:chgData name="Mohamad Issa" userId="eb1e357632621e81" providerId="LiveId" clId="{161CC490-A2B6-4116-AAA4-DC9F797F086B}" dt="2020-06-12T12:36:45.834" v="36" actId="26606"/>
          <ac:spMkLst>
            <pc:docMk/>
            <pc:sldMk cId="1154516699" sldId="258"/>
            <ac:spMk id="14" creationId="{D6EE29F2-D77F-4BD0-A20B-334D316A1C9D}"/>
          </ac:spMkLst>
        </pc:spChg>
        <pc:spChg chg="add">
          <ac:chgData name="Mohamad Issa" userId="eb1e357632621e81" providerId="LiveId" clId="{161CC490-A2B6-4116-AAA4-DC9F797F086B}" dt="2020-06-12T12:36:45.834" v="36" actId="26606"/>
          <ac:spMkLst>
            <pc:docMk/>
            <pc:sldMk cId="1154516699" sldId="258"/>
            <ac:spMk id="16" creationId="{22D09ED2-868F-42C6-866E-F92E0CEF314F}"/>
          </ac:spMkLst>
        </pc:spChg>
      </pc:sldChg>
      <pc:sldChg chg="addSp delSp modSp mod setBg">
        <pc:chgData name="Mohamad Issa" userId="eb1e357632621e81" providerId="LiveId" clId="{161CC490-A2B6-4116-AAA4-DC9F797F086B}" dt="2020-06-12T16:30:17.130" v="263" actId="20577"/>
        <pc:sldMkLst>
          <pc:docMk/>
          <pc:sldMk cId="408288463" sldId="259"/>
        </pc:sldMkLst>
        <pc:spChg chg="mod">
          <ac:chgData name="Mohamad Issa" userId="eb1e357632621e81" providerId="LiveId" clId="{161CC490-A2B6-4116-AAA4-DC9F797F086B}" dt="2020-06-12T16:30:17.130" v="263" actId="20577"/>
          <ac:spMkLst>
            <pc:docMk/>
            <pc:sldMk cId="408288463" sldId="259"/>
            <ac:spMk id="2" creationId="{F4743FAC-A7E9-4F05-9AE5-97275398D95E}"/>
          </ac:spMkLst>
        </pc:spChg>
        <pc:spChg chg="del">
          <ac:chgData name="Mohamad Issa" userId="eb1e357632621e81" providerId="LiveId" clId="{161CC490-A2B6-4116-AAA4-DC9F797F086B}" dt="2020-06-12T12:36:50.871" v="37" actId="26606"/>
          <ac:spMkLst>
            <pc:docMk/>
            <pc:sldMk cId="408288463" sldId="259"/>
            <ac:spMk id="3" creationId="{3B2335CA-A4CC-48B8-89B3-2888872EBFF0}"/>
          </ac:spMkLst>
        </pc:spChg>
        <pc:spChg chg="add">
          <ac:chgData name="Mohamad Issa" userId="eb1e357632621e81" providerId="LiveId" clId="{161CC490-A2B6-4116-AAA4-DC9F797F086B}" dt="2020-06-12T12:36:50.871" v="37" actId="26606"/>
          <ac:spMkLst>
            <pc:docMk/>
            <pc:sldMk cId="408288463" sldId="259"/>
            <ac:spMk id="8" creationId="{0E42565C-E3CC-4EF0-8093-88FCC788A3C2}"/>
          </ac:spMkLst>
        </pc:spChg>
        <pc:spChg chg="add">
          <ac:chgData name="Mohamad Issa" userId="eb1e357632621e81" providerId="LiveId" clId="{161CC490-A2B6-4116-AAA4-DC9F797F086B}" dt="2020-06-12T12:36:50.871" v="37" actId="26606"/>
          <ac:spMkLst>
            <pc:docMk/>
            <pc:sldMk cId="408288463" sldId="259"/>
            <ac:spMk id="10" creationId="{02F429C4-ABC9-46FC-818A-B5429CDE4A96}"/>
          </ac:spMkLst>
        </pc:spChg>
        <pc:spChg chg="add">
          <ac:chgData name="Mohamad Issa" userId="eb1e357632621e81" providerId="LiveId" clId="{161CC490-A2B6-4116-AAA4-DC9F797F086B}" dt="2020-06-12T12:36:50.871" v="37" actId="26606"/>
          <ac:spMkLst>
            <pc:docMk/>
            <pc:sldMk cId="408288463" sldId="259"/>
            <ac:spMk id="12" creationId="{2CEF98E4-3709-4952-8F42-2305CCE34FA3}"/>
          </ac:spMkLst>
        </pc:spChg>
        <pc:spChg chg="add">
          <ac:chgData name="Mohamad Issa" userId="eb1e357632621e81" providerId="LiveId" clId="{161CC490-A2B6-4116-AAA4-DC9F797F086B}" dt="2020-06-12T12:36:50.871" v="37" actId="26606"/>
          <ac:spMkLst>
            <pc:docMk/>
            <pc:sldMk cId="408288463" sldId="259"/>
            <ac:spMk id="14" creationId="{F10BCCF5-D685-47FF-B675-647EAEB72C8E}"/>
          </ac:spMkLst>
        </pc:spChg>
        <pc:spChg chg="add">
          <ac:chgData name="Mohamad Issa" userId="eb1e357632621e81" providerId="LiveId" clId="{161CC490-A2B6-4116-AAA4-DC9F797F086B}" dt="2020-06-12T12:36:50.871" v="37" actId="26606"/>
          <ac:spMkLst>
            <pc:docMk/>
            <pc:sldMk cId="408288463" sldId="259"/>
            <ac:spMk id="16" creationId="{B0EE8A42-107A-4D4C-8D56-BBAE95C7FC0D}"/>
          </ac:spMkLst>
        </pc:spChg>
      </pc:sldChg>
      <pc:sldChg chg="addSp delSp modSp mod setBg">
        <pc:chgData name="Mohamad Issa" userId="eb1e357632621e81" providerId="LiveId" clId="{161CC490-A2B6-4116-AAA4-DC9F797F086B}" dt="2020-06-12T16:36:59.557" v="469" actId="27636"/>
        <pc:sldMkLst>
          <pc:docMk/>
          <pc:sldMk cId="2736529815" sldId="260"/>
        </pc:sldMkLst>
        <pc:spChg chg="mod">
          <ac:chgData name="Mohamad Issa" userId="eb1e357632621e81" providerId="LiveId" clId="{161CC490-A2B6-4116-AAA4-DC9F797F086B}" dt="2020-06-12T12:37:00.807" v="38" actId="26606"/>
          <ac:spMkLst>
            <pc:docMk/>
            <pc:sldMk cId="2736529815" sldId="260"/>
            <ac:spMk id="2" creationId="{F4C376BB-5C1F-404C-96CD-826DD31C1CEF}"/>
          </ac:spMkLst>
        </pc:spChg>
        <pc:spChg chg="mod">
          <ac:chgData name="Mohamad Issa" userId="eb1e357632621e81" providerId="LiveId" clId="{161CC490-A2B6-4116-AAA4-DC9F797F086B}" dt="2020-06-12T16:36:59.557" v="469" actId="27636"/>
          <ac:spMkLst>
            <pc:docMk/>
            <pc:sldMk cId="2736529815" sldId="260"/>
            <ac:spMk id="3" creationId="{F71024A4-B3F1-4F38-9E24-3955DB706E6E}"/>
          </ac:spMkLst>
        </pc:spChg>
        <pc:spChg chg="add del">
          <ac:chgData name="Mohamad Issa" userId="eb1e357632621e81" providerId="LiveId" clId="{161CC490-A2B6-4116-AAA4-DC9F797F086B}" dt="2020-06-12T16:35:34.750" v="386"/>
          <ac:spMkLst>
            <pc:docMk/>
            <pc:sldMk cId="2736529815" sldId="260"/>
            <ac:spMk id="4" creationId="{9F1A0FA2-7C12-40E4-956A-8DFFBF457D35}"/>
          </ac:spMkLst>
        </pc:spChg>
        <pc:spChg chg="add">
          <ac:chgData name="Mohamad Issa" userId="eb1e357632621e81" providerId="LiveId" clId="{161CC490-A2B6-4116-AAA4-DC9F797F086B}" dt="2020-06-12T12:37:00.807" v="38" actId="26606"/>
          <ac:spMkLst>
            <pc:docMk/>
            <pc:sldMk cId="2736529815" sldId="260"/>
            <ac:spMk id="8" creationId="{B4CE5841-C184-4A70-A609-5FE4A50783C7}"/>
          </ac:spMkLst>
        </pc:spChg>
        <pc:spChg chg="add">
          <ac:chgData name="Mohamad Issa" userId="eb1e357632621e81" providerId="LiveId" clId="{161CC490-A2B6-4116-AAA4-DC9F797F086B}" dt="2020-06-12T12:37:00.807" v="38" actId="26606"/>
          <ac:spMkLst>
            <pc:docMk/>
            <pc:sldMk cId="2736529815" sldId="260"/>
            <ac:spMk id="10" creationId="{CD1AAA2C-FBBE-42AA-B869-31D524B7653F}"/>
          </ac:spMkLst>
        </pc:spChg>
        <pc:spChg chg="add">
          <ac:chgData name="Mohamad Issa" userId="eb1e357632621e81" providerId="LiveId" clId="{161CC490-A2B6-4116-AAA4-DC9F797F086B}" dt="2020-06-12T12:37:00.807" v="38" actId="26606"/>
          <ac:spMkLst>
            <pc:docMk/>
            <pc:sldMk cId="2736529815" sldId="260"/>
            <ac:spMk id="12" creationId="{5F937BBF-9326-4230-AB1B-F1795E350559}"/>
          </ac:spMkLst>
        </pc:spChg>
      </pc:sldChg>
      <pc:sldChg chg="addSp delSp modSp mod setBg">
        <pc:chgData name="Mohamad Issa" userId="eb1e357632621e81" providerId="LiveId" clId="{161CC490-A2B6-4116-AAA4-DC9F797F086B}" dt="2020-06-12T16:40:04.781" v="482" actId="20577"/>
        <pc:sldMkLst>
          <pc:docMk/>
          <pc:sldMk cId="1232924606" sldId="261"/>
        </pc:sldMkLst>
        <pc:spChg chg="mod">
          <ac:chgData name="Mohamad Issa" userId="eb1e357632621e81" providerId="LiveId" clId="{161CC490-A2B6-4116-AAA4-DC9F797F086B}" dt="2020-06-12T16:40:04.781" v="482" actId="20577"/>
          <ac:spMkLst>
            <pc:docMk/>
            <pc:sldMk cId="1232924606" sldId="261"/>
            <ac:spMk id="2" creationId="{B0956764-792C-4432-8BF7-FEAF1CE71485}"/>
          </ac:spMkLst>
        </pc:spChg>
        <pc:spChg chg="del">
          <ac:chgData name="Mohamad Issa" userId="eb1e357632621e81" providerId="LiveId" clId="{161CC490-A2B6-4116-AAA4-DC9F797F086B}" dt="2020-06-12T12:37:27.865" v="39" actId="26606"/>
          <ac:spMkLst>
            <pc:docMk/>
            <pc:sldMk cId="1232924606" sldId="261"/>
            <ac:spMk id="3" creationId="{E78925D5-572A-4560-8177-D7C351076288}"/>
          </ac:spMkLst>
        </pc:spChg>
        <pc:spChg chg="add">
          <ac:chgData name="Mohamad Issa" userId="eb1e357632621e81" providerId="LiveId" clId="{161CC490-A2B6-4116-AAA4-DC9F797F086B}" dt="2020-06-12T12:37:27.865" v="39" actId="26606"/>
          <ac:spMkLst>
            <pc:docMk/>
            <pc:sldMk cId="1232924606" sldId="261"/>
            <ac:spMk id="8" creationId="{AB3C2A63-5F24-4EEB-9DED-E7FE1295F5B4}"/>
          </ac:spMkLst>
        </pc:spChg>
        <pc:spChg chg="add">
          <ac:chgData name="Mohamad Issa" userId="eb1e357632621e81" providerId="LiveId" clId="{161CC490-A2B6-4116-AAA4-DC9F797F086B}" dt="2020-06-12T12:37:27.865" v="39" actId="26606"/>
          <ac:spMkLst>
            <pc:docMk/>
            <pc:sldMk cId="1232924606" sldId="261"/>
            <ac:spMk id="10" creationId="{2CEF98E4-3709-4952-8F42-2305CCE34FA3}"/>
          </ac:spMkLst>
        </pc:spChg>
        <pc:spChg chg="add">
          <ac:chgData name="Mohamad Issa" userId="eb1e357632621e81" providerId="LiveId" clId="{161CC490-A2B6-4116-AAA4-DC9F797F086B}" dt="2020-06-12T12:37:27.865" v="39" actId="26606"/>
          <ac:spMkLst>
            <pc:docMk/>
            <pc:sldMk cId="1232924606" sldId="261"/>
            <ac:spMk id="12" creationId="{F10BCCF5-D685-47FF-B675-647EAEB72C8E}"/>
          </ac:spMkLst>
        </pc:spChg>
        <pc:spChg chg="add">
          <ac:chgData name="Mohamad Issa" userId="eb1e357632621e81" providerId="LiveId" clId="{161CC490-A2B6-4116-AAA4-DC9F797F086B}" dt="2020-06-12T12:37:27.865" v="39" actId="26606"/>
          <ac:spMkLst>
            <pc:docMk/>
            <pc:sldMk cId="1232924606" sldId="261"/>
            <ac:spMk id="14" creationId="{02F429C4-ABC9-46FC-818A-B5429CDE4A96}"/>
          </ac:spMkLst>
        </pc:spChg>
      </pc:sldChg>
      <pc:sldChg chg="addSp modSp mod setBg">
        <pc:chgData name="Mohamad Issa" userId="eb1e357632621e81" providerId="LiveId" clId="{161CC490-A2B6-4116-AAA4-DC9F797F086B}" dt="2020-06-12T16:42:09.232" v="568" actId="20577"/>
        <pc:sldMkLst>
          <pc:docMk/>
          <pc:sldMk cId="3069255539" sldId="262"/>
        </pc:sldMkLst>
        <pc:spChg chg="mod">
          <ac:chgData name="Mohamad Issa" userId="eb1e357632621e81" providerId="LiveId" clId="{161CC490-A2B6-4116-AAA4-DC9F797F086B}" dt="2020-06-12T12:37:41.744" v="40" actId="26606"/>
          <ac:spMkLst>
            <pc:docMk/>
            <pc:sldMk cId="3069255539" sldId="262"/>
            <ac:spMk id="2" creationId="{574977F3-7CB0-490D-98AA-A3570186C2B6}"/>
          </ac:spMkLst>
        </pc:spChg>
        <pc:spChg chg="mod">
          <ac:chgData name="Mohamad Issa" userId="eb1e357632621e81" providerId="LiveId" clId="{161CC490-A2B6-4116-AAA4-DC9F797F086B}" dt="2020-06-12T16:42:09.232" v="568" actId="20577"/>
          <ac:spMkLst>
            <pc:docMk/>
            <pc:sldMk cId="3069255539" sldId="262"/>
            <ac:spMk id="3" creationId="{52AD6AE3-694A-4C5C-A84C-E215BE7622E6}"/>
          </ac:spMkLst>
        </pc:spChg>
        <pc:spChg chg="add">
          <ac:chgData name="Mohamad Issa" userId="eb1e357632621e81" providerId="LiveId" clId="{161CC490-A2B6-4116-AAA4-DC9F797F086B}" dt="2020-06-12T12:37:41.744" v="40" actId="26606"/>
          <ac:spMkLst>
            <pc:docMk/>
            <pc:sldMk cId="3069255539" sldId="262"/>
            <ac:spMk id="8" creationId="{DAF1966E-FD40-4A4A-B61B-C4DF7FA05F06}"/>
          </ac:spMkLst>
        </pc:spChg>
        <pc:spChg chg="add">
          <ac:chgData name="Mohamad Issa" userId="eb1e357632621e81" providerId="LiveId" clId="{161CC490-A2B6-4116-AAA4-DC9F797F086B}" dt="2020-06-12T12:37:41.744" v="40" actId="26606"/>
          <ac:spMkLst>
            <pc:docMk/>
            <pc:sldMk cId="3069255539" sldId="262"/>
            <ac:spMk id="10" creationId="{047BFA19-D45E-416B-A404-7AF2F3F27017}"/>
          </ac:spMkLst>
        </pc:spChg>
        <pc:spChg chg="add">
          <ac:chgData name="Mohamad Issa" userId="eb1e357632621e81" providerId="LiveId" clId="{161CC490-A2B6-4116-AAA4-DC9F797F086B}" dt="2020-06-12T12:37:41.744" v="40" actId="26606"/>
          <ac:spMkLst>
            <pc:docMk/>
            <pc:sldMk cId="3069255539" sldId="262"/>
            <ac:spMk id="12" creationId="{8E0105E7-23DB-4CF2-8258-FF47C7620F6E}"/>
          </ac:spMkLst>
        </pc:spChg>
        <pc:spChg chg="add">
          <ac:chgData name="Mohamad Issa" userId="eb1e357632621e81" providerId="LiveId" clId="{161CC490-A2B6-4116-AAA4-DC9F797F086B}" dt="2020-06-12T12:37:41.744" v="40" actId="26606"/>
          <ac:spMkLst>
            <pc:docMk/>
            <pc:sldMk cId="3069255539" sldId="262"/>
            <ac:spMk id="14" creationId="{074B4F7D-14B2-478B-8BF5-01E4E0C5D263}"/>
          </ac:spMkLst>
        </pc:spChg>
      </pc:sldChg>
      <pc:sldChg chg="modSp new mod">
        <pc:chgData name="Mohamad Issa" userId="eb1e357632621e81" providerId="LiveId" clId="{161CC490-A2B6-4116-AAA4-DC9F797F086B}" dt="2020-06-12T16:43:01.948" v="586" actId="27636"/>
        <pc:sldMkLst>
          <pc:docMk/>
          <pc:sldMk cId="360226531" sldId="263"/>
        </pc:sldMkLst>
        <pc:spChg chg="mod">
          <ac:chgData name="Mohamad Issa" userId="eb1e357632621e81" providerId="LiveId" clId="{161CC490-A2B6-4116-AAA4-DC9F797F086B}" dt="2020-06-12T16:42:26.638" v="580" actId="20577"/>
          <ac:spMkLst>
            <pc:docMk/>
            <pc:sldMk cId="360226531" sldId="263"/>
            <ac:spMk id="2" creationId="{A2ABFC2F-7969-43D7-BB82-321DB6E9CF37}"/>
          </ac:spMkLst>
        </pc:spChg>
        <pc:spChg chg="mod">
          <ac:chgData name="Mohamad Issa" userId="eb1e357632621e81" providerId="LiveId" clId="{161CC490-A2B6-4116-AAA4-DC9F797F086B}" dt="2020-06-12T16:43:01.948" v="586" actId="27636"/>
          <ac:spMkLst>
            <pc:docMk/>
            <pc:sldMk cId="360226531" sldId="263"/>
            <ac:spMk id="3" creationId="{34B0E85C-CF5B-4662-A0EA-D201EB02CBC2}"/>
          </ac:spMkLst>
        </pc:spChg>
      </pc:sldChg>
      <pc:sldChg chg="del">
        <pc:chgData name="Mohamad Issa" userId="eb1e357632621e81" providerId="LiveId" clId="{161CC490-A2B6-4116-AAA4-DC9F797F086B}" dt="2020-06-12T12:36:07.872" v="32" actId="47"/>
        <pc:sldMkLst>
          <pc:docMk/>
          <pc:sldMk cId="3455315576" sldId="263"/>
        </pc:sldMkLst>
      </pc:sldChg>
      <pc:sldChg chg="del">
        <pc:chgData name="Mohamad Issa" userId="eb1e357632621e81" providerId="LiveId" clId="{161CC490-A2B6-4116-AAA4-DC9F797F086B}" dt="2020-06-12T12:36:09.189" v="33" actId="47"/>
        <pc:sldMkLst>
          <pc:docMk/>
          <pc:sldMk cId="1618623938" sldId="264"/>
        </pc:sldMkLst>
      </pc:sldChg>
      <pc:sldChg chg="del">
        <pc:chgData name="Mohamad Issa" userId="eb1e357632621e81" providerId="LiveId" clId="{161CC490-A2B6-4116-AAA4-DC9F797F086B}" dt="2020-06-12T12:36:10.707" v="34" actId="47"/>
        <pc:sldMkLst>
          <pc:docMk/>
          <pc:sldMk cId="3616643250" sldId="265"/>
        </pc:sldMkLst>
      </pc:sldChg>
    </pc:docChg>
  </pc:docChgLst>
  <pc:docChgLst>
    <pc:chgData name="Mohamad Issa" userId="eb1e357632621e81" providerId="LiveId" clId="{113ACF71-8EBC-4D5D-B35B-A1923DBC9A25}"/>
    <pc:docChg chg="undo custSel mod addSld modSld">
      <pc:chgData name="Mohamad Issa" userId="eb1e357632621e81" providerId="LiveId" clId="{113ACF71-8EBC-4D5D-B35B-A1923DBC9A25}" dt="2020-05-17T23:25:17.009" v="235" actId="20577"/>
      <pc:docMkLst>
        <pc:docMk/>
      </pc:docMkLst>
      <pc:sldChg chg="addSp delSp modSp new mod setBg setClrOvrMap">
        <pc:chgData name="Mohamad Issa" userId="eb1e357632621e81" providerId="LiveId" clId="{113ACF71-8EBC-4D5D-B35B-A1923DBC9A25}" dt="2020-05-17T23:24:17.331" v="205" actId="2711"/>
        <pc:sldMkLst>
          <pc:docMk/>
          <pc:sldMk cId="2553708540" sldId="256"/>
        </pc:sldMkLst>
        <pc:spChg chg="mod">
          <ac:chgData name="Mohamad Issa" userId="eb1e357632621e81" providerId="LiveId" clId="{113ACF71-8EBC-4D5D-B35B-A1923DBC9A25}" dt="2020-05-17T23:24:17.331" v="205" actId="2711"/>
          <ac:spMkLst>
            <pc:docMk/>
            <pc:sldMk cId="2553708540" sldId="256"/>
            <ac:spMk id="2" creationId="{784E7BBF-26D4-4EEC-A481-86E5597EDBB4}"/>
          </ac:spMkLst>
        </pc:spChg>
        <pc:spChg chg="mod">
          <ac:chgData name="Mohamad Issa" userId="eb1e357632621e81" providerId="LiveId" clId="{113ACF71-8EBC-4D5D-B35B-A1923DBC9A25}" dt="2020-05-17T23:22:13.136" v="203" actId="26606"/>
          <ac:spMkLst>
            <pc:docMk/>
            <pc:sldMk cId="2553708540" sldId="256"/>
            <ac:spMk id="3" creationId="{B8AE611B-C38F-4A81-B1D3-3BB58428D6B7}"/>
          </ac:spMkLst>
        </pc:spChg>
        <pc:spChg chg="add del">
          <ac:chgData name="Mohamad Issa" userId="eb1e357632621e81" providerId="LiveId" clId="{113ACF71-8EBC-4D5D-B35B-A1923DBC9A25}" dt="2020-05-17T23:22:13.136" v="203" actId="26606"/>
          <ac:spMkLst>
            <pc:docMk/>
            <pc:sldMk cId="2553708540" sldId="256"/>
            <ac:spMk id="10" creationId="{71B2258F-86CA-4D4D-8270-BC05FCDEBFB3}"/>
          </ac:spMkLst>
        </pc:spChg>
        <pc:spChg chg="add">
          <ac:chgData name="Mohamad Issa" userId="eb1e357632621e81" providerId="LiveId" clId="{113ACF71-8EBC-4D5D-B35B-A1923DBC9A25}" dt="2020-05-17T23:22:13.136" v="203" actId="26606"/>
          <ac:spMkLst>
            <pc:docMk/>
            <pc:sldMk cId="2553708540" sldId="256"/>
            <ac:spMk id="15" creationId="{E20EB187-900F-4AF5-813B-101456D9FD39}"/>
          </ac:spMkLst>
        </pc:spChg>
        <pc:picChg chg="add mod ord">
          <ac:chgData name="Mohamad Issa" userId="eb1e357632621e81" providerId="LiveId" clId="{113ACF71-8EBC-4D5D-B35B-A1923DBC9A25}" dt="2020-05-17T23:21:28.153" v="149" actId="26606"/>
          <ac:picMkLst>
            <pc:docMk/>
            <pc:sldMk cId="2553708540" sldId="256"/>
            <ac:picMk id="5" creationId="{7A20B28A-0444-405A-A825-7580CA479BB0}"/>
          </ac:picMkLst>
        </pc:picChg>
        <pc:cxnChg chg="add">
          <ac:chgData name="Mohamad Issa" userId="eb1e357632621e81" providerId="LiveId" clId="{113ACF71-8EBC-4D5D-B35B-A1923DBC9A25}" dt="2020-05-17T23:22:13.136" v="203" actId="26606"/>
          <ac:cxnSpMkLst>
            <pc:docMk/>
            <pc:sldMk cId="2553708540" sldId="256"/>
            <ac:cxnSpMk id="17" creationId="{624D17C8-E9C2-48A4-AA36-D7048A6CCC41}"/>
          </ac:cxnSpMkLst>
        </pc:cxnChg>
      </pc:sldChg>
      <pc:sldChg chg="modSp new mod">
        <pc:chgData name="Mohamad Issa" userId="eb1e357632621e81" providerId="LiveId" clId="{113ACF71-8EBC-4D5D-B35B-A1923DBC9A25}" dt="2020-05-17T23:25:17.009" v="235" actId="20577"/>
        <pc:sldMkLst>
          <pc:docMk/>
          <pc:sldMk cId="2979716077" sldId="257"/>
        </pc:sldMkLst>
        <pc:spChg chg="mod">
          <ac:chgData name="Mohamad Issa" userId="eb1e357632621e81" providerId="LiveId" clId="{113ACF71-8EBC-4D5D-B35B-A1923DBC9A25}" dt="2020-05-17T23:25:17.009" v="235" actId="20577"/>
          <ac:spMkLst>
            <pc:docMk/>
            <pc:sldMk cId="2979716077" sldId="257"/>
            <ac:spMk id="2" creationId="{CA475F7B-1B73-4562-A182-79F24602B81B}"/>
          </ac:spMkLst>
        </pc:spChg>
      </pc:sldChg>
      <pc:sldChg chg="new">
        <pc:chgData name="Mohamad Issa" userId="eb1e357632621e81" providerId="LiveId" clId="{113ACF71-8EBC-4D5D-B35B-A1923DBC9A25}" dt="2020-05-17T23:05:45.676" v="2" actId="680"/>
        <pc:sldMkLst>
          <pc:docMk/>
          <pc:sldMk cId="1154516699" sldId="258"/>
        </pc:sldMkLst>
      </pc:sldChg>
      <pc:sldChg chg="new">
        <pc:chgData name="Mohamad Issa" userId="eb1e357632621e81" providerId="LiveId" clId="{113ACF71-8EBC-4D5D-B35B-A1923DBC9A25}" dt="2020-05-17T23:05:53.735" v="3" actId="680"/>
        <pc:sldMkLst>
          <pc:docMk/>
          <pc:sldMk cId="408288463" sldId="259"/>
        </pc:sldMkLst>
      </pc:sldChg>
      <pc:sldChg chg="new">
        <pc:chgData name="Mohamad Issa" userId="eb1e357632621e81" providerId="LiveId" clId="{113ACF71-8EBC-4D5D-B35B-A1923DBC9A25}" dt="2020-05-17T23:07:15.251" v="4" actId="680"/>
        <pc:sldMkLst>
          <pc:docMk/>
          <pc:sldMk cId="2736529815" sldId="260"/>
        </pc:sldMkLst>
      </pc:sldChg>
      <pc:sldChg chg="new">
        <pc:chgData name="Mohamad Issa" userId="eb1e357632621e81" providerId="LiveId" clId="{113ACF71-8EBC-4D5D-B35B-A1923DBC9A25}" dt="2020-05-17T23:07:53.876" v="5" actId="680"/>
        <pc:sldMkLst>
          <pc:docMk/>
          <pc:sldMk cId="1232924606" sldId="261"/>
        </pc:sldMkLst>
      </pc:sldChg>
      <pc:sldChg chg="new">
        <pc:chgData name="Mohamad Issa" userId="eb1e357632621e81" providerId="LiveId" clId="{113ACF71-8EBC-4D5D-B35B-A1923DBC9A25}" dt="2020-05-17T23:12:06.559" v="6" actId="680"/>
        <pc:sldMkLst>
          <pc:docMk/>
          <pc:sldMk cId="3069255539" sldId="262"/>
        </pc:sldMkLst>
      </pc:sldChg>
      <pc:sldChg chg="new">
        <pc:chgData name="Mohamad Issa" userId="eb1e357632621e81" providerId="LiveId" clId="{113ACF71-8EBC-4D5D-B35B-A1923DBC9A25}" dt="2020-05-17T23:12:07.111" v="7" actId="680"/>
        <pc:sldMkLst>
          <pc:docMk/>
          <pc:sldMk cId="3455315576" sldId="263"/>
        </pc:sldMkLst>
      </pc:sldChg>
      <pc:sldChg chg="new">
        <pc:chgData name="Mohamad Issa" userId="eb1e357632621e81" providerId="LiveId" clId="{113ACF71-8EBC-4D5D-B35B-A1923DBC9A25}" dt="2020-05-17T23:12:08.003" v="8" actId="680"/>
        <pc:sldMkLst>
          <pc:docMk/>
          <pc:sldMk cId="1618623938" sldId="264"/>
        </pc:sldMkLst>
      </pc:sldChg>
      <pc:sldChg chg="new">
        <pc:chgData name="Mohamad Issa" userId="eb1e357632621e81" providerId="LiveId" clId="{113ACF71-8EBC-4D5D-B35B-A1923DBC9A25}" dt="2020-05-17T23:12:08.670" v="9" actId="680"/>
        <pc:sldMkLst>
          <pc:docMk/>
          <pc:sldMk cId="3616643250"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35BA57-40F4-4BD8-8661-B695FB1F8687}" type="datetimeFigureOut">
              <a:rPr lang="en-GB" smtClean="0"/>
              <a:t>12/06/2020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747F4E-6237-4679-8F78-080EF10811AD}" type="slidenum">
              <a:rPr lang="en-GB" smtClean="0"/>
              <a:t>‹#›</a:t>
            </a:fld>
            <a:endParaRPr lang="en-GB"/>
          </a:p>
        </p:txBody>
      </p:sp>
    </p:spTree>
    <p:extLst>
      <p:ext uri="{BB962C8B-B14F-4D97-AF65-F5344CB8AC3E}">
        <p14:creationId xmlns:p14="http://schemas.microsoft.com/office/powerpoint/2010/main" val="2518403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747F4E-6237-4679-8F78-080EF10811AD}" type="slidenum">
              <a:rPr lang="en-GB" smtClean="0"/>
              <a:t>2</a:t>
            </a:fld>
            <a:endParaRPr lang="en-GB"/>
          </a:p>
        </p:txBody>
      </p:sp>
    </p:spTree>
    <p:extLst>
      <p:ext uri="{BB962C8B-B14F-4D97-AF65-F5344CB8AC3E}">
        <p14:creationId xmlns:p14="http://schemas.microsoft.com/office/powerpoint/2010/main" val="3821344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A7593-FA80-4B8D-9317-88AF870F91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0234AA-71C8-4964-8086-ECFE149095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7ADE47-F65C-4B35-9F73-84CD638FD749}"/>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5" name="Footer Placeholder 4">
            <a:extLst>
              <a:ext uri="{FF2B5EF4-FFF2-40B4-BE49-F238E27FC236}">
                <a16:creationId xmlns:a16="http://schemas.microsoft.com/office/drawing/2014/main" id="{46B43D9F-6BD2-49CC-9733-3E1D8AA66B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DBE81-AE5C-44D2-BDD7-894E407E7AC8}"/>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155802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9A0A6-F900-463A-824D-E0080111FF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3E182E-E524-454A-898E-F4CE4533F8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94361-1ACD-4BD4-8835-4BE71DF7D64F}"/>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5" name="Footer Placeholder 4">
            <a:extLst>
              <a:ext uri="{FF2B5EF4-FFF2-40B4-BE49-F238E27FC236}">
                <a16:creationId xmlns:a16="http://schemas.microsoft.com/office/drawing/2014/main" id="{3D99FFB8-2802-4AE7-BC05-1E257E9FE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0853-050C-4BEC-B72E-C9990A096CD8}"/>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1836265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29DD7-FDC7-43D5-AC22-1A06EC27EC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E0B695-FFFB-4086-8A8B-4BFE329203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CFF9E4-D15B-480D-A3E4-54833F23105E}"/>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5" name="Footer Placeholder 4">
            <a:extLst>
              <a:ext uri="{FF2B5EF4-FFF2-40B4-BE49-F238E27FC236}">
                <a16:creationId xmlns:a16="http://schemas.microsoft.com/office/drawing/2014/main" id="{7C03BBBC-7CF8-4D55-A335-FAE991D533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F6B0F-ABA7-41BB-AAA8-CDC41FB102D9}"/>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935114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8B0E7-1D75-41A5-9917-DB3C04A226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634547-301D-4612-8094-2B4134A326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1AD579-C097-4BCE-B05C-9FE7C78B41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7F7D961-61EE-4550-B26C-AC2A8025B20D}"/>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6" name="Footer Placeholder 5">
            <a:extLst>
              <a:ext uri="{FF2B5EF4-FFF2-40B4-BE49-F238E27FC236}">
                <a16:creationId xmlns:a16="http://schemas.microsoft.com/office/drawing/2014/main" id="{F0808419-DA78-451F-9734-E6D0EF73DD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EAA352-B06C-46BF-B484-31EC9E6DC643}"/>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500019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F082-3574-4A7E-8EF4-C54895DFBF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763E99-3DEE-42C1-9EDB-DE36CEEEDF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742F71-212B-47F1-B048-A4DA4E4B39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82C9F3-A517-48C3-AB1C-061D0C46C2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C891B3-40BA-4F90-B770-E8439B6456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3A686C-C632-408A-9D45-5253CA885E7C}"/>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8" name="Footer Placeholder 7">
            <a:extLst>
              <a:ext uri="{FF2B5EF4-FFF2-40B4-BE49-F238E27FC236}">
                <a16:creationId xmlns:a16="http://schemas.microsoft.com/office/drawing/2014/main" id="{ACA4321A-B9CA-4540-9005-865FF9B32C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E80BEF-5942-40FE-99A3-0FDDE12E4D00}"/>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1658584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AFFB1-6DA7-4BAD-8376-E52B68F7C1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CFB813-69B2-48AF-AEF7-3DACBA3FE861}"/>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4" name="Footer Placeholder 3">
            <a:extLst>
              <a:ext uri="{FF2B5EF4-FFF2-40B4-BE49-F238E27FC236}">
                <a16:creationId xmlns:a16="http://schemas.microsoft.com/office/drawing/2014/main" id="{9D28502D-47F3-4CCE-B7B2-7A54127C35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8E3587-B84C-42B9-8831-A7969262A03F}"/>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53935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F0ED8E-8AD2-4CA9-9BE2-05A68E1BD5A9}"/>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3" name="Footer Placeholder 2">
            <a:extLst>
              <a:ext uri="{FF2B5EF4-FFF2-40B4-BE49-F238E27FC236}">
                <a16:creationId xmlns:a16="http://schemas.microsoft.com/office/drawing/2014/main" id="{5541E221-F711-4333-A5C9-8DEE94ADDB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A75E12-A462-4A23-85C9-95B2639EE77B}"/>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2966490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E3A94-069F-463F-9A93-388376DE97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ED0F46-3C9D-4C50-9DD2-A4C4B23300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1EC00D-9405-4EA7-B250-672ECE3887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BC562B-1BC3-474E-B0BA-1A25AAEA2FD3}"/>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6" name="Footer Placeholder 5">
            <a:extLst>
              <a:ext uri="{FF2B5EF4-FFF2-40B4-BE49-F238E27FC236}">
                <a16:creationId xmlns:a16="http://schemas.microsoft.com/office/drawing/2014/main" id="{ADE91DB3-CD54-4D82-A298-BEA33732FD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07FAD6-8209-4A54-B044-7F61C4E0B8C7}"/>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1702465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69943-2FE4-48F8-9067-23C6D0E07B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62717E-19E0-4C36-95B6-A2350748C8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953C4E0-30BF-4002-8EB7-B8FF00F392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634C7A-5A9C-4DE2-84F9-96E9608DFC3F}"/>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6" name="Footer Placeholder 5">
            <a:extLst>
              <a:ext uri="{FF2B5EF4-FFF2-40B4-BE49-F238E27FC236}">
                <a16:creationId xmlns:a16="http://schemas.microsoft.com/office/drawing/2014/main" id="{7B6E2044-BA78-4BE1-A9D3-0D01ECCFC2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6FEA4F-A8C3-4D8E-85CC-DDDB197190D7}"/>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1353838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945DD-8470-445B-A82D-D80B8FABC3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32DE5-DA6D-4A0B-8C53-364ECC57A1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56AE1F-86A8-43C2-91A9-9954DA563875}"/>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5" name="Footer Placeholder 4">
            <a:extLst>
              <a:ext uri="{FF2B5EF4-FFF2-40B4-BE49-F238E27FC236}">
                <a16:creationId xmlns:a16="http://schemas.microsoft.com/office/drawing/2014/main" id="{B625D89A-98BF-4E3E-A2F7-A99BB7CAB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903E8-076E-468A-BC22-C3DAD459E9D6}"/>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1793949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E2EA9C-79AE-4CA6-8AC9-A503676F7F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0DF3D8-CEE9-4037-9C5F-671B3FE19F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06F157-8DE4-43B8-A74A-BF0B0ADD0D60}"/>
              </a:ext>
            </a:extLst>
          </p:cNvPr>
          <p:cNvSpPr>
            <a:spLocks noGrp="1"/>
          </p:cNvSpPr>
          <p:nvPr>
            <p:ph type="dt" sz="half" idx="10"/>
          </p:nvPr>
        </p:nvSpPr>
        <p:spPr/>
        <p:txBody>
          <a:bodyPr/>
          <a:lstStyle/>
          <a:p>
            <a:fld id="{5F5EA9A4-540F-4677-9CE5-56142DE5A320}" type="datetimeFigureOut">
              <a:rPr lang="en-GB" smtClean="0"/>
              <a:t>12/06/2020</a:t>
            </a:fld>
            <a:endParaRPr lang="en-GB"/>
          </a:p>
        </p:txBody>
      </p:sp>
      <p:sp>
        <p:nvSpPr>
          <p:cNvPr id="5" name="Footer Placeholder 4">
            <a:extLst>
              <a:ext uri="{FF2B5EF4-FFF2-40B4-BE49-F238E27FC236}">
                <a16:creationId xmlns:a16="http://schemas.microsoft.com/office/drawing/2014/main" id="{CC6DA805-B8F6-4400-9D05-2FEFC59A9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7B155-7F57-40EE-A0B4-8D605C65DC6D}"/>
              </a:ext>
            </a:extLst>
          </p:cNvPr>
          <p:cNvSpPr>
            <a:spLocks noGrp="1"/>
          </p:cNvSpPr>
          <p:nvPr>
            <p:ph type="sldNum" sz="quarter" idx="12"/>
          </p:nvPr>
        </p:nvSpPr>
        <p:spPr/>
        <p:txBody>
          <a:bodyPr/>
          <a:lstStyle/>
          <a:p>
            <a:fld id="{A789A5A5-7DB2-40B2-8B11-BE3809E8AAE8}" type="slidenum">
              <a:rPr lang="en-GB" smtClean="0"/>
              <a:t>‹#›</a:t>
            </a:fld>
            <a:endParaRPr lang="en-GB"/>
          </a:p>
        </p:txBody>
      </p:sp>
    </p:spTree>
    <p:extLst>
      <p:ext uri="{BB962C8B-B14F-4D97-AF65-F5344CB8AC3E}">
        <p14:creationId xmlns:p14="http://schemas.microsoft.com/office/powerpoint/2010/main" val="2752992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DB04B4-762B-4733-813B-9D4F877F00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C11DA8-FACA-4D55-B340-E4B4D770AF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986B23-6429-4741-AC7C-BD6308C3B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5EA9A4-540F-4677-9CE5-56142DE5A320}" type="datetimeFigureOut">
              <a:rPr lang="en-GB" smtClean="0"/>
              <a:t>12/06/2020</a:t>
            </a:fld>
            <a:endParaRPr lang="en-GB"/>
          </a:p>
        </p:txBody>
      </p:sp>
      <p:sp>
        <p:nvSpPr>
          <p:cNvPr id="5" name="Footer Placeholder 4">
            <a:extLst>
              <a:ext uri="{FF2B5EF4-FFF2-40B4-BE49-F238E27FC236}">
                <a16:creationId xmlns:a16="http://schemas.microsoft.com/office/drawing/2014/main" id="{22BE24A4-D3FD-414E-BFD2-BA7B0EE4A0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436A5E-B4F6-443E-AA12-4127DD7D5A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89A5A5-7DB2-40B2-8B11-BE3809E8AAE8}" type="slidenum">
              <a:rPr lang="en-GB" smtClean="0"/>
              <a:t>‹#›</a:t>
            </a:fld>
            <a:endParaRPr lang="en-GB"/>
          </a:p>
        </p:txBody>
      </p:sp>
    </p:spTree>
    <p:extLst>
      <p:ext uri="{BB962C8B-B14F-4D97-AF65-F5344CB8AC3E}">
        <p14:creationId xmlns:p14="http://schemas.microsoft.com/office/powerpoint/2010/main" val="3773644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20EB187-900F-4AF5-813B-101456D9F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clock&#10;&#10;Description automatically generated">
            <a:extLst>
              <a:ext uri="{FF2B5EF4-FFF2-40B4-BE49-F238E27FC236}">
                <a16:creationId xmlns:a16="http://schemas.microsoft.com/office/drawing/2014/main" id="{7A20B28A-0444-405A-A825-7580CA479BB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2400" b="391"/>
          <a:stretch/>
        </p:blipFill>
        <p:spPr>
          <a:xfrm>
            <a:off x="20" y="1"/>
            <a:ext cx="12191980" cy="6857999"/>
          </a:xfrm>
          <a:prstGeom prst="rect">
            <a:avLst/>
          </a:prstGeom>
        </p:spPr>
      </p:pic>
      <p:sp>
        <p:nvSpPr>
          <p:cNvPr id="2" name="Title 1">
            <a:extLst>
              <a:ext uri="{FF2B5EF4-FFF2-40B4-BE49-F238E27FC236}">
                <a16:creationId xmlns:a16="http://schemas.microsoft.com/office/drawing/2014/main" id="{784E7BBF-26D4-4EEC-A481-86E5597EDBB4}"/>
              </a:ext>
            </a:extLst>
          </p:cNvPr>
          <p:cNvSpPr>
            <a:spLocks noGrp="1"/>
          </p:cNvSpPr>
          <p:nvPr>
            <p:ph type="ctrTitle"/>
          </p:nvPr>
        </p:nvSpPr>
        <p:spPr>
          <a:xfrm>
            <a:off x="4387349" y="1200152"/>
            <a:ext cx="6897171" cy="4457696"/>
          </a:xfrm>
        </p:spPr>
        <p:txBody>
          <a:bodyPr anchor="ctr">
            <a:normAutofit/>
          </a:bodyPr>
          <a:lstStyle/>
          <a:p>
            <a:pPr algn="l"/>
            <a:r>
              <a:rPr lang="en-GB" sz="8000" dirty="0">
                <a:solidFill>
                  <a:srgbClr val="FFFFFF"/>
                </a:solidFill>
                <a:latin typeface="Angsana New" panose="02020603050405020304" pitchFamily="18" charset="-34"/>
                <a:cs typeface="Angsana New" panose="02020603050405020304" pitchFamily="18" charset="-34"/>
              </a:rPr>
              <a:t>The Guest</a:t>
            </a:r>
          </a:p>
        </p:txBody>
      </p:sp>
      <p:sp>
        <p:nvSpPr>
          <p:cNvPr id="3" name="Subtitle 2">
            <a:extLst>
              <a:ext uri="{FF2B5EF4-FFF2-40B4-BE49-F238E27FC236}">
                <a16:creationId xmlns:a16="http://schemas.microsoft.com/office/drawing/2014/main" id="{B8AE611B-C38F-4A81-B1D3-3BB58428D6B7}"/>
              </a:ext>
            </a:extLst>
          </p:cNvPr>
          <p:cNvSpPr>
            <a:spLocks noGrp="1"/>
          </p:cNvSpPr>
          <p:nvPr>
            <p:ph type="subTitle" idx="1"/>
          </p:nvPr>
        </p:nvSpPr>
        <p:spPr>
          <a:xfrm>
            <a:off x="849963" y="1200152"/>
            <a:ext cx="2816535" cy="4457696"/>
          </a:xfrm>
        </p:spPr>
        <p:txBody>
          <a:bodyPr anchor="ctr">
            <a:normAutofit/>
          </a:bodyPr>
          <a:lstStyle/>
          <a:p>
            <a:pPr algn="r"/>
            <a:r>
              <a:rPr lang="en-GB" sz="2800">
                <a:solidFill>
                  <a:srgbClr val="FFFFFF"/>
                </a:solidFill>
              </a:rPr>
              <a:t>Hospitality Consultancy and Development</a:t>
            </a:r>
          </a:p>
        </p:txBody>
      </p:sp>
      <p:cxnSp>
        <p:nvCxnSpPr>
          <p:cNvPr id="17" name="Straight Connector 16">
            <a:extLst>
              <a:ext uri="{FF2B5EF4-FFF2-40B4-BE49-F238E27FC236}">
                <a16:creationId xmlns:a16="http://schemas.microsoft.com/office/drawing/2014/main" id="{624D17C8-E9C2-48A4-AA36-D7048A6CCC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286000"/>
            <a:ext cx="0" cy="22860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37085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75F7B-1B73-4562-A182-79F24602B81B}"/>
              </a:ext>
            </a:extLst>
          </p:cNvPr>
          <p:cNvSpPr>
            <a:spLocks noGrp="1"/>
          </p:cNvSpPr>
          <p:nvPr>
            <p:ph type="title"/>
          </p:nvPr>
        </p:nvSpPr>
        <p:spPr>
          <a:xfrm>
            <a:off x="686834" y="1153572"/>
            <a:ext cx="3200400" cy="4461163"/>
          </a:xfrm>
        </p:spPr>
        <p:txBody>
          <a:bodyPr>
            <a:normAutofit/>
          </a:bodyPr>
          <a:lstStyle/>
          <a:p>
            <a:r>
              <a:rPr lang="en-GB">
                <a:solidFill>
                  <a:srgbClr val="FFFFFF"/>
                </a:solidFill>
              </a:rPr>
              <a:t>Purpose &amp;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2CE67D0-96F4-4265-8AA8-1786E5D4505C}"/>
              </a:ext>
            </a:extLst>
          </p:cNvPr>
          <p:cNvSpPr>
            <a:spLocks noGrp="1"/>
          </p:cNvSpPr>
          <p:nvPr>
            <p:ph idx="1"/>
          </p:nvPr>
        </p:nvSpPr>
        <p:spPr>
          <a:xfrm>
            <a:off x="4447308" y="591344"/>
            <a:ext cx="6906491" cy="5585619"/>
          </a:xfrm>
        </p:spPr>
        <p:txBody>
          <a:bodyPr anchor="ctr">
            <a:normAutofit/>
          </a:bodyPr>
          <a:lstStyle/>
          <a:p>
            <a:r>
              <a:rPr lang="en-GB" dirty="0"/>
              <a:t>To enhance employee engagement. </a:t>
            </a:r>
          </a:p>
          <a:p>
            <a:r>
              <a:rPr lang="en-GB" dirty="0"/>
              <a:t>To provide the tools and solutions.</a:t>
            </a:r>
          </a:p>
          <a:p>
            <a:r>
              <a:rPr lang="en-GB" dirty="0"/>
              <a:t>To improve guest service.</a:t>
            </a:r>
          </a:p>
          <a:p>
            <a:r>
              <a:rPr lang="en-GB" dirty="0"/>
              <a:t>To improve leadership and management .</a:t>
            </a:r>
          </a:p>
          <a:p>
            <a:r>
              <a:rPr lang="en-GB" dirty="0"/>
              <a:t>Financial advice. </a:t>
            </a:r>
          </a:p>
        </p:txBody>
      </p:sp>
    </p:spTree>
    <p:extLst>
      <p:ext uri="{BB962C8B-B14F-4D97-AF65-F5344CB8AC3E}">
        <p14:creationId xmlns:p14="http://schemas.microsoft.com/office/powerpoint/2010/main" val="2979716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194055-D61D-411A-9D46-08E59EB45760}"/>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Project Scope</a:t>
            </a:r>
          </a:p>
        </p:txBody>
      </p:sp>
    </p:spTree>
    <p:extLst>
      <p:ext uri="{BB962C8B-B14F-4D97-AF65-F5344CB8AC3E}">
        <p14:creationId xmlns:p14="http://schemas.microsoft.com/office/powerpoint/2010/main" val="1154516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743FAC-A7E9-4F05-9AE5-97275398D95E}"/>
              </a:ext>
            </a:extLst>
          </p:cNvPr>
          <p:cNvSpPr>
            <a:spLocks noGrp="1"/>
          </p:cNvSpPr>
          <p:nvPr>
            <p:ph type="title"/>
          </p:nvPr>
        </p:nvSpPr>
        <p:spPr>
          <a:xfrm>
            <a:off x="879620" y="1471351"/>
            <a:ext cx="7108911" cy="4016621"/>
          </a:xfrm>
        </p:spPr>
        <p:txBody>
          <a:bodyPr vert="horz" lIns="91440" tIns="45720" rIns="91440" bIns="45720" rtlCol="0" anchor="ctr">
            <a:normAutofit/>
          </a:bodyPr>
          <a:lstStyle/>
          <a:p>
            <a:r>
              <a:rPr lang="en-US" sz="6600" kern="1200" dirty="0">
                <a:solidFill>
                  <a:schemeClr val="tx1"/>
                </a:solidFill>
                <a:latin typeface="+mj-lt"/>
                <a:ea typeface="+mj-ea"/>
                <a:cs typeface="+mj-cs"/>
              </a:rPr>
              <a:t>Deliverables</a:t>
            </a:r>
            <a:br>
              <a:rPr lang="en-US" sz="6600" kern="1200" dirty="0">
                <a:solidFill>
                  <a:schemeClr val="tx1"/>
                </a:solidFill>
                <a:latin typeface="+mj-lt"/>
                <a:ea typeface="+mj-ea"/>
                <a:cs typeface="+mj-cs"/>
              </a:rPr>
            </a:br>
            <a:r>
              <a:rPr lang="en-US" sz="2800" dirty="0"/>
              <a:t>C</a:t>
            </a:r>
            <a:r>
              <a:rPr lang="en-US" sz="2800" kern="1200" dirty="0">
                <a:solidFill>
                  <a:schemeClr val="tx1"/>
                </a:solidFill>
                <a:latin typeface="+mj-lt"/>
                <a:ea typeface="+mj-ea"/>
                <a:cs typeface="+mj-cs"/>
              </a:rPr>
              <a:t>omplete detailed report</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Brand standar</a:t>
            </a:r>
            <a:r>
              <a:rPr lang="en-US" sz="2800" dirty="0"/>
              <a:t>d audit</a:t>
            </a:r>
            <a:br>
              <a:rPr lang="en-US" sz="2800" dirty="0"/>
            </a:br>
            <a:r>
              <a:rPr lang="en-US" sz="2800" dirty="0"/>
              <a:t>Recommendations</a:t>
            </a:r>
            <a:br>
              <a:rPr lang="en-US" sz="2800" dirty="0"/>
            </a:br>
            <a:r>
              <a:rPr lang="en-US" sz="2800" dirty="0"/>
              <a:t>Audit plan</a:t>
            </a:r>
            <a:r>
              <a:rPr lang="en-US" sz="2800" kern="1200" dirty="0">
                <a:solidFill>
                  <a:schemeClr val="tx1"/>
                </a:solidFill>
                <a:latin typeface="+mj-lt"/>
                <a:ea typeface="+mj-ea"/>
                <a:cs typeface="+mj-cs"/>
              </a:rPr>
              <a:t> </a:t>
            </a:r>
          </a:p>
        </p:txBody>
      </p:sp>
      <p:sp>
        <p:nvSpPr>
          <p:cNvPr id="16" name="Rectangle 15">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288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4CE5841-C184-4A70-A609-5FE4A507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376BB-5C1F-404C-96CD-826DD31C1CEF}"/>
              </a:ext>
            </a:extLst>
          </p:cNvPr>
          <p:cNvSpPr>
            <a:spLocks noGrp="1"/>
          </p:cNvSpPr>
          <p:nvPr>
            <p:ph type="title"/>
          </p:nvPr>
        </p:nvSpPr>
        <p:spPr>
          <a:xfrm>
            <a:off x="841248" y="1683169"/>
            <a:ext cx="4068849" cy="4148586"/>
          </a:xfrm>
        </p:spPr>
        <p:txBody>
          <a:bodyPr anchor="t">
            <a:normAutofit/>
          </a:bodyPr>
          <a:lstStyle/>
          <a:p>
            <a:r>
              <a:rPr lang="en-GB" sz="4800"/>
              <a:t>Departments Audited</a:t>
            </a:r>
          </a:p>
        </p:txBody>
      </p:sp>
      <p:sp>
        <p:nvSpPr>
          <p:cNvPr id="3" name="Content Placeholder 2">
            <a:extLst>
              <a:ext uri="{FF2B5EF4-FFF2-40B4-BE49-F238E27FC236}">
                <a16:creationId xmlns:a16="http://schemas.microsoft.com/office/drawing/2014/main" id="{F71024A4-B3F1-4F38-9E24-3955DB706E6E}"/>
              </a:ext>
            </a:extLst>
          </p:cNvPr>
          <p:cNvSpPr>
            <a:spLocks noGrp="1"/>
          </p:cNvSpPr>
          <p:nvPr>
            <p:ph idx="1"/>
          </p:nvPr>
        </p:nvSpPr>
        <p:spPr>
          <a:xfrm>
            <a:off x="5532504" y="177554"/>
            <a:ext cx="5818248" cy="5906524"/>
          </a:xfrm>
        </p:spPr>
        <p:txBody>
          <a:bodyPr>
            <a:normAutofit fontScale="70000" lnSpcReduction="20000"/>
          </a:bodyPr>
          <a:lstStyle/>
          <a:p>
            <a:r>
              <a:rPr lang="en-GB" sz="2200" dirty="0"/>
              <a:t>Front office</a:t>
            </a:r>
          </a:p>
          <a:p>
            <a:r>
              <a:rPr lang="en-GB" sz="2200" dirty="0"/>
              <a:t>Lobby bar</a:t>
            </a:r>
          </a:p>
          <a:p>
            <a:r>
              <a:rPr lang="en-GB" sz="2200" dirty="0"/>
              <a:t>Room service</a:t>
            </a:r>
          </a:p>
          <a:p>
            <a:r>
              <a:rPr lang="en-GB" sz="2200" dirty="0"/>
              <a:t>Restaurant</a:t>
            </a:r>
          </a:p>
          <a:p>
            <a:r>
              <a:rPr lang="en-GB" sz="2200" dirty="0"/>
              <a:t>General bedroom</a:t>
            </a:r>
          </a:p>
          <a:p>
            <a:r>
              <a:rPr lang="en-GB" sz="2200" dirty="0"/>
              <a:t>Lobby</a:t>
            </a:r>
          </a:p>
          <a:p>
            <a:r>
              <a:rPr lang="en-GB" sz="2200" dirty="0"/>
              <a:t>Public restroom</a:t>
            </a:r>
          </a:p>
          <a:p>
            <a:r>
              <a:rPr lang="en-GB" sz="2200" dirty="0"/>
              <a:t>Elevator</a:t>
            </a:r>
          </a:p>
          <a:p>
            <a:r>
              <a:rPr lang="en-GB" sz="2200" dirty="0"/>
              <a:t>Corridor</a:t>
            </a:r>
          </a:p>
          <a:p>
            <a:r>
              <a:rPr lang="en-GB" sz="2200" dirty="0"/>
              <a:t>Fitness Centre &amp; Pool</a:t>
            </a:r>
          </a:p>
          <a:p>
            <a:r>
              <a:rPr lang="en-GB" sz="2200" dirty="0"/>
              <a:t>Meeting</a:t>
            </a:r>
          </a:p>
          <a:p>
            <a:r>
              <a:rPr lang="en-GB" sz="2200" dirty="0"/>
              <a:t>Back of the house</a:t>
            </a:r>
          </a:p>
          <a:p>
            <a:r>
              <a:rPr lang="en-GB" sz="2200" dirty="0"/>
              <a:t>Food safety</a:t>
            </a:r>
          </a:p>
          <a:p>
            <a:r>
              <a:rPr lang="en-GB" sz="2200" dirty="0"/>
              <a:t>Sales &amp; Marketing</a:t>
            </a:r>
          </a:p>
          <a:p>
            <a:r>
              <a:rPr lang="en-GB" sz="2200" dirty="0"/>
              <a:t>Guest Service Delivery</a:t>
            </a:r>
          </a:p>
          <a:p>
            <a:r>
              <a:rPr lang="en-GB" sz="2200" dirty="0"/>
              <a:t>Financial Management</a:t>
            </a:r>
          </a:p>
          <a:p>
            <a:r>
              <a:rPr lang="en-GB" sz="2200" dirty="0"/>
              <a:t>Employee Engagement</a:t>
            </a:r>
          </a:p>
          <a:p>
            <a:r>
              <a:rPr lang="en-GB" sz="2200" dirty="0"/>
              <a:t>Leadership</a:t>
            </a:r>
          </a:p>
          <a:p>
            <a:r>
              <a:rPr lang="en-GB" sz="2200" dirty="0"/>
              <a:t>Sustainability Objectives &amp; initiatives</a:t>
            </a:r>
          </a:p>
          <a:p>
            <a:r>
              <a:rPr lang="en-GB" sz="2200" dirty="0"/>
              <a:t>Property Maintenance</a:t>
            </a:r>
          </a:p>
          <a:p>
            <a:endParaRPr lang="en-GB" sz="2200" dirty="0"/>
          </a:p>
          <a:p>
            <a:endParaRPr lang="en-GB" sz="2200" dirty="0"/>
          </a:p>
          <a:p>
            <a:endParaRPr lang="en-GB" sz="2200" dirty="0"/>
          </a:p>
        </p:txBody>
      </p:sp>
      <p:sp>
        <p:nvSpPr>
          <p:cNvPr id="10" name="Rectangle 9">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2065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16936" y="4000284"/>
            <a:ext cx="54864" cy="42062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2736529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3C2A63-5F24-4EEB-9DED-E7FE1295F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296186" y="-689446"/>
            <a:ext cx="1715478" cy="83078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632" y="857786"/>
            <a:ext cx="7661510"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56764-792C-4432-8BF7-FEAF1CE71485}"/>
              </a:ext>
            </a:extLst>
          </p:cNvPr>
          <p:cNvSpPr>
            <a:spLocks noGrp="1"/>
          </p:cNvSpPr>
          <p:nvPr>
            <p:ph type="title"/>
          </p:nvPr>
        </p:nvSpPr>
        <p:spPr>
          <a:xfrm>
            <a:off x="939337" y="1471351"/>
            <a:ext cx="6724997" cy="4016621"/>
          </a:xfrm>
        </p:spPr>
        <p:txBody>
          <a:bodyPr vert="horz" lIns="91440" tIns="45720" rIns="91440" bIns="45720" rtlCol="0" anchor="ctr">
            <a:normAutofit/>
          </a:bodyPr>
          <a:lstStyle/>
          <a:p>
            <a:r>
              <a:rPr lang="en-US" sz="4000" kern="1200" dirty="0">
                <a:solidFill>
                  <a:schemeClr val="tx1"/>
                </a:solidFill>
                <a:latin typeface="+mj-lt"/>
                <a:ea typeface="+mj-ea"/>
                <a:cs typeface="+mj-cs"/>
              </a:rPr>
              <a:t>Recommendations:</a:t>
            </a: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 </a:t>
            </a:r>
            <a:r>
              <a:rPr lang="en-GB" sz="2000" kern="1200" dirty="0">
                <a:solidFill>
                  <a:schemeClr val="tx1"/>
                </a:solidFill>
                <a:latin typeface="+mj-lt"/>
                <a:ea typeface="+mj-ea"/>
                <a:cs typeface="+mj-cs"/>
              </a:rPr>
              <a:t>Points: Total number of points will be calculated and documented on the report with recommendations for action/resolution.</a:t>
            </a:r>
            <a:br>
              <a:rPr lang="en-GB" sz="2000" kern="1200" dirty="0">
                <a:solidFill>
                  <a:schemeClr val="tx1"/>
                </a:solidFill>
                <a:latin typeface="+mj-lt"/>
                <a:ea typeface="+mj-ea"/>
                <a:cs typeface="+mj-cs"/>
              </a:rPr>
            </a:br>
            <a:r>
              <a:rPr lang="en-GB" sz="2000" kern="1200" dirty="0">
                <a:solidFill>
                  <a:schemeClr val="tx1"/>
                </a:solidFill>
                <a:latin typeface="+mj-lt"/>
                <a:ea typeface="+mj-ea"/>
                <a:cs typeface="+mj-cs"/>
              </a:rPr>
              <a:t>- Pass/Fail: Food Safety Items carry a Pass or fail. Failed items will require an action plan to resolve all deficiencies within 30 days of Audit Completion.</a:t>
            </a:r>
            <a:br>
              <a:rPr lang="en-GB" sz="2000" kern="1200" dirty="0">
                <a:solidFill>
                  <a:schemeClr val="tx1"/>
                </a:solidFill>
                <a:latin typeface="+mj-lt"/>
                <a:ea typeface="+mj-ea"/>
                <a:cs typeface="+mj-cs"/>
              </a:rPr>
            </a:br>
            <a:r>
              <a:rPr lang="en-GB" sz="2000" kern="1200" dirty="0">
                <a:solidFill>
                  <a:schemeClr val="tx1"/>
                </a:solidFill>
                <a:latin typeface="+mj-lt"/>
                <a:ea typeface="+mj-ea"/>
                <a:cs typeface="+mj-cs"/>
              </a:rPr>
              <a:t>Further details and recommendation will be included in the report.</a:t>
            </a:r>
            <a:br>
              <a:rPr lang="en-GB" sz="2000" kern="1200" dirty="0">
                <a:solidFill>
                  <a:schemeClr val="tx1"/>
                </a:solidFill>
                <a:latin typeface="+mj-lt"/>
                <a:ea typeface="+mj-ea"/>
                <a:cs typeface="+mj-cs"/>
              </a:rPr>
            </a:br>
            <a:endParaRPr lang="en-US" sz="2000" kern="1200" dirty="0">
              <a:solidFill>
                <a:schemeClr val="tx1"/>
              </a:solidFill>
              <a:latin typeface="+mj-lt"/>
              <a:ea typeface="+mj-ea"/>
              <a:cs typeface="+mj-cs"/>
            </a:endParaRPr>
          </a:p>
        </p:txBody>
      </p:sp>
      <p:sp>
        <p:nvSpPr>
          <p:cNvPr id="14" name="Rectangle 13">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4872"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2924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4977F3-7CB0-490D-98AA-A3570186C2B6}"/>
              </a:ext>
            </a:extLst>
          </p:cNvPr>
          <p:cNvSpPr>
            <a:spLocks noGrp="1"/>
          </p:cNvSpPr>
          <p:nvPr>
            <p:ph type="title"/>
          </p:nvPr>
        </p:nvSpPr>
        <p:spPr>
          <a:xfrm>
            <a:off x="1115568" y="548640"/>
            <a:ext cx="10168128" cy="1179576"/>
          </a:xfrm>
        </p:spPr>
        <p:txBody>
          <a:bodyPr>
            <a:normAutofit/>
          </a:bodyPr>
          <a:lstStyle/>
          <a:p>
            <a:r>
              <a:rPr lang="en-GB" sz="4000"/>
              <a:t>Audit Team</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2AD6AE3-694A-4C5C-A84C-E215BE7622E6}"/>
              </a:ext>
            </a:extLst>
          </p:cNvPr>
          <p:cNvSpPr>
            <a:spLocks noGrp="1"/>
          </p:cNvSpPr>
          <p:nvPr>
            <p:ph idx="1"/>
          </p:nvPr>
        </p:nvSpPr>
        <p:spPr>
          <a:xfrm>
            <a:off x="1115568" y="2481943"/>
            <a:ext cx="10168128" cy="3695020"/>
          </a:xfrm>
        </p:spPr>
        <p:txBody>
          <a:bodyPr>
            <a:normAutofit/>
          </a:bodyPr>
          <a:lstStyle/>
          <a:p>
            <a:r>
              <a:rPr lang="en-GB" sz="1800" b="1" dirty="0">
                <a:effectLst/>
                <a:latin typeface="Arial" panose="020B0604020202020204" pitchFamily="34" charset="0"/>
                <a:ea typeface="Calibri" panose="020F0502020204030204" pitchFamily="34" charset="0"/>
                <a:cs typeface="Arial" panose="020B0604020202020204" pitchFamily="34" charset="0"/>
              </a:rPr>
              <a:t>Project manager: Mohamad Issa </a:t>
            </a:r>
            <a:r>
              <a:rPr lang="en-GB" sz="1800" dirty="0">
                <a:effectLst/>
                <a:latin typeface="Arial" panose="020B0604020202020204" pitchFamily="34" charset="0"/>
                <a:ea typeface="Calibri" panose="020F0502020204030204" pitchFamily="34" charset="0"/>
                <a:cs typeface="Arial" panose="020B0604020202020204" pitchFamily="34" charset="0"/>
              </a:rPr>
              <a:t>(founder and director of </a:t>
            </a:r>
            <a:r>
              <a:rPr lang="en-GB" sz="1800" dirty="0">
                <a:latin typeface="Arial" panose="020B0604020202020204" pitchFamily="34" charset="0"/>
                <a:ea typeface="Calibri" panose="020F0502020204030204" pitchFamily="34" charset="0"/>
                <a:cs typeface="Arial" panose="020B0604020202020204" pitchFamily="34" charset="0"/>
              </a:rPr>
              <a:t>T</a:t>
            </a:r>
            <a:r>
              <a:rPr lang="en-GB" sz="1800" dirty="0">
                <a:effectLst/>
                <a:latin typeface="Arial" panose="020B0604020202020204" pitchFamily="34" charset="0"/>
                <a:ea typeface="Calibri" panose="020F0502020204030204" pitchFamily="34" charset="0"/>
                <a:cs typeface="Arial" panose="020B0604020202020204" pitchFamily="34" charset="0"/>
              </a:rPr>
              <a:t>he Guest)</a:t>
            </a:r>
          </a:p>
          <a:p>
            <a:r>
              <a:rPr lang="en-GB" sz="1800" b="1" dirty="0">
                <a:effectLst/>
                <a:latin typeface="Arial" panose="020B0604020202020204" pitchFamily="34" charset="0"/>
                <a:ea typeface="Calibri" panose="020F0502020204030204" pitchFamily="34" charset="0"/>
                <a:cs typeface="Arial" panose="020B0604020202020204" pitchFamily="34" charset="0"/>
              </a:rPr>
              <a:t>Kathryn Marshall</a:t>
            </a:r>
            <a:r>
              <a:rPr lang="en-GB" sz="1800" dirty="0">
                <a:effectLst/>
                <a:latin typeface="Arial" panose="020B0604020202020204" pitchFamily="34" charset="0"/>
                <a:ea typeface="Calibri" panose="020F0502020204030204" pitchFamily="34" charset="0"/>
                <a:cs typeface="Arial" panose="020B0604020202020204" pitchFamily="34" charset="0"/>
              </a:rPr>
              <a:t> (Food &amp; Beverage Consultant)</a:t>
            </a:r>
          </a:p>
          <a:p>
            <a:r>
              <a:rPr lang="en-GB" sz="1800" b="1" dirty="0">
                <a:effectLst/>
                <a:latin typeface="Arial" panose="020B0604020202020204" pitchFamily="34" charset="0"/>
                <a:ea typeface="Calibri" panose="020F0502020204030204" pitchFamily="34" charset="0"/>
                <a:cs typeface="Arial" panose="020B0604020202020204" pitchFamily="34" charset="0"/>
              </a:rPr>
              <a:t>Laurence Blake</a:t>
            </a:r>
            <a:r>
              <a:rPr lang="en-GB" sz="1800" dirty="0">
                <a:effectLst/>
                <a:latin typeface="Arial" panose="020B0604020202020204" pitchFamily="34" charset="0"/>
                <a:ea typeface="Calibri" panose="020F0502020204030204" pitchFamily="34" charset="0"/>
                <a:cs typeface="Arial" panose="020B0604020202020204" pitchFamily="34" charset="0"/>
              </a:rPr>
              <a:t> (leisure Consultant)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dirty="0">
                <a:effectLst/>
                <a:latin typeface="Arial" panose="020B0604020202020204" pitchFamily="34" charset="0"/>
                <a:ea typeface="Calibri" panose="020F0502020204030204" pitchFamily="34" charset="0"/>
                <a:cs typeface="Arial" panose="020B0604020202020204" pitchFamily="34" charset="0"/>
              </a:rPr>
              <a:t>Ranad Abdul Haddi</a:t>
            </a:r>
            <a:r>
              <a:rPr lang="en-GB" sz="1800" dirty="0">
                <a:effectLst/>
                <a:latin typeface="Arial" panose="020B0604020202020204" pitchFamily="34" charset="0"/>
                <a:ea typeface="Calibri" panose="020F0502020204030204" pitchFamily="34" charset="0"/>
                <a:cs typeface="Arial" panose="020B0604020202020204" pitchFamily="34" charset="0"/>
              </a:rPr>
              <a:t> (Front of house Consultant)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dirty="0">
                <a:effectLst/>
                <a:latin typeface="Arial" panose="020B0604020202020204" pitchFamily="34" charset="0"/>
                <a:ea typeface="Calibri" panose="020F0502020204030204" pitchFamily="34" charset="0"/>
                <a:cs typeface="Arial" panose="020B0604020202020204" pitchFamily="34" charset="0"/>
              </a:rPr>
              <a:t>Jaliya De Silva</a:t>
            </a:r>
            <a:r>
              <a:rPr lang="en-GB" sz="1800" dirty="0">
                <a:effectLst/>
                <a:latin typeface="Arial" panose="020B0604020202020204" pitchFamily="34" charset="0"/>
                <a:ea typeface="Calibri" panose="020F0502020204030204" pitchFamily="34" charset="0"/>
                <a:cs typeface="Arial" panose="020B0604020202020204" pitchFamily="34" charset="0"/>
              </a:rPr>
              <a:t> (Menu Development)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r>
              <a:rPr lang="en-GB" sz="1800" b="1" dirty="0">
                <a:effectLst/>
                <a:latin typeface="Arial" panose="020B0604020202020204" pitchFamily="34" charset="0"/>
                <a:ea typeface="Calibri" panose="020F0502020204030204" pitchFamily="34" charset="0"/>
                <a:cs typeface="Arial" panose="020B0604020202020204" pitchFamily="34" charset="0"/>
              </a:rPr>
              <a:t>Sheikh Ahmed</a:t>
            </a:r>
            <a:r>
              <a:rPr lang="en-GB" sz="1800" dirty="0">
                <a:effectLst/>
                <a:latin typeface="Arial" panose="020B0604020202020204" pitchFamily="34" charset="0"/>
                <a:ea typeface="Calibri" panose="020F0502020204030204" pitchFamily="34" charset="0"/>
                <a:cs typeface="Arial" panose="020B0604020202020204" pitchFamily="34" charset="0"/>
              </a:rPr>
              <a:t> (Management Consultant)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2200" dirty="0"/>
          </a:p>
        </p:txBody>
      </p:sp>
    </p:spTree>
    <p:extLst>
      <p:ext uri="{BB962C8B-B14F-4D97-AF65-F5344CB8AC3E}">
        <p14:creationId xmlns:p14="http://schemas.microsoft.com/office/powerpoint/2010/main" val="3069255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BFC2F-7969-43D7-BB82-321DB6E9CF37}"/>
              </a:ext>
            </a:extLst>
          </p:cNvPr>
          <p:cNvSpPr>
            <a:spLocks noGrp="1"/>
          </p:cNvSpPr>
          <p:nvPr>
            <p:ph type="title"/>
          </p:nvPr>
        </p:nvSpPr>
        <p:spPr/>
        <p:txBody>
          <a:bodyPr/>
          <a:lstStyle/>
          <a:p>
            <a:r>
              <a:rPr lang="en-GB" dirty="0"/>
              <a:t>Audit Plan</a:t>
            </a:r>
          </a:p>
        </p:txBody>
      </p:sp>
      <p:sp>
        <p:nvSpPr>
          <p:cNvPr id="3" name="Content Placeholder 2">
            <a:extLst>
              <a:ext uri="{FF2B5EF4-FFF2-40B4-BE49-F238E27FC236}">
                <a16:creationId xmlns:a16="http://schemas.microsoft.com/office/drawing/2014/main" id="{34B0E85C-CF5B-4662-A0EA-D201EB02CBC2}"/>
              </a:ext>
            </a:extLst>
          </p:cNvPr>
          <p:cNvSpPr>
            <a:spLocks noGrp="1"/>
          </p:cNvSpPr>
          <p:nvPr>
            <p:ph idx="1"/>
          </p:nvPr>
        </p:nvSpPr>
        <p:spPr>
          <a:xfrm>
            <a:off x="838200" y="1825625"/>
            <a:ext cx="10515600" cy="4667250"/>
          </a:xfrm>
        </p:spPr>
        <p:txBody>
          <a:bodyPr>
            <a:normAutofit fontScale="70000" lnSpcReduction="20000"/>
          </a:bodyPr>
          <a:lstStyle/>
          <a:p>
            <a:pPr algn="just">
              <a:lnSpc>
                <a:spcPct val="107000"/>
              </a:lnSpc>
              <a:spcAft>
                <a:spcPts val="800"/>
              </a:spcAft>
            </a:pPr>
            <a:r>
              <a:rPr lang="en-GB" sz="1900" dirty="0">
                <a:effectLst/>
                <a:ea typeface="Calibri" panose="020F0502020204030204" pitchFamily="34" charset="0"/>
                <a:cs typeface="Arial" panose="020B0604020202020204" pitchFamily="34" charset="0"/>
              </a:rPr>
              <a:t>Week (1): part of the audit team will visit the property anonymously to do the first check from booking, check-in, room cleanliness and condition, overall experience of any guest from food and drink at the bar and restaurant.</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(2): second part of the team will visit the property to check different rooms and use different facilities such as meeting rooms, leisure facilities, and try to make personal contact with some employees.</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(3): the first team visited at first week will come back to the property to check the same objectives was used by the second team reviling their identity to the hotel managers and employees and recommending some changes. </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(4): the second team will come back to the property to check over all experience was recommended by the first team.</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(5 - 6): during these two weeks the team will carry specific shifts at the back of house and look in depth how the hotel operates including the objectives, employee engagement, effectiveness of leadership and management, customer service, organisational behaviour.</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(7): during these weeks, the team will again carry specific shifts to work closer with managers. </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(8): meetings will be conducted with departments managers and recommend changes.</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(9 - 10): training and workshop will be provided to employees and managers. </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(11): the team during this week will detect the weakness lines. </a:t>
            </a:r>
          </a:p>
          <a:p>
            <a:pPr algn="just">
              <a:lnSpc>
                <a:spcPct val="107000"/>
              </a:lnSpc>
              <a:spcAft>
                <a:spcPts val="800"/>
              </a:spcAft>
            </a:pPr>
            <a:r>
              <a:rPr lang="en-GB" sz="1900" dirty="0">
                <a:effectLst/>
                <a:ea typeface="Calibri" panose="020F0502020204030204" pitchFamily="34" charset="0"/>
                <a:cs typeface="Arial" panose="020B0604020202020204" pitchFamily="34" charset="0"/>
              </a:rPr>
              <a:t>Week (12): at the last week, the team will make sure the operation is well observed and the business is running smoothly.</a:t>
            </a:r>
          </a:p>
          <a:p>
            <a:endParaRPr lang="en-GB" dirty="0"/>
          </a:p>
        </p:txBody>
      </p:sp>
    </p:spTree>
    <p:extLst>
      <p:ext uri="{BB962C8B-B14F-4D97-AF65-F5344CB8AC3E}">
        <p14:creationId xmlns:p14="http://schemas.microsoft.com/office/powerpoint/2010/main" val="360226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512</Words>
  <Application>Microsoft Office PowerPoint</Application>
  <PresentationFormat>Widescreen</PresentationFormat>
  <Paragraphs>52</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Angsana New</vt:lpstr>
      <vt:lpstr>Arial</vt:lpstr>
      <vt:lpstr>Calibri</vt:lpstr>
      <vt:lpstr>Calibri Light</vt:lpstr>
      <vt:lpstr>Office Theme</vt:lpstr>
      <vt:lpstr>The Guest</vt:lpstr>
      <vt:lpstr>Purpose &amp; Objectives</vt:lpstr>
      <vt:lpstr>Project Scope</vt:lpstr>
      <vt:lpstr>Deliverables Complete detailed report Brand standard audit Recommendations Audit plan </vt:lpstr>
      <vt:lpstr>Departments Audited</vt:lpstr>
      <vt:lpstr>Recommendations: - Points: Total number of points will be calculated and documented on the report with recommendations for action/resolution. - Pass/Fail: Food Safety Items carry a Pass or fail. Failed items will require an action plan to resolve all deficiencies within 30 days of Audit Completion. Further details and recommendation will be included in the report. </vt:lpstr>
      <vt:lpstr>Audit Team</vt:lpstr>
      <vt:lpstr>Audit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Guest</dc:title>
  <dc:creator>Mohamad Issa</dc:creator>
  <cp:lastModifiedBy>Mohamad Issa</cp:lastModifiedBy>
  <cp:revision>1</cp:revision>
  <dcterms:created xsi:type="dcterms:W3CDTF">2020-06-12T12:37:00Z</dcterms:created>
  <dcterms:modified xsi:type="dcterms:W3CDTF">2020-06-12T16:43:19Z</dcterms:modified>
</cp:coreProperties>
</file>