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60" r:id="rId3"/>
    <p:sldId id="258" r:id="rId4"/>
    <p:sldId id="259" r:id="rId5"/>
    <p:sldId id="257"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58" d="100"/>
          <a:sy n="58" d="100"/>
        </p:scale>
        <p:origin x="1646" y="8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6470B7-2F14-40A2-A641-7B2A607085E3}" type="datetimeFigureOut">
              <a:rPr lang="en-GB" smtClean="0"/>
              <a:t>13/04/2026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CDB634-CEC0-4BB9-B5E2-E0B541C0550A}" type="slidenum">
              <a:rPr lang="en-GB" smtClean="0"/>
              <a:t>‹#›</a:t>
            </a:fld>
            <a:endParaRPr lang="en-GB"/>
          </a:p>
        </p:txBody>
      </p:sp>
    </p:spTree>
    <p:extLst>
      <p:ext uri="{BB962C8B-B14F-4D97-AF65-F5344CB8AC3E}">
        <p14:creationId xmlns:p14="http://schemas.microsoft.com/office/powerpoint/2010/main" val="23334312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CDB634-CEC0-4BB9-B5E2-E0B541C0550A}" type="slidenum">
              <a:rPr lang="en-GB" smtClean="0"/>
              <a:t>2</a:t>
            </a:fld>
            <a:endParaRPr lang="en-GB"/>
          </a:p>
        </p:txBody>
      </p:sp>
    </p:spTree>
    <p:extLst>
      <p:ext uri="{BB962C8B-B14F-4D97-AF65-F5344CB8AC3E}">
        <p14:creationId xmlns:p14="http://schemas.microsoft.com/office/powerpoint/2010/main" val="13672239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507A8-D414-456E-9914-AC947C0982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855215-A383-4CDB-96D9-0B2F96CC46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B691B9-DA49-4565-8E45-038C9F57603B}"/>
              </a:ext>
            </a:extLst>
          </p:cNvPr>
          <p:cNvSpPr>
            <a:spLocks noGrp="1"/>
          </p:cNvSpPr>
          <p:nvPr>
            <p:ph type="dt" sz="half" idx="10"/>
          </p:nvPr>
        </p:nvSpPr>
        <p:spPr/>
        <p:txBody>
          <a:bodyPr/>
          <a:lstStyle/>
          <a:p>
            <a:fld id="{A1BFC174-1E44-4262-9639-FC4B1ED97070}" type="datetimeFigureOut">
              <a:rPr lang="en-GB" smtClean="0"/>
              <a:t>13/04/2026</a:t>
            </a:fld>
            <a:endParaRPr lang="en-GB"/>
          </a:p>
        </p:txBody>
      </p:sp>
      <p:sp>
        <p:nvSpPr>
          <p:cNvPr id="5" name="Footer Placeholder 4">
            <a:extLst>
              <a:ext uri="{FF2B5EF4-FFF2-40B4-BE49-F238E27FC236}">
                <a16:creationId xmlns:a16="http://schemas.microsoft.com/office/drawing/2014/main" id="{18366FFA-F943-4522-AF09-78500666DE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6EB5FE-6093-47E3-9357-D6B5AD755DB1}"/>
              </a:ext>
            </a:extLst>
          </p:cNvPr>
          <p:cNvSpPr>
            <a:spLocks noGrp="1"/>
          </p:cNvSpPr>
          <p:nvPr>
            <p:ph type="sldNum" sz="quarter" idx="12"/>
          </p:nvPr>
        </p:nvSpPr>
        <p:spPr/>
        <p:txBody>
          <a:bodyPr/>
          <a:lstStyle/>
          <a:p>
            <a:fld id="{F8092C68-D6D5-423E-AB41-7D6F33D0B63F}" type="slidenum">
              <a:rPr lang="en-GB" smtClean="0"/>
              <a:t>‹#›</a:t>
            </a:fld>
            <a:endParaRPr lang="en-GB"/>
          </a:p>
        </p:txBody>
      </p:sp>
    </p:spTree>
    <p:extLst>
      <p:ext uri="{BB962C8B-B14F-4D97-AF65-F5344CB8AC3E}">
        <p14:creationId xmlns:p14="http://schemas.microsoft.com/office/powerpoint/2010/main" val="239113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637C0-BB5E-4FBC-B0C7-7388E35F37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8DFF870-689B-4ED0-A963-56B7879DB3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F40BD-4D07-4307-9622-E9B17F9FB765}"/>
              </a:ext>
            </a:extLst>
          </p:cNvPr>
          <p:cNvSpPr>
            <a:spLocks noGrp="1"/>
          </p:cNvSpPr>
          <p:nvPr>
            <p:ph type="dt" sz="half" idx="10"/>
          </p:nvPr>
        </p:nvSpPr>
        <p:spPr/>
        <p:txBody>
          <a:bodyPr/>
          <a:lstStyle/>
          <a:p>
            <a:fld id="{A1BFC174-1E44-4262-9639-FC4B1ED97070}" type="datetimeFigureOut">
              <a:rPr lang="en-GB" smtClean="0"/>
              <a:t>13/04/2026</a:t>
            </a:fld>
            <a:endParaRPr lang="en-GB"/>
          </a:p>
        </p:txBody>
      </p:sp>
      <p:sp>
        <p:nvSpPr>
          <p:cNvPr id="5" name="Footer Placeholder 4">
            <a:extLst>
              <a:ext uri="{FF2B5EF4-FFF2-40B4-BE49-F238E27FC236}">
                <a16:creationId xmlns:a16="http://schemas.microsoft.com/office/drawing/2014/main" id="{7B57E3C5-0719-43C5-96AF-37D4F5C15A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AF98F8-97F5-4DD7-BF86-698296F59903}"/>
              </a:ext>
            </a:extLst>
          </p:cNvPr>
          <p:cNvSpPr>
            <a:spLocks noGrp="1"/>
          </p:cNvSpPr>
          <p:nvPr>
            <p:ph type="sldNum" sz="quarter" idx="12"/>
          </p:nvPr>
        </p:nvSpPr>
        <p:spPr/>
        <p:txBody>
          <a:bodyPr/>
          <a:lstStyle/>
          <a:p>
            <a:fld id="{F8092C68-D6D5-423E-AB41-7D6F33D0B63F}" type="slidenum">
              <a:rPr lang="en-GB" smtClean="0"/>
              <a:t>‹#›</a:t>
            </a:fld>
            <a:endParaRPr lang="en-GB"/>
          </a:p>
        </p:txBody>
      </p:sp>
    </p:spTree>
    <p:extLst>
      <p:ext uri="{BB962C8B-B14F-4D97-AF65-F5344CB8AC3E}">
        <p14:creationId xmlns:p14="http://schemas.microsoft.com/office/powerpoint/2010/main" val="23562204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31613-73DB-47F7-B2B2-C79FB97F80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CF5E9D-DD6A-41CF-8A6A-0115D266A53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ADF123-14AA-47E2-8478-E30731DF3865}"/>
              </a:ext>
            </a:extLst>
          </p:cNvPr>
          <p:cNvSpPr>
            <a:spLocks noGrp="1"/>
          </p:cNvSpPr>
          <p:nvPr>
            <p:ph type="dt" sz="half" idx="10"/>
          </p:nvPr>
        </p:nvSpPr>
        <p:spPr/>
        <p:txBody>
          <a:bodyPr/>
          <a:lstStyle/>
          <a:p>
            <a:fld id="{A1BFC174-1E44-4262-9639-FC4B1ED97070}" type="datetimeFigureOut">
              <a:rPr lang="en-GB" smtClean="0"/>
              <a:t>13/04/2026</a:t>
            </a:fld>
            <a:endParaRPr lang="en-GB"/>
          </a:p>
        </p:txBody>
      </p:sp>
      <p:sp>
        <p:nvSpPr>
          <p:cNvPr id="5" name="Footer Placeholder 4">
            <a:extLst>
              <a:ext uri="{FF2B5EF4-FFF2-40B4-BE49-F238E27FC236}">
                <a16:creationId xmlns:a16="http://schemas.microsoft.com/office/drawing/2014/main" id="{E8C03592-A5B0-441E-AEC3-406C1A9A2E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4BDF01-9262-4D2A-86B1-95634CD0D740}"/>
              </a:ext>
            </a:extLst>
          </p:cNvPr>
          <p:cNvSpPr>
            <a:spLocks noGrp="1"/>
          </p:cNvSpPr>
          <p:nvPr>
            <p:ph type="sldNum" sz="quarter" idx="12"/>
          </p:nvPr>
        </p:nvSpPr>
        <p:spPr/>
        <p:txBody>
          <a:bodyPr/>
          <a:lstStyle/>
          <a:p>
            <a:fld id="{F8092C68-D6D5-423E-AB41-7D6F33D0B63F}" type="slidenum">
              <a:rPr lang="en-GB" smtClean="0"/>
              <a:t>‹#›</a:t>
            </a:fld>
            <a:endParaRPr lang="en-GB"/>
          </a:p>
        </p:txBody>
      </p:sp>
    </p:spTree>
    <p:extLst>
      <p:ext uri="{BB962C8B-B14F-4D97-AF65-F5344CB8AC3E}">
        <p14:creationId xmlns:p14="http://schemas.microsoft.com/office/powerpoint/2010/main" val="2716981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DF9D2-E664-4B06-AD31-AD50940F8F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20BC5C-3C08-4906-91EB-B9E18B3F5D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F643A97-4F98-4E1F-8078-A0E4A7380BA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7CD737-B8B6-4B24-B734-86CC036B56EF}"/>
              </a:ext>
            </a:extLst>
          </p:cNvPr>
          <p:cNvSpPr>
            <a:spLocks noGrp="1"/>
          </p:cNvSpPr>
          <p:nvPr>
            <p:ph type="dt" sz="half" idx="10"/>
          </p:nvPr>
        </p:nvSpPr>
        <p:spPr/>
        <p:txBody>
          <a:bodyPr/>
          <a:lstStyle/>
          <a:p>
            <a:fld id="{A1BFC174-1E44-4262-9639-FC4B1ED97070}" type="datetimeFigureOut">
              <a:rPr lang="en-GB" smtClean="0"/>
              <a:t>13/04/2026</a:t>
            </a:fld>
            <a:endParaRPr lang="en-GB"/>
          </a:p>
        </p:txBody>
      </p:sp>
      <p:sp>
        <p:nvSpPr>
          <p:cNvPr id="6" name="Footer Placeholder 5">
            <a:extLst>
              <a:ext uri="{FF2B5EF4-FFF2-40B4-BE49-F238E27FC236}">
                <a16:creationId xmlns:a16="http://schemas.microsoft.com/office/drawing/2014/main" id="{683EDD71-CBCA-43DA-945B-60517BF953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AAED91-3746-4F50-8A4C-741715311E22}"/>
              </a:ext>
            </a:extLst>
          </p:cNvPr>
          <p:cNvSpPr>
            <a:spLocks noGrp="1"/>
          </p:cNvSpPr>
          <p:nvPr>
            <p:ph type="sldNum" sz="quarter" idx="12"/>
          </p:nvPr>
        </p:nvSpPr>
        <p:spPr/>
        <p:txBody>
          <a:bodyPr/>
          <a:lstStyle/>
          <a:p>
            <a:fld id="{F8092C68-D6D5-423E-AB41-7D6F33D0B63F}" type="slidenum">
              <a:rPr lang="en-GB" smtClean="0"/>
              <a:t>‹#›</a:t>
            </a:fld>
            <a:endParaRPr lang="en-GB"/>
          </a:p>
        </p:txBody>
      </p:sp>
    </p:spTree>
    <p:extLst>
      <p:ext uri="{BB962C8B-B14F-4D97-AF65-F5344CB8AC3E}">
        <p14:creationId xmlns:p14="http://schemas.microsoft.com/office/powerpoint/2010/main" val="332745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E3B38-2072-409B-A52F-FD9C2AEA49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05C044-1BE1-4574-84E9-877F9A3550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713A88-08C0-4EAB-894E-5C0B5B2E01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BDD7B87-1C80-42C6-A091-E503A820BD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7C25A2-C048-4903-8034-83A11182004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13CB1A-FD36-4851-9B3C-604F389E3863}"/>
              </a:ext>
            </a:extLst>
          </p:cNvPr>
          <p:cNvSpPr>
            <a:spLocks noGrp="1"/>
          </p:cNvSpPr>
          <p:nvPr>
            <p:ph type="dt" sz="half" idx="10"/>
          </p:nvPr>
        </p:nvSpPr>
        <p:spPr/>
        <p:txBody>
          <a:bodyPr/>
          <a:lstStyle/>
          <a:p>
            <a:fld id="{A1BFC174-1E44-4262-9639-FC4B1ED97070}" type="datetimeFigureOut">
              <a:rPr lang="en-GB" smtClean="0"/>
              <a:t>13/04/2026</a:t>
            </a:fld>
            <a:endParaRPr lang="en-GB"/>
          </a:p>
        </p:txBody>
      </p:sp>
      <p:sp>
        <p:nvSpPr>
          <p:cNvPr id="8" name="Footer Placeholder 7">
            <a:extLst>
              <a:ext uri="{FF2B5EF4-FFF2-40B4-BE49-F238E27FC236}">
                <a16:creationId xmlns:a16="http://schemas.microsoft.com/office/drawing/2014/main" id="{B363541E-C48B-476B-8CA6-4AB238A157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8E9CDD-7ACD-44DE-A8A6-66073F54A1B8}"/>
              </a:ext>
            </a:extLst>
          </p:cNvPr>
          <p:cNvSpPr>
            <a:spLocks noGrp="1"/>
          </p:cNvSpPr>
          <p:nvPr>
            <p:ph type="sldNum" sz="quarter" idx="12"/>
          </p:nvPr>
        </p:nvSpPr>
        <p:spPr/>
        <p:txBody>
          <a:bodyPr/>
          <a:lstStyle/>
          <a:p>
            <a:fld id="{F8092C68-D6D5-423E-AB41-7D6F33D0B63F}" type="slidenum">
              <a:rPr lang="en-GB" smtClean="0"/>
              <a:t>‹#›</a:t>
            </a:fld>
            <a:endParaRPr lang="en-GB"/>
          </a:p>
        </p:txBody>
      </p:sp>
    </p:spTree>
    <p:extLst>
      <p:ext uri="{BB962C8B-B14F-4D97-AF65-F5344CB8AC3E}">
        <p14:creationId xmlns:p14="http://schemas.microsoft.com/office/powerpoint/2010/main" val="2385179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C49F8-FA5B-47C9-A551-5F6C1608335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37635F4-0260-4660-9589-4CA2DB01F940}"/>
              </a:ext>
            </a:extLst>
          </p:cNvPr>
          <p:cNvSpPr>
            <a:spLocks noGrp="1"/>
          </p:cNvSpPr>
          <p:nvPr>
            <p:ph type="dt" sz="half" idx="10"/>
          </p:nvPr>
        </p:nvSpPr>
        <p:spPr/>
        <p:txBody>
          <a:bodyPr/>
          <a:lstStyle/>
          <a:p>
            <a:fld id="{A1BFC174-1E44-4262-9639-FC4B1ED97070}" type="datetimeFigureOut">
              <a:rPr lang="en-GB" smtClean="0"/>
              <a:t>13/04/2026</a:t>
            </a:fld>
            <a:endParaRPr lang="en-GB"/>
          </a:p>
        </p:txBody>
      </p:sp>
      <p:sp>
        <p:nvSpPr>
          <p:cNvPr id="4" name="Footer Placeholder 3">
            <a:extLst>
              <a:ext uri="{FF2B5EF4-FFF2-40B4-BE49-F238E27FC236}">
                <a16:creationId xmlns:a16="http://schemas.microsoft.com/office/drawing/2014/main" id="{AF6C673B-D8ED-4618-BB6F-3C3A7F2CA2E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EDF8380-49F1-4E7E-9FDA-29696202F757}"/>
              </a:ext>
            </a:extLst>
          </p:cNvPr>
          <p:cNvSpPr>
            <a:spLocks noGrp="1"/>
          </p:cNvSpPr>
          <p:nvPr>
            <p:ph type="sldNum" sz="quarter" idx="12"/>
          </p:nvPr>
        </p:nvSpPr>
        <p:spPr/>
        <p:txBody>
          <a:bodyPr/>
          <a:lstStyle/>
          <a:p>
            <a:fld id="{F8092C68-D6D5-423E-AB41-7D6F33D0B63F}" type="slidenum">
              <a:rPr lang="en-GB" smtClean="0"/>
              <a:t>‹#›</a:t>
            </a:fld>
            <a:endParaRPr lang="en-GB"/>
          </a:p>
        </p:txBody>
      </p:sp>
    </p:spTree>
    <p:extLst>
      <p:ext uri="{BB962C8B-B14F-4D97-AF65-F5344CB8AC3E}">
        <p14:creationId xmlns:p14="http://schemas.microsoft.com/office/powerpoint/2010/main" val="3937777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0C389B-D337-4216-B4CF-049FD15D49A0}"/>
              </a:ext>
            </a:extLst>
          </p:cNvPr>
          <p:cNvSpPr>
            <a:spLocks noGrp="1"/>
          </p:cNvSpPr>
          <p:nvPr>
            <p:ph type="dt" sz="half" idx="10"/>
          </p:nvPr>
        </p:nvSpPr>
        <p:spPr/>
        <p:txBody>
          <a:bodyPr/>
          <a:lstStyle/>
          <a:p>
            <a:fld id="{A1BFC174-1E44-4262-9639-FC4B1ED97070}" type="datetimeFigureOut">
              <a:rPr lang="en-GB" smtClean="0"/>
              <a:t>13/04/2026</a:t>
            </a:fld>
            <a:endParaRPr lang="en-GB"/>
          </a:p>
        </p:txBody>
      </p:sp>
      <p:sp>
        <p:nvSpPr>
          <p:cNvPr id="3" name="Footer Placeholder 2">
            <a:extLst>
              <a:ext uri="{FF2B5EF4-FFF2-40B4-BE49-F238E27FC236}">
                <a16:creationId xmlns:a16="http://schemas.microsoft.com/office/drawing/2014/main" id="{BB827754-D27C-407D-90CE-6D2F83ED8A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6A0DE85-68F0-49D9-886B-2F263FF800B2}"/>
              </a:ext>
            </a:extLst>
          </p:cNvPr>
          <p:cNvSpPr>
            <a:spLocks noGrp="1"/>
          </p:cNvSpPr>
          <p:nvPr>
            <p:ph type="sldNum" sz="quarter" idx="12"/>
          </p:nvPr>
        </p:nvSpPr>
        <p:spPr/>
        <p:txBody>
          <a:bodyPr/>
          <a:lstStyle/>
          <a:p>
            <a:fld id="{F8092C68-D6D5-423E-AB41-7D6F33D0B63F}" type="slidenum">
              <a:rPr lang="en-GB" smtClean="0"/>
              <a:t>‹#›</a:t>
            </a:fld>
            <a:endParaRPr lang="en-GB"/>
          </a:p>
        </p:txBody>
      </p:sp>
    </p:spTree>
    <p:extLst>
      <p:ext uri="{BB962C8B-B14F-4D97-AF65-F5344CB8AC3E}">
        <p14:creationId xmlns:p14="http://schemas.microsoft.com/office/powerpoint/2010/main" val="693358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35BAB-6321-4A3C-9D05-E8A7ADDA16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9F2474-AB61-4F34-A4C4-C9197AF428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C9C612-6EDA-4155-9BBF-60AA5503C9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01F994-5BE2-44CB-B0EF-6756878DA337}"/>
              </a:ext>
            </a:extLst>
          </p:cNvPr>
          <p:cNvSpPr>
            <a:spLocks noGrp="1"/>
          </p:cNvSpPr>
          <p:nvPr>
            <p:ph type="dt" sz="half" idx="10"/>
          </p:nvPr>
        </p:nvSpPr>
        <p:spPr/>
        <p:txBody>
          <a:bodyPr/>
          <a:lstStyle/>
          <a:p>
            <a:fld id="{A1BFC174-1E44-4262-9639-FC4B1ED97070}" type="datetimeFigureOut">
              <a:rPr lang="en-GB" smtClean="0"/>
              <a:t>13/04/2026</a:t>
            </a:fld>
            <a:endParaRPr lang="en-GB"/>
          </a:p>
        </p:txBody>
      </p:sp>
      <p:sp>
        <p:nvSpPr>
          <p:cNvPr id="6" name="Footer Placeholder 5">
            <a:extLst>
              <a:ext uri="{FF2B5EF4-FFF2-40B4-BE49-F238E27FC236}">
                <a16:creationId xmlns:a16="http://schemas.microsoft.com/office/drawing/2014/main" id="{3E1EBF82-0CD7-4B6D-8236-57C0C41846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9356B6-FBAE-4E14-911E-E634A203D07B}"/>
              </a:ext>
            </a:extLst>
          </p:cNvPr>
          <p:cNvSpPr>
            <a:spLocks noGrp="1"/>
          </p:cNvSpPr>
          <p:nvPr>
            <p:ph type="sldNum" sz="quarter" idx="12"/>
          </p:nvPr>
        </p:nvSpPr>
        <p:spPr/>
        <p:txBody>
          <a:bodyPr/>
          <a:lstStyle/>
          <a:p>
            <a:fld id="{F8092C68-D6D5-423E-AB41-7D6F33D0B63F}" type="slidenum">
              <a:rPr lang="en-GB" smtClean="0"/>
              <a:t>‹#›</a:t>
            </a:fld>
            <a:endParaRPr lang="en-GB"/>
          </a:p>
        </p:txBody>
      </p:sp>
    </p:spTree>
    <p:extLst>
      <p:ext uri="{BB962C8B-B14F-4D97-AF65-F5344CB8AC3E}">
        <p14:creationId xmlns:p14="http://schemas.microsoft.com/office/powerpoint/2010/main" val="2248043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E36FF-E882-414A-8C72-39B78E24C7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DA52F8-8872-4F51-90FC-E4A2E0A8B0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892A946-B570-4E60-8439-10F4C2C5F5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84B673-9D6F-419D-89DD-D1ED25CEA921}"/>
              </a:ext>
            </a:extLst>
          </p:cNvPr>
          <p:cNvSpPr>
            <a:spLocks noGrp="1"/>
          </p:cNvSpPr>
          <p:nvPr>
            <p:ph type="dt" sz="half" idx="10"/>
          </p:nvPr>
        </p:nvSpPr>
        <p:spPr/>
        <p:txBody>
          <a:bodyPr/>
          <a:lstStyle/>
          <a:p>
            <a:fld id="{A1BFC174-1E44-4262-9639-FC4B1ED97070}" type="datetimeFigureOut">
              <a:rPr lang="en-GB" smtClean="0"/>
              <a:t>13/04/2026</a:t>
            </a:fld>
            <a:endParaRPr lang="en-GB"/>
          </a:p>
        </p:txBody>
      </p:sp>
      <p:sp>
        <p:nvSpPr>
          <p:cNvPr id="6" name="Footer Placeholder 5">
            <a:extLst>
              <a:ext uri="{FF2B5EF4-FFF2-40B4-BE49-F238E27FC236}">
                <a16:creationId xmlns:a16="http://schemas.microsoft.com/office/drawing/2014/main" id="{1D76BAE1-8744-4353-9A3B-40A49348C4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B37428-97FD-4B26-A9FD-D615BDC4EEB4}"/>
              </a:ext>
            </a:extLst>
          </p:cNvPr>
          <p:cNvSpPr>
            <a:spLocks noGrp="1"/>
          </p:cNvSpPr>
          <p:nvPr>
            <p:ph type="sldNum" sz="quarter" idx="12"/>
          </p:nvPr>
        </p:nvSpPr>
        <p:spPr/>
        <p:txBody>
          <a:bodyPr/>
          <a:lstStyle/>
          <a:p>
            <a:fld id="{F8092C68-D6D5-423E-AB41-7D6F33D0B63F}" type="slidenum">
              <a:rPr lang="en-GB" smtClean="0"/>
              <a:t>‹#›</a:t>
            </a:fld>
            <a:endParaRPr lang="en-GB"/>
          </a:p>
        </p:txBody>
      </p:sp>
    </p:spTree>
    <p:extLst>
      <p:ext uri="{BB962C8B-B14F-4D97-AF65-F5344CB8AC3E}">
        <p14:creationId xmlns:p14="http://schemas.microsoft.com/office/powerpoint/2010/main" val="83176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D74F9-2D6D-48F3-84DF-59C5B7B27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012CE4-DA19-4396-B3E0-EAD41F5B4C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93ED86-B01C-459C-BAC6-C3198455A993}"/>
              </a:ext>
            </a:extLst>
          </p:cNvPr>
          <p:cNvSpPr>
            <a:spLocks noGrp="1"/>
          </p:cNvSpPr>
          <p:nvPr>
            <p:ph type="dt" sz="half" idx="10"/>
          </p:nvPr>
        </p:nvSpPr>
        <p:spPr/>
        <p:txBody>
          <a:bodyPr/>
          <a:lstStyle/>
          <a:p>
            <a:fld id="{A1BFC174-1E44-4262-9639-FC4B1ED97070}" type="datetimeFigureOut">
              <a:rPr lang="en-GB" smtClean="0"/>
              <a:t>13/04/2026</a:t>
            </a:fld>
            <a:endParaRPr lang="en-GB"/>
          </a:p>
        </p:txBody>
      </p:sp>
      <p:sp>
        <p:nvSpPr>
          <p:cNvPr id="5" name="Footer Placeholder 4">
            <a:extLst>
              <a:ext uri="{FF2B5EF4-FFF2-40B4-BE49-F238E27FC236}">
                <a16:creationId xmlns:a16="http://schemas.microsoft.com/office/drawing/2014/main" id="{749C7835-EA21-47E2-B292-4EC198ED18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CEDF6C-0382-47D3-98DD-E9539F54D966}"/>
              </a:ext>
            </a:extLst>
          </p:cNvPr>
          <p:cNvSpPr>
            <a:spLocks noGrp="1"/>
          </p:cNvSpPr>
          <p:nvPr>
            <p:ph type="sldNum" sz="quarter" idx="12"/>
          </p:nvPr>
        </p:nvSpPr>
        <p:spPr/>
        <p:txBody>
          <a:bodyPr/>
          <a:lstStyle/>
          <a:p>
            <a:fld id="{F8092C68-D6D5-423E-AB41-7D6F33D0B63F}" type="slidenum">
              <a:rPr lang="en-GB" smtClean="0"/>
              <a:t>‹#›</a:t>
            </a:fld>
            <a:endParaRPr lang="en-GB"/>
          </a:p>
        </p:txBody>
      </p:sp>
    </p:spTree>
    <p:extLst>
      <p:ext uri="{BB962C8B-B14F-4D97-AF65-F5344CB8AC3E}">
        <p14:creationId xmlns:p14="http://schemas.microsoft.com/office/powerpoint/2010/main" val="2309526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7A524A-2BF6-471E-B147-71DF01071E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112C60-708A-46A5-BEF8-69DA798F8B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0214A8-6C96-4F5C-AC3B-BF64D61B5FCF}"/>
              </a:ext>
            </a:extLst>
          </p:cNvPr>
          <p:cNvSpPr>
            <a:spLocks noGrp="1"/>
          </p:cNvSpPr>
          <p:nvPr>
            <p:ph type="dt" sz="half" idx="10"/>
          </p:nvPr>
        </p:nvSpPr>
        <p:spPr/>
        <p:txBody>
          <a:bodyPr/>
          <a:lstStyle/>
          <a:p>
            <a:fld id="{A1BFC174-1E44-4262-9639-FC4B1ED97070}" type="datetimeFigureOut">
              <a:rPr lang="en-GB" smtClean="0"/>
              <a:t>13/04/2026</a:t>
            </a:fld>
            <a:endParaRPr lang="en-GB"/>
          </a:p>
        </p:txBody>
      </p:sp>
      <p:sp>
        <p:nvSpPr>
          <p:cNvPr id="5" name="Footer Placeholder 4">
            <a:extLst>
              <a:ext uri="{FF2B5EF4-FFF2-40B4-BE49-F238E27FC236}">
                <a16:creationId xmlns:a16="http://schemas.microsoft.com/office/drawing/2014/main" id="{DBE56924-6953-4747-925D-6FE2072349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19237A-3F33-4804-8991-0AE9F591798D}"/>
              </a:ext>
            </a:extLst>
          </p:cNvPr>
          <p:cNvSpPr>
            <a:spLocks noGrp="1"/>
          </p:cNvSpPr>
          <p:nvPr>
            <p:ph type="sldNum" sz="quarter" idx="12"/>
          </p:nvPr>
        </p:nvSpPr>
        <p:spPr/>
        <p:txBody>
          <a:bodyPr/>
          <a:lstStyle/>
          <a:p>
            <a:fld id="{F8092C68-D6D5-423E-AB41-7D6F33D0B63F}" type="slidenum">
              <a:rPr lang="en-GB" smtClean="0"/>
              <a:t>‹#›</a:t>
            </a:fld>
            <a:endParaRPr lang="en-GB"/>
          </a:p>
        </p:txBody>
      </p:sp>
    </p:spTree>
    <p:extLst>
      <p:ext uri="{BB962C8B-B14F-4D97-AF65-F5344CB8AC3E}">
        <p14:creationId xmlns:p14="http://schemas.microsoft.com/office/powerpoint/2010/main" val="3297370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F2E415-0156-4245-949D-ED69C77053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0310A5-AF07-49E4-8A31-CDBFBDCC1B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9CC43D-500D-4DE8-A6DD-83902A2553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BFC174-1E44-4262-9639-FC4B1ED97070}" type="datetimeFigureOut">
              <a:rPr lang="en-GB" smtClean="0"/>
              <a:t>13/04/2026</a:t>
            </a:fld>
            <a:endParaRPr lang="en-GB"/>
          </a:p>
        </p:txBody>
      </p:sp>
      <p:sp>
        <p:nvSpPr>
          <p:cNvPr id="5" name="Footer Placeholder 4">
            <a:extLst>
              <a:ext uri="{FF2B5EF4-FFF2-40B4-BE49-F238E27FC236}">
                <a16:creationId xmlns:a16="http://schemas.microsoft.com/office/drawing/2014/main" id="{328E866C-22F0-490D-AEBD-898FAB0E49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F5F45B-3DBD-41CE-86D0-63512082C9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092C68-D6D5-423E-AB41-7D6F33D0B63F}" type="slidenum">
              <a:rPr lang="en-GB" smtClean="0"/>
              <a:t>‹#›</a:t>
            </a:fld>
            <a:endParaRPr lang="en-GB"/>
          </a:p>
        </p:txBody>
      </p:sp>
    </p:spTree>
    <p:extLst>
      <p:ext uri="{BB962C8B-B14F-4D97-AF65-F5344CB8AC3E}">
        <p14:creationId xmlns:p14="http://schemas.microsoft.com/office/powerpoint/2010/main" val="3925111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C6C42-E60F-4EAA-9A43-31D9A9AF804E}"/>
              </a:ext>
            </a:extLst>
          </p:cNvPr>
          <p:cNvSpPr>
            <a:spLocks noGrp="1"/>
          </p:cNvSpPr>
          <p:nvPr>
            <p:ph type="ctrTitle"/>
          </p:nvPr>
        </p:nvSpPr>
        <p:spPr>
          <a:xfrm>
            <a:off x="1573306" y="2483224"/>
            <a:ext cx="9045388" cy="1326776"/>
          </a:xfrm>
        </p:spPr>
        <p:txBody>
          <a:bodyPr>
            <a:normAutofit/>
          </a:bodyPr>
          <a:lstStyle/>
          <a:p>
            <a:r>
              <a:rPr lang="en-GB" dirty="0"/>
              <a:t>Presentation group 3</a:t>
            </a:r>
          </a:p>
        </p:txBody>
      </p:sp>
      <p:sp>
        <p:nvSpPr>
          <p:cNvPr id="3" name="Subtitle 2">
            <a:extLst>
              <a:ext uri="{FF2B5EF4-FFF2-40B4-BE49-F238E27FC236}">
                <a16:creationId xmlns:a16="http://schemas.microsoft.com/office/drawing/2014/main" id="{2DD027D9-A162-48FA-B1DC-3CAFA8A883A5}"/>
              </a:ext>
            </a:extLst>
          </p:cNvPr>
          <p:cNvSpPr>
            <a:spLocks noGrp="1"/>
          </p:cNvSpPr>
          <p:nvPr>
            <p:ph type="subTitle" idx="1"/>
          </p:nvPr>
        </p:nvSpPr>
        <p:spPr>
          <a:xfrm>
            <a:off x="331694" y="4132729"/>
            <a:ext cx="7001435" cy="2106706"/>
          </a:xfrm>
        </p:spPr>
        <p:txBody>
          <a:bodyPr/>
          <a:lstStyle/>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2CD8C5C1-9F51-4405-9D9D-FFCBA8B5F5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62" y="-62753"/>
            <a:ext cx="6578309" cy="2294965"/>
          </a:xfrm>
          <a:prstGeom prst="rect">
            <a:avLst/>
          </a:prstGeom>
        </p:spPr>
      </p:pic>
      <p:sp>
        <p:nvSpPr>
          <p:cNvPr id="8" name="Title 1">
            <a:extLst>
              <a:ext uri="{FF2B5EF4-FFF2-40B4-BE49-F238E27FC236}">
                <a16:creationId xmlns:a16="http://schemas.microsoft.com/office/drawing/2014/main" id="{2F073F7B-2F97-4F10-B61B-AD98BB986995}"/>
              </a:ext>
            </a:extLst>
          </p:cNvPr>
          <p:cNvSpPr txBox="1">
            <a:spLocks/>
          </p:cNvSpPr>
          <p:nvPr/>
        </p:nvSpPr>
        <p:spPr>
          <a:xfrm>
            <a:off x="1474694" y="4061013"/>
            <a:ext cx="9144000" cy="2796987"/>
          </a:xfrm>
          <a:prstGeom prst="rect">
            <a:avLst/>
          </a:prstGeom>
        </p:spPr>
        <p:txBody>
          <a:bodyPr vert="horz" lIns="91440" tIns="45720" rIns="91440" bIns="45720" rtlCol="0" anchor="b">
            <a:normAutofit fontScale="6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a:t>Module name:LCHS4007 DIGITAL SKILLS AND METHODS</a:t>
            </a:r>
            <a:br>
              <a:rPr lang="en-GB"/>
            </a:br>
            <a:r>
              <a:rPr lang="en-GB"/>
              <a:t>Student name:YACINE MEHARZI</a:t>
            </a:r>
            <a:br>
              <a:rPr lang="en-GB"/>
            </a:br>
            <a:r>
              <a:rPr lang="en-GB"/>
              <a:t>ID number:2531299</a:t>
            </a:r>
            <a:br>
              <a:rPr lang="en-GB"/>
            </a:br>
            <a:r>
              <a:rPr lang="en-GB"/>
              <a:t>Lecturer name:RAJEEV NATH</a:t>
            </a:r>
            <a:br>
              <a:rPr lang="en-GB"/>
            </a:br>
            <a:r>
              <a:rPr lang="en-GB"/>
              <a:t>GROUP MEMBER 2</a:t>
            </a:r>
            <a:endParaRPr lang="en-GB" dirty="0"/>
          </a:p>
        </p:txBody>
      </p:sp>
    </p:spTree>
    <p:extLst>
      <p:ext uri="{BB962C8B-B14F-4D97-AF65-F5344CB8AC3E}">
        <p14:creationId xmlns:p14="http://schemas.microsoft.com/office/powerpoint/2010/main" val="1101172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8F3D631-368F-4186-9349-B8906CA50A29}"/>
              </a:ext>
            </a:extLst>
          </p:cNvPr>
          <p:cNvSpPr>
            <a:spLocks noGrp="1"/>
          </p:cNvSpPr>
          <p:nvPr>
            <p:ph type="title"/>
          </p:nvPr>
        </p:nvSpPr>
        <p:spPr/>
        <p:txBody>
          <a:bodyPr/>
          <a:lstStyle/>
          <a:p>
            <a:r>
              <a:rPr lang="en-GB" dirty="0"/>
              <a:t>MICROSOFT OUTLOOK</a:t>
            </a:r>
            <a:br>
              <a:rPr lang="en-GB" dirty="0"/>
            </a:br>
            <a:endParaRPr lang="en-GB" dirty="0"/>
          </a:p>
        </p:txBody>
      </p:sp>
      <p:sp>
        <p:nvSpPr>
          <p:cNvPr id="8" name="Content Placeholder 7">
            <a:extLst>
              <a:ext uri="{FF2B5EF4-FFF2-40B4-BE49-F238E27FC236}">
                <a16:creationId xmlns:a16="http://schemas.microsoft.com/office/drawing/2014/main" id="{7EC915A3-44E4-4625-97E6-45FD0E3BF944}"/>
              </a:ext>
            </a:extLst>
          </p:cNvPr>
          <p:cNvSpPr>
            <a:spLocks noGrp="1"/>
          </p:cNvSpPr>
          <p:nvPr>
            <p:ph idx="1"/>
          </p:nvPr>
        </p:nvSpPr>
        <p:spPr/>
        <p:txBody>
          <a:bodyPr>
            <a:normAutofit lnSpcReduction="10000"/>
          </a:bodyPr>
          <a:lstStyle/>
          <a:p>
            <a:r>
              <a:rPr lang="en-GB" dirty="0"/>
              <a:t>MICROSOFT OUTLOOK HELPE GREENFIELD STAFF COMMUNICATE ACROSS DIFFERENT LOCATIONS BY ALLOWING THEM TO SAND EMAILS, SHARE INFORMATION INSTANTLY AND SCHEDULE MEETINGS USING SHARED CALENDARS.IT WORKS ON MULTIPLE DEVICES,SO STAFF CAN STAY CONNECTED ANYWHERE.</a:t>
            </a:r>
          </a:p>
          <a:p>
            <a:r>
              <a:rPr lang="en-GB" dirty="0"/>
              <a:t>ADVANTAHER INCLUDE PROFESSIONL COMMUNICATION,IMPEOVED ORGANISTION THROUGH CALENDARS AND REMINDERS,EASY COLLABATION,AND SECURE RECORD KEEPING.HOWEVER,CHALLENGES INCLUDE EMAIL OVERLOAD.</a:t>
            </a:r>
          </a:p>
          <a:p>
            <a:r>
              <a:rPr lang="en-GB" dirty="0"/>
              <a:t>OVERALL,OUTLOOK IS EFFECTIVE BUT WORKS BEST WHEN COMBIND WITH</a:t>
            </a:r>
          </a:p>
        </p:txBody>
      </p:sp>
    </p:spTree>
    <p:extLst>
      <p:ext uri="{BB962C8B-B14F-4D97-AF65-F5344CB8AC3E}">
        <p14:creationId xmlns:p14="http://schemas.microsoft.com/office/powerpoint/2010/main" val="29623544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0C57FCF-11D1-45BC-A847-450C9898ADEF}"/>
              </a:ext>
            </a:extLst>
          </p:cNvPr>
          <p:cNvSpPr>
            <a:spLocks noGrp="1"/>
          </p:cNvSpPr>
          <p:nvPr>
            <p:ph type="subTitle" idx="1"/>
          </p:nvPr>
        </p:nvSpPr>
        <p:spPr/>
        <p:txBody>
          <a:bodyPr/>
          <a:lstStyle/>
          <a:p>
            <a:endParaRPr lang="en-GB"/>
          </a:p>
        </p:txBody>
      </p:sp>
      <p:sp>
        <p:nvSpPr>
          <p:cNvPr id="5" name="Title 4">
            <a:extLst>
              <a:ext uri="{FF2B5EF4-FFF2-40B4-BE49-F238E27FC236}">
                <a16:creationId xmlns:a16="http://schemas.microsoft.com/office/drawing/2014/main" id="{28161DB8-06D7-415F-A30C-5262F0F4C022}"/>
              </a:ext>
            </a:extLst>
          </p:cNvPr>
          <p:cNvSpPr>
            <a:spLocks noGrp="1"/>
          </p:cNvSpPr>
          <p:nvPr>
            <p:ph type="ctrTitle"/>
          </p:nvPr>
        </p:nvSpPr>
        <p:spPr/>
        <p:txBody>
          <a:bodyPr/>
          <a:lstStyle/>
          <a:p>
            <a:endParaRPr lang="en-GB" dirty="0"/>
          </a:p>
        </p:txBody>
      </p:sp>
    </p:spTree>
    <p:extLst>
      <p:ext uri="{BB962C8B-B14F-4D97-AF65-F5344CB8AC3E}">
        <p14:creationId xmlns:p14="http://schemas.microsoft.com/office/powerpoint/2010/main" val="2077163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A5C3CB-261B-4E28-AF33-C70D396A3525}"/>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171107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8C4F63B-93C9-4322-855B-8D3FCC18DD40}"/>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087376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AFA22B-DCC7-4F7B-A186-CF0BDEB58887}"/>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806468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297</TotalTime>
  <Words>113</Words>
  <Application>Microsoft Office PowerPoint</Application>
  <PresentationFormat>Widescreen</PresentationFormat>
  <Paragraphs>10</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Presentation group 3</vt:lpstr>
      <vt:lpstr>MICROSOFT OUTLOOK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group 3</dc:title>
  <dc:creator>HP</dc:creator>
  <cp:lastModifiedBy>HP</cp:lastModifiedBy>
  <cp:revision>8</cp:revision>
  <dcterms:created xsi:type="dcterms:W3CDTF">2026-04-13T15:44:19Z</dcterms:created>
  <dcterms:modified xsi:type="dcterms:W3CDTF">2026-04-13T20:41:35Z</dcterms:modified>
</cp:coreProperties>
</file>