
<file path=[Content_Types].xml><?xml version="1.0" encoding="utf-8"?>
<Types xmlns="http://schemas.openxmlformats.org/package/2006/content-types">
  <Default Extension="jpeg" ContentType="image/jpeg"/>
  <Default Extension="jpg" ContentType="image/jpeg"/>
  <Default Extension="mp3" ContentType="audio/m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65" r:id="rId5"/>
    <p:sldId id="259" r:id="rId6"/>
    <p:sldId id="264" r:id="rId7"/>
    <p:sldId id="267" r:id="rId8"/>
    <p:sldId id="260" r:id="rId9"/>
    <p:sldId id="266" r:id="rId10"/>
    <p:sldId id="261" r:id="rId11"/>
    <p:sldId id="262"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60FC79-E52D-40A1-BDCE-3642EEC6D4D4}" v="781" dt="2024-11-07T20:11:35.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florentina patanghel" userId="7cd80d3f4a017099" providerId="LiveId" clId="{6D60FC79-E52D-40A1-BDCE-3642EEC6D4D4}"/>
    <pc:docChg chg="undo redo custSel addSld delSld modSld">
      <pc:chgData name="cristina florentina patanghel" userId="7cd80d3f4a017099" providerId="LiveId" clId="{6D60FC79-E52D-40A1-BDCE-3642EEC6D4D4}" dt="2024-11-07T20:11:35.599" v="3122"/>
      <pc:docMkLst>
        <pc:docMk/>
      </pc:docMkLst>
      <pc:sldChg chg="addSp delSp modSp mod modTransition setBg delAnim modAnim delDesignElem">
        <pc:chgData name="cristina florentina patanghel" userId="7cd80d3f4a017099" providerId="LiveId" clId="{6D60FC79-E52D-40A1-BDCE-3642EEC6D4D4}" dt="2024-11-07T11:43:17.313" v="2468" actId="1076"/>
        <pc:sldMkLst>
          <pc:docMk/>
          <pc:sldMk cId="4195948051" sldId="256"/>
        </pc:sldMkLst>
        <pc:spChg chg="mod">
          <ac:chgData name="cristina florentina patanghel" userId="7cd80d3f4a017099" providerId="LiveId" clId="{6D60FC79-E52D-40A1-BDCE-3642EEC6D4D4}" dt="2024-11-04T12:02:35.929" v="2080" actId="14100"/>
          <ac:spMkLst>
            <pc:docMk/>
            <pc:sldMk cId="4195948051" sldId="256"/>
            <ac:spMk id="2" creationId="{4A4EC0A3-80E1-502B-D871-4BD5DF394840}"/>
          </ac:spMkLst>
        </pc:spChg>
        <pc:spChg chg="mod ord">
          <ac:chgData name="cristina florentina patanghel" userId="7cd80d3f4a017099" providerId="LiveId" clId="{6D60FC79-E52D-40A1-BDCE-3642EEC6D4D4}" dt="2024-11-04T12:03:03.370" v="2083" actId="1076"/>
          <ac:spMkLst>
            <pc:docMk/>
            <pc:sldMk cId="4195948051" sldId="256"/>
            <ac:spMk id="3" creationId="{01A89264-DEFC-9441-3136-521ACA4A3AF8}"/>
          </ac:spMkLst>
        </pc:spChg>
        <pc:spChg chg="add mod">
          <ac:chgData name="cristina florentina patanghel" userId="7cd80d3f4a017099" providerId="LiveId" clId="{6D60FC79-E52D-40A1-BDCE-3642EEC6D4D4}" dt="2024-11-04T12:02:53.436" v="2082" actId="1076"/>
          <ac:spMkLst>
            <pc:docMk/>
            <pc:sldMk cId="4195948051" sldId="256"/>
            <ac:spMk id="4" creationId="{1B17B1FD-E7BE-FD3B-7CB1-AF401FCCB8D5}"/>
          </ac:spMkLst>
        </pc:spChg>
        <pc:spChg chg="add del">
          <ac:chgData name="cristina florentina patanghel" userId="7cd80d3f4a017099" providerId="LiveId" clId="{6D60FC79-E52D-40A1-BDCE-3642EEC6D4D4}" dt="2024-11-04T00:30:19.255" v="1148" actId="26606"/>
          <ac:spMkLst>
            <pc:docMk/>
            <pc:sldMk cId="4195948051" sldId="256"/>
            <ac:spMk id="18" creationId="{81CC9B02-E087-4350-AEBD-2C3CF001AF01}"/>
          </ac:spMkLst>
        </pc:spChg>
        <pc:spChg chg="add del">
          <ac:chgData name="cristina florentina patanghel" userId="7cd80d3f4a017099" providerId="LiveId" clId="{6D60FC79-E52D-40A1-BDCE-3642EEC6D4D4}" dt="2024-11-04T00:30:19.255" v="1148" actId="26606"/>
          <ac:spMkLst>
            <pc:docMk/>
            <pc:sldMk cId="4195948051" sldId="256"/>
            <ac:spMk id="19" creationId="{D6F18ACE-6E82-4ADC-8A2F-A1771B309B16}"/>
          </ac:spMkLst>
        </pc:spChg>
        <pc:spChg chg="add del">
          <ac:chgData name="cristina florentina patanghel" userId="7cd80d3f4a017099" providerId="LiveId" clId="{6D60FC79-E52D-40A1-BDCE-3642EEC6D4D4}" dt="2024-11-04T00:30:19.255" v="1148" actId="26606"/>
          <ac:spMkLst>
            <pc:docMk/>
            <pc:sldMk cId="4195948051" sldId="256"/>
            <ac:spMk id="24" creationId="{989BE678-777B-482A-A616-FEDC47B162E5}"/>
          </ac:spMkLst>
        </pc:spChg>
        <pc:spChg chg="add del">
          <ac:chgData name="cristina florentina patanghel" userId="7cd80d3f4a017099" providerId="LiveId" clId="{6D60FC79-E52D-40A1-BDCE-3642EEC6D4D4}" dt="2024-10-23T21:04:50.693" v="361" actId="26606"/>
          <ac:spMkLst>
            <pc:docMk/>
            <pc:sldMk cId="4195948051" sldId="256"/>
            <ac:spMk id="28" creationId="{EB0222B5-B739-82A9-5CCC-C5585AE12A69}"/>
          </ac:spMkLst>
        </pc:spChg>
        <pc:spChg chg="add del">
          <ac:chgData name="cristina florentina patanghel" userId="7cd80d3f4a017099" providerId="LiveId" clId="{6D60FC79-E52D-40A1-BDCE-3642EEC6D4D4}" dt="2024-10-23T21:04:50.693" v="361" actId="26606"/>
          <ac:spMkLst>
            <pc:docMk/>
            <pc:sldMk cId="4195948051" sldId="256"/>
            <ac:spMk id="29" creationId="{5BE23E75-E7E9-4D9F-6D25-5512363F8621}"/>
          </ac:spMkLst>
        </pc:spChg>
        <pc:spChg chg="add del">
          <ac:chgData name="cristina florentina patanghel" userId="7cd80d3f4a017099" providerId="LiveId" clId="{6D60FC79-E52D-40A1-BDCE-3642EEC6D4D4}" dt="2024-11-04T00:30:19.255" v="1148" actId="26606"/>
          <ac:spMkLst>
            <pc:docMk/>
            <pc:sldMk cId="4195948051" sldId="256"/>
            <ac:spMk id="30" creationId="{D28BE0C3-2102-4820-B88B-A448B1840D14}"/>
          </ac:spMkLst>
        </pc:spChg>
        <pc:spChg chg="add del">
          <ac:chgData name="cristina florentina patanghel" userId="7cd80d3f4a017099" providerId="LiveId" clId="{6D60FC79-E52D-40A1-BDCE-3642EEC6D4D4}" dt="2024-11-04T00:30:19.255" v="1148" actId="26606"/>
          <ac:spMkLst>
            <pc:docMk/>
            <pc:sldMk cId="4195948051" sldId="256"/>
            <ac:spMk id="32" creationId="{C8A3C342-1D03-412F-8DD3-BF519E8E0AE9}"/>
          </ac:spMkLst>
        </pc:spChg>
        <pc:spChg chg="add del">
          <ac:chgData name="cristina florentina patanghel" userId="7cd80d3f4a017099" providerId="LiveId" clId="{6D60FC79-E52D-40A1-BDCE-3642EEC6D4D4}" dt="2024-10-23T21:04:27.149" v="352" actId="26606"/>
          <ac:spMkLst>
            <pc:docMk/>
            <pc:sldMk cId="4195948051" sldId="256"/>
            <ac:spMk id="34" creationId="{A8384FB5-9ADC-4DDC-881B-597D56F5B15D}"/>
          </ac:spMkLst>
        </pc:spChg>
        <pc:spChg chg="add del">
          <ac:chgData name="cristina florentina patanghel" userId="7cd80d3f4a017099" providerId="LiveId" clId="{6D60FC79-E52D-40A1-BDCE-3642EEC6D4D4}" dt="2024-10-23T21:04:27.149" v="352" actId="26606"/>
          <ac:spMkLst>
            <pc:docMk/>
            <pc:sldMk cId="4195948051" sldId="256"/>
            <ac:spMk id="36" creationId="{BC05CA36-AD6A-4ABF-9A05-52E5A143D2BB}"/>
          </ac:spMkLst>
        </pc:spChg>
        <pc:spChg chg="add del">
          <ac:chgData name="cristina florentina patanghel" userId="7cd80d3f4a017099" providerId="LiveId" clId="{6D60FC79-E52D-40A1-BDCE-3642EEC6D4D4}" dt="2024-10-23T21:04:27.149" v="352" actId="26606"/>
          <ac:spMkLst>
            <pc:docMk/>
            <pc:sldMk cId="4195948051" sldId="256"/>
            <ac:spMk id="38" creationId="{D4331EE8-85A4-4588-8D9E-70E534D477DB}"/>
          </ac:spMkLst>
        </pc:spChg>
        <pc:spChg chg="add del">
          <ac:chgData name="cristina florentina patanghel" userId="7cd80d3f4a017099" providerId="LiveId" clId="{6D60FC79-E52D-40A1-BDCE-3642EEC6D4D4}" dt="2024-10-23T21:04:27.149" v="352" actId="26606"/>
          <ac:spMkLst>
            <pc:docMk/>
            <pc:sldMk cId="4195948051" sldId="256"/>
            <ac:spMk id="40" creationId="{49D6C862-61CC-4B46-8080-96583D653BAB}"/>
          </ac:spMkLst>
        </pc:spChg>
        <pc:spChg chg="add">
          <ac:chgData name="cristina florentina patanghel" userId="7cd80d3f4a017099" providerId="LiveId" clId="{6D60FC79-E52D-40A1-BDCE-3642EEC6D4D4}" dt="2024-11-04T00:30:19.255" v="1148" actId="26606"/>
          <ac:spMkLst>
            <pc:docMk/>
            <pc:sldMk cId="4195948051" sldId="256"/>
            <ac:spMk id="41" creationId="{989BE678-777B-482A-A616-FEDC47B162E5}"/>
          </ac:spMkLst>
        </pc:spChg>
        <pc:spChg chg="add del">
          <ac:chgData name="cristina florentina patanghel" userId="7cd80d3f4a017099" providerId="LiveId" clId="{6D60FC79-E52D-40A1-BDCE-3642EEC6D4D4}" dt="2024-10-23T21:04:27.149" v="352" actId="26606"/>
          <ac:spMkLst>
            <pc:docMk/>
            <pc:sldMk cId="4195948051" sldId="256"/>
            <ac:spMk id="42" creationId="{E37EECFC-A684-4391-AE85-4CDAF5565F61}"/>
          </ac:spMkLst>
        </pc:spChg>
        <pc:spChg chg="add del">
          <ac:chgData name="cristina florentina patanghel" userId="7cd80d3f4a017099" providerId="LiveId" clId="{6D60FC79-E52D-40A1-BDCE-3642EEC6D4D4}" dt="2024-10-23T21:04:29.324" v="354" actId="26606"/>
          <ac:spMkLst>
            <pc:docMk/>
            <pc:sldMk cId="4195948051" sldId="256"/>
            <ac:spMk id="44" creationId="{B1595A09-E336-4D1B-9B3A-06A2287A54E2}"/>
          </ac:spMkLst>
        </pc:spChg>
        <pc:spChg chg="add del">
          <ac:chgData name="cristina florentina patanghel" userId="7cd80d3f4a017099" providerId="LiveId" clId="{6D60FC79-E52D-40A1-BDCE-3642EEC6D4D4}" dt="2024-10-23T21:04:29.324" v="354" actId="26606"/>
          <ac:spMkLst>
            <pc:docMk/>
            <pc:sldMk cId="4195948051" sldId="256"/>
            <ac:spMk id="45" creationId="{3540989C-C7B8-473B-BF87-6F2DA6A90006}"/>
          </ac:spMkLst>
        </pc:spChg>
        <pc:spChg chg="add">
          <ac:chgData name="cristina florentina patanghel" userId="7cd80d3f4a017099" providerId="LiveId" clId="{6D60FC79-E52D-40A1-BDCE-3642EEC6D4D4}" dt="2024-11-04T00:30:19.255" v="1148" actId="26606"/>
          <ac:spMkLst>
            <pc:docMk/>
            <pc:sldMk cId="4195948051" sldId="256"/>
            <ac:spMk id="46" creationId="{D28BE0C3-2102-4820-B88B-A448B1840D14}"/>
          </ac:spMkLst>
        </pc:spChg>
        <pc:spChg chg="add del">
          <ac:chgData name="cristina florentina patanghel" userId="7cd80d3f4a017099" providerId="LiveId" clId="{6D60FC79-E52D-40A1-BDCE-3642EEC6D4D4}" dt="2024-10-23T21:04:34.008" v="356" actId="26606"/>
          <ac:spMkLst>
            <pc:docMk/>
            <pc:sldMk cId="4195948051" sldId="256"/>
            <ac:spMk id="47" creationId="{A8384FB5-9ADC-4DDC-881B-597D56F5B15D}"/>
          </ac:spMkLst>
        </pc:spChg>
        <pc:spChg chg="add del">
          <ac:chgData name="cristina florentina patanghel" userId="7cd80d3f4a017099" providerId="LiveId" clId="{6D60FC79-E52D-40A1-BDCE-3642EEC6D4D4}" dt="2024-10-23T21:04:34.008" v="356" actId="26606"/>
          <ac:spMkLst>
            <pc:docMk/>
            <pc:sldMk cId="4195948051" sldId="256"/>
            <ac:spMk id="48" creationId="{BC05CA36-AD6A-4ABF-9A05-52E5A143D2BB}"/>
          </ac:spMkLst>
        </pc:spChg>
        <pc:spChg chg="add del">
          <ac:chgData name="cristina florentina patanghel" userId="7cd80d3f4a017099" providerId="LiveId" clId="{6D60FC79-E52D-40A1-BDCE-3642EEC6D4D4}" dt="2024-10-23T21:04:34.008" v="356" actId="26606"/>
          <ac:spMkLst>
            <pc:docMk/>
            <pc:sldMk cId="4195948051" sldId="256"/>
            <ac:spMk id="49" creationId="{D4331EE8-85A4-4588-8D9E-70E534D477DB}"/>
          </ac:spMkLst>
        </pc:spChg>
        <pc:spChg chg="add del">
          <ac:chgData name="cristina florentina patanghel" userId="7cd80d3f4a017099" providerId="LiveId" clId="{6D60FC79-E52D-40A1-BDCE-3642EEC6D4D4}" dt="2024-10-23T21:04:34.008" v="356" actId="26606"/>
          <ac:spMkLst>
            <pc:docMk/>
            <pc:sldMk cId="4195948051" sldId="256"/>
            <ac:spMk id="50" creationId="{49D6C862-61CC-4B46-8080-96583D653BAB}"/>
          </ac:spMkLst>
        </pc:spChg>
        <pc:spChg chg="add del">
          <ac:chgData name="cristina florentina patanghel" userId="7cd80d3f4a017099" providerId="LiveId" clId="{6D60FC79-E52D-40A1-BDCE-3642EEC6D4D4}" dt="2024-10-23T21:04:34.008" v="356" actId="26606"/>
          <ac:spMkLst>
            <pc:docMk/>
            <pc:sldMk cId="4195948051" sldId="256"/>
            <ac:spMk id="51" creationId="{E37EECFC-A684-4391-AE85-4CDAF5565F61}"/>
          </ac:spMkLst>
        </pc:spChg>
        <pc:spChg chg="add">
          <ac:chgData name="cristina florentina patanghel" userId="7cd80d3f4a017099" providerId="LiveId" clId="{6D60FC79-E52D-40A1-BDCE-3642EEC6D4D4}" dt="2024-11-04T00:30:19.255" v="1148" actId="26606"/>
          <ac:spMkLst>
            <pc:docMk/>
            <pc:sldMk cId="4195948051" sldId="256"/>
            <ac:spMk id="52" creationId="{C8A3C342-1D03-412F-8DD3-BF519E8E0AE9}"/>
          </ac:spMkLst>
        </pc:spChg>
        <pc:spChg chg="add del">
          <ac:chgData name="cristina florentina patanghel" userId="7cd80d3f4a017099" providerId="LiveId" clId="{6D60FC79-E52D-40A1-BDCE-3642EEC6D4D4}" dt="2024-10-23T21:04:37.939" v="358" actId="26606"/>
          <ac:spMkLst>
            <pc:docMk/>
            <pc:sldMk cId="4195948051" sldId="256"/>
            <ac:spMk id="53" creationId="{8A94871E-96FC-4ADE-815B-41A636E34F1A}"/>
          </ac:spMkLst>
        </pc:spChg>
        <pc:spChg chg="add del">
          <ac:chgData name="cristina florentina patanghel" userId="7cd80d3f4a017099" providerId="LiveId" clId="{6D60FC79-E52D-40A1-BDCE-3642EEC6D4D4}" dt="2024-10-23T21:04:37.939" v="358" actId="26606"/>
          <ac:spMkLst>
            <pc:docMk/>
            <pc:sldMk cId="4195948051" sldId="256"/>
            <ac:spMk id="54" creationId="{3FCFB1DE-0B7E-48CC-BA90-B2AB0889F9D6}"/>
          </ac:spMkLst>
        </pc:spChg>
        <pc:spChg chg="add">
          <ac:chgData name="cristina florentina patanghel" userId="7cd80d3f4a017099" providerId="LiveId" clId="{6D60FC79-E52D-40A1-BDCE-3642EEC6D4D4}" dt="2024-11-04T00:30:19.255" v="1148" actId="26606"/>
          <ac:spMkLst>
            <pc:docMk/>
            <pc:sldMk cId="4195948051" sldId="256"/>
            <ac:spMk id="55" creationId="{81CC9B02-E087-4350-AEBD-2C3CF001AF01}"/>
          </ac:spMkLst>
        </pc:spChg>
        <pc:spChg chg="add del">
          <ac:chgData name="cristina florentina patanghel" userId="7cd80d3f4a017099" providerId="LiveId" clId="{6D60FC79-E52D-40A1-BDCE-3642EEC6D4D4}" dt="2024-10-23T21:04:50.653" v="360" actId="26606"/>
          <ac:spMkLst>
            <pc:docMk/>
            <pc:sldMk cId="4195948051" sldId="256"/>
            <ac:spMk id="56" creationId="{50E4C519-FBE9-4ABE-A8F9-C2CBE326932F}"/>
          </ac:spMkLst>
        </pc:spChg>
        <pc:spChg chg="add del">
          <ac:chgData name="cristina florentina patanghel" userId="7cd80d3f4a017099" providerId="LiveId" clId="{6D60FC79-E52D-40A1-BDCE-3642EEC6D4D4}" dt="2024-10-23T21:04:50.653" v="360" actId="26606"/>
          <ac:spMkLst>
            <pc:docMk/>
            <pc:sldMk cId="4195948051" sldId="256"/>
            <ac:spMk id="57" creationId="{80EC29FB-299E-49F3-8C7B-01199632A30F}"/>
          </ac:spMkLst>
        </pc:spChg>
        <pc:spChg chg="add del">
          <ac:chgData name="cristina florentina patanghel" userId="7cd80d3f4a017099" providerId="LiveId" clId="{6D60FC79-E52D-40A1-BDCE-3642EEC6D4D4}" dt="2024-10-23T21:04:50.653" v="360" actId="26606"/>
          <ac:spMkLst>
            <pc:docMk/>
            <pc:sldMk cId="4195948051" sldId="256"/>
            <ac:spMk id="58" creationId="{C29A2522-B27A-45C5-897B-79A1407D159A}"/>
          </ac:spMkLst>
        </pc:spChg>
        <pc:spChg chg="add del">
          <ac:chgData name="cristina florentina patanghel" userId="7cd80d3f4a017099" providerId="LiveId" clId="{6D60FC79-E52D-40A1-BDCE-3642EEC6D4D4}" dt="2024-10-23T21:04:50.653" v="360" actId="26606"/>
          <ac:spMkLst>
            <pc:docMk/>
            <pc:sldMk cId="4195948051" sldId="256"/>
            <ac:spMk id="59" creationId="{98E79BE4-34FE-485A-98A5-92CE8F7C4743}"/>
          </ac:spMkLst>
        </pc:spChg>
        <pc:spChg chg="add del">
          <ac:chgData name="cristina florentina patanghel" userId="7cd80d3f4a017099" providerId="LiveId" clId="{6D60FC79-E52D-40A1-BDCE-3642EEC6D4D4}" dt="2024-10-23T21:04:50.653" v="360" actId="26606"/>
          <ac:spMkLst>
            <pc:docMk/>
            <pc:sldMk cId="4195948051" sldId="256"/>
            <ac:spMk id="60" creationId="{7A5F0580-5EE9-419F-96EE-B6529EF6E7D0}"/>
          </ac:spMkLst>
        </pc:spChg>
        <pc:spChg chg="add">
          <ac:chgData name="cristina florentina patanghel" userId="7cd80d3f4a017099" providerId="LiveId" clId="{6D60FC79-E52D-40A1-BDCE-3642EEC6D4D4}" dt="2024-11-04T00:30:19.255" v="1148" actId="26606"/>
          <ac:spMkLst>
            <pc:docMk/>
            <pc:sldMk cId="4195948051" sldId="256"/>
            <ac:spMk id="61" creationId="{D6F18ACE-6E82-4ADC-8A2F-A1771B309B16}"/>
          </ac:spMkLst>
        </pc:spChg>
        <pc:spChg chg="add del">
          <ac:chgData name="cristina florentina patanghel" userId="7cd80d3f4a017099" providerId="LiveId" clId="{6D60FC79-E52D-40A1-BDCE-3642EEC6D4D4}" dt="2024-11-03T10:00:00.767" v="1071"/>
          <ac:spMkLst>
            <pc:docMk/>
            <pc:sldMk cId="4195948051" sldId="256"/>
            <ac:spMk id="62" creationId="{A8384FB5-9ADC-4DDC-881B-597D56F5B15D}"/>
          </ac:spMkLst>
        </pc:spChg>
        <pc:spChg chg="add del">
          <ac:chgData name="cristina florentina patanghel" userId="7cd80d3f4a017099" providerId="LiveId" clId="{6D60FC79-E52D-40A1-BDCE-3642EEC6D4D4}" dt="2024-11-03T10:00:00.767" v="1071"/>
          <ac:spMkLst>
            <pc:docMk/>
            <pc:sldMk cId="4195948051" sldId="256"/>
            <ac:spMk id="63" creationId="{BC05CA36-AD6A-4ABF-9A05-52E5A143D2BB}"/>
          </ac:spMkLst>
        </pc:spChg>
        <pc:spChg chg="add del">
          <ac:chgData name="cristina florentina patanghel" userId="7cd80d3f4a017099" providerId="LiveId" clId="{6D60FC79-E52D-40A1-BDCE-3642EEC6D4D4}" dt="2024-11-03T10:00:00.767" v="1071"/>
          <ac:spMkLst>
            <pc:docMk/>
            <pc:sldMk cId="4195948051" sldId="256"/>
            <ac:spMk id="64" creationId="{D4331EE8-85A4-4588-8D9E-70E534D477DB}"/>
          </ac:spMkLst>
        </pc:spChg>
        <pc:spChg chg="add del">
          <ac:chgData name="cristina florentina patanghel" userId="7cd80d3f4a017099" providerId="LiveId" clId="{6D60FC79-E52D-40A1-BDCE-3642EEC6D4D4}" dt="2024-11-03T10:00:00.767" v="1071"/>
          <ac:spMkLst>
            <pc:docMk/>
            <pc:sldMk cId="4195948051" sldId="256"/>
            <ac:spMk id="65" creationId="{49D6C862-61CC-4B46-8080-96583D653BAB}"/>
          </ac:spMkLst>
        </pc:spChg>
        <pc:spChg chg="add del">
          <ac:chgData name="cristina florentina patanghel" userId="7cd80d3f4a017099" providerId="LiveId" clId="{6D60FC79-E52D-40A1-BDCE-3642EEC6D4D4}" dt="2024-11-03T10:00:00.767" v="1071"/>
          <ac:spMkLst>
            <pc:docMk/>
            <pc:sldMk cId="4195948051" sldId="256"/>
            <ac:spMk id="66" creationId="{E37EECFC-A684-4391-AE85-4CDAF5565F61}"/>
          </ac:spMkLst>
        </pc:spChg>
        <pc:picChg chg="add del mod">
          <ac:chgData name="cristina florentina patanghel" userId="7cd80d3f4a017099" providerId="LiveId" clId="{6D60FC79-E52D-40A1-BDCE-3642EEC6D4D4}" dt="2024-11-07T11:33:45.435" v="2441" actId="478"/>
          <ac:picMkLst>
            <pc:docMk/>
            <pc:sldMk cId="4195948051" sldId="256"/>
            <ac:picMk id="5" creationId="{4C09F9D2-3D84-74E1-D024-82A81110BFBB}"/>
          </ac:picMkLst>
        </pc:picChg>
        <pc:picChg chg="add del mod">
          <ac:chgData name="cristina florentina patanghel" userId="7cd80d3f4a017099" providerId="LiveId" clId="{6D60FC79-E52D-40A1-BDCE-3642EEC6D4D4}" dt="2024-11-07T11:31:14.616" v="2432" actId="478"/>
          <ac:picMkLst>
            <pc:docMk/>
            <pc:sldMk cId="4195948051" sldId="256"/>
            <ac:picMk id="6" creationId="{6E0DABDC-3E3B-3D23-F14B-439606F4AB1B}"/>
          </ac:picMkLst>
        </pc:picChg>
        <pc:picChg chg="add del mod">
          <ac:chgData name="cristina florentina patanghel" userId="7cd80d3f4a017099" providerId="LiveId" clId="{6D60FC79-E52D-40A1-BDCE-3642EEC6D4D4}" dt="2024-11-07T11:31:48.833" v="2434" actId="478"/>
          <ac:picMkLst>
            <pc:docMk/>
            <pc:sldMk cId="4195948051" sldId="256"/>
            <ac:picMk id="7" creationId="{C526BE69-DF44-3F4E-D663-FC6C7CC513ED}"/>
          </ac:picMkLst>
        </pc:picChg>
        <pc:picChg chg="add del mod">
          <ac:chgData name="cristina florentina patanghel" userId="7cd80d3f4a017099" providerId="LiveId" clId="{6D60FC79-E52D-40A1-BDCE-3642EEC6D4D4}" dt="2024-11-07T11:32:16.329" v="2436" actId="478"/>
          <ac:picMkLst>
            <pc:docMk/>
            <pc:sldMk cId="4195948051" sldId="256"/>
            <ac:picMk id="8" creationId="{5C91676F-AE40-4F96-5332-412ED2C523CF}"/>
          </ac:picMkLst>
        </pc:picChg>
        <pc:picChg chg="add mod">
          <ac:chgData name="cristina florentina patanghel" userId="7cd80d3f4a017099" providerId="LiveId" clId="{6D60FC79-E52D-40A1-BDCE-3642EEC6D4D4}" dt="2024-11-07T11:43:17.313" v="2468" actId="1076"/>
          <ac:picMkLst>
            <pc:docMk/>
            <pc:sldMk cId="4195948051" sldId="256"/>
            <ac:picMk id="9" creationId="{3EFC9BD3-1E13-0D2D-65DC-3849EF9B1F3F}"/>
          </ac:picMkLst>
        </pc:picChg>
        <pc:picChg chg="mod ord">
          <ac:chgData name="cristina florentina patanghel" userId="7cd80d3f4a017099" providerId="LiveId" clId="{6D60FC79-E52D-40A1-BDCE-3642EEC6D4D4}" dt="2024-11-04T00:27:52.258" v="1120" actId="26606"/>
          <ac:picMkLst>
            <pc:docMk/>
            <pc:sldMk cId="4195948051" sldId="256"/>
            <ac:picMk id="15" creationId="{3A6AE3E3-1E49-1081-79BC-41FCD3F3B097}"/>
          </ac:picMkLst>
        </pc:picChg>
        <pc:picChg chg="add del">
          <ac:chgData name="cristina florentina patanghel" userId="7cd80d3f4a017099" providerId="LiveId" clId="{6D60FC79-E52D-40A1-BDCE-3642EEC6D4D4}" dt="2024-11-04T00:30:19.255" v="1148" actId="26606"/>
          <ac:picMkLst>
            <pc:docMk/>
            <pc:sldMk cId="4195948051" sldId="256"/>
            <ac:picMk id="17" creationId="{94AAE3AA-3759-4D28-B0EF-575F25A5146C}"/>
          </ac:picMkLst>
        </pc:picChg>
        <pc:picChg chg="add del">
          <ac:chgData name="cristina florentina patanghel" userId="7cd80d3f4a017099" providerId="LiveId" clId="{6D60FC79-E52D-40A1-BDCE-3642EEC6D4D4}" dt="2024-11-04T00:30:19.255" v="1148" actId="26606"/>
          <ac:picMkLst>
            <pc:docMk/>
            <pc:sldMk cId="4195948051" sldId="256"/>
            <ac:picMk id="20" creationId="{DF19BAF3-7E20-4B9D-B544-BABAEEA1FA75}"/>
          </ac:picMkLst>
        </pc:picChg>
        <pc:picChg chg="add del">
          <ac:chgData name="cristina florentina patanghel" userId="7cd80d3f4a017099" providerId="LiveId" clId="{6D60FC79-E52D-40A1-BDCE-3642EEC6D4D4}" dt="2024-11-04T00:30:19.255" v="1148" actId="26606"/>
          <ac:picMkLst>
            <pc:docMk/>
            <pc:sldMk cId="4195948051" sldId="256"/>
            <ac:picMk id="22" creationId="{950648F4-ABCD-4DF0-8641-76CFB2354721}"/>
          </ac:picMkLst>
        </pc:picChg>
        <pc:picChg chg="add del">
          <ac:chgData name="cristina florentina patanghel" userId="7cd80d3f4a017099" providerId="LiveId" clId="{6D60FC79-E52D-40A1-BDCE-3642EEC6D4D4}" dt="2024-11-04T00:30:19.255" v="1148" actId="26606"/>
          <ac:picMkLst>
            <pc:docMk/>
            <pc:sldMk cId="4195948051" sldId="256"/>
            <ac:picMk id="26" creationId="{CF1EB4BD-9C7E-4AA3-9681-C7EB0DA6250B}"/>
          </ac:picMkLst>
        </pc:picChg>
        <pc:picChg chg="add">
          <ac:chgData name="cristina florentina patanghel" userId="7cd80d3f4a017099" providerId="LiveId" clId="{6D60FC79-E52D-40A1-BDCE-3642EEC6D4D4}" dt="2024-11-04T00:30:19.255" v="1148" actId="26606"/>
          <ac:picMkLst>
            <pc:docMk/>
            <pc:sldMk cId="4195948051" sldId="256"/>
            <ac:picMk id="35" creationId="{94AAE3AA-3759-4D28-B0EF-575F25A5146C}"/>
          </ac:picMkLst>
        </pc:picChg>
        <pc:picChg chg="add">
          <ac:chgData name="cristina florentina patanghel" userId="7cd80d3f4a017099" providerId="LiveId" clId="{6D60FC79-E52D-40A1-BDCE-3642EEC6D4D4}" dt="2024-11-04T00:30:19.255" v="1148" actId="26606"/>
          <ac:picMkLst>
            <pc:docMk/>
            <pc:sldMk cId="4195948051" sldId="256"/>
            <ac:picMk id="37" creationId="{DF19BAF3-7E20-4B9D-B544-BABAEEA1FA75}"/>
          </ac:picMkLst>
        </pc:picChg>
        <pc:picChg chg="add">
          <ac:chgData name="cristina florentina patanghel" userId="7cd80d3f4a017099" providerId="LiveId" clId="{6D60FC79-E52D-40A1-BDCE-3642EEC6D4D4}" dt="2024-11-04T00:30:19.255" v="1148" actId="26606"/>
          <ac:picMkLst>
            <pc:docMk/>
            <pc:sldMk cId="4195948051" sldId="256"/>
            <ac:picMk id="39" creationId="{950648F4-ABCD-4DF0-8641-76CFB2354721}"/>
          </ac:picMkLst>
        </pc:picChg>
        <pc:picChg chg="add">
          <ac:chgData name="cristina florentina patanghel" userId="7cd80d3f4a017099" providerId="LiveId" clId="{6D60FC79-E52D-40A1-BDCE-3642EEC6D4D4}" dt="2024-11-04T00:30:19.255" v="1148" actId="26606"/>
          <ac:picMkLst>
            <pc:docMk/>
            <pc:sldMk cId="4195948051" sldId="256"/>
            <ac:picMk id="43" creationId="{CF1EB4BD-9C7E-4AA3-9681-C7EB0DA6250B}"/>
          </ac:picMkLst>
        </pc:picChg>
        <pc:cxnChg chg="add del">
          <ac:chgData name="cristina florentina patanghel" userId="7cd80d3f4a017099" providerId="LiveId" clId="{6D60FC79-E52D-40A1-BDCE-3642EEC6D4D4}" dt="2024-10-23T21:04:50.693" v="361" actId="26606"/>
          <ac:cxnSpMkLst>
            <pc:docMk/>
            <pc:sldMk cId="4195948051" sldId="256"/>
            <ac:cxnSpMk id="27" creationId="{61B115DB-65EB-3FC3-7284-CFDF4ADC60B6}"/>
          </ac:cxnSpMkLst>
        </pc:cxnChg>
      </pc:sldChg>
      <pc:sldChg chg="addSp delSp modSp mod modTransition setBg modAnim delDesignElem">
        <pc:chgData name="cristina florentina patanghel" userId="7cd80d3f4a017099" providerId="LiveId" clId="{6D60FC79-E52D-40A1-BDCE-3642EEC6D4D4}" dt="2024-11-07T10:36:37.678" v="2415"/>
        <pc:sldMkLst>
          <pc:docMk/>
          <pc:sldMk cId="1473502874" sldId="257"/>
        </pc:sldMkLst>
        <pc:spChg chg="mod">
          <ac:chgData name="cristina florentina patanghel" userId="7cd80d3f4a017099" providerId="LiveId" clId="{6D60FC79-E52D-40A1-BDCE-3642EEC6D4D4}" dt="2024-11-04T11:49:31.656" v="1984" actId="14100"/>
          <ac:spMkLst>
            <pc:docMk/>
            <pc:sldMk cId="1473502874" sldId="257"/>
            <ac:spMk id="2" creationId="{051C61FB-CEEF-8EA1-EE77-92F3EC42537C}"/>
          </ac:spMkLst>
        </pc:spChg>
        <pc:spChg chg="mod ord">
          <ac:chgData name="cristina florentina patanghel" userId="7cd80d3f4a017099" providerId="LiveId" clId="{6D60FC79-E52D-40A1-BDCE-3642EEC6D4D4}" dt="2024-11-04T11:49:42.575" v="1988" actId="27636"/>
          <ac:spMkLst>
            <pc:docMk/>
            <pc:sldMk cId="1473502874" sldId="257"/>
            <ac:spMk id="3" creationId="{5ABA17D0-754B-8235-EF26-B5BC97FE0114}"/>
          </ac:spMkLst>
        </pc:spChg>
        <pc:spChg chg="add del">
          <ac:chgData name="cristina florentina patanghel" userId="7cd80d3f4a017099" providerId="LiveId" clId="{6D60FC79-E52D-40A1-BDCE-3642EEC6D4D4}" dt="2024-11-04T00:31:00.112" v="1157" actId="26606"/>
          <ac:spMkLst>
            <pc:docMk/>
            <pc:sldMk cId="1473502874" sldId="257"/>
            <ac:spMk id="11" creationId="{C8A3C342-1D03-412F-8DD3-BF519E8E0AE9}"/>
          </ac:spMkLst>
        </pc:spChg>
        <pc:spChg chg="add del">
          <ac:chgData name="cristina florentina patanghel" userId="7cd80d3f4a017099" providerId="LiveId" clId="{6D60FC79-E52D-40A1-BDCE-3642EEC6D4D4}" dt="2024-11-04T00:31:00.112" v="1157" actId="26606"/>
          <ac:spMkLst>
            <pc:docMk/>
            <pc:sldMk cId="1473502874" sldId="257"/>
            <ac:spMk id="13" creationId="{81CC9B02-E087-4350-AEBD-2C3CF001AF01}"/>
          </ac:spMkLst>
        </pc:spChg>
        <pc:spChg chg="add del">
          <ac:chgData name="cristina florentina patanghel" userId="7cd80d3f4a017099" providerId="LiveId" clId="{6D60FC79-E52D-40A1-BDCE-3642EEC6D4D4}" dt="2024-11-04T11:49:15.977" v="1980" actId="26606"/>
          <ac:spMkLst>
            <pc:docMk/>
            <pc:sldMk cId="1473502874" sldId="257"/>
            <ac:spMk id="15" creationId="{D6F18ACE-6E82-4ADC-8A2F-A1771B309B16}"/>
          </ac:spMkLst>
        </pc:spChg>
        <pc:spChg chg="add del">
          <ac:chgData name="cristina florentina patanghel" userId="7cd80d3f4a017099" providerId="LiveId" clId="{6D60FC79-E52D-40A1-BDCE-3642EEC6D4D4}" dt="2024-11-04T11:49:15.977" v="1980" actId="26606"/>
          <ac:spMkLst>
            <pc:docMk/>
            <pc:sldMk cId="1473502874" sldId="257"/>
            <ac:spMk id="16" creationId="{C8A3C342-1D03-412F-8DD3-BF519E8E0AE9}"/>
          </ac:spMkLst>
        </pc:spChg>
        <pc:spChg chg="add del">
          <ac:chgData name="cristina florentina patanghel" userId="7cd80d3f4a017099" providerId="LiveId" clId="{6D60FC79-E52D-40A1-BDCE-3642EEC6D4D4}" dt="2024-11-04T11:49:15.977" v="1980" actId="26606"/>
          <ac:spMkLst>
            <pc:docMk/>
            <pc:sldMk cId="1473502874" sldId="257"/>
            <ac:spMk id="17" creationId="{81CC9B02-E087-4350-AEBD-2C3CF001AF01}"/>
          </ac:spMkLst>
        </pc:spChg>
        <pc:spChg chg="add">
          <ac:chgData name="cristina florentina patanghel" userId="7cd80d3f4a017099" providerId="LiveId" clId="{6D60FC79-E52D-40A1-BDCE-3642EEC6D4D4}" dt="2024-11-04T11:49:15.977" v="1980" actId="26606"/>
          <ac:spMkLst>
            <pc:docMk/>
            <pc:sldMk cId="1473502874" sldId="257"/>
            <ac:spMk id="22" creationId="{B54E2689-26D4-44B0-9175-57BD88CF2849}"/>
          </ac:spMkLst>
        </pc:spChg>
        <pc:spChg chg="add del">
          <ac:chgData name="cristina florentina patanghel" userId="7cd80d3f4a017099" providerId="LiveId" clId="{6D60FC79-E52D-40A1-BDCE-3642EEC6D4D4}" dt="2024-10-23T19:57:10.046" v="37" actId="26606"/>
          <ac:spMkLst>
            <pc:docMk/>
            <pc:sldMk cId="1473502874" sldId="257"/>
            <ac:spMk id="23" creationId="{9F7D5CDA-D291-4307-BF55-1381FED29634}"/>
          </ac:spMkLst>
        </pc:spChg>
        <pc:spChg chg="add del">
          <ac:chgData name="cristina florentina patanghel" userId="7cd80d3f4a017099" providerId="LiveId" clId="{6D60FC79-E52D-40A1-BDCE-3642EEC6D4D4}" dt="2024-10-23T20:00:54.165" v="61" actId="26606"/>
          <ac:spMkLst>
            <pc:docMk/>
            <pc:sldMk cId="1473502874" sldId="257"/>
            <ac:spMk id="25" creationId="{D009D6D5-DAC2-4A8B-A17A-E206B9012D09}"/>
          </ac:spMkLst>
        </pc:spChg>
        <pc:spChg chg="add del">
          <ac:chgData name="cristina florentina patanghel" userId="7cd80d3f4a017099" providerId="LiveId" clId="{6D60FC79-E52D-40A1-BDCE-3642EEC6D4D4}" dt="2024-10-23T20:00:20.621" v="48" actId="26606"/>
          <ac:spMkLst>
            <pc:docMk/>
            <pc:sldMk cId="1473502874" sldId="257"/>
            <ac:spMk id="30" creationId="{D2B783EE-0239-4717-BBEA-8C9EAC61C824}"/>
          </ac:spMkLst>
        </pc:spChg>
        <pc:spChg chg="add del">
          <ac:chgData name="cristina florentina patanghel" userId="7cd80d3f4a017099" providerId="LiveId" clId="{6D60FC79-E52D-40A1-BDCE-3642EEC6D4D4}" dt="2024-10-23T20:00:20.621" v="48" actId="26606"/>
          <ac:spMkLst>
            <pc:docMk/>
            <pc:sldMk cId="1473502874" sldId="257"/>
            <ac:spMk id="32" creationId="{A7B99495-F43F-4D80-A44F-2CB4764EB90B}"/>
          </ac:spMkLst>
        </pc:spChg>
        <pc:spChg chg="add del">
          <ac:chgData name="cristina florentina patanghel" userId="7cd80d3f4a017099" providerId="LiveId" clId="{6D60FC79-E52D-40A1-BDCE-3642EEC6D4D4}" dt="2024-10-23T20:00:20.621" v="48" actId="26606"/>
          <ac:spMkLst>
            <pc:docMk/>
            <pc:sldMk cId="1473502874" sldId="257"/>
            <ac:spMk id="34" creationId="{70BEB1E7-2F88-40BC-B73D-42E5B6F80BFC}"/>
          </ac:spMkLst>
        </pc:spChg>
        <pc:spChg chg="add del">
          <ac:chgData name="cristina florentina patanghel" userId="7cd80d3f4a017099" providerId="LiveId" clId="{6D60FC79-E52D-40A1-BDCE-3642EEC6D4D4}" dt="2024-10-23T20:00:28.025" v="50" actId="26606"/>
          <ac:spMkLst>
            <pc:docMk/>
            <pc:sldMk cId="1473502874" sldId="257"/>
            <ac:spMk id="36" creationId="{21AC6A30-4F22-4C0F-B278-19C5B8A80C55}"/>
          </ac:spMkLst>
        </pc:spChg>
        <pc:spChg chg="add del">
          <ac:chgData name="cristina florentina patanghel" userId="7cd80d3f4a017099" providerId="LiveId" clId="{6D60FC79-E52D-40A1-BDCE-3642EEC6D4D4}" dt="2024-10-23T20:00:28.025" v="50" actId="26606"/>
          <ac:spMkLst>
            <pc:docMk/>
            <pc:sldMk cId="1473502874" sldId="257"/>
            <ac:spMk id="37" creationId="{BB4335AD-65B1-44E4-90AF-264024FE4BD2}"/>
          </ac:spMkLst>
        </pc:spChg>
        <pc:spChg chg="add del">
          <ac:chgData name="cristina florentina patanghel" userId="7cd80d3f4a017099" providerId="LiveId" clId="{6D60FC79-E52D-40A1-BDCE-3642EEC6D4D4}" dt="2024-10-23T20:00:30.593" v="52" actId="26606"/>
          <ac:spMkLst>
            <pc:docMk/>
            <pc:sldMk cId="1473502874" sldId="257"/>
            <ac:spMk id="39" creationId="{C2394629-8F96-41DE-9771-A48E7EF3C209}"/>
          </ac:spMkLst>
        </pc:spChg>
        <pc:spChg chg="add del">
          <ac:chgData name="cristina florentina patanghel" userId="7cd80d3f4a017099" providerId="LiveId" clId="{6D60FC79-E52D-40A1-BDCE-3642EEC6D4D4}" dt="2024-10-23T20:00:36.650" v="54" actId="26606"/>
          <ac:spMkLst>
            <pc:docMk/>
            <pc:sldMk cId="1473502874" sldId="257"/>
            <ac:spMk id="41" creationId="{639C3025-4784-4B16-914D-CCFC3E83354D}"/>
          </ac:spMkLst>
        </pc:spChg>
        <pc:spChg chg="add del">
          <ac:chgData name="cristina florentina patanghel" userId="7cd80d3f4a017099" providerId="LiveId" clId="{6D60FC79-E52D-40A1-BDCE-3642EEC6D4D4}" dt="2024-10-23T20:00:36.650" v="54" actId="26606"/>
          <ac:spMkLst>
            <pc:docMk/>
            <pc:sldMk cId="1473502874" sldId="257"/>
            <ac:spMk id="42" creationId="{0AD20437-C88A-4F45-9C6D-DA32B29A4D1B}"/>
          </ac:spMkLst>
        </pc:spChg>
        <pc:spChg chg="add del">
          <ac:chgData name="cristina florentina patanghel" userId="7cd80d3f4a017099" providerId="LiveId" clId="{6D60FC79-E52D-40A1-BDCE-3642EEC6D4D4}" dt="2024-10-23T20:00:44.841" v="56" actId="26606"/>
          <ac:spMkLst>
            <pc:docMk/>
            <pc:sldMk cId="1473502874" sldId="257"/>
            <ac:spMk id="44" creationId="{352BEC0E-22F8-46D0-9632-375DB541B06C}"/>
          </ac:spMkLst>
        </pc:spChg>
        <pc:spChg chg="add del">
          <ac:chgData name="cristina florentina patanghel" userId="7cd80d3f4a017099" providerId="LiveId" clId="{6D60FC79-E52D-40A1-BDCE-3642EEC6D4D4}" dt="2024-10-23T20:00:44.841" v="56" actId="26606"/>
          <ac:spMkLst>
            <pc:docMk/>
            <pc:sldMk cId="1473502874" sldId="257"/>
            <ac:spMk id="45" creationId="{3FCFB1DE-0B7E-48CC-BA90-B2AB0889F9D6}"/>
          </ac:spMkLst>
        </pc:spChg>
        <pc:spChg chg="add del">
          <ac:chgData name="cristina florentina patanghel" userId="7cd80d3f4a017099" providerId="LiveId" clId="{6D60FC79-E52D-40A1-BDCE-3642EEC6D4D4}" dt="2024-10-23T20:00:47.551" v="58" actId="26606"/>
          <ac:spMkLst>
            <pc:docMk/>
            <pc:sldMk cId="1473502874" sldId="257"/>
            <ac:spMk id="47" creationId="{DB90EDA9-2517-46EC-B6D4-3918D04786C1}"/>
          </ac:spMkLst>
        </pc:spChg>
        <pc:spChg chg="add del">
          <ac:chgData name="cristina florentina patanghel" userId="7cd80d3f4a017099" providerId="LiveId" clId="{6D60FC79-E52D-40A1-BDCE-3642EEC6D4D4}" dt="2024-10-23T20:00:47.551" v="58" actId="26606"/>
          <ac:spMkLst>
            <pc:docMk/>
            <pc:sldMk cId="1473502874" sldId="257"/>
            <ac:spMk id="48" creationId="{D449B1F2-532C-44C7-8AC7-28EA15EE02CB}"/>
          </ac:spMkLst>
        </pc:spChg>
        <pc:spChg chg="add del">
          <ac:chgData name="cristina florentina patanghel" userId="7cd80d3f4a017099" providerId="LiveId" clId="{6D60FC79-E52D-40A1-BDCE-3642EEC6D4D4}" dt="2024-10-23T20:00:47.551" v="58" actId="26606"/>
          <ac:spMkLst>
            <pc:docMk/>
            <pc:sldMk cId="1473502874" sldId="257"/>
            <ac:spMk id="49" creationId="{EE7D3784-5CF9-4282-9B1C-523957852BF6}"/>
          </ac:spMkLst>
        </pc:spChg>
        <pc:spChg chg="add del">
          <ac:chgData name="cristina florentina patanghel" userId="7cd80d3f4a017099" providerId="LiveId" clId="{6D60FC79-E52D-40A1-BDCE-3642EEC6D4D4}" dt="2024-10-23T20:00:54.153" v="60" actId="26606"/>
          <ac:spMkLst>
            <pc:docMk/>
            <pc:sldMk cId="1473502874" sldId="257"/>
            <ac:spMk id="51" creationId="{394842B0-684D-44CC-B4BC-D13331CFD290}"/>
          </ac:spMkLst>
        </pc:spChg>
        <pc:spChg chg="add del">
          <ac:chgData name="cristina florentina patanghel" userId="7cd80d3f4a017099" providerId="LiveId" clId="{6D60FC79-E52D-40A1-BDCE-3642EEC6D4D4}" dt="2024-10-23T20:00:54.153" v="60" actId="26606"/>
          <ac:spMkLst>
            <pc:docMk/>
            <pc:sldMk cId="1473502874" sldId="257"/>
            <ac:spMk id="52" creationId="{4C2A3DC3-F495-4B99-9FF3-3FB30D63235E}"/>
          </ac:spMkLst>
        </pc:spChg>
        <pc:spChg chg="add del">
          <ac:chgData name="cristina florentina patanghel" userId="7cd80d3f4a017099" providerId="LiveId" clId="{6D60FC79-E52D-40A1-BDCE-3642EEC6D4D4}" dt="2024-11-03T10:00:00.767" v="1071"/>
          <ac:spMkLst>
            <pc:docMk/>
            <pc:sldMk cId="1473502874" sldId="257"/>
            <ac:spMk id="54" creationId="{21AC6A30-4F22-4C0F-B278-19C5B8A80C55}"/>
          </ac:spMkLst>
        </pc:spChg>
        <pc:spChg chg="add del">
          <ac:chgData name="cristina florentina patanghel" userId="7cd80d3f4a017099" providerId="LiveId" clId="{6D60FC79-E52D-40A1-BDCE-3642EEC6D4D4}" dt="2024-11-03T10:00:00.767" v="1071"/>
          <ac:spMkLst>
            <pc:docMk/>
            <pc:sldMk cId="1473502874" sldId="257"/>
            <ac:spMk id="55" creationId="{BB4335AD-65B1-44E4-90AF-264024FE4BD2}"/>
          </ac:spMkLst>
        </pc:spChg>
        <pc:grpChg chg="add del">
          <ac:chgData name="cristina florentina patanghel" userId="7cd80d3f4a017099" providerId="LiveId" clId="{6D60FC79-E52D-40A1-BDCE-3642EEC6D4D4}" dt="2024-10-23T19:57:10.055" v="38" actId="26606"/>
          <ac:grpSpMkLst>
            <pc:docMk/>
            <pc:sldMk cId="1473502874" sldId="257"/>
            <ac:grpSpMk id="18" creationId="{5EFBDE31-BB3E-6CFC-23CD-B5976DA38438}"/>
          </ac:grpSpMkLst>
        </pc:grpChg>
        <pc:picChg chg="mod ord">
          <ac:chgData name="cristina florentina patanghel" userId="7cd80d3f4a017099" providerId="LiveId" clId="{6D60FC79-E52D-40A1-BDCE-3642EEC6D4D4}" dt="2024-11-06T12:35:54.548" v="2094" actId="14100"/>
          <ac:picMkLst>
            <pc:docMk/>
            <pc:sldMk cId="1473502874" sldId="257"/>
            <ac:picMk id="5" creationId="{45C65185-2EDD-9AD4-9C2E-6EC9D826EC8E}"/>
          </ac:picMkLst>
        </pc:picChg>
        <pc:picChg chg="add mod ord">
          <ac:chgData name="cristina florentina patanghel" userId="7cd80d3f4a017099" providerId="LiveId" clId="{6D60FC79-E52D-40A1-BDCE-3642EEC6D4D4}" dt="2024-11-06T12:35:43.399" v="2093" actId="14100"/>
          <ac:picMkLst>
            <pc:docMk/>
            <pc:sldMk cId="1473502874" sldId="257"/>
            <ac:picMk id="6" creationId="{8CDC36DF-F2BF-1BBE-F1AA-A5759BB75029}"/>
          </ac:picMkLst>
        </pc:picChg>
      </pc:sldChg>
      <pc:sldChg chg="addSp delSp modSp mod modTransition setBg modAnim delDesignElem">
        <pc:chgData name="cristina florentina patanghel" userId="7cd80d3f4a017099" providerId="LiveId" clId="{6D60FC79-E52D-40A1-BDCE-3642EEC6D4D4}" dt="2024-11-07T10:36:27.750" v="2414"/>
        <pc:sldMkLst>
          <pc:docMk/>
          <pc:sldMk cId="822003406" sldId="258"/>
        </pc:sldMkLst>
        <pc:spChg chg="mod">
          <ac:chgData name="cristina florentina patanghel" userId="7cd80d3f4a017099" providerId="LiveId" clId="{6D60FC79-E52D-40A1-BDCE-3642EEC6D4D4}" dt="2024-11-04T11:48:23.757" v="1972" actId="26606"/>
          <ac:spMkLst>
            <pc:docMk/>
            <pc:sldMk cId="822003406" sldId="258"/>
            <ac:spMk id="2" creationId="{C6536DB5-0640-6DD7-B315-7571D24466F4}"/>
          </ac:spMkLst>
        </pc:spChg>
        <pc:spChg chg="mod ord">
          <ac:chgData name="cristina florentina patanghel" userId="7cd80d3f4a017099" providerId="LiveId" clId="{6D60FC79-E52D-40A1-BDCE-3642EEC6D4D4}" dt="2024-11-04T11:50:24.081" v="1992" actId="14100"/>
          <ac:spMkLst>
            <pc:docMk/>
            <pc:sldMk cId="822003406" sldId="258"/>
            <ac:spMk id="3" creationId="{4EB72F94-5C40-E233-0220-DD825D259230}"/>
          </ac:spMkLst>
        </pc:spChg>
        <pc:spChg chg="add del">
          <ac:chgData name="cristina florentina patanghel" userId="7cd80d3f4a017099" providerId="LiveId" clId="{6D60FC79-E52D-40A1-BDCE-3642EEC6D4D4}" dt="2024-11-04T11:48:23.757" v="1972" actId="26606"/>
          <ac:spMkLst>
            <pc:docMk/>
            <pc:sldMk cId="822003406" sldId="258"/>
            <ac:spMk id="12" creationId="{C8A3C342-1D03-412F-8DD3-BF519E8E0AE9}"/>
          </ac:spMkLst>
        </pc:spChg>
        <pc:spChg chg="add del">
          <ac:chgData name="cristina florentina patanghel" userId="7cd80d3f4a017099" providerId="LiveId" clId="{6D60FC79-E52D-40A1-BDCE-3642EEC6D4D4}" dt="2024-11-04T11:48:23.757" v="1972" actId="26606"/>
          <ac:spMkLst>
            <pc:docMk/>
            <pc:sldMk cId="822003406" sldId="258"/>
            <ac:spMk id="14" creationId="{81CC9B02-E087-4350-AEBD-2C3CF001AF01}"/>
          </ac:spMkLst>
        </pc:spChg>
        <pc:spChg chg="add del">
          <ac:chgData name="cristina florentina patanghel" userId="7cd80d3f4a017099" providerId="LiveId" clId="{6D60FC79-E52D-40A1-BDCE-3642EEC6D4D4}" dt="2024-11-04T11:48:23.757" v="1972" actId="26606"/>
          <ac:spMkLst>
            <pc:docMk/>
            <pc:sldMk cId="822003406" sldId="258"/>
            <ac:spMk id="16" creationId="{D6F18ACE-6E82-4ADC-8A2F-A1771B309B16}"/>
          </ac:spMkLst>
        </pc:spChg>
        <pc:spChg chg="add del">
          <ac:chgData name="cristina florentina patanghel" userId="7cd80d3f4a017099" providerId="LiveId" clId="{6D60FC79-E52D-40A1-BDCE-3642EEC6D4D4}" dt="2024-11-04T11:48:23.749" v="1971" actId="26606"/>
          <ac:spMkLst>
            <pc:docMk/>
            <pc:sldMk cId="822003406" sldId="258"/>
            <ac:spMk id="21" creationId="{C4FC9395-363F-4303-9B88-F5B9F15A2627}"/>
          </ac:spMkLst>
        </pc:spChg>
        <pc:spChg chg="add del">
          <ac:chgData name="cristina florentina patanghel" userId="7cd80d3f4a017099" providerId="LiveId" clId="{6D60FC79-E52D-40A1-BDCE-3642EEC6D4D4}" dt="2024-11-03T10:00:00.767" v="1071"/>
          <ac:spMkLst>
            <pc:docMk/>
            <pc:sldMk cId="822003406" sldId="258"/>
            <ac:spMk id="29" creationId="{12609869-9E80-471B-A487-A53288E0E791}"/>
          </ac:spMkLst>
        </pc:spChg>
        <pc:spChg chg="add del">
          <ac:chgData name="cristina florentina patanghel" userId="7cd80d3f4a017099" providerId="LiveId" clId="{6D60FC79-E52D-40A1-BDCE-3642EEC6D4D4}" dt="2024-11-03T10:00:00.767" v="1071"/>
          <ac:spMkLst>
            <pc:docMk/>
            <pc:sldMk cId="822003406" sldId="258"/>
            <ac:spMk id="31" creationId="{7004738A-9D34-43E8-97D2-CA0EED4F8BE0}"/>
          </ac:spMkLst>
        </pc:spChg>
        <pc:spChg chg="add del">
          <ac:chgData name="cristina florentina patanghel" userId="7cd80d3f4a017099" providerId="LiveId" clId="{6D60FC79-E52D-40A1-BDCE-3642EEC6D4D4}" dt="2024-11-03T10:00:00.767" v="1071"/>
          <ac:spMkLst>
            <pc:docMk/>
            <pc:sldMk cId="822003406" sldId="258"/>
            <ac:spMk id="33" creationId="{B8B8D07F-F13E-443E-BA68-2D26672D76B9}"/>
          </ac:spMkLst>
        </pc:spChg>
        <pc:spChg chg="add del">
          <ac:chgData name="cristina florentina patanghel" userId="7cd80d3f4a017099" providerId="LiveId" clId="{6D60FC79-E52D-40A1-BDCE-3642EEC6D4D4}" dt="2024-11-03T10:00:00.767" v="1071"/>
          <ac:spMkLst>
            <pc:docMk/>
            <pc:sldMk cId="822003406" sldId="258"/>
            <ac:spMk id="35" creationId="{2813A4FA-24A5-41ED-A534-3807D1B2F344}"/>
          </ac:spMkLst>
        </pc:spChg>
        <pc:spChg chg="add del">
          <ac:chgData name="cristina florentina patanghel" userId="7cd80d3f4a017099" providerId="LiveId" clId="{6D60FC79-E52D-40A1-BDCE-3642EEC6D4D4}" dt="2024-11-03T10:00:00.767" v="1071"/>
          <ac:spMkLst>
            <pc:docMk/>
            <pc:sldMk cId="822003406" sldId="258"/>
            <ac:spMk id="37" creationId="{C3944F27-CA70-4E84-A51A-E6BF89558979}"/>
          </ac:spMkLst>
        </pc:spChg>
        <pc:grpChg chg="del">
          <ac:chgData name="cristina florentina patanghel" userId="7cd80d3f4a017099" providerId="LiveId" clId="{6D60FC79-E52D-40A1-BDCE-3642EEC6D4D4}" dt="2024-10-23T20:03:20.430" v="75" actId="26606"/>
          <ac:grpSpMkLst>
            <pc:docMk/>
            <pc:sldMk cId="822003406" sldId="258"/>
            <ac:grpSpMk id="15" creationId="{8CE57D37-C2D0-066B-1AE3-6F4244344F27}"/>
          </ac:grpSpMkLst>
        </pc:grpChg>
        <pc:picChg chg="add mod ord">
          <ac:chgData name="cristina florentina patanghel" userId="7cd80d3f4a017099" providerId="LiveId" clId="{6D60FC79-E52D-40A1-BDCE-3642EEC6D4D4}" dt="2024-11-04T11:50:09.930" v="1989" actId="26606"/>
          <ac:picMkLst>
            <pc:docMk/>
            <pc:sldMk cId="822003406" sldId="258"/>
            <ac:picMk id="5" creationId="{FB1449AB-5460-BC84-7521-5BE2A13BA72A}"/>
          </ac:picMkLst>
        </pc:picChg>
        <pc:picChg chg="mod ord">
          <ac:chgData name="cristina florentina patanghel" userId="7cd80d3f4a017099" providerId="LiveId" clId="{6D60FC79-E52D-40A1-BDCE-3642EEC6D4D4}" dt="2024-11-04T11:50:09.930" v="1989" actId="26606"/>
          <ac:picMkLst>
            <pc:docMk/>
            <pc:sldMk cId="822003406" sldId="258"/>
            <ac:picMk id="7" creationId="{E75C59A9-1BD1-0747-FE80-45A4BBC3B8D3}"/>
          </ac:picMkLst>
        </pc:picChg>
      </pc:sldChg>
      <pc:sldChg chg="addSp delSp modSp mod modTransition setBg modAnim setClrOvrMap delDesignElem">
        <pc:chgData name="cristina florentina patanghel" userId="7cd80d3f4a017099" providerId="LiveId" clId="{6D60FC79-E52D-40A1-BDCE-3642EEC6D4D4}" dt="2024-11-07T18:30:22.005" v="2501" actId="20577"/>
        <pc:sldMkLst>
          <pc:docMk/>
          <pc:sldMk cId="2908548283" sldId="259"/>
        </pc:sldMkLst>
        <pc:spChg chg="mod ord">
          <ac:chgData name="cristina florentina patanghel" userId="7cd80d3f4a017099" providerId="LiveId" clId="{6D60FC79-E52D-40A1-BDCE-3642EEC6D4D4}" dt="2024-11-04T11:35:50.790" v="1890" actId="14100"/>
          <ac:spMkLst>
            <pc:docMk/>
            <pc:sldMk cId="2908548283" sldId="259"/>
            <ac:spMk id="2" creationId="{238F2C3A-D520-7414-8825-00658642857A}"/>
          </ac:spMkLst>
        </pc:spChg>
        <pc:spChg chg="add del">
          <ac:chgData name="cristina florentina patanghel" userId="7cd80d3f4a017099" providerId="LiveId" clId="{6D60FC79-E52D-40A1-BDCE-3642EEC6D4D4}" dt="2024-10-23T20:18:08.319" v="127" actId="26606"/>
          <ac:spMkLst>
            <pc:docMk/>
            <pc:sldMk cId="2908548283" sldId="259"/>
            <ac:spMk id="10" creationId="{DB17E863-922E-4C26-BD64-E8FD41D28661}"/>
          </ac:spMkLst>
        </pc:spChg>
        <pc:spChg chg="add del">
          <ac:chgData name="cristina florentina patanghel" userId="7cd80d3f4a017099" providerId="LiveId" clId="{6D60FC79-E52D-40A1-BDCE-3642EEC6D4D4}" dt="2024-10-23T20:18:08.319" v="127" actId="26606"/>
          <ac:spMkLst>
            <pc:docMk/>
            <pc:sldMk cId="2908548283" sldId="259"/>
            <ac:spMk id="11" creationId="{100EDD19-6802-4EC3-95CE-CFFAB042CFD6}"/>
          </ac:spMkLst>
        </pc:spChg>
        <pc:spChg chg="add del mod ord">
          <ac:chgData name="cristina florentina patanghel" userId="7cd80d3f4a017099" providerId="LiveId" clId="{6D60FC79-E52D-40A1-BDCE-3642EEC6D4D4}" dt="2024-10-23T20:20:42.311" v="156" actId="26606"/>
          <ac:spMkLst>
            <pc:docMk/>
            <pc:sldMk cId="2908548283" sldId="259"/>
            <ac:spMk id="12" creationId="{79B21AEC-E272-7CA9-61DA-775232A3B52D}"/>
          </ac:spMkLst>
        </pc:spChg>
        <pc:spChg chg="add del">
          <ac:chgData name="cristina florentina patanghel" userId="7cd80d3f4a017099" providerId="LiveId" clId="{6D60FC79-E52D-40A1-BDCE-3642EEC6D4D4}" dt="2024-10-23T20:18:08.312" v="126" actId="26606"/>
          <ac:spMkLst>
            <pc:docMk/>
            <pc:sldMk cId="2908548283" sldId="259"/>
            <ac:spMk id="17" creationId="{327D73B4-9F5C-4A64-A179-51B9500CB8B5}"/>
          </ac:spMkLst>
        </pc:spChg>
        <pc:spChg chg="add del">
          <ac:chgData name="cristina florentina patanghel" userId="7cd80d3f4a017099" providerId="LiveId" clId="{6D60FC79-E52D-40A1-BDCE-3642EEC6D4D4}" dt="2024-10-23T20:18:08.312" v="126" actId="26606"/>
          <ac:spMkLst>
            <pc:docMk/>
            <pc:sldMk cId="2908548283" sldId="259"/>
            <ac:spMk id="19" creationId="{C1F06963-6374-4B48-844F-071A9BAAAE02}"/>
          </ac:spMkLst>
        </pc:spChg>
        <pc:spChg chg="add del">
          <ac:chgData name="cristina florentina patanghel" userId="7cd80d3f4a017099" providerId="LiveId" clId="{6D60FC79-E52D-40A1-BDCE-3642EEC6D4D4}" dt="2024-10-23T20:18:08.312" v="126" actId="26606"/>
          <ac:spMkLst>
            <pc:docMk/>
            <pc:sldMk cId="2908548283" sldId="259"/>
            <ac:spMk id="21" creationId="{6CB927A4-E432-4310-9CD5-E89FF5063179}"/>
          </ac:spMkLst>
        </pc:spChg>
        <pc:spChg chg="add del">
          <ac:chgData name="cristina florentina patanghel" userId="7cd80d3f4a017099" providerId="LiveId" clId="{6D60FC79-E52D-40A1-BDCE-3642EEC6D4D4}" dt="2024-10-23T20:18:08.312" v="126" actId="26606"/>
          <ac:spMkLst>
            <pc:docMk/>
            <pc:sldMk cId="2908548283" sldId="259"/>
            <ac:spMk id="23" creationId="{1453BF6C-B012-48B7-B4E8-6D7AC7C27D02}"/>
          </ac:spMkLst>
        </pc:spChg>
        <pc:spChg chg="add del">
          <ac:chgData name="cristina florentina patanghel" userId="7cd80d3f4a017099" providerId="LiveId" clId="{6D60FC79-E52D-40A1-BDCE-3642EEC6D4D4}" dt="2024-10-23T20:18:08.312" v="126" actId="26606"/>
          <ac:spMkLst>
            <pc:docMk/>
            <pc:sldMk cId="2908548283" sldId="259"/>
            <ac:spMk id="25" creationId="{E3020543-B24B-4EC4-8FFC-8DD88EEA91A8}"/>
          </ac:spMkLst>
        </pc:spChg>
        <pc:spChg chg="add del">
          <ac:chgData name="cristina florentina patanghel" userId="7cd80d3f4a017099" providerId="LiveId" clId="{6D60FC79-E52D-40A1-BDCE-3642EEC6D4D4}" dt="2024-10-23T20:20:42.311" v="156" actId="26606"/>
          <ac:spMkLst>
            <pc:docMk/>
            <pc:sldMk cId="2908548283" sldId="259"/>
            <ac:spMk id="29" creationId="{637B2035-1FCB-439A-B421-095E136C7E07}"/>
          </ac:spMkLst>
        </pc:spChg>
        <pc:spChg chg="add del">
          <ac:chgData name="cristina florentina patanghel" userId="7cd80d3f4a017099" providerId="LiveId" clId="{6D60FC79-E52D-40A1-BDCE-3642EEC6D4D4}" dt="2024-10-23T20:20:42.311" v="156" actId="26606"/>
          <ac:spMkLst>
            <pc:docMk/>
            <pc:sldMk cId="2908548283" sldId="259"/>
            <ac:spMk id="30" creationId="{676D6CDF-C512-4739-B158-55EE955EFA39}"/>
          </ac:spMkLst>
        </pc:spChg>
        <pc:spChg chg="add del">
          <ac:chgData name="cristina florentina patanghel" userId="7cd80d3f4a017099" providerId="LiveId" clId="{6D60FC79-E52D-40A1-BDCE-3642EEC6D4D4}" dt="2024-10-23T20:19:46.935" v="141" actId="26606"/>
          <ac:spMkLst>
            <pc:docMk/>
            <pc:sldMk cId="2908548283" sldId="259"/>
            <ac:spMk id="35" creationId="{7FF47CB7-972F-479F-A36D-9E72D26EC8DA}"/>
          </ac:spMkLst>
        </pc:spChg>
        <pc:spChg chg="add del">
          <ac:chgData name="cristina florentina patanghel" userId="7cd80d3f4a017099" providerId="LiveId" clId="{6D60FC79-E52D-40A1-BDCE-3642EEC6D4D4}" dt="2024-10-23T20:19:46.935" v="141" actId="26606"/>
          <ac:spMkLst>
            <pc:docMk/>
            <pc:sldMk cId="2908548283" sldId="259"/>
            <ac:spMk id="36" creationId="{79B21AEC-E272-7CA9-61DA-775232A3B52D}"/>
          </ac:spMkLst>
        </pc:spChg>
        <pc:spChg chg="add del">
          <ac:chgData name="cristina florentina patanghel" userId="7cd80d3f4a017099" providerId="LiveId" clId="{6D60FC79-E52D-40A1-BDCE-3642EEC6D4D4}" dt="2024-10-23T20:19:46.935" v="141" actId="26606"/>
          <ac:spMkLst>
            <pc:docMk/>
            <pc:sldMk cId="2908548283" sldId="259"/>
            <ac:spMk id="37" creationId="{0D153B68-5844-490D-8E67-F616D6D721CA}"/>
          </ac:spMkLst>
        </pc:spChg>
        <pc:spChg chg="add del">
          <ac:chgData name="cristina florentina patanghel" userId="7cd80d3f4a017099" providerId="LiveId" clId="{6D60FC79-E52D-40A1-BDCE-3642EEC6D4D4}" dt="2024-10-23T20:19:46.935" v="141" actId="26606"/>
          <ac:spMkLst>
            <pc:docMk/>
            <pc:sldMk cId="2908548283" sldId="259"/>
            <ac:spMk id="39" creationId="{9A0D773F-7A7D-4DBB-9DEA-86BB8B8F4BC8}"/>
          </ac:spMkLst>
        </pc:spChg>
        <pc:spChg chg="add del">
          <ac:chgData name="cristina florentina patanghel" userId="7cd80d3f4a017099" providerId="LiveId" clId="{6D60FC79-E52D-40A1-BDCE-3642EEC6D4D4}" dt="2024-10-23T20:19:52.992" v="143" actId="26606"/>
          <ac:spMkLst>
            <pc:docMk/>
            <pc:sldMk cId="2908548283" sldId="259"/>
            <ac:spMk id="41" creationId="{C0763A76-9F1C-4FC5-82B7-DD475DA461B2}"/>
          </ac:spMkLst>
        </pc:spChg>
        <pc:spChg chg="add del">
          <ac:chgData name="cristina florentina patanghel" userId="7cd80d3f4a017099" providerId="LiveId" clId="{6D60FC79-E52D-40A1-BDCE-3642EEC6D4D4}" dt="2024-10-23T20:19:52.992" v="143" actId="26606"/>
          <ac:spMkLst>
            <pc:docMk/>
            <pc:sldMk cId="2908548283" sldId="259"/>
            <ac:spMk id="42" creationId="{E81BF4F6-F2CF-4984-9D14-D6966D92F99F}"/>
          </ac:spMkLst>
        </pc:spChg>
        <pc:spChg chg="add del">
          <ac:chgData name="cristina florentina patanghel" userId="7cd80d3f4a017099" providerId="LiveId" clId="{6D60FC79-E52D-40A1-BDCE-3642EEC6D4D4}" dt="2024-10-23T20:19:52.992" v="143" actId="26606"/>
          <ac:spMkLst>
            <pc:docMk/>
            <pc:sldMk cId="2908548283" sldId="259"/>
            <ac:spMk id="43" creationId="{79B21AEC-E272-7CA9-61DA-775232A3B52D}"/>
          </ac:spMkLst>
        </pc:spChg>
        <pc:spChg chg="add del">
          <ac:chgData name="cristina florentina patanghel" userId="7cd80d3f4a017099" providerId="LiveId" clId="{6D60FC79-E52D-40A1-BDCE-3642EEC6D4D4}" dt="2024-10-23T20:19:55.811" v="145" actId="26606"/>
          <ac:spMkLst>
            <pc:docMk/>
            <pc:sldMk cId="2908548283" sldId="259"/>
            <ac:spMk id="45" creationId="{687AFE0E-B37D-4531-AFE8-231C8348EAF1}"/>
          </ac:spMkLst>
        </pc:spChg>
        <pc:spChg chg="add del">
          <ac:chgData name="cristina florentina patanghel" userId="7cd80d3f4a017099" providerId="LiveId" clId="{6D60FC79-E52D-40A1-BDCE-3642EEC6D4D4}" dt="2024-10-23T20:19:55.811" v="145" actId="26606"/>
          <ac:spMkLst>
            <pc:docMk/>
            <pc:sldMk cId="2908548283" sldId="259"/>
            <ac:spMk id="46" creationId="{79B21AEC-E272-7CA9-61DA-775232A3B52D}"/>
          </ac:spMkLst>
        </pc:spChg>
        <pc:spChg chg="add del">
          <ac:chgData name="cristina florentina patanghel" userId="7cd80d3f4a017099" providerId="LiveId" clId="{6D60FC79-E52D-40A1-BDCE-3642EEC6D4D4}" dt="2024-10-23T20:20:06.052" v="147" actId="26606"/>
          <ac:spMkLst>
            <pc:docMk/>
            <pc:sldMk cId="2908548283" sldId="259"/>
            <ac:spMk id="48" creationId="{79B21AEC-E272-7CA9-61DA-775232A3B52D}"/>
          </ac:spMkLst>
        </pc:spChg>
        <pc:spChg chg="add del">
          <ac:chgData name="cristina florentina patanghel" userId="7cd80d3f4a017099" providerId="LiveId" clId="{6D60FC79-E52D-40A1-BDCE-3642EEC6D4D4}" dt="2024-10-23T20:20:15.105" v="149" actId="26606"/>
          <ac:spMkLst>
            <pc:docMk/>
            <pc:sldMk cId="2908548283" sldId="259"/>
            <ac:spMk id="53" creationId="{C3420C89-0B09-4632-A4AF-3971D08BF7A8}"/>
          </ac:spMkLst>
        </pc:spChg>
        <pc:spChg chg="add del">
          <ac:chgData name="cristina florentina patanghel" userId="7cd80d3f4a017099" providerId="LiveId" clId="{6D60FC79-E52D-40A1-BDCE-3642EEC6D4D4}" dt="2024-10-23T20:20:15.105" v="149" actId="26606"/>
          <ac:spMkLst>
            <pc:docMk/>
            <pc:sldMk cId="2908548283" sldId="259"/>
            <ac:spMk id="54" creationId="{4E5CBA61-BF74-40B4-A3A8-366BBA626CCF}"/>
          </ac:spMkLst>
        </pc:spChg>
        <pc:spChg chg="add del">
          <ac:chgData name="cristina florentina patanghel" userId="7cd80d3f4a017099" providerId="LiveId" clId="{6D60FC79-E52D-40A1-BDCE-3642EEC6D4D4}" dt="2024-10-23T20:20:15.105" v="149" actId="26606"/>
          <ac:spMkLst>
            <pc:docMk/>
            <pc:sldMk cId="2908548283" sldId="259"/>
            <ac:spMk id="63" creationId="{79B21AEC-E272-7CA9-61DA-775232A3B52D}"/>
          </ac:spMkLst>
        </pc:spChg>
        <pc:spChg chg="add del">
          <ac:chgData name="cristina florentina patanghel" userId="7cd80d3f4a017099" providerId="LiveId" clId="{6D60FC79-E52D-40A1-BDCE-3642EEC6D4D4}" dt="2024-10-23T20:20:20.162" v="151" actId="26606"/>
          <ac:spMkLst>
            <pc:docMk/>
            <pc:sldMk cId="2908548283" sldId="259"/>
            <ac:spMk id="65" creationId="{79B21AEC-E272-7CA9-61DA-775232A3B52D}"/>
          </ac:spMkLst>
        </pc:spChg>
        <pc:spChg chg="add del">
          <ac:chgData name="cristina florentina patanghel" userId="7cd80d3f4a017099" providerId="LiveId" clId="{6D60FC79-E52D-40A1-BDCE-3642EEC6D4D4}" dt="2024-10-23T20:20:25.353" v="153" actId="26606"/>
          <ac:spMkLst>
            <pc:docMk/>
            <pc:sldMk cId="2908548283" sldId="259"/>
            <ac:spMk id="70" creationId="{79B21AEC-E272-7CA9-61DA-775232A3B52D}"/>
          </ac:spMkLst>
        </pc:spChg>
        <pc:spChg chg="add del">
          <ac:chgData name="cristina florentina patanghel" userId="7cd80d3f4a017099" providerId="LiveId" clId="{6D60FC79-E52D-40A1-BDCE-3642EEC6D4D4}" dt="2024-10-23T20:20:42.303" v="155" actId="26606"/>
          <ac:spMkLst>
            <pc:docMk/>
            <pc:sldMk cId="2908548283" sldId="259"/>
            <ac:spMk id="75" creationId="{327D73B4-9F5C-4A64-A179-51B9500CB8B5}"/>
          </ac:spMkLst>
        </pc:spChg>
        <pc:spChg chg="add del">
          <ac:chgData name="cristina florentina patanghel" userId="7cd80d3f4a017099" providerId="LiveId" clId="{6D60FC79-E52D-40A1-BDCE-3642EEC6D4D4}" dt="2024-10-23T20:20:42.303" v="155" actId="26606"/>
          <ac:spMkLst>
            <pc:docMk/>
            <pc:sldMk cId="2908548283" sldId="259"/>
            <ac:spMk id="76" creationId="{C1F06963-6374-4B48-844F-071A9BAAAE02}"/>
          </ac:spMkLst>
        </pc:spChg>
        <pc:spChg chg="add del">
          <ac:chgData name="cristina florentina patanghel" userId="7cd80d3f4a017099" providerId="LiveId" clId="{6D60FC79-E52D-40A1-BDCE-3642EEC6D4D4}" dt="2024-10-23T20:20:42.303" v="155" actId="26606"/>
          <ac:spMkLst>
            <pc:docMk/>
            <pc:sldMk cId="2908548283" sldId="259"/>
            <ac:spMk id="77" creationId="{6CB927A4-E432-4310-9CD5-E89FF5063179}"/>
          </ac:spMkLst>
        </pc:spChg>
        <pc:spChg chg="add del">
          <ac:chgData name="cristina florentina patanghel" userId="7cd80d3f4a017099" providerId="LiveId" clId="{6D60FC79-E52D-40A1-BDCE-3642EEC6D4D4}" dt="2024-10-23T20:20:42.303" v="155" actId="26606"/>
          <ac:spMkLst>
            <pc:docMk/>
            <pc:sldMk cId="2908548283" sldId="259"/>
            <ac:spMk id="78" creationId="{1453BF6C-B012-48B7-B4E8-6D7AC7C27D02}"/>
          </ac:spMkLst>
        </pc:spChg>
        <pc:spChg chg="add del">
          <ac:chgData name="cristina florentina patanghel" userId="7cd80d3f4a017099" providerId="LiveId" clId="{6D60FC79-E52D-40A1-BDCE-3642EEC6D4D4}" dt="2024-10-23T20:20:42.303" v="155" actId="26606"/>
          <ac:spMkLst>
            <pc:docMk/>
            <pc:sldMk cId="2908548283" sldId="259"/>
            <ac:spMk id="79" creationId="{79B21AEC-E272-7CA9-61DA-775232A3B52D}"/>
          </ac:spMkLst>
        </pc:spChg>
        <pc:spChg chg="add del">
          <ac:chgData name="cristina florentina patanghel" userId="7cd80d3f4a017099" providerId="LiveId" clId="{6D60FC79-E52D-40A1-BDCE-3642EEC6D4D4}" dt="2024-10-23T20:20:42.303" v="155" actId="26606"/>
          <ac:spMkLst>
            <pc:docMk/>
            <pc:sldMk cId="2908548283" sldId="259"/>
            <ac:spMk id="80" creationId="{E3020543-B24B-4EC4-8FFC-8DD88EEA91A8}"/>
          </ac:spMkLst>
        </pc:spChg>
        <pc:spChg chg="add del">
          <ac:chgData name="cristina florentina patanghel" userId="7cd80d3f4a017099" providerId="LiveId" clId="{6D60FC79-E52D-40A1-BDCE-3642EEC6D4D4}" dt="2024-10-23T20:21:20.092" v="161" actId="26606"/>
          <ac:spMkLst>
            <pc:docMk/>
            <pc:sldMk cId="2908548283" sldId="259"/>
            <ac:spMk id="83" creationId="{45D37F4E-DDB4-456B-97E0-9937730A039F}"/>
          </ac:spMkLst>
        </pc:spChg>
        <pc:spChg chg="add del">
          <ac:chgData name="cristina florentina patanghel" userId="7cd80d3f4a017099" providerId="LiveId" clId="{6D60FC79-E52D-40A1-BDCE-3642EEC6D4D4}" dt="2024-10-23T20:21:20.092" v="161" actId="26606"/>
          <ac:spMkLst>
            <pc:docMk/>
            <pc:sldMk cId="2908548283" sldId="259"/>
            <ac:spMk id="84" creationId="{B2DD41CD-8F47-4F56-AD12-4E2FF7696987}"/>
          </ac:spMkLst>
        </pc:spChg>
        <pc:spChg chg="add mod ord">
          <ac:chgData name="cristina florentina patanghel" userId="7cd80d3f4a017099" providerId="LiveId" clId="{6D60FC79-E52D-40A1-BDCE-3642EEC6D4D4}" dt="2024-11-07T18:30:22.005" v="2501" actId="20577"/>
          <ac:spMkLst>
            <pc:docMk/>
            <pc:sldMk cId="2908548283" sldId="259"/>
            <ac:spMk id="85" creationId="{79B21AEC-E272-7CA9-61DA-775232A3B52D}"/>
          </ac:spMkLst>
        </pc:spChg>
        <pc:spChg chg="add del">
          <ac:chgData name="cristina florentina patanghel" userId="7cd80d3f4a017099" providerId="LiveId" clId="{6D60FC79-E52D-40A1-BDCE-3642EEC6D4D4}" dt="2024-11-04T00:34:09.165" v="1186" actId="26606"/>
          <ac:spMkLst>
            <pc:docMk/>
            <pc:sldMk cId="2908548283" sldId="259"/>
            <ac:spMk id="87" creationId="{C8A3C342-1D03-412F-8DD3-BF519E8E0AE9}"/>
          </ac:spMkLst>
        </pc:spChg>
        <pc:spChg chg="add del">
          <ac:chgData name="cristina florentina patanghel" userId="7cd80d3f4a017099" providerId="LiveId" clId="{6D60FC79-E52D-40A1-BDCE-3642EEC6D4D4}" dt="2024-11-04T00:34:09.165" v="1186" actId="26606"/>
          <ac:spMkLst>
            <pc:docMk/>
            <pc:sldMk cId="2908548283" sldId="259"/>
            <ac:spMk id="88" creationId="{81CC9B02-E087-4350-AEBD-2C3CF001AF01}"/>
          </ac:spMkLst>
        </pc:spChg>
        <pc:spChg chg="add del">
          <ac:chgData name="cristina florentina patanghel" userId="7cd80d3f4a017099" providerId="LiveId" clId="{6D60FC79-E52D-40A1-BDCE-3642EEC6D4D4}" dt="2024-11-04T00:34:09.165" v="1186" actId="26606"/>
          <ac:spMkLst>
            <pc:docMk/>
            <pc:sldMk cId="2908548283" sldId="259"/>
            <ac:spMk id="89" creationId="{D6F18ACE-6E82-4ADC-8A2F-A1771B309B16}"/>
          </ac:spMkLst>
        </pc:spChg>
        <pc:spChg chg="add del">
          <ac:chgData name="cristina florentina patanghel" userId="7cd80d3f4a017099" providerId="LiveId" clId="{6D60FC79-E52D-40A1-BDCE-3642EEC6D4D4}" dt="2024-10-23T20:21:20.073" v="160" actId="26606"/>
          <ac:spMkLst>
            <pc:docMk/>
            <pc:sldMk cId="2908548283" sldId="259"/>
            <ac:spMk id="90" creationId="{2EB492CD-616E-47F8-933B-5E2D952A0593}"/>
          </ac:spMkLst>
        </pc:spChg>
        <pc:spChg chg="add del">
          <ac:chgData name="cristina florentina patanghel" userId="7cd80d3f4a017099" providerId="LiveId" clId="{6D60FC79-E52D-40A1-BDCE-3642EEC6D4D4}" dt="2024-11-04T00:38:12.777" v="1219" actId="26606"/>
          <ac:spMkLst>
            <pc:docMk/>
            <pc:sldMk cId="2908548283" sldId="259"/>
            <ac:spMk id="91" creationId="{EE4E366E-272A-409E-840F-9A6A64A9E3FF}"/>
          </ac:spMkLst>
        </pc:spChg>
        <pc:spChg chg="add del">
          <ac:chgData name="cristina florentina patanghel" userId="7cd80d3f4a017099" providerId="LiveId" clId="{6D60FC79-E52D-40A1-BDCE-3642EEC6D4D4}" dt="2024-10-23T20:21:20.073" v="160" actId="26606"/>
          <ac:spMkLst>
            <pc:docMk/>
            <pc:sldMk cId="2908548283" sldId="259"/>
            <ac:spMk id="92" creationId="{59383CF9-23B5-4335-9B21-1791C4CF1C75}"/>
          </ac:spMkLst>
        </pc:spChg>
        <pc:spChg chg="add del">
          <ac:chgData name="cristina florentina patanghel" userId="7cd80d3f4a017099" providerId="LiveId" clId="{6D60FC79-E52D-40A1-BDCE-3642EEC6D4D4}" dt="2024-11-04T00:38:12.777" v="1219" actId="26606"/>
          <ac:spMkLst>
            <pc:docMk/>
            <pc:sldMk cId="2908548283" sldId="259"/>
            <ac:spMk id="93" creationId="{A721560C-E4AB-4287-A29C-3F6916794CB9}"/>
          </ac:spMkLst>
        </pc:spChg>
        <pc:spChg chg="add del">
          <ac:chgData name="cristina florentina patanghel" userId="7cd80d3f4a017099" providerId="LiveId" clId="{6D60FC79-E52D-40A1-BDCE-3642EEC6D4D4}" dt="2024-10-23T20:21:20.073" v="160" actId="26606"/>
          <ac:spMkLst>
            <pc:docMk/>
            <pc:sldMk cId="2908548283" sldId="259"/>
            <ac:spMk id="94" creationId="{0007FE00-9498-4706-B255-6437B0252C02}"/>
          </ac:spMkLst>
        </pc:spChg>
        <pc:spChg chg="add del">
          <ac:chgData name="cristina florentina patanghel" userId="7cd80d3f4a017099" providerId="LiveId" clId="{6D60FC79-E52D-40A1-BDCE-3642EEC6D4D4}" dt="2024-11-04T00:38:12.777" v="1219" actId="26606"/>
          <ac:spMkLst>
            <pc:docMk/>
            <pc:sldMk cId="2908548283" sldId="259"/>
            <ac:spMk id="95" creationId="{DAA4FEEE-0B5F-41BF-825D-60F9FB089568}"/>
          </ac:spMkLst>
        </pc:spChg>
        <pc:spChg chg="add del">
          <ac:chgData name="cristina florentina patanghel" userId="7cd80d3f4a017099" providerId="LiveId" clId="{6D60FC79-E52D-40A1-BDCE-3642EEC6D4D4}" dt="2024-10-30T23:14:57.420" v="882" actId="26606"/>
          <ac:spMkLst>
            <pc:docMk/>
            <pc:sldMk cId="2908548283" sldId="259"/>
            <ac:spMk id="96" creationId="{637B2035-1FCB-439A-B421-095E136C7E07}"/>
          </ac:spMkLst>
        </pc:spChg>
        <pc:spChg chg="add del">
          <ac:chgData name="cristina florentina patanghel" userId="7cd80d3f4a017099" providerId="LiveId" clId="{6D60FC79-E52D-40A1-BDCE-3642EEC6D4D4}" dt="2024-10-30T23:14:57.420" v="882" actId="26606"/>
          <ac:spMkLst>
            <pc:docMk/>
            <pc:sldMk cId="2908548283" sldId="259"/>
            <ac:spMk id="97" creationId="{676D6CDF-C512-4739-B158-55EE955EFA39}"/>
          </ac:spMkLst>
        </pc:spChg>
        <pc:spChg chg="add del">
          <ac:chgData name="cristina florentina patanghel" userId="7cd80d3f4a017099" providerId="LiveId" clId="{6D60FC79-E52D-40A1-BDCE-3642EEC6D4D4}" dt="2024-11-04T00:38:12.777" v="1219" actId="26606"/>
          <ac:spMkLst>
            <pc:docMk/>
            <pc:sldMk cId="2908548283" sldId="259"/>
            <ac:spMk id="98" creationId="{DF6CFF07-D953-4F9C-9A0E-E0A6AACB6158}"/>
          </ac:spMkLst>
        </pc:spChg>
        <pc:spChg chg="add del">
          <ac:chgData name="cristina florentina patanghel" userId="7cd80d3f4a017099" providerId="LiveId" clId="{6D60FC79-E52D-40A1-BDCE-3642EEC6D4D4}" dt="2024-11-03T10:00:00.767" v="1071"/>
          <ac:spMkLst>
            <pc:docMk/>
            <pc:sldMk cId="2908548283" sldId="259"/>
            <ac:spMk id="99" creationId="{362810D9-2C5A-477D-949C-C191895477F3}"/>
          </ac:spMkLst>
        </pc:spChg>
        <pc:spChg chg="add del">
          <ac:chgData name="cristina florentina patanghel" userId="7cd80d3f4a017099" providerId="LiveId" clId="{6D60FC79-E52D-40A1-BDCE-3642EEC6D4D4}" dt="2024-11-03T10:00:00.767" v="1071"/>
          <ac:spMkLst>
            <pc:docMk/>
            <pc:sldMk cId="2908548283" sldId="259"/>
            <ac:spMk id="100" creationId="{081E4A58-353D-44AE-B2FC-2A74E2E400F7}"/>
          </ac:spMkLst>
        </pc:spChg>
        <pc:spChg chg="add del">
          <ac:chgData name="cristina florentina patanghel" userId="7cd80d3f4a017099" providerId="LiveId" clId="{6D60FC79-E52D-40A1-BDCE-3642EEC6D4D4}" dt="2024-11-04T11:22:07.188" v="1779" actId="26606"/>
          <ac:spMkLst>
            <pc:docMk/>
            <pc:sldMk cId="2908548283" sldId="259"/>
            <ac:spMk id="101" creationId="{DDBA86CC-34C3-43C1-B328-62490FE69046}"/>
          </ac:spMkLst>
        </pc:spChg>
        <pc:spChg chg="add del">
          <ac:chgData name="cristina florentina patanghel" userId="7cd80d3f4a017099" providerId="LiveId" clId="{6D60FC79-E52D-40A1-BDCE-3642EEC6D4D4}" dt="2024-10-30T23:10:22.058" v="858" actId="26606"/>
          <ac:spMkLst>
            <pc:docMk/>
            <pc:sldMk cId="2908548283" sldId="259"/>
            <ac:spMk id="102" creationId="{1BB867FF-FC45-48F7-8104-F89BE54909F1}"/>
          </ac:spMkLst>
        </pc:spChg>
        <pc:spChg chg="add del">
          <ac:chgData name="cristina florentina patanghel" userId="7cd80d3f4a017099" providerId="LiveId" clId="{6D60FC79-E52D-40A1-BDCE-3642EEC6D4D4}" dt="2024-11-04T00:35:41.440" v="1205" actId="26606"/>
          <ac:spMkLst>
            <pc:docMk/>
            <pc:sldMk cId="2908548283" sldId="259"/>
            <ac:spMk id="103" creationId="{C8A3C342-1D03-412F-8DD3-BF519E8E0AE9}"/>
          </ac:spMkLst>
        </pc:spChg>
        <pc:spChg chg="add del">
          <ac:chgData name="cristina florentina patanghel" userId="7cd80d3f4a017099" providerId="LiveId" clId="{6D60FC79-E52D-40A1-BDCE-3642EEC6D4D4}" dt="2024-10-30T23:10:22.058" v="858" actId="26606"/>
          <ac:spMkLst>
            <pc:docMk/>
            <pc:sldMk cId="2908548283" sldId="259"/>
            <ac:spMk id="104" creationId="{8BB56887-D0D5-4F0C-9E19-7247EB83C8B7}"/>
          </ac:spMkLst>
        </pc:spChg>
        <pc:spChg chg="add del">
          <ac:chgData name="cristina florentina patanghel" userId="7cd80d3f4a017099" providerId="LiveId" clId="{6D60FC79-E52D-40A1-BDCE-3642EEC6D4D4}" dt="2024-11-04T00:35:41.440" v="1205" actId="26606"/>
          <ac:spMkLst>
            <pc:docMk/>
            <pc:sldMk cId="2908548283" sldId="259"/>
            <ac:spMk id="105" creationId="{81CC9B02-E087-4350-AEBD-2C3CF001AF01}"/>
          </ac:spMkLst>
        </pc:spChg>
        <pc:spChg chg="add del">
          <ac:chgData name="cristina florentina patanghel" userId="7cd80d3f4a017099" providerId="LiveId" clId="{6D60FC79-E52D-40A1-BDCE-3642EEC6D4D4}" dt="2024-10-30T23:10:22.058" v="858" actId="26606"/>
          <ac:spMkLst>
            <pc:docMk/>
            <pc:sldMk cId="2908548283" sldId="259"/>
            <ac:spMk id="106" creationId="{081E4A58-353D-44AE-B2FC-2A74E2E400F7}"/>
          </ac:spMkLst>
        </pc:spChg>
        <pc:spChg chg="add del">
          <ac:chgData name="cristina florentina patanghel" userId="7cd80d3f4a017099" providerId="LiveId" clId="{6D60FC79-E52D-40A1-BDCE-3642EEC6D4D4}" dt="2024-11-04T11:22:07.188" v="1779" actId="26606"/>
          <ac:spMkLst>
            <pc:docMk/>
            <pc:sldMk cId="2908548283" sldId="259"/>
            <ac:spMk id="107" creationId="{9CF4C9D6-90BC-48A0-91E8-0F0373CA11B5}"/>
          </ac:spMkLst>
        </pc:spChg>
        <pc:spChg chg="add del">
          <ac:chgData name="cristina florentina patanghel" userId="7cd80d3f4a017099" providerId="LiveId" clId="{6D60FC79-E52D-40A1-BDCE-3642EEC6D4D4}" dt="2024-10-30T23:10:53.424" v="863" actId="26606"/>
          <ac:spMkLst>
            <pc:docMk/>
            <pc:sldMk cId="2908548283" sldId="259"/>
            <ac:spMk id="108" creationId="{70DFC902-7D23-471A-B557-B6B6917D7A0D}"/>
          </ac:spMkLst>
        </pc:spChg>
        <pc:spChg chg="add del">
          <ac:chgData name="cristina florentina patanghel" userId="7cd80d3f4a017099" providerId="LiveId" clId="{6D60FC79-E52D-40A1-BDCE-3642EEC6D4D4}" dt="2024-10-30T23:10:53.424" v="863" actId="26606"/>
          <ac:spMkLst>
            <pc:docMk/>
            <pc:sldMk cId="2908548283" sldId="259"/>
            <ac:spMk id="109" creationId="{A55D5633-D557-4DCA-982C-FF36EB7A1C00}"/>
          </ac:spMkLst>
        </pc:spChg>
        <pc:spChg chg="add del">
          <ac:chgData name="cristina florentina patanghel" userId="7cd80d3f4a017099" providerId="LiveId" clId="{6D60FC79-E52D-40A1-BDCE-3642EEC6D4D4}" dt="2024-10-30T23:10:53.424" v="863" actId="26606"/>
          <ac:spMkLst>
            <pc:docMk/>
            <pc:sldMk cId="2908548283" sldId="259"/>
            <ac:spMk id="110" creationId="{450D3AD2-FA80-415F-A9CE-54D884561CD7}"/>
          </ac:spMkLst>
        </pc:spChg>
        <pc:spChg chg="add del">
          <ac:chgData name="cristina florentina patanghel" userId="7cd80d3f4a017099" providerId="LiveId" clId="{6D60FC79-E52D-40A1-BDCE-3642EEC6D4D4}" dt="2024-11-04T11:22:47.814" v="1788" actId="26606"/>
          <ac:spMkLst>
            <pc:docMk/>
            <pc:sldMk cId="2908548283" sldId="259"/>
            <ac:spMk id="111" creationId="{AB6AAF19-F9D3-45A5-AE5D-78BC811061C5}"/>
          </ac:spMkLst>
        </pc:spChg>
        <pc:spChg chg="add del">
          <ac:chgData name="cristina florentina patanghel" userId="7cd80d3f4a017099" providerId="LiveId" clId="{6D60FC79-E52D-40A1-BDCE-3642EEC6D4D4}" dt="2024-11-04T11:21:58.931" v="1776" actId="26606"/>
          <ac:spMkLst>
            <pc:docMk/>
            <pc:sldMk cId="2908548283" sldId="259"/>
            <ac:spMk id="112" creationId="{AC546BE4-C7A3-4A47-9FA5-0866D5E656B4}"/>
          </ac:spMkLst>
        </pc:spChg>
        <pc:spChg chg="add del">
          <ac:chgData name="cristina florentina patanghel" userId="7cd80d3f4a017099" providerId="LiveId" clId="{6D60FC79-E52D-40A1-BDCE-3642EEC6D4D4}" dt="2024-11-04T11:22:47.814" v="1788" actId="26606"/>
          <ac:spMkLst>
            <pc:docMk/>
            <pc:sldMk cId="2908548283" sldId="259"/>
            <ac:spMk id="113" creationId="{7BBF43D6-A5CF-4884-BE66-F395A6C04654}"/>
          </ac:spMkLst>
        </pc:spChg>
        <pc:spChg chg="add del">
          <ac:chgData name="cristina florentina patanghel" userId="7cd80d3f4a017099" providerId="LiveId" clId="{6D60FC79-E52D-40A1-BDCE-3642EEC6D4D4}" dt="2024-11-04T11:22:06.166" v="1778" actId="26606"/>
          <ac:spMkLst>
            <pc:docMk/>
            <pc:sldMk cId="2908548283" sldId="259"/>
            <ac:spMk id="114" creationId="{5B562CD4-39C5-44ED-BD68-B789B305E0D5}"/>
          </ac:spMkLst>
        </pc:spChg>
        <pc:spChg chg="add del">
          <ac:chgData name="cristina florentina patanghel" userId="7cd80d3f4a017099" providerId="LiveId" clId="{6D60FC79-E52D-40A1-BDCE-3642EEC6D4D4}" dt="2024-11-04T11:22:06.166" v="1778" actId="26606"/>
          <ac:spMkLst>
            <pc:docMk/>
            <pc:sldMk cId="2908548283" sldId="259"/>
            <ac:spMk id="115" creationId="{BC004C91-9324-4E94-BC28-856AE162D3A8}"/>
          </ac:spMkLst>
        </pc:spChg>
        <pc:spChg chg="add del">
          <ac:chgData name="cristina florentina patanghel" userId="7cd80d3f4a017099" providerId="LiveId" clId="{6D60FC79-E52D-40A1-BDCE-3642EEC6D4D4}" dt="2024-11-04T11:22:47.814" v="1788" actId="26606"/>
          <ac:spMkLst>
            <pc:docMk/>
            <pc:sldMk cId="2908548283" sldId="259"/>
            <ac:spMk id="116" creationId="{1D4731B7-53A1-43E4-B5FD-B33358A7FD3A}"/>
          </ac:spMkLst>
        </pc:spChg>
        <pc:spChg chg="add del">
          <ac:chgData name="cristina florentina patanghel" userId="7cd80d3f4a017099" providerId="LiveId" clId="{6D60FC79-E52D-40A1-BDCE-3642EEC6D4D4}" dt="2024-11-04T11:31:08.595" v="1843" actId="26606"/>
          <ac:spMkLst>
            <pc:docMk/>
            <pc:sldMk cId="2908548283" sldId="259"/>
            <ac:spMk id="117" creationId="{14615236-9CFE-4DD4-8CE7-FE83C54FD0E6}"/>
          </ac:spMkLst>
        </pc:spChg>
        <pc:spChg chg="add del">
          <ac:chgData name="cristina florentina patanghel" userId="7cd80d3f4a017099" providerId="LiveId" clId="{6D60FC79-E52D-40A1-BDCE-3642EEC6D4D4}" dt="2024-11-04T11:23:04.445" v="1791" actId="26606"/>
          <ac:spMkLst>
            <pc:docMk/>
            <pc:sldMk cId="2908548283" sldId="259"/>
            <ac:spMk id="118" creationId="{C8A3C342-1D03-412F-8DD3-BF519E8E0AE9}"/>
          </ac:spMkLst>
        </pc:spChg>
        <pc:spChg chg="add del">
          <ac:chgData name="cristina florentina patanghel" userId="7cd80d3f4a017099" providerId="LiveId" clId="{6D60FC79-E52D-40A1-BDCE-3642EEC6D4D4}" dt="2024-11-04T11:23:04.445" v="1791" actId="26606"/>
          <ac:spMkLst>
            <pc:docMk/>
            <pc:sldMk cId="2908548283" sldId="259"/>
            <ac:spMk id="119" creationId="{81CC9B02-E087-4350-AEBD-2C3CF001AF01}"/>
          </ac:spMkLst>
        </pc:spChg>
        <pc:spChg chg="add del">
          <ac:chgData name="cristina florentina patanghel" userId="7cd80d3f4a017099" providerId="LiveId" clId="{6D60FC79-E52D-40A1-BDCE-3642EEC6D4D4}" dt="2024-11-04T11:31:08.595" v="1843" actId="26606"/>
          <ac:spMkLst>
            <pc:docMk/>
            <pc:sldMk cId="2908548283" sldId="259"/>
            <ac:spMk id="120" creationId="{2512CD95-5065-4DC1-B6E0-131242425D23}"/>
          </ac:spMkLst>
        </pc:spChg>
        <pc:spChg chg="add del">
          <ac:chgData name="cristina florentina patanghel" userId="7cd80d3f4a017099" providerId="LiveId" clId="{6D60FC79-E52D-40A1-BDCE-3642EEC6D4D4}" dt="2024-11-04T11:25:44.275" v="1818" actId="26606"/>
          <ac:spMkLst>
            <pc:docMk/>
            <pc:sldMk cId="2908548283" sldId="259"/>
            <ac:spMk id="121" creationId="{E15A8E7F-571A-4176-B1C6-908E9313149E}"/>
          </ac:spMkLst>
        </pc:spChg>
        <pc:spChg chg="add del">
          <ac:chgData name="cristina florentina patanghel" userId="7cd80d3f4a017099" providerId="LiveId" clId="{6D60FC79-E52D-40A1-BDCE-3642EEC6D4D4}" dt="2024-11-04T11:25:44.275" v="1818" actId="26606"/>
          <ac:spMkLst>
            <pc:docMk/>
            <pc:sldMk cId="2908548283" sldId="259"/>
            <ac:spMk id="122" creationId="{42F60337-6B63-4D1A-9C4D-147DA74E2EEA}"/>
          </ac:spMkLst>
        </pc:spChg>
        <pc:spChg chg="add del">
          <ac:chgData name="cristina florentina patanghel" userId="7cd80d3f4a017099" providerId="LiveId" clId="{6D60FC79-E52D-40A1-BDCE-3642EEC6D4D4}" dt="2024-11-04T11:25:44.275" v="1818" actId="26606"/>
          <ac:spMkLst>
            <pc:docMk/>
            <pc:sldMk cId="2908548283" sldId="259"/>
            <ac:spMk id="123" creationId="{3A08153E-AD5C-4C0F-9242-05D7FFBE8484}"/>
          </ac:spMkLst>
        </pc:spChg>
        <pc:spChg chg="add del">
          <ac:chgData name="cristina florentina patanghel" userId="7cd80d3f4a017099" providerId="LiveId" clId="{6D60FC79-E52D-40A1-BDCE-3642EEC6D4D4}" dt="2024-11-04T11:31:58.255" v="1850" actId="26606"/>
          <ac:spMkLst>
            <pc:docMk/>
            <pc:sldMk cId="2908548283" sldId="259"/>
            <ac:spMk id="124" creationId="{09962A72-2C75-4C7C-BA10-4BCBA8207BE0}"/>
          </ac:spMkLst>
        </pc:spChg>
        <pc:spChg chg="add del">
          <ac:chgData name="cristina florentina patanghel" userId="7cd80d3f4a017099" providerId="LiveId" clId="{6D60FC79-E52D-40A1-BDCE-3642EEC6D4D4}" dt="2024-11-04T11:31:58.255" v="1850" actId="26606"/>
          <ac:spMkLst>
            <pc:docMk/>
            <pc:sldMk cId="2908548283" sldId="259"/>
            <ac:spMk id="125" creationId="{F892A61E-243A-455F-8215-F93D092D7DAA}"/>
          </ac:spMkLst>
        </pc:spChg>
        <pc:spChg chg="add del">
          <ac:chgData name="cristina florentina patanghel" userId="7cd80d3f4a017099" providerId="LiveId" clId="{6D60FC79-E52D-40A1-BDCE-3642EEC6D4D4}" dt="2024-11-04T11:31:58.255" v="1850" actId="26606"/>
          <ac:spMkLst>
            <pc:docMk/>
            <pc:sldMk cId="2908548283" sldId="259"/>
            <ac:spMk id="126" creationId="{0381E917-3774-4A08-B04F-0E6ABBA1774A}"/>
          </ac:spMkLst>
        </pc:spChg>
        <pc:spChg chg="add">
          <ac:chgData name="cristina florentina patanghel" userId="7cd80d3f4a017099" providerId="LiveId" clId="{6D60FC79-E52D-40A1-BDCE-3642EEC6D4D4}" dt="2024-11-04T11:33:28.101" v="1866" actId="26606"/>
          <ac:spMkLst>
            <pc:docMk/>
            <pc:sldMk cId="2908548283" sldId="259"/>
            <ac:spMk id="127" creationId="{6DDE478A-9B9B-4F32-906C-273776BD77F0}"/>
          </ac:spMkLst>
        </pc:spChg>
        <pc:spChg chg="add del">
          <ac:chgData name="cristina florentina patanghel" userId="7cd80d3f4a017099" providerId="LiveId" clId="{6D60FC79-E52D-40A1-BDCE-3642EEC6D4D4}" dt="2024-11-04T11:25:55.551" v="1821" actId="26606"/>
          <ac:spMkLst>
            <pc:docMk/>
            <pc:sldMk cId="2908548283" sldId="259"/>
            <ac:spMk id="128" creationId="{BC004C91-9324-4E94-BC28-856AE162D3A8}"/>
          </ac:spMkLst>
        </pc:spChg>
        <pc:spChg chg="add del">
          <ac:chgData name="cristina florentina patanghel" userId="7cd80d3f4a017099" providerId="LiveId" clId="{6D60FC79-E52D-40A1-BDCE-3642EEC6D4D4}" dt="2024-11-04T11:25:55.551" v="1821" actId="26606"/>
          <ac:spMkLst>
            <pc:docMk/>
            <pc:sldMk cId="2908548283" sldId="259"/>
            <ac:spMk id="130" creationId="{5B562CD4-39C5-44ED-BD68-B789B305E0D5}"/>
          </ac:spMkLst>
        </pc:spChg>
        <pc:grpChg chg="add del">
          <ac:chgData name="cristina florentina patanghel" userId="7cd80d3f4a017099" providerId="LiveId" clId="{6D60FC79-E52D-40A1-BDCE-3642EEC6D4D4}" dt="2024-10-23T20:20:06.052" v="147" actId="26606"/>
          <ac:grpSpMkLst>
            <pc:docMk/>
            <pc:sldMk cId="2908548283" sldId="259"/>
            <ac:grpSpMk id="49" creationId="{1FD67D68-9B83-C338-8342-3348D8F22347}"/>
          </ac:grpSpMkLst>
        </pc:grpChg>
        <pc:grpChg chg="add del">
          <ac:chgData name="cristina florentina patanghel" userId="7cd80d3f4a017099" providerId="LiveId" clId="{6D60FC79-E52D-40A1-BDCE-3642EEC6D4D4}" dt="2024-10-23T20:20:15.105" v="149" actId="26606"/>
          <ac:grpSpMkLst>
            <pc:docMk/>
            <pc:sldMk cId="2908548283" sldId="259"/>
            <ac:grpSpMk id="55" creationId="{AC27E70C-5470-4262-B9CE-AE52C51CF4C1}"/>
          </ac:grpSpMkLst>
        </pc:grpChg>
        <pc:grpChg chg="add del">
          <ac:chgData name="cristina florentina patanghel" userId="7cd80d3f4a017099" providerId="LiveId" clId="{6D60FC79-E52D-40A1-BDCE-3642EEC6D4D4}" dt="2024-10-23T20:20:15.105" v="149" actId="26606"/>
          <ac:grpSpMkLst>
            <pc:docMk/>
            <pc:sldMk cId="2908548283" sldId="259"/>
            <ac:grpSpMk id="57" creationId="{E27AF472-EAE3-4572-AB69-B92BD10DBC6D}"/>
          </ac:grpSpMkLst>
        </pc:grpChg>
        <pc:grpChg chg="add del">
          <ac:chgData name="cristina florentina patanghel" userId="7cd80d3f4a017099" providerId="LiveId" clId="{6D60FC79-E52D-40A1-BDCE-3642EEC6D4D4}" dt="2024-10-23T20:20:20.162" v="151" actId="26606"/>
          <ac:grpSpMkLst>
            <pc:docMk/>
            <pc:sldMk cId="2908548283" sldId="259"/>
            <ac:grpSpMk id="66" creationId="{6258F736-B256-8039-9DC6-F4E49A5C5AD5}"/>
          </ac:grpSpMkLst>
        </pc:grpChg>
        <pc:grpChg chg="add del">
          <ac:chgData name="cristina florentina patanghel" userId="7cd80d3f4a017099" providerId="LiveId" clId="{6D60FC79-E52D-40A1-BDCE-3642EEC6D4D4}" dt="2024-10-23T20:20:25.353" v="153" actId="26606"/>
          <ac:grpSpMkLst>
            <pc:docMk/>
            <pc:sldMk cId="2908548283" sldId="259"/>
            <ac:grpSpMk id="71" creationId="{434FA563-76F6-CDCF-AEA0-A7B78E44647B}"/>
          </ac:grpSpMkLst>
        </pc:grpChg>
        <pc:graphicFrameChg chg="add del">
          <ac:chgData name="cristina florentina patanghel" userId="7cd80d3f4a017099" providerId="LiveId" clId="{6D60FC79-E52D-40A1-BDCE-3642EEC6D4D4}" dt="2024-10-23T20:19:32.716" v="137" actId="26606"/>
          <ac:graphicFrameMkLst>
            <pc:docMk/>
            <pc:sldMk cId="2908548283" sldId="259"/>
            <ac:graphicFrameMk id="32" creationId="{E99A1E0D-1280-50CC-DC97-AA53B6976483}"/>
          </ac:graphicFrameMkLst>
        </pc:graphicFrameChg>
        <pc:graphicFrameChg chg="add del">
          <ac:chgData name="cristina florentina patanghel" userId="7cd80d3f4a017099" providerId="LiveId" clId="{6D60FC79-E52D-40A1-BDCE-3642EEC6D4D4}" dt="2024-10-23T20:19:36.300" v="139" actId="26606"/>
          <ac:graphicFrameMkLst>
            <pc:docMk/>
            <pc:sldMk cId="2908548283" sldId="259"/>
            <ac:graphicFrameMk id="34" creationId="{C08AB9E6-5C33-A86A-CD12-70596DC5BC8C}"/>
          </ac:graphicFrameMkLst>
        </pc:graphicFrameChg>
        <pc:picChg chg="add del mod">
          <ac:chgData name="cristina florentina patanghel" userId="7cd80d3f4a017099" providerId="LiveId" clId="{6D60FC79-E52D-40A1-BDCE-3642EEC6D4D4}" dt="2024-10-30T23:10:08.725" v="856" actId="478"/>
          <ac:picMkLst>
            <pc:docMk/>
            <pc:sldMk cId="2908548283" sldId="259"/>
            <ac:picMk id="4" creationId="{1662F388-3266-34E7-DB06-C3BED349F442}"/>
          </ac:picMkLst>
        </pc:picChg>
        <pc:picChg chg="add mod ord">
          <ac:chgData name="cristina florentina patanghel" userId="7cd80d3f4a017099" providerId="LiveId" clId="{6D60FC79-E52D-40A1-BDCE-3642EEC6D4D4}" dt="2024-11-04T11:34:45.189" v="1876" actId="1076"/>
          <ac:picMkLst>
            <pc:docMk/>
            <pc:sldMk cId="2908548283" sldId="259"/>
            <ac:picMk id="4" creationId="{6F4684D3-F324-884F-B1B6-85ED4BBD5C91}"/>
          </ac:picMkLst>
        </pc:picChg>
        <pc:picChg chg="add del mod ord">
          <ac:chgData name="cristina florentina patanghel" userId="7cd80d3f4a017099" providerId="LiveId" clId="{6D60FC79-E52D-40A1-BDCE-3642EEC6D4D4}" dt="2024-11-04T00:37:04.807" v="1213" actId="478"/>
          <ac:picMkLst>
            <pc:docMk/>
            <pc:sldMk cId="2908548283" sldId="259"/>
            <ac:picMk id="5" creationId="{2BE3395E-B302-678D-04AD-E46E6DA8362C}"/>
          </ac:picMkLst>
        </pc:picChg>
        <pc:picChg chg="add mod ord">
          <ac:chgData name="cristina florentina patanghel" userId="7cd80d3f4a017099" providerId="LiveId" clId="{6D60FC79-E52D-40A1-BDCE-3642EEC6D4D4}" dt="2024-11-04T11:36:52.577" v="1903" actId="1076"/>
          <ac:picMkLst>
            <pc:docMk/>
            <pc:sldMk cId="2908548283" sldId="259"/>
            <ac:picMk id="7" creationId="{2439DBF4-A6F3-2915-3296-3289910A21C0}"/>
          </ac:picMkLst>
        </pc:picChg>
        <pc:picChg chg="add mod ord">
          <ac:chgData name="cristina florentina patanghel" userId="7cd80d3f4a017099" providerId="LiveId" clId="{6D60FC79-E52D-40A1-BDCE-3642EEC6D4D4}" dt="2024-11-04T11:36:21.871" v="1898" actId="1076"/>
          <ac:picMkLst>
            <pc:docMk/>
            <pc:sldMk cId="2908548283" sldId="259"/>
            <ac:picMk id="9" creationId="{9A5947CB-EB9C-E154-DD11-32902A1CF1E7}"/>
          </ac:picMkLst>
        </pc:picChg>
        <pc:cxnChg chg="add del">
          <ac:chgData name="cristina florentina patanghel" userId="7cd80d3f4a017099" providerId="LiveId" clId="{6D60FC79-E52D-40A1-BDCE-3642EEC6D4D4}" dt="2024-10-23T20:18:08.312" v="126" actId="26606"/>
          <ac:cxnSpMkLst>
            <pc:docMk/>
            <pc:sldMk cId="2908548283" sldId="259"/>
            <ac:cxnSpMk id="27" creationId="{C49DA8F6-BCC1-4447-B54C-57856834B94B}"/>
          </ac:cxnSpMkLst>
        </pc:cxnChg>
        <pc:cxnChg chg="add del">
          <ac:chgData name="cristina florentina patanghel" userId="7cd80d3f4a017099" providerId="LiveId" clId="{6D60FC79-E52D-40A1-BDCE-3642EEC6D4D4}" dt="2024-10-23T20:20:42.303" v="155" actId="26606"/>
          <ac:cxnSpMkLst>
            <pc:docMk/>
            <pc:sldMk cId="2908548283" sldId="259"/>
            <ac:cxnSpMk id="81" creationId="{C49DA8F6-BCC1-4447-B54C-57856834B94B}"/>
          </ac:cxnSpMkLst>
        </pc:cxnChg>
        <pc:cxnChg chg="add">
          <ac:chgData name="cristina florentina patanghel" userId="7cd80d3f4a017099" providerId="LiveId" clId="{6D60FC79-E52D-40A1-BDCE-3642EEC6D4D4}" dt="2024-11-04T11:33:28.101" v="1866" actId="26606"/>
          <ac:cxnSpMkLst>
            <pc:docMk/>
            <pc:sldMk cId="2908548283" sldId="259"/>
            <ac:cxnSpMk id="129" creationId="{133675D8-8B7A-4149-AD08-B81A69EC6C88}"/>
          </ac:cxnSpMkLst>
        </pc:cxnChg>
        <pc:cxnChg chg="add">
          <ac:chgData name="cristina florentina patanghel" userId="7cd80d3f4a017099" providerId="LiveId" clId="{6D60FC79-E52D-40A1-BDCE-3642EEC6D4D4}" dt="2024-11-04T11:33:28.101" v="1866" actId="26606"/>
          <ac:cxnSpMkLst>
            <pc:docMk/>
            <pc:sldMk cId="2908548283" sldId="259"/>
            <ac:cxnSpMk id="131" creationId="{56FE85DE-8857-4E6E-800A-944BB57F97EF}"/>
          </ac:cxnSpMkLst>
        </pc:cxnChg>
      </pc:sldChg>
      <pc:sldChg chg="addSp delSp modSp mod modTransition setBg modAnim setClrOvrMap delDesignElem">
        <pc:chgData name="cristina florentina patanghel" userId="7cd80d3f4a017099" providerId="LiveId" clId="{6D60FC79-E52D-40A1-BDCE-3642EEC6D4D4}" dt="2024-11-07T20:00:26.041" v="2992" actId="20577"/>
        <pc:sldMkLst>
          <pc:docMk/>
          <pc:sldMk cId="1297447255" sldId="260"/>
        </pc:sldMkLst>
        <pc:spChg chg="del mod">
          <ac:chgData name="cristina florentina patanghel" userId="7cd80d3f4a017099" providerId="LiveId" clId="{6D60FC79-E52D-40A1-BDCE-3642EEC6D4D4}" dt="2024-10-23T21:14:01.118" v="427" actId="478"/>
          <ac:spMkLst>
            <pc:docMk/>
            <pc:sldMk cId="1297447255" sldId="260"/>
            <ac:spMk id="2" creationId="{29605591-9731-62B5-30D2-B9C989D5AB86}"/>
          </ac:spMkLst>
        </pc:spChg>
        <pc:spChg chg="mod ord">
          <ac:chgData name="cristina florentina patanghel" userId="7cd80d3f4a017099" providerId="LiveId" clId="{6D60FC79-E52D-40A1-BDCE-3642EEC6D4D4}" dt="2024-11-07T20:00:26.041" v="2992" actId="20577"/>
          <ac:spMkLst>
            <pc:docMk/>
            <pc:sldMk cId="1297447255" sldId="260"/>
            <ac:spMk id="3" creationId="{2AAF49A5-C2F6-E7A4-2329-45F0F09F40E5}"/>
          </ac:spMkLst>
        </pc:spChg>
        <pc:spChg chg="add del">
          <ac:chgData name="cristina florentina patanghel" userId="7cd80d3f4a017099" providerId="LiveId" clId="{6D60FC79-E52D-40A1-BDCE-3642EEC6D4D4}" dt="2024-10-23T21:10:14.332" v="381" actId="26606"/>
          <ac:spMkLst>
            <pc:docMk/>
            <pc:sldMk cId="1297447255" sldId="260"/>
            <ac:spMk id="9" creationId="{3ECBE1F1-D69B-4AFA-ABD5-8E41720EF6DE}"/>
          </ac:spMkLst>
        </pc:spChg>
        <pc:spChg chg="add del">
          <ac:chgData name="cristina florentina patanghel" userId="7cd80d3f4a017099" providerId="LiveId" clId="{6D60FC79-E52D-40A1-BDCE-3642EEC6D4D4}" dt="2024-10-23T21:10:14.332" v="381" actId="26606"/>
          <ac:spMkLst>
            <pc:docMk/>
            <pc:sldMk cId="1297447255" sldId="260"/>
            <ac:spMk id="11" creationId="{603A6265-E10C-4B85-9C20-E75FCAF9CC63}"/>
          </ac:spMkLst>
        </pc:spChg>
        <pc:spChg chg="add del">
          <ac:chgData name="cristina florentina patanghel" userId="7cd80d3f4a017099" providerId="LiveId" clId="{6D60FC79-E52D-40A1-BDCE-3642EEC6D4D4}" dt="2024-10-23T21:10:49.321" v="397" actId="26606"/>
          <ac:spMkLst>
            <pc:docMk/>
            <pc:sldMk cId="1297447255" sldId="260"/>
            <ac:spMk id="13" creationId="{9F7D5CDA-D291-4307-BF55-1381FED29634}"/>
          </ac:spMkLst>
        </pc:spChg>
        <pc:spChg chg="add del">
          <ac:chgData name="cristina florentina patanghel" userId="7cd80d3f4a017099" providerId="LiveId" clId="{6D60FC79-E52D-40A1-BDCE-3642EEC6D4D4}" dt="2024-10-23T21:11:41.168" v="404" actId="26606"/>
          <ac:spMkLst>
            <pc:docMk/>
            <pc:sldMk cId="1297447255" sldId="260"/>
            <ac:spMk id="15" creationId="{B250C39F-3F6C-4D53-86D2-7BC6B2FF609C}"/>
          </ac:spMkLst>
        </pc:spChg>
        <pc:spChg chg="add del">
          <ac:chgData name="cristina florentina patanghel" userId="7cd80d3f4a017099" providerId="LiveId" clId="{6D60FC79-E52D-40A1-BDCE-3642EEC6D4D4}" dt="2024-10-23T21:11:41.168" v="404" actId="26606"/>
          <ac:spMkLst>
            <pc:docMk/>
            <pc:sldMk cId="1297447255" sldId="260"/>
            <ac:spMk id="16" creationId="{70A48D59-8581-41F7-B529-F4617FE07A9A}"/>
          </ac:spMkLst>
        </pc:spChg>
        <pc:spChg chg="add del">
          <ac:chgData name="cristina florentina patanghel" userId="7cd80d3f4a017099" providerId="LiveId" clId="{6D60FC79-E52D-40A1-BDCE-3642EEC6D4D4}" dt="2024-10-23T21:10:32.654" v="388" actId="26606"/>
          <ac:spMkLst>
            <pc:docMk/>
            <pc:sldMk cId="1297447255" sldId="260"/>
            <ac:spMk id="18" creationId="{9F7D5CDA-D291-4307-BF55-1381FED29634}"/>
          </ac:spMkLst>
        </pc:spChg>
        <pc:spChg chg="add del">
          <ac:chgData name="cristina florentina patanghel" userId="7cd80d3f4a017099" providerId="LiveId" clId="{6D60FC79-E52D-40A1-BDCE-3642EEC6D4D4}" dt="2024-10-23T21:10:34.939" v="390" actId="26606"/>
          <ac:spMkLst>
            <pc:docMk/>
            <pc:sldMk cId="1297447255" sldId="260"/>
            <ac:spMk id="20" creationId="{603A6265-E10C-4B85-9C20-E75FCAF9CC63}"/>
          </ac:spMkLst>
        </pc:spChg>
        <pc:spChg chg="add del">
          <ac:chgData name="cristina florentina patanghel" userId="7cd80d3f4a017099" providerId="LiveId" clId="{6D60FC79-E52D-40A1-BDCE-3642EEC6D4D4}" dt="2024-10-23T21:10:34.939" v="390" actId="26606"/>
          <ac:spMkLst>
            <pc:docMk/>
            <pc:sldMk cId="1297447255" sldId="260"/>
            <ac:spMk id="21" creationId="{3ECBE1F1-D69B-4AFA-ABD5-8E41720EF6DE}"/>
          </ac:spMkLst>
        </pc:spChg>
        <pc:spChg chg="add del">
          <ac:chgData name="cristina florentina patanghel" userId="7cd80d3f4a017099" providerId="LiveId" clId="{6D60FC79-E52D-40A1-BDCE-3642EEC6D4D4}" dt="2024-10-23T21:11:41.168" v="404" actId="26606"/>
          <ac:spMkLst>
            <pc:docMk/>
            <pc:sldMk cId="1297447255" sldId="260"/>
            <ac:spMk id="22" creationId="{9DD005C1-8C51-42D6-9BEE-B9B83849743D}"/>
          </ac:spMkLst>
        </pc:spChg>
        <pc:spChg chg="add del">
          <ac:chgData name="cristina florentina patanghel" userId="7cd80d3f4a017099" providerId="LiveId" clId="{6D60FC79-E52D-40A1-BDCE-3642EEC6D4D4}" dt="2024-10-23T21:10:39.543" v="392" actId="26606"/>
          <ac:spMkLst>
            <pc:docMk/>
            <pc:sldMk cId="1297447255" sldId="260"/>
            <ac:spMk id="23" creationId="{9F7D5CDA-D291-4307-BF55-1381FED29634}"/>
          </ac:spMkLst>
        </pc:spChg>
        <pc:spChg chg="add del">
          <ac:chgData name="cristina florentina patanghel" userId="7cd80d3f4a017099" providerId="LiveId" clId="{6D60FC79-E52D-40A1-BDCE-3642EEC6D4D4}" dt="2024-11-04T09:35:17.587" v="1260" actId="26606"/>
          <ac:spMkLst>
            <pc:docMk/>
            <pc:sldMk cId="1297447255" sldId="260"/>
            <ac:spMk id="24" creationId="{99BE4CE9-54D8-4049-8CBA-954E728723F0}"/>
          </ac:spMkLst>
        </pc:spChg>
        <pc:spChg chg="add del">
          <ac:chgData name="cristina florentina patanghel" userId="7cd80d3f4a017099" providerId="LiveId" clId="{6D60FC79-E52D-40A1-BDCE-3642EEC6D4D4}" dt="2024-10-23T21:10:43.744" v="394" actId="26606"/>
          <ac:spMkLst>
            <pc:docMk/>
            <pc:sldMk cId="1297447255" sldId="260"/>
            <ac:spMk id="25" creationId="{04812C46-200A-4DEB-A05E-3ED6C68C2387}"/>
          </ac:spMkLst>
        </pc:spChg>
        <pc:spChg chg="add del">
          <ac:chgData name="cristina florentina patanghel" userId="7cd80d3f4a017099" providerId="LiveId" clId="{6D60FC79-E52D-40A1-BDCE-3642EEC6D4D4}" dt="2024-10-23T21:10:43.744" v="394" actId="26606"/>
          <ac:spMkLst>
            <pc:docMk/>
            <pc:sldMk cId="1297447255" sldId="260"/>
            <ac:spMk id="26" creationId="{D1EA859B-E555-4109-94F3-6700E046E008}"/>
          </ac:spMkLst>
        </pc:spChg>
        <pc:spChg chg="add del">
          <ac:chgData name="cristina florentina patanghel" userId="7cd80d3f4a017099" providerId="LiveId" clId="{6D60FC79-E52D-40A1-BDCE-3642EEC6D4D4}" dt="2024-10-23T21:11:38.863" v="400" actId="26606"/>
          <ac:spMkLst>
            <pc:docMk/>
            <pc:sldMk cId="1297447255" sldId="260"/>
            <ac:spMk id="27" creationId="{081EA652-8C6A-4E69-BEB9-170809474553}"/>
          </ac:spMkLst>
        </pc:spChg>
        <pc:spChg chg="add del">
          <ac:chgData name="cristina florentina patanghel" userId="7cd80d3f4a017099" providerId="LiveId" clId="{6D60FC79-E52D-40A1-BDCE-3642EEC6D4D4}" dt="2024-11-04T09:35:17.587" v="1260" actId="26606"/>
          <ac:spMkLst>
            <pc:docMk/>
            <pc:sldMk cId="1297447255" sldId="260"/>
            <ac:spMk id="28" creationId="{7BEAED55-BCA6-4731-9C44-BCE70FA7E3AD}"/>
          </ac:spMkLst>
        </pc:spChg>
        <pc:spChg chg="add del">
          <ac:chgData name="cristina florentina patanghel" userId="7cd80d3f4a017099" providerId="LiveId" clId="{6D60FC79-E52D-40A1-BDCE-3642EEC6D4D4}" dt="2024-10-23T21:11:38.863" v="400" actId="26606"/>
          <ac:spMkLst>
            <pc:docMk/>
            <pc:sldMk cId="1297447255" sldId="260"/>
            <ac:spMk id="29" creationId="{5298780A-33B9-4EA2-8F67-DE68AD62841B}"/>
          </ac:spMkLst>
        </pc:spChg>
        <pc:spChg chg="add del">
          <ac:chgData name="cristina florentina patanghel" userId="7cd80d3f4a017099" providerId="LiveId" clId="{6D60FC79-E52D-40A1-BDCE-3642EEC6D4D4}" dt="2024-11-04T09:35:17.587" v="1260" actId="26606"/>
          <ac:spMkLst>
            <pc:docMk/>
            <pc:sldMk cId="1297447255" sldId="260"/>
            <ac:spMk id="30" creationId="{28532579-161A-4C21-88FC-0C38A8BDAC2F}"/>
          </ac:spMkLst>
        </pc:spChg>
        <pc:spChg chg="add del">
          <ac:chgData name="cristina florentina patanghel" userId="7cd80d3f4a017099" providerId="LiveId" clId="{6D60FC79-E52D-40A1-BDCE-3642EEC6D4D4}" dt="2024-10-23T21:11:38.863" v="400" actId="26606"/>
          <ac:spMkLst>
            <pc:docMk/>
            <pc:sldMk cId="1297447255" sldId="260"/>
            <ac:spMk id="31" creationId="{7F488E8B-4E1E-4402-8935-D4E6C02615C7}"/>
          </ac:spMkLst>
        </pc:spChg>
        <pc:spChg chg="add del">
          <ac:chgData name="cristina florentina patanghel" userId="7cd80d3f4a017099" providerId="LiveId" clId="{6D60FC79-E52D-40A1-BDCE-3642EEC6D4D4}" dt="2024-11-04T09:35:30.651" v="1265" actId="26606"/>
          <ac:spMkLst>
            <pc:docMk/>
            <pc:sldMk cId="1297447255" sldId="260"/>
            <ac:spMk id="32" creationId="{C8A3C342-1D03-412F-8DD3-BF519E8E0AE9}"/>
          </ac:spMkLst>
        </pc:spChg>
        <pc:spChg chg="add del">
          <ac:chgData name="cristina florentina patanghel" userId="7cd80d3f4a017099" providerId="LiveId" clId="{6D60FC79-E52D-40A1-BDCE-3642EEC6D4D4}" dt="2024-10-23T21:11:41.058" v="403" actId="26606"/>
          <ac:spMkLst>
            <pc:docMk/>
            <pc:sldMk cId="1297447255" sldId="260"/>
            <ac:spMk id="33" creationId="{72C4834C-B602-4125-8264-BD0D55A5885F}"/>
          </ac:spMkLst>
        </pc:spChg>
        <pc:spChg chg="add del">
          <ac:chgData name="cristina florentina patanghel" userId="7cd80d3f4a017099" providerId="LiveId" clId="{6D60FC79-E52D-40A1-BDCE-3642EEC6D4D4}" dt="2024-10-23T21:11:41.058" v="403" actId="26606"/>
          <ac:spMkLst>
            <pc:docMk/>
            <pc:sldMk cId="1297447255" sldId="260"/>
            <ac:spMk id="34" creationId="{0D7B6173-1D58-48E2-83CF-37350F315F75}"/>
          </ac:spMkLst>
        </pc:spChg>
        <pc:spChg chg="add del">
          <ac:chgData name="cristina florentina patanghel" userId="7cd80d3f4a017099" providerId="LiveId" clId="{6D60FC79-E52D-40A1-BDCE-3642EEC6D4D4}" dt="2024-10-23T21:11:41.058" v="403" actId="26606"/>
          <ac:spMkLst>
            <pc:docMk/>
            <pc:sldMk cId="1297447255" sldId="260"/>
            <ac:spMk id="35" creationId="{53172EE5-132F-4DD4-8855-4DBBD9C3465E}"/>
          </ac:spMkLst>
        </pc:spChg>
        <pc:spChg chg="add del">
          <ac:chgData name="cristina florentina patanghel" userId="7cd80d3f4a017099" providerId="LiveId" clId="{6D60FC79-E52D-40A1-BDCE-3642EEC6D4D4}" dt="2024-10-23T21:11:41.058" v="403" actId="26606"/>
          <ac:spMkLst>
            <pc:docMk/>
            <pc:sldMk cId="1297447255" sldId="260"/>
            <ac:spMk id="36" creationId="{3E4CBDBB-4FBD-4B9E-BD01-054A81D431CC}"/>
          </ac:spMkLst>
        </pc:spChg>
        <pc:spChg chg="add del">
          <ac:chgData name="cristina florentina patanghel" userId="7cd80d3f4a017099" providerId="LiveId" clId="{6D60FC79-E52D-40A1-BDCE-3642EEC6D4D4}" dt="2024-11-04T09:35:30.651" v="1265" actId="26606"/>
          <ac:spMkLst>
            <pc:docMk/>
            <pc:sldMk cId="1297447255" sldId="260"/>
            <ac:spMk id="38" creationId="{81CC9B02-E087-4350-AEBD-2C3CF001AF01}"/>
          </ac:spMkLst>
        </pc:spChg>
        <pc:spChg chg="add del">
          <ac:chgData name="cristina florentina patanghel" userId="7cd80d3f4a017099" providerId="LiveId" clId="{6D60FC79-E52D-40A1-BDCE-3642EEC6D4D4}" dt="2024-10-23T21:12:18.201" v="410" actId="26606"/>
          <ac:spMkLst>
            <pc:docMk/>
            <pc:sldMk cId="1297447255" sldId="260"/>
            <ac:spMk id="39" creationId="{84697CDA-BDB7-4883-B48B-1D4EDB2F0E93}"/>
          </ac:spMkLst>
        </pc:spChg>
        <pc:spChg chg="add del">
          <ac:chgData name="cristina florentina patanghel" userId="7cd80d3f4a017099" providerId="LiveId" clId="{6D60FC79-E52D-40A1-BDCE-3642EEC6D4D4}" dt="2024-10-23T21:12:18.201" v="410" actId="26606"/>
          <ac:spMkLst>
            <pc:docMk/>
            <pc:sldMk cId="1297447255" sldId="260"/>
            <ac:spMk id="40" creationId="{11026190-6B62-46DB-B5FF-9E0FF9BDCDC6}"/>
          </ac:spMkLst>
        </pc:spChg>
        <pc:spChg chg="add del">
          <ac:chgData name="cristina florentina patanghel" userId="7cd80d3f4a017099" providerId="LiveId" clId="{6D60FC79-E52D-40A1-BDCE-3642EEC6D4D4}" dt="2024-10-23T21:12:18.201" v="410" actId="26606"/>
          <ac:spMkLst>
            <pc:docMk/>
            <pc:sldMk cId="1297447255" sldId="260"/>
            <ac:spMk id="41" creationId="{66DA0389-D66E-4727-8EFB-E60E6C412FC8}"/>
          </ac:spMkLst>
        </pc:spChg>
        <pc:spChg chg="add del">
          <ac:chgData name="cristina florentina patanghel" userId="7cd80d3f4a017099" providerId="LiveId" clId="{6D60FC79-E52D-40A1-BDCE-3642EEC6D4D4}" dt="2024-10-23T21:12:18.201" v="410" actId="26606"/>
          <ac:spMkLst>
            <pc:docMk/>
            <pc:sldMk cId="1297447255" sldId="260"/>
            <ac:spMk id="42" creationId="{B24A3A03-2C4E-45B5-B388-FAD638CDF0A1}"/>
          </ac:spMkLst>
        </pc:spChg>
        <pc:spChg chg="add del">
          <ac:chgData name="cristina florentina patanghel" userId="7cd80d3f4a017099" providerId="LiveId" clId="{6D60FC79-E52D-40A1-BDCE-3642EEC6D4D4}" dt="2024-11-04T09:35:30.651" v="1265" actId="26606"/>
          <ac:spMkLst>
            <pc:docMk/>
            <pc:sldMk cId="1297447255" sldId="260"/>
            <ac:spMk id="43" creationId="{D6F18ACE-6E82-4ADC-8A2F-A1771B309B16}"/>
          </ac:spMkLst>
        </pc:spChg>
        <pc:spChg chg="add del">
          <ac:chgData name="cristina florentina patanghel" userId="7cd80d3f4a017099" providerId="LiveId" clId="{6D60FC79-E52D-40A1-BDCE-3642EEC6D4D4}" dt="2024-11-04T09:56:24.736" v="1292" actId="26606"/>
          <ac:spMkLst>
            <pc:docMk/>
            <pc:sldMk cId="1297447255" sldId="260"/>
            <ac:spMk id="44" creationId="{29787B81-C7DF-412B-A405-EF4454012DEE}"/>
          </ac:spMkLst>
        </pc:spChg>
        <pc:spChg chg="add del">
          <ac:chgData name="cristina florentina patanghel" userId="7cd80d3f4a017099" providerId="LiveId" clId="{6D60FC79-E52D-40A1-BDCE-3642EEC6D4D4}" dt="2024-11-04T09:56:32.239" v="1294" actId="26606"/>
          <ac:spMkLst>
            <pc:docMk/>
            <pc:sldMk cId="1297447255" sldId="260"/>
            <ac:spMk id="46" creationId="{C8A3C342-1D03-412F-8DD3-BF519E8E0AE9}"/>
          </ac:spMkLst>
        </pc:spChg>
        <pc:spChg chg="add del">
          <ac:chgData name="cristina florentina patanghel" userId="7cd80d3f4a017099" providerId="LiveId" clId="{6D60FC79-E52D-40A1-BDCE-3642EEC6D4D4}" dt="2024-10-23T21:12:59.744" v="416" actId="26606"/>
          <ac:spMkLst>
            <pc:docMk/>
            <pc:sldMk cId="1297447255" sldId="260"/>
            <ac:spMk id="47" creationId="{4BC99CB9-DDAD-44A2-8A1C-E3AF4E72DF5C}"/>
          </ac:spMkLst>
        </pc:spChg>
        <pc:spChg chg="add del">
          <ac:chgData name="cristina florentina patanghel" userId="7cd80d3f4a017099" providerId="LiveId" clId="{6D60FC79-E52D-40A1-BDCE-3642EEC6D4D4}" dt="2024-11-04T09:56:32.239" v="1294" actId="26606"/>
          <ac:spMkLst>
            <pc:docMk/>
            <pc:sldMk cId="1297447255" sldId="260"/>
            <ac:spMk id="48" creationId="{81CC9B02-E087-4350-AEBD-2C3CF001AF01}"/>
          </ac:spMkLst>
        </pc:spChg>
        <pc:spChg chg="add del">
          <ac:chgData name="cristina florentina patanghel" userId="7cd80d3f4a017099" providerId="LiveId" clId="{6D60FC79-E52D-40A1-BDCE-3642EEC6D4D4}" dt="2024-10-23T21:12:59.744" v="416" actId="26606"/>
          <ac:spMkLst>
            <pc:docMk/>
            <pc:sldMk cId="1297447255" sldId="260"/>
            <ac:spMk id="49" creationId="{64053CBF-3932-45FF-8285-EE5146085F3A}"/>
          </ac:spMkLst>
        </pc:spChg>
        <pc:spChg chg="add del">
          <ac:chgData name="cristina florentina patanghel" userId="7cd80d3f4a017099" providerId="LiveId" clId="{6D60FC79-E52D-40A1-BDCE-3642EEC6D4D4}" dt="2024-11-04T09:56:32.239" v="1294" actId="26606"/>
          <ac:spMkLst>
            <pc:docMk/>
            <pc:sldMk cId="1297447255" sldId="260"/>
            <ac:spMk id="50" creationId="{D6F18ACE-6E82-4ADC-8A2F-A1771B309B16}"/>
          </ac:spMkLst>
        </pc:spChg>
        <pc:spChg chg="add del">
          <ac:chgData name="cristina florentina patanghel" userId="7cd80d3f4a017099" providerId="LiveId" clId="{6D60FC79-E52D-40A1-BDCE-3642EEC6D4D4}" dt="2024-11-04T09:56:34.564" v="1296" actId="26606"/>
          <ac:spMkLst>
            <pc:docMk/>
            <pc:sldMk cId="1297447255" sldId="260"/>
            <ac:spMk id="52" creationId="{909FE742-1A27-4AEF-B5F0-F8C383EAB1D7}"/>
          </ac:spMkLst>
        </pc:spChg>
        <pc:spChg chg="add del">
          <ac:chgData name="cristina florentina patanghel" userId="7cd80d3f4a017099" providerId="LiveId" clId="{6D60FC79-E52D-40A1-BDCE-3642EEC6D4D4}" dt="2024-11-04T09:56:40.200" v="1298" actId="26606"/>
          <ac:spMkLst>
            <pc:docMk/>
            <pc:sldMk cId="1297447255" sldId="260"/>
            <ac:spMk id="54" creationId="{C8A3C342-1D03-412F-8DD3-BF519E8E0AE9}"/>
          </ac:spMkLst>
        </pc:spChg>
        <pc:spChg chg="add del">
          <ac:chgData name="cristina florentina patanghel" userId="7cd80d3f4a017099" providerId="LiveId" clId="{6D60FC79-E52D-40A1-BDCE-3642EEC6D4D4}" dt="2024-11-04T09:56:40.200" v="1298" actId="26606"/>
          <ac:spMkLst>
            <pc:docMk/>
            <pc:sldMk cId="1297447255" sldId="260"/>
            <ac:spMk id="55" creationId="{81CC9B02-E087-4350-AEBD-2C3CF001AF01}"/>
          </ac:spMkLst>
        </pc:spChg>
        <pc:spChg chg="add del">
          <ac:chgData name="cristina florentina patanghel" userId="7cd80d3f4a017099" providerId="LiveId" clId="{6D60FC79-E52D-40A1-BDCE-3642EEC6D4D4}" dt="2024-11-04T09:56:40.200" v="1298" actId="26606"/>
          <ac:spMkLst>
            <pc:docMk/>
            <pc:sldMk cId="1297447255" sldId="260"/>
            <ac:spMk id="56" creationId="{D6F18ACE-6E82-4ADC-8A2F-A1771B309B16}"/>
          </ac:spMkLst>
        </pc:spChg>
        <pc:spChg chg="add del">
          <ac:chgData name="cristina florentina patanghel" userId="7cd80d3f4a017099" providerId="LiveId" clId="{6D60FC79-E52D-40A1-BDCE-3642EEC6D4D4}" dt="2024-11-04T09:57:11.862" v="1300" actId="26606"/>
          <ac:spMkLst>
            <pc:docMk/>
            <pc:sldMk cId="1297447255" sldId="260"/>
            <ac:spMk id="58" creationId="{EE4E366E-272A-409E-840F-9A6A64A9E3FF}"/>
          </ac:spMkLst>
        </pc:spChg>
        <pc:spChg chg="add del">
          <ac:chgData name="cristina florentina patanghel" userId="7cd80d3f4a017099" providerId="LiveId" clId="{6D60FC79-E52D-40A1-BDCE-3642EEC6D4D4}" dt="2024-11-04T09:57:11.862" v="1300" actId="26606"/>
          <ac:spMkLst>
            <pc:docMk/>
            <pc:sldMk cId="1297447255" sldId="260"/>
            <ac:spMk id="59" creationId="{A721560C-E4AB-4287-A29C-3F6916794CB9}"/>
          </ac:spMkLst>
        </pc:spChg>
        <pc:spChg chg="add del">
          <ac:chgData name="cristina florentina patanghel" userId="7cd80d3f4a017099" providerId="LiveId" clId="{6D60FC79-E52D-40A1-BDCE-3642EEC6D4D4}" dt="2024-11-04T09:57:11.862" v="1300" actId="26606"/>
          <ac:spMkLst>
            <pc:docMk/>
            <pc:sldMk cId="1297447255" sldId="260"/>
            <ac:spMk id="60" creationId="{DF6CFF07-D953-4F9C-9A0E-E0A6AACB6158}"/>
          </ac:spMkLst>
        </pc:spChg>
        <pc:spChg chg="add del">
          <ac:chgData name="cristina florentina patanghel" userId="7cd80d3f4a017099" providerId="LiveId" clId="{6D60FC79-E52D-40A1-BDCE-3642EEC6D4D4}" dt="2024-11-04T09:57:11.862" v="1300" actId="26606"/>
          <ac:spMkLst>
            <pc:docMk/>
            <pc:sldMk cId="1297447255" sldId="260"/>
            <ac:spMk id="61" creationId="{DAA4FEEE-0B5F-41BF-825D-60F9FB089568}"/>
          </ac:spMkLst>
        </pc:spChg>
        <pc:spChg chg="add del">
          <ac:chgData name="cristina florentina patanghel" userId="7cd80d3f4a017099" providerId="LiveId" clId="{6D60FC79-E52D-40A1-BDCE-3642EEC6D4D4}" dt="2024-11-04T09:57:16.069" v="1302" actId="26606"/>
          <ac:spMkLst>
            <pc:docMk/>
            <pc:sldMk cId="1297447255" sldId="260"/>
            <ac:spMk id="63" creationId="{B4AAD3FD-83A5-4B89-9F8F-01B8870865BE}"/>
          </ac:spMkLst>
        </pc:spChg>
        <pc:spChg chg="add del">
          <ac:chgData name="cristina florentina patanghel" userId="7cd80d3f4a017099" providerId="LiveId" clId="{6D60FC79-E52D-40A1-BDCE-3642EEC6D4D4}" dt="2024-11-04T09:57:16.069" v="1302" actId="26606"/>
          <ac:spMkLst>
            <pc:docMk/>
            <pc:sldMk cId="1297447255" sldId="260"/>
            <ac:spMk id="64" creationId="{61752F1D-FC0F-4103-9584-630E643CCDA6}"/>
          </ac:spMkLst>
        </pc:spChg>
        <pc:spChg chg="add del">
          <ac:chgData name="cristina florentina patanghel" userId="7cd80d3f4a017099" providerId="LiveId" clId="{6D60FC79-E52D-40A1-BDCE-3642EEC6D4D4}" dt="2024-11-04T09:57:16.069" v="1302" actId="26606"/>
          <ac:spMkLst>
            <pc:docMk/>
            <pc:sldMk cId="1297447255" sldId="260"/>
            <ac:spMk id="65" creationId="{70151CB7-E7DE-4917-B831-01DF9CE01306}"/>
          </ac:spMkLst>
        </pc:spChg>
        <pc:spChg chg="add del">
          <ac:chgData name="cristina florentina patanghel" userId="7cd80d3f4a017099" providerId="LiveId" clId="{6D60FC79-E52D-40A1-BDCE-3642EEC6D4D4}" dt="2024-10-23T21:12:59.732" v="415" actId="26606"/>
          <ac:spMkLst>
            <pc:docMk/>
            <pc:sldMk cId="1297447255" sldId="260"/>
            <ac:spMk id="66" creationId="{04812C46-200A-4DEB-A05E-3ED6C68C2387}"/>
          </ac:spMkLst>
        </pc:spChg>
        <pc:spChg chg="add del">
          <ac:chgData name="cristina florentina patanghel" userId="7cd80d3f4a017099" providerId="LiveId" clId="{6D60FC79-E52D-40A1-BDCE-3642EEC6D4D4}" dt="2024-11-04T09:57:16.069" v="1302" actId="26606"/>
          <ac:spMkLst>
            <pc:docMk/>
            <pc:sldMk cId="1297447255" sldId="260"/>
            <ac:spMk id="67" creationId="{A92A1116-1C84-41DF-B803-1F7B0883EC82}"/>
          </ac:spMkLst>
        </pc:spChg>
        <pc:spChg chg="add del">
          <ac:chgData name="cristina florentina patanghel" userId="7cd80d3f4a017099" providerId="LiveId" clId="{6D60FC79-E52D-40A1-BDCE-3642EEC6D4D4}" dt="2024-10-23T21:12:59.732" v="415" actId="26606"/>
          <ac:spMkLst>
            <pc:docMk/>
            <pc:sldMk cId="1297447255" sldId="260"/>
            <ac:spMk id="68" creationId="{D1EA859B-E555-4109-94F3-6700E046E008}"/>
          </ac:spMkLst>
        </pc:spChg>
        <pc:spChg chg="add del">
          <ac:chgData name="cristina florentina patanghel" userId="7cd80d3f4a017099" providerId="LiveId" clId="{6D60FC79-E52D-40A1-BDCE-3642EEC6D4D4}" dt="2024-11-04T09:57:20.794" v="1304" actId="26606"/>
          <ac:spMkLst>
            <pc:docMk/>
            <pc:sldMk cId="1297447255" sldId="260"/>
            <ac:spMk id="69" creationId="{4554089D-779D-46F6-81CB-EA9C12693944}"/>
          </ac:spMkLst>
        </pc:spChg>
        <pc:spChg chg="add del">
          <ac:chgData name="cristina florentina patanghel" userId="7cd80d3f4a017099" providerId="LiveId" clId="{6D60FC79-E52D-40A1-BDCE-3642EEC6D4D4}" dt="2024-10-23T21:13:15.528" v="418" actId="26606"/>
          <ac:spMkLst>
            <pc:docMk/>
            <pc:sldMk cId="1297447255" sldId="260"/>
            <ac:spMk id="70" creationId="{A7B99495-F43F-4D80-A44F-2CB4764EB90B}"/>
          </ac:spMkLst>
        </pc:spChg>
        <pc:spChg chg="add del">
          <ac:chgData name="cristina florentina patanghel" userId="7cd80d3f4a017099" providerId="LiveId" clId="{6D60FC79-E52D-40A1-BDCE-3642EEC6D4D4}" dt="2024-10-23T21:13:15.528" v="418" actId="26606"/>
          <ac:spMkLst>
            <pc:docMk/>
            <pc:sldMk cId="1297447255" sldId="260"/>
            <ac:spMk id="71" creationId="{4F7EBAE4-9945-4473-9E34-B2C66EA0F03D}"/>
          </ac:spMkLst>
        </pc:spChg>
        <pc:spChg chg="add del">
          <ac:chgData name="cristina florentina patanghel" userId="7cd80d3f4a017099" providerId="LiveId" clId="{6D60FC79-E52D-40A1-BDCE-3642EEC6D4D4}" dt="2024-10-23T21:13:15.528" v="418" actId="26606"/>
          <ac:spMkLst>
            <pc:docMk/>
            <pc:sldMk cId="1297447255" sldId="260"/>
            <ac:spMk id="72" creationId="{70BEB1E7-2F88-40BC-B73D-42E5B6F80BFC}"/>
          </ac:spMkLst>
        </pc:spChg>
        <pc:spChg chg="add del">
          <ac:chgData name="cristina florentina patanghel" userId="7cd80d3f4a017099" providerId="LiveId" clId="{6D60FC79-E52D-40A1-BDCE-3642EEC6D4D4}" dt="2024-11-04T09:57:34.730" v="1307" actId="26606"/>
          <ac:spMkLst>
            <pc:docMk/>
            <pc:sldMk cId="1297447255" sldId="260"/>
            <ac:spMk id="73" creationId="{8D489E29-742E-4D34-AB08-CE3217805B81}"/>
          </ac:spMkLst>
        </pc:spChg>
        <pc:spChg chg="add del">
          <ac:chgData name="cristina florentina patanghel" userId="7cd80d3f4a017099" providerId="LiveId" clId="{6D60FC79-E52D-40A1-BDCE-3642EEC6D4D4}" dt="2024-10-23T21:14:51.128" v="433" actId="26606"/>
          <ac:spMkLst>
            <pc:docMk/>
            <pc:sldMk cId="1297447255" sldId="260"/>
            <ac:spMk id="77" creationId="{04812C46-200A-4DEB-A05E-3ED6C68C2387}"/>
          </ac:spMkLst>
        </pc:spChg>
        <pc:spChg chg="add del">
          <ac:chgData name="cristina florentina patanghel" userId="7cd80d3f4a017099" providerId="LiveId" clId="{6D60FC79-E52D-40A1-BDCE-3642EEC6D4D4}" dt="2024-11-04T10:00:13.351" v="1332" actId="26606"/>
          <ac:spMkLst>
            <pc:docMk/>
            <pc:sldMk cId="1297447255" sldId="260"/>
            <ac:spMk id="78" creationId="{AA047838-7F9E-43CF-A116-26E7AAA8F842}"/>
          </ac:spMkLst>
        </pc:spChg>
        <pc:spChg chg="add del">
          <ac:chgData name="cristina florentina patanghel" userId="7cd80d3f4a017099" providerId="LiveId" clId="{6D60FC79-E52D-40A1-BDCE-3642EEC6D4D4}" dt="2024-10-23T21:14:51.128" v="433" actId="26606"/>
          <ac:spMkLst>
            <pc:docMk/>
            <pc:sldMk cId="1297447255" sldId="260"/>
            <ac:spMk id="79" creationId="{D1EA859B-E555-4109-94F3-6700E046E008}"/>
          </ac:spMkLst>
        </pc:spChg>
        <pc:spChg chg="add del">
          <ac:chgData name="cristina florentina patanghel" userId="7cd80d3f4a017099" providerId="LiveId" clId="{6D60FC79-E52D-40A1-BDCE-3642EEC6D4D4}" dt="2024-11-04T10:00:13.335" v="1331" actId="26606"/>
          <ac:spMkLst>
            <pc:docMk/>
            <pc:sldMk cId="1297447255" sldId="260"/>
            <ac:spMk id="83" creationId="{C8A3C342-1D03-412F-8DD3-BF519E8E0AE9}"/>
          </ac:spMkLst>
        </pc:spChg>
        <pc:spChg chg="add del">
          <ac:chgData name="cristina florentina patanghel" userId="7cd80d3f4a017099" providerId="LiveId" clId="{6D60FC79-E52D-40A1-BDCE-3642EEC6D4D4}" dt="2024-11-04T10:00:13.335" v="1331" actId="26606"/>
          <ac:spMkLst>
            <pc:docMk/>
            <pc:sldMk cId="1297447255" sldId="260"/>
            <ac:spMk id="85" creationId="{81CC9B02-E087-4350-AEBD-2C3CF001AF01}"/>
          </ac:spMkLst>
        </pc:spChg>
        <pc:spChg chg="add del">
          <ac:chgData name="cristina florentina patanghel" userId="7cd80d3f4a017099" providerId="LiveId" clId="{6D60FC79-E52D-40A1-BDCE-3642EEC6D4D4}" dt="2024-11-04T10:00:13.335" v="1331" actId="26606"/>
          <ac:spMkLst>
            <pc:docMk/>
            <pc:sldMk cId="1297447255" sldId="260"/>
            <ac:spMk id="87" creationId="{D6F18ACE-6E82-4ADC-8A2F-A1771B309B16}"/>
          </ac:spMkLst>
        </pc:spChg>
        <pc:spChg chg="add del">
          <ac:chgData name="cristina florentina patanghel" userId="7cd80d3f4a017099" providerId="LiveId" clId="{6D60FC79-E52D-40A1-BDCE-3642EEC6D4D4}" dt="2024-11-04T10:01:06.066" v="1339" actId="26606"/>
          <ac:spMkLst>
            <pc:docMk/>
            <pc:sldMk cId="1297447255" sldId="260"/>
            <ac:spMk id="89" creationId="{DAA4FEEE-0B5F-41BF-825D-60F9FB089568}"/>
          </ac:spMkLst>
        </pc:spChg>
        <pc:spChg chg="add del">
          <ac:chgData name="cristina florentina patanghel" userId="7cd80d3f4a017099" providerId="LiveId" clId="{6D60FC79-E52D-40A1-BDCE-3642EEC6D4D4}" dt="2024-11-04T10:01:06.066" v="1339" actId="26606"/>
          <ac:spMkLst>
            <pc:docMk/>
            <pc:sldMk cId="1297447255" sldId="260"/>
            <ac:spMk id="90" creationId="{EE4E366E-272A-409E-840F-9A6A64A9E3FF}"/>
          </ac:spMkLst>
        </pc:spChg>
        <pc:spChg chg="add del">
          <ac:chgData name="cristina florentina patanghel" userId="7cd80d3f4a017099" providerId="LiveId" clId="{6D60FC79-E52D-40A1-BDCE-3642EEC6D4D4}" dt="2024-10-23T21:32:10.567" v="614" actId="26606"/>
          <ac:spMkLst>
            <pc:docMk/>
            <pc:sldMk cId="1297447255" sldId="260"/>
            <ac:spMk id="91" creationId="{2EB492CD-616E-47F8-933B-5E2D952A0593}"/>
          </ac:spMkLst>
        </pc:spChg>
        <pc:spChg chg="add del">
          <ac:chgData name="cristina florentina patanghel" userId="7cd80d3f4a017099" providerId="LiveId" clId="{6D60FC79-E52D-40A1-BDCE-3642EEC6D4D4}" dt="2024-11-04T10:01:06.066" v="1339" actId="26606"/>
          <ac:spMkLst>
            <pc:docMk/>
            <pc:sldMk cId="1297447255" sldId="260"/>
            <ac:spMk id="92" creationId="{A721560C-E4AB-4287-A29C-3F6916794CB9}"/>
          </ac:spMkLst>
        </pc:spChg>
        <pc:spChg chg="add del">
          <ac:chgData name="cristina florentina patanghel" userId="7cd80d3f4a017099" providerId="LiveId" clId="{6D60FC79-E52D-40A1-BDCE-3642EEC6D4D4}" dt="2024-10-23T21:32:10.567" v="614" actId="26606"/>
          <ac:spMkLst>
            <pc:docMk/>
            <pc:sldMk cId="1297447255" sldId="260"/>
            <ac:spMk id="93" creationId="{59383CF9-23B5-4335-9B21-1791C4CF1C75}"/>
          </ac:spMkLst>
        </pc:spChg>
        <pc:spChg chg="add del">
          <ac:chgData name="cristina florentina patanghel" userId="7cd80d3f4a017099" providerId="LiveId" clId="{6D60FC79-E52D-40A1-BDCE-3642EEC6D4D4}" dt="2024-11-04T10:01:06.066" v="1339" actId="26606"/>
          <ac:spMkLst>
            <pc:docMk/>
            <pc:sldMk cId="1297447255" sldId="260"/>
            <ac:spMk id="94" creationId="{DF6CFF07-D953-4F9C-9A0E-E0A6AACB6158}"/>
          </ac:spMkLst>
        </pc:spChg>
        <pc:spChg chg="add del">
          <ac:chgData name="cristina florentina patanghel" userId="7cd80d3f4a017099" providerId="LiveId" clId="{6D60FC79-E52D-40A1-BDCE-3642EEC6D4D4}" dt="2024-10-23T21:32:10.567" v="614" actId="26606"/>
          <ac:spMkLst>
            <pc:docMk/>
            <pc:sldMk cId="1297447255" sldId="260"/>
            <ac:spMk id="95" creationId="{0007FE00-9498-4706-B255-6437B0252C02}"/>
          </ac:spMkLst>
        </pc:spChg>
        <pc:spChg chg="add del">
          <ac:chgData name="cristina florentina patanghel" userId="7cd80d3f4a017099" providerId="LiveId" clId="{6D60FC79-E52D-40A1-BDCE-3642EEC6D4D4}" dt="2024-11-04T11:08:23.922" v="1725" actId="26606"/>
          <ac:spMkLst>
            <pc:docMk/>
            <pc:sldMk cId="1297447255" sldId="260"/>
            <ac:spMk id="99" creationId="{AA047838-7F9E-43CF-A116-26E7AAA8F842}"/>
          </ac:spMkLst>
        </pc:spChg>
        <pc:spChg chg="add del">
          <ac:chgData name="cristina florentina patanghel" userId="7cd80d3f4a017099" providerId="LiveId" clId="{6D60FC79-E52D-40A1-BDCE-3642EEC6D4D4}" dt="2024-10-23T21:31:52.907" v="607" actId="26606"/>
          <ac:spMkLst>
            <pc:docMk/>
            <pc:sldMk cId="1297447255" sldId="260"/>
            <ac:spMk id="100" creationId="{2EB492CD-616E-47F8-933B-5E2D952A0593}"/>
          </ac:spMkLst>
        </pc:spChg>
        <pc:spChg chg="add del">
          <ac:chgData name="cristina florentina patanghel" userId="7cd80d3f4a017099" providerId="LiveId" clId="{6D60FC79-E52D-40A1-BDCE-3642EEC6D4D4}" dt="2024-11-04T10:05:53.124" v="1381" actId="26606"/>
          <ac:spMkLst>
            <pc:docMk/>
            <pc:sldMk cId="1297447255" sldId="260"/>
            <ac:spMk id="101" creationId="{C2167F82-BD57-4D9B-BCC3-A4F13118BB84}"/>
          </ac:spMkLst>
        </pc:spChg>
        <pc:spChg chg="add del">
          <ac:chgData name="cristina florentina patanghel" userId="7cd80d3f4a017099" providerId="LiveId" clId="{6D60FC79-E52D-40A1-BDCE-3642EEC6D4D4}" dt="2024-10-23T21:31:52.907" v="607" actId="26606"/>
          <ac:spMkLst>
            <pc:docMk/>
            <pc:sldMk cId="1297447255" sldId="260"/>
            <ac:spMk id="102" creationId="{59383CF9-23B5-4335-9B21-1791C4CF1C75}"/>
          </ac:spMkLst>
        </pc:spChg>
        <pc:spChg chg="add del">
          <ac:chgData name="cristina florentina patanghel" userId="7cd80d3f4a017099" providerId="LiveId" clId="{6D60FC79-E52D-40A1-BDCE-3642EEC6D4D4}" dt="2024-11-04T10:05:53.124" v="1381" actId="26606"/>
          <ac:spMkLst>
            <pc:docMk/>
            <pc:sldMk cId="1297447255" sldId="260"/>
            <ac:spMk id="103" creationId="{4CBF4B90-A27B-4E6A-B288-303118BA631F}"/>
          </ac:spMkLst>
        </pc:spChg>
        <pc:spChg chg="add del">
          <ac:chgData name="cristina florentina patanghel" userId="7cd80d3f4a017099" providerId="LiveId" clId="{6D60FC79-E52D-40A1-BDCE-3642EEC6D4D4}" dt="2024-10-23T21:31:52.907" v="607" actId="26606"/>
          <ac:spMkLst>
            <pc:docMk/>
            <pc:sldMk cId="1297447255" sldId="260"/>
            <ac:spMk id="104" creationId="{0007FE00-9498-4706-B255-6437B0252C02}"/>
          </ac:spMkLst>
        </pc:spChg>
        <pc:spChg chg="add del">
          <ac:chgData name="cristina florentina patanghel" userId="7cd80d3f4a017099" providerId="LiveId" clId="{6D60FC79-E52D-40A1-BDCE-3642EEC6D4D4}" dt="2024-11-04T10:05:53.124" v="1381" actId="26606"/>
          <ac:spMkLst>
            <pc:docMk/>
            <pc:sldMk cId="1297447255" sldId="260"/>
            <ac:spMk id="105" creationId="{BC77A50A-7946-4C3E-A197-2F4ACE08160A}"/>
          </ac:spMkLst>
        </pc:spChg>
        <pc:spChg chg="add del">
          <ac:chgData name="cristina florentina patanghel" userId="7cd80d3f4a017099" providerId="LiveId" clId="{6D60FC79-E52D-40A1-BDCE-3642EEC6D4D4}" dt="2024-10-23T21:31:57.032" v="609" actId="26606"/>
          <ac:spMkLst>
            <pc:docMk/>
            <pc:sldMk cId="1297447255" sldId="260"/>
            <ac:spMk id="106" creationId="{4AC6B390-BC59-4F1D-A0EE-D71A92F0A0B2}"/>
          </ac:spMkLst>
        </pc:spChg>
        <pc:spChg chg="add del">
          <ac:chgData name="cristina florentina patanghel" userId="7cd80d3f4a017099" providerId="LiveId" clId="{6D60FC79-E52D-40A1-BDCE-3642EEC6D4D4}" dt="2024-10-23T21:31:57.032" v="609" actId="26606"/>
          <ac:spMkLst>
            <pc:docMk/>
            <pc:sldMk cId="1297447255" sldId="260"/>
            <ac:spMk id="107" creationId="{B6C60D79-16F1-4C4B-B7E3-7634E7069CDE}"/>
          </ac:spMkLst>
        </pc:spChg>
        <pc:spChg chg="add del">
          <ac:chgData name="cristina florentina patanghel" userId="7cd80d3f4a017099" providerId="LiveId" clId="{6D60FC79-E52D-40A1-BDCE-3642EEC6D4D4}" dt="2024-10-23T21:31:57.032" v="609" actId="26606"/>
          <ac:spMkLst>
            <pc:docMk/>
            <pc:sldMk cId="1297447255" sldId="260"/>
            <ac:spMk id="108" creationId="{426B127E-6498-4C77-9C9D-4553A5113B80}"/>
          </ac:spMkLst>
        </pc:spChg>
        <pc:spChg chg="add del">
          <ac:chgData name="cristina florentina patanghel" userId="7cd80d3f4a017099" providerId="LiveId" clId="{6D60FC79-E52D-40A1-BDCE-3642EEC6D4D4}" dt="2024-11-04T10:06:06.258" v="1383" actId="26606"/>
          <ac:spMkLst>
            <pc:docMk/>
            <pc:sldMk cId="1297447255" sldId="260"/>
            <ac:spMk id="109" creationId="{35289CFF-D07A-4387-8199-FF9CF09B469B}"/>
          </ac:spMkLst>
        </pc:spChg>
        <pc:spChg chg="add del">
          <ac:chgData name="cristina florentina patanghel" userId="7cd80d3f4a017099" providerId="LiveId" clId="{6D60FC79-E52D-40A1-BDCE-3642EEC6D4D4}" dt="2024-11-04T10:06:06.258" v="1383" actId="26606"/>
          <ac:spMkLst>
            <pc:docMk/>
            <pc:sldMk cId="1297447255" sldId="260"/>
            <ac:spMk id="111" creationId="{0F03EBF0-5E6D-4536-A2CA-1614BD7A9251}"/>
          </ac:spMkLst>
        </pc:spChg>
        <pc:spChg chg="add del">
          <ac:chgData name="cristina florentina patanghel" userId="7cd80d3f4a017099" providerId="LiveId" clId="{6D60FC79-E52D-40A1-BDCE-3642EEC6D4D4}" dt="2024-11-07T19:11:47.184" v="2772" actId="26606"/>
          <ac:spMkLst>
            <pc:docMk/>
            <pc:sldMk cId="1297447255" sldId="260"/>
            <ac:spMk id="112" creationId="{C8A3C342-1D03-412F-8DD3-BF519E8E0AE9}"/>
          </ac:spMkLst>
        </pc:spChg>
        <pc:spChg chg="add del">
          <ac:chgData name="cristina florentina patanghel" userId="7cd80d3f4a017099" providerId="LiveId" clId="{6D60FC79-E52D-40A1-BDCE-3642EEC6D4D4}" dt="2024-11-04T10:06:16.705" v="1385" actId="26606"/>
          <ac:spMkLst>
            <pc:docMk/>
            <pc:sldMk cId="1297447255" sldId="260"/>
            <ac:spMk id="113" creationId="{22A9ABA3-4638-4EE6-9FFD-E7965000A2B6}"/>
          </ac:spMkLst>
        </pc:spChg>
        <pc:spChg chg="add del">
          <ac:chgData name="cristina florentina patanghel" userId="7cd80d3f4a017099" providerId="LiveId" clId="{6D60FC79-E52D-40A1-BDCE-3642EEC6D4D4}" dt="2024-10-23T21:32:10.557" v="613" actId="26606"/>
          <ac:spMkLst>
            <pc:docMk/>
            <pc:sldMk cId="1297447255" sldId="260"/>
            <ac:spMk id="114" creationId="{C4285719-470E-454C-AF62-8323075F1F5B}"/>
          </ac:spMkLst>
        </pc:spChg>
        <pc:spChg chg="add del">
          <ac:chgData name="cristina florentina patanghel" userId="7cd80d3f4a017099" providerId="LiveId" clId="{6D60FC79-E52D-40A1-BDCE-3642EEC6D4D4}" dt="2024-10-23T21:32:10.557" v="613" actId="26606"/>
          <ac:spMkLst>
            <pc:docMk/>
            <pc:sldMk cId="1297447255" sldId="260"/>
            <ac:spMk id="115" creationId="{CD9FE4EF-C4D8-49A0-B2FF-81D8DB7D8A24}"/>
          </ac:spMkLst>
        </pc:spChg>
        <pc:spChg chg="add del">
          <ac:chgData name="cristina florentina patanghel" userId="7cd80d3f4a017099" providerId="LiveId" clId="{6D60FC79-E52D-40A1-BDCE-3642EEC6D4D4}" dt="2024-10-23T21:32:10.557" v="613" actId="26606"/>
          <ac:spMkLst>
            <pc:docMk/>
            <pc:sldMk cId="1297447255" sldId="260"/>
            <ac:spMk id="116" creationId="{4300840D-0A0B-4512-BACA-B439D5B9C57C}"/>
          </ac:spMkLst>
        </pc:spChg>
        <pc:spChg chg="add del">
          <ac:chgData name="cristina florentina patanghel" userId="7cd80d3f4a017099" providerId="LiveId" clId="{6D60FC79-E52D-40A1-BDCE-3642EEC6D4D4}" dt="2024-10-23T21:32:10.557" v="613" actId="26606"/>
          <ac:spMkLst>
            <pc:docMk/>
            <pc:sldMk cId="1297447255" sldId="260"/>
            <ac:spMk id="117" creationId="{D2B78728-A580-49A7-84F9-6EF6F583ADE0}"/>
          </ac:spMkLst>
        </pc:spChg>
        <pc:spChg chg="add del">
          <ac:chgData name="cristina florentina patanghel" userId="7cd80d3f4a017099" providerId="LiveId" clId="{6D60FC79-E52D-40A1-BDCE-3642EEC6D4D4}" dt="2024-10-23T21:32:10.557" v="613" actId="26606"/>
          <ac:spMkLst>
            <pc:docMk/>
            <pc:sldMk cId="1297447255" sldId="260"/>
            <ac:spMk id="118" creationId="{38FAA1A1-D861-433F-88FA-1E9D6FD31D11}"/>
          </ac:spMkLst>
        </pc:spChg>
        <pc:spChg chg="add del">
          <ac:chgData name="cristina florentina patanghel" userId="7cd80d3f4a017099" providerId="LiveId" clId="{6D60FC79-E52D-40A1-BDCE-3642EEC6D4D4}" dt="2024-10-23T21:32:10.557" v="613" actId="26606"/>
          <ac:spMkLst>
            <pc:docMk/>
            <pc:sldMk cId="1297447255" sldId="260"/>
            <ac:spMk id="119" creationId="{8D71EDA1-87BF-4D5D-AB79-F346FD19278A}"/>
          </ac:spMkLst>
        </pc:spChg>
        <pc:spChg chg="add del">
          <ac:chgData name="cristina florentina patanghel" userId="7cd80d3f4a017099" providerId="LiveId" clId="{6D60FC79-E52D-40A1-BDCE-3642EEC6D4D4}" dt="2024-11-04T10:06:16.705" v="1385" actId="26606"/>
          <ac:spMkLst>
            <pc:docMk/>
            <pc:sldMk cId="1297447255" sldId="260"/>
            <ac:spMk id="120" creationId="{CAD3F096-96F8-44BB-941A-E3FE62E5D0BD}"/>
          </ac:spMkLst>
        </pc:spChg>
        <pc:spChg chg="add del">
          <ac:chgData name="cristina florentina patanghel" userId="7cd80d3f4a017099" providerId="LiveId" clId="{6D60FC79-E52D-40A1-BDCE-3642EEC6D4D4}" dt="2024-10-23T21:35:15.240" v="639" actId="26606"/>
          <ac:spMkLst>
            <pc:docMk/>
            <pc:sldMk cId="1297447255" sldId="260"/>
            <ac:spMk id="121" creationId="{F821940F-7A1D-4ACC-85B4-A932898ABB37}"/>
          </ac:spMkLst>
        </pc:spChg>
        <pc:spChg chg="add del">
          <ac:chgData name="cristina florentina patanghel" userId="7cd80d3f4a017099" providerId="LiveId" clId="{6D60FC79-E52D-40A1-BDCE-3642EEC6D4D4}" dt="2024-10-23T21:35:15.240" v="639" actId="26606"/>
          <ac:spMkLst>
            <pc:docMk/>
            <pc:sldMk cId="1297447255" sldId="260"/>
            <ac:spMk id="122" creationId="{16674508-81D3-48CF-96BF-7FC60EAA572A}"/>
          </ac:spMkLst>
        </pc:spChg>
        <pc:spChg chg="add del">
          <ac:chgData name="cristina florentina patanghel" userId="7cd80d3f4a017099" providerId="LiveId" clId="{6D60FC79-E52D-40A1-BDCE-3642EEC6D4D4}" dt="2024-11-07T19:11:47.184" v="2772" actId="26606"/>
          <ac:spMkLst>
            <pc:docMk/>
            <pc:sldMk cId="1297447255" sldId="260"/>
            <ac:spMk id="123" creationId="{81CC9B02-E087-4350-AEBD-2C3CF001AF01}"/>
          </ac:spMkLst>
        </pc:spChg>
        <pc:spChg chg="add">
          <ac:chgData name="cristina florentina patanghel" userId="7cd80d3f4a017099" providerId="LiveId" clId="{6D60FC79-E52D-40A1-BDCE-3642EEC6D4D4}" dt="2024-11-07T19:11:47.184" v="2772" actId="26606"/>
          <ac:spMkLst>
            <pc:docMk/>
            <pc:sldMk cId="1297447255" sldId="260"/>
            <ac:spMk id="125" creationId="{C8A3C342-1D03-412F-8DD3-BF519E8E0AE9}"/>
          </ac:spMkLst>
        </pc:spChg>
        <pc:spChg chg="add">
          <ac:chgData name="cristina florentina patanghel" userId="7cd80d3f4a017099" providerId="LiveId" clId="{6D60FC79-E52D-40A1-BDCE-3642EEC6D4D4}" dt="2024-11-07T19:11:47.184" v="2772" actId="26606"/>
          <ac:spMkLst>
            <pc:docMk/>
            <pc:sldMk cId="1297447255" sldId="260"/>
            <ac:spMk id="126" creationId="{81CC9B02-E087-4350-AEBD-2C3CF001AF01}"/>
          </ac:spMkLst>
        </pc:spChg>
        <pc:spChg chg="add del">
          <ac:chgData name="cristina florentina patanghel" userId="7cd80d3f4a017099" providerId="LiveId" clId="{6D60FC79-E52D-40A1-BDCE-3642EEC6D4D4}" dt="2024-10-23T21:35:35.747" v="643" actId="26606"/>
          <ac:spMkLst>
            <pc:docMk/>
            <pc:sldMk cId="1297447255" sldId="260"/>
            <ac:spMk id="127" creationId="{9D25F302-27C5-414F-97F8-6EA0A6C028BA}"/>
          </ac:spMkLst>
        </pc:spChg>
        <pc:spChg chg="add del">
          <ac:chgData name="cristina florentina patanghel" userId="7cd80d3f4a017099" providerId="LiveId" clId="{6D60FC79-E52D-40A1-BDCE-3642EEC6D4D4}" dt="2024-10-23T21:35:35.747" v="643" actId="26606"/>
          <ac:spMkLst>
            <pc:docMk/>
            <pc:sldMk cId="1297447255" sldId="260"/>
            <ac:spMk id="129" creationId="{830A36F8-48C2-4842-A87B-8CE8DF4E7FD2}"/>
          </ac:spMkLst>
        </pc:spChg>
        <pc:spChg chg="add del">
          <ac:chgData name="cristina florentina patanghel" userId="7cd80d3f4a017099" providerId="LiveId" clId="{6D60FC79-E52D-40A1-BDCE-3642EEC6D4D4}" dt="2024-10-23T21:35:35.747" v="643" actId="26606"/>
          <ac:spMkLst>
            <pc:docMk/>
            <pc:sldMk cId="1297447255" sldId="260"/>
            <ac:spMk id="131" creationId="{7F488E8B-4E1E-4402-8935-D4E6C02615C7}"/>
          </ac:spMkLst>
        </pc:spChg>
        <pc:spChg chg="add del">
          <ac:chgData name="cristina florentina patanghel" userId="7cd80d3f4a017099" providerId="LiveId" clId="{6D60FC79-E52D-40A1-BDCE-3642EEC6D4D4}" dt="2024-10-23T21:35:47.697" v="646" actId="26606"/>
          <ac:spMkLst>
            <pc:docMk/>
            <pc:sldMk cId="1297447255" sldId="260"/>
            <ac:spMk id="136" creationId="{53E60C6D-4E85-4E14-BCDF-BF15C241F7CA}"/>
          </ac:spMkLst>
        </pc:spChg>
        <pc:spChg chg="add del">
          <ac:chgData name="cristina florentina patanghel" userId="7cd80d3f4a017099" providerId="LiveId" clId="{6D60FC79-E52D-40A1-BDCE-3642EEC6D4D4}" dt="2024-10-23T21:35:47.697" v="646" actId="26606"/>
          <ac:spMkLst>
            <pc:docMk/>
            <pc:sldMk cId="1297447255" sldId="260"/>
            <ac:spMk id="138" creationId="{7D42D292-4C48-479B-9E59-E29CD9871C0C}"/>
          </ac:spMkLst>
        </pc:spChg>
        <pc:spChg chg="add del">
          <ac:chgData name="cristina florentina patanghel" userId="7cd80d3f4a017099" providerId="LiveId" clId="{6D60FC79-E52D-40A1-BDCE-3642EEC6D4D4}" dt="2024-10-23T21:35:47.697" v="646" actId="26606"/>
          <ac:spMkLst>
            <pc:docMk/>
            <pc:sldMk cId="1297447255" sldId="260"/>
            <ac:spMk id="140" creationId="{533DF362-939D-4EEE-8DC4-6B54607E5611}"/>
          </ac:spMkLst>
        </pc:spChg>
        <pc:spChg chg="add del">
          <ac:chgData name="cristina florentina patanghel" userId="7cd80d3f4a017099" providerId="LiveId" clId="{6D60FC79-E52D-40A1-BDCE-3642EEC6D4D4}" dt="2024-11-03T10:00:00.767" v="1071"/>
          <ac:spMkLst>
            <pc:docMk/>
            <pc:sldMk cId="1297447255" sldId="260"/>
            <ac:spMk id="145" creationId="{BF0F4E97-E194-4493-885A-6C7C34A446DB}"/>
          </ac:spMkLst>
        </pc:spChg>
        <pc:spChg chg="add del">
          <ac:chgData name="cristina florentina patanghel" userId="7cd80d3f4a017099" providerId="LiveId" clId="{6D60FC79-E52D-40A1-BDCE-3642EEC6D4D4}" dt="2024-11-03T10:00:00.767" v="1071"/>
          <ac:spMkLst>
            <pc:docMk/>
            <pc:sldMk cId="1297447255" sldId="260"/>
            <ac:spMk id="147" creationId="{9CF7FE1C-8BC5-4B0C-A2BC-93AB72C90FDD}"/>
          </ac:spMkLst>
        </pc:spChg>
        <pc:grpChg chg="add del">
          <ac:chgData name="cristina florentina patanghel" userId="7cd80d3f4a017099" providerId="LiveId" clId="{6D60FC79-E52D-40A1-BDCE-3642EEC6D4D4}" dt="2024-10-23T21:12:59.744" v="416" actId="26606"/>
          <ac:grpSpMkLst>
            <pc:docMk/>
            <pc:sldMk cId="1297447255" sldId="260"/>
            <ac:grpSpMk id="51" creationId="{2E751C04-BEA6-446B-A678-9C74819EBD4C}"/>
          </ac:grpSpMkLst>
        </pc:grpChg>
        <pc:grpChg chg="add del">
          <ac:chgData name="cristina florentina patanghel" userId="7cd80d3f4a017099" providerId="LiveId" clId="{6D60FC79-E52D-40A1-BDCE-3642EEC6D4D4}" dt="2024-10-23T21:12:59.744" v="416" actId="26606"/>
          <ac:grpSpMkLst>
            <pc:docMk/>
            <pc:sldMk cId="1297447255" sldId="260"/>
            <ac:grpSpMk id="57" creationId="{B63ACBA3-DEFD-4C6D-BBA0-64468FA99C2D}"/>
          </ac:grpSpMkLst>
        </pc:grpChg>
        <pc:grpChg chg="add del">
          <ac:chgData name="cristina florentina patanghel" userId="7cd80d3f4a017099" providerId="LiveId" clId="{6D60FC79-E52D-40A1-BDCE-3642EEC6D4D4}" dt="2024-10-23T21:15:00.580" v="435" actId="26606"/>
          <ac:grpSpMkLst>
            <pc:docMk/>
            <pc:sldMk cId="1297447255" sldId="260"/>
            <ac:grpSpMk id="84" creationId="{31C49F18-8757-4E87-5C2E-9D6D7B82BA3B}"/>
          </ac:grpSpMkLst>
        </pc:grpChg>
        <pc:grpChg chg="add del">
          <ac:chgData name="cristina florentina patanghel" userId="7cd80d3f4a017099" providerId="LiveId" clId="{6D60FC79-E52D-40A1-BDCE-3642EEC6D4D4}" dt="2024-10-23T21:32:06.210" v="611" actId="26606"/>
          <ac:grpSpMkLst>
            <pc:docMk/>
            <pc:sldMk cId="1297447255" sldId="260"/>
            <ac:grpSpMk id="110" creationId="{114ED94A-C85D-4CD3-4205-438D21CE6B38}"/>
          </ac:grpSpMkLst>
        </pc:grpChg>
        <pc:picChg chg="add mod ord">
          <ac:chgData name="cristina florentina patanghel" userId="7cd80d3f4a017099" providerId="LiveId" clId="{6D60FC79-E52D-40A1-BDCE-3642EEC6D4D4}" dt="2024-11-07T19:11:47.184" v="2772" actId="26606"/>
          <ac:picMkLst>
            <pc:docMk/>
            <pc:sldMk cId="1297447255" sldId="260"/>
            <ac:picMk id="4" creationId="{26C3C123-00C5-06AF-38BE-61991E049B98}"/>
          </ac:picMkLst>
        </pc:picChg>
        <pc:picChg chg="add del">
          <ac:chgData name="cristina florentina patanghel" userId="7cd80d3f4a017099" providerId="LiveId" clId="{6D60FC79-E52D-40A1-BDCE-3642EEC6D4D4}" dt="2024-10-23T21:10:14.332" v="381" actId="26606"/>
          <ac:picMkLst>
            <pc:docMk/>
            <pc:sldMk cId="1297447255" sldId="260"/>
            <ac:picMk id="5" creationId="{FEE67CEA-DA1A-61CB-8BBF-9C1079883902}"/>
          </ac:picMkLst>
        </pc:picChg>
        <pc:picChg chg="add del mod ord">
          <ac:chgData name="cristina florentina patanghel" userId="7cd80d3f4a017099" providerId="LiveId" clId="{6D60FC79-E52D-40A1-BDCE-3642EEC6D4D4}" dt="2024-10-23T21:11:14.269" v="398" actId="478"/>
          <ac:picMkLst>
            <pc:docMk/>
            <pc:sldMk cId="1297447255" sldId="260"/>
            <ac:picMk id="6" creationId="{576E8A99-A9E6-D79C-C601-F9D0374101A3}"/>
          </ac:picMkLst>
        </pc:picChg>
        <pc:picChg chg="add mod ord">
          <ac:chgData name="cristina florentina patanghel" userId="7cd80d3f4a017099" providerId="LiveId" clId="{6D60FC79-E52D-40A1-BDCE-3642EEC6D4D4}" dt="2024-11-07T19:11:47.184" v="2772" actId="26606"/>
          <ac:picMkLst>
            <pc:docMk/>
            <pc:sldMk cId="1297447255" sldId="260"/>
            <ac:picMk id="6" creationId="{76712053-8592-3D99-2E32-D395A8BF3917}"/>
          </ac:picMkLst>
        </pc:picChg>
        <pc:picChg chg="add del mod ord">
          <ac:chgData name="cristina florentina patanghel" userId="7cd80d3f4a017099" providerId="LiveId" clId="{6D60FC79-E52D-40A1-BDCE-3642EEC6D4D4}" dt="2024-10-23T21:30:37.348" v="598" actId="478"/>
          <ac:picMkLst>
            <pc:docMk/>
            <pc:sldMk cId="1297447255" sldId="260"/>
            <ac:picMk id="8" creationId="{05A3B26F-F350-66C1-E910-859003D1A9F5}"/>
          </ac:picMkLst>
        </pc:picChg>
        <pc:picChg chg="add del mod ord">
          <ac:chgData name="cristina florentina patanghel" userId="7cd80d3f4a017099" providerId="LiveId" clId="{6D60FC79-E52D-40A1-BDCE-3642EEC6D4D4}" dt="2024-11-07T19:01:30.353" v="2686" actId="21"/>
          <ac:picMkLst>
            <pc:docMk/>
            <pc:sldMk cId="1297447255" sldId="260"/>
            <ac:picMk id="8" creationId="{C94551BD-56F5-F12C-7173-8E38389A8F0A}"/>
          </ac:picMkLst>
        </pc:picChg>
        <pc:picChg chg="add del mod ord">
          <ac:chgData name="cristina florentina patanghel" userId="7cd80d3f4a017099" providerId="LiveId" clId="{6D60FC79-E52D-40A1-BDCE-3642EEC6D4D4}" dt="2024-11-07T19:10:02.975" v="2758" actId="21"/>
          <ac:picMkLst>
            <pc:docMk/>
            <pc:sldMk cId="1297447255" sldId="260"/>
            <ac:picMk id="12" creationId="{31DFE44C-7D64-C037-7518-AB6976F0B014}"/>
          </ac:picMkLst>
        </pc:picChg>
        <pc:picChg chg="add del">
          <ac:chgData name="cristina florentina patanghel" userId="7cd80d3f4a017099" providerId="LiveId" clId="{6D60FC79-E52D-40A1-BDCE-3642EEC6D4D4}" dt="2024-10-23T21:10:27.758" v="386" actId="478"/>
          <ac:picMkLst>
            <pc:docMk/>
            <pc:sldMk cId="1297447255" sldId="260"/>
            <ac:picMk id="14" creationId="{68D47ACF-A6F1-A31F-E16B-7B8B9391124E}"/>
          </ac:picMkLst>
        </pc:picChg>
        <pc:picChg chg="add del mod ord">
          <ac:chgData name="cristina florentina patanghel" userId="7cd80d3f4a017099" providerId="LiveId" clId="{6D60FC79-E52D-40A1-BDCE-3642EEC6D4D4}" dt="2024-11-04T10:13:09.274" v="1409" actId="478"/>
          <ac:picMkLst>
            <pc:docMk/>
            <pc:sldMk cId="1297447255" sldId="260"/>
            <ac:picMk id="19" creationId="{226EFFC6-C0F4-7598-8BFF-4CD82A13CA90}"/>
          </ac:picMkLst>
        </pc:picChg>
        <pc:picChg chg="add del">
          <ac:chgData name="cristina florentina patanghel" userId="7cd80d3f4a017099" providerId="LiveId" clId="{6D60FC79-E52D-40A1-BDCE-3642EEC6D4D4}" dt="2024-10-23T21:11:41.058" v="403" actId="26606"/>
          <ac:picMkLst>
            <pc:docMk/>
            <pc:sldMk cId="1297447255" sldId="260"/>
            <ac:picMk id="37" creationId="{B01A6F03-171F-40B2-8B2C-A061B89241F6}"/>
          </ac:picMkLst>
        </pc:picChg>
        <pc:cxnChg chg="add del">
          <ac:chgData name="cristina florentina patanghel" userId="7cd80d3f4a017099" providerId="LiveId" clId="{6D60FC79-E52D-40A1-BDCE-3642EEC6D4D4}" dt="2024-11-04T11:08:59.333" v="1735" actId="26606"/>
          <ac:cxnSpMkLst>
            <pc:docMk/>
            <pc:sldMk cId="1297447255" sldId="260"/>
            <ac:cxnSpMk id="128" creationId="{A8C48A48-4BAC-4484-AA23-1963FCBB9D39}"/>
          </ac:cxnSpMkLst>
        </pc:cxnChg>
        <pc:cxnChg chg="add del">
          <ac:chgData name="cristina florentina patanghel" userId="7cd80d3f4a017099" providerId="LiveId" clId="{6D60FC79-E52D-40A1-BDCE-3642EEC6D4D4}" dt="2024-11-04T11:08:59.333" v="1735" actId="26606"/>
          <ac:cxnSpMkLst>
            <pc:docMk/>
            <pc:sldMk cId="1297447255" sldId="260"/>
            <ac:cxnSpMk id="130" creationId="{3A7E7BC8-FA73-4AA8-96DB-4ACDFCDF02FC}"/>
          </ac:cxnSpMkLst>
        </pc:cxnChg>
      </pc:sldChg>
      <pc:sldChg chg="addSp delSp modSp mod modTransition setBg modAnim delDesignElem">
        <pc:chgData name="cristina florentina patanghel" userId="7cd80d3f4a017099" providerId="LiveId" clId="{6D60FC79-E52D-40A1-BDCE-3642EEC6D4D4}" dt="2024-11-07T18:50:38.157" v="2634" actId="20577"/>
        <pc:sldMkLst>
          <pc:docMk/>
          <pc:sldMk cId="2527330946" sldId="261"/>
        </pc:sldMkLst>
        <pc:spChg chg="mod">
          <ac:chgData name="cristina florentina patanghel" userId="7cd80d3f4a017099" providerId="LiveId" clId="{6D60FC79-E52D-40A1-BDCE-3642EEC6D4D4}" dt="2024-11-04T11:06:00.262" v="1698" actId="1076"/>
          <ac:spMkLst>
            <pc:docMk/>
            <pc:sldMk cId="2527330946" sldId="261"/>
            <ac:spMk id="2" creationId="{78577EBF-2490-196F-6F64-07F92A3700DB}"/>
          </ac:spMkLst>
        </pc:spChg>
        <pc:spChg chg="add del mod ord">
          <ac:chgData name="cristina florentina patanghel" userId="7cd80d3f4a017099" providerId="LiveId" clId="{6D60FC79-E52D-40A1-BDCE-3642EEC6D4D4}" dt="2024-11-07T18:50:38.157" v="2634" actId="20577"/>
          <ac:spMkLst>
            <pc:docMk/>
            <pc:sldMk cId="2527330946" sldId="261"/>
            <ac:spMk id="3" creationId="{D9F6DA0D-A664-BFBD-EF00-AA2D2D88711B}"/>
          </ac:spMkLst>
        </pc:spChg>
        <pc:spChg chg="add del">
          <ac:chgData name="cristina florentina patanghel" userId="7cd80d3f4a017099" providerId="LiveId" clId="{6D60FC79-E52D-40A1-BDCE-3642EEC6D4D4}" dt="2024-11-04T10:29:13.348" v="1532" actId="26606"/>
          <ac:spMkLst>
            <pc:docMk/>
            <pc:sldMk cId="2527330946" sldId="261"/>
            <ac:spMk id="8" creationId="{DDBA86CC-34C3-43C1-B328-62490FE69046}"/>
          </ac:spMkLst>
        </pc:spChg>
        <pc:spChg chg="add del">
          <ac:chgData name="cristina florentina patanghel" userId="7cd80d3f4a017099" providerId="LiveId" clId="{6D60FC79-E52D-40A1-BDCE-3642EEC6D4D4}" dt="2024-10-23T21:25:18.847" v="541" actId="26606"/>
          <ac:spMkLst>
            <pc:docMk/>
            <pc:sldMk cId="2527330946" sldId="261"/>
            <ac:spMk id="9" creationId="{9F7D5CDA-D291-4307-BF55-1381FED29634}"/>
          </ac:spMkLst>
        </pc:spChg>
        <pc:spChg chg="add del">
          <ac:chgData name="cristina florentina patanghel" userId="7cd80d3f4a017099" providerId="LiveId" clId="{6D60FC79-E52D-40A1-BDCE-3642EEC6D4D4}" dt="2024-11-04T10:29:13.348" v="1532" actId="26606"/>
          <ac:spMkLst>
            <pc:docMk/>
            <pc:sldMk cId="2527330946" sldId="261"/>
            <ac:spMk id="10" creationId="{9CF4C9D6-90BC-48A0-91E8-0F0373CA11B5}"/>
          </ac:spMkLst>
        </pc:spChg>
        <pc:spChg chg="add del">
          <ac:chgData name="cristina florentina patanghel" userId="7cd80d3f4a017099" providerId="LiveId" clId="{6D60FC79-E52D-40A1-BDCE-3642EEC6D4D4}" dt="2024-11-04T10:54:12.607" v="1617" actId="26606"/>
          <ac:spMkLst>
            <pc:docMk/>
            <pc:sldMk cId="2527330946" sldId="261"/>
            <ac:spMk id="12" creationId="{20331F6A-DA09-422D-8CED-00C0B458583E}"/>
          </ac:spMkLst>
        </pc:spChg>
        <pc:spChg chg="add del">
          <ac:chgData name="cristina florentina patanghel" userId="7cd80d3f4a017099" providerId="LiveId" clId="{6D60FC79-E52D-40A1-BDCE-3642EEC6D4D4}" dt="2024-11-04T10:54:12.607" v="1617" actId="26606"/>
          <ac:spMkLst>
            <pc:docMk/>
            <pc:sldMk cId="2527330946" sldId="261"/>
            <ac:spMk id="13" creationId="{107C2F65-00C4-451C-8BFA-E765DEC17168}"/>
          </ac:spMkLst>
        </pc:spChg>
        <pc:spChg chg="add del">
          <ac:chgData name="cristina florentina patanghel" userId="7cd80d3f4a017099" providerId="LiveId" clId="{6D60FC79-E52D-40A1-BDCE-3642EEC6D4D4}" dt="2024-10-23T21:20:13.125" v="454" actId="26606"/>
          <ac:spMkLst>
            <pc:docMk/>
            <pc:sldMk cId="2527330946" sldId="261"/>
            <ac:spMk id="14" creationId="{C3420C89-0B09-4632-A4AF-3971D08BF7A8}"/>
          </ac:spMkLst>
        </pc:spChg>
        <pc:spChg chg="add del">
          <ac:chgData name="cristina florentina patanghel" userId="7cd80d3f4a017099" providerId="LiveId" clId="{6D60FC79-E52D-40A1-BDCE-3642EEC6D4D4}" dt="2024-10-23T21:25:18.839" v="540" actId="26606"/>
          <ac:spMkLst>
            <pc:docMk/>
            <pc:sldMk cId="2527330946" sldId="261"/>
            <ac:spMk id="15" creationId="{9F7D5CDA-D291-4307-BF55-1381FED29634}"/>
          </ac:spMkLst>
        </pc:spChg>
        <pc:spChg chg="add del">
          <ac:chgData name="cristina florentina patanghel" userId="7cd80d3f4a017099" providerId="LiveId" clId="{6D60FC79-E52D-40A1-BDCE-3642EEC6D4D4}" dt="2024-10-23T21:20:13.125" v="454" actId="26606"/>
          <ac:spMkLst>
            <pc:docMk/>
            <pc:sldMk cId="2527330946" sldId="261"/>
            <ac:spMk id="16" creationId="{4E5CBA61-BF74-40B4-A3A8-366BBA626CCF}"/>
          </ac:spMkLst>
        </pc:spChg>
        <pc:spChg chg="add del">
          <ac:chgData name="cristina florentina patanghel" userId="7cd80d3f4a017099" providerId="LiveId" clId="{6D60FC79-E52D-40A1-BDCE-3642EEC6D4D4}" dt="2024-10-23T21:25:18.839" v="540" actId="26606"/>
          <ac:spMkLst>
            <pc:docMk/>
            <pc:sldMk cId="2527330946" sldId="261"/>
            <ac:spMk id="17" creationId="{59B296B9-C5A5-4E4F-9B60-C907B5F1466C}"/>
          </ac:spMkLst>
        </pc:spChg>
        <pc:spChg chg="add del">
          <ac:chgData name="cristina florentina patanghel" userId="7cd80d3f4a017099" providerId="LiveId" clId="{6D60FC79-E52D-40A1-BDCE-3642EEC6D4D4}" dt="2024-10-23T21:25:18.839" v="540" actId="26606"/>
          <ac:spMkLst>
            <pc:docMk/>
            <pc:sldMk cId="2527330946" sldId="261"/>
            <ac:spMk id="19" creationId="{D0300FD3-5AF1-6305-15FA-9078072672E2}"/>
          </ac:spMkLst>
        </pc:spChg>
        <pc:spChg chg="add del">
          <ac:chgData name="cristina florentina patanghel" userId="7cd80d3f4a017099" providerId="LiveId" clId="{6D60FC79-E52D-40A1-BDCE-3642EEC6D4D4}" dt="2024-11-04T10:54:12.607" v="1617" actId="26606"/>
          <ac:spMkLst>
            <pc:docMk/>
            <pc:sldMk cId="2527330946" sldId="261"/>
            <ac:spMk id="20" creationId="{50DDF752-B2A6-49DC-B474-8E1F71AFF1DF}"/>
          </ac:spMkLst>
        </pc:spChg>
        <pc:spChg chg="add del">
          <ac:chgData name="cristina florentina patanghel" userId="7cd80d3f4a017099" providerId="LiveId" clId="{6D60FC79-E52D-40A1-BDCE-3642EEC6D4D4}" dt="2024-11-03T10:00:00.767" v="1071"/>
          <ac:spMkLst>
            <pc:docMk/>
            <pc:sldMk cId="2527330946" sldId="261"/>
            <ac:spMk id="21" creationId="{70DFC902-7D23-471A-B557-B6B6917D7A0D}"/>
          </ac:spMkLst>
        </pc:spChg>
        <pc:spChg chg="add del">
          <ac:chgData name="cristina florentina patanghel" userId="7cd80d3f4a017099" providerId="LiveId" clId="{6D60FC79-E52D-40A1-BDCE-3642EEC6D4D4}" dt="2024-11-03T10:00:00.767" v="1071"/>
          <ac:spMkLst>
            <pc:docMk/>
            <pc:sldMk cId="2527330946" sldId="261"/>
            <ac:spMk id="23" creationId="{A55D5633-D557-4DCA-982C-FF36EB7A1C00}"/>
          </ac:spMkLst>
        </pc:spChg>
        <pc:spChg chg="add del">
          <ac:chgData name="cristina florentina patanghel" userId="7cd80d3f4a017099" providerId="LiveId" clId="{6D60FC79-E52D-40A1-BDCE-3642EEC6D4D4}" dt="2024-11-03T10:00:00.767" v="1071"/>
          <ac:spMkLst>
            <pc:docMk/>
            <pc:sldMk cId="2527330946" sldId="261"/>
            <ac:spMk id="24" creationId="{450D3AD2-FA80-415F-A9CE-54D884561CD7}"/>
          </ac:spMkLst>
        </pc:spChg>
        <pc:spChg chg="add del">
          <ac:chgData name="cristina florentina patanghel" userId="7cd80d3f4a017099" providerId="LiveId" clId="{6D60FC79-E52D-40A1-BDCE-3642EEC6D4D4}" dt="2024-11-04T10:31:25.820" v="1550" actId="26606"/>
          <ac:spMkLst>
            <pc:docMk/>
            <pc:sldMk cId="2527330946" sldId="261"/>
            <ac:spMk id="26" creationId="{C8A3C342-1D03-412F-8DD3-BF519E8E0AE9}"/>
          </ac:spMkLst>
        </pc:spChg>
        <pc:spChg chg="add del">
          <ac:chgData name="cristina florentina patanghel" userId="7cd80d3f4a017099" providerId="LiveId" clId="{6D60FC79-E52D-40A1-BDCE-3642EEC6D4D4}" dt="2024-11-04T10:53:09.027" v="1598" actId="26606"/>
          <ac:spMkLst>
            <pc:docMk/>
            <pc:sldMk cId="2527330946" sldId="261"/>
            <ac:spMk id="27" creationId="{E849FE61-12C4-4A06-A722-B545DE0C8A24}"/>
          </ac:spMkLst>
        </pc:spChg>
        <pc:spChg chg="add del">
          <ac:chgData name="cristina florentina patanghel" userId="7cd80d3f4a017099" providerId="LiveId" clId="{6D60FC79-E52D-40A1-BDCE-3642EEC6D4D4}" dt="2024-11-04T10:31:25.820" v="1550" actId="26606"/>
          <ac:spMkLst>
            <pc:docMk/>
            <pc:sldMk cId="2527330946" sldId="261"/>
            <ac:spMk id="28" creationId="{81CC9B02-E087-4350-AEBD-2C3CF001AF01}"/>
          </ac:spMkLst>
        </pc:spChg>
        <pc:spChg chg="add del">
          <ac:chgData name="cristina florentina patanghel" userId="7cd80d3f4a017099" providerId="LiveId" clId="{6D60FC79-E52D-40A1-BDCE-3642EEC6D4D4}" dt="2024-11-04T10:53:09.027" v="1598" actId="26606"/>
          <ac:spMkLst>
            <pc:docMk/>
            <pc:sldMk cId="2527330946" sldId="261"/>
            <ac:spMk id="29" creationId="{7FB12D8C-572F-4417-9FE1-D691A132F69F}"/>
          </ac:spMkLst>
        </pc:spChg>
        <pc:spChg chg="add del">
          <ac:chgData name="cristina florentina patanghel" userId="7cd80d3f4a017099" providerId="LiveId" clId="{6D60FC79-E52D-40A1-BDCE-3642EEC6D4D4}" dt="2024-11-04T10:53:09.027" v="1598" actId="26606"/>
          <ac:spMkLst>
            <pc:docMk/>
            <pc:sldMk cId="2527330946" sldId="261"/>
            <ac:spMk id="30" creationId="{B52D69C2-6C47-427C-AE60-582FE30B22A7}"/>
          </ac:spMkLst>
        </pc:spChg>
        <pc:spChg chg="add del">
          <ac:chgData name="cristina florentina patanghel" userId="7cd80d3f4a017099" providerId="LiveId" clId="{6D60FC79-E52D-40A1-BDCE-3642EEC6D4D4}" dt="2024-10-23T21:23:17.978" v="513" actId="26606"/>
          <ac:spMkLst>
            <pc:docMk/>
            <pc:sldMk cId="2527330946" sldId="261"/>
            <ac:spMk id="31" creationId="{8B3A2D1A-45FC-4F95-B150-1C13EF2F6D09}"/>
          </ac:spMkLst>
        </pc:spChg>
        <pc:spChg chg="add del">
          <ac:chgData name="cristina florentina patanghel" userId="7cd80d3f4a017099" providerId="LiveId" clId="{6D60FC79-E52D-40A1-BDCE-3642EEC6D4D4}" dt="2024-10-23T21:23:17.978" v="513" actId="26606"/>
          <ac:spMkLst>
            <pc:docMk/>
            <pc:sldMk cId="2527330946" sldId="261"/>
            <ac:spMk id="32" creationId="{F3768FD5-DD7A-43C7-8DEA-1F5DB3CB5B95}"/>
          </ac:spMkLst>
        </pc:spChg>
        <pc:spChg chg="add del">
          <ac:chgData name="cristina florentina patanghel" userId="7cd80d3f4a017099" providerId="LiveId" clId="{6D60FC79-E52D-40A1-BDCE-3642EEC6D4D4}" dt="2024-11-04T10:53:18.843" v="1600" actId="26606"/>
          <ac:spMkLst>
            <pc:docMk/>
            <pc:sldMk cId="2527330946" sldId="261"/>
            <ac:spMk id="33" creationId="{C8A3C342-1D03-412F-8DD3-BF519E8E0AE9}"/>
          </ac:spMkLst>
        </pc:spChg>
        <pc:spChg chg="add del">
          <ac:chgData name="cristina florentina patanghel" userId="7cd80d3f4a017099" providerId="LiveId" clId="{6D60FC79-E52D-40A1-BDCE-3642EEC6D4D4}" dt="2024-11-04T10:53:18.843" v="1600" actId="26606"/>
          <ac:spMkLst>
            <pc:docMk/>
            <pc:sldMk cId="2527330946" sldId="261"/>
            <ac:spMk id="35" creationId="{81CC9B02-E087-4350-AEBD-2C3CF001AF01}"/>
          </ac:spMkLst>
        </pc:spChg>
        <pc:spChg chg="add del">
          <ac:chgData name="cristina florentina patanghel" userId="7cd80d3f4a017099" providerId="LiveId" clId="{6D60FC79-E52D-40A1-BDCE-3642EEC6D4D4}" dt="2024-11-04T10:53:18.843" v="1600" actId="26606"/>
          <ac:spMkLst>
            <pc:docMk/>
            <pc:sldMk cId="2527330946" sldId="261"/>
            <ac:spMk id="36" creationId="{D6F18ACE-6E82-4ADC-8A2F-A1771B309B16}"/>
          </ac:spMkLst>
        </pc:spChg>
        <pc:spChg chg="add del">
          <ac:chgData name="cristina florentina patanghel" userId="7cd80d3f4a017099" providerId="LiveId" clId="{6D60FC79-E52D-40A1-BDCE-3642EEC6D4D4}" dt="2024-11-04T10:53:44.464" v="1608" actId="26606"/>
          <ac:spMkLst>
            <pc:docMk/>
            <pc:sldMk cId="2527330946" sldId="261"/>
            <ac:spMk id="37" creationId="{B52D69C2-6C47-427C-AE60-582FE30B22A7}"/>
          </ac:spMkLst>
        </pc:spChg>
        <pc:spChg chg="add del">
          <ac:chgData name="cristina florentina patanghel" userId="7cd80d3f4a017099" providerId="LiveId" clId="{6D60FC79-E52D-40A1-BDCE-3642EEC6D4D4}" dt="2024-11-04T10:53:20.710" v="1602" actId="26606"/>
          <ac:spMkLst>
            <pc:docMk/>
            <pc:sldMk cId="2527330946" sldId="261"/>
            <ac:spMk id="38" creationId="{BC004C91-9324-4E94-BC28-856AE162D3A8}"/>
          </ac:spMkLst>
        </pc:spChg>
        <pc:spChg chg="add del">
          <ac:chgData name="cristina florentina patanghel" userId="7cd80d3f4a017099" providerId="LiveId" clId="{6D60FC79-E52D-40A1-BDCE-3642EEC6D4D4}" dt="2024-10-23T21:21:35.060" v="469" actId="26606"/>
          <ac:spMkLst>
            <pc:docMk/>
            <pc:sldMk cId="2527330946" sldId="261"/>
            <ac:spMk id="39" creationId="{6C4028FD-8BAA-4A19-BFDE-594D991B7552}"/>
          </ac:spMkLst>
        </pc:spChg>
        <pc:spChg chg="add del">
          <ac:chgData name="cristina florentina patanghel" userId="7cd80d3f4a017099" providerId="LiveId" clId="{6D60FC79-E52D-40A1-BDCE-3642EEC6D4D4}" dt="2024-11-04T10:53:20.710" v="1602" actId="26606"/>
          <ac:spMkLst>
            <pc:docMk/>
            <pc:sldMk cId="2527330946" sldId="261"/>
            <ac:spMk id="40" creationId="{5B562CD4-39C5-44ED-BD68-B789B305E0D5}"/>
          </ac:spMkLst>
        </pc:spChg>
        <pc:spChg chg="add del">
          <ac:chgData name="cristina florentina patanghel" userId="7cd80d3f4a017099" providerId="LiveId" clId="{6D60FC79-E52D-40A1-BDCE-3642EEC6D4D4}" dt="2024-10-23T21:23:10.739" v="504" actId="26606"/>
          <ac:spMkLst>
            <pc:docMk/>
            <pc:sldMk cId="2527330946" sldId="261"/>
            <ac:spMk id="41" creationId="{8B3A2D1A-45FC-4F95-B150-1C13EF2F6D09}"/>
          </ac:spMkLst>
        </pc:spChg>
        <pc:spChg chg="add del">
          <ac:chgData name="cristina florentina patanghel" userId="7cd80d3f4a017099" providerId="LiveId" clId="{6D60FC79-E52D-40A1-BDCE-3642EEC6D4D4}" dt="2024-10-23T21:23:10.739" v="504" actId="26606"/>
          <ac:spMkLst>
            <pc:docMk/>
            <pc:sldMk cId="2527330946" sldId="261"/>
            <ac:spMk id="42" creationId="{F3768FD5-DD7A-43C7-8DEA-1F5DB3CB5B95}"/>
          </ac:spMkLst>
        </pc:spChg>
        <pc:spChg chg="add del">
          <ac:chgData name="cristina florentina patanghel" userId="7cd80d3f4a017099" providerId="LiveId" clId="{6D60FC79-E52D-40A1-BDCE-3642EEC6D4D4}" dt="2024-11-04T10:53:33.641" v="1604" actId="26606"/>
          <ac:spMkLst>
            <pc:docMk/>
            <pc:sldMk cId="2527330946" sldId="261"/>
            <ac:spMk id="43" creationId="{BDF1A5A8-1F9D-41FB-9968-E8E141CC34F5}"/>
          </ac:spMkLst>
        </pc:spChg>
        <pc:spChg chg="add del">
          <ac:chgData name="cristina florentina patanghel" userId="7cd80d3f4a017099" providerId="LiveId" clId="{6D60FC79-E52D-40A1-BDCE-3642EEC6D4D4}" dt="2024-11-04T10:53:33.641" v="1604" actId="26606"/>
          <ac:spMkLst>
            <pc:docMk/>
            <pc:sldMk cId="2527330946" sldId="261"/>
            <ac:spMk id="44" creationId="{2FF8A507-56A2-4FE4-8B7E-C1BC9DD86558}"/>
          </ac:spMkLst>
        </pc:spChg>
        <pc:spChg chg="add del">
          <ac:chgData name="cristina florentina patanghel" userId="7cd80d3f4a017099" providerId="LiveId" clId="{6D60FC79-E52D-40A1-BDCE-3642EEC6D4D4}" dt="2024-11-04T10:53:33.641" v="1604" actId="26606"/>
          <ac:spMkLst>
            <pc:docMk/>
            <pc:sldMk cId="2527330946" sldId="261"/>
            <ac:spMk id="45" creationId="{FCC54B50-93BD-4243-9020-11486472E259}"/>
          </ac:spMkLst>
        </pc:spChg>
        <pc:spChg chg="add del">
          <ac:chgData name="cristina florentina patanghel" userId="7cd80d3f4a017099" providerId="LiveId" clId="{6D60FC79-E52D-40A1-BDCE-3642EEC6D4D4}" dt="2024-11-04T10:53:44.464" v="1608" actId="26606"/>
          <ac:spMkLst>
            <pc:docMk/>
            <pc:sldMk cId="2527330946" sldId="261"/>
            <ac:spMk id="46" creationId="{E849FE61-12C4-4A06-A722-B545DE0C8A24}"/>
          </ac:spMkLst>
        </pc:spChg>
        <pc:spChg chg="add del">
          <ac:chgData name="cristina florentina patanghel" userId="7cd80d3f4a017099" providerId="LiveId" clId="{6D60FC79-E52D-40A1-BDCE-3642EEC6D4D4}" dt="2024-10-23T21:22:24.108" v="490" actId="26606"/>
          <ac:spMkLst>
            <pc:docMk/>
            <pc:sldMk cId="2527330946" sldId="261"/>
            <ac:spMk id="47" creationId="{3ECBE1F1-D69B-4AFA-ABD5-8E41720EF6DE}"/>
          </ac:spMkLst>
        </pc:spChg>
        <pc:spChg chg="add del">
          <ac:chgData name="cristina florentina patanghel" userId="7cd80d3f4a017099" providerId="LiveId" clId="{6D60FC79-E52D-40A1-BDCE-3642EEC6D4D4}" dt="2024-11-04T10:53:44.464" v="1608" actId="26606"/>
          <ac:spMkLst>
            <pc:docMk/>
            <pc:sldMk cId="2527330946" sldId="261"/>
            <ac:spMk id="48" creationId="{7FB12D8C-572F-4417-9FE1-D691A132F69F}"/>
          </ac:spMkLst>
        </pc:spChg>
        <pc:spChg chg="add del">
          <ac:chgData name="cristina florentina patanghel" userId="7cd80d3f4a017099" providerId="LiveId" clId="{6D60FC79-E52D-40A1-BDCE-3642EEC6D4D4}" dt="2024-10-23T21:22:24.108" v="490" actId="26606"/>
          <ac:spMkLst>
            <pc:docMk/>
            <pc:sldMk cId="2527330946" sldId="261"/>
            <ac:spMk id="49" creationId="{603A6265-E10C-4B85-9C20-E75FCAF9CC63}"/>
          </ac:spMkLst>
        </pc:spChg>
        <pc:spChg chg="add del">
          <ac:chgData name="cristina florentina patanghel" userId="7cd80d3f4a017099" providerId="LiveId" clId="{6D60FC79-E52D-40A1-BDCE-3642EEC6D4D4}" dt="2024-11-04T10:54:05.216" v="1616" actId="26606"/>
          <ac:spMkLst>
            <pc:docMk/>
            <pc:sldMk cId="2527330946" sldId="261"/>
            <ac:spMk id="50" creationId="{C8A3C342-1D03-412F-8DD3-BF519E8E0AE9}"/>
          </ac:spMkLst>
        </pc:spChg>
        <pc:spChg chg="add del">
          <ac:chgData name="cristina florentina patanghel" userId="7cd80d3f4a017099" providerId="LiveId" clId="{6D60FC79-E52D-40A1-BDCE-3642EEC6D4D4}" dt="2024-10-23T21:23:06.301" v="498" actId="26606"/>
          <ac:spMkLst>
            <pc:docMk/>
            <pc:sldMk cId="2527330946" sldId="261"/>
            <ac:spMk id="51" creationId="{45D37F4E-DDB4-456B-97E0-9937730A039F}"/>
          </ac:spMkLst>
        </pc:spChg>
        <pc:spChg chg="add del">
          <ac:chgData name="cristina florentina patanghel" userId="7cd80d3f4a017099" providerId="LiveId" clId="{6D60FC79-E52D-40A1-BDCE-3642EEC6D4D4}" dt="2024-10-23T21:23:06.301" v="498" actId="26606"/>
          <ac:spMkLst>
            <pc:docMk/>
            <pc:sldMk cId="2527330946" sldId="261"/>
            <ac:spMk id="52" creationId="{B2DD41CD-8F47-4F56-AD12-4E2FF7696987}"/>
          </ac:spMkLst>
        </pc:spChg>
        <pc:spChg chg="add del">
          <ac:chgData name="cristina florentina patanghel" userId="7cd80d3f4a017099" providerId="LiveId" clId="{6D60FC79-E52D-40A1-BDCE-3642EEC6D4D4}" dt="2024-11-04T10:54:05.216" v="1616" actId="26606"/>
          <ac:spMkLst>
            <pc:docMk/>
            <pc:sldMk cId="2527330946" sldId="261"/>
            <ac:spMk id="53" creationId="{81CC9B02-E087-4350-AEBD-2C3CF001AF01}"/>
          </ac:spMkLst>
        </pc:spChg>
        <pc:spChg chg="add">
          <ac:chgData name="cristina florentina patanghel" userId="7cd80d3f4a017099" providerId="LiveId" clId="{6D60FC79-E52D-40A1-BDCE-3642EEC6D4D4}" dt="2024-11-04T10:54:12.607" v="1617" actId="26606"/>
          <ac:spMkLst>
            <pc:docMk/>
            <pc:sldMk cId="2527330946" sldId="261"/>
            <ac:spMk id="54" creationId="{AB6AAF19-F9D3-45A5-AE5D-78BC811061C5}"/>
          </ac:spMkLst>
        </pc:spChg>
        <pc:spChg chg="add">
          <ac:chgData name="cristina florentina patanghel" userId="7cd80d3f4a017099" providerId="LiveId" clId="{6D60FC79-E52D-40A1-BDCE-3642EEC6D4D4}" dt="2024-11-04T10:54:12.607" v="1617" actId="26606"/>
          <ac:spMkLst>
            <pc:docMk/>
            <pc:sldMk cId="2527330946" sldId="261"/>
            <ac:spMk id="55" creationId="{7BBF43D6-A5CF-4884-BE66-F395A6C04654}"/>
          </ac:spMkLst>
        </pc:spChg>
        <pc:spChg chg="add">
          <ac:chgData name="cristina florentina patanghel" userId="7cd80d3f4a017099" providerId="LiveId" clId="{6D60FC79-E52D-40A1-BDCE-3642EEC6D4D4}" dt="2024-11-04T10:54:12.607" v="1617" actId="26606"/>
          <ac:spMkLst>
            <pc:docMk/>
            <pc:sldMk cId="2527330946" sldId="261"/>
            <ac:spMk id="56" creationId="{1D4731B7-53A1-43E4-B5FD-B33358A7FD3A}"/>
          </ac:spMkLst>
        </pc:spChg>
        <pc:spChg chg="add del">
          <ac:chgData name="cristina florentina patanghel" userId="7cd80d3f4a017099" providerId="LiveId" clId="{6D60FC79-E52D-40A1-BDCE-3642EEC6D4D4}" dt="2024-10-23T21:23:03.050" v="495" actId="26606"/>
          <ac:spMkLst>
            <pc:docMk/>
            <pc:sldMk cId="2527330946" sldId="261"/>
            <ac:spMk id="57" creationId="{6C4028FD-8BAA-4A19-BFDE-594D991B7552}"/>
          </ac:spMkLst>
        </pc:spChg>
        <pc:spChg chg="add del">
          <ac:chgData name="cristina florentina patanghel" userId="7cd80d3f4a017099" providerId="LiveId" clId="{6D60FC79-E52D-40A1-BDCE-3642EEC6D4D4}" dt="2024-11-04T10:54:00.581" v="1612" actId="26606"/>
          <ac:spMkLst>
            <pc:docMk/>
            <pc:sldMk cId="2527330946" sldId="261"/>
            <ac:spMk id="58" creationId="{78D66203-18BB-40A2-B632-9356FE169D0C}"/>
          </ac:spMkLst>
        </pc:spChg>
        <pc:spChg chg="add del">
          <ac:chgData name="cristina florentina patanghel" userId="7cd80d3f4a017099" providerId="LiveId" clId="{6D60FC79-E52D-40A1-BDCE-3642EEC6D4D4}" dt="2024-11-04T10:54:03.861" v="1614" actId="26606"/>
          <ac:spMkLst>
            <pc:docMk/>
            <pc:sldMk cId="2527330946" sldId="261"/>
            <ac:spMk id="60" creationId="{1A2AE32A-13F5-4BB2-B882-CD31344A6798}"/>
          </ac:spMkLst>
        </pc:spChg>
        <pc:spChg chg="add del">
          <ac:chgData name="cristina florentina patanghel" userId="7cd80d3f4a017099" providerId="LiveId" clId="{6D60FC79-E52D-40A1-BDCE-3642EEC6D4D4}" dt="2024-11-04T10:54:03.861" v="1614" actId="26606"/>
          <ac:spMkLst>
            <pc:docMk/>
            <pc:sldMk cId="2527330946" sldId="261"/>
            <ac:spMk id="61" creationId="{D7FF9F1B-2FE4-4C47-AE86-61AF9A0A5C5C}"/>
          </ac:spMkLst>
        </pc:spChg>
        <pc:spChg chg="add del">
          <ac:chgData name="cristina florentina patanghel" userId="7cd80d3f4a017099" providerId="LiveId" clId="{6D60FC79-E52D-40A1-BDCE-3642EEC6D4D4}" dt="2024-11-04T10:54:03.861" v="1614" actId="26606"/>
          <ac:spMkLst>
            <pc:docMk/>
            <pc:sldMk cId="2527330946" sldId="261"/>
            <ac:spMk id="62" creationId="{B339C689-80E0-4CF1-953E-9AFC467262EF}"/>
          </ac:spMkLst>
        </pc:spChg>
        <pc:grpChg chg="add del">
          <ac:chgData name="cristina florentina patanghel" userId="7cd80d3f4a017099" providerId="LiveId" clId="{6D60FC79-E52D-40A1-BDCE-3642EEC6D4D4}" dt="2024-10-23T21:20:13.125" v="454" actId="26606"/>
          <ac:grpSpMkLst>
            <pc:docMk/>
            <pc:sldMk cId="2527330946" sldId="261"/>
            <ac:grpSpMk id="18" creationId="{AC27E70C-5470-4262-B9CE-AE52C51CF4C1}"/>
          </ac:grpSpMkLst>
        </pc:grpChg>
        <pc:grpChg chg="add del">
          <ac:chgData name="cristina florentina patanghel" userId="7cd80d3f4a017099" providerId="LiveId" clId="{6D60FC79-E52D-40A1-BDCE-3642EEC6D4D4}" dt="2024-10-23T21:20:13.125" v="454" actId="26606"/>
          <ac:grpSpMkLst>
            <pc:docMk/>
            <pc:sldMk cId="2527330946" sldId="261"/>
            <ac:grpSpMk id="22" creationId="{E27AF472-EAE3-4572-AB69-B92BD10DBC6D}"/>
          </ac:grpSpMkLst>
        </pc:grpChg>
        <pc:graphicFrameChg chg="add del mod modGraphic">
          <ac:chgData name="cristina florentina patanghel" userId="7cd80d3f4a017099" providerId="LiveId" clId="{6D60FC79-E52D-40A1-BDCE-3642EEC6D4D4}" dt="2024-10-23T21:23:13.007" v="506" actId="26606"/>
          <ac:graphicFrameMkLst>
            <pc:docMk/>
            <pc:sldMk cId="2527330946" sldId="261"/>
            <ac:graphicFrameMk id="34" creationId="{6B9228AA-C122-33A1-AEE5-161A0A5FE24F}"/>
          </ac:graphicFrameMkLst>
        </pc:graphicFrameChg>
        <pc:picChg chg="add del">
          <ac:chgData name="cristina florentina patanghel" userId="7cd80d3f4a017099" providerId="LiveId" clId="{6D60FC79-E52D-40A1-BDCE-3642EEC6D4D4}" dt="2024-10-23T21:19:35.068" v="445" actId="478"/>
          <ac:picMkLst>
            <pc:docMk/>
            <pc:sldMk cId="2527330946" sldId="261"/>
            <ac:picMk id="5" creationId="{4A264222-86F5-5E88-A052-07B556A02996}"/>
          </ac:picMkLst>
        </pc:picChg>
        <pc:picChg chg="add del mod">
          <ac:chgData name="cristina florentina patanghel" userId="7cd80d3f4a017099" providerId="LiveId" clId="{6D60FC79-E52D-40A1-BDCE-3642EEC6D4D4}" dt="2024-11-04T10:52:20.900" v="1586" actId="478"/>
          <ac:picMkLst>
            <pc:docMk/>
            <pc:sldMk cId="2527330946" sldId="261"/>
            <ac:picMk id="5" creationId="{8FA21379-4F0A-C1B2-69F7-DF9BE52D91DB}"/>
          </ac:picMkLst>
        </pc:picChg>
        <pc:picChg chg="add del mod ord">
          <ac:chgData name="cristina florentina patanghel" userId="7cd80d3f4a017099" providerId="LiveId" clId="{6D60FC79-E52D-40A1-BDCE-3642EEC6D4D4}" dt="2024-10-23T21:23:23.847" v="514" actId="478"/>
          <ac:picMkLst>
            <pc:docMk/>
            <pc:sldMk cId="2527330946" sldId="261"/>
            <ac:picMk id="6" creationId="{D3D37B0F-E769-CFC5-A22E-03A44C6898C0}"/>
          </ac:picMkLst>
        </pc:picChg>
        <pc:picChg chg="add mod ord">
          <ac:chgData name="cristina florentina patanghel" userId="7cd80d3f4a017099" providerId="LiveId" clId="{6D60FC79-E52D-40A1-BDCE-3642EEC6D4D4}" dt="2024-11-04T10:54:29.442" v="1621" actId="14100"/>
          <ac:picMkLst>
            <pc:docMk/>
            <pc:sldMk cId="2527330946" sldId="261"/>
            <ac:picMk id="7" creationId="{8C42763B-06C9-7878-1CA9-92795078FE48}"/>
          </ac:picMkLst>
        </pc:picChg>
        <pc:picChg chg="add del">
          <ac:chgData name="cristina florentina patanghel" userId="7cd80d3f4a017099" providerId="LiveId" clId="{6D60FC79-E52D-40A1-BDCE-3642EEC6D4D4}" dt="2024-10-23T21:25:18.839" v="540" actId="26606"/>
          <ac:picMkLst>
            <pc:docMk/>
            <pc:sldMk cId="2527330946" sldId="261"/>
            <ac:picMk id="11" creationId="{39ED3CAD-A9FA-A4EE-84BD-4AB42C9C086E}"/>
          </ac:picMkLst>
        </pc:picChg>
        <pc:picChg chg="add mod ord">
          <ac:chgData name="cristina florentina patanghel" userId="7cd80d3f4a017099" providerId="LiveId" clId="{6D60FC79-E52D-40A1-BDCE-3642EEC6D4D4}" dt="2024-11-04T10:54:20.355" v="1619" actId="1076"/>
          <ac:picMkLst>
            <pc:docMk/>
            <pc:sldMk cId="2527330946" sldId="261"/>
            <ac:picMk id="11" creationId="{DB5EE364-EAFC-F74C-1DFB-A5F2D5824340}"/>
          </ac:picMkLst>
        </pc:picChg>
        <pc:picChg chg="add del">
          <ac:chgData name="cristina florentina patanghel" userId="7cd80d3f4a017099" providerId="LiveId" clId="{6D60FC79-E52D-40A1-BDCE-3642EEC6D4D4}" dt="2024-11-04T10:31:25.820" v="1550" actId="26606"/>
          <ac:picMkLst>
            <pc:docMk/>
            <pc:sldMk cId="2527330946" sldId="261"/>
            <ac:picMk id="25" creationId="{A3E9895A-C259-290E-FBDD-630756AA0C9C}"/>
          </ac:picMkLst>
        </pc:picChg>
      </pc:sldChg>
      <pc:sldChg chg="addSp delSp modSp mod modTransition setBg modAnim setClrOvrMap delDesignElem">
        <pc:chgData name="cristina florentina patanghel" userId="7cd80d3f4a017099" providerId="LiveId" clId="{6D60FC79-E52D-40A1-BDCE-3642EEC6D4D4}" dt="2024-11-07T18:55:07.199" v="2674"/>
        <pc:sldMkLst>
          <pc:docMk/>
          <pc:sldMk cId="2828156571" sldId="262"/>
        </pc:sldMkLst>
        <pc:spChg chg="del mod">
          <ac:chgData name="cristina florentina patanghel" userId="7cd80d3f4a017099" providerId="LiveId" clId="{6D60FC79-E52D-40A1-BDCE-3642EEC6D4D4}" dt="2024-10-23T21:29:02.452" v="588" actId="21"/>
          <ac:spMkLst>
            <pc:docMk/>
            <pc:sldMk cId="2828156571" sldId="262"/>
            <ac:spMk id="2" creationId="{75DE2074-202F-634B-4114-36B3878FC087}"/>
          </ac:spMkLst>
        </pc:spChg>
        <pc:spChg chg="del mod ord">
          <ac:chgData name="cristina florentina patanghel" userId="7cd80d3f4a017099" providerId="LiveId" clId="{6D60FC79-E52D-40A1-BDCE-3642EEC6D4D4}" dt="2024-11-04T11:00:14.304" v="1640" actId="26606"/>
          <ac:spMkLst>
            <pc:docMk/>
            <pc:sldMk cId="2828156571" sldId="262"/>
            <ac:spMk id="3" creationId="{ABE57A93-FAC6-E9D7-22B6-1346A2E3AA81}"/>
          </ac:spMkLst>
        </pc:spChg>
        <pc:spChg chg="add del mod">
          <ac:chgData name="cristina florentina patanghel" userId="7cd80d3f4a017099" providerId="LiveId" clId="{6D60FC79-E52D-40A1-BDCE-3642EEC6D4D4}" dt="2024-10-23T21:29:10.692" v="589" actId="21"/>
          <ac:spMkLst>
            <pc:docMk/>
            <pc:sldMk cId="2828156571" sldId="262"/>
            <ac:spMk id="7" creationId="{B28520FA-7F0B-DF08-FD46-A08F1F95DD63}"/>
          </ac:spMkLst>
        </pc:spChg>
        <pc:spChg chg="add del">
          <ac:chgData name="cristina florentina patanghel" userId="7cd80d3f4a017099" providerId="LiveId" clId="{6D60FC79-E52D-40A1-BDCE-3642EEC6D4D4}" dt="2024-10-23T21:27:45.507" v="568" actId="26606"/>
          <ac:spMkLst>
            <pc:docMk/>
            <pc:sldMk cId="2828156571" sldId="262"/>
            <ac:spMk id="10" creationId="{45D37F4E-DDB4-456B-97E0-9937730A039F}"/>
          </ac:spMkLst>
        </pc:spChg>
        <pc:spChg chg="add del">
          <ac:chgData name="cristina florentina patanghel" userId="7cd80d3f4a017099" providerId="LiveId" clId="{6D60FC79-E52D-40A1-BDCE-3642EEC6D4D4}" dt="2024-10-23T21:27:45.507" v="568" actId="26606"/>
          <ac:spMkLst>
            <pc:docMk/>
            <pc:sldMk cId="2828156571" sldId="262"/>
            <ac:spMk id="12" creationId="{B2DD41CD-8F47-4F56-AD12-4E2FF7696987}"/>
          </ac:spMkLst>
        </pc:spChg>
        <pc:spChg chg="add">
          <ac:chgData name="cristina florentina patanghel" userId="7cd80d3f4a017099" providerId="LiveId" clId="{6D60FC79-E52D-40A1-BDCE-3642EEC6D4D4}" dt="2024-11-04T11:00:14.304" v="1640" actId="26606"/>
          <ac:spMkLst>
            <pc:docMk/>
            <pc:sldMk cId="2828156571" sldId="262"/>
            <ac:spMk id="13" creationId="{F747F1B4-B831-4277-8AB0-32767F7EB7BF}"/>
          </ac:spMkLst>
        </pc:spChg>
        <pc:spChg chg="add del">
          <ac:chgData name="cristina florentina patanghel" userId="7cd80d3f4a017099" providerId="LiveId" clId="{6D60FC79-E52D-40A1-BDCE-3642EEC6D4D4}" dt="2024-10-23T21:27:52.941" v="570" actId="26606"/>
          <ac:spMkLst>
            <pc:docMk/>
            <pc:sldMk cId="2828156571" sldId="262"/>
            <ac:spMk id="14" creationId="{8590ADD5-9383-4D3D-9047-3DA2593CCB5D}"/>
          </ac:spMkLst>
        </pc:spChg>
        <pc:spChg chg="add del">
          <ac:chgData name="cristina florentina patanghel" userId="7cd80d3f4a017099" providerId="LiveId" clId="{6D60FC79-E52D-40A1-BDCE-3642EEC6D4D4}" dt="2024-10-23T21:27:52.941" v="570" actId="26606"/>
          <ac:spMkLst>
            <pc:docMk/>
            <pc:sldMk cId="2828156571" sldId="262"/>
            <ac:spMk id="15" creationId="{1CD81A2A-6ED4-4EF4-A14C-912D31E14800}"/>
          </ac:spMkLst>
        </pc:spChg>
        <pc:spChg chg="add del">
          <ac:chgData name="cristina florentina patanghel" userId="7cd80d3f4a017099" providerId="LiveId" clId="{6D60FC79-E52D-40A1-BDCE-3642EEC6D4D4}" dt="2024-10-23T21:27:52.941" v="570" actId="26606"/>
          <ac:spMkLst>
            <pc:docMk/>
            <pc:sldMk cId="2828156571" sldId="262"/>
            <ac:spMk id="16" creationId="{DABE3E45-88CF-45D8-8D40-C773324D93F6}"/>
          </ac:spMkLst>
        </pc:spChg>
        <pc:spChg chg="add del">
          <ac:chgData name="cristina florentina patanghel" userId="7cd80d3f4a017099" providerId="LiveId" clId="{6D60FC79-E52D-40A1-BDCE-3642EEC6D4D4}" dt="2024-10-23T21:27:52.941" v="570" actId="26606"/>
          <ac:spMkLst>
            <pc:docMk/>
            <pc:sldMk cId="2828156571" sldId="262"/>
            <ac:spMk id="17" creationId="{1661932C-CA15-4E17-B115-FAE7CBEE4789}"/>
          </ac:spMkLst>
        </pc:spChg>
        <pc:spChg chg="add">
          <ac:chgData name="cristina florentina patanghel" userId="7cd80d3f4a017099" providerId="LiveId" clId="{6D60FC79-E52D-40A1-BDCE-3642EEC6D4D4}" dt="2024-11-04T11:00:14.304" v="1640" actId="26606"/>
          <ac:spMkLst>
            <pc:docMk/>
            <pc:sldMk cId="2828156571" sldId="262"/>
            <ac:spMk id="19" creationId="{12F7E335-851A-4CAE-B09F-E657819D4600}"/>
          </ac:spMkLst>
        </pc:spChg>
        <pc:spChg chg="add del">
          <ac:chgData name="cristina florentina patanghel" userId="7cd80d3f4a017099" providerId="LiveId" clId="{6D60FC79-E52D-40A1-BDCE-3642EEC6D4D4}" dt="2024-10-23T21:27:52.941" v="570" actId="26606"/>
          <ac:spMkLst>
            <pc:docMk/>
            <pc:sldMk cId="2828156571" sldId="262"/>
            <ac:spMk id="20" creationId="{B91ECDA9-56DC-4270-8F33-01C5637B8CEB}"/>
          </ac:spMkLst>
        </pc:spChg>
        <pc:spChg chg="add">
          <ac:chgData name="cristina florentina patanghel" userId="7cd80d3f4a017099" providerId="LiveId" clId="{6D60FC79-E52D-40A1-BDCE-3642EEC6D4D4}" dt="2024-11-04T11:00:14.304" v="1640" actId="26606"/>
          <ac:spMkLst>
            <pc:docMk/>
            <pc:sldMk cId="2828156571" sldId="262"/>
            <ac:spMk id="21" creationId="{10B541F0-7F6E-402E-84D8-CF96EACA5FBC}"/>
          </ac:spMkLst>
        </pc:spChg>
        <pc:spChg chg="add del">
          <ac:chgData name="cristina florentina patanghel" userId="7cd80d3f4a017099" providerId="LiveId" clId="{6D60FC79-E52D-40A1-BDCE-3642EEC6D4D4}" dt="2024-10-23T21:27:52.941" v="570" actId="26606"/>
          <ac:spMkLst>
            <pc:docMk/>
            <pc:sldMk cId="2828156571" sldId="262"/>
            <ac:spMk id="22" creationId="{75F47824-961D-465D-84F9-EAE11BC6173B}"/>
          </ac:spMkLst>
        </pc:spChg>
        <pc:spChg chg="add">
          <ac:chgData name="cristina florentina patanghel" userId="7cd80d3f4a017099" providerId="LiveId" clId="{6D60FC79-E52D-40A1-BDCE-3642EEC6D4D4}" dt="2024-11-04T11:00:14.304" v="1640" actId="26606"/>
          <ac:spMkLst>
            <pc:docMk/>
            <pc:sldMk cId="2828156571" sldId="262"/>
            <ac:spMk id="23" creationId="{D80CFA21-AB7C-4BEB-9BFF-05764FBBF3C6}"/>
          </ac:spMkLst>
        </pc:spChg>
        <pc:spChg chg="add del">
          <ac:chgData name="cristina florentina patanghel" userId="7cd80d3f4a017099" providerId="LiveId" clId="{6D60FC79-E52D-40A1-BDCE-3642EEC6D4D4}" dt="2024-10-23T21:27:52.941" v="570" actId="26606"/>
          <ac:spMkLst>
            <pc:docMk/>
            <pc:sldMk cId="2828156571" sldId="262"/>
            <ac:spMk id="24" creationId="{FEC9DA3E-C1D7-472D-B7C0-F71AE41FBA23}"/>
          </ac:spMkLst>
        </pc:spChg>
        <pc:spChg chg="add del">
          <ac:chgData name="cristina florentina patanghel" userId="7cd80d3f4a017099" providerId="LiveId" clId="{6D60FC79-E52D-40A1-BDCE-3642EEC6D4D4}" dt="2024-10-23T21:28:00.167" v="572" actId="26606"/>
          <ac:spMkLst>
            <pc:docMk/>
            <pc:sldMk cId="2828156571" sldId="262"/>
            <ac:spMk id="26" creationId="{4F7EBAE4-9945-4473-9E34-B2C66EA0F03D}"/>
          </ac:spMkLst>
        </pc:spChg>
        <pc:spChg chg="add del">
          <ac:chgData name="cristina florentina patanghel" userId="7cd80d3f4a017099" providerId="LiveId" clId="{6D60FC79-E52D-40A1-BDCE-3642EEC6D4D4}" dt="2024-10-23T21:28:00.167" v="572" actId="26606"/>
          <ac:spMkLst>
            <pc:docMk/>
            <pc:sldMk cId="2828156571" sldId="262"/>
            <ac:spMk id="27" creationId="{70BEB1E7-2F88-40BC-B73D-42E5B6F80BFC}"/>
          </ac:spMkLst>
        </pc:spChg>
        <pc:spChg chg="add del">
          <ac:chgData name="cristina florentina patanghel" userId="7cd80d3f4a017099" providerId="LiveId" clId="{6D60FC79-E52D-40A1-BDCE-3642EEC6D4D4}" dt="2024-10-23T21:28:00.167" v="572" actId="26606"/>
          <ac:spMkLst>
            <pc:docMk/>
            <pc:sldMk cId="2828156571" sldId="262"/>
            <ac:spMk id="28" creationId="{A7B99495-F43F-4D80-A44F-2CB4764EB90B}"/>
          </ac:spMkLst>
        </pc:spChg>
        <pc:spChg chg="add del">
          <ac:chgData name="cristina florentina patanghel" userId="7cd80d3f4a017099" providerId="LiveId" clId="{6D60FC79-E52D-40A1-BDCE-3642EEC6D4D4}" dt="2024-10-23T21:28:09.210" v="574" actId="26606"/>
          <ac:spMkLst>
            <pc:docMk/>
            <pc:sldMk cId="2828156571" sldId="262"/>
            <ac:spMk id="30" creationId="{0D7B6173-1D58-48E2-83CF-37350F315F75}"/>
          </ac:spMkLst>
        </pc:spChg>
        <pc:spChg chg="add del">
          <ac:chgData name="cristina florentina patanghel" userId="7cd80d3f4a017099" providerId="LiveId" clId="{6D60FC79-E52D-40A1-BDCE-3642EEC6D4D4}" dt="2024-10-23T21:28:09.210" v="574" actId="26606"/>
          <ac:spMkLst>
            <pc:docMk/>
            <pc:sldMk cId="2828156571" sldId="262"/>
            <ac:spMk id="31" creationId="{02EBFA83-D4DB-4CA0-B229-9E44634D7FE9}"/>
          </ac:spMkLst>
        </pc:spChg>
        <pc:spChg chg="add del">
          <ac:chgData name="cristina florentina patanghel" userId="7cd80d3f4a017099" providerId="LiveId" clId="{6D60FC79-E52D-40A1-BDCE-3642EEC6D4D4}" dt="2024-10-23T21:28:09.210" v="574" actId="26606"/>
          <ac:spMkLst>
            <pc:docMk/>
            <pc:sldMk cId="2828156571" sldId="262"/>
            <ac:spMk id="33" creationId="{21BDEC81-16A7-4451-B893-C15000083B77}"/>
          </ac:spMkLst>
        </pc:spChg>
        <pc:spChg chg="add del">
          <ac:chgData name="cristina florentina patanghel" userId="7cd80d3f4a017099" providerId="LiveId" clId="{6D60FC79-E52D-40A1-BDCE-3642EEC6D4D4}" dt="2024-10-23T21:28:09.210" v="574" actId="26606"/>
          <ac:spMkLst>
            <pc:docMk/>
            <pc:sldMk cId="2828156571" sldId="262"/>
            <ac:spMk id="34" creationId="{26A515A1-4D80-430E-BE0A-71A290516A82}"/>
          </ac:spMkLst>
        </pc:spChg>
        <pc:spChg chg="add del">
          <ac:chgData name="cristina florentina patanghel" userId="7cd80d3f4a017099" providerId="LiveId" clId="{6D60FC79-E52D-40A1-BDCE-3642EEC6D4D4}" dt="2024-10-23T21:28:13.527" v="576" actId="26606"/>
          <ac:spMkLst>
            <pc:docMk/>
            <pc:sldMk cId="2828156571" sldId="262"/>
            <ac:spMk id="36" creationId="{6A84B152-3496-4C52-AF08-97AFFC09DD2C}"/>
          </ac:spMkLst>
        </pc:spChg>
        <pc:spChg chg="add del">
          <ac:chgData name="cristina florentina patanghel" userId="7cd80d3f4a017099" providerId="LiveId" clId="{6D60FC79-E52D-40A1-BDCE-3642EEC6D4D4}" dt="2024-10-23T21:28:13.527" v="576" actId="26606"/>
          <ac:spMkLst>
            <pc:docMk/>
            <pc:sldMk cId="2828156571" sldId="262"/>
            <ac:spMk id="37" creationId="{6B2ADB95-0FA3-4BD7-A8AC-89D014A83E5B}"/>
          </ac:spMkLst>
        </pc:spChg>
        <pc:spChg chg="add del">
          <ac:chgData name="cristina florentina patanghel" userId="7cd80d3f4a017099" providerId="LiveId" clId="{6D60FC79-E52D-40A1-BDCE-3642EEC6D4D4}" dt="2024-10-23T21:28:13.527" v="576" actId="26606"/>
          <ac:spMkLst>
            <pc:docMk/>
            <pc:sldMk cId="2828156571" sldId="262"/>
            <ac:spMk id="38" creationId="{C924DBCE-E731-4B22-8181-A39C1D86276C}"/>
          </ac:spMkLst>
        </pc:spChg>
        <pc:spChg chg="add del">
          <ac:chgData name="cristina florentina patanghel" userId="7cd80d3f4a017099" providerId="LiveId" clId="{6D60FC79-E52D-40A1-BDCE-3642EEC6D4D4}" dt="2024-10-23T21:28:13.527" v="576" actId="26606"/>
          <ac:spMkLst>
            <pc:docMk/>
            <pc:sldMk cId="2828156571" sldId="262"/>
            <ac:spMk id="39" creationId="{4CBF9756-6AC8-4C65-84DF-56FBFFA1D873}"/>
          </ac:spMkLst>
        </pc:spChg>
        <pc:spChg chg="add del">
          <ac:chgData name="cristina florentina patanghel" userId="7cd80d3f4a017099" providerId="LiveId" clId="{6D60FC79-E52D-40A1-BDCE-3642EEC6D4D4}" dt="2024-10-23T21:28:13.527" v="576" actId="26606"/>
          <ac:spMkLst>
            <pc:docMk/>
            <pc:sldMk cId="2828156571" sldId="262"/>
            <ac:spMk id="40" creationId="{2D385988-EAAF-4C27-AF8A-2BFBECAF3D4F}"/>
          </ac:spMkLst>
        </pc:spChg>
        <pc:spChg chg="add del">
          <ac:chgData name="cristina florentina patanghel" userId="7cd80d3f4a017099" providerId="LiveId" clId="{6D60FC79-E52D-40A1-BDCE-3642EEC6D4D4}" dt="2024-10-23T21:28:13.527" v="576" actId="26606"/>
          <ac:spMkLst>
            <pc:docMk/>
            <pc:sldMk cId="2828156571" sldId="262"/>
            <ac:spMk id="42" creationId="{B621D332-7329-4994-8836-C429A51B7549}"/>
          </ac:spMkLst>
        </pc:spChg>
        <pc:spChg chg="add del">
          <ac:chgData name="cristina florentina patanghel" userId="7cd80d3f4a017099" providerId="LiveId" clId="{6D60FC79-E52D-40A1-BDCE-3642EEC6D4D4}" dt="2024-10-23T21:28:13.527" v="576" actId="26606"/>
          <ac:spMkLst>
            <pc:docMk/>
            <pc:sldMk cId="2828156571" sldId="262"/>
            <ac:spMk id="43" creationId="{2D20F754-35A9-4508-BE3C-C59996D1437B}"/>
          </ac:spMkLst>
        </pc:spChg>
        <pc:spChg chg="add del">
          <ac:chgData name="cristina florentina patanghel" userId="7cd80d3f4a017099" providerId="LiveId" clId="{6D60FC79-E52D-40A1-BDCE-3642EEC6D4D4}" dt="2024-10-23T21:28:28.983" v="582" actId="26606"/>
          <ac:spMkLst>
            <pc:docMk/>
            <pc:sldMk cId="2828156571" sldId="262"/>
            <ac:spMk id="45" creationId="{0B9EE3F3-89B7-43C3-8651-C4C96830993D}"/>
          </ac:spMkLst>
        </pc:spChg>
        <pc:spChg chg="add del">
          <ac:chgData name="cristina florentina patanghel" userId="7cd80d3f4a017099" providerId="LiveId" clId="{6D60FC79-E52D-40A1-BDCE-3642EEC6D4D4}" dt="2024-10-23T21:28:28.983" v="582" actId="26606"/>
          <ac:spMkLst>
            <pc:docMk/>
            <pc:sldMk cId="2828156571" sldId="262"/>
            <ac:spMk id="46" creationId="{33AE4636-AEEC-45D6-84D4-7AC2DA48ECF8}"/>
          </ac:spMkLst>
        </pc:spChg>
        <pc:spChg chg="add del">
          <ac:chgData name="cristina florentina patanghel" userId="7cd80d3f4a017099" providerId="LiveId" clId="{6D60FC79-E52D-40A1-BDCE-3642EEC6D4D4}" dt="2024-10-23T21:28:28.983" v="582" actId="26606"/>
          <ac:spMkLst>
            <pc:docMk/>
            <pc:sldMk cId="2828156571" sldId="262"/>
            <ac:spMk id="47" creationId="{8D9CE0F4-2EB2-4F1F-8AAC-DB3571D9FE10}"/>
          </ac:spMkLst>
        </pc:spChg>
        <pc:spChg chg="add del">
          <ac:chgData name="cristina florentina patanghel" userId="7cd80d3f4a017099" providerId="LiveId" clId="{6D60FC79-E52D-40A1-BDCE-3642EEC6D4D4}" dt="2024-10-23T21:28:28.974" v="581" actId="26606"/>
          <ac:spMkLst>
            <pc:docMk/>
            <pc:sldMk cId="2828156571" sldId="262"/>
            <ac:spMk id="52" creationId="{12609869-9E80-471B-A487-A53288E0E791}"/>
          </ac:spMkLst>
        </pc:spChg>
        <pc:spChg chg="add del">
          <ac:chgData name="cristina florentina patanghel" userId="7cd80d3f4a017099" providerId="LiveId" clId="{6D60FC79-E52D-40A1-BDCE-3642EEC6D4D4}" dt="2024-10-23T21:28:28.974" v="581" actId="26606"/>
          <ac:spMkLst>
            <pc:docMk/>
            <pc:sldMk cId="2828156571" sldId="262"/>
            <ac:spMk id="54" creationId="{7004738A-9D34-43E8-97D2-CA0EED4F8BE0}"/>
          </ac:spMkLst>
        </pc:spChg>
        <pc:spChg chg="add del">
          <ac:chgData name="cristina florentina patanghel" userId="7cd80d3f4a017099" providerId="LiveId" clId="{6D60FC79-E52D-40A1-BDCE-3642EEC6D4D4}" dt="2024-10-23T21:28:28.974" v="581" actId="26606"/>
          <ac:spMkLst>
            <pc:docMk/>
            <pc:sldMk cId="2828156571" sldId="262"/>
            <ac:spMk id="56" creationId="{B8B8D07F-F13E-443E-BA68-2D26672D76B9}"/>
          </ac:spMkLst>
        </pc:spChg>
        <pc:spChg chg="add del">
          <ac:chgData name="cristina florentina patanghel" userId="7cd80d3f4a017099" providerId="LiveId" clId="{6D60FC79-E52D-40A1-BDCE-3642EEC6D4D4}" dt="2024-10-23T21:28:28.974" v="581" actId="26606"/>
          <ac:spMkLst>
            <pc:docMk/>
            <pc:sldMk cId="2828156571" sldId="262"/>
            <ac:spMk id="58" creationId="{2813A4FA-24A5-41ED-A534-3807D1B2F344}"/>
          </ac:spMkLst>
        </pc:spChg>
        <pc:spChg chg="add del">
          <ac:chgData name="cristina florentina patanghel" userId="7cd80d3f4a017099" providerId="LiveId" clId="{6D60FC79-E52D-40A1-BDCE-3642EEC6D4D4}" dt="2024-10-23T21:28:28.974" v="581" actId="26606"/>
          <ac:spMkLst>
            <pc:docMk/>
            <pc:sldMk cId="2828156571" sldId="262"/>
            <ac:spMk id="60" creationId="{C3944F27-CA70-4E84-A51A-E6BF89558979}"/>
          </ac:spMkLst>
        </pc:spChg>
        <pc:spChg chg="add del">
          <ac:chgData name="cristina florentina patanghel" userId="7cd80d3f4a017099" providerId="LiveId" clId="{6D60FC79-E52D-40A1-BDCE-3642EEC6D4D4}" dt="2024-10-23T21:38:33.557" v="665" actId="26606"/>
          <ac:spMkLst>
            <pc:docMk/>
            <pc:sldMk cId="2828156571" sldId="262"/>
            <ac:spMk id="62" creationId="{0E3596DD-156A-473E-9BB3-C6A29F7574E9}"/>
          </ac:spMkLst>
        </pc:spChg>
        <pc:spChg chg="add del">
          <ac:chgData name="cristina florentina patanghel" userId="7cd80d3f4a017099" providerId="LiveId" clId="{6D60FC79-E52D-40A1-BDCE-3642EEC6D4D4}" dt="2024-10-23T21:38:33.557" v="665" actId="26606"/>
          <ac:spMkLst>
            <pc:docMk/>
            <pc:sldMk cId="2828156571" sldId="262"/>
            <ac:spMk id="63" creationId="{2C46C4D6-C474-4E92-B52E-944C1118F7B6}"/>
          </ac:spMkLst>
        </pc:spChg>
        <pc:spChg chg="add del">
          <ac:chgData name="cristina florentina patanghel" userId="7cd80d3f4a017099" providerId="LiveId" clId="{6D60FC79-E52D-40A1-BDCE-3642EEC6D4D4}" dt="2024-10-23T21:38:33.540" v="664" actId="26606"/>
          <ac:spMkLst>
            <pc:docMk/>
            <pc:sldMk cId="2828156571" sldId="262"/>
            <ac:spMk id="65" creationId="{3BA513B0-82FF-4F41-8178-885375D1CFB5}"/>
          </ac:spMkLst>
        </pc:spChg>
        <pc:spChg chg="add del">
          <ac:chgData name="cristina florentina patanghel" userId="7cd80d3f4a017099" providerId="LiveId" clId="{6D60FC79-E52D-40A1-BDCE-3642EEC6D4D4}" dt="2024-10-23T21:37:42.497" v="657" actId="26606"/>
          <ac:spMkLst>
            <pc:docMk/>
            <pc:sldMk cId="2828156571" sldId="262"/>
            <ac:spMk id="68" creationId="{CBB2B1F0-0DD6-4744-9A46-7A344FB48E40}"/>
          </ac:spMkLst>
        </pc:spChg>
        <pc:spChg chg="add del">
          <ac:chgData name="cristina florentina patanghel" userId="7cd80d3f4a017099" providerId="LiveId" clId="{6D60FC79-E52D-40A1-BDCE-3642EEC6D4D4}" dt="2024-10-23T21:37:42.497" v="657" actId="26606"/>
          <ac:spMkLst>
            <pc:docMk/>
            <pc:sldMk cId="2828156571" sldId="262"/>
            <ac:spMk id="70" creationId="{52D502E5-F6B4-4D58-B4AE-FC466FF15EE8}"/>
          </ac:spMkLst>
        </pc:spChg>
        <pc:spChg chg="add del">
          <ac:chgData name="cristina florentina patanghel" userId="7cd80d3f4a017099" providerId="LiveId" clId="{6D60FC79-E52D-40A1-BDCE-3642EEC6D4D4}" dt="2024-10-23T21:37:42.497" v="657" actId="26606"/>
          <ac:spMkLst>
            <pc:docMk/>
            <pc:sldMk cId="2828156571" sldId="262"/>
            <ac:spMk id="72" creationId="{9DECDBF4-02B6-4BB4-B65B-B8107AD6A9E8}"/>
          </ac:spMkLst>
        </pc:spChg>
        <pc:spChg chg="add del">
          <ac:chgData name="cristina florentina patanghel" userId="7cd80d3f4a017099" providerId="LiveId" clId="{6D60FC79-E52D-40A1-BDCE-3642EEC6D4D4}" dt="2024-11-03T10:00:00.767" v="1071"/>
          <ac:spMkLst>
            <pc:docMk/>
            <pc:sldMk cId="2828156571" sldId="262"/>
            <ac:spMk id="76" creationId="{8B3A2D1A-45FC-4F95-B150-1C13EF2F6D09}"/>
          </ac:spMkLst>
        </pc:spChg>
        <pc:spChg chg="add del">
          <ac:chgData name="cristina florentina patanghel" userId="7cd80d3f4a017099" providerId="LiveId" clId="{6D60FC79-E52D-40A1-BDCE-3642EEC6D4D4}" dt="2024-11-03T10:00:00.767" v="1071"/>
          <ac:spMkLst>
            <pc:docMk/>
            <pc:sldMk cId="2828156571" sldId="262"/>
            <ac:spMk id="77" creationId="{39C3C864-C625-4883-B868-9A4C470F4DD5}"/>
          </ac:spMkLst>
        </pc:spChg>
        <pc:grpChg chg="add del">
          <ac:chgData name="cristina florentina patanghel" userId="7cd80d3f4a017099" providerId="LiveId" clId="{6D60FC79-E52D-40A1-BDCE-3642EEC6D4D4}" dt="2024-10-23T21:38:33.540" v="664" actId="26606"/>
          <ac:grpSpMkLst>
            <pc:docMk/>
            <pc:sldMk cId="2828156571" sldId="262"/>
            <ac:grpSpMk id="66" creationId="{93DB8501-F9F2-4ACD-B56A-9019CD5006D6}"/>
          </ac:grpSpMkLst>
        </pc:grpChg>
        <pc:graphicFrameChg chg="add mod">
          <ac:chgData name="cristina florentina patanghel" userId="7cd80d3f4a017099" providerId="LiveId" clId="{6D60FC79-E52D-40A1-BDCE-3642EEC6D4D4}" dt="2024-11-07T18:55:07.199" v="2674"/>
          <ac:graphicFrameMkLst>
            <pc:docMk/>
            <pc:sldMk cId="2828156571" sldId="262"/>
            <ac:graphicFrameMk id="11" creationId="{2276CBE4-2F89-E005-19D7-6F91846436FE}"/>
          </ac:graphicFrameMkLst>
        </pc:graphicFrameChg>
        <pc:picChg chg="add del mod">
          <ac:chgData name="cristina florentina patanghel" userId="7cd80d3f4a017099" providerId="LiveId" clId="{6D60FC79-E52D-40A1-BDCE-3642EEC6D4D4}" dt="2024-10-23T21:37:09.647" v="655" actId="478"/>
          <ac:picMkLst>
            <pc:docMk/>
            <pc:sldMk cId="2828156571" sldId="262"/>
            <ac:picMk id="5" creationId="{AF8C6C99-1F2F-25F6-48D3-946A22807879}"/>
          </ac:picMkLst>
        </pc:picChg>
        <pc:picChg chg="add mod">
          <ac:chgData name="cristina florentina patanghel" userId="7cd80d3f4a017099" providerId="LiveId" clId="{6D60FC79-E52D-40A1-BDCE-3642EEC6D4D4}" dt="2024-11-06T12:34:41.717" v="2090" actId="1076"/>
          <ac:picMkLst>
            <pc:docMk/>
            <pc:sldMk cId="2828156571" sldId="262"/>
            <ac:picMk id="9" creationId="{AF81D53A-8F6B-FB67-6569-EBFC5E33EC1A}"/>
          </ac:picMkLst>
        </pc:picChg>
        <pc:picChg chg="add del">
          <ac:chgData name="cristina florentina patanghel" userId="7cd80d3f4a017099" providerId="LiveId" clId="{6D60FC79-E52D-40A1-BDCE-3642EEC6D4D4}" dt="2024-10-23T21:28:09.210" v="574" actId="26606"/>
          <ac:picMkLst>
            <pc:docMk/>
            <pc:sldMk cId="2828156571" sldId="262"/>
            <ac:picMk id="32" creationId="{B0DAC8FB-A162-44E3-A606-C855A03A5B09}"/>
          </ac:picMkLst>
        </pc:picChg>
        <pc:cxnChg chg="add del">
          <ac:chgData name="cristina florentina patanghel" userId="7cd80d3f4a017099" providerId="LiveId" clId="{6D60FC79-E52D-40A1-BDCE-3642EEC6D4D4}" dt="2024-10-23T21:27:52.941" v="570" actId="26606"/>
          <ac:cxnSpMkLst>
            <pc:docMk/>
            <pc:sldMk cId="2828156571" sldId="262"/>
            <ac:cxnSpMk id="18" creationId="{49CD1692-827B-4C8D-B4A1-134FD04CF45C}"/>
          </ac:cxnSpMkLst>
        </pc:cxnChg>
        <pc:cxnChg chg="add del">
          <ac:chgData name="cristina florentina patanghel" userId="7cd80d3f4a017099" providerId="LiveId" clId="{6D60FC79-E52D-40A1-BDCE-3642EEC6D4D4}" dt="2024-10-23T21:28:13.527" v="576" actId="26606"/>
          <ac:cxnSpMkLst>
            <pc:docMk/>
            <pc:sldMk cId="2828156571" sldId="262"/>
            <ac:cxnSpMk id="41" creationId="{43621FD4-D14D-45D5-9A57-9A2DE5EA59C0}"/>
          </ac:cxnSpMkLst>
        </pc:cxnChg>
      </pc:sldChg>
      <pc:sldChg chg="addSp delSp modSp mod modTransition setBg delAnim modAnim setClrOvrMap delDesignElem">
        <pc:chgData name="cristina florentina patanghel" userId="7cd80d3f4a017099" providerId="LiveId" clId="{6D60FC79-E52D-40A1-BDCE-3642EEC6D4D4}" dt="2024-11-07T20:11:35.599" v="3122"/>
        <pc:sldMkLst>
          <pc:docMk/>
          <pc:sldMk cId="2091648063" sldId="263"/>
        </pc:sldMkLst>
        <pc:spChg chg="mod">
          <ac:chgData name="cristina florentina patanghel" userId="7cd80d3f4a017099" providerId="LiveId" clId="{6D60FC79-E52D-40A1-BDCE-3642EEC6D4D4}" dt="2024-11-07T19:46:30.336" v="2957" actId="1076"/>
          <ac:spMkLst>
            <pc:docMk/>
            <pc:sldMk cId="2091648063" sldId="263"/>
            <ac:spMk id="2" creationId="{001B9EC7-94FF-EDE5-E970-172E5317C1EB}"/>
          </ac:spMkLst>
        </pc:spChg>
        <pc:spChg chg="add del mod">
          <ac:chgData name="cristina florentina patanghel" userId="7cd80d3f4a017099" providerId="LiveId" clId="{6D60FC79-E52D-40A1-BDCE-3642EEC6D4D4}" dt="2024-10-23T21:40:00.687" v="685" actId="26606"/>
          <ac:spMkLst>
            <pc:docMk/>
            <pc:sldMk cId="2091648063" sldId="263"/>
            <ac:spMk id="3" creationId="{F2DD063F-26F1-0571-52D5-F5AD12078633}"/>
          </ac:spMkLst>
        </pc:spChg>
        <pc:spChg chg="add del">
          <ac:chgData name="cristina florentina patanghel" userId="7cd80d3f4a017099" providerId="LiveId" clId="{6D60FC79-E52D-40A1-BDCE-3642EEC6D4D4}" dt="2024-10-23T21:39:43.489" v="676" actId="26606"/>
          <ac:spMkLst>
            <pc:docMk/>
            <pc:sldMk cId="2091648063" sldId="263"/>
            <ac:spMk id="8" creationId="{8B646C36-EEEC-4D52-8E8E-206F4CD8A3DA}"/>
          </ac:spMkLst>
        </pc:spChg>
        <pc:spChg chg="add del">
          <ac:chgData name="cristina florentina patanghel" userId="7cd80d3f4a017099" providerId="LiveId" clId="{6D60FC79-E52D-40A1-BDCE-3642EEC6D4D4}" dt="2024-10-23T21:39:35.549" v="674" actId="26606"/>
          <ac:spMkLst>
            <pc:docMk/>
            <pc:sldMk cId="2091648063" sldId="263"/>
            <ac:spMk id="9" creationId="{C0763A76-9F1C-4FC5-82B7-DD475DA461B2}"/>
          </ac:spMkLst>
        </pc:spChg>
        <pc:spChg chg="add del">
          <ac:chgData name="cristina florentina patanghel" userId="7cd80d3f4a017099" providerId="LiveId" clId="{6D60FC79-E52D-40A1-BDCE-3642EEC6D4D4}" dt="2024-10-23T21:39:35.549" v="674" actId="26606"/>
          <ac:spMkLst>
            <pc:docMk/>
            <pc:sldMk cId="2091648063" sldId="263"/>
            <ac:spMk id="11" creationId="{E81BF4F6-F2CF-4984-9D14-D6966D92F99F}"/>
          </ac:spMkLst>
        </pc:spChg>
        <pc:spChg chg="add del">
          <ac:chgData name="cristina florentina patanghel" userId="7cd80d3f4a017099" providerId="LiveId" clId="{6D60FC79-E52D-40A1-BDCE-3642EEC6D4D4}" dt="2024-10-23T21:39:48.483" v="680" actId="26606"/>
          <ac:spMkLst>
            <pc:docMk/>
            <pc:sldMk cId="2091648063" sldId="263"/>
            <ac:spMk id="12" creationId="{142DCE2C-2863-46FA-9BE7-24365A24D9BA}"/>
          </ac:spMkLst>
        </pc:spChg>
        <pc:spChg chg="add del">
          <ac:chgData name="cristina florentina patanghel" userId="7cd80d3f4a017099" providerId="LiveId" clId="{6D60FC79-E52D-40A1-BDCE-3642EEC6D4D4}" dt="2024-10-23T21:40:00.675" v="684" actId="26606"/>
          <ac:spMkLst>
            <pc:docMk/>
            <pc:sldMk cId="2091648063" sldId="263"/>
            <ac:spMk id="13" creationId="{AF2F604E-43BE-4DC3-B983-E071523364F8}"/>
          </ac:spMkLst>
        </pc:spChg>
        <pc:spChg chg="add del">
          <ac:chgData name="cristina florentina patanghel" userId="7cd80d3f4a017099" providerId="LiveId" clId="{6D60FC79-E52D-40A1-BDCE-3642EEC6D4D4}" dt="2024-10-23T21:39:43.489" v="676" actId="26606"/>
          <ac:spMkLst>
            <pc:docMk/>
            <pc:sldMk cId="2091648063" sldId="263"/>
            <ac:spMk id="14" creationId="{D649D88F-3460-4C52-888E-001C62B26EE5}"/>
          </ac:spMkLst>
        </pc:spChg>
        <pc:spChg chg="add del">
          <ac:chgData name="cristina florentina patanghel" userId="7cd80d3f4a017099" providerId="LiveId" clId="{6D60FC79-E52D-40A1-BDCE-3642EEC6D4D4}" dt="2024-10-23T21:39:45.137" v="678" actId="26606"/>
          <ac:spMkLst>
            <pc:docMk/>
            <pc:sldMk cId="2091648063" sldId="263"/>
            <ac:spMk id="15" creationId="{08C9B587-E65E-4B52-B37C-ABEBB6E87928}"/>
          </ac:spMkLst>
        </pc:spChg>
        <pc:spChg chg="add del">
          <ac:chgData name="cristina florentina patanghel" userId="7cd80d3f4a017099" providerId="LiveId" clId="{6D60FC79-E52D-40A1-BDCE-3642EEC6D4D4}" dt="2024-10-23T21:39:43.489" v="676" actId="26606"/>
          <ac:spMkLst>
            <pc:docMk/>
            <pc:sldMk cId="2091648063" sldId="263"/>
            <ac:spMk id="16" creationId="{A2B5CBEA-F125-49B6-8335-227C325B112B}"/>
          </ac:spMkLst>
        </pc:spChg>
        <pc:spChg chg="add del">
          <ac:chgData name="cristina florentina patanghel" userId="7cd80d3f4a017099" providerId="LiveId" clId="{6D60FC79-E52D-40A1-BDCE-3642EEC6D4D4}" dt="2024-10-23T21:39:43.489" v="676" actId="26606"/>
          <ac:spMkLst>
            <pc:docMk/>
            <pc:sldMk cId="2091648063" sldId="263"/>
            <ac:spMk id="18" creationId="{217DD14E-3BC7-413D-B4AB-B92EED2F57C5}"/>
          </ac:spMkLst>
        </pc:spChg>
        <pc:spChg chg="add del">
          <ac:chgData name="cristina florentina patanghel" userId="7cd80d3f4a017099" providerId="LiveId" clId="{6D60FC79-E52D-40A1-BDCE-3642EEC6D4D4}" dt="2024-10-23T21:39:43.489" v="676" actId="26606"/>
          <ac:spMkLst>
            <pc:docMk/>
            <pc:sldMk cId="2091648063" sldId="263"/>
            <ac:spMk id="20" creationId="{4FB204DF-284E-45F6-A017-79A4DF57BCCB}"/>
          </ac:spMkLst>
        </pc:spChg>
        <pc:spChg chg="add del">
          <ac:chgData name="cristina florentina patanghel" userId="7cd80d3f4a017099" providerId="LiveId" clId="{6D60FC79-E52D-40A1-BDCE-3642EEC6D4D4}" dt="2024-10-23T21:39:43.489" v="676" actId="26606"/>
          <ac:spMkLst>
            <pc:docMk/>
            <pc:sldMk cId="2091648063" sldId="263"/>
            <ac:spMk id="22" creationId="{6908275D-177E-42F2-8887-134AFE8B70CC}"/>
          </ac:spMkLst>
        </pc:spChg>
        <pc:spChg chg="add del">
          <ac:chgData name="cristina florentina patanghel" userId="7cd80d3f4a017099" providerId="LiveId" clId="{6D60FC79-E52D-40A1-BDCE-3642EEC6D4D4}" dt="2024-10-23T21:39:43.489" v="676" actId="26606"/>
          <ac:spMkLst>
            <pc:docMk/>
            <pc:sldMk cId="2091648063" sldId="263"/>
            <ac:spMk id="24" creationId="{4D1A5E71-B6B6-486A-8CDC-C7ABD9B903F6}"/>
          </ac:spMkLst>
        </pc:spChg>
        <pc:spChg chg="add del">
          <ac:chgData name="cristina florentina patanghel" userId="7cd80d3f4a017099" providerId="LiveId" clId="{6D60FC79-E52D-40A1-BDCE-3642EEC6D4D4}" dt="2024-10-23T21:39:43.489" v="676" actId="26606"/>
          <ac:spMkLst>
            <pc:docMk/>
            <pc:sldMk cId="2091648063" sldId="263"/>
            <ac:spMk id="26" creationId="{E32B36D4-0C87-4882-A12C-18A91DBAE28D}"/>
          </ac:spMkLst>
        </pc:spChg>
        <pc:spChg chg="add del">
          <ac:chgData name="cristina florentina patanghel" userId="7cd80d3f4a017099" providerId="LiveId" clId="{6D60FC79-E52D-40A1-BDCE-3642EEC6D4D4}" dt="2024-10-23T21:39:45.137" v="678" actId="26606"/>
          <ac:spMkLst>
            <pc:docMk/>
            <pc:sldMk cId="2091648063" sldId="263"/>
            <ac:spMk id="35" creationId="{0671A8AE-40A1-4631-A6B8-581AFF065482}"/>
          </ac:spMkLst>
        </pc:spChg>
        <pc:spChg chg="add del">
          <ac:chgData name="cristina florentina patanghel" userId="7cd80d3f4a017099" providerId="LiveId" clId="{6D60FC79-E52D-40A1-BDCE-3642EEC6D4D4}" dt="2024-10-23T21:39:45.137" v="678" actId="26606"/>
          <ac:spMkLst>
            <pc:docMk/>
            <pc:sldMk cId="2091648063" sldId="263"/>
            <ac:spMk id="37" creationId="{AB58EF07-17C2-48CF-ABB0-EEF1F17CB8F0}"/>
          </ac:spMkLst>
        </pc:spChg>
        <pc:spChg chg="add del">
          <ac:chgData name="cristina florentina patanghel" userId="7cd80d3f4a017099" providerId="LiveId" clId="{6D60FC79-E52D-40A1-BDCE-3642EEC6D4D4}" dt="2024-10-23T21:39:45.137" v="678" actId="26606"/>
          <ac:spMkLst>
            <pc:docMk/>
            <pc:sldMk cId="2091648063" sldId="263"/>
            <ac:spMk id="38" creationId="{AF2F604E-43BE-4DC3-B983-E071523364F8}"/>
          </ac:spMkLst>
        </pc:spChg>
        <pc:spChg chg="add del">
          <ac:chgData name="cristina florentina patanghel" userId="7cd80d3f4a017099" providerId="LiveId" clId="{6D60FC79-E52D-40A1-BDCE-3642EEC6D4D4}" dt="2024-10-23T21:39:48.483" v="680" actId="26606"/>
          <ac:spMkLst>
            <pc:docMk/>
            <pc:sldMk cId="2091648063" sldId="263"/>
            <ac:spMk id="40" creationId="{C9A36457-A5F4-4103-A443-02581C09185B}"/>
          </ac:spMkLst>
        </pc:spChg>
        <pc:spChg chg="add del">
          <ac:chgData name="cristina florentina patanghel" userId="7cd80d3f4a017099" providerId="LiveId" clId="{6D60FC79-E52D-40A1-BDCE-3642EEC6D4D4}" dt="2024-10-23T21:39:48.483" v="680" actId="26606"/>
          <ac:spMkLst>
            <pc:docMk/>
            <pc:sldMk cId="2091648063" sldId="263"/>
            <ac:spMk id="41" creationId="{DC5FB7E8-B636-40FA-BE8D-48145C0F5C57}"/>
          </ac:spMkLst>
        </pc:spChg>
        <pc:spChg chg="add del">
          <ac:chgData name="cristina florentina patanghel" userId="7cd80d3f4a017099" providerId="LiveId" clId="{6D60FC79-E52D-40A1-BDCE-3642EEC6D4D4}" dt="2024-10-23T21:39:48.483" v="680" actId="26606"/>
          <ac:spMkLst>
            <pc:docMk/>
            <pc:sldMk cId="2091648063" sldId="263"/>
            <ac:spMk id="42" creationId="{F2DD063F-26F1-0571-52D5-F5AD12078633}"/>
          </ac:spMkLst>
        </pc:spChg>
        <pc:spChg chg="add del">
          <ac:chgData name="cristina florentina patanghel" userId="7cd80d3f4a017099" providerId="LiveId" clId="{6D60FC79-E52D-40A1-BDCE-3642EEC6D4D4}" dt="2024-10-23T21:39:52.737" v="682" actId="26606"/>
          <ac:spMkLst>
            <pc:docMk/>
            <pc:sldMk cId="2091648063" sldId="263"/>
            <ac:spMk id="44" creationId="{8B646C36-EEEC-4D52-8E8E-206F4CD8A3DA}"/>
          </ac:spMkLst>
        </pc:spChg>
        <pc:spChg chg="add del">
          <ac:chgData name="cristina florentina patanghel" userId="7cd80d3f4a017099" providerId="LiveId" clId="{6D60FC79-E52D-40A1-BDCE-3642EEC6D4D4}" dt="2024-10-23T21:39:52.737" v="682" actId="26606"/>
          <ac:spMkLst>
            <pc:docMk/>
            <pc:sldMk cId="2091648063" sldId="263"/>
            <ac:spMk id="48" creationId="{D649D88F-3460-4C52-888E-001C62B26EE5}"/>
          </ac:spMkLst>
        </pc:spChg>
        <pc:spChg chg="add del">
          <ac:chgData name="cristina florentina patanghel" userId="7cd80d3f4a017099" providerId="LiveId" clId="{6D60FC79-E52D-40A1-BDCE-3642EEC6D4D4}" dt="2024-10-23T21:39:52.737" v="682" actId="26606"/>
          <ac:spMkLst>
            <pc:docMk/>
            <pc:sldMk cId="2091648063" sldId="263"/>
            <ac:spMk id="49" creationId="{A2B5CBEA-F125-49B6-8335-227C325B112B}"/>
          </ac:spMkLst>
        </pc:spChg>
        <pc:spChg chg="add del">
          <ac:chgData name="cristina florentina patanghel" userId="7cd80d3f4a017099" providerId="LiveId" clId="{6D60FC79-E52D-40A1-BDCE-3642EEC6D4D4}" dt="2024-10-23T21:39:52.737" v="682" actId="26606"/>
          <ac:spMkLst>
            <pc:docMk/>
            <pc:sldMk cId="2091648063" sldId="263"/>
            <ac:spMk id="50" creationId="{217DD14E-3BC7-413D-B4AB-B92EED2F57C5}"/>
          </ac:spMkLst>
        </pc:spChg>
        <pc:spChg chg="add del">
          <ac:chgData name="cristina florentina patanghel" userId="7cd80d3f4a017099" providerId="LiveId" clId="{6D60FC79-E52D-40A1-BDCE-3642EEC6D4D4}" dt="2024-10-23T21:39:52.737" v="682" actId="26606"/>
          <ac:spMkLst>
            <pc:docMk/>
            <pc:sldMk cId="2091648063" sldId="263"/>
            <ac:spMk id="51" creationId="{4FB204DF-284E-45F6-A017-79A4DF57BCCB}"/>
          </ac:spMkLst>
        </pc:spChg>
        <pc:spChg chg="add del">
          <ac:chgData name="cristina florentina patanghel" userId="7cd80d3f4a017099" providerId="LiveId" clId="{6D60FC79-E52D-40A1-BDCE-3642EEC6D4D4}" dt="2024-10-23T21:39:52.737" v="682" actId="26606"/>
          <ac:spMkLst>
            <pc:docMk/>
            <pc:sldMk cId="2091648063" sldId="263"/>
            <ac:spMk id="52" creationId="{6908275D-177E-42F2-8887-134AFE8B70CC}"/>
          </ac:spMkLst>
        </pc:spChg>
        <pc:spChg chg="add del">
          <ac:chgData name="cristina florentina patanghel" userId="7cd80d3f4a017099" providerId="LiveId" clId="{6D60FC79-E52D-40A1-BDCE-3642EEC6D4D4}" dt="2024-10-23T21:39:52.737" v="682" actId="26606"/>
          <ac:spMkLst>
            <pc:docMk/>
            <pc:sldMk cId="2091648063" sldId="263"/>
            <ac:spMk id="53" creationId="{4D1A5E71-B6B6-486A-8CDC-C7ABD9B903F6}"/>
          </ac:spMkLst>
        </pc:spChg>
        <pc:spChg chg="add del">
          <ac:chgData name="cristina florentina patanghel" userId="7cd80d3f4a017099" providerId="LiveId" clId="{6D60FC79-E52D-40A1-BDCE-3642EEC6D4D4}" dt="2024-10-23T21:39:52.737" v="682" actId="26606"/>
          <ac:spMkLst>
            <pc:docMk/>
            <pc:sldMk cId="2091648063" sldId="263"/>
            <ac:spMk id="54" creationId="{E32B36D4-0C87-4882-A12C-18A91DBAE28D}"/>
          </ac:spMkLst>
        </pc:spChg>
        <pc:spChg chg="add del">
          <ac:chgData name="cristina florentina patanghel" userId="7cd80d3f4a017099" providerId="LiveId" clId="{6D60FC79-E52D-40A1-BDCE-3642EEC6D4D4}" dt="2024-10-23T21:40:00.675" v="684" actId="26606"/>
          <ac:spMkLst>
            <pc:docMk/>
            <pc:sldMk cId="2091648063" sldId="263"/>
            <ac:spMk id="57" creationId="{0671A8AE-40A1-4631-A6B8-581AFF065482}"/>
          </ac:spMkLst>
        </pc:spChg>
        <pc:spChg chg="add del">
          <ac:chgData name="cristina florentina patanghel" userId="7cd80d3f4a017099" providerId="LiveId" clId="{6D60FC79-E52D-40A1-BDCE-3642EEC6D4D4}" dt="2024-10-23T21:40:00.675" v="684" actId="26606"/>
          <ac:spMkLst>
            <pc:docMk/>
            <pc:sldMk cId="2091648063" sldId="263"/>
            <ac:spMk id="59" creationId="{AB58EF07-17C2-48CF-ABB0-EEF1F17CB8F0}"/>
          </ac:spMkLst>
        </pc:spChg>
        <pc:spChg chg="add del">
          <ac:chgData name="cristina florentina patanghel" userId="7cd80d3f4a017099" providerId="LiveId" clId="{6D60FC79-E52D-40A1-BDCE-3642EEC6D4D4}" dt="2024-10-23T21:40:00.675" v="684" actId="26606"/>
          <ac:spMkLst>
            <pc:docMk/>
            <pc:sldMk cId="2091648063" sldId="263"/>
            <ac:spMk id="60" creationId="{08C9B587-E65E-4B52-B37C-ABEBB6E87928}"/>
          </ac:spMkLst>
        </pc:spChg>
        <pc:spChg chg="add del">
          <ac:chgData name="cristina florentina patanghel" userId="7cd80d3f4a017099" providerId="LiveId" clId="{6D60FC79-E52D-40A1-BDCE-3642EEC6D4D4}" dt="2024-11-03T09:41:31.314" v="979" actId="26606"/>
          <ac:spMkLst>
            <pc:docMk/>
            <pc:sldMk cId="2091648063" sldId="263"/>
            <ac:spMk id="62" creationId="{B6CDA21F-E7AF-4C75-8395-33F58D5B0E45}"/>
          </ac:spMkLst>
        </pc:spChg>
        <pc:spChg chg="add del">
          <ac:chgData name="cristina florentina patanghel" userId="7cd80d3f4a017099" providerId="LiveId" clId="{6D60FC79-E52D-40A1-BDCE-3642EEC6D4D4}" dt="2024-11-03T09:41:31.314" v="979" actId="26606"/>
          <ac:spMkLst>
            <pc:docMk/>
            <pc:sldMk cId="2091648063" sldId="263"/>
            <ac:spMk id="67" creationId="{D5B0017B-2ECA-49AF-B397-DC140825DF8D}"/>
          </ac:spMkLst>
        </pc:spChg>
        <pc:spChg chg="add del mod">
          <ac:chgData name="cristina florentina patanghel" userId="7cd80d3f4a017099" providerId="LiveId" clId="{6D60FC79-E52D-40A1-BDCE-3642EEC6D4D4}" dt="2024-11-07T20:06:53.969" v="3103"/>
          <ac:spMkLst>
            <pc:docMk/>
            <pc:sldMk cId="2091648063" sldId="263"/>
            <ac:spMk id="68" creationId="{F2DD063F-26F1-0571-52D5-F5AD12078633}"/>
          </ac:spMkLst>
        </pc:spChg>
        <pc:spChg chg="add del">
          <ac:chgData name="cristina florentina patanghel" userId="7cd80d3f4a017099" providerId="LiveId" clId="{6D60FC79-E52D-40A1-BDCE-3642EEC6D4D4}" dt="2024-11-04T11:39:04.572" v="1913" actId="26606"/>
          <ac:spMkLst>
            <pc:docMk/>
            <pc:sldMk cId="2091648063" sldId="263"/>
            <ac:spMk id="71" creationId="{EC471314-E46A-414B-8D91-74880E84F187}"/>
          </ac:spMkLst>
        </pc:spChg>
        <pc:spChg chg="add del">
          <ac:chgData name="cristina florentina patanghel" userId="7cd80d3f4a017099" providerId="LiveId" clId="{6D60FC79-E52D-40A1-BDCE-3642EEC6D4D4}" dt="2024-11-04T11:39:04.572" v="1913" actId="26606"/>
          <ac:spMkLst>
            <pc:docMk/>
            <pc:sldMk cId="2091648063" sldId="263"/>
            <ac:spMk id="73" creationId="{74CD14DB-BB81-479F-A1FC-1C75640E9F84}"/>
          </ac:spMkLst>
        </pc:spChg>
        <pc:spChg chg="add del">
          <ac:chgData name="cristina florentina patanghel" userId="7cd80d3f4a017099" providerId="LiveId" clId="{6D60FC79-E52D-40A1-BDCE-3642EEC6D4D4}" dt="2024-11-03T09:41:31.314" v="978" actId="26606"/>
          <ac:spMkLst>
            <pc:docMk/>
            <pc:sldMk cId="2091648063" sldId="263"/>
            <ac:spMk id="74" creationId="{9F7D5CDA-D291-4307-BF55-1381FED29634}"/>
          </ac:spMkLst>
        </pc:spChg>
        <pc:spChg chg="add del">
          <ac:chgData name="cristina florentina patanghel" userId="7cd80d3f4a017099" providerId="LiveId" clId="{6D60FC79-E52D-40A1-BDCE-3642EEC6D4D4}" dt="2024-11-04T11:39:04.572" v="1913" actId="26606"/>
          <ac:spMkLst>
            <pc:docMk/>
            <pc:sldMk cId="2091648063" sldId="263"/>
            <ac:spMk id="75" creationId="{C943A91B-7CA7-4592-A975-73B1BF8C4C74}"/>
          </ac:spMkLst>
        </pc:spChg>
        <pc:spChg chg="add del">
          <ac:chgData name="cristina florentina patanghel" userId="7cd80d3f4a017099" providerId="LiveId" clId="{6D60FC79-E52D-40A1-BDCE-3642EEC6D4D4}" dt="2024-11-03T09:41:50.525" v="982" actId="26606"/>
          <ac:spMkLst>
            <pc:docMk/>
            <pc:sldMk cId="2091648063" sldId="263"/>
            <ac:spMk id="76" creationId="{603A6265-E10C-4B85-9C20-E75FCAF9CC63}"/>
          </ac:spMkLst>
        </pc:spChg>
        <pc:spChg chg="add del">
          <ac:chgData name="cristina florentina patanghel" userId="7cd80d3f4a017099" providerId="LiveId" clId="{6D60FC79-E52D-40A1-BDCE-3642EEC6D4D4}" dt="2024-11-03T09:41:50.525" v="982" actId="26606"/>
          <ac:spMkLst>
            <pc:docMk/>
            <pc:sldMk cId="2091648063" sldId="263"/>
            <ac:spMk id="77" creationId="{3ECBE1F1-D69B-4AFA-ABD5-8E41720EF6DE}"/>
          </ac:spMkLst>
        </pc:spChg>
        <pc:spChg chg="add del">
          <ac:chgData name="cristina florentina patanghel" userId="7cd80d3f4a017099" providerId="LiveId" clId="{6D60FC79-E52D-40A1-BDCE-3642EEC6D4D4}" dt="2024-11-04T11:39:04.572" v="1913" actId="26606"/>
          <ac:spMkLst>
            <pc:docMk/>
            <pc:sldMk cId="2091648063" sldId="263"/>
            <ac:spMk id="79" creationId="{6A681326-1C9D-44A3-A627-3871BDAE4127}"/>
          </ac:spMkLst>
        </pc:spChg>
        <pc:spChg chg="add del">
          <ac:chgData name="cristina florentina patanghel" userId="7cd80d3f4a017099" providerId="LiveId" clId="{6D60FC79-E52D-40A1-BDCE-3642EEC6D4D4}" dt="2024-11-03T09:43:42.947" v="1016" actId="26606"/>
          <ac:spMkLst>
            <pc:docMk/>
            <pc:sldMk cId="2091648063" sldId="263"/>
            <ac:spMk id="83" creationId="{4F7EBAE4-9945-4473-9E34-B2C66EA0F03D}"/>
          </ac:spMkLst>
        </pc:spChg>
        <pc:spChg chg="add del">
          <ac:chgData name="cristina florentina patanghel" userId="7cd80d3f4a017099" providerId="LiveId" clId="{6D60FC79-E52D-40A1-BDCE-3642EEC6D4D4}" dt="2024-11-03T09:43:42.947" v="1016" actId="26606"/>
          <ac:spMkLst>
            <pc:docMk/>
            <pc:sldMk cId="2091648063" sldId="263"/>
            <ac:spMk id="85" creationId="{70BEB1E7-2F88-40BC-B73D-42E5B6F80BFC}"/>
          </ac:spMkLst>
        </pc:spChg>
        <pc:spChg chg="add del">
          <ac:chgData name="cristina florentina patanghel" userId="7cd80d3f4a017099" providerId="LiveId" clId="{6D60FC79-E52D-40A1-BDCE-3642EEC6D4D4}" dt="2024-11-04T11:40:24.546" v="1929" actId="26606"/>
          <ac:spMkLst>
            <pc:docMk/>
            <pc:sldMk cId="2091648063" sldId="263"/>
            <ac:spMk id="86" creationId="{C8A3C342-1D03-412F-8DD3-BF519E8E0AE9}"/>
          </ac:spMkLst>
        </pc:spChg>
        <pc:spChg chg="add del">
          <ac:chgData name="cristina florentina patanghel" userId="7cd80d3f4a017099" providerId="LiveId" clId="{6D60FC79-E52D-40A1-BDCE-3642EEC6D4D4}" dt="2024-11-03T09:43:42.947" v="1016" actId="26606"/>
          <ac:spMkLst>
            <pc:docMk/>
            <pc:sldMk cId="2091648063" sldId="263"/>
            <ac:spMk id="87" creationId="{A7B99495-F43F-4D80-A44F-2CB4764EB90B}"/>
          </ac:spMkLst>
        </pc:spChg>
        <pc:spChg chg="add del">
          <ac:chgData name="cristina florentina patanghel" userId="7cd80d3f4a017099" providerId="LiveId" clId="{6D60FC79-E52D-40A1-BDCE-3642EEC6D4D4}" dt="2024-11-04T11:40:24.546" v="1929" actId="26606"/>
          <ac:spMkLst>
            <pc:docMk/>
            <pc:sldMk cId="2091648063" sldId="263"/>
            <ac:spMk id="88" creationId="{81CC9B02-E087-4350-AEBD-2C3CF001AF01}"/>
          </ac:spMkLst>
        </pc:spChg>
        <pc:spChg chg="add del">
          <ac:chgData name="cristina florentina patanghel" userId="7cd80d3f4a017099" providerId="LiveId" clId="{6D60FC79-E52D-40A1-BDCE-3642EEC6D4D4}" dt="2024-11-03T10:00:00.767" v="1071"/>
          <ac:spMkLst>
            <pc:docMk/>
            <pc:sldMk cId="2091648063" sldId="263"/>
            <ac:spMk id="93" creationId="{9F7D5CDA-D291-4307-BF55-1381FED29634}"/>
          </ac:spMkLst>
        </pc:spChg>
        <pc:spChg chg="add del">
          <ac:chgData name="cristina florentina patanghel" userId="7cd80d3f4a017099" providerId="LiveId" clId="{6D60FC79-E52D-40A1-BDCE-3642EEC6D4D4}" dt="2024-11-03T09:43:09.194" v="1013" actId="26606"/>
          <ac:spMkLst>
            <pc:docMk/>
            <pc:sldMk cId="2091648063" sldId="263"/>
            <ac:spMk id="94" creationId="{6A84B152-3496-4C52-AF08-97AFFC09DD2C}"/>
          </ac:spMkLst>
        </pc:spChg>
        <pc:spChg chg="add del">
          <ac:chgData name="cristina florentina patanghel" userId="7cd80d3f4a017099" providerId="LiveId" clId="{6D60FC79-E52D-40A1-BDCE-3642EEC6D4D4}" dt="2024-11-03T09:43:09.194" v="1013" actId="26606"/>
          <ac:spMkLst>
            <pc:docMk/>
            <pc:sldMk cId="2091648063" sldId="263"/>
            <ac:spMk id="96" creationId="{6B2ADB95-0FA3-4BD7-A8AC-89D014A83E5B}"/>
          </ac:spMkLst>
        </pc:spChg>
        <pc:spChg chg="add del">
          <ac:chgData name="cristina florentina patanghel" userId="7cd80d3f4a017099" providerId="LiveId" clId="{6D60FC79-E52D-40A1-BDCE-3642EEC6D4D4}" dt="2024-11-03T09:43:09.194" v="1013" actId="26606"/>
          <ac:spMkLst>
            <pc:docMk/>
            <pc:sldMk cId="2091648063" sldId="263"/>
            <ac:spMk id="98" creationId="{C924DBCE-E731-4B22-8181-A39C1D86276C}"/>
          </ac:spMkLst>
        </pc:spChg>
        <pc:spChg chg="add del">
          <ac:chgData name="cristina florentina patanghel" userId="7cd80d3f4a017099" providerId="LiveId" clId="{6D60FC79-E52D-40A1-BDCE-3642EEC6D4D4}" dt="2024-11-03T09:43:09.194" v="1013" actId="26606"/>
          <ac:spMkLst>
            <pc:docMk/>
            <pc:sldMk cId="2091648063" sldId="263"/>
            <ac:spMk id="100" creationId="{4CBF9756-6AC8-4C65-84DF-56FBFFA1D873}"/>
          </ac:spMkLst>
        </pc:spChg>
        <pc:spChg chg="add del">
          <ac:chgData name="cristina florentina patanghel" userId="7cd80d3f4a017099" providerId="LiveId" clId="{6D60FC79-E52D-40A1-BDCE-3642EEC6D4D4}" dt="2024-11-03T09:43:09.194" v="1013" actId="26606"/>
          <ac:spMkLst>
            <pc:docMk/>
            <pc:sldMk cId="2091648063" sldId="263"/>
            <ac:spMk id="102" creationId="{2D385988-EAAF-4C27-AF8A-2BFBECAF3D4F}"/>
          </ac:spMkLst>
        </pc:spChg>
        <pc:spChg chg="add del">
          <ac:chgData name="cristina florentina patanghel" userId="7cd80d3f4a017099" providerId="LiveId" clId="{6D60FC79-E52D-40A1-BDCE-3642EEC6D4D4}" dt="2024-11-03T09:43:09.194" v="1013" actId="26606"/>
          <ac:spMkLst>
            <pc:docMk/>
            <pc:sldMk cId="2091648063" sldId="263"/>
            <ac:spMk id="106" creationId="{B621D332-7329-4994-8836-C429A51B7549}"/>
          </ac:spMkLst>
        </pc:spChg>
        <pc:spChg chg="add del">
          <ac:chgData name="cristina florentina patanghel" userId="7cd80d3f4a017099" providerId="LiveId" clId="{6D60FC79-E52D-40A1-BDCE-3642EEC6D4D4}" dt="2024-11-03T09:43:09.194" v="1013" actId="26606"/>
          <ac:spMkLst>
            <pc:docMk/>
            <pc:sldMk cId="2091648063" sldId="263"/>
            <ac:spMk id="108" creationId="{2D20F754-35A9-4508-BE3C-C59996D1437B}"/>
          </ac:spMkLst>
        </pc:spChg>
        <pc:grpChg chg="add del">
          <ac:chgData name="cristina florentina patanghel" userId="7cd80d3f4a017099" providerId="LiveId" clId="{6D60FC79-E52D-40A1-BDCE-3642EEC6D4D4}" dt="2024-10-23T21:39:43.489" v="676" actId="26606"/>
          <ac:grpSpMkLst>
            <pc:docMk/>
            <pc:sldMk cId="2091648063" sldId="263"/>
            <ac:grpSpMk id="10" creationId="{E7E9D86A-D513-48F9-851A-5F3725E80003}"/>
          </ac:grpSpMkLst>
        </pc:grpChg>
        <pc:grpChg chg="add del">
          <ac:chgData name="cristina florentina patanghel" userId="7cd80d3f4a017099" providerId="LiveId" clId="{6D60FC79-E52D-40A1-BDCE-3642EEC6D4D4}" dt="2024-10-23T21:39:43.489" v="676" actId="26606"/>
          <ac:grpSpMkLst>
            <pc:docMk/>
            <pc:sldMk cId="2091648063" sldId="263"/>
            <ac:grpSpMk id="28" creationId="{FB9739EB-7F66-433D-841F-AB3CD18700B7}"/>
          </ac:grpSpMkLst>
        </pc:grpChg>
        <pc:grpChg chg="add del">
          <ac:chgData name="cristina florentina patanghel" userId="7cd80d3f4a017099" providerId="LiveId" clId="{6D60FC79-E52D-40A1-BDCE-3642EEC6D4D4}" dt="2024-10-23T21:39:52.737" v="682" actId="26606"/>
          <ac:grpSpMkLst>
            <pc:docMk/>
            <pc:sldMk cId="2091648063" sldId="263"/>
            <ac:grpSpMk id="45" creationId="{E7E9D86A-D513-48F9-851A-5F3725E80003}"/>
          </ac:grpSpMkLst>
        </pc:grpChg>
        <pc:grpChg chg="add del">
          <ac:chgData name="cristina florentina patanghel" userId="7cd80d3f4a017099" providerId="LiveId" clId="{6D60FC79-E52D-40A1-BDCE-3642EEC6D4D4}" dt="2024-10-23T21:39:52.737" v="682" actId="26606"/>
          <ac:grpSpMkLst>
            <pc:docMk/>
            <pc:sldMk cId="2091648063" sldId="263"/>
            <ac:grpSpMk id="55" creationId="{FB9739EB-7F66-433D-841F-AB3CD18700B7}"/>
          </ac:grpSpMkLst>
        </pc:grpChg>
        <pc:grpChg chg="add del">
          <ac:chgData name="cristina florentina patanghel" userId="7cd80d3f4a017099" providerId="LiveId" clId="{6D60FC79-E52D-40A1-BDCE-3642EEC6D4D4}" dt="2024-11-03T09:41:31.314" v="979" actId="26606"/>
          <ac:grpSpMkLst>
            <pc:docMk/>
            <pc:sldMk cId="2091648063" sldId="263"/>
            <ac:grpSpMk id="63" creationId="{AE1C45F0-260A-458C-96ED-C1F6D2151219}"/>
          </ac:grpSpMkLst>
        </pc:grpChg>
        <pc:graphicFrameChg chg="add del">
          <ac:chgData name="cristina florentina patanghel" userId="7cd80d3f4a017099" providerId="LiveId" clId="{6D60FC79-E52D-40A1-BDCE-3642EEC6D4D4}" dt="2024-11-03T09:43:09.194" v="1013" actId="26606"/>
          <ac:graphicFrameMkLst>
            <pc:docMk/>
            <pc:sldMk cId="2091648063" sldId="263"/>
            <ac:graphicFrameMk id="89" creationId="{1AB27086-54AB-5ED5-A792-2FEFDCBA3FFC}"/>
          </ac:graphicFrameMkLst>
        </pc:graphicFrameChg>
        <pc:picChg chg="add del mod">
          <ac:chgData name="cristina florentina patanghel" userId="7cd80d3f4a017099" providerId="LiveId" clId="{6D60FC79-E52D-40A1-BDCE-3642EEC6D4D4}" dt="2024-11-07T19:37:38.949" v="2908" actId="21"/>
          <ac:picMkLst>
            <pc:docMk/>
            <pc:sldMk cId="2091648063" sldId="263"/>
            <ac:picMk id="3" creationId="{AD3BA44D-2CDE-FB59-00C2-002A68E24FE1}"/>
          </ac:picMkLst>
        </pc:picChg>
        <pc:picChg chg="add del mod">
          <ac:chgData name="cristina florentina patanghel" userId="7cd80d3f4a017099" providerId="LiveId" clId="{6D60FC79-E52D-40A1-BDCE-3642EEC6D4D4}" dt="2024-11-07T11:25:41.437" v="2421" actId="478"/>
          <ac:picMkLst>
            <pc:docMk/>
            <pc:sldMk cId="2091648063" sldId="263"/>
            <ac:picMk id="3" creationId="{D567C261-0583-DF6E-5D6F-176819CA7227}"/>
          </ac:picMkLst>
        </pc:picChg>
        <pc:picChg chg="add del mod">
          <ac:chgData name="cristina florentina patanghel" userId="7cd80d3f4a017099" providerId="LiveId" clId="{6D60FC79-E52D-40A1-BDCE-3642EEC6D4D4}" dt="2024-11-07T19:42:53.660" v="2915" actId="478"/>
          <ac:picMkLst>
            <pc:docMk/>
            <pc:sldMk cId="2091648063" sldId="263"/>
            <ac:picMk id="4" creationId="{CE07F1D8-F0CA-4CCF-AD8C-4E8145C678EF}"/>
          </ac:picMkLst>
        </pc:picChg>
        <pc:picChg chg="add del mod">
          <ac:chgData name="cristina florentina patanghel" userId="7cd80d3f4a017099" providerId="LiveId" clId="{6D60FC79-E52D-40A1-BDCE-3642EEC6D4D4}" dt="2024-11-07T11:39:00.541" v="2451" actId="478"/>
          <ac:picMkLst>
            <pc:docMk/>
            <pc:sldMk cId="2091648063" sldId="263"/>
            <ac:picMk id="4" creationId="{DD71C402-B7C5-1900-64DC-49976657C365}"/>
          </ac:picMkLst>
        </pc:picChg>
        <pc:picChg chg="add mod">
          <ac:chgData name="cristina florentina patanghel" userId="7cd80d3f4a017099" providerId="LiveId" clId="{6D60FC79-E52D-40A1-BDCE-3642EEC6D4D4}" dt="2024-11-07T19:46:17.229" v="2954" actId="14100"/>
          <ac:picMkLst>
            <pc:docMk/>
            <pc:sldMk cId="2091648063" sldId="263"/>
            <ac:picMk id="5" creationId="{1C5735DF-7376-D7EB-171B-B85008974DBF}"/>
          </ac:picMkLst>
        </pc:picChg>
        <pc:picChg chg="add del mod">
          <ac:chgData name="cristina florentina patanghel" userId="7cd80d3f4a017099" providerId="LiveId" clId="{6D60FC79-E52D-40A1-BDCE-3642EEC6D4D4}" dt="2024-11-07T11:41:49.338" v="2457" actId="478"/>
          <ac:picMkLst>
            <pc:docMk/>
            <pc:sldMk cId="2091648063" sldId="263"/>
            <ac:picMk id="5" creationId="{7B3EEDE2-4124-BB30-EFFC-38C8B3817882}"/>
          </ac:picMkLst>
        </pc:picChg>
        <pc:picChg chg="add del">
          <ac:chgData name="cristina florentina patanghel" userId="7cd80d3f4a017099" providerId="LiveId" clId="{6D60FC79-E52D-40A1-BDCE-3642EEC6D4D4}" dt="2024-10-23T21:39:35.549" v="674" actId="26606"/>
          <ac:picMkLst>
            <pc:docMk/>
            <pc:sldMk cId="2091648063" sldId="263"/>
            <ac:picMk id="5" creationId="{E322AE7D-8622-EF99-5A51-B61E92D9DD93}"/>
          </ac:picMkLst>
        </pc:picChg>
        <pc:picChg chg="add del mod">
          <ac:chgData name="cristina florentina patanghel" userId="7cd80d3f4a017099" providerId="LiveId" clId="{6D60FC79-E52D-40A1-BDCE-3642EEC6D4D4}" dt="2024-11-07T11:42:10.217" v="2459" actId="478"/>
          <ac:picMkLst>
            <pc:docMk/>
            <pc:sldMk cId="2091648063" sldId="263"/>
            <ac:picMk id="6" creationId="{4EFFCD6C-2155-7BDE-1BD3-D4A3187AC6F6}"/>
          </ac:picMkLst>
        </pc:picChg>
        <pc:picChg chg="add del mod">
          <ac:chgData name="cristina florentina patanghel" userId="7cd80d3f4a017099" providerId="LiveId" clId="{6D60FC79-E52D-40A1-BDCE-3642EEC6D4D4}" dt="2024-11-07T11:42:37.487" v="2461" actId="478"/>
          <ac:picMkLst>
            <pc:docMk/>
            <pc:sldMk cId="2091648063" sldId="263"/>
            <ac:picMk id="7" creationId="{4D860D42-229C-CB65-AA3C-9DAAF28A84CB}"/>
          </ac:picMkLst>
        </pc:picChg>
        <pc:picChg chg="add mod">
          <ac:chgData name="cristina florentina patanghel" userId="7cd80d3f4a017099" providerId="LiveId" clId="{6D60FC79-E52D-40A1-BDCE-3642EEC6D4D4}" dt="2024-11-07T11:43:01.488" v="2465" actId="14100"/>
          <ac:picMkLst>
            <pc:docMk/>
            <pc:sldMk cId="2091648063" sldId="263"/>
            <ac:picMk id="8" creationId="{FB80D9CB-969C-CC51-E83B-2488A713C77E}"/>
          </ac:picMkLst>
        </pc:picChg>
        <pc:picChg chg="add del">
          <ac:chgData name="cristina florentina patanghel" userId="7cd80d3f4a017099" providerId="LiveId" clId="{6D60FC79-E52D-40A1-BDCE-3642EEC6D4D4}" dt="2024-10-23T21:39:45.137" v="678" actId="26606"/>
          <ac:picMkLst>
            <pc:docMk/>
            <pc:sldMk cId="2091648063" sldId="263"/>
            <ac:picMk id="36" creationId="{D1A7DAF5-0F80-D59F-5ADE-D75378DB88AD}"/>
          </ac:picMkLst>
        </pc:picChg>
        <pc:picChg chg="add del">
          <ac:chgData name="cristina florentina patanghel" userId="7cd80d3f4a017099" providerId="LiveId" clId="{6D60FC79-E52D-40A1-BDCE-3642EEC6D4D4}" dt="2024-10-23T21:40:00.675" v="684" actId="26606"/>
          <ac:picMkLst>
            <pc:docMk/>
            <pc:sldMk cId="2091648063" sldId="263"/>
            <ac:picMk id="58" creationId="{D1A7DAF5-0F80-D59F-5ADE-D75378DB88AD}"/>
          </ac:picMkLst>
        </pc:picChg>
        <pc:picChg chg="add del">
          <ac:chgData name="cristina florentina patanghel" userId="7cd80d3f4a017099" providerId="LiveId" clId="{6D60FC79-E52D-40A1-BDCE-3642EEC6D4D4}" dt="2024-11-03T09:41:31.314" v="978" actId="26606"/>
          <ac:picMkLst>
            <pc:docMk/>
            <pc:sldMk cId="2091648063" sldId="263"/>
            <ac:picMk id="70" creationId="{FA75B783-AB04-51DA-97FB-AFEDB1955771}"/>
          </ac:picMkLst>
        </pc:picChg>
        <pc:picChg chg="add del mod ord">
          <ac:chgData name="cristina florentina patanghel" userId="7cd80d3f4a017099" providerId="LiveId" clId="{6D60FC79-E52D-40A1-BDCE-3642EEC6D4D4}" dt="2024-11-03T09:43:02.456" v="1011" actId="478"/>
          <ac:picMkLst>
            <pc:docMk/>
            <pc:sldMk cId="2091648063" sldId="263"/>
            <ac:picMk id="78" creationId="{A550E611-2790-4135-8FB4-B5BC0802DCF5}"/>
          </ac:picMkLst>
        </pc:picChg>
        <pc:picChg chg="add del mod ord">
          <ac:chgData name="cristina florentina patanghel" userId="7cd80d3f4a017099" providerId="LiveId" clId="{6D60FC79-E52D-40A1-BDCE-3642EEC6D4D4}" dt="2024-11-07T19:34:33.467" v="2881" actId="478"/>
          <ac:picMkLst>
            <pc:docMk/>
            <pc:sldMk cId="2091648063" sldId="263"/>
            <ac:picMk id="81" creationId="{749BA159-0B8F-5241-5057-60E4FDED4757}"/>
          </ac:picMkLst>
        </pc:picChg>
        <pc:picChg chg="add del">
          <ac:chgData name="cristina florentina patanghel" userId="7cd80d3f4a017099" providerId="LiveId" clId="{6D60FC79-E52D-40A1-BDCE-3642EEC6D4D4}" dt="2024-11-03T09:43:09.194" v="1013" actId="26606"/>
          <ac:picMkLst>
            <pc:docMk/>
            <pc:sldMk cId="2091648063" sldId="263"/>
            <ac:picMk id="90" creationId="{0E9EE39A-D6B3-5C63-A74F-772DF026F61E}"/>
          </ac:picMkLst>
        </pc:picChg>
        <pc:picChg chg="add del">
          <ac:chgData name="cristina florentina patanghel" userId="7cd80d3f4a017099" providerId="LiveId" clId="{6D60FC79-E52D-40A1-BDCE-3642EEC6D4D4}" dt="2024-11-03T09:43:44.955" v="1017" actId="478"/>
          <ac:picMkLst>
            <pc:docMk/>
            <pc:sldMk cId="2091648063" sldId="263"/>
            <ac:picMk id="91" creationId="{17543E36-3D9E-A960-DC9F-73C7DB735163}"/>
          </ac:picMkLst>
        </pc:picChg>
        <pc:cxnChg chg="add del">
          <ac:chgData name="cristina florentina patanghel" userId="7cd80d3f4a017099" providerId="LiveId" clId="{6D60FC79-E52D-40A1-BDCE-3642EEC6D4D4}" dt="2024-11-03T09:41:31.314" v="979" actId="26606"/>
          <ac:cxnSpMkLst>
            <pc:docMk/>
            <pc:sldMk cId="2091648063" sldId="263"/>
            <ac:cxnSpMk id="17" creationId="{6CF1BAF6-AD41-4082-B212-8A1F9A2E8779}"/>
          </ac:cxnSpMkLst>
        </pc:cxnChg>
        <pc:cxnChg chg="add del">
          <ac:chgData name="cristina florentina patanghel" userId="7cd80d3f4a017099" providerId="LiveId" clId="{6D60FC79-E52D-40A1-BDCE-3642EEC6D4D4}" dt="2024-11-03T09:43:09.194" v="1013" actId="26606"/>
          <ac:cxnSpMkLst>
            <pc:docMk/>
            <pc:sldMk cId="2091648063" sldId="263"/>
            <ac:cxnSpMk id="104" creationId="{43621FD4-D14D-45D5-9A57-9A2DE5EA59C0}"/>
          </ac:cxnSpMkLst>
        </pc:cxnChg>
      </pc:sldChg>
      <pc:sldChg chg="addSp delSp modSp new mod modTransition setBg modAnim setClrOvrMap delDesignElem">
        <pc:chgData name="cristina florentina patanghel" userId="7cd80d3f4a017099" providerId="LiveId" clId="{6D60FC79-E52D-40A1-BDCE-3642EEC6D4D4}" dt="2024-11-07T20:06:41.466" v="3100" actId="20577"/>
        <pc:sldMkLst>
          <pc:docMk/>
          <pc:sldMk cId="2055417061" sldId="264"/>
        </pc:sldMkLst>
        <pc:spChg chg="del mod">
          <ac:chgData name="cristina florentina patanghel" userId="7cd80d3f4a017099" providerId="LiveId" clId="{6D60FC79-E52D-40A1-BDCE-3642EEC6D4D4}" dt="2024-10-23T20:28:02.212" v="204" actId="21"/>
          <ac:spMkLst>
            <pc:docMk/>
            <pc:sldMk cId="2055417061" sldId="264"/>
            <ac:spMk id="2" creationId="{BE79144D-1C66-AF7C-B005-7FB39A8CE38F}"/>
          </ac:spMkLst>
        </pc:spChg>
        <pc:spChg chg="mod ord">
          <ac:chgData name="cristina florentina patanghel" userId="7cd80d3f4a017099" providerId="LiveId" clId="{6D60FC79-E52D-40A1-BDCE-3642EEC6D4D4}" dt="2024-11-07T20:06:41.466" v="3100" actId="20577"/>
          <ac:spMkLst>
            <pc:docMk/>
            <pc:sldMk cId="2055417061" sldId="264"/>
            <ac:spMk id="3" creationId="{2BC57CB4-3067-6A01-BD12-0FEDEA2C33F2}"/>
          </ac:spMkLst>
        </pc:spChg>
        <pc:spChg chg="add del">
          <ac:chgData name="cristina florentina patanghel" userId="7cd80d3f4a017099" providerId="LiveId" clId="{6D60FC79-E52D-40A1-BDCE-3642EEC6D4D4}" dt="2024-11-03T10:00:33.467" v="1083"/>
          <ac:spMkLst>
            <pc:docMk/>
            <pc:sldMk cId="2055417061" sldId="264"/>
            <ac:spMk id="6" creationId="{C6870151-9189-4C3A-8379-EF3D95827A0A}"/>
          </ac:spMkLst>
        </pc:spChg>
        <pc:spChg chg="add del">
          <ac:chgData name="cristina florentina patanghel" userId="7cd80d3f4a017099" providerId="LiveId" clId="{6D60FC79-E52D-40A1-BDCE-3642EEC6D4D4}" dt="2024-10-23T20:34:27.705" v="223" actId="26606"/>
          <ac:spMkLst>
            <pc:docMk/>
            <pc:sldMk cId="2055417061" sldId="264"/>
            <ac:spMk id="7" creationId="{12609869-9E80-471B-A487-A53288E0E791}"/>
          </ac:spMkLst>
        </pc:spChg>
        <pc:spChg chg="add del">
          <ac:chgData name="cristina florentina patanghel" userId="7cd80d3f4a017099" providerId="LiveId" clId="{6D60FC79-E52D-40A1-BDCE-3642EEC6D4D4}" dt="2024-10-23T20:34:27.705" v="223" actId="26606"/>
          <ac:spMkLst>
            <pc:docMk/>
            <pc:sldMk cId="2055417061" sldId="264"/>
            <ac:spMk id="8" creationId="{7004738A-9D34-43E8-97D2-CA0EED4F8BE0}"/>
          </ac:spMkLst>
        </pc:spChg>
        <pc:spChg chg="add del">
          <ac:chgData name="cristina florentina patanghel" userId="7cd80d3f4a017099" providerId="LiveId" clId="{6D60FC79-E52D-40A1-BDCE-3642EEC6D4D4}" dt="2024-10-23T20:34:27.705" v="223" actId="26606"/>
          <ac:spMkLst>
            <pc:docMk/>
            <pc:sldMk cId="2055417061" sldId="264"/>
            <ac:spMk id="9" creationId="{B8B8D07F-F13E-443E-BA68-2D26672D76B9}"/>
          </ac:spMkLst>
        </pc:spChg>
        <pc:spChg chg="add del">
          <ac:chgData name="cristina florentina patanghel" userId="7cd80d3f4a017099" providerId="LiveId" clId="{6D60FC79-E52D-40A1-BDCE-3642EEC6D4D4}" dt="2024-10-23T20:26:44.480" v="185" actId="26606"/>
          <ac:spMkLst>
            <pc:docMk/>
            <pc:sldMk cId="2055417061" sldId="264"/>
            <ac:spMk id="10" creationId="{12609869-9E80-471B-A487-A53288E0E791}"/>
          </ac:spMkLst>
        </pc:spChg>
        <pc:spChg chg="add del">
          <ac:chgData name="cristina florentina patanghel" userId="7cd80d3f4a017099" providerId="LiveId" clId="{6D60FC79-E52D-40A1-BDCE-3642EEC6D4D4}" dt="2024-10-23T20:34:27.705" v="223" actId="26606"/>
          <ac:spMkLst>
            <pc:docMk/>
            <pc:sldMk cId="2055417061" sldId="264"/>
            <ac:spMk id="11" creationId="{2813A4FA-24A5-41ED-A534-3807D1B2F344}"/>
          </ac:spMkLst>
        </pc:spChg>
        <pc:spChg chg="add del">
          <ac:chgData name="cristina florentina patanghel" userId="7cd80d3f4a017099" providerId="LiveId" clId="{6D60FC79-E52D-40A1-BDCE-3642EEC6D4D4}" dt="2024-10-23T20:26:44.480" v="185" actId="26606"/>
          <ac:spMkLst>
            <pc:docMk/>
            <pc:sldMk cId="2055417061" sldId="264"/>
            <ac:spMk id="12" creationId="{7004738A-9D34-43E8-97D2-CA0EED4F8BE0}"/>
          </ac:spMkLst>
        </pc:spChg>
        <pc:spChg chg="add del">
          <ac:chgData name="cristina florentina patanghel" userId="7cd80d3f4a017099" providerId="LiveId" clId="{6D60FC79-E52D-40A1-BDCE-3642EEC6D4D4}" dt="2024-10-23T20:34:27.705" v="223" actId="26606"/>
          <ac:spMkLst>
            <pc:docMk/>
            <pc:sldMk cId="2055417061" sldId="264"/>
            <ac:spMk id="13" creationId="{C3944F27-CA70-4E84-A51A-E6BF89558979}"/>
          </ac:spMkLst>
        </pc:spChg>
        <pc:spChg chg="add del">
          <ac:chgData name="cristina florentina patanghel" userId="7cd80d3f4a017099" providerId="LiveId" clId="{6D60FC79-E52D-40A1-BDCE-3642EEC6D4D4}" dt="2024-10-23T20:26:44.480" v="185" actId="26606"/>
          <ac:spMkLst>
            <pc:docMk/>
            <pc:sldMk cId="2055417061" sldId="264"/>
            <ac:spMk id="14" creationId="{B8B8D07F-F13E-443E-BA68-2D26672D76B9}"/>
          </ac:spMkLst>
        </pc:spChg>
        <pc:spChg chg="add del">
          <ac:chgData name="cristina florentina patanghel" userId="7cd80d3f4a017099" providerId="LiveId" clId="{6D60FC79-E52D-40A1-BDCE-3642EEC6D4D4}" dt="2024-10-23T20:26:44.480" v="185" actId="26606"/>
          <ac:spMkLst>
            <pc:docMk/>
            <pc:sldMk cId="2055417061" sldId="264"/>
            <ac:spMk id="16" creationId="{2813A4FA-24A5-41ED-A534-3807D1B2F344}"/>
          </ac:spMkLst>
        </pc:spChg>
        <pc:spChg chg="add del">
          <ac:chgData name="cristina florentina patanghel" userId="7cd80d3f4a017099" providerId="LiveId" clId="{6D60FC79-E52D-40A1-BDCE-3642EEC6D4D4}" dt="2024-10-23T20:26:44.480" v="185" actId="26606"/>
          <ac:spMkLst>
            <pc:docMk/>
            <pc:sldMk cId="2055417061" sldId="264"/>
            <ac:spMk id="18" creationId="{C3944F27-CA70-4E84-A51A-E6BF89558979}"/>
          </ac:spMkLst>
        </pc:spChg>
        <pc:spChg chg="add del">
          <ac:chgData name="cristina florentina patanghel" userId="7cd80d3f4a017099" providerId="LiveId" clId="{6D60FC79-E52D-40A1-BDCE-3642EEC6D4D4}" dt="2024-11-03T10:00:33.467" v="1083"/>
          <ac:spMkLst>
            <pc:docMk/>
            <pc:sldMk cId="2055417061" sldId="264"/>
            <ac:spMk id="19" creationId="{3FBF03E8-C602-4192-9C52-F84B29FDCC88}"/>
          </ac:spMkLst>
        </pc:spChg>
        <pc:spChg chg="add del">
          <ac:chgData name="cristina florentina patanghel" userId="7cd80d3f4a017099" providerId="LiveId" clId="{6D60FC79-E52D-40A1-BDCE-3642EEC6D4D4}" dt="2024-10-23T20:26:53.429" v="187" actId="26606"/>
          <ac:spMkLst>
            <pc:docMk/>
            <pc:sldMk cId="2055417061" sldId="264"/>
            <ac:spMk id="21" creationId="{D7A453D2-15D8-4403-815F-291FA16340D9}"/>
          </ac:spMkLst>
        </pc:spChg>
        <pc:spChg chg="add del">
          <ac:chgData name="cristina florentina patanghel" userId="7cd80d3f4a017099" providerId="LiveId" clId="{6D60FC79-E52D-40A1-BDCE-3642EEC6D4D4}" dt="2024-10-23T20:26:53.429" v="187" actId="26606"/>
          <ac:spMkLst>
            <pc:docMk/>
            <pc:sldMk cId="2055417061" sldId="264"/>
            <ac:spMk id="22" creationId="{B8114C98-A349-4111-A123-E8EAB86ABE30}"/>
          </ac:spMkLst>
        </pc:spChg>
        <pc:spChg chg="add del">
          <ac:chgData name="cristina florentina patanghel" userId="7cd80d3f4a017099" providerId="LiveId" clId="{6D60FC79-E52D-40A1-BDCE-3642EEC6D4D4}" dt="2024-10-23T20:26:53.429" v="187" actId="26606"/>
          <ac:spMkLst>
            <pc:docMk/>
            <pc:sldMk cId="2055417061" sldId="264"/>
            <ac:spMk id="23" creationId="{8161EA6B-09CA-445B-AB0D-8DF76FA92DEF}"/>
          </ac:spMkLst>
        </pc:spChg>
        <pc:spChg chg="add del">
          <ac:chgData name="cristina florentina patanghel" userId="7cd80d3f4a017099" providerId="LiveId" clId="{6D60FC79-E52D-40A1-BDCE-3642EEC6D4D4}" dt="2024-10-23T20:44:34.983" v="231" actId="26606"/>
          <ac:spMkLst>
            <pc:docMk/>
            <pc:sldMk cId="2055417061" sldId="264"/>
            <ac:spMk id="25" creationId="{C681C32C-7AFC-4BB3-9088-65CBDFC5D1C2}"/>
          </ac:spMkLst>
        </pc:spChg>
        <pc:spChg chg="add del">
          <ac:chgData name="cristina florentina patanghel" userId="7cd80d3f4a017099" providerId="LiveId" clId="{6D60FC79-E52D-40A1-BDCE-3642EEC6D4D4}" dt="2024-10-23T20:44:34.983" v="231" actId="26606"/>
          <ac:spMkLst>
            <pc:docMk/>
            <pc:sldMk cId="2055417061" sldId="264"/>
            <ac:spMk id="26" creationId="{199C0ED0-69DE-4C31-A5CF-E2A46FD30226}"/>
          </ac:spMkLst>
        </pc:spChg>
        <pc:spChg chg="add del">
          <ac:chgData name="cristina florentina patanghel" userId="7cd80d3f4a017099" providerId="LiveId" clId="{6D60FC79-E52D-40A1-BDCE-3642EEC6D4D4}" dt="2024-10-23T20:44:34.983" v="231" actId="26606"/>
          <ac:spMkLst>
            <pc:docMk/>
            <pc:sldMk cId="2055417061" sldId="264"/>
            <ac:spMk id="27" creationId="{8D42B8BD-40AF-488E-8A79-D7256C917229}"/>
          </ac:spMkLst>
        </pc:spChg>
        <pc:spChg chg="add del">
          <ac:chgData name="cristina florentina patanghel" userId="7cd80d3f4a017099" providerId="LiveId" clId="{6D60FC79-E52D-40A1-BDCE-3642EEC6D4D4}" dt="2024-10-23T20:44:44.543" v="234" actId="26606"/>
          <ac:spMkLst>
            <pc:docMk/>
            <pc:sldMk cId="2055417061" sldId="264"/>
            <ac:spMk id="28" creationId="{53E5B1A8-3AC9-4BD1-9BBC-78CA94F2D1BA}"/>
          </ac:spMkLst>
        </pc:spChg>
        <pc:spChg chg="add del">
          <ac:chgData name="cristina florentina patanghel" userId="7cd80d3f4a017099" providerId="LiveId" clId="{6D60FC79-E52D-40A1-BDCE-3642EEC6D4D4}" dt="2024-10-23T20:26:53.429" v="187" actId="26606"/>
          <ac:spMkLst>
            <pc:docMk/>
            <pc:sldMk cId="2055417061" sldId="264"/>
            <ac:spMk id="30" creationId="{E2D3D3F2-ABBB-4453-B1C5-1BEBF7E4DD56}"/>
          </ac:spMkLst>
        </pc:spChg>
        <pc:spChg chg="add del">
          <ac:chgData name="cristina florentina patanghel" userId="7cd80d3f4a017099" providerId="LiveId" clId="{6D60FC79-E52D-40A1-BDCE-3642EEC6D4D4}" dt="2024-10-23T20:44:44.543" v="234" actId="26606"/>
          <ac:spMkLst>
            <pc:docMk/>
            <pc:sldMk cId="2055417061" sldId="264"/>
            <ac:spMk id="31" creationId="{1B15ED52-F352-441B-82BF-E0EA34836D08}"/>
          </ac:spMkLst>
        </pc:spChg>
        <pc:spChg chg="add del">
          <ac:chgData name="cristina florentina patanghel" userId="7cd80d3f4a017099" providerId="LiveId" clId="{6D60FC79-E52D-40A1-BDCE-3642EEC6D4D4}" dt="2024-10-23T20:44:44.543" v="234" actId="26606"/>
          <ac:spMkLst>
            <pc:docMk/>
            <pc:sldMk cId="2055417061" sldId="264"/>
            <ac:spMk id="33" creationId="{3B2E3793-BFE6-45A2-9B7B-E18844431C99}"/>
          </ac:spMkLst>
        </pc:spChg>
        <pc:spChg chg="add del">
          <ac:chgData name="cristina florentina patanghel" userId="7cd80d3f4a017099" providerId="LiveId" clId="{6D60FC79-E52D-40A1-BDCE-3642EEC6D4D4}" dt="2024-10-23T20:44:44.543" v="234" actId="26606"/>
          <ac:spMkLst>
            <pc:docMk/>
            <pc:sldMk cId="2055417061" sldId="264"/>
            <ac:spMk id="34" creationId="{BC4C4868-CB8F-4AF9-9CDB-8108F2C19B67}"/>
          </ac:spMkLst>
        </pc:spChg>
        <pc:spChg chg="add del">
          <ac:chgData name="cristina florentina patanghel" userId="7cd80d3f4a017099" providerId="LiveId" clId="{6D60FC79-E52D-40A1-BDCE-3642EEC6D4D4}" dt="2024-10-23T20:44:44.543" v="234" actId="26606"/>
          <ac:spMkLst>
            <pc:docMk/>
            <pc:sldMk cId="2055417061" sldId="264"/>
            <ac:spMk id="35" creationId="{375E0459-6403-40CD-989D-56A4407CA12E}"/>
          </ac:spMkLst>
        </pc:spChg>
        <pc:spChg chg="add del">
          <ac:chgData name="cristina florentina patanghel" userId="7cd80d3f4a017099" providerId="LiveId" clId="{6D60FC79-E52D-40A1-BDCE-3642EEC6D4D4}" dt="2024-10-23T20:27:47.563" v="199" actId="26606"/>
          <ac:spMkLst>
            <pc:docMk/>
            <pc:sldMk cId="2055417061" sldId="264"/>
            <ac:spMk id="36" creationId="{E2D3D3F2-ABBB-4453-B1C5-1BEBF7E4DD56}"/>
          </ac:spMkLst>
        </pc:spChg>
        <pc:spChg chg="add del">
          <ac:chgData name="cristina florentina patanghel" userId="7cd80d3f4a017099" providerId="LiveId" clId="{6D60FC79-E52D-40A1-BDCE-3642EEC6D4D4}" dt="2024-10-23T20:44:59.629" v="236" actId="26606"/>
          <ac:spMkLst>
            <pc:docMk/>
            <pc:sldMk cId="2055417061" sldId="264"/>
            <ac:spMk id="37" creationId="{B6FACB3C-9069-4791-BC5C-0DB7CD19B853}"/>
          </ac:spMkLst>
        </pc:spChg>
        <pc:spChg chg="add del">
          <ac:chgData name="cristina florentina patanghel" userId="7cd80d3f4a017099" providerId="LiveId" clId="{6D60FC79-E52D-40A1-BDCE-3642EEC6D4D4}" dt="2024-10-23T20:44:59.629" v="236" actId="26606"/>
          <ac:spMkLst>
            <pc:docMk/>
            <pc:sldMk cId="2055417061" sldId="264"/>
            <ac:spMk id="39" creationId="{71F2038E-D777-4B76-81DD-DD13EE91B9DD}"/>
          </ac:spMkLst>
        </pc:spChg>
        <pc:spChg chg="add del">
          <ac:chgData name="cristina florentina patanghel" userId="7cd80d3f4a017099" providerId="LiveId" clId="{6D60FC79-E52D-40A1-BDCE-3642EEC6D4D4}" dt="2024-11-03T10:00:33.467" v="1083"/>
          <ac:spMkLst>
            <pc:docMk/>
            <pc:sldMk cId="2055417061" sldId="264"/>
            <ac:spMk id="42" creationId="{123EA69C-102A-4DD0-9547-05DCD271D159}"/>
          </ac:spMkLst>
        </pc:spChg>
        <pc:spChg chg="add del">
          <ac:chgData name="cristina florentina patanghel" userId="7cd80d3f4a017099" providerId="LiveId" clId="{6D60FC79-E52D-40A1-BDCE-3642EEC6D4D4}" dt="2024-11-03T10:00:33.467" v="1083"/>
          <ac:spMkLst>
            <pc:docMk/>
            <pc:sldMk cId="2055417061" sldId="264"/>
            <ac:spMk id="43" creationId="{6A862265-5CA3-4C40-8582-7534C3B03C2A}"/>
          </ac:spMkLst>
        </pc:spChg>
        <pc:spChg chg="add del">
          <ac:chgData name="cristina florentina patanghel" userId="7cd80d3f4a017099" providerId="LiveId" clId="{6D60FC79-E52D-40A1-BDCE-3642EEC6D4D4}" dt="2024-10-23T20:26:53.429" v="187" actId="26606"/>
          <ac:spMkLst>
            <pc:docMk/>
            <pc:sldMk cId="2055417061" sldId="264"/>
            <ac:spMk id="44" creationId="{773AEA78-C03B-40B7-9D11-DC022119D577}"/>
          </ac:spMkLst>
        </pc:spChg>
        <pc:spChg chg="add del">
          <ac:chgData name="cristina florentina patanghel" userId="7cd80d3f4a017099" providerId="LiveId" clId="{6D60FC79-E52D-40A1-BDCE-3642EEC6D4D4}" dt="2024-11-03T10:00:33.467" v="1083"/>
          <ac:spMkLst>
            <pc:docMk/>
            <pc:sldMk cId="2055417061" sldId="264"/>
            <ac:spMk id="45" creationId="{600EF80B-0391-4082-9AF5-F15B091B4CE9}"/>
          </ac:spMkLst>
        </pc:spChg>
        <pc:spChg chg="add del">
          <ac:chgData name="cristina florentina patanghel" userId="7cd80d3f4a017099" providerId="LiveId" clId="{6D60FC79-E52D-40A1-BDCE-3642EEC6D4D4}" dt="2024-10-23T20:45:39.726" v="240" actId="26606"/>
          <ac:spMkLst>
            <pc:docMk/>
            <pc:sldMk cId="2055417061" sldId="264"/>
            <ac:spMk id="47" creationId="{C3896A03-3945-419A-B66B-4EE266EDD152}"/>
          </ac:spMkLst>
        </pc:spChg>
        <pc:spChg chg="add del">
          <ac:chgData name="cristina florentina patanghel" userId="7cd80d3f4a017099" providerId="LiveId" clId="{6D60FC79-E52D-40A1-BDCE-3642EEC6D4D4}" dt="2024-10-23T20:45:39.726" v="240" actId="26606"/>
          <ac:spMkLst>
            <pc:docMk/>
            <pc:sldMk cId="2055417061" sldId="264"/>
            <ac:spMk id="49" creationId="{B34F5AD2-EDBD-4BBD-A55C-EAFFD0C7097A}"/>
          </ac:spMkLst>
        </pc:spChg>
        <pc:spChg chg="add del">
          <ac:chgData name="cristina florentina patanghel" userId="7cd80d3f4a017099" providerId="LiveId" clId="{6D60FC79-E52D-40A1-BDCE-3642EEC6D4D4}" dt="2024-10-23T20:45:39.726" v="240" actId="26606"/>
          <ac:spMkLst>
            <pc:docMk/>
            <pc:sldMk cId="2055417061" sldId="264"/>
            <ac:spMk id="51" creationId="{450D3AD2-FA80-415F-A9CE-54D884561CD7}"/>
          </ac:spMkLst>
        </pc:spChg>
        <pc:spChg chg="add del">
          <ac:chgData name="cristina florentina patanghel" userId="7cd80d3f4a017099" providerId="LiveId" clId="{6D60FC79-E52D-40A1-BDCE-3642EEC6D4D4}" dt="2024-10-23T20:27:39.762" v="195" actId="26606"/>
          <ac:spMkLst>
            <pc:docMk/>
            <pc:sldMk cId="2055417061" sldId="264"/>
            <ac:spMk id="52" creationId="{3BA513B0-82FF-4F41-8178-885375D1CFB5}"/>
          </ac:spMkLst>
        </pc:spChg>
        <pc:spChg chg="add del">
          <ac:chgData name="cristina florentina patanghel" userId="7cd80d3f4a017099" providerId="LiveId" clId="{6D60FC79-E52D-40A1-BDCE-3642EEC6D4D4}" dt="2024-10-23T20:59:11.813" v="279" actId="26606"/>
          <ac:spMkLst>
            <pc:docMk/>
            <pc:sldMk cId="2055417061" sldId="264"/>
            <ac:spMk id="55" creationId="{26A515A1-4D80-430E-BE0A-71A290516A82}"/>
          </ac:spMkLst>
        </pc:spChg>
        <pc:spChg chg="add del">
          <ac:chgData name="cristina florentina patanghel" userId="7cd80d3f4a017099" providerId="LiveId" clId="{6D60FC79-E52D-40A1-BDCE-3642EEC6D4D4}" dt="2024-10-23T20:59:11.813" v="279" actId="26606"/>
          <ac:spMkLst>
            <pc:docMk/>
            <pc:sldMk cId="2055417061" sldId="264"/>
            <ac:spMk id="56" creationId="{0D7B6173-1D58-48E2-83CF-37350F315F75}"/>
          </ac:spMkLst>
        </pc:spChg>
        <pc:spChg chg="add del">
          <ac:chgData name="cristina florentina patanghel" userId="7cd80d3f4a017099" providerId="LiveId" clId="{6D60FC79-E52D-40A1-BDCE-3642EEC6D4D4}" dt="2024-10-23T20:59:11.813" v="279" actId="26606"/>
          <ac:spMkLst>
            <pc:docMk/>
            <pc:sldMk cId="2055417061" sldId="264"/>
            <ac:spMk id="58" creationId="{02EBFA83-D4DB-4CA0-B229-9E44634D7FE9}"/>
          </ac:spMkLst>
        </pc:spChg>
        <pc:spChg chg="add del">
          <ac:chgData name="cristina florentina patanghel" userId="7cd80d3f4a017099" providerId="LiveId" clId="{6D60FC79-E52D-40A1-BDCE-3642EEC6D4D4}" dt="2024-10-23T20:27:47.563" v="199" actId="26606"/>
          <ac:spMkLst>
            <pc:docMk/>
            <pc:sldMk cId="2055417061" sldId="264"/>
            <ac:spMk id="59" creationId="{D7A453D2-15D8-4403-815F-291FA16340D9}"/>
          </ac:spMkLst>
        </pc:spChg>
        <pc:spChg chg="add del">
          <ac:chgData name="cristina florentina patanghel" userId="7cd80d3f4a017099" providerId="LiveId" clId="{6D60FC79-E52D-40A1-BDCE-3642EEC6D4D4}" dt="2024-10-23T20:27:47.563" v="199" actId="26606"/>
          <ac:spMkLst>
            <pc:docMk/>
            <pc:sldMk cId="2055417061" sldId="264"/>
            <ac:spMk id="60" creationId="{8161EA6B-09CA-445B-AB0D-8DF76FA92DEF}"/>
          </ac:spMkLst>
        </pc:spChg>
        <pc:spChg chg="add del">
          <ac:chgData name="cristina florentina patanghel" userId="7cd80d3f4a017099" providerId="LiveId" clId="{6D60FC79-E52D-40A1-BDCE-3642EEC6D4D4}" dt="2024-10-23T20:59:11.813" v="279" actId="26606"/>
          <ac:spMkLst>
            <pc:docMk/>
            <pc:sldMk cId="2055417061" sldId="264"/>
            <ac:spMk id="62" creationId="{21BDEC81-16A7-4451-B893-C15000083B77}"/>
          </ac:spMkLst>
        </pc:spChg>
        <pc:spChg chg="add del">
          <ac:chgData name="cristina florentina patanghel" userId="7cd80d3f4a017099" providerId="LiveId" clId="{6D60FC79-E52D-40A1-BDCE-3642EEC6D4D4}" dt="2024-11-04T00:39:51.621" v="1233" actId="26606"/>
          <ac:spMkLst>
            <pc:docMk/>
            <pc:sldMk cId="2055417061" sldId="264"/>
            <ac:spMk id="63" creationId="{909FE742-1A27-4AEF-B5F0-F8C383EAB1D7}"/>
          </ac:spMkLst>
        </pc:spChg>
        <pc:spChg chg="add del">
          <ac:chgData name="cristina florentina patanghel" userId="7cd80d3f4a017099" providerId="LiveId" clId="{6D60FC79-E52D-40A1-BDCE-3642EEC6D4D4}" dt="2024-10-23T20:27:47.563" v="199" actId="26606"/>
          <ac:spMkLst>
            <pc:docMk/>
            <pc:sldMk cId="2055417061" sldId="264"/>
            <ac:spMk id="64" creationId="{B8114C98-A349-4111-A123-E8EAB86ABE30}"/>
          </ac:spMkLst>
        </pc:spChg>
        <pc:spChg chg="add del">
          <ac:chgData name="cristina florentina patanghel" userId="7cd80d3f4a017099" providerId="LiveId" clId="{6D60FC79-E52D-40A1-BDCE-3642EEC6D4D4}" dt="2024-11-04T11:17:04.410" v="1756" actId="26606"/>
          <ac:spMkLst>
            <pc:docMk/>
            <pc:sldMk cId="2055417061" sldId="264"/>
            <ac:spMk id="67" creationId="{C8A3C342-1D03-412F-8DD3-BF519E8E0AE9}"/>
          </ac:spMkLst>
        </pc:spChg>
        <pc:spChg chg="add del">
          <ac:chgData name="cristina florentina patanghel" userId="7cd80d3f4a017099" providerId="LiveId" clId="{6D60FC79-E52D-40A1-BDCE-3642EEC6D4D4}" dt="2024-10-23T20:27:51.912" v="202" actId="26606"/>
          <ac:spMkLst>
            <pc:docMk/>
            <pc:sldMk cId="2055417061" sldId="264"/>
            <ac:spMk id="70" creationId="{1B15ED52-F352-441B-82BF-E0EA34836D08}"/>
          </ac:spMkLst>
        </pc:spChg>
        <pc:spChg chg="add del">
          <ac:chgData name="cristina florentina patanghel" userId="7cd80d3f4a017099" providerId="LiveId" clId="{6D60FC79-E52D-40A1-BDCE-3642EEC6D4D4}" dt="2024-10-23T20:27:51.912" v="202" actId="26606"/>
          <ac:spMkLst>
            <pc:docMk/>
            <pc:sldMk cId="2055417061" sldId="264"/>
            <ac:spMk id="71" creationId="{3B2E3793-BFE6-45A2-9B7B-E18844431C99}"/>
          </ac:spMkLst>
        </pc:spChg>
        <pc:spChg chg="add del">
          <ac:chgData name="cristina florentina patanghel" userId="7cd80d3f4a017099" providerId="LiveId" clId="{6D60FC79-E52D-40A1-BDCE-3642EEC6D4D4}" dt="2024-10-23T20:27:51.912" v="202" actId="26606"/>
          <ac:spMkLst>
            <pc:docMk/>
            <pc:sldMk cId="2055417061" sldId="264"/>
            <ac:spMk id="72" creationId="{BC4C4868-CB8F-4AF9-9CDB-8108F2C19B67}"/>
          </ac:spMkLst>
        </pc:spChg>
        <pc:spChg chg="add del">
          <ac:chgData name="cristina florentina patanghel" userId="7cd80d3f4a017099" providerId="LiveId" clId="{6D60FC79-E52D-40A1-BDCE-3642EEC6D4D4}" dt="2024-10-23T20:27:51.912" v="202" actId="26606"/>
          <ac:spMkLst>
            <pc:docMk/>
            <pc:sldMk cId="2055417061" sldId="264"/>
            <ac:spMk id="73" creationId="{375E0459-6403-40CD-989D-56A4407CA12E}"/>
          </ac:spMkLst>
        </pc:spChg>
        <pc:spChg chg="add del">
          <ac:chgData name="cristina florentina patanghel" userId="7cd80d3f4a017099" providerId="LiveId" clId="{6D60FC79-E52D-40A1-BDCE-3642EEC6D4D4}" dt="2024-10-23T20:27:51.912" v="202" actId="26606"/>
          <ac:spMkLst>
            <pc:docMk/>
            <pc:sldMk cId="2055417061" sldId="264"/>
            <ac:spMk id="74" creationId="{53E5B1A8-3AC9-4BD1-9BBC-78CA94F2D1BA}"/>
          </ac:spMkLst>
        </pc:spChg>
        <pc:spChg chg="add del">
          <ac:chgData name="cristina florentina patanghel" userId="7cd80d3f4a017099" providerId="LiveId" clId="{6D60FC79-E52D-40A1-BDCE-3642EEC6D4D4}" dt="2024-10-23T20:58:04.701" v="260" actId="26606"/>
          <ac:spMkLst>
            <pc:docMk/>
            <pc:sldMk cId="2055417061" sldId="264"/>
            <ac:spMk id="75" creationId="{12609869-9E80-471B-A487-A53288E0E791}"/>
          </ac:spMkLst>
        </pc:spChg>
        <pc:spChg chg="add del">
          <ac:chgData name="cristina florentina patanghel" userId="7cd80d3f4a017099" providerId="LiveId" clId="{6D60FC79-E52D-40A1-BDCE-3642EEC6D4D4}" dt="2024-10-23T20:58:04.701" v="260" actId="26606"/>
          <ac:spMkLst>
            <pc:docMk/>
            <pc:sldMk cId="2055417061" sldId="264"/>
            <ac:spMk id="76" creationId="{7004738A-9D34-43E8-97D2-CA0EED4F8BE0}"/>
          </ac:spMkLst>
        </pc:spChg>
        <pc:spChg chg="add del">
          <ac:chgData name="cristina florentina patanghel" userId="7cd80d3f4a017099" providerId="LiveId" clId="{6D60FC79-E52D-40A1-BDCE-3642EEC6D4D4}" dt="2024-11-04T11:17:04.410" v="1756" actId="26606"/>
          <ac:spMkLst>
            <pc:docMk/>
            <pc:sldMk cId="2055417061" sldId="264"/>
            <ac:spMk id="77" creationId="{81CC9B02-E087-4350-AEBD-2C3CF001AF01}"/>
          </ac:spMkLst>
        </pc:spChg>
        <pc:spChg chg="add del">
          <ac:chgData name="cristina florentina patanghel" userId="7cd80d3f4a017099" providerId="LiveId" clId="{6D60FC79-E52D-40A1-BDCE-3642EEC6D4D4}" dt="2024-10-23T20:58:04.701" v="260" actId="26606"/>
          <ac:spMkLst>
            <pc:docMk/>
            <pc:sldMk cId="2055417061" sldId="264"/>
            <ac:spMk id="78" creationId="{B8B8D07F-F13E-443E-BA68-2D26672D76B9}"/>
          </ac:spMkLst>
        </pc:spChg>
        <pc:spChg chg="add del">
          <ac:chgData name="cristina florentina patanghel" userId="7cd80d3f4a017099" providerId="LiveId" clId="{6D60FC79-E52D-40A1-BDCE-3642EEC6D4D4}" dt="2024-11-04T11:16:59.345" v="1753" actId="26606"/>
          <ac:spMkLst>
            <pc:docMk/>
            <pc:sldMk cId="2055417061" sldId="264"/>
            <ac:spMk id="79" creationId="{6DDE478A-9B9B-4F32-906C-273776BD77F0}"/>
          </ac:spMkLst>
        </pc:spChg>
        <pc:spChg chg="add del">
          <ac:chgData name="cristina florentina patanghel" userId="7cd80d3f4a017099" providerId="LiveId" clId="{6D60FC79-E52D-40A1-BDCE-3642EEC6D4D4}" dt="2024-10-23T20:58:04.701" v="260" actId="26606"/>
          <ac:spMkLst>
            <pc:docMk/>
            <pc:sldMk cId="2055417061" sldId="264"/>
            <ac:spMk id="80" creationId="{2813A4FA-24A5-41ED-A534-3807D1B2F344}"/>
          </ac:spMkLst>
        </pc:spChg>
        <pc:spChg chg="add del">
          <ac:chgData name="cristina florentina patanghel" userId="7cd80d3f4a017099" providerId="LiveId" clId="{6D60FC79-E52D-40A1-BDCE-3642EEC6D4D4}" dt="2024-10-23T20:58:04.701" v="260" actId="26606"/>
          <ac:spMkLst>
            <pc:docMk/>
            <pc:sldMk cId="2055417061" sldId="264"/>
            <ac:spMk id="82" creationId="{C3944F27-CA70-4E84-A51A-E6BF89558979}"/>
          </ac:spMkLst>
        </pc:spChg>
        <pc:spChg chg="add del">
          <ac:chgData name="cristina florentina patanghel" userId="7cd80d3f4a017099" providerId="LiveId" clId="{6D60FC79-E52D-40A1-BDCE-3642EEC6D4D4}" dt="2024-11-04T11:17:04.410" v="1755" actId="26606"/>
          <ac:spMkLst>
            <pc:docMk/>
            <pc:sldMk cId="2055417061" sldId="264"/>
            <ac:spMk id="85" creationId="{0F8EDF29-1535-4A6E-807D-812733F33EDB}"/>
          </ac:spMkLst>
        </pc:spChg>
        <pc:spChg chg="add del">
          <ac:chgData name="cristina florentina patanghel" userId="7cd80d3f4a017099" providerId="LiveId" clId="{6D60FC79-E52D-40A1-BDCE-3642EEC6D4D4}" dt="2024-10-23T20:58:32.960" v="264" actId="26606"/>
          <ac:spMkLst>
            <pc:docMk/>
            <pc:sldMk cId="2055417061" sldId="264"/>
            <ac:spMk id="86" creationId="{B6FACB3C-9069-4791-BC5C-0DB7CD19B853}"/>
          </ac:spMkLst>
        </pc:spChg>
        <pc:spChg chg="add del">
          <ac:chgData name="cristina florentina patanghel" userId="7cd80d3f4a017099" providerId="LiveId" clId="{6D60FC79-E52D-40A1-BDCE-3642EEC6D4D4}" dt="2024-10-23T20:58:32.960" v="264" actId="26606"/>
          <ac:spMkLst>
            <pc:docMk/>
            <pc:sldMk cId="2055417061" sldId="264"/>
            <ac:spMk id="87" creationId="{71F2038E-D777-4B76-81DD-DD13EE91B9DD}"/>
          </ac:spMkLst>
        </pc:spChg>
        <pc:spChg chg="add del">
          <ac:chgData name="cristina florentina patanghel" userId="7cd80d3f4a017099" providerId="LiveId" clId="{6D60FC79-E52D-40A1-BDCE-3642EEC6D4D4}" dt="2024-10-23T20:58:38.500" v="266" actId="26606"/>
          <ac:spMkLst>
            <pc:docMk/>
            <pc:sldMk cId="2055417061" sldId="264"/>
            <ac:spMk id="92" creationId="{5A0118C5-4F8D-4CF4-BADD-53FEACC6C42A}"/>
          </ac:spMkLst>
        </pc:spChg>
        <pc:spChg chg="add del">
          <ac:chgData name="cristina florentina patanghel" userId="7cd80d3f4a017099" providerId="LiveId" clId="{6D60FC79-E52D-40A1-BDCE-3642EEC6D4D4}" dt="2024-10-23T20:58:52.002" v="268" actId="26606"/>
          <ac:spMkLst>
            <pc:docMk/>
            <pc:sldMk cId="2055417061" sldId="264"/>
            <ac:spMk id="100" creationId="{A6D37EE4-EA1B-46EE-A54B-5233C63C9695}"/>
          </ac:spMkLst>
        </pc:spChg>
        <pc:spChg chg="add del">
          <ac:chgData name="cristina florentina patanghel" userId="7cd80d3f4a017099" providerId="LiveId" clId="{6D60FC79-E52D-40A1-BDCE-3642EEC6D4D4}" dt="2024-10-23T20:58:52.002" v="268" actId="26606"/>
          <ac:spMkLst>
            <pc:docMk/>
            <pc:sldMk cId="2055417061" sldId="264"/>
            <ac:spMk id="101" creationId="{927D5270-6648-4CC1-8F78-48BE299CAC25}"/>
          </ac:spMkLst>
        </pc:spChg>
        <pc:spChg chg="add del">
          <ac:chgData name="cristina florentina patanghel" userId="7cd80d3f4a017099" providerId="LiveId" clId="{6D60FC79-E52D-40A1-BDCE-3642EEC6D4D4}" dt="2024-10-23T20:59:00.952" v="270" actId="26606"/>
          <ac:spMkLst>
            <pc:docMk/>
            <pc:sldMk cId="2055417061" sldId="264"/>
            <ac:spMk id="103" creationId="{79BB35BC-D5C2-4C8B-A22A-A71E6191913B}"/>
          </ac:spMkLst>
        </pc:spChg>
        <pc:spChg chg="add del">
          <ac:chgData name="cristina florentina patanghel" userId="7cd80d3f4a017099" providerId="LiveId" clId="{6D60FC79-E52D-40A1-BDCE-3642EEC6D4D4}" dt="2024-10-23T20:59:02.930" v="272" actId="26606"/>
          <ac:spMkLst>
            <pc:docMk/>
            <pc:sldMk cId="2055417061" sldId="264"/>
            <ac:spMk id="105" creationId="{1CD81A2A-6ED4-4EF4-A14C-912D31E14800}"/>
          </ac:spMkLst>
        </pc:spChg>
        <pc:spChg chg="add del">
          <ac:chgData name="cristina florentina patanghel" userId="7cd80d3f4a017099" providerId="LiveId" clId="{6D60FC79-E52D-40A1-BDCE-3642EEC6D4D4}" dt="2024-10-23T20:59:02.930" v="272" actId="26606"/>
          <ac:spMkLst>
            <pc:docMk/>
            <pc:sldMk cId="2055417061" sldId="264"/>
            <ac:spMk id="106" creationId="{1661932C-CA15-4E17-B115-FAE7CBEE4789}"/>
          </ac:spMkLst>
        </pc:spChg>
        <pc:spChg chg="add del">
          <ac:chgData name="cristina florentina patanghel" userId="7cd80d3f4a017099" providerId="LiveId" clId="{6D60FC79-E52D-40A1-BDCE-3642EEC6D4D4}" dt="2024-10-23T20:59:02.930" v="272" actId="26606"/>
          <ac:spMkLst>
            <pc:docMk/>
            <pc:sldMk cId="2055417061" sldId="264"/>
            <ac:spMk id="107" creationId="{8590ADD5-9383-4D3D-9047-3DA2593CCB5D}"/>
          </ac:spMkLst>
        </pc:spChg>
        <pc:spChg chg="add del">
          <ac:chgData name="cristina florentina patanghel" userId="7cd80d3f4a017099" providerId="LiveId" clId="{6D60FC79-E52D-40A1-BDCE-3642EEC6D4D4}" dt="2024-10-23T20:59:02.930" v="272" actId="26606"/>
          <ac:spMkLst>
            <pc:docMk/>
            <pc:sldMk cId="2055417061" sldId="264"/>
            <ac:spMk id="108" creationId="{DABE3E45-88CF-45D8-8D40-C773324D93F6}"/>
          </ac:spMkLst>
        </pc:spChg>
        <pc:spChg chg="add del">
          <ac:chgData name="cristina florentina patanghel" userId="7cd80d3f4a017099" providerId="LiveId" clId="{6D60FC79-E52D-40A1-BDCE-3642EEC6D4D4}" dt="2024-10-23T20:59:02.930" v="272" actId="26606"/>
          <ac:spMkLst>
            <pc:docMk/>
            <pc:sldMk cId="2055417061" sldId="264"/>
            <ac:spMk id="110" creationId="{B91ECDA9-56DC-4270-8F33-01C5637B8CEB}"/>
          </ac:spMkLst>
        </pc:spChg>
        <pc:spChg chg="add del">
          <ac:chgData name="cristina florentina patanghel" userId="7cd80d3f4a017099" providerId="LiveId" clId="{6D60FC79-E52D-40A1-BDCE-3642EEC6D4D4}" dt="2024-10-23T20:59:02.930" v="272" actId="26606"/>
          <ac:spMkLst>
            <pc:docMk/>
            <pc:sldMk cId="2055417061" sldId="264"/>
            <ac:spMk id="111" creationId="{75F47824-961D-465D-84F9-EAE11BC6173B}"/>
          </ac:spMkLst>
        </pc:spChg>
        <pc:spChg chg="add del">
          <ac:chgData name="cristina florentina patanghel" userId="7cd80d3f4a017099" providerId="LiveId" clId="{6D60FC79-E52D-40A1-BDCE-3642EEC6D4D4}" dt="2024-10-23T20:59:02.930" v="272" actId="26606"/>
          <ac:spMkLst>
            <pc:docMk/>
            <pc:sldMk cId="2055417061" sldId="264"/>
            <ac:spMk id="112" creationId="{FEC9DA3E-C1D7-472D-B7C0-F71AE41FBA23}"/>
          </ac:spMkLst>
        </pc:spChg>
        <pc:spChg chg="add del">
          <ac:chgData name="cristina florentina patanghel" userId="7cd80d3f4a017099" providerId="LiveId" clId="{6D60FC79-E52D-40A1-BDCE-3642EEC6D4D4}" dt="2024-10-23T20:59:08.330" v="274" actId="26606"/>
          <ac:spMkLst>
            <pc:docMk/>
            <pc:sldMk cId="2055417061" sldId="264"/>
            <ac:spMk id="114" creationId="{EDDBB197-D710-4A4F-A9CA-FD2177498BE8}"/>
          </ac:spMkLst>
        </pc:spChg>
        <pc:spChg chg="add del">
          <ac:chgData name="cristina florentina patanghel" userId="7cd80d3f4a017099" providerId="LiveId" clId="{6D60FC79-E52D-40A1-BDCE-3642EEC6D4D4}" dt="2024-10-23T20:59:08.330" v="274" actId="26606"/>
          <ac:spMkLst>
            <pc:docMk/>
            <pc:sldMk cId="2055417061" sldId="264"/>
            <ac:spMk id="115" creationId="{975D1CFA-2CDB-4B64-BD9F-85744E8DA12F}"/>
          </ac:spMkLst>
        </pc:spChg>
        <pc:spChg chg="add del">
          <ac:chgData name="cristina florentina patanghel" userId="7cd80d3f4a017099" providerId="LiveId" clId="{6D60FC79-E52D-40A1-BDCE-3642EEC6D4D4}" dt="2024-10-23T20:59:10.303" v="276" actId="26606"/>
          <ac:spMkLst>
            <pc:docMk/>
            <pc:sldMk cId="2055417061" sldId="264"/>
            <ac:spMk id="120" creationId="{D009D6D5-DAC2-4A8B-A17A-E206B9012D09}"/>
          </ac:spMkLst>
        </pc:spChg>
        <pc:spChg chg="add del">
          <ac:chgData name="cristina florentina patanghel" userId="7cd80d3f4a017099" providerId="LiveId" clId="{6D60FC79-E52D-40A1-BDCE-3642EEC6D4D4}" dt="2024-10-23T20:59:11.802" v="278" actId="26606"/>
          <ac:spMkLst>
            <pc:docMk/>
            <pc:sldMk cId="2055417061" sldId="264"/>
            <ac:spMk id="122" creationId="{12609869-9E80-471B-A487-A53288E0E791}"/>
          </ac:spMkLst>
        </pc:spChg>
        <pc:spChg chg="add del">
          <ac:chgData name="cristina florentina patanghel" userId="7cd80d3f4a017099" providerId="LiveId" clId="{6D60FC79-E52D-40A1-BDCE-3642EEC6D4D4}" dt="2024-10-23T20:59:11.802" v="278" actId="26606"/>
          <ac:spMkLst>
            <pc:docMk/>
            <pc:sldMk cId="2055417061" sldId="264"/>
            <ac:spMk id="123" creationId="{7004738A-9D34-43E8-97D2-CA0EED4F8BE0}"/>
          </ac:spMkLst>
        </pc:spChg>
        <pc:spChg chg="add del">
          <ac:chgData name="cristina florentina patanghel" userId="7cd80d3f4a017099" providerId="LiveId" clId="{6D60FC79-E52D-40A1-BDCE-3642EEC6D4D4}" dt="2024-10-23T20:59:11.802" v="278" actId="26606"/>
          <ac:spMkLst>
            <pc:docMk/>
            <pc:sldMk cId="2055417061" sldId="264"/>
            <ac:spMk id="124" creationId="{B8B8D07F-F13E-443E-BA68-2D26672D76B9}"/>
          </ac:spMkLst>
        </pc:spChg>
        <pc:spChg chg="add del">
          <ac:chgData name="cristina florentina patanghel" userId="7cd80d3f4a017099" providerId="LiveId" clId="{6D60FC79-E52D-40A1-BDCE-3642EEC6D4D4}" dt="2024-10-23T20:59:11.802" v="278" actId="26606"/>
          <ac:spMkLst>
            <pc:docMk/>
            <pc:sldMk cId="2055417061" sldId="264"/>
            <ac:spMk id="125" creationId="{2813A4FA-24A5-41ED-A534-3807D1B2F344}"/>
          </ac:spMkLst>
        </pc:spChg>
        <pc:spChg chg="add del">
          <ac:chgData name="cristina florentina patanghel" userId="7cd80d3f4a017099" providerId="LiveId" clId="{6D60FC79-E52D-40A1-BDCE-3642EEC6D4D4}" dt="2024-10-23T20:59:11.802" v="278" actId="26606"/>
          <ac:spMkLst>
            <pc:docMk/>
            <pc:sldMk cId="2055417061" sldId="264"/>
            <ac:spMk id="126" creationId="{C3944F27-CA70-4E84-A51A-E6BF89558979}"/>
          </ac:spMkLst>
        </pc:spChg>
        <pc:spChg chg="add del">
          <ac:chgData name="cristina florentina patanghel" userId="7cd80d3f4a017099" providerId="LiveId" clId="{6D60FC79-E52D-40A1-BDCE-3642EEC6D4D4}" dt="2024-10-23T20:59:46.184" v="284" actId="26606"/>
          <ac:spMkLst>
            <pc:docMk/>
            <pc:sldMk cId="2055417061" sldId="264"/>
            <ac:spMk id="138" creationId="{8D6EA299-0840-6DEA-E670-C49AEBC87E89}"/>
          </ac:spMkLst>
        </pc:spChg>
        <pc:spChg chg="add del">
          <ac:chgData name="cristina florentina patanghel" userId="7cd80d3f4a017099" providerId="LiveId" clId="{6D60FC79-E52D-40A1-BDCE-3642EEC6D4D4}" dt="2024-10-23T20:59:46.184" v="284" actId="26606"/>
          <ac:spMkLst>
            <pc:docMk/>
            <pc:sldMk cId="2055417061" sldId="264"/>
            <ac:spMk id="140" creationId="{AE3A741D-C19B-960A-5803-1C5887147820}"/>
          </ac:spMkLst>
        </pc:spChg>
        <pc:spChg chg="add del">
          <ac:chgData name="cristina florentina patanghel" userId="7cd80d3f4a017099" providerId="LiveId" clId="{6D60FC79-E52D-40A1-BDCE-3642EEC6D4D4}" dt="2024-10-23T20:59:46.184" v="284" actId="26606"/>
          <ac:spMkLst>
            <pc:docMk/>
            <pc:sldMk cId="2055417061" sldId="264"/>
            <ac:spMk id="141" creationId="{DC39DE25-0E4E-0AA7-0932-1D78C2372786}"/>
          </ac:spMkLst>
        </pc:spChg>
        <pc:spChg chg="add del">
          <ac:chgData name="cristina florentina patanghel" userId="7cd80d3f4a017099" providerId="LiveId" clId="{6D60FC79-E52D-40A1-BDCE-3642EEC6D4D4}" dt="2024-10-23T21:00:47.918" v="298" actId="26606"/>
          <ac:spMkLst>
            <pc:docMk/>
            <pc:sldMk cId="2055417061" sldId="264"/>
            <ac:spMk id="149" creationId="{3ECBE1F1-D69B-4AFA-ABD5-8E41720EF6DE}"/>
          </ac:spMkLst>
        </pc:spChg>
        <pc:spChg chg="add del">
          <ac:chgData name="cristina florentina patanghel" userId="7cd80d3f4a017099" providerId="LiveId" clId="{6D60FC79-E52D-40A1-BDCE-3642EEC6D4D4}" dt="2024-10-23T21:00:47.918" v="298" actId="26606"/>
          <ac:spMkLst>
            <pc:docMk/>
            <pc:sldMk cId="2055417061" sldId="264"/>
            <ac:spMk id="151" creationId="{603A6265-E10C-4B85-9C20-E75FCAF9CC63}"/>
          </ac:spMkLst>
        </pc:spChg>
        <pc:spChg chg="add del">
          <ac:chgData name="cristina florentina patanghel" userId="7cd80d3f4a017099" providerId="LiveId" clId="{6D60FC79-E52D-40A1-BDCE-3642EEC6D4D4}" dt="2024-10-23T21:00:54.735" v="302" actId="26606"/>
          <ac:spMkLst>
            <pc:docMk/>
            <pc:sldMk cId="2055417061" sldId="264"/>
            <ac:spMk id="155" creationId="{AE3A741D-C19B-960A-5803-1C5887147820}"/>
          </ac:spMkLst>
        </pc:spChg>
        <pc:spChg chg="add del">
          <ac:chgData name="cristina florentina patanghel" userId="7cd80d3f4a017099" providerId="LiveId" clId="{6D60FC79-E52D-40A1-BDCE-3642EEC6D4D4}" dt="2024-10-23T21:00:54.735" v="302" actId="26606"/>
          <ac:spMkLst>
            <pc:docMk/>
            <pc:sldMk cId="2055417061" sldId="264"/>
            <ac:spMk id="156" creationId="{DC39DE25-0E4E-0AA7-0932-1D78C2372786}"/>
          </ac:spMkLst>
        </pc:spChg>
        <pc:spChg chg="add del">
          <ac:chgData name="cristina florentina patanghel" userId="7cd80d3f4a017099" providerId="LiveId" clId="{6D60FC79-E52D-40A1-BDCE-3642EEC6D4D4}" dt="2024-10-23T21:00:54.735" v="302" actId="26606"/>
          <ac:spMkLst>
            <pc:docMk/>
            <pc:sldMk cId="2055417061" sldId="264"/>
            <ac:spMk id="157" creationId="{8D6EA299-0840-6DEA-E670-C49AEBC87E89}"/>
          </ac:spMkLst>
        </pc:spChg>
        <pc:spChg chg="add del">
          <ac:chgData name="cristina florentina patanghel" userId="7cd80d3f4a017099" providerId="LiveId" clId="{6D60FC79-E52D-40A1-BDCE-3642EEC6D4D4}" dt="2024-10-23T21:00:56.234" v="304" actId="26606"/>
          <ac:spMkLst>
            <pc:docMk/>
            <pc:sldMk cId="2055417061" sldId="264"/>
            <ac:spMk id="159" creationId="{C0763A76-9F1C-4FC5-82B7-DD475DA461B2}"/>
          </ac:spMkLst>
        </pc:spChg>
        <pc:spChg chg="add del">
          <ac:chgData name="cristina florentina patanghel" userId="7cd80d3f4a017099" providerId="LiveId" clId="{6D60FC79-E52D-40A1-BDCE-3642EEC6D4D4}" dt="2024-10-23T21:00:56.234" v="304" actId="26606"/>
          <ac:spMkLst>
            <pc:docMk/>
            <pc:sldMk cId="2055417061" sldId="264"/>
            <ac:spMk id="160" creationId="{E81BF4F6-F2CF-4984-9D14-D6966D92F99F}"/>
          </ac:spMkLst>
        </pc:spChg>
        <pc:spChg chg="add del">
          <ac:chgData name="cristina florentina patanghel" userId="7cd80d3f4a017099" providerId="LiveId" clId="{6D60FC79-E52D-40A1-BDCE-3642EEC6D4D4}" dt="2024-10-23T21:01:08.028" v="306" actId="26606"/>
          <ac:spMkLst>
            <pc:docMk/>
            <pc:sldMk cId="2055417061" sldId="264"/>
            <ac:spMk id="162" creationId="{12609869-9E80-471B-A487-A53288E0E791}"/>
          </ac:spMkLst>
        </pc:spChg>
        <pc:spChg chg="add del">
          <ac:chgData name="cristina florentina patanghel" userId="7cd80d3f4a017099" providerId="LiveId" clId="{6D60FC79-E52D-40A1-BDCE-3642EEC6D4D4}" dt="2024-10-23T21:01:08.028" v="306" actId="26606"/>
          <ac:spMkLst>
            <pc:docMk/>
            <pc:sldMk cId="2055417061" sldId="264"/>
            <ac:spMk id="163" creationId="{7004738A-9D34-43E8-97D2-CA0EED4F8BE0}"/>
          </ac:spMkLst>
        </pc:spChg>
        <pc:spChg chg="add del">
          <ac:chgData name="cristina florentina patanghel" userId="7cd80d3f4a017099" providerId="LiveId" clId="{6D60FC79-E52D-40A1-BDCE-3642EEC6D4D4}" dt="2024-10-23T21:01:08.028" v="306" actId="26606"/>
          <ac:spMkLst>
            <pc:docMk/>
            <pc:sldMk cId="2055417061" sldId="264"/>
            <ac:spMk id="164" creationId="{B8B8D07F-F13E-443E-BA68-2D26672D76B9}"/>
          </ac:spMkLst>
        </pc:spChg>
        <pc:spChg chg="add del">
          <ac:chgData name="cristina florentina patanghel" userId="7cd80d3f4a017099" providerId="LiveId" clId="{6D60FC79-E52D-40A1-BDCE-3642EEC6D4D4}" dt="2024-10-23T21:01:08.028" v="306" actId="26606"/>
          <ac:spMkLst>
            <pc:docMk/>
            <pc:sldMk cId="2055417061" sldId="264"/>
            <ac:spMk id="165" creationId="{2813A4FA-24A5-41ED-A534-3807D1B2F344}"/>
          </ac:spMkLst>
        </pc:spChg>
        <pc:spChg chg="add del">
          <ac:chgData name="cristina florentina patanghel" userId="7cd80d3f4a017099" providerId="LiveId" clId="{6D60FC79-E52D-40A1-BDCE-3642EEC6D4D4}" dt="2024-10-23T21:01:08.028" v="306" actId="26606"/>
          <ac:spMkLst>
            <pc:docMk/>
            <pc:sldMk cId="2055417061" sldId="264"/>
            <ac:spMk id="166" creationId="{C3944F27-CA70-4E84-A51A-E6BF89558979}"/>
          </ac:spMkLst>
        </pc:spChg>
        <pc:spChg chg="add del">
          <ac:chgData name="cristina florentina patanghel" userId="7cd80d3f4a017099" providerId="LiveId" clId="{6D60FC79-E52D-40A1-BDCE-3642EEC6D4D4}" dt="2024-10-23T21:01:10.044" v="308" actId="26606"/>
          <ac:spMkLst>
            <pc:docMk/>
            <pc:sldMk cId="2055417061" sldId="264"/>
            <ac:spMk id="168" creationId="{4F7EBAE4-9945-4473-9E34-B2C66EA0F03D}"/>
          </ac:spMkLst>
        </pc:spChg>
        <pc:spChg chg="add del">
          <ac:chgData name="cristina florentina patanghel" userId="7cd80d3f4a017099" providerId="LiveId" clId="{6D60FC79-E52D-40A1-BDCE-3642EEC6D4D4}" dt="2024-10-23T21:01:10.044" v="308" actId="26606"/>
          <ac:spMkLst>
            <pc:docMk/>
            <pc:sldMk cId="2055417061" sldId="264"/>
            <ac:spMk id="169" creationId="{70BEB1E7-2F88-40BC-B73D-42E5B6F80BFC}"/>
          </ac:spMkLst>
        </pc:spChg>
        <pc:spChg chg="add del">
          <ac:chgData name="cristina florentina patanghel" userId="7cd80d3f4a017099" providerId="LiveId" clId="{6D60FC79-E52D-40A1-BDCE-3642EEC6D4D4}" dt="2024-10-23T21:01:10.044" v="308" actId="26606"/>
          <ac:spMkLst>
            <pc:docMk/>
            <pc:sldMk cId="2055417061" sldId="264"/>
            <ac:spMk id="170" creationId="{A7B99495-F43F-4D80-A44F-2CB4764EB90B}"/>
          </ac:spMkLst>
        </pc:spChg>
        <pc:spChg chg="add del">
          <ac:chgData name="cristina florentina patanghel" userId="7cd80d3f4a017099" providerId="LiveId" clId="{6D60FC79-E52D-40A1-BDCE-3642EEC6D4D4}" dt="2024-10-23T21:01:13.068" v="310" actId="26606"/>
          <ac:spMkLst>
            <pc:docMk/>
            <pc:sldMk cId="2055417061" sldId="264"/>
            <ac:spMk id="172" creationId="{8DF66CB0-1AD6-4D8C-BE70-897ADA64FEDA}"/>
          </ac:spMkLst>
        </pc:spChg>
        <pc:spChg chg="add del">
          <ac:chgData name="cristina florentina patanghel" userId="7cd80d3f4a017099" providerId="LiveId" clId="{6D60FC79-E52D-40A1-BDCE-3642EEC6D4D4}" dt="2024-10-23T21:01:13.068" v="310" actId="26606"/>
          <ac:spMkLst>
            <pc:docMk/>
            <pc:sldMk cId="2055417061" sldId="264"/>
            <ac:spMk id="173" creationId="{24C3B26D-D43F-467B-B943-E20A45E780EF}"/>
          </ac:spMkLst>
        </pc:spChg>
        <pc:spChg chg="add del">
          <ac:chgData name="cristina florentina patanghel" userId="7cd80d3f4a017099" providerId="LiveId" clId="{6D60FC79-E52D-40A1-BDCE-3642EEC6D4D4}" dt="2024-10-23T21:01:24.723" v="312" actId="26606"/>
          <ac:spMkLst>
            <pc:docMk/>
            <pc:sldMk cId="2055417061" sldId="264"/>
            <ac:spMk id="175" creationId="{D1D34770-47A8-402C-AF23-2B653F2D88C1}"/>
          </ac:spMkLst>
        </pc:spChg>
        <pc:spChg chg="add del">
          <ac:chgData name="cristina florentina patanghel" userId="7cd80d3f4a017099" providerId="LiveId" clId="{6D60FC79-E52D-40A1-BDCE-3642EEC6D4D4}" dt="2024-10-23T21:01:27.808" v="314" actId="26606"/>
          <ac:spMkLst>
            <pc:docMk/>
            <pc:sldMk cId="2055417061" sldId="264"/>
            <ac:spMk id="177" creationId="{03AF1C04-3FEF-41BD-BB84-2F263765BEBC}"/>
          </ac:spMkLst>
        </pc:spChg>
        <pc:spChg chg="add del">
          <ac:chgData name="cristina florentina patanghel" userId="7cd80d3f4a017099" providerId="LiveId" clId="{6D60FC79-E52D-40A1-BDCE-3642EEC6D4D4}" dt="2024-10-23T21:01:30.369" v="316" actId="26606"/>
          <ac:spMkLst>
            <pc:docMk/>
            <pc:sldMk cId="2055417061" sldId="264"/>
            <ac:spMk id="191" creationId="{9D909724-2FAC-4941-A743-AB97A8A67D50}"/>
          </ac:spMkLst>
        </pc:spChg>
        <pc:spChg chg="add del">
          <ac:chgData name="cristina florentina patanghel" userId="7cd80d3f4a017099" providerId="LiveId" clId="{6D60FC79-E52D-40A1-BDCE-3642EEC6D4D4}" dt="2024-10-23T21:01:30.369" v="316" actId="26606"/>
          <ac:spMkLst>
            <pc:docMk/>
            <pc:sldMk cId="2055417061" sldId="264"/>
            <ac:spMk id="192" creationId="{97B03642-7722-4B15-897F-76918F86B8FB}"/>
          </ac:spMkLst>
        </pc:spChg>
        <pc:spChg chg="add del">
          <ac:chgData name="cristina florentina patanghel" userId="7cd80d3f4a017099" providerId="LiveId" clId="{6D60FC79-E52D-40A1-BDCE-3642EEC6D4D4}" dt="2024-10-23T21:01:30.369" v="316" actId="26606"/>
          <ac:spMkLst>
            <pc:docMk/>
            <pc:sldMk cId="2055417061" sldId="264"/>
            <ac:spMk id="193" creationId="{6068EAC2-2623-4156-A990-D776FF9BF493}"/>
          </ac:spMkLst>
        </pc:spChg>
        <pc:spChg chg="add del">
          <ac:chgData name="cristina florentina patanghel" userId="7cd80d3f4a017099" providerId="LiveId" clId="{6D60FC79-E52D-40A1-BDCE-3642EEC6D4D4}" dt="2024-10-23T21:01:30.369" v="316" actId="26606"/>
          <ac:spMkLst>
            <pc:docMk/>
            <pc:sldMk cId="2055417061" sldId="264"/>
            <ac:spMk id="194" creationId="{4C707BC9-731A-490A-AF25-6F349FD9B02F}"/>
          </ac:spMkLst>
        </pc:spChg>
        <pc:spChg chg="add del">
          <ac:chgData name="cristina florentina patanghel" userId="7cd80d3f4a017099" providerId="LiveId" clId="{6D60FC79-E52D-40A1-BDCE-3642EEC6D4D4}" dt="2024-10-23T21:01:30.369" v="316" actId="26606"/>
          <ac:spMkLst>
            <pc:docMk/>
            <pc:sldMk cId="2055417061" sldId="264"/>
            <ac:spMk id="195" creationId="{3FD7C480-AC7D-4FEE-BB95-EEE23BB3E693}"/>
          </ac:spMkLst>
        </pc:spChg>
        <pc:spChg chg="add del">
          <ac:chgData name="cristina florentina patanghel" userId="7cd80d3f4a017099" providerId="LiveId" clId="{6D60FC79-E52D-40A1-BDCE-3642EEC6D4D4}" dt="2024-10-23T21:01:46.062" v="318" actId="26606"/>
          <ac:spMkLst>
            <pc:docMk/>
            <pc:sldMk cId="2055417061" sldId="264"/>
            <ac:spMk id="197" creationId="{1A9F7B4E-B03D-4F64-BE33-00D074458D45}"/>
          </ac:spMkLst>
        </pc:spChg>
        <pc:spChg chg="add del">
          <ac:chgData name="cristina florentina patanghel" userId="7cd80d3f4a017099" providerId="LiveId" clId="{6D60FC79-E52D-40A1-BDCE-3642EEC6D4D4}" dt="2024-10-23T21:01:46.062" v="318" actId="26606"/>
          <ac:spMkLst>
            <pc:docMk/>
            <pc:sldMk cId="2055417061" sldId="264"/>
            <ac:spMk id="198" creationId="{7E2BE7F7-CA89-4002-ACCE-A478AEA24F5E}"/>
          </ac:spMkLst>
        </pc:spChg>
        <pc:spChg chg="add del">
          <ac:chgData name="cristina florentina patanghel" userId="7cd80d3f4a017099" providerId="LiveId" clId="{6D60FC79-E52D-40A1-BDCE-3642EEC6D4D4}" dt="2024-10-23T21:01:52.731" v="320" actId="26606"/>
          <ac:spMkLst>
            <pc:docMk/>
            <pc:sldMk cId="2055417061" sldId="264"/>
            <ac:spMk id="200" creationId="{E10650BA-D090-4A23-98E3-B48BBAEA9201}"/>
          </ac:spMkLst>
        </pc:spChg>
        <pc:spChg chg="add del">
          <ac:chgData name="cristina florentina patanghel" userId="7cd80d3f4a017099" providerId="LiveId" clId="{6D60FC79-E52D-40A1-BDCE-3642EEC6D4D4}" dt="2024-10-23T21:01:54.521" v="322" actId="26606"/>
          <ac:spMkLst>
            <pc:docMk/>
            <pc:sldMk cId="2055417061" sldId="264"/>
            <ac:spMk id="206" creationId="{AE3A741D-C19B-960A-5803-1C5887147820}"/>
          </ac:spMkLst>
        </pc:spChg>
        <pc:spChg chg="add del">
          <ac:chgData name="cristina florentina patanghel" userId="7cd80d3f4a017099" providerId="LiveId" clId="{6D60FC79-E52D-40A1-BDCE-3642EEC6D4D4}" dt="2024-10-23T21:01:54.521" v="322" actId="26606"/>
          <ac:spMkLst>
            <pc:docMk/>
            <pc:sldMk cId="2055417061" sldId="264"/>
            <ac:spMk id="207" creationId="{9C3A50E9-9119-7BC3-083B-2D84CCC78E47}"/>
          </ac:spMkLst>
        </pc:spChg>
        <pc:spChg chg="add del">
          <ac:chgData name="cristina florentina patanghel" userId="7cd80d3f4a017099" providerId="LiveId" clId="{6D60FC79-E52D-40A1-BDCE-3642EEC6D4D4}" dt="2024-10-23T21:01:54.521" v="322" actId="26606"/>
          <ac:spMkLst>
            <pc:docMk/>
            <pc:sldMk cId="2055417061" sldId="264"/>
            <ac:spMk id="208" creationId="{DC39DE25-0E4E-0AA7-0932-1D78C2372786}"/>
          </ac:spMkLst>
        </pc:spChg>
        <pc:spChg chg="add del">
          <ac:chgData name="cristina florentina patanghel" userId="7cd80d3f4a017099" providerId="LiveId" clId="{6D60FC79-E52D-40A1-BDCE-3642EEC6D4D4}" dt="2024-10-23T21:01:54.521" v="322" actId="26606"/>
          <ac:spMkLst>
            <pc:docMk/>
            <pc:sldMk cId="2055417061" sldId="264"/>
            <ac:spMk id="209" creationId="{8D6EA299-0840-6DEA-E670-C49AEBC87E89}"/>
          </ac:spMkLst>
        </pc:spChg>
        <pc:spChg chg="add del">
          <ac:chgData name="cristina florentina patanghel" userId="7cd80d3f4a017099" providerId="LiveId" clId="{6D60FC79-E52D-40A1-BDCE-3642EEC6D4D4}" dt="2024-10-23T21:02:48.123" v="335" actId="26606"/>
          <ac:spMkLst>
            <pc:docMk/>
            <pc:sldMk cId="2055417061" sldId="264"/>
            <ac:spMk id="214" creationId="{9B6A81E7-2A43-4366-8431-1FA7A780A2E6}"/>
          </ac:spMkLst>
        </pc:spChg>
        <pc:spChg chg="add del">
          <ac:chgData name="cristina florentina patanghel" userId="7cd80d3f4a017099" providerId="LiveId" clId="{6D60FC79-E52D-40A1-BDCE-3642EEC6D4D4}" dt="2024-10-23T21:02:48.123" v="335" actId="26606"/>
          <ac:spMkLst>
            <pc:docMk/>
            <pc:sldMk cId="2055417061" sldId="264"/>
            <ac:spMk id="215" creationId="{D09B7001-6C15-47E8-8C3B-A6EB53C98D3A}"/>
          </ac:spMkLst>
        </pc:spChg>
        <pc:spChg chg="add del">
          <ac:chgData name="cristina florentina patanghel" userId="7cd80d3f4a017099" providerId="LiveId" clId="{6D60FC79-E52D-40A1-BDCE-3642EEC6D4D4}" dt="2024-10-23T21:02:48.123" v="335" actId="26606"/>
          <ac:spMkLst>
            <pc:docMk/>
            <pc:sldMk cId="2055417061" sldId="264"/>
            <ac:spMk id="216" creationId="{7D3D7337-C310-4B2B-BE2D-98E9D6EC0DC8}"/>
          </ac:spMkLst>
        </pc:spChg>
        <pc:spChg chg="add del">
          <ac:chgData name="cristina florentina patanghel" userId="7cd80d3f4a017099" providerId="LiveId" clId="{6D60FC79-E52D-40A1-BDCE-3642EEC6D4D4}" dt="2024-10-23T21:02:42.313" v="332" actId="26606"/>
          <ac:spMkLst>
            <pc:docMk/>
            <pc:sldMk cId="2055417061" sldId="264"/>
            <ac:spMk id="221" creationId="{4F7EBAE4-9945-4473-9E34-B2C66EA0F03D}"/>
          </ac:spMkLst>
        </pc:spChg>
        <pc:spChg chg="add del">
          <ac:chgData name="cristina florentina patanghel" userId="7cd80d3f4a017099" providerId="LiveId" clId="{6D60FC79-E52D-40A1-BDCE-3642EEC6D4D4}" dt="2024-10-23T21:02:42.313" v="332" actId="26606"/>
          <ac:spMkLst>
            <pc:docMk/>
            <pc:sldMk cId="2055417061" sldId="264"/>
            <ac:spMk id="223" creationId="{70BEB1E7-2F88-40BC-B73D-42E5B6F80BFC}"/>
          </ac:spMkLst>
        </pc:spChg>
        <pc:spChg chg="add del">
          <ac:chgData name="cristina florentina patanghel" userId="7cd80d3f4a017099" providerId="LiveId" clId="{6D60FC79-E52D-40A1-BDCE-3642EEC6D4D4}" dt="2024-10-23T21:02:42.313" v="332" actId="26606"/>
          <ac:spMkLst>
            <pc:docMk/>
            <pc:sldMk cId="2055417061" sldId="264"/>
            <ac:spMk id="225" creationId="{A7B99495-F43F-4D80-A44F-2CB4764EB90B}"/>
          </ac:spMkLst>
        </pc:spChg>
        <pc:spChg chg="add del">
          <ac:chgData name="cristina florentina patanghel" userId="7cd80d3f4a017099" providerId="LiveId" clId="{6D60FC79-E52D-40A1-BDCE-3642EEC6D4D4}" dt="2024-10-23T21:02:48.114" v="334" actId="26606"/>
          <ac:spMkLst>
            <pc:docMk/>
            <pc:sldMk cId="2055417061" sldId="264"/>
            <ac:spMk id="227" creationId="{2813A4FA-24A5-41ED-A534-3807D1B2F344}"/>
          </ac:spMkLst>
        </pc:spChg>
        <pc:spChg chg="add del">
          <ac:chgData name="cristina florentina patanghel" userId="7cd80d3f4a017099" providerId="LiveId" clId="{6D60FC79-E52D-40A1-BDCE-3642EEC6D4D4}" dt="2024-10-23T21:02:48.114" v="334" actId="26606"/>
          <ac:spMkLst>
            <pc:docMk/>
            <pc:sldMk cId="2055417061" sldId="264"/>
            <ac:spMk id="228" creationId="{12609869-9E80-471B-A487-A53288E0E791}"/>
          </ac:spMkLst>
        </pc:spChg>
        <pc:spChg chg="add del">
          <ac:chgData name="cristina florentina patanghel" userId="7cd80d3f4a017099" providerId="LiveId" clId="{6D60FC79-E52D-40A1-BDCE-3642EEC6D4D4}" dt="2024-10-23T21:02:48.114" v="334" actId="26606"/>
          <ac:spMkLst>
            <pc:docMk/>
            <pc:sldMk cId="2055417061" sldId="264"/>
            <ac:spMk id="229" creationId="{C3944F27-CA70-4E84-A51A-E6BF89558979}"/>
          </ac:spMkLst>
        </pc:spChg>
        <pc:spChg chg="add del">
          <ac:chgData name="cristina florentina patanghel" userId="7cd80d3f4a017099" providerId="LiveId" clId="{6D60FC79-E52D-40A1-BDCE-3642EEC6D4D4}" dt="2024-10-23T21:02:48.114" v="334" actId="26606"/>
          <ac:spMkLst>
            <pc:docMk/>
            <pc:sldMk cId="2055417061" sldId="264"/>
            <ac:spMk id="230" creationId="{7004738A-9D34-43E8-97D2-CA0EED4F8BE0}"/>
          </ac:spMkLst>
        </pc:spChg>
        <pc:spChg chg="add del">
          <ac:chgData name="cristina florentina patanghel" userId="7cd80d3f4a017099" providerId="LiveId" clId="{6D60FC79-E52D-40A1-BDCE-3642EEC6D4D4}" dt="2024-10-23T21:02:48.114" v="334" actId="26606"/>
          <ac:spMkLst>
            <pc:docMk/>
            <pc:sldMk cId="2055417061" sldId="264"/>
            <ac:spMk id="231" creationId="{B8B8D07F-F13E-443E-BA68-2D26672D76B9}"/>
          </ac:spMkLst>
        </pc:spChg>
        <pc:spChg chg="add del">
          <ac:chgData name="cristina florentina patanghel" userId="7cd80d3f4a017099" providerId="LiveId" clId="{6D60FC79-E52D-40A1-BDCE-3642EEC6D4D4}" dt="2024-10-23T21:03:05.968" v="340" actId="26606"/>
          <ac:spMkLst>
            <pc:docMk/>
            <pc:sldMk cId="2055417061" sldId="264"/>
            <ac:spMk id="233" creationId="{5AA03EDC-7067-4DFF-B672-541D016AAAB8}"/>
          </ac:spMkLst>
        </pc:spChg>
        <pc:spChg chg="add del">
          <ac:chgData name="cristina florentina patanghel" userId="7cd80d3f4a017099" providerId="LiveId" clId="{6D60FC79-E52D-40A1-BDCE-3642EEC6D4D4}" dt="2024-10-23T21:03:05.968" v="340" actId="26606"/>
          <ac:spMkLst>
            <pc:docMk/>
            <pc:sldMk cId="2055417061" sldId="264"/>
            <ac:spMk id="234" creationId="{0EBF3E39-B0BE-496A-8604-9007470FFA3A}"/>
          </ac:spMkLst>
        </pc:spChg>
        <pc:spChg chg="add del">
          <ac:chgData name="cristina florentina patanghel" userId="7cd80d3f4a017099" providerId="LiveId" clId="{6D60FC79-E52D-40A1-BDCE-3642EEC6D4D4}" dt="2024-10-23T21:03:05.968" v="339" actId="26606"/>
          <ac:spMkLst>
            <pc:docMk/>
            <pc:sldMk cId="2055417061" sldId="264"/>
            <ac:spMk id="239" creationId="{45D37F4E-DDB4-456B-97E0-9937730A039F}"/>
          </ac:spMkLst>
        </pc:spChg>
        <pc:spChg chg="add del">
          <ac:chgData name="cristina florentina patanghel" userId="7cd80d3f4a017099" providerId="LiveId" clId="{6D60FC79-E52D-40A1-BDCE-3642EEC6D4D4}" dt="2024-10-23T21:03:05.968" v="339" actId="26606"/>
          <ac:spMkLst>
            <pc:docMk/>
            <pc:sldMk cId="2055417061" sldId="264"/>
            <ac:spMk id="241" creationId="{B2DD41CD-8F47-4F56-AD12-4E2FF7696987}"/>
          </ac:spMkLst>
        </pc:spChg>
        <pc:spChg chg="add del">
          <ac:chgData name="cristina florentina patanghel" userId="7cd80d3f4a017099" providerId="LiveId" clId="{6D60FC79-E52D-40A1-BDCE-3642EEC6D4D4}" dt="2024-10-23T21:03:35.642" v="344" actId="26606"/>
          <ac:spMkLst>
            <pc:docMk/>
            <pc:sldMk cId="2055417061" sldId="264"/>
            <ac:spMk id="243" creationId="{5AA03EDC-7067-4DFF-B672-541D016AAAB8}"/>
          </ac:spMkLst>
        </pc:spChg>
        <pc:spChg chg="add del">
          <ac:chgData name="cristina florentina patanghel" userId="7cd80d3f4a017099" providerId="LiveId" clId="{6D60FC79-E52D-40A1-BDCE-3642EEC6D4D4}" dt="2024-10-23T21:03:35.642" v="344" actId="26606"/>
          <ac:spMkLst>
            <pc:docMk/>
            <pc:sldMk cId="2055417061" sldId="264"/>
            <ac:spMk id="244" creationId="{0EBF3E39-B0BE-496A-8604-9007470FFA3A}"/>
          </ac:spMkLst>
        </pc:spChg>
        <pc:spChg chg="add del">
          <ac:chgData name="cristina florentina patanghel" userId="7cd80d3f4a017099" providerId="LiveId" clId="{6D60FC79-E52D-40A1-BDCE-3642EEC6D4D4}" dt="2024-11-03T10:00:00.767" v="1071"/>
          <ac:spMkLst>
            <pc:docMk/>
            <pc:sldMk cId="2055417061" sldId="264"/>
            <ac:spMk id="249" creationId="{D009D6D5-DAC2-4A8B-A17A-E206B9012D09}"/>
          </ac:spMkLst>
        </pc:spChg>
        <pc:grpChg chg="add del">
          <ac:chgData name="cristina florentina patanghel" userId="7cd80d3f4a017099" providerId="LiveId" clId="{6D60FC79-E52D-40A1-BDCE-3642EEC6D4D4}" dt="2024-10-23T20:26:53.429" v="187" actId="26606"/>
          <ac:grpSpMkLst>
            <pc:docMk/>
            <pc:sldMk cId="2055417061" sldId="264"/>
            <ac:grpSpMk id="24" creationId="{670FB431-AE18-414D-92F4-1D12D1991152}"/>
          </ac:grpSpMkLst>
        </pc:grpChg>
        <pc:grpChg chg="add del">
          <ac:chgData name="cristina florentina patanghel" userId="7cd80d3f4a017099" providerId="LiveId" clId="{6D60FC79-E52D-40A1-BDCE-3642EEC6D4D4}" dt="2024-10-23T20:26:53.429" v="187" actId="26606"/>
          <ac:grpSpMkLst>
            <pc:docMk/>
            <pc:sldMk cId="2055417061" sldId="264"/>
            <ac:grpSpMk id="29" creationId="{913B067F-3154-4968-A886-DF93A787EC44}"/>
          </ac:grpSpMkLst>
        </pc:grpChg>
        <pc:grpChg chg="add del">
          <ac:chgData name="cristina florentina patanghel" userId="7cd80d3f4a017099" providerId="LiveId" clId="{6D60FC79-E52D-40A1-BDCE-3642EEC6D4D4}" dt="2024-10-23T20:26:53.429" v="187" actId="26606"/>
          <ac:grpSpMkLst>
            <pc:docMk/>
            <pc:sldMk cId="2055417061" sldId="264"/>
            <ac:grpSpMk id="32" creationId="{8214E4A5-A0D2-42C4-8D14-D2A7E495F041}"/>
          </ac:grpSpMkLst>
        </pc:grpChg>
        <pc:grpChg chg="add del">
          <ac:chgData name="cristina florentina patanghel" userId="7cd80d3f4a017099" providerId="LiveId" clId="{6D60FC79-E52D-40A1-BDCE-3642EEC6D4D4}" dt="2024-10-23T20:26:53.429" v="187" actId="26606"/>
          <ac:grpSpMkLst>
            <pc:docMk/>
            <pc:sldMk cId="2055417061" sldId="264"/>
            <ac:grpSpMk id="38" creationId="{1F4E1649-4D1F-4A91-AF97-A254BFDD524D}"/>
          </ac:grpSpMkLst>
        </pc:grpChg>
        <pc:grpChg chg="add del">
          <ac:chgData name="cristina florentina patanghel" userId="7cd80d3f4a017099" providerId="LiveId" clId="{6D60FC79-E52D-40A1-BDCE-3642EEC6D4D4}" dt="2024-10-23T20:44:59.629" v="236" actId="26606"/>
          <ac:grpSpMkLst>
            <pc:docMk/>
            <pc:sldMk cId="2055417061" sldId="264"/>
            <ac:grpSpMk id="40" creationId="{DD354807-230F-4402-B1B9-F733A8F1F190}"/>
          </ac:grpSpMkLst>
        </pc:grpChg>
        <pc:grpChg chg="add del">
          <ac:chgData name="cristina florentina patanghel" userId="7cd80d3f4a017099" providerId="LiveId" clId="{6D60FC79-E52D-40A1-BDCE-3642EEC6D4D4}" dt="2024-10-23T20:27:39.762" v="195" actId="26606"/>
          <ac:grpSpMkLst>
            <pc:docMk/>
            <pc:sldMk cId="2055417061" sldId="264"/>
            <ac:grpSpMk id="53" creationId="{93DB8501-F9F2-4ACD-B56A-9019CD5006D6}"/>
          </ac:grpSpMkLst>
        </pc:grpChg>
        <pc:grpChg chg="add del">
          <ac:chgData name="cristina florentina patanghel" userId="7cd80d3f4a017099" providerId="LiveId" clId="{6D60FC79-E52D-40A1-BDCE-3642EEC6D4D4}" dt="2024-10-23T20:27:47.563" v="199" actId="26606"/>
          <ac:grpSpMkLst>
            <pc:docMk/>
            <pc:sldMk cId="2055417061" sldId="264"/>
            <ac:grpSpMk id="61" creationId="{1EA1DAFF-CECA-492F-BFA1-22C64956B8D9}"/>
          </ac:grpSpMkLst>
        </pc:grpChg>
        <pc:grpChg chg="add del">
          <ac:chgData name="cristina florentina patanghel" userId="7cd80d3f4a017099" providerId="LiveId" clId="{6D60FC79-E52D-40A1-BDCE-3642EEC6D4D4}" dt="2024-10-23T20:27:47.563" v="199" actId="26606"/>
          <ac:grpSpMkLst>
            <pc:docMk/>
            <pc:sldMk cId="2055417061" sldId="264"/>
            <ac:grpSpMk id="65" creationId="{670FB431-AE18-414D-92F4-1D12D1991152}"/>
          </ac:grpSpMkLst>
        </pc:grpChg>
        <pc:grpChg chg="add del">
          <ac:chgData name="cristina florentina patanghel" userId="7cd80d3f4a017099" providerId="LiveId" clId="{6D60FC79-E52D-40A1-BDCE-3642EEC6D4D4}" dt="2024-10-23T20:27:47.563" v="199" actId="26606"/>
          <ac:grpSpMkLst>
            <pc:docMk/>
            <pc:sldMk cId="2055417061" sldId="264"/>
            <ac:grpSpMk id="66" creationId="{AF19A774-30A5-488B-9BAF-629C6440294E}"/>
          </ac:grpSpMkLst>
        </pc:grpChg>
        <pc:grpChg chg="add del">
          <ac:chgData name="cristina florentina patanghel" userId="7cd80d3f4a017099" providerId="LiveId" clId="{6D60FC79-E52D-40A1-BDCE-3642EEC6D4D4}" dt="2024-10-23T20:27:47.563" v="199" actId="26606"/>
          <ac:grpSpMkLst>
            <pc:docMk/>
            <pc:sldMk cId="2055417061" sldId="264"/>
            <ac:grpSpMk id="68" creationId="{8214E4A5-A0D2-42C4-8D14-D2A7E495F041}"/>
          </ac:grpSpMkLst>
        </pc:grpChg>
        <pc:grpChg chg="add del">
          <ac:chgData name="cristina florentina patanghel" userId="7cd80d3f4a017099" providerId="LiveId" clId="{6D60FC79-E52D-40A1-BDCE-3642EEC6D4D4}" dt="2024-10-23T20:58:32.960" v="264" actId="26606"/>
          <ac:grpSpMkLst>
            <pc:docMk/>
            <pc:sldMk cId="2055417061" sldId="264"/>
            <ac:grpSpMk id="88" creationId="{DD354807-230F-4402-B1B9-F733A8F1F190}"/>
          </ac:grpSpMkLst>
        </pc:grpChg>
        <pc:grpChg chg="add del">
          <ac:chgData name="cristina florentina patanghel" userId="7cd80d3f4a017099" providerId="LiveId" clId="{6D60FC79-E52D-40A1-BDCE-3642EEC6D4D4}" dt="2024-10-23T20:58:38.500" v="266" actId="26606"/>
          <ac:grpSpMkLst>
            <pc:docMk/>
            <pc:sldMk cId="2055417061" sldId="264"/>
            <ac:grpSpMk id="93" creationId="{B894EFA8-F425-4D19-A94B-445388B31E20}"/>
          </ac:grpSpMkLst>
        </pc:grpChg>
        <pc:grpChg chg="add del">
          <ac:chgData name="cristina florentina patanghel" userId="7cd80d3f4a017099" providerId="LiveId" clId="{6D60FC79-E52D-40A1-BDCE-3642EEC6D4D4}" dt="2024-10-23T20:58:38.500" v="266" actId="26606"/>
          <ac:grpSpMkLst>
            <pc:docMk/>
            <pc:sldMk cId="2055417061" sldId="264"/>
            <ac:grpSpMk id="95" creationId="{582A903B-6B78-4F0A-B7C9-3D80499020B8}"/>
          </ac:grpSpMkLst>
        </pc:grpChg>
        <pc:grpChg chg="add del">
          <ac:chgData name="cristina florentina patanghel" userId="7cd80d3f4a017099" providerId="LiveId" clId="{6D60FC79-E52D-40A1-BDCE-3642EEC6D4D4}" dt="2024-10-23T20:59:08.330" v="274" actId="26606"/>
          <ac:grpSpMkLst>
            <pc:docMk/>
            <pc:sldMk cId="2055417061" sldId="264"/>
            <ac:grpSpMk id="116" creationId="{25EE5136-01F1-466C-962D-BA9B4C6757AA}"/>
          </ac:grpSpMkLst>
        </pc:grpChg>
        <pc:grpChg chg="add del">
          <ac:chgData name="cristina florentina patanghel" userId="7cd80d3f4a017099" providerId="LiveId" clId="{6D60FC79-E52D-40A1-BDCE-3642EEC6D4D4}" dt="2024-10-23T20:59:32.419" v="282" actId="26606"/>
          <ac:grpSpMkLst>
            <pc:docMk/>
            <pc:sldMk cId="2055417061" sldId="264"/>
            <ac:grpSpMk id="134" creationId="{5EFBDE31-BB3E-6CFC-23CD-B5976DA38438}"/>
          </ac:grpSpMkLst>
        </pc:grpChg>
        <pc:grpChg chg="add del">
          <ac:chgData name="cristina florentina patanghel" userId="7cd80d3f4a017099" providerId="LiveId" clId="{6D60FC79-E52D-40A1-BDCE-3642EEC6D4D4}" dt="2024-10-23T21:01:27.808" v="314" actId="26606"/>
          <ac:grpSpMkLst>
            <pc:docMk/>
            <pc:sldMk cId="2055417061" sldId="264"/>
            <ac:grpSpMk id="178" creationId="{2DD5E267-EB6F-47DF-ABEF-2C1BED44DAC6}"/>
          </ac:grpSpMkLst>
        </pc:grpChg>
        <pc:grpChg chg="add del">
          <ac:chgData name="cristina florentina patanghel" userId="7cd80d3f4a017099" providerId="LiveId" clId="{6D60FC79-E52D-40A1-BDCE-3642EEC6D4D4}" dt="2024-10-23T21:01:27.808" v="314" actId="26606"/>
          <ac:grpSpMkLst>
            <pc:docMk/>
            <pc:sldMk cId="2055417061" sldId="264"/>
            <ac:grpSpMk id="180" creationId="{66828D02-A05D-412B-9F20-B68E970B9FC2}"/>
          </ac:grpSpMkLst>
        </pc:grpChg>
        <pc:grpChg chg="add del">
          <ac:chgData name="cristina florentina patanghel" userId="7cd80d3f4a017099" providerId="LiveId" clId="{6D60FC79-E52D-40A1-BDCE-3642EEC6D4D4}" dt="2024-10-23T21:01:27.808" v="314" actId="26606"/>
          <ac:grpSpMkLst>
            <pc:docMk/>
            <pc:sldMk cId="2055417061" sldId="264"/>
            <ac:grpSpMk id="183" creationId="{E27AF472-EAE3-4572-AB69-B92BD10DBC6D}"/>
          </ac:grpSpMkLst>
        </pc:grpChg>
        <pc:grpChg chg="add del">
          <ac:chgData name="cristina florentina patanghel" userId="7cd80d3f4a017099" providerId="LiveId" clId="{6D60FC79-E52D-40A1-BDCE-3642EEC6D4D4}" dt="2024-10-23T21:01:52.731" v="320" actId="26606"/>
          <ac:grpSpMkLst>
            <pc:docMk/>
            <pc:sldMk cId="2055417061" sldId="264"/>
            <ac:grpSpMk id="201" creationId="{FFB939B9-73CE-4644-87BB-72AEBF001142}"/>
          </ac:grpSpMkLst>
        </pc:grpChg>
        <pc:grpChg chg="add del">
          <ac:chgData name="cristina florentina patanghel" userId="7cd80d3f4a017099" providerId="LiveId" clId="{6D60FC79-E52D-40A1-BDCE-3642EEC6D4D4}" dt="2024-10-23T21:02:02.823" v="324" actId="26606"/>
          <ac:grpSpMkLst>
            <pc:docMk/>
            <pc:sldMk cId="2055417061" sldId="264"/>
            <ac:grpSpMk id="211" creationId="{16C73AF9-0D33-5C66-5D79-0D0129904B31}"/>
          </ac:grpSpMkLst>
        </pc:grpChg>
        <pc:picChg chg="add mod">
          <ac:chgData name="cristina florentina patanghel" userId="7cd80d3f4a017099" providerId="LiveId" clId="{6D60FC79-E52D-40A1-BDCE-3642EEC6D4D4}" dt="2024-11-04T11:17:04.410" v="1756" actId="26606"/>
          <ac:picMkLst>
            <pc:docMk/>
            <pc:sldMk cId="2055417061" sldId="264"/>
            <ac:picMk id="4" creationId="{4A706C98-45CF-5676-B6C5-4613BEBB39D4}"/>
          </ac:picMkLst>
        </pc:picChg>
        <pc:picChg chg="add del mod ord">
          <ac:chgData name="cristina florentina patanghel" userId="7cd80d3f4a017099" providerId="LiveId" clId="{6D60FC79-E52D-40A1-BDCE-3642EEC6D4D4}" dt="2024-10-23T20:57:33.305" v="255" actId="478"/>
          <ac:picMkLst>
            <pc:docMk/>
            <pc:sldMk cId="2055417061" sldId="264"/>
            <ac:picMk id="5" creationId="{4B05288C-3EEE-0A26-5FB2-919D760CE342}"/>
          </ac:picMkLst>
        </pc:picChg>
        <pc:picChg chg="add mod ord">
          <ac:chgData name="cristina florentina patanghel" userId="7cd80d3f4a017099" providerId="LiveId" clId="{6D60FC79-E52D-40A1-BDCE-3642EEC6D4D4}" dt="2024-11-04T11:17:04.410" v="1756" actId="26606"/>
          <ac:picMkLst>
            <pc:docMk/>
            <pc:sldMk cId="2055417061" sldId="264"/>
            <ac:picMk id="6" creationId="{20E70281-2D63-B427-F087-9946B1252E47}"/>
          </ac:picMkLst>
        </pc:picChg>
        <pc:picChg chg="add mod ord">
          <ac:chgData name="cristina florentina patanghel" userId="7cd80d3f4a017099" providerId="LiveId" clId="{6D60FC79-E52D-40A1-BDCE-3642EEC6D4D4}" dt="2024-11-04T11:17:04.410" v="1756" actId="26606"/>
          <ac:picMkLst>
            <pc:docMk/>
            <pc:sldMk cId="2055417061" sldId="264"/>
            <ac:picMk id="8" creationId="{0C193A95-2385-E115-25E1-059B2026B439}"/>
          </ac:picMkLst>
        </pc:picChg>
        <pc:picChg chg="add del mod">
          <ac:chgData name="cristina florentina patanghel" userId="7cd80d3f4a017099" providerId="LiveId" clId="{6D60FC79-E52D-40A1-BDCE-3642EEC6D4D4}" dt="2024-11-04T11:16:17.467" v="1741" actId="478"/>
          <ac:picMkLst>
            <pc:docMk/>
            <pc:sldMk cId="2055417061" sldId="264"/>
            <ac:picMk id="41" creationId="{4D53EC31-4522-63D2-BB1A-8FD22B60E42A}"/>
          </ac:picMkLst>
        </pc:picChg>
        <pc:picChg chg="add del">
          <ac:chgData name="cristina florentina patanghel" userId="7cd80d3f4a017099" providerId="LiveId" clId="{6D60FC79-E52D-40A1-BDCE-3642EEC6D4D4}" dt="2024-10-23T20:59:11.813" v="279" actId="26606"/>
          <ac:picMkLst>
            <pc:docMk/>
            <pc:sldMk cId="2055417061" sldId="264"/>
            <ac:picMk id="54" creationId="{B0DAC8FB-A162-44E3-A606-C855A03A5B09}"/>
          </ac:picMkLst>
        </pc:picChg>
        <pc:picChg chg="add del mod">
          <ac:chgData name="cristina florentina patanghel" userId="7cd80d3f4a017099" providerId="LiveId" clId="{6D60FC79-E52D-40A1-BDCE-3642EEC6D4D4}" dt="2024-10-23T20:59:17.722" v="280" actId="478"/>
          <ac:picMkLst>
            <pc:docMk/>
            <pc:sldMk cId="2055417061" sldId="264"/>
            <ac:picMk id="69" creationId="{A866C46B-6064-B50E-7C2C-B6DEDD87362D}"/>
          </ac:picMkLst>
        </pc:picChg>
        <pc:picChg chg="add del">
          <ac:chgData name="cristina florentina patanghel" userId="7cd80d3f4a017099" providerId="LiveId" clId="{6D60FC79-E52D-40A1-BDCE-3642EEC6D4D4}" dt="2024-10-23T20:59:32.419" v="282" actId="26606"/>
          <ac:picMkLst>
            <pc:docMk/>
            <pc:sldMk cId="2055417061" sldId="264"/>
            <ac:picMk id="130" creationId="{E5CFB5E0-A6AB-CC39-8E83-2F35499F8A34}"/>
          </ac:picMkLst>
        </pc:picChg>
        <pc:picChg chg="add del">
          <ac:chgData name="cristina florentina patanghel" userId="7cd80d3f4a017099" providerId="LiveId" clId="{6D60FC79-E52D-40A1-BDCE-3642EEC6D4D4}" dt="2024-10-23T20:59:46.184" v="284" actId="26606"/>
          <ac:picMkLst>
            <pc:docMk/>
            <pc:sldMk cId="2055417061" sldId="264"/>
            <ac:picMk id="139" creationId="{B857C986-7586-4767-A255-BE9AFE156126}"/>
          </ac:picMkLst>
        </pc:picChg>
        <pc:picChg chg="add del mod ord">
          <ac:chgData name="cristina florentina patanghel" userId="7cd80d3f4a017099" providerId="LiveId" clId="{6D60FC79-E52D-40A1-BDCE-3642EEC6D4D4}" dt="2024-11-03T10:00:09.065" v="1080" actId="478"/>
          <ac:picMkLst>
            <pc:docMk/>
            <pc:sldMk cId="2055417061" sldId="264"/>
            <ac:picMk id="143" creationId="{B4C5E3EB-12D3-C509-226E-E0A22956C607}"/>
          </ac:picMkLst>
        </pc:picChg>
        <pc:cxnChg chg="add del">
          <ac:chgData name="cristina florentina patanghel" userId="7cd80d3f4a017099" providerId="LiveId" clId="{6D60FC79-E52D-40A1-BDCE-3642EEC6D4D4}" dt="2024-10-23T20:44:59.651" v="237" actId="26606"/>
          <ac:cxnSpMkLst>
            <pc:docMk/>
            <pc:sldMk cId="2055417061" sldId="264"/>
            <ac:cxnSpMk id="15" creationId="{FC23E3B9-5ABF-58B3-E2B0-E9A5DAA90037}"/>
          </ac:cxnSpMkLst>
        </pc:cxnChg>
        <pc:cxnChg chg="add del">
          <ac:chgData name="cristina florentina patanghel" userId="7cd80d3f4a017099" providerId="LiveId" clId="{6D60FC79-E52D-40A1-BDCE-3642EEC6D4D4}" dt="2024-11-03T10:00:33.467" v="1083"/>
          <ac:cxnSpMkLst>
            <pc:docMk/>
            <pc:sldMk cId="2055417061" sldId="264"/>
            <ac:cxnSpMk id="17" creationId="{D33AC32D-5F44-45F7-A0BD-7C11A86BED57}"/>
          </ac:cxnSpMkLst>
        </pc:cxnChg>
        <pc:cxnChg chg="add del">
          <ac:chgData name="cristina florentina patanghel" userId="7cd80d3f4a017099" providerId="LiveId" clId="{6D60FC79-E52D-40A1-BDCE-3642EEC6D4D4}" dt="2024-10-23T20:44:30.602" v="228" actId="26606"/>
          <ac:cxnSpMkLst>
            <pc:docMk/>
            <pc:sldMk cId="2055417061" sldId="264"/>
            <ac:cxnSpMk id="20" creationId="{FC23E3B9-5ABF-58B3-E2B0-E9A5DAA90037}"/>
          </ac:cxnSpMkLst>
        </pc:cxnChg>
        <pc:cxnChg chg="add del">
          <ac:chgData name="cristina florentina patanghel" userId="7cd80d3f4a017099" providerId="LiveId" clId="{6D60FC79-E52D-40A1-BDCE-3642EEC6D4D4}" dt="2024-10-23T20:27:08.535" v="189" actId="26606"/>
          <ac:cxnSpMkLst>
            <pc:docMk/>
            <pc:sldMk cId="2055417061" sldId="264"/>
            <ac:cxnSpMk id="46" creationId="{249EDD1B-F94D-B4E6-ACAA-566B9A26FDE3}"/>
          </ac:cxnSpMkLst>
        </pc:cxnChg>
        <pc:cxnChg chg="add del">
          <ac:chgData name="cristina florentina patanghel" userId="7cd80d3f4a017099" providerId="LiveId" clId="{6D60FC79-E52D-40A1-BDCE-3642EEC6D4D4}" dt="2024-10-23T20:27:13.799" v="191" actId="26606"/>
          <ac:cxnSpMkLst>
            <pc:docMk/>
            <pc:sldMk cId="2055417061" sldId="264"/>
            <ac:cxnSpMk id="48" creationId="{37C77032-C865-6057-7D7A-E2743CFA20F9}"/>
          </ac:cxnSpMkLst>
        </pc:cxnChg>
        <pc:cxnChg chg="add del">
          <ac:chgData name="cristina florentina patanghel" userId="7cd80d3f4a017099" providerId="LiveId" clId="{6D60FC79-E52D-40A1-BDCE-3642EEC6D4D4}" dt="2024-10-23T20:27:32.210" v="193" actId="26606"/>
          <ac:cxnSpMkLst>
            <pc:docMk/>
            <pc:sldMk cId="2055417061" sldId="264"/>
            <ac:cxnSpMk id="50" creationId="{FC23E3B9-5ABF-58B3-E2B0-E9A5DAA90037}"/>
          </ac:cxnSpMkLst>
        </pc:cxnChg>
        <pc:cxnChg chg="add del">
          <ac:chgData name="cristina florentina patanghel" userId="7cd80d3f4a017099" providerId="LiveId" clId="{6D60FC79-E52D-40A1-BDCE-3642EEC6D4D4}" dt="2024-10-23T20:27:41.536" v="197" actId="26606"/>
          <ac:cxnSpMkLst>
            <pc:docMk/>
            <pc:sldMk cId="2055417061" sldId="264"/>
            <ac:cxnSpMk id="57" creationId="{249EDD1B-F94D-B4E6-ACAA-566B9A26FDE3}"/>
          </ac:cxnSpMkLst>
        </pc:cxnChg>
        <pc:cxnChg chg="add del">
          <ac:chgData name="cristina florentina patanghel" userId="7cd80d3f4a017099" providerId="LiveId" clId="{6D60FC79-E52D-40A1-BDCE-3642EEC6D4D4}" dt="2024-11-04T11:16:59.345" v="1753" actId="26606"/>
          <ac:cxnSpMkLst>
            <pc:docMk/>
            <pc:sldMk cId="2055417061" sldId="264"/>
            <ac:cxnSpMk id="81" creationId="{133675D8-8B7A-4149-AD08-B81A69EC6C88}"/>
          </ac:cxnSpMkLst>
        </pc:cxnChg>
        <pc:cxnChg chg="add del">
          <ac:chgData name="cristina florentina patanghel" userId="7cd80d3f4a017099" providerId="LiveId" clId="{6D60FC79-E52D-40A1-BDCE-3642EEC6D4D4}" dt="2024-11-04T11:16:59.345" v="1753" actId="26606"/>
          <ac:cxnSpMkLst>
            <pc:docMk/>
            <pc:sldMk cId="2055417061" sldId="264"/>
            <ac:cxnSpMk id="83" creationId="{56FE85DE-8857-4E6E-800A-944BB57F97EF}"/>
          </ac:cxnSpMkLst>
        </pc:cxnChg>
        <pc:cxnChg chg="add del">
          <ac:chgData name="cristina florentina patanghel" userId="7cd80d3f4a017099" providerId="LiveId" clId="{6D60FC79-E52D-40A1-BDCE-3642EEC6D4D4}" dt="2024-10-23T20:58:13.538" v="262" actId="26606"/>
          <ac:cxnSpMkLst>
            <pc:docMk/>
            <pc:sldMk cId="2055417061" sldId="264"/>
            <ac:cxnSpMk id="84" creationId="{FC23E3B9-5ABF-58B3-E2B0-E9A5DAA90037}"/>
          </ac:cxnSpMkLst>
        </pc:cxnChg>
        <pc:cxnChg chg="add">
          <ac:chgData name="cristina florentina patanghel" userId="7cd80d3f4a017099" providerId="LiveId" clId="{6D60FC79-E52D-40A1-BDCE-3642EEC6D4D4}" dt="2024-11-04T11:17:04.410" v="1756" actId="26606"/>
          <ac:cxnSpMkLst>
            <pc:docMk/>
            <pc:sldMk cId="2055417061" sldId="264"/>
            <ac:cxnSpMk id="89" creationId="{A8C48A48-4BAC-4484-AA23-1963FCBB9D39}"/>
          </ac:cxnSpMkLst>
        </pc:cxnChg>
        <pc:cxnChg chg="add">
          <ac:chgData name="cristina florentina patanghel" userId="7cd80d3f4a017099" providerId="LiveId" clId="{6D60FC79-E52D-40A1-BDCE-3642EEC6D4D4}" dt="2024-11-04T11:17:04.410" v="1756" actId="26606"/>
          <ac:cxnSpMkLst>
            <pc:docMk/>
            <pc:sldMk cId="2055417061" sldId="264"/>
            <ac:cxnSpMk id="90" creationId="{3A7E7BC8-FA73-4AA8-96DB-4ACDFCDF02FC}"/>
          </ac:cxnSpMkLst>
        </pc:cxnChg>
        <pc:cxnChg chg="add del">
          <ac:chgData name="cristina florentina patanghel" userId="7cd80d3f4a017099" providerId="LiveId" clId="{6D60FC79-E52D-40A1-BDCE-3642EEC6D4D4}" dt="2024-10-23T20:59:02.930" v="272" actId="26606"/>
          <ac:cxnSpMkLst>
            <pc:docMk/>
            <pc:sldMk cId="2055417061" sldId="264"/>
            <ac:cxnSpMk id="109" creationId="{49CD1692-827B-4C8D-B4A1-134FD04CF45C}"/>
          </ac:cxnSpMkLst>
        </pc:cxnChg>
        <pc:cxnChg chg="add del">
          <ac:chgData name="cristina florentina patanghel" userId="7cd80d3f4a017099" providerId="LiveId" clId="{6D60FC79-E52D-40A1-BDCE-3642EEC6D4D4}" dt="2024-10-23T20:59:46.193" v="285" actId="26606"/>
          <ac:cxnSpMkLst>
            <pc:docMk/>
            <pc:sldMk cId="2055417061" sldId="264"/>
            <ac:cxnSpMk id="128" creationId="{FC23E3B9-5ABF-58B3-E2B0-E9A5DAA90037}"/>
          </ac:cxnSpMkLst>
        </pc:cxnChg>
        <pc:cxnChg chg="add del">
          <ac:chgData name="cristina florentina patanghel" userId="7cd80d3f4a017099" providerId="LiveId" clId="{6D60FC79-E52D-40A1-BDCE-3642EEC6D4D4}" dt="2024-10-23T21:02:02.829" v="325" actId="26606"/>
          <ac:cxnSpMkLst>
            <pc:docMk/>
            <pc:sldMk cId="2055417061" sldId="264"/>
            <ac:cxnSpMk id="144" creationId="{1503BFE4-729B-D9D0-C17B-501E6AF1127A}"/>
          </ac:cxnSpMkLst>
        </pc:cxnChg>
        <pc:cxnChg chg="add del">
          <ac:chgData name="cristina florentina patanghel" userId="7cd80d3f4a017099" providerId="LiveId" clId="{6D60FC79-E52D-40A1-BDCE-3642EEC6D4D4}" dt="2024-10-23T21:00:52.203" v="300" actId="26606"/>
          <ac:cxnSpMkLst>
            <pc:docMk/>
            <pc:sldMk cId="2055417061" sldId="264"/>
            <ac:cxnSpMk id="153" creationId="{1503BFE4-729B-D9D0-C17B-501E6AF1127A}"/>
          </ac:cxnSpMkLst>
        </pc:cxnChg>
      </pc:sldChg>
      <pc:sldChg chg="del">
        <pc:chgData name="cristina florentina patanghel" userId="7cd80d3f4a017099" providerId="LiveId" clId="{6D60FC79-E52D-40A1-BDCE-3642EEC6D4D4}" dt="2024-10-23T19:51:54.685" v="0" actId="47"/>
        <pc:sldMkLst>
          <pc:docMk/>
          <pc:sldMk cId="3425203090" sldId="264"/>
        </pc:sldMkLst>
      </pc:sldChg>
      <pc:sldChg chg="del">
        <pc:chgData name="cristina florentina patanghel" userId="7cd80d3f4a017099" providerId="LiveId" clId="{6D60FC79-E52D-40A1-BDCE-3642EEC6D4D4}" dt="2024-10-23T19:52:04.533" v="1" actId="47"/>
        <pc:sldMkLst>
          <pc:docMk/>
          <pc:sldMk cId="494740890" sldId="265"/>
        </pc:sldMkLst>
      </pc:sldChg>
      <pc:sldChg chg="addSp delSp modSp new mod modTransition setBg modAnim setClrOvrMap delDesignElem">
        <pc:chgData name="cristina florentina patanghel" userId="7cd80d3f4a017099" providerId="LiveId" clId="{6D60FC79-E52D-40A1-BDCE-3642EEC6D4D4}" dt="2024-11-07T19:59:01.124" v="2975" actId="20577"/>
        <pc:sldMkLst>
          <pc:docMk/>
          <pc:sldMk cId="2929805191" sldId="265"/>
        </pc:sldMkLst>
        <pc:spChg chg="del">
          <ac:chgData name="cristina florentina patanghel" userId="7cd80d3f4a017099" providerId="LiveId" clId="{6D60FC79-E52D-40A1-BDCE-3642EEC6D4D4}" dt="2024-10-23T20:05:08.050" v="88" actId="21"/>
          <ac:spMkLst>
            <pc:docMk/>
            <pc:sldMk cId="2929805191" sldId="265"/>
            <ac:spMk id="2" creationId="{E9C006B5-01FA-9229-9139-387F5CCC5481}"/>
          </ac:spMkLst>
        </pc:spChg>
        <pc:spChg chg="add del mod ord">
          <ac:chgData name="cristina florentina patanghel" userId="7cd80d3f4a017099" providerId="LiveId" clId="{6D60FC79-E52D-40A1-BDCE-3642EEC6D4D4}" dt="2024-11-07T19:59:01.124" v="2975" actId="20577"/>
          <ac:spMkLst>
            <pc:docMk/>
            <pc:sldMk cId="2929805191" sldId="265"/>
            <ac:spMk id="3" creationId="{E3B4B977-36E5-0265-20ED-89AC3D20467F}"/>
          </ac:spMkLst>
        </pc:spChg>
        <pc:spChg chg="add del">
          <ac:chgData name="cristina florentina patanghel" userId="7cd80d3f4a017099" providerId="LiveId" clId="{6D60FC79-E52D-40A1-BDCE-3642EEC6D4D4}" dt="2024-11-04T00:27:47.112" v="1119"/>
          <ac:spMkLst>
            <pc:docMk/>
            <pc:sldMk cId="2929805191" sldId="265"/>
            <ac:spMk id="7" creationId="{C8A3C342-1D03-412F-8DD3-BF519E8E0AE9}"/>
          </ac:spMkLst>
        </pc:spChg>
        <pc:spChg chg="add del">
          <ac:chgData name="cristina florentina patanghel" userId="7cd80d3f4a017099" providerId="LiveId" clId="{6D60FC79-E52D-40A1-BDCE-3642EEC6D4D4}" dt="2024-11-04T00:27:47.112" v="1119"/>
          <ac:spMkLst>
            <pc:docMk/>
            <pc:sldMk cId="2929805191" sldId="265"/>
            <ac:spMk id="8" creationId="{81CC9B02-E087-4350-AEBD-2C3CF001AF01}"/>
          </ac:spMkLst>
        </pc:spChg>
        <pc:spChg chg="add del">
          <ac:chgData name="cristina florentina patanghel" userId="7cd80d3f4a017099" providerId="LiveId" clId="{6D60FC79-E52D-40A1-BDCE-3642EEC6D4D4}" dt="2024-11-04T11:45:21.134" v="1950" actId="26606"/>
          <ac:spMkLst>
            <pc:docMk/>
            <pc:sldMk cId="2929805191" sldId="265"/>
            <ac:spMk id="9" creationId="{01F06C3F-35EE-478B-B96B-1247519C73C3}"/>
          </ac:spMkLst>
        </pc:spChg>
        <pc:spChg chg="add del">
          <ac:chgData name="cristina florentina patanghel" userId="7cd80d3f4a017099" providerId="LiveId" clId="{6D60FC79-E52D-40A1-BDCE-3642EEC6D4D4}" dt="2024-10-23T20:10:52.700" v="97" actId="26606"/>
          <ac:spMkLst>
            <pc:docMk/>
            <pc:sldMk cId="2929805191" sldId="265"/>
            <ac:spMk id="10" creationId="{8181FC64-B306-4821-98E2-780662EFC486}"/>
          </ac:spMkLst>
        </pc:spChg>
        <pc:spChg chg="add del">
          <ac:chgData name="cristina florentina patanghel" userId="7cd80d3f4a017099" providerId="LiveId" clId="{6D60FC79-E52D-40A1-BDCE-3642EEC6D4D4}" dt="2024-11-04T11:44:45.860" v="1946" actId="26606"/>
          <ac:spMkLst>
            <pc:docMk/>
            <pc:sldMk cId="2929805191" sldId="265"/>
            <ac:spMk id="11" creationId="{C8A3C342-1D03-412F-8DD3-BF519E8E0AE9}"/>
          </ac:spMkLst>
        </pc:spChg>
        <pc:spChg chg="add del">
          <ac:chgData name="cristina florentina patanghel" userId="7cd80d3f4a017099" providerId="LiveId" clId="{6D60FC79-E52D-40A1-BDCE-3642EEC6D4D4}" dt="2024-10-23T20:10:52.700" v="97" actId="26606"/>
          <ac:spMkLst>
            <pc:docMk/>
            <pc:sldMk cId="2929805191" sldId="265"/>
            <ac:spMk id="12" creationId="{5871FC61-DD4E-47D4-81FD-8A7E7D12B371}"/>
          </ac:spMkLst>
        </pc:spChg>
        <pc:spChg chg="add del">
          <ac:chgData name="cristina florentina patanghel" userId="7cd80d3f4a017099" providerId="LiveId" clId="{6D60FC79-E52D-40A1-BDCE-3642EEC6D4D4}" dt="2024-11-04T11:44:45.860" v="1946" actId="26606"/>
          <ac:spMkLst>
            <pc:docMk/>
            <pc:sldMk cId="2929805191" sldId="265"/>
            <ac:spMk id="13" creationId="{81CC9B02-E087-4350-AEBD-2C3CF001AF01}"/>
          </ac:spMkLst>
        </pc:spChg>
        <pc:spChg chg="add del">
          <ac:chgData name="cristina florentina patanghel" userId="7cd80d3f4a017099" providerId="LiveId" clId="{6D60FC79-E52D-40A1-BDCE-3642EEC6D4D4}" dt="2024-10-23T20:10:52.700" v="97" actId="26606"/>
          <ac:spMkLst>
            <pc:docMk/>
            <pc:sldMk cId="2929805191" sldId="265"/>
            <ac:spMk id="14" creationId="{F9EC3F91-A75C-4F74-867E-E4C28C13546B}"/>
          </ac:spMkLst>
        </pc:spChg>
        <pc:spChg chg="add del">
          <ac:chgData name="cristina florentina patanghel" userId="7cd80d3f4a017099" providerId="LiveId" clId="{6D60FC79-E52D-40A1-BDCE-3642EEC6D4D4}" dt="2024-11-04T11:44:45.860" v="1946" actId="26606"/>
          <ac:spMkLst>
            <pc:docMk/>
            <pc:sldMk cId="2929805191" sldId="265"/>
            <ac:spMk id="15" creationId="{D6F18ACE-6E82-4ADC-8A2F-A1771B309B16}"/>
          </ac:spMkLst>
        </pc:spChg>
        <pc:spChg chg="add del">
          <ac:chgData name="cristina florentina patanghel" userId="7cd80d3f4a017099" providerId="LiveId" clId="{6D60FC79-E52D-40A1-BDCE-3642EEC6D4D4}" dt="2024-10-23T20:10:52.700" v="97" actId="26606"/>
          <ac:spMkLst>
            <pc:docMk/>
            <pc:sldMk cId="2929805191" sldId="265"/>
            <ac:spMk id="16" creationId="{829A1E2C-5AC8-40FC-99E9-832069D39792}"/>
          </ac:spMkLst>
        </pc:spChg>
        <pc:spChg chg="add del">
          <ac:chgData name="cristina florentina patanghel" userId="7cd80d3f4a017099" providerId="LiveId" clId="{6D60FC79-E52D-40A1-BDCE-3642EEC6D4D4}" dt="2024-11-04T11:45:21.134" v="1950" actId="26606"/>
          <ac:spMkLst>
            <pc:docMk/>
            <pc:sldMk cId="2929805191" sldId="265"/>
            <ac:spMk id="17" creationId="{72742D7C-18EF-4DDC-B3B1-7D394C348ACC}"/>
          </ac:spMkLst>
        </pc:spChg>
        <pc:spChg chg="add del">
          <ac:chgData name="cristina florentina patanghel" userId="7cd80d3f4a017099" providerId="LiveId" clId="{6D60FC79-E52D-40A1-BDCE-3642EEC6D4D4}" dt="2024-10-30T23:02:04.572" v="824" actId="26606"/>
          <ac:spMkLst>
            <pc:docMk/>
            <pc:sldMk cId="2929805191" sldId="265"/>
            <ac:spMk id="18" creationId="{E3020543-B24B-4EC4-8FFC-8DD88EEA91A8}"/>
          </ac:spMkLst>
        </pc:spChg>
        <pc:spChg chg="add del">
          <ac:chgData name="cristina florentina patanghel" userId="7cd80d3f4a017099" providerId="LiveId" clId="{6D60FC79-E52D-40A1-BDCE-3642EEC6D4D4}" dt="2024-10-30T23:02:04.572" v="824" actId="26606"/>
          <ac:spMkLst>
            <pc:docMk/>
            <pc:sldMk cId="2929805191" sldId="265"/>
            <ac:spMk id="19" creationId="{327D73B4-9F5C-4A64-A179-51B9500CB8B5}"/>
          </ac:spMkLst>
        </pc:spChg>
        <pc:spChg chg="add del">
          <ac:chgData name="cristina florentina patanghel" userId="7cd80d3f4a017099" providerId="LiveId" clId="{6D60FC79-E52D-40A1-BDCE-3642EEC6D4D4}" dt="2024-10-30T23:02:04.572" v="824" actId="26606"/>
          <ac:spMkLst>
            <pc:docMk/>
            <pc:sldMk cId="2929805191" sldId="265"/>
            <ac:spMk id="21" creationId="{C1F06963-6374-4B48-844F-071A9BAAAE02}"/>
          </ac:spMkLst>
        </pc:spChg>
        <pc:spChg chg="add del">
          <ac:chgData name="cristina florentina patanghel" userId="7cd80d3f4a017099" providerId="LiveId" clId="{6D60FC79-E52D-40A1-BDCE-3642EEC6D4D4}" dt="2024-10-30T23:02:04.572" v="824" actId="26606"/>
          <ac:spMkLst>
            <pc:docMk/>
            <pc:sldMk cId="2929805191" sldId="265"/>
            <ac:spMk id="22" creationId="{6CB927A4-E432-4310-9CD5-E89FF5063179}"/>
          </ac:spMkLst>
        </pc:spChg>
        <pc:spChg chg="add del">
          <ac:chgData name="cristina florentina patanghel" userId="7cd80d3f4a017099" providerId="LiveId" clId="{6D60FC79-E52D-40A1-BDCE-3642EEC6D4D4}" dt="2024-10-30T23:02:04.572" v="824" actId="26606"/>
          <ac:spMkLst>
            <pc:docMk/>
            <pc:sldMk cId="2929805191" sldId="265"/>
            <ac:spMk id="23" creationId="{1453BF6C-B012-48B7-B4E8-6D7AC7C27D02}"/>
          </ac:spMkLst>
        </pc:spChg>
        <pc:spChg chg="add del">
          <ac:chgData name="cristina florentina patanghel" userId="7cd80d3f4a017099" providerId="LiveId" clId="{6D60FC79-E52D-40A1-BDCE-3642EEC6D4D4}" dt="2024-11-04T11:45:21.134" v="1950" actId="26606"/>
          <ac:spMkLst>
            <pc:docMk/>
            <pc:sldMk cId="2929805191" sldId="265"/>
            <ac:spMk id="24" creationId="{5DFB004C-C794-45CE-846D-166C532D642C}"/>
          </ac:spMkLst>
        </pc:spChg>
        <pc:spChg chg="add del">
          <ac:chgData name="cristina florentina patanghel" userId="7cd80d3f4a017099" providerId="LiveId" clId="{6D60FC79-E52D-40A1-BDCE-3642EEC6D4D4}" dt="2024-11-03T10:00:00.767" v="1071"/>
          <ac:spMkLst>
            <pc:docMk/>
            <pc:sldMk cId="2929805191" sldId="265"/>
            <ac:spMk id="25" creationId="{7FF47CB7-972F-479F-A36D-9E72D26EC8DA}"/>
          </ac:spMkLst>
        </pc:spChg>
        <pc:spChg chg="add del">
          <ac:chgData name="cristina florentina patanghel" userId="7cd80d3f4a017099" providerId="LiveId" clId="{6D60FC79-E52D-40A1-BDCE-3642EEC6D4D4}" dt="2024-11-03T10:00:00.767" v="1071"/>
          <ac:spMkLst>
            <pc:docMk/>
            <pc:sldMk cId="2929805191" sldId="265"/>
            <ac:spMk id="26" creationId="{0D153B68-5844-490D-8E67-F616D6D721CA}"/>
          </ac:spMkLst>
        </pc:spChg>
        <pc:spChg chg="add del">
          <ac:chgData name="cristina florentina patanghel" userId="7cd80d3f4a017099" providerId="LiveId" clId="{6D60FC79-E52D-40A1-BDCE-3642EEC6D4D4}" dt="2024-11-03T10:00:00.767" v="1071"/>
          <ac:spMkLst>
            <pc:docMk/>
            <pc:sldMk cId="2929805191" sldId="265"/>
            <ac:spMk id="27" creationId="{9A0D773F-7A7D-4DBB-9DEA-86BB8B8F4BC8}"/>
          </ac:spMkLst>
        </pc:spChg>
        <pc:spChg chg="add del">
          <ac:chgData name="cristina florentina patanghel" userId="7cd80d3f4a017099" providerId="LiveId" clId="{6D60FC79-E52D-40A1-BDCE-3642EEC6D4D4}" dt="2024-10-30T23:01:52.306" v="822" actId="26606"/>
          <ac:spMkLst>
            <pc:docMk/>
            <pc:sldMk cId="2929805191" sldId="265"/>
            <ac:spMk id="28" creationId="{04812C46-200A-4DEB-A05E-3ED6C68C2387}"/>
          </ac:spMkLst>
        </pc:spChg>
        <pc:spChg chg="add">
          <ac:chgData name="cristina florentina patanghel" userId="7cd80d3f4a017099" providerId="LiveId" clId="{6D60FC79-E52D-40A1-BDCE-3642EEC6D4D4}" dt="2024-11-04T11:45:21.139" v="1951" actId="26606"/>
          <ac:spMkLst>
            <pc:docMk/>
            <pc:sldMk cId="2929805191" sldId="265"/>
            <ac:spMk id="29" creationId="{C8A3C342-1D03-412F-8DD3-BF519E8E0AE9}"/>
          </ac:spMkLst>
        </pc:spChg>
        <pc:spChg chg="add del">
          <ac:chgData name="cristina florentina patanghel" userId="7cd80d3f4a017099" providerId="LiveId" clId="{6D60FC79-E52D-40A1-BDCE-3642EEC6D4D4}" dt="2024-10-30T23:01:52.306" v="822" actId="26606"/>
          <ac:spMkLst>
            <pc:docMk/>
            <pc:sldMk cId="2929805191" sldId="265"/>
            <ac:spMk id="30" creationId="{D1EA859B-E555-4109-94F3-6700E046E008}"/>
          </ac:spMkLst>
        </pc:spChg>
        <pc:spChg chg="add">
          <ac:chgData name="cristina florentina patanghel" userId="7cd80d3f4a017099" providerId="LiveId" clId="{6D60FC79-E52D-40A1-BDCE-3642EEC6D4D4}" dt="2024-11-04T11:45:21.139" v="1951" actId="26606"/>
          <ac:spMkLst>
            <pc:docMk/>
            <pc:sldMk cId="2929805191" sldId="265"/>
            <ac:spMk id="31" creationId="{81CC9B02-E087-4350-AEBD-2C3CF001AF01}"/>
          </ac:spMkLst>
        </pc:spChg>
        <pc:spChg chg="add">
          <ac:chgData name="cristina florentina patanghel" userId="7cd80d3f4a017099" providerId="LiveId" clId="{6D60FC79-E52D-40A1-BDCE-3642EEC6D4D4}" dt="2024-11-04T11:45:21.139" v="1951" actId="26606"/>
          <ac:spMkLst>
            <pc:docMk/>
            <pc:sldMk cId="2929805191" sldId="265"/>
            <ac:spMk id="33" creationId="{D6F18ACE-6E82-4ADC-8A2F-A1771B309B16}"/>
          </ac:spMkLst>
        </pc:spChg>
        <pc:spChg chg="add del">
          <ac:chgData name="cristina florentina patanghel" userId="7cd80d3f4a017099" providerId="LiveId" clId="{6D60FC79-E52D-40A1-BDCE-3642EEC6D4D4}" dt="2024-10-30T23:00:53.976" v="805" actId="26606"/>
          <ac:spMkLst>
            <pc:docMk/>
            <pc:sldMk cId="2929805191" sldId="265"/>
            <ac:spMk id="37" creationId="{9228552E-C8B1-4A80-8448-0787CE0FC704}"/>
          </ac:spMkLst>
        </pc:spChg>
        <pc:spChg chg="add del">
          <ac:chgData name="cristina florentina patanghel" userId="7cd80d3f4a017099" providerId="LiveId" clId="{6D60FC79-E52D-40A1-BDCE-3642EEC6D4D4}" dt="2024-10-30T23:00:59.220" v="807" actId="26606"/>
          <ac:spMkLst>
            <pc:docMk/>
            <pc:sldMk cId="2929805191" sldId="265"/>
            <ac:spMk id="39" creationId="{B091B163-7D61-4891-ABCF-5C13D9C418D0}"/>
          </ac:spMkLst>
        </pc:spChg>
        <pc:spChg chg="add del">
          <ac:chgData name="cristina florentina patanghel" userId="7cd80d3f4a017099" providerId="LiveId" clId="{6D60FC79-E52D-40A1-BDCE-3642EEC6D4D4}" dt="2024-10-30T23:00:59.220" v="807" actId="26606"/>
          <ac:spMkLst>
            <pc:docMk/>
            <pc:sldMk cId="2929805191" sldId="265"/>
            <ac:spMk id="40" creationId="{A2679492-7988-4050-9056-542444452411}"/>
          </ac:spMkLst>
        </pc:spChg>
        <pc:graphicFrameChg chg="add del mod modGraphic">
          <ac:chgData name="cristina florentina patanghel" userId="7cd80d3f4a017099" providerId="LiveId" clId="{6D60FC79-E52D-40A1-BDCE-3642EEC6D4D4}" dt="2024-10-30T23:01:47.501" v="817" actId="26606"/>
          <ac:graphicFrameMkLst>
            <pc:docMk/>
            <pc:sldMk cId="2929805191" sldId="265"/>
            <ac:graphicFrameMk id="32" creationId="{FA158D9B-1AA8-0F92-1002-F8F919652462}"/>
          </ac:graphicFrameMkLst>
        </pc:graphicFrameChg>
        <pc:picChg chg="add mod">
          <ac:chgData name="cristina florentina patanghel" userId="7cd80d3f4a017099" providerId="LiveId" clId="{6D60FC79-E52D-40A1-BDCE-3642EEC6D4D4}" dt="2024-11-04T11:45:21.139" v="1951" actId="26606"/>
          <ac:picMkLst>
            <pc:docMk/>
            <pc:sldMk cId="2929805191" sldId="265"/>
            <ac:picMk id="4" creationId="{07266392-7827-409F-B772-E87F8D242629}"/>
          </ac:picMkLst>
        </pc:picChg>
        <pc:picChg chg="add mod ord">
          <ac:chgData name="cristina florentina patanghel" userId="7cd80d3f4a017099" providerId="LiveId" clId="{6D60FC79-E52D-40A1-BDCE-3642EEC6D4D4}" dt="2024-11-04T11:45:21.139" v="1951" actId="26606"/>
          <ac:picMkLst>
            <pc:docMk/>
            <pc:sldMk cId="2929805191" sldId="265"/>
            <ac:picMk id="5" creationId="{291F3F37-572E-203A-7042-21BE9C2D6FE3}"/>
          </ac:picMkLst>
        </pc:picChg>
        <pc:picChg chg="add mod ord">
          <ac:chgData name="cristina florentina patanghel" userId="7cd80d3f4a017099" providerId="LiveId" clId="{6D60FC79-E52D-40A1-BDCE-3642EEC6D4D4}" dt="2024-11-04T11:45:21.139" v="1951" actId="26606"/>
          <ac:picMkLst>
            <pc:docMk/>
            <pc:sldMk cId="2929805191" sldId="265"/>
            <ac:picMk id="6" creationId="{A422A3D0-A5F0-D90C-A689-3BDDB8C48648}"/>
          </ac:picMkLst>
        </pc:picChg>
        <pc:cxnChg chg="add del">
          <ac:chgData name="cristina florentina patanghel" userId="7cd80d3f4a017099" providerId="LiveId" clId="{6D60FC79-E52D-40A1-BDCE-3642EEC6D4D4}" dt="2024-10-30T23:02:04.572" v="824" actId="26606"/>
          <ac:cxnSpMkLst>
            <pc:docMk/>
            <pc:sldMk cId="2929805191" sldId="265"/>
            <ac:cxnSpMk id="20" creationId="{C49DA8F6-BCC1-4447-B54C-57856834B94B}"/>
          </ac:cxnSpMkLst>
        </pc:cxnChg>
        <pc:cxnChg chg="add del">
          <ac:chgData name="cristina florentina patanghel" userId="7cd80d3f4a017099" providerId="LiveId" clId="{6D60FC79-E52D-40A1-BDCE-3642EEC6D4D4}" dt="2024-10-30T23:00:59.220" v="807" actId="26606"/>
          <ac:cxnSpMkLst>
            <pc:docMk/>
            <pc:sldMk cId="2929805191" sldId="265"/>
            <ac:cxnSpMk id="41" creationId="{C49DA8F6-BCC1-4447-B54C-57856834B94B}"/>
          </ac:cxnSpMkLst>
        </pc:cxnChg>
      </pc:sldChg>
      <pc:sldChg chg="addSp delSp modSp new mod modTransition setBg addAnim delAnim">
        <pc:chgData name="cristina florentina patanghel" userId="7cd80d3f4a017099" providerId="LiveId" clId="{6D60FC79-E52D-40A1-BDCE-3642EEC6D4D4}" dt="2024-11-07T19:27:28.931" v="2856" actId="1076"/>
        <pc:sldMkLst>
          <pc:docMk/>
          <pc:sldMk cId="3905943616" sldId="266"/>
        </pc:sldMkLst>
        <pc:spChg chg="mod">
          <ac:chgData name="cristina florentina patanghel" userId="7cd80d3f4a017099" providerId="LiveId" clId="{6D60FC79-E52D-40A1-BDCE-3642EEC6D4D4}" dt="2024-11-07T19:15:32.240" v="2819" actId="1076"/>
          <ac:spMkLst>
            <pc:docMk/>
            <pc:sldMk cId="3905943616" sldId="266"/>
            <ac:spMk id="2" creationId="{121F920C-5FCC-94AE-2394-C1D023E9464F}"/>
          </ac:spMkLst>
        </pc:spChg>
        <pc:spChg chg="del">
          <ac:chgData name="cristina florentina patanghel" userId="7cd80d3f4a017099" providerId="LiveId" clId="{6D60FC79-E52D-40A1-BDCE-3642EEC6D4D4}" dt="2024-11-07T09:42:20.646" v="2119" actId="931"/>
          <ac:spMkLst>
            <pc:docMk/>
            <pc:sldMk cId="3905943616" sldId="266"/>
            <ac:spMk id="3" creationId="{F3DCD8AB-7501-0392-2BFD-7835F790C3A0}"/>
          </ac:spMkLst>
        </pc:spChg>
        <pc:spChg chg="add del">
          <ac:chgData name="cristina florentina patanghel" userId="7cd80d3f4a017099" providerId="LiveId" clId="{6D60FC79-E52D-40A1-BDCE-3642EEC6D4D4}" dt="2024-11-07T09:46:37.809" v="2131" actId="26606"/>
          <ac:spMkLst>
            <pc:docMk/>
            <pc:sldMk cId="3905943616" sldId="266"/>
            <ac:spMk id="13" creationId="{19C4C741-6948-3109-9CAF-07EB3A79355A}"/>
          </ac:spMkLst>
        </pc:spChg>
        <pc:spChg chg="add del">
          <ac:chgData name="cristina florentina patanghel" userId="7cd80d3f4a017099" providerId="LiveId" clId="{6D60FC79-E52D-40A1-BDCE-3642EEC6D4D4}" dt="2024-11-07T09:46:33.367" v="2129" actId="26606"/>
          <ac:spMkLst>
            <pc:docMk/>
            <pc:sldMk cId="3905943616" sldId="266"/>
            <ac:spMk id="18" creationId="{5F07A6A6-E44B-411E-AA18-65E4811366A6}"/>
          </ac:spMkLst>
        </pc:spChg>
        <pc:spChg chg="add del">
          <ac:chgData name="cristina florentina patanghel" userId="7cd80d3f4a017099" providerId="LiveId" clId="{6D60FC79-E52D-40A1-BDCE-3642EEC6D4D4}" dt="2024-11-07T09:46:33.367" v="2129" actId="26606"/>
          <ac:spMkLst>
            <pc:docMk/>
            <pc:sldMk cId="3905943616" sldId="266"/>
            <ac:spMk id="24" creationId="{5D5A8E14-301B-40C0-A174-D2232EF95C0B}"/>
          </ac:spMkLst>
        </pc:spChg>
        <pc:spChg chg="add del">
          <ac:chgData name="cristina florentina patanghel" userId="7cd80d3f4a017099" providerId="LiveId" clId="{6D60FC79-E52D-40A1-BDCE-3642EEC6D4D4}" dt="2024-11-07T09:46:37.809" v="2131" actId="26606"/>
          <ac:spMkLst>
            <pc:docMk/>
            <pc:sldMk cId="3905943616" sldId="266"/>
            <ac:spMk id="26" creationId="{C8A3C342-1D03-412F-8DD3-BF519E8E0AE9}"/>
          </ac:spMkLst>
        </pc:spChg>
        <pc:spChg chg="add del">
          <ac:chgData name="cristina florentina patanghel" userId="7cd80d3f4a017099" providerId="LiveId" clId="{6D60FC79-E52D-40A1-BDCE-3642EEC6D4D4}" dt="2024-11-07T09:46:37.809" v="2131" actId="26606"/>
          <ac:spMkLst>
            <pc:docMk/>
            <pc:sldMk cId="3905943616" sldId="266"/>
            <ac:spMk id="27" creationId="{81CC9B02-E087-4350-AEBD-2C3CF001AF01}"/>
          </ac:spMkLst>
        </pc:spChg>
        <pc:spChg chg="add del">
          <ac:chgData name="cristina florentina patanghel" userId="7cd80d3f4a017099" providerId="LiveId" clId="{6D60FC79-E52D-40A1-BDCE-3642EEC6D4D4}" dt="2024-11-07T09:48:00.558" v="2144" actId="26606"/>
          <ac:spMkLst>
            <pc:docMk/>
            <pc:sldMk cId="3905943616" sldId="266"/>
            <ac:spMk id="28" creationId="{7C3F7CE2-B43A-45D2-9373-25894C50C952}"/>
          </ac:spMkLst>
        </pc:spChg>
        <pc:spChg chg="add del">
          <ac:chgData name="cristina florentina patanghel" userId="7cd80d3f4a017099" providerId="LiveId" clId="{6D60FC79-E52D-40A1-BDCE-3642EEC6D4D4}" dt="2024-11-07T09:47:04.116" v="2133" actId="26606"/>
          <ac:spMkLst>
            <pc:docMk/>
            <pc:sldMk cId="3905943616" sldId="266"/>
            <ac:spMk id="29" creationId="{01F06C3F-35EE-478B-B96B-1247519C73C3}"/>
          </ac:spMkLst>
        </pc:spChg>
        <pc:spChg chg="add del">
          <ac:chgData name="cristina florentina patanghel" userId="7cd80d3f4a017099" providerId="LiveId" clId="{6D60FC79-E52D-40A1-BDCE-3642EEC6D4D4}" dt="2024-11-07T09:47:04.116" v="2133" actId="26606"/>
          <ac:spMkLst>
            <pc:docMk/>
            <pc:sldMk cId="3905943616" sldId="266"/>
            <ac:spMk id="30" creationId="{72742D7C-18EF-4DDC-B3B1-7D394C348ACC}"/>
          </ac:spMkLst>
        </pc:spChg>
        <pc:spChg chg="add del">
          <ac:chgData name="cristina florentina patanghel" userId="7cd80d3f4a017099" providerId="LiveId" clId="{6D60FC79-E52D-40A1-BDCE-3642EEC6D4D4}" dt="2024-11-07T09:47:04.116" v="2133" actId="26606"/>
          <ac:spMkLst>
            <pc:docMk/>
            <pc:sldMk cId="3905943616" sldId="266"/>
            <ac:spMk id="31" creationId="{5DFB004C-C794-45CE-846D-166C532D642C}"/>
          </ac:spMkLst>
        </pc:spChg>
        <pc:spChg chg="add del">
          <ac:chgData name="cristina florentina patanghel" userId="7cd80d3f4a017099" providerId="LiveId" clId="{6D60FC79-E52D-40A1-BDCE-3642EEC6D4D4}" dt="2024-11-07T09:47:04.116" v="2133" actId="26606"/>
          <ac:spMkLst>
            <pc:docMk/>
            <pc:sldMk cId="3905943616" sldId="266"/>
            <ac:spMk id="32" creationId="{3A43E964-3196-B241-4D82-61AB1412BDA7}"/>
          </ac:spMkLst>
        </pc:spChg>
        <pc:spChg chg="add del">
          <ac:chgData name="cristina florentina patanghel" userId="7cd80d3f4a017099" providerId="LiveId" clId="{6D60FC79-E52D-40A1-BDCE-3642EEC6D4D4}" dt="2024-11-07T09:48:00.558" v="2144" actId="26606"/>
          <ac:spMkLst>
            <pc:docMk/>
            <pc:sldMk cId="3905943616" sldId="266"/>
            <ac:spMk id="36" creationId="{5F07A6A6-E44B-411E-AA18-65E4811366A6}"/>
          </ac:spMkLst>
        </pc:spChg>
        <pc:spChg chg="add del">
          <ac:chgData name="cristina florentina patanghel" userId="7cd80d3f4a017099" providerId="LiveId" clId="{6D60FC79-E52D-40A1-BDCE-3642EEC6D4D4}" dt="2024-11-07T09:48:00.558" v="2144" actId="26606"/>
          <ac:spMkLst>
            <pc:docMk/>
            <pc:sldMk cId="3905943616" sldId="266"/>
            <ac:spMk id="39" creationId="{5D5A8E14-301B-40C0-A174-D2232EF95C0B}"/>
          </ac:spMkLst>
        </pc:spChg>
        <pc:spChg chg="add del">
          <ac:chgData name="cristina florentina patanghel" userId="7cd80d3f4a017099" providerId="LiveId" clId="{6D60FC79-E52D-40A1-BDCE-3642EEC6D4D4}" dt="2024-11-07T09:48:00.558" v="2144" actId="26606"/>
          <ac:spMkLst>
            <pc:docMk/>
            <pc:sldMk cId="3905943616" sldId="266"/>
            <ac:spMk id="40" creationId="{C157F603-780C-4F12-B3EB-428407275FCA}"/>
          </ac:spMkLst>
        </pc:spChg>
        <pc:spChg chg="add del">
          <ac:chgData name="cristina florentina patanghel" userId="7cd80d3f4a017099" providerId="LiveId" clId="{6D60FC79-E52D-40A1-BDCE-3642EEC6D4D4}" dt="2024-11-07T09:48:00.558" v="2144" actId="26606"/>
          <ac:spMkLst>
            <pc:docMk/>
            <pc:sldMk cId="3905943616" sldId="266"/>
            <ac:spMk id="41" creationId="{8FCA8AFB-F631-49F2-BBF1-7E294F678C9A}"/>
          </ac:spMkLst>
        </pc:spChg>
        <pc:spChg chg="add del">
          <ac:chgData name="cristina florentina patanghel" userId="7cd80d3f4a017099" providerId="LiveId" clId="{6D60FC79-E52D-40A1-BDCE-3642EEC6D4D4}" dt="2024-11-07T09:48:00.558" v="2144" actId="26606"/>
          <ac:spMkLst>
            <pc:docMk/>
            <pc:sldMk cId="3905943616" sldId="266"/>
            <ac:spMk id="42" creationId="{D6589E23-6653-463D-B72D-37D56DC9183A}"/>
          </ac:spMkLst>
        </pc:spChg>
        <pc:spChg chg="add del">
          <ac:chgData name="cristina florentina patanghel" userId="7cd80d3f4a017099" providerId="LiveId" clId="{6D60FC79-E52D-40A1-BDCE-3642EEC6D4D4}" dt="2024-11-07T19:12:49.783" v="2790" actId="26606"/>
          <ac:spMkLst>
            <pc:docMk/>
            <pc:sldMk cId="3905943616" sldId="266"/>
            <ac:spMk id="51" creationId="{5F07A6A6-E44B-411E-AA18-65E4811366A6}"/>
          </ac:spMkLst>
        </pc:spChg>
        <pc:spChg chg="add del">
          <ac:chgData name="cristina florentina patanghel" userId="7cd80d3f4a017099" providerId="LiveId" clId="{6D60FC79-E52D-40A1-BDCE-3642EEC6D4D4}" dt="2024-11-07T19:12:49.783" v="2790" actId="26606"/>
          <ac:spMkLst>
            <pc:docMk/>
            <pc:sldMk cId="3905943616" sldId="266"/>
            <ac:spMk id="57" creationId="{5D5A8E14-301B-40C0-A174-D2232EF95C0B}"/>
          </ac:spMkLst>
        </pc:spChg>
        <pc:spChg chg="add del">
          <ac:chgData name="cristina florentina patanghel" userId="7cd80d3f4a017099" providerId="LiveId" clId="{6D60FC79-E52D-40A1-BDCE-3642EEC6D4D4}" dt="2024-11-07T19:12:33.522" v="2783" actId="26606"/>
          <ac:spMkLst>
            <pc:docMk/>
            <pc:sldMk cId="3905943616" sldId="266"/>
            <ac:spMk id="61" creationId="{E90355E4-491A-E136-20D7-24147515E2FC}"/>
          </ac:spMkLst>
        </pc:spChg>
        <pc:spChg chg="add del">
          <ac:chgData name="cristina florentina patanghel" userId="7cd80d3f4a017099" providerId="LiveId" clId="{6D60FC79-E52D-40A1-BDCE-3642EEC6D4D4}" dt="2024-11-07T19:12:35.174" v="2785" actId="26606"/>
          <ac:spMkLst>
            <pc:docMk/>
            <pc:sldMk cId="3905943616" sldId="266"/>
            <ac:spMk id="63" creationId="{2A45F3A2-DBEF-0B00-993E-2A45C36AFD42}"/>
          </ac:spMkLst>
        </pc:spChg>
        <pc:spChg chg="add del">
          <ac:chgData name="cristina florentina patanghel" userId="7cd80d3f4a017099" providerId="LiveId" clId="{6D60FC79-E52D-40A1-BDCE-3642EEC6D4D4}" dt="2024-11-07T19:12:35.174" v="2785" actId="26606"/>
          <ac:spMkLst>
            <pc:docMk/>
            <pc:sldMk cId="3905943616" sldId="266"/>
            <ac:spMk id="64" creationId="{B54E2689-26D4-44B0-9175-57BD88CF2849}"/>
          </ac:spMkLst>
        </pc:spChg>
        <pc:spChg chg="add del">
          <ac:chgData name="cristina florentina patanghel" userId="7cd80d3f4a017099" providerId="LiveId" clId="{6D60FC79-E52D-40A1-BDCE-3642EEC6D4D4}" dt="2024-11-07T19:12:42.688" v="2787" actId="26606"/>
          <ac:spMkLst>
            <pc:docMk/>
            <pc:sldMk cId="3905943616" sldId="266"/>
            <ac:spMk id="66" creationId="{E90355E4-491A-E136-20D7-24147515E2FC}"/>
          </ac:spMkLst>
        </pc:spChg>
        <pc:spChg chg="add del">
          <ac:chgData name="cristina florentina patanghel" userId="7cd80d3f4a017099" providerId="LiveId" clId="{6D60FC79-E52D-40A1-BDCE-3642EEC6D4D4}" dt="2024-11-07T19:12:49.776" v="2789" actId="26606"/>
          <ac:spMkLst>
            <pc:docMk/>
            <pc:sldMk cId="3905943616" sldId="266"/>
            <ac:spMk id="71" creationId="{D42CF425-7213-4F89-B0FF-4C2BDDD9C680}"/>
          </ac:spMkLst>
        </pc:spChg>
        <pc:spChg chg="add del">
          <ac:chgData name="cristina florentina patanghel" userId="7cd80d3f4a017099" providerId="LiveId" clId="{6D60FC79-E52D-40A1-BDCE-3642EEC6D4D4}" dt="2024-11-07T19:12:49.776" v="2789" actId="26606"/>
          <ac:spMkLst>
            <pc:docMk/>
            <pc:sldMk cId="3905943616" sldId="266"/>
            <ac:spMk id="72" creationId="{202A25CB-1ED1-4C87-AB49-8D3BC684D1CE}"/>
          </ac:spMkLst>
        </pc:spChg>
        <pc:spChg chg="add del">
          <ac:chgData name="cristina florentina patanghel" userId="7cd80d3f4a017099" providerId="LiveId" clId="{6D60FC79-E52D-40A1-BDCE-3642EEC6D4D4}" dt="2024-11-07T19:13:46.353" v="2796" actId="26606"/>
          <ac:spMkLst>
            <pc:docMk/>
            <pc:sldMk cId="3905943616" sldId="266"/>
            <ac:spMk id="74" creationId="{FFEB8BF2-8DE5-49E6-82CB-4F8FE941E7CF}"/>
          </ac:spMkLst>
        </pc:spChg>
        <pc:spChg chg="add del">
          <ac:chgData name="cristina florentina patanghel" userId="7cd80d3f4a017099" providerId="LiveId" clId="{6D60FC79-E52D-40A1-BDCE-3642EEC6D4D4}" dt="2024-11-07T19:13:46.353" v="2796" actId="26606"/>
          <ac:spMkLst>
            <pc:docMk/>
            <pc:sldMk cId="3905943616" sldId="266"/>
            <ac:spMk id="75" creationId="{33AC2B9D-E497-4795-AE47-9B0ECC9BDDAA}"/>
          </ac:spMkLst>
        </pc:spChg>
        <pc:spChg chg="add del">
          <ac:chgData name="cristina florentina patanghel" userId="7cd80d3f4a017099" providerId="LiveId" clId="{6D60FC79-E52D-40A1-BDCE-3642EEC6D4D4}" dt="2024-11-07T19:13:46.353" v="2796" actId="26606"/>
          <ac:spMkLst>
            <pc:docMk/>
            <pc:sldMk cId="3905943616" sldId="266"/>
            <ac:spMk id="76" creationId="{703DEB75-78DF-425F-8638-A9E1EAA5EA51}"/>
          </ac:spMkLst>
        </pc:spChg>
        <pc:spChg chg="add del">
          <ac:chgData name="cristina florentina patanghel" userId="7cd80d3f4a017099" providerId="LiveId" clId="{6D60FC79-E52D-40A1-BDCE-3642EEC6D4D4}" dt="2024-11-07T19:13:11.537" v="2792" actId="21"/>
          <ac:spMkLst>
            <pc:docMk/>
            <pc:sldMk cId="3905943616" sldId="266"/>
            <ac:spMk id="77" creationId="{9DC45FAD-E711-EF51-FEC8-D091801F2555}"/>
          </ac:spMkLst>
        </pc:spChg>
        <pc:spChg chg="add del">
          <ac:chgData name="cristina florentina patanghel" userId="7cd80d3f4a017099" providerId="LiveId" clId="{6D60FC79-E52D-40A1-BDCE-3642EEC6D4D4}" dt="2024-11-07T19:13:46.326" v="2795" actId="26606"/>
          <ac:spMkLst>
            <pc:docMk/>
            <pc:sldMk cId="3905943616" sldId="266"/>
            <ac:spMk id="85" creationId="{DAD27A50-88D7-4E2A-8488-F2879768AF35}"/>
          </ac:spMkLst>
        </pc:spChg>
        <pc:spChg chg="add del">
          <ac:chgData name="cristina florentina patanghel" userId="7cd80d3f4a017099" providerId="LiveId" clId="{6D60FC79-E52D-40A1-BDCE-3642EEC6D4D4}" dt="2024-11-07T19:13:46.326" v="2795" actId="26606"/>
          <ac:spMkLst>
            <pc:docMk/>
            <pc:sldMk cId="3905943616" sldId="266"/>
            <ac:spMk id="91" creationId="{7C704F0F-1CD8-4DC1-AEE9-225958232415}"/>
          </ac:spMkLst>
        </pc:spChg>
        <pc:spChg chg="add del">
          <ac:chgData name="cristina florentina patanghel" userId="7cd80d3f4a017099" providerId="LiveId" clId="{6D60FC79-E52D-40A1-BDCE-3642EEC6D4D4}" dt="2024-11-07T19:14:36.628" v="2804" actId="26606"/>
          <ac:spMkLst>
            <pc:docMk/>
            <pc:sldMk cId="3905943616" sldId="266"/>
            <ac:spMk id="93" creationId="{E1C4BA7C-A6A2-4500-B971-6AA7E6436003}"/>
          </ac:spMkLst>
        </pc:spChg>
        <pc:spChg chg="add del">
          <ac:chgData name="cristina florentina patanghel" userId="7cd80d3f4a017099" providerId="LiveId" clId="{6D60FC79-E52D-40A1-BDCE-3642EEC6D4D4}" dt="2024-11-07T19:14:36.628" v="2804" actId="26606"/>
          <ac:spMkLst>
            <pc:docMk/>
            <pc:sldMk cId="3905943616" sldId="266"/>
            <ac:spMk id="95" creationId="{4E4027F0-F0A7-4B5F-8B96-D3389FA28BD1}"/>
          </ac:spMkLst>
        </pc:spChg>
        <pc:spChg chg="add del">
          <ac:chgData name="cristina florentina patanghel" userId="7cd80d3f4a017099" providerId="LiveId" clId="{6D60FC79-E52D-40A1-BDCE-3642EEC6D4D4}" dt="2024-11-07T19:14:36.628" v="2804" actId="26606"/>
          <ac:spMkLst>
            <pc:docMk/>
            <pc:sldMk cId="3905943616" sldId="266"/>
            <ac:spMk id="97" creationId="{D42CF425-7213-4F89-B0FF-4C2BDDD9C680}"/>
          </ac:spMkLst>
        </pc:spChg>
        <pc:spChg chg="add del">
          <ac:chgData name="cristina florentina patanghel" userId="7cd80d3f4a017099" providerId="LiveId" clId="{6D60FC79-E52D-40A1-BDCE-3642EEC6D4D4}" dt="2024-11-07T19:14:36.628" v="2804" actId="26606"/>
          <ac:spMkLst>
            <pc:docMk/>
            <pc:sldMk cId="3905943616" sldId="266"/>
            <ac:spMk id="100" creationId="{202A25CB-1ED1-4C87-AB49-8D3BC684D1CE}"/>
          </ac:spMkLst>
        </pc:spChg>
        <pc:spChg chg="add">
          <ac:chgData name="cristina florentina patanghel" userId="7cd80d3f4a017099" providerId="LiveId" clId="{6D60FC79-E52D-40A1-BDCE-3642EEC6D4D4}" dt="2024-11-07T19:14:36.628" v="2804" actId="26606"/>
          <ac:spMkLst>
            <pc:docMk/>
            <pc:sldMk cId="3905943616" sldId="266"/>
            <ac:spMk id="109" creationId="{D42CF425-7213-4F89-B0FF-4C2BDDD9C680}"/>
          </ac:spMkLst>
        </pc:spChg>
        <pc:spChg chg="add">
          <ac:chgData name="cristina florentina patanghel" userId="7cd80d3f4a017099" providerId="LiveId" clId="{6D60FC79-E52D-40A1-BDCE-3642EEC6D4D4}" dt="2024-11-07T19:14:36.628" v="2804" actId="26606"/>
          <ac:spMkLst>
            <pc:docMk/>
            <pc:sldMk cId="3905943616" sldId="266"/>
            <ac:spMk id="115" creationId="{202A25CB-1ED1-4C87-AB49-8D3BC684D1CE}"/>
          </ac:spMkLst>
        </pc:spChg>
        <pc:picChg chg="add del mod">
          <ac:chgData name="cristina florentina patanghel" userId="7cd80d3f4a017099" providerId="LiveId" clId="{6D60FC79-E52D-40A1-BDCE-3642EEC6D4D4}" dt="2024-11-07T19:17:20.234" v="2833" actId="478"/>
          <ac:picMkLst>
            <pc:docMk/>
            <pc:sldMk cId="3905943616" sldId="266"/>
            <ac:picMk id="3" creationId="{81E2E57C-A30A-18E3-96F0-EC261A116A48}"/>
          </ac:picMkLst>
        </pc:picChg>
        <pc:picChg chg="add mod">
          <ac:chgData name="cristina florentina patanghel" userId="7cd80d3f4a017099" providerId="LiveId" clId="{6D60FC79-E52D-40A1-BDCE-3642EEC6D4D4}" dt="2024-11-07T19:27:28.931" v="2856" actId="1076"/>
          <ac:picMkLst>
            <pc:docMk/>
            <pc:sldMk cId="3905943616" sldId="266"/>
            <ac:picMk id="4" creationId="{79246836-A57A-D3AF-D852-9A4FDFC6B78B}"/>
          </ac:picMkLst>
        </pc:picChg>
        <pc:picChg chg="add mod ord">
          <ac:chgData name="cristina florentina patanghel" userId="7cd80d3f4a017099" providerId="LiveId" clId="{6D60FC79-E52D-40A1-BDCE-3642EEC6D4D4}" dt="2024-11-07T19:27:22.162" v="2854" actId="14100"/>
          <ac:picMkLst>
            <pc:docMk/>
            <pc:sldMk cId="3905943616" sldId="266"/>
            <ac:picMk id="5" creationId="{49E0D219-BA2B-2179-CF13-6B8420FF3DC7}"/>
          </ac:picMkLst>
        </pc:picChg>
        <pc:picChg chg="add del mod">
          <ac:chgData name="cristina florentina patanghel" userId="7cd80d3f4a017099" providerId="LiveId" clId="{6D60FC79-E52D-40A1-BDCE-3642EEC6D4D4}" dt="2024-11-07T19:25:11.867" v="2841" actId="478"/>
          <ac:picMkLst>
            <pc:docMk/>
            <pc:sldMk cId="3905943616" sldId="266"/>
            <ac:picMk id="6" creationId="{8EF50124-A504-408A-2C50-622D0F84582B}"/>
          </ac:picMkLst>
        </pc:picChg>
        <pc:picChg chg="add mod ord">
          <ac:chgData name="cristina florentina patanghel" userId="7cd80d3f4a017099" providerId="LiveId" clId="{6D60FC79-E52D-40A1-BDCE-3642EEC6D4D4}" dt="2024-11-07T19:16:06.193" v="2828" actId="1076"/>
          <ac:picMkLst>
            <pc:docMk/>
            <pc:sldMk cId="3905943616" sldId="266"/>
            <ac:picMk id="7" creationId="{A9CA4919-647E-8AB3-D36D-8BDB7D99AED8}"/>
          </ac:picMkLst>
        </pc:picChg>
        <pc:picChg chg="add del mod">
          <ac:chgData name="cristina florentina patanghel" userId="7cd80d3f4a017099" providerId="LiveId" clId="{6D60FC79-E52D-40A1-BDCE-3642EEC6D4D4}" dt="2024-11-07T19:26:57.952" v="2847" actId="478"/>
          <ac:picMkLst>
            <pc:docMk/>
            <pc:sldMk cId="3905943616" sldId="266"/>
            <ac:picMk id="8" creationId="{4A94C340-3653-D1E8-9C29-9A0D5A388FF6}"/>
          </ac:picMkLst>
        </pc:picChg>
        <pc:picChg chg="add del mod">
          <ac:chgData name="cristina florentina patanghel" userId="7cd80d3f4a017099" providerId="LiveId" clId="{6D60FC79-E52D-40A1-BDCE-3642EEC6D4D4}" dt="2024-11-07T19:05:42.667" v="2704" actId="21"/>
          <ac:picMkLst>
            <pc:docMk/>
            <pc:sldMk cId="3905943616" sldId="266"/>
            <ac:picMk id="9" creationId="{C280B56B-8CB0-9409-733D-D354643F1953}"/>
          </ac:picMkLst>
        </pc:picChg>
        <pc:picChg chg="add mod">
          <ac:chgData name="cristina florentina patanghel" userId="7cd80d3f4a017099" providerId="LiveId" clId="{6D60FC79-E52D-40A1-BDCE-3642EEC6D4D4}" dt="2024-11-07T19:27:14.281" v="2852" actId="14100"/>
          <ac:picMkLst>
            <pc:docMk/>
            <pc:sldMk cId="3905943616" sldId="266"/>
            <ac:picMk id="10" creationId="{9C0AD491-F164-956D-F046-A0F40CAAFE61}"/>
          </ac:picMkLst>
        </pc:picChg>
        <pc:picChg chg="add del">
          <ac:chgData name="cristina florentina patanghel" userId="7cd80d3f4a017099" providerId="LiveId" clId="{6D60FC79-E52D-40A1-BDCE-3642EEC6D4D4}" dt="2024-11-07T09:46:33.367" v="2129" actId="26606"/>
          <ac:picMkLst>
            <pc:docMk/>
            <pc:sldMk cId="3905943616" sldId="266"/>
            <ac:picMk id="14" creationId="{0F7302AF-86B9-441B-8D24-AC382E2A43A7}"/>
          </ac:picMkLst>
        </pc:picChg>
        <pc:picChg chg="add del">
          <ac:chgData name="cristina florentina patanghel" userId="7cd80d3f4a017099" providerId="LiveId" clId="{6D60FC79-E52D-40A1-BDCE-3642EEC6D4D4}" dt="2024-11-07T09:46:33.367" v="2129" actId="26606"/>
          <ac:picMkLst>
            <pc:docMk/>
            <pc:sldMk cId="3905943616" sldId="266"/>
            <ac:picMk id="16" creationId="{99A2A6C2-D371-4C6B-B50F-CC71C6D01037}"/>
          </ac:picMkLst>
        </pc:picChg>
        <pc:picChg chg="add del">
          <ac:chgData name="cristina florentina patanghel" userId="7cd80d3f4a017099" providerId="LiveId" clId="{6D60FC79-E52D-40A1-BDCE-3642EEC6D4D4}" dt="2024-11-07T09:46:33.367" v="2129" actId="26606"/>
          <ac:picMkLst>
            <pc:docMk/>
            <pc:sldMk cId="3905943616" sldId="266"/>
            <ac:picMk id="20" creationId="{8CC3468F-5EED-42B0-8507-F30360E1D51E}"/>
          </ac:picMkLst>
        </pc:picChg>
        <pc:picChg chg="add del">
          <ac:chgData name="cristina florentina patanghel" userId="7cd80d3f4a017099" providerId="LiveId" clId="{6D60FC79-E52D-40A1-BDCE-3642EEC6D4D4}" dt="2024-11-07T09:46:33.367" v="2129" actId="26606"/>
          <ac:picMkLst>
            <pc:docMk/>
            <pc:sldMk cId="3905943616" sldId="266"/>
            <ac:picMk id="22" creationId="{591711EE-029D-453C-9AE9-E87829F1D3D3}"/>
          </ac:picMkLst>
        </pc:picChg>
        <pc:picChg chg="add del">
          <ac:chgData name="cristina florentina patanghel" userId="7cd80d3f4a017099" providerId="LiveId" clId="{6D60FC79-E52D-40A1-BDCE-3642EEC6D4D4}" dt="2024-11-07T09:48:00.558" v="2144" actId="26606"/>
          <ac:picMkLst>
            <pc:docMk/>
            <pc:sldMk cId="3905943616" sldId="266"/>
            <ac:picMk id="34" creationId="{0F7302AF-86B9-441B-8D24-AC382E2A43A7}"/>
          </ac:picMkLst>
        </pc:picChg>
        <pc:picChg chg="add del">
          <ac:chgData name="cristina florentina patanghel" userId="7cd80d3f4a017099" providerId="LiveId" clId="{6D60FC79-E52D-40A1-BDCE-3642EEC6D4D4}" dt="2024-11-07T09:48:00.558" v="2144" actId="26606"/>
          <ac:picMkLst>
            <pc:docMk/>
            <pc:sldMk cId="3905943616" sldId="266"/>
            <ac:picMk id="35" creationId="{99A2A6C2-D371-4C6B-B50F-CC71C6D01037}"/>
          </ac:picMkLst>
        </pc:picChg>
        <pc:picChg chg="add del">
          <ac:chgData name="cristina florentina patanghel" userId="7cd80d3f4a017099" providerId="LiveId" clId="{6D60FC79-E52D-40A1-BDCE-3642EEC6D4D4}" dt="2024-11-07T09:48:00.558" v="2144" actId="26606"/>
          <ac:picMkLst>
            <pc:docMk/>
            <pc:sldMk cId="3905943616" sldId="266"/>
            <ac:picMk id="37" creationId="{8CC3468F-5EED-42B0-8507-F30360E1D51E}"/>
          </ac:picMkLst>
        </pc:picChg>
        <pc:picChg chg="add del">
          <ac:chgData name="cristina florentina patanghel" userId="7cd80d3f4a017099" providerId="LiveId" clId="{6D60FC79-E52D-40A1-BDCE-3642EEC6D4D4}" dt="2024-11-07T09:48:00.558" v="2144" actId="26606"/>
          <ac:picMkLst>
            <pc:docMk/>
            <pc:sldMk cId="3905943616" sldId="266"/>
            <ac:picMk id="38" creationId="{591711EE-029D-453C-9AE9-E87829F1D3D3}"/>
          </ac:picMkLst>
        </pc:picChg>
        <pc:picChg chg="add del">
          <ac:chgData name="cristina florentina patanghel" userId="7cd80d3f4a017099" providerId="LiveId" clId="{6D60FC79-E52D-40A1-BDCE-3642EEC6D4D4}" dt="2024-11-07T19:12:49.783" v="2790" actId="26606"/>
          <ac:picMkLst>
            <pc:docMk/>
            <pc:sldMk cId="3905943616" sldId="266"/>
            <ac:picMk id="47" creationId="{0F7302AF-86B9-441B-8D24-AC382E2A43A7}"/>
          </ac:picMkLst>
        </pc:picChg>
        <pc:picChg chg="add del">
          <ac:chgData name="cristina florentina patanghel" userId="7cd80d3f4a017099" providerId="LiveId" clId="{6D60FC79-E52D-40A1-BDCE-3642EEC6D4D4}" dt="2024-11-07T19:12:49.783" v="2790" actId="26606"/>
          <ac:picMkLst>
            <pc:docMk/>
            <pc:sldMk cId="3905943616" sldId="266"/>
            <ac:picMk id="49" creationId="{99A2A6C2-D371-4C6B-B50F-CC71C6D01037}"/>
          </ac:picMkLst>
        </pc:picChg>
        <pc:picChg chg="add del">
          <ac:chgData name="cristina florentina patanghel" userId="7cd80d3f4a017099" providerId="LiveId" clId="{6D60FC79-E52D-40A1-BDCE-3642EEC6D4D4}" dt="2024-11-07T19:12:49.783" v="2790" actId="26606"/>
          <ac:picMkLst>
            <pc:docMk/>
            <pc:sldMk cId="3905943616" sldId="266"/>
            <ac:picMk id="53" creationId="{8CC3468F-5EED-42B0-8507-F30360E1D51E}"/>
          </ac:picMkLst>
        </pc:picChg>
        <pc:picChg chg="add del">
          <ac:chgData name="cristina florentina patanghel" userId="7cd80d3f4a017099" providerId="LiveId" clId="{6D60FC79-E52D-40A1-BDCE-3642EEC6D4D4}" dt="2024-11-07T19:12:49.783" v="2790" actId="26606"/>
          <ac:picMkLst>
            <pc:docMk/>
            <pc:sldMk cId="3905943616" sldId="266"/>
            <ac:picMk id="55" creationId="{591711EE-029D-453C-9AE9-E87829F1D3D3}"/>
          </ac:picMkLst>
        </pc:picChg>
        <pc:picChg chg="add del">
          <ac:chgData name="cristina florentina patanghel" userId="7cd80d3f4a017099" providerId="LiveId" clId="{6D60FC79-E52D-40A1-BDCE-3642EEC6D4D4}" dt="2024-11-07T19:12:49.776" v="2789" actId="26606"/>
          <ac:picMkLst>
            <pc:docMk/>
            <pc:sldMk cId="3905943616" sldId="266"/>
            <ac:picMk id="62" creationId="{412E3267-7ABE-412B-8580-47EC0D1F61FE}"/>
          </ac:picMkLst>
        </pc:picChg>
        <pc:picChg chg="add del">
          <ac:chgData name="cristina florentina patanghel" userId="7cd80d3f4a017099" providerId="LiveId" clId="{6D60FC79-E52D-40A1-BDCE-3642EEC6D4D4}" dt="2024-11-07T19:12:49.776" v="2789" actId="26606"/>
          <ac:picMkLst>
            <pc:docMk/>
            <pc:sldMk cId="3905943616" sldId="266"/>
            <ac:picMk id="68" creationId="{D35DA97D-88F8-4249-B650-4FC9FD50A382}"/>
          </ac:picMkLst>
        </pc:picChg>
        <pc:picChg chg="add del">
          <ac:chgData name="cristina florentina patanghel" userId="7cd80d3f4a017099" providerId="LiveId" clId="{6D60FC79-E52D-40A1-BDCE-3642EEC6D4D4}" dt="2024-11-07T19:12:49.776" v="2789" actId="26606"/>
          <ac:picMkLst>
            <pc:docMk/>
            <pc:sldMk cId="3905943616" sldId="266"/>
            <ac:picMk id="69" creationId="{20B62C5A-2250-4380-AB23-DB87446CCED0}"/>
          </ac:picMkLst>
        </pc:picChg>
        <pc:picChg chg="add del">
          <ac:chgData name="cristina florentina patanghel" userId="7cd80d3f4a017099" providerId="LiveId" clId="{6D60FC79-E52D-40A1-BDCE-3642EEC6D4D4}" dt="2024-11-07T19:12:49.776" v="2789" actId="26606"/>
          <ac:picMkLst>
            <pc:docMk/>
            <pc:sldMk cId="3905943616" sldId="266"/>
            <ac:picMk id="70" creationId="{43F38673-6E30-4BAE-AC67-0B283EBF4291}"/>
          </ac:picMkLst>
        </pc:picChg>
        <pc:picChg chg="add del">
          <ac:chgData name="cristina florentina patanghel" userId="7cd80d3f4a017099" providerId="LiveId" clId="{6D60FC79-E52D-40A1-BDCE-3642EEC6D4D4}" dt="2024-11-07T19:13:46.326" v="2795" actId="26606"/>
          <ac:picMkLst>
            <pc:docMk/>
            <pc:sldMk cId="3905943616" sldId="266"/>
            <ac:picMk id="81" creationId="{94DDC893-E5EF-4CDE-B040-BA5B53AADD78}"/>
          </ac:picMkLst>
        </pc:picChg>
        <pc:picChg chg="add del">
          <ac:chgData name="cristina florentina patanghel" userId="7cd80d3f4a017099" providerId="LiveId" clId="{6D60FC79-E52D-40A1-BDCE-3642EEC6D4D4}" dt="2024-11-07T19:13:46.326" v="2795" actId="26606"/>
          <ac:picMkLst>
            <pc:docMk/>
            <pc:sldMk cId="3905943616" sldId="266"/>
            <ac:picMk id="83" creationId="{85F1A06D-D369-4974-8208-56120C5E7A97}"/>
          </ac:picMkLst>
        </pc:picChg>
        <pc:picChg chg="add del">
          <ac:chgData name="cristina florentina patanghel" userId="7cd80d3f4a017099" providerId="LiveId" clId="{6D60FC79-E52D-40A1-BDCE-3642EEC6D4D4}" dt="2024-11-07T19:13:46.326" v="2795" actId="26606"/>
          <ac:picMkLst>
            <pc:docMk/>
            <pc:sldMk cId="3905943616" sldId="266"/>
            <ac:picMk id="87" creationId="{A47C6ACD-2325-48C6-B9F3-C21563A05EA5}"/>
          </ac:picMkLst>
        </pc:picChg>
        <pc:picChg chg="add del">
          <ac:chgData name="cristina florentina patanghel" userId="7cd80d3f4a017099" providerId="LiveId" clId="{6D60FC79-E52D-40A1-BDCE-3642EEC6D4D4}" dt="2024-11-07T19:13:46.326" v="2795" actId="26606"/>
          <ac:picMkLst>
            <pc:docMk/>
            <pc:sldMk cId="3905943616" sldId="266"/>
            <ac:picMk id="89" creationId="{1081DF83-4F35-4560-87E6-0DE8AAAC33DB}"/>
          </ac:picMkLst>
        </pc:picChg>
        <pc:picChg chg="add del">
          <ac:chgData name="cristina florentina patanghel" userId="7cd80d3f4a017099" providerId="LiveId" clId="{6D60FC79-E52D-40A1-BDCE-3642EEC6D4D4}" dt="2024-11-07T19:14:36.628" v="2804" actId="26606"/>
          <ac:picMkLst>
            <pc:docMk/>
            <pc:sldMk cId="3905943616" sldId="266"/>
            <ac:picMk id="94" creationId="{412E3267-7ABE-412B-8580-47EC0D1F61FE}"/>
          </ac:picMkLst>
        </pc:picChg>
        <pc:picChg chg="add del">
          <ac:chgData name="cristina florentina patanghel" userId="7cd80d3f4a017099" providerId="LiveId" clId="{6D60FC79-E52D-40A1-BDCE-3642EEC6D4D4}" dt="2024-11-07T19:14:36.628" v="2804" actId="26606"/>
          <ac:picMkLst>
            <pc:docMk/>
            <pc:sldMk cId="3905943616" sldId="266"/>
            <ac:picMk id="96" creationId="{20B62C5A-2250-4380-AB23-DB87446CCED0}"/>
          </ac:picMkLst>
        </pc:picChg>
        <pc:picChg chg="add del">
          <ac:chgData name="cristina florentina patanghel" userId="7cd80d3f4a017099" providerId="LiveId" clId="{6D60FC79-E52D-40A1-BDCE-3642EEC6D4D4}" dt="2024-11-07T19:14:36.628" v="2804" actId="26606"/>
          <ac:picMkLst>
            <pc:docMk/>
            <pc:sldMk cId="3905943616" sldId="266"/>
            <ac:picMk id="98" creationId="{D35DA97D-88F8-4249-B650-4FC9FD50A382}"/>
          </ac:picMkLst>
        </pc:picChg>
        <pc:picChg chg="add del">
          <ac:chgData name="cristina florentina patanghel" userId="7cd80d3f4a017099" providerId="LiveId" clId="{6D60FC79-E52D-40A1-BDCE-3642EEC6D4D4}" dt="2024-11-07T19:14:36.628" v="2804" actId="26606"/>
          <ac:picMkLst>
            <pc:docMk/>
            <pc:sldMk cId="3905943616" sldId="266"/>
            <ac:picMk id="99" creationId="{43F38673-6E30-4BAE-AC67-0B283EBF4291}"/>
          </ac:picMkLst>
        </pc:picChg>
        <pc:picChg chg="add">
          <ac:chgData name="cristina florentina patanghel" userId="7cd80d3f4a017099" providerId="LiveId" clId="{6D60FC79-E52D-40A1-BDCE-3642EEC6D4D4}" dt="2024-11-07T19:14:36.628" v="2804" actId="26606"/>
          <ac:picMkLst>
            <pc:docMk/>
            <pc:sldMk cId="3905943616" sldId="266"/>
            <ac:picMk id="105" creationId="{412E3267-7ABE-412B-8580-47EC0D1F61FE}"/>
          </ac:picMkLst>
        </pc:picChg>
        <pc:picChg chg="add">
          <ac:chgData name="cristina florentina patanghel" userId="7cd80d3f4a017099" providerId="LiveId" clId="{6D60FC79-E52D-40A1-BDCE-3642EEC6D4D4}" dt="2024-11-07T19:14:36.628" v="2804" actId="26606"/>
          <ac:picMkLst>
            <pc:docMk/>
            <pc:sldMk cId="3905943616" sldId="266"/>
            <ac:picMk id="107" creationId="{20B62C5A-2250-4380-AB23-DB87446CCED0}"/>
          </ac:picMkLst>
        </pc:picChg>
        <pc:picChg chg="add">
          <ac:chgData name="cristina florentina patanghel" userId="7cd80d3f4a017099" providerId="LiveId" clId="{6D60FC79-E52D-40A1-BDCE-3642EEC6D4D4}" dt="2024-11-07T19:14:36.628" v="2804" actId="26606"/>
          <ac:picMkLst>
            <pc:docMk/>
            <pc:sldMk cId="3905943616" sldId="266"/>
            <ac:picMk id="111" creationId="{D35DA97D-88F8-4249-B650-4FC9FD50A382}"/>
          </ac:picMkLst>
        </pc:picChg>
        <pc:picChg chg="add">
          <ac:chgData name="cristina florentina patanghel" userId="7cd80d3f4a017099" providerId="LiveId" clId="{6D60FC79-E52D-40A1-BDCE-3642EEC6D4D4}" dt="2024-11-07T19:14:36.628" v="2804" actId="26606"/>
          <ac:picMkLst>
            <pc:docMk/>
            <pc:sldMk cId="3905943616" sldId="266"/>
            <ac:picMk id="113" creationId="{43F38673-6E30-4BAE-AC67-0B283EBF4291}"/>
          </ac:picMkLst>
        </pc:picChg>
      </pc:sldChg>
      <pc:sldChg chg="new del">
        <pc:chgData name="cristina florentina patanghel" userId="7cd80d3f4a017099" providerId="LiveId" clId="{6D60FC79-E52D-40A1-BDCE-3642EEC6D4D4}" dt="2024-11-07T10:20:01.492" v="2258" actId="47"/>
        <pc:sldMkLst>
          <pc:docMk/>
          <pc:sldMk cId="2069524218" sldId="267"/>
        </pc:sldMkLst>
      </pc:sldChg>
      <pc:sldChg chg="addSp delSp modSp new mod modTransition setBg addAnim modAnim setClrOvrMap">
        <pc:chgData name="cristina florentina patanghel" userId="7cd80d3f4a017099" providerId="LiveId" clId="{6D60FC79-E52D-40A1-BDCE-3642EEC6D4D4}" dt="2024-11-07T20:10:49.056" v="3118"/>
        <pc:sldMkLst>
          <pc:docMk/>
          <pc:sldMk cId="2742148271" sldId="267"/>
        </pc:sldMkLst>
        <pc:spChg chg="mod ord">
          <ac:chgData name="cristina florentina patanghel" userId="7cd80d3f4a017099" providerId="LiveId" clId="{6D60FC79-E52D-40A1-BDCE-3642EEC6D4D4}" dt="2024-11-07T19:10:42.424" v="2767" actId="6549"/>
          <ac:spMkLst>
            <pc:docMk/>
            <pc:sldMk cId="2742148271" sldId="267"/>
            <ac:spMk id="2" creationId="{7BC8A978-2328-D4F6-A539-35B3DE09BBBB}"/>
          </ac:spMkLst>
        </pc:spChg>
        <pc:spChg chg="del">
          <ac:chgData name="cristina florentina patanghel" userId="7cd80d3f4a017099" providerId="LiveId" clId="{6D60FC79-E52D-40A1-BDCE-3642EEC6D4D4}" dt="2024-11-07T19:01:35.432" v="2687"/>
          <ac:spMkLst>
            <pc:docMk/>
            <pc:sldMk cId="2742148271" sldId="267"/>
            <ac:spMk id="3" creationId="{D2228D1B-E1C0-00DA-998B-C8A15A47FDB0}"/>
          </ac:spMkLst>
        </pc:spChg>
        <pc:spChg chg="add del">
          <ac:chgData name="cristina florentina patanghel" userId="7cd80d3f4a017099" providerId="LiveId" clId="{6D60FC79-E52D-40A1-BDCE-3642EEC6D4D4}" dt="2024-11-07T19:01:54.585" v="2691" actId="26606"/>
          <ac:spMkLst>
            <pc:docMk/>
            <pc:sldMk cId="2742148271" sldId="267"/>
            <ac:spMk id="8" creationId="{D0717ED2-9AF7-AA8E-FC7F-F3536818B649}"/>
          </ac:spMkLst>
        </pc:spChg>
        <pc:spChg chg="add del">
          <ac:chgData name="cristina florentina patanghel" userId="7cd80d3f4a017099" providerId="LiveId" clId="{6D60FC79-E52D-40A1-BDCE-3642EEC6D4D4}" dt="2024-11-07T19:01:52.570" v="2689" actId="26606"/>
          <ac:spMkLst>
            <pc:docMk/>
            <pc:sldMk cId="2742148271" sldId="267"/>
            <ac:spMk id="13" creationId="{989BE678-777B-482A-A616-FEDC47B162E5}"/>
          </ac:spMkLst>
        </pc:spChg>
        <pc:spChg chg="add del">
          <ac:chgData name="cristina florentina patanghel" userId="7cd80d3f4a017099" providerId="LiveId" clId="{6D60FC79-E52D-40A1-BDCE-3642EEC6D4D4}" dt="2024-11-07T19:01:52.570" v="2689" actId="26606"/>
          <ac:spMkLst>
            <pc:docMk/>
            <pc:sldMk cId="2742148271" sldId="267"/>
            <ac:spMk id="19" creationId="{D28BE0C3-2102-4820-B88B-A448B1840D14}"/>
          </ac:spMkLst>
        </pc:spChg>
        <pc:spChg chg="add del">
          <ac:chgData name="cristina florentina patanghel" userId="7cd80d3f4a017099" providerId="LiveId" clId="{6D60FC79-E52D-40A1-BDCE-3642EEC6D4D4}" dt="2024-11-07T19:01:52.570" v="2689" actId="26606"/>
          <ac:spMkLst>
            <pc:docMk/>
            <pc:sldMk cId="2742148271" sldId="267"/>
            <ac:spMk id="21" creationId="{A4322390-8B58-46BE-88EB-D9FD30C08743}"/>
          </ac:spMkLst>
        </pc:spChg>
        <pc:spChg chg="add del">
          <ac:chgData name="cristina florentina patanghel" userId="7cd80d3f4a017099" providerId="LiveId" clId="{6D60FC79-E52D-40A1-BDCE-3642EEC6D4D4}" dt="2024-11-07T19:01:54.585" v="2691" actId="26606"/>
          <ac:spMkLst>
            <pc:docMk/>
            <pc:sldMk cId="2742148271" sldId="267"/>
            <ac:spMk id="23" creationId="{8D489E29-742E-4D34-AB08-CE3217805B81}"/>
          </ac:spMkLst>
        </pc:spChg>
        <pc:spChg chg="add del">
          <ac:chgData name="cristina florentina patanghel" userId="7cd80d3f4a017099" providerId="LiveId" clId="{6D60FC79-E52D-40A1-BDCE-3642EEC6D4D4}" dt="2024-11-07T19:02:03.567" v="2693" actId="26606"/>
          <ac:spMkLst>
            <pc:docMk/>
            <pc:sldMk cId="2742148271" sldId="267"/>
            <ac:spMk id="25" creationId="{E4F17063-EDA4-417B-946F-BA357F3B390D}"/>
          </ac:spMkLst>
        </pc:spChg>
        <pc:spChg chg="add del">
          <ac:chgData name="cristina florentina patanghel" userId="7cd80d3f4a017099" providerId="LiveId" clId="{6D60FC79-E52D-40A1-BDCE-3642EEC6D4D4}" dt="2024-11-07T19:02:03.567" v="2693" actId="26606"/>
          <ac:spMkLst>
            <pc:docMk/>
            <pc:sldMk cId="2742148271" sldId="267"/>
            <ac:spMk id="27" creationId="{D36F3EEA-55D4-4677-80E7-92D00B8F343B}"/>
          </ac:spMkLst>
        </pc:spChg>
        <pc:spChg chg="add del">
          <ac:chgData name="cristina florentina patanghel" userId="7cd80d3f4a017099" providerId="LiveId" clId="{6D60FC79-E52D-40A1-BDCE-3642EEC6D4D4}" dt="2024-11-07T19:02:03.567" v="2693" actId="26606"/>
          <ac:spMkLst>
            <pc:docMk/>
            <pc:sldMk cId="2742148271" sldId="267"/>
            <ac:spMk id="29" creationId="{4AC0CD9D-7610-4620-93B4-798CCD9AB581}"/>
          </ac:spMkLst>
        </pc:spChg>
        <pc:spChg chg="add del">
          <ac:chgData name="cristina florentina patanghel" userId="7cd80d3f4a017099" providerId="LiveId" clId="{6D60FC79-E52D-40A1-BDCE-3642EEC6D4D4}" dt="2024-11-07T19:02:03.567" v="2693" actId="26606"/>
          <ac:spMkLst>
            <pc:docMk/>
            <pc:sldMk cId="2742148271" sldId="267"/>
            <ac:spMk id="32" creationId="{DE4D62F9-188E-4530-84C2-24BDEE4BEB82}"/>
          </ac:spMkLst>
        </pc:spChg>
        <pc:spChg chg="add del">
          <ac:chgData name="cristina florentina patanghel" userId="7cd80d3f4a017099" providerId="LiveId" clId="{6D60FC79-E52D-40A1-BDCE-3642EEC6D4D4}" dt="2024-11-07T19:02:03.567" v="2693" actId="26606"/>
          <ac:spMkLst>
            <pc:docMk/>
            <pc:sldMk cId="2742148271" sldId="267"/>
            <ac:spMk id="33" creationId="{D27CF008-4B18-436D-B2D5-C1346C12438E}"/>
          </ac:spMkLst>
        </pc:spChg>
        <pc:spChg chg="add del">
          <ac:chgData name="cristina florentina patanghel" userId="7cd80d3f4a017099" providerId="LiveId" clId="{6D60FC79-E52D-40A1-BDCE-3642EEC6D4D4}" dt="2024-11-07T19:02:03.567" v="2693" actId="26606"/>
          <ac:spMkLst>
            <pc:docMk/>
            <pc:sldMk cId="2742148271" sldId="267"/>
            <ac:spMk id="34" creationId="{CE22DAD8-5F67-4B73-ADA9-06EF381F7AD6}"/>
          </ac:spMkLst>
        </pc:spChg>
        <pc:spChg chg="add del">
          <ac:chgData name="cristina florentina patanghel" userId="7cd80d3f4a017099" providerId="LiveId" clId="{6D60FC79-E52D-40A1-BDCE-3642EEC6D4D4}" dt="2024-11-07T19:02:06.970" v="2695" actId="26606"/>
          <ac:spMkLst>
            <pc:docMk/>
            <pc:sldMk cId="2742148271" sldId="267"/>
            <ac:spMk id="38" creationId="{989BE678-777B-482A-A616-FEDC47B162E5}"/>
          </ac:spMkLst>
        </pc:spChg>
        <pc:spChg chg="add del">
          <ac:chgData name="cristina florentina patanghel" userId="7cd80d3f4a017099" providerId="LiveId" clId="{6D60FC79-E52D-40A1-BDCE-3642EEC6D4D4}" dt="2024-11-07T19:02:06.970" v="2695" actId="26606"/>
          <ac:spMkLst>
            <pc:docMk/>
            <pc:sldMk cId="2742148271" sldId="267"/>
            <ac:spMk id="41" creationId="{D28BE0C3-2102-4820-B88B-A448B1840D14}"/>
          </ac:spMkLst>
        </pc:spChg>
        <pc:spChg chg="add del">
          <ac:chgData name="cristina florentina patanghel" userId="7cd80d3f4a017099" providerId="LiveId" clId="{6D60FC79-E52D-40A1-BDCE-3642EEC6D4D4}" dt="2024-11-07T19:02:06.970" v="2695" actId="26606"/>
          <ac:spMkLst>
            <pc:docMk/>
            <pc:sldMk cId="2742148271" sldId="267"/>
            <ac:spMk id="42" creationId="{A4322390-8B58-46BE-88EB-D9FD30C08743}"/>
          </ac:spMkLst>
        </pc:spChg>
        <pc:spChg chg="add del">
          <ac:chgData name="cristina florentina patanghel" userId="7cd80d3f4a017099" providerId="LiveId" clId="{6D60FC79-E52D-40A1-BDCE-3642EEC6D4D4}" dt="2024-11-07T19:04:31.091" v="2702" actId="26606"/>
          <ac:spMkLst>
            <pc:docMk/>
            <pc:sldMk cId="2742148271" sldId="267"/>
            <ac:spMk id="46" creationId="{989BE678-777B-482A-A616-FEDC47B162E5}"/>
          </ac:spMkLst>
        </pc:spChg>
        <pc:spChg chg="add del">
          <ac:chgData name="cristina florentina patanghel" userId="7cd80d3f4a017099" providerId="LiveId" clId="{6D60FC79-E52D-40A1-BDCE-3642EEC6D4D4}" dt="2024-11-07T19:04:31.091" v="2702" actId="26606"/>
          <ac:spMkLst>
            <pc:docMk/>
            <pc:sldMk cId="2742148271" sldId="267"/>
            <ac:spMk id="49" creationId="{D28BE0C3-2102-4820-B88B-A448B1840D14}"/>
          </ac:spMkLst>
        </pc:spChg>
        <pc:spChg chg="add del">
          <ac:chgData name="cristina florentina patanghel" userId="7cd80d3f4a017099" providerId="LiveId" clId="{6D60FC79-E52D-40A1-BDCE-3642EEC6D4D4}" dt="2024-11-07T19:04:31.091" v="2702" actId="26606"/>
          <ac:spMkLst>
            <pc:docMk/>
            <pc:sldMk cId="2742148271" sldId="267"/>
            <ac:spMk id="50" creationId="{E4F17063-EDA4-417B-946F-BA357F3B390D}"/>
          </ac:spMkLst>
        </pc:spChg>
        <pc:spChg chg="add del">
          <ac:chgData name="cristina florentina patanghel" userId="7cd80d3f4a017099" providerId="LiveId" clId="{6D60FC79-E52D-40A1-BDCE-3642EEC6D4D4}" dt="2024-11-07T19:04:31.091" v="2702" actId="26606"/>
          <ac:spMkLst>
            <pc:docMk/>
            <pc:sldMk cId="2742148271" sldId="267"/>
            <ac:spMk id="51" creationId="{D36F3EEA-55D4-4677-80E7-92D00B8F343B}"/>
          </ac:spMkLst>
        </pc:spChg>
        <pc:spChg chg="add del">
          <ac:chgData name="cristina florentina patanghel" userId="7cd80d3f4a017099" providerId="LiveId" clId="{6D60FC79-E52D-40A1-BDCE-3642EEC6D4D4}" dt="2024-11-07T19:04:31.091" v="2701" actId="26606"/>
          <ac:spMkLst>
            <pc:docMk/>
            <pc:sldMk cId="2742148271" sldId="267"/>
            <ac:spMk id="55" creationId="{81760FFE-132E-BD3F-6477-9F6C892FE1A7}"/>
          </ac:spMkLst>
        </pc:spChg>
        <pc:spChg chg="add del">
          <ac:chgData name="cristina florentina patanghel" userId="7cd80d3f4a017099" providerId="LiveId" clId="{6D60FC79-E52D-40A1-BDCE-3642EEC6D4D4}" dt="2024-11-07T19:05:53.791" v="2705" actId="26606"/>
          <ac:spMkLst>
            <pc:docMk/>
            <pc:sldMk cId="2742148271" sldId="267"/>
            <ac:spMk id="57" creationId="{EB0BDADE-3E6C-4355-93B1-DC12F24C0127}"/>
          </ac:spMkLst>
        </pc:spChg>
        <pc:spChg chg="add del mod">
          <ac:chgData name="cristina florentina patanghel" userId="7cd80d3f4a017099" providerId="LiveId" clId="{6D60FC79-E52D-40A1-BDCE-3642EEC6D4D4}" dt="2024-11-07T19:06:00.647" v="2706"/>
          <ac:spMkLst>
            <pc:docMk/>
            <pc:sldMk cId="2742148271" sldId="267"/>
            <ac:spMk id="59" creationId="{8F61932F-E893-E203-BB3E-DCBFA8E42B42}"/>
          </ac:spMkLst>
        </pc:spChg>
        <pc:spChg chg="add del">
          <ac:chgData name="cristina florentina patanghel" userId="7cd80d3f4a017099" providerId="LiveId" clId="{6D60FC79-E52D-40A1-BDCE-3642EEC6D4D4}" dt="2024-11-07T19:04:26.013" v="2699" actId="26606"/>
          <ac:spMkLst>
            <pc:docMk/>
            <pc:sldMk cId="2742148271" sldId="267"/>
            <ac:spMk id="60" creationId="{D42CF425-7213-4F89-B0FF-4C2BDDD9C680}"/>
          </ac:spMkLst>
        </pc:spChg>
        <pc:spChg chg="add del">
          <ac:chgData name="cristina florentina patanghel" userId="7cd80d3f4a017099" providerId="LiveId" clId="{6D60FC79-E52D-40A1-BDCE-3642EEC6D4D4}" dt="2024-11-07T19:06:19.205" v="2709" actId="26606"/>
          <ac:spMkLst>
            <pc:docMk/>
            <pc:sldMk cId="2742148271" sldId="267"/>
            <ac:spMk id="61" creationId="{C8A3C342-1D03-412F-8DD3-BF519E8E0AE9}"/>
          </ac:spMkLst>
        </pc:spChg>
        <pc:spChg chg="add del">
          <ac:chgData name="cristina florentina patanghel" userId="7cd80d3f4a017099" providerId="LiveId" clId="{6D60FC79-E52D-40A1-BDCE-3642EEC6D4D4}" dt="2024-11-07T19:06:19.205" v="2709" actId="26606"/>
          <ac:spMkLst>
            <pc:docMk/>
            <pc:sldMk cId="2742148271" sldId="267"/>
            <ac:spMk id="63" creationId="{81CC9B02-E087-4350-AEBD-2C3CF001AF01}"/>
          </ac:spMkLst>
        </pc:spChg>
        <pc:spChg chg="add del">
          <ac:chgData name="cristina florentina patanghel" userId="7cd80d3f4a017099" providerId="LiveId" clId="{6D60FC79-E52D-40A1-BDCE-3642EEC6D4D4}" dt="2024-11-07T19:06:19.205" v="2709" actId="26606"/>
          <ac:spMkLst>
            <pc:docMk/>
            <pc:sldMk cId="2742148271" sldId="267"/>
            <ac:spMk id="65" creationId="{D6F18ACE-6E82-4ADC-8A2F-A1771B309B16}"/>
          </ac:spMkLst>
        </pc:spChg>
        <pc:spChg chg="add del">
          <ac:chgData name="cristina florentina patanghel" userId="7cd80d3f4a017099" providerId="LiveId" clId="{6D60FC79-E52D-40A1-BDCE-3642EEC6D4D4}" dt="2024-11-07T19:04:26.013" v="2699" actId="26606"/>
          <ac:spMkLst>
            <pc:docMk/>
            <pc:sldMk cId="2742148271" sldId="267"/>
            <ac:spMk id="66" creationId="{202A25CB-1ED1-4C87-AB49-8D3BC684D1CE}"/>
          </ac:spMkLst>
        </pc:spChg>
        <pc:spChg chg="add del">
          <ac:chgData name="cristina florentina patanghel" userId="7cd80d3f4a017099" providerId="LiveId" clId="{6D60FC79-E52D-40A1-BDCE-3642EEC6D4D4}" dt="2024-11-07T19:04:26.013" v="2699" actId="26606"/>
          <ac:spMkLst>
            <pc:docMk/>
            <pc:sldMk cId="2742148271" sldId="267"/>
            <ac:spMk id="68" creationId="{F4423F02-D149-412D-A942-9CEA8CD14FDA}"/>
          </ac:spMkLst>
        </pc:spChg>
        <pc:spChg chg="add del">
          <ac:chgData name="cristina florentina patanghel" userId="7cd80d3f4a017099" providerId="LiveId" clId="{6D60FC79-E52D-40A1-BDCE-3642EEC6D4D4}" dt="2024-11-07T19:06:37.368" v="2710" actId="21"/>
          <ac:spMkLst>
            <pc:docMk/>
            <pc:sldMk cId="2742148271" sldId="267"/>
            <ac:spMk id="69" creationId="{CE5A440E-1B45-CA41-23ED-9D2B6D9BC8F9}"/>
          </ac:spMkLst>
        </pc:spChg>
        <pc:spChg chg="add del">
          <ac:chgData name="cristina florentina patanghel" userId="7cd80d3f4a017099" providerId="LiveId" clId="{6D60FC79-E52D-40A1-BDCE-3642EEC6D4D4}" dt="2024-11-07T19:06:19.195" v="2708" actId="26606"/>
          <ac:spMkLst>
            <pc:docMk/>
            <pc:sldMk cId="2742148271" sldId="267"/>
            <ac:spMk id="74" creationId="{4A497DBC-2692-42B4-A606-31024033F7C0}"/>
          </ac:spMkLst>
        </pc:spChg>
        <pc:spChg chg="add del">
          <ac:chgData name="cristina florentina patanghel" userId="7cd80d3f4a017099" providerId="LiveId" clId="{6D60FC79-E52D-40A1-BDCE-3642EEC6D4D4}" dt="2024-11-07T19:06:19.195" v="2708" actId="26606"/>
          <ac:spMkLst>
            <pc:docMk/>
            <pc:sldMk cId="2742148271" sldId="267"/>
            <ac:spMk id="80" creationId="{633F040E-FA1C-4EDC-B925-7EFCB9582839}"/>
          </ac:spMkLst>
        </pc:spChg>
        <pc:spChg chg="add del">
          <ac:chgData name="cristina florentina patanghel" userId="7cd80d3f4a017099" providerId="LiveId" clId="{6D60FC79-E52D-40A1-BDCE-3642EEC6D4D4}" dt="2024-11-07T19:06:19.195" v="2708" actId="26606"/>
          <ac:spMkLst>
            <pc:docMk/>
            <pc:sldMk cId="2742148271" sldId="267"/>
            <ac:spMk id="82" creationId="{9D9EAC55-911E-42A6-B8A6-AD5BD911776A}"/>
          </ac:spMkLst>
        </pc:spChg>
        <pc:spChg chg="add del">
          <ac:chgData name="cristina florentina patanghel" userId="7cd80d3f4a017099" providerId="LiveId" clId="{6D60FC79-E52D-40A1-BDCE-3642EEC6D4D4}" dt="2024-11-07T19:06:19.195" v="2708" actId="26606"/>
          <ac:spMkLst>
            <pc:docMk/>
            <pc:sldMk cId="2742148271" sldId="267"/>
            <ac:spMk id="84" creationId="{D3F08A36-3ABC-4A70-B45B-45EFEFA52E05}"/>
          </ac:spMkLst>
        </pc:spChg>
        <pc:spChg chg="add del">
          <ac:chgData name="cristina florentina patanghel" userId="7cd80d3f4a017099" providerId="LiveId" clId="{6D60FC79-E52D-40A1-BDCE-3642EEC6D4D4}" dt="2024-11-07T19:08:38.894" v="2742" actId="26606"/>
          <ac:spMkLst>
            <pc:docMk/>
            <pc:sldMk cId="2742148271" sldId="267"/>
            <ac:spMk id="86" creationId="{8D489E29-742E-4D34-AB08-CE3217805B81}"/>
          </ac:spMkLst>
        </pc:spChg>
        <pc:spChg chg="add del">
          <ac:chgData name="cristina florentina patanghel" userId="7cd80d3f4a017099" providerId="LiveId" clId="{6D60FC79-E52D-40A1-BDCE-3642EEC6D4D4}" dt="2024-11-07T19:07:46.390" v="2731" actId="26606"/>
          <ac:spMkLst>
            <pc:docMk/>
            <pc:sldMk cId="2742148271" sldId="267"/>
            <ac:spMk id="95" creationId="{D6573690-978D-48A4-8645-0E01F8211B71}"/>
          </ac:spMkLst>
        </pc:spChg>
        <pc:spChg chg="add del">
          <ac:chgData name="cristina florentina patanghel" userId="7cd80d3f4a017099" providerId="LiveId" clId="{6D60FC79-E52D-40A1-BDCE-3642EEC6D4D4}" dt="2024-11-07T19:07:46.390" v="2731" actId="26606"/>
          <ac:spMkLst>
            <pc:docMk/>
            <pc:sldMk cId="2742148271" sldId="267"/>
            <ac:spMk id="101" creationId="{858084FA-40DB-44FC-94DA-93AA71CD6924}"/>
          </ac:spMkLst>
        </pc:spChg>
        <pc:spChg chg="add del">
          <ac:chgData name="cristina florentina patanghel" userId="7cd80d3f4a017099" providerId="LiveId" clId="{6D60FC79-E52D-40A1-BDCE-3642EEC6D4D4}" dt="2024-11-07T19:07:59.742" v="2733" actId="26606"/>
          <ac:spMkLst>
            <pc:docMk/>
            <pc:sldMk cId="2742148271" sldId="267"/>
            <ac:spMk id="103" creationId="{C6F9089A-FAA2-4B7F-B3F4-E5F52CFB5AC2}"/>
          </ac:spMkLst>
        </pc:spChg>
        <pc:spChg chg="add del">
          <ac:chgData name="cristina florentina patanghel" userId="7cd80d3f4a017099" providerId="LiveId" clId="{6D60FC79-E52D-40A1-BDCE-3642EEC6D4D4}" dt="2024-11-07T19:07:59.742" v="2733" actId="26606"/>
          <ac:spMkLst>
            <pc:docMk/>
            <pc:sldMk cId="2742148271" sldId="267"/>
            <ac:spMk id="105" creationId="{A158A543-8157-4199-9351-CBCA06522B03}"/>
          </ac:spMkLst>
        </pc:spChg>
        <pc:spChg chg="add del">
          <ac:chgData name="cristina florentina patanghel" userId="7cd80d3f4a017099" providerId="LiveId" clId="{6D60FC79-E52D-40A1-BDCE-3642EEC6D4D4}" dt="2024-11-07T19:07:59.742" v="2733" actId="26606"/>
          <ac:spMkLst>
            <pc:docMk/>
            <pc:sldMk cId="2742148271" sldId="267"/>
            <ac:spMk id="108" creationId="{D6573690-978D-48A4-8645-0E01F8211B71}"/>
          </ac:spMkLst>
        </pc:spChg>
        <pc:spChg chg="add del">
          <ac:chgData name="cristina florentina patanghel" userId="7cd80d3f4a017099" providerId="LiveId" clId="{6D60FC79-E52D-40A1-BDCE-3642EEC6D4D4}" dt="2024-11-07T19:07:59.742" v="2733" actId="26606"/>
          <ac:spMkLst>
            <pc:docMk/>
            <pc:sldMk cId="2742148271" sldId="267"/>
            <ac:spMk id="113" creationId="{858084FA-40DB-44FC-94DA-93AA71CD6924}"/>
          </ac:spMkLst>
        </pc:spChg>
        <pc:spChg chg="add del">
          <ac:chgData name="cristina florentina patanghel" userId="7cd80d3f4a017099" providerId="LiveId" clId="{6D60FC79-E52D-40A1-BDCE-3642EEC6D4D4}" dt="2024-11-07T19:08:05.605" v="2735" actId="26606"/>
          <ac:spMkLst>
            <pc:docMk/>
            <pc:sldMk cId="2742148271" sldId="267"/>
            <ac:spMk id="117" creationId="{D6573690-978D-48A4-8645-0E01F8211B71}"/>
          </ac:spMkLst>
        </pc:spChg>
        <pc:spChg chg="add del">
          <ac:chgData name="cristina florentina patanghel" userId="7cd80d3f4a017099" providerId="LiveId" clId="{6D60FC79-E52D-40A1-BDCE-3642EEC6D4D4}" dt="2024-11-07T19:08:05.605" v="2735" actId="26606"/>
          <ac:spMkLst>
            <pc:docMk/>
            <pc:sldMk cId="2742148271" sldId="267"/>
            <ac:spMk id="120" creationId="{858084FA-40DB-44FC-94DA-93AA71CD6924}"/>
          </ac:spMkLst>
        </pc:spChg>
        <pc:spChg chg="add del">
          <ac:chgData name="cristina florentina patanghel" userId="7cd80d3f4a017099" providerId="LiveId" clId="{6D60FC79-E52D-40A1-BDCE-3642EEC6D4D4}" dt="2024-11-07T19:08:05.605" v="2735" actId="26606"/>
          <ac:spMkLst>
            <pc:docMk/>
            <pc:sldMk cId="2742148271" sldId="267"/>
            <ac:spMk id="121" creationId="{B24996F8-180C-4DCB-8A26-DFA336CDEFBC}"/>
          </ac:spMkLst>
        </pc:spChg>
        <pc:spChg chg="add del">
          <ac:chgData name="cristina florentina patanghel" userId="7cd80d3f4a017099" providerId="LiveId" clId="{6D60FC79-E52D-40A1-BDCE-3642EEC6D4D4}" dt="2024-11-07T19:08:05.605" v="2735" actId="26606"/>
          <ac:spMkLst>
            <pc:docMk/>
            <pc:sldMk cId="2742148271" sldId="267"/>
            <ac:spMk id="122" creationId="{630182B0-3559-41D5-9EBC-0BD86BEDAD09}"/>
          </ac:spMkLst>
        </pc:spChg>
        <pc:spChg chg="add del">
          <ac:chgData name="cristina florentina patanghel" userId="7cd80d3f4a017099" providerId="LiveId" clId="{6D60FC79-E52D-40A1-BDCE-3642EEC6D4D4}" dt="2024-11-07T19:08:13.866" v="2737" actId="26606"/>
          <ac:spMkLst>
            <pc:docMk/>
            <pc:sldMk cId="2742148271" sldId="267"/>
            <ac:spMk id="126" creationId="{D6573690-978D-48A4-8645-0E01F8211B71}"/>
          </ac:spMkLst>
        </pc:spChg>
        <pc:spChg chg="add del">
          <ac:chgData name="cristina florentina patanghel" userId="7cd80d3f4a017099" providerId="LiveId" clId="{6D60FC79-E52D-40A1-BDCE-3642EEC6D4D4}" dt="2024-11-07T19:08:13.866" v="2737" actId="26606"/>
          <ac:spMkLst>
            <pc:docMk/>
            <pc:sldMk cId="2742148271" sldId="267"/>
            <ac:spMk id="129" creationId="{858084FA-40DB-44FC-94DA-93AA71CD6924}"/>
          </ac:spMkLst>
        </pc:spChg>
        <pc:spChg chg="add del">
          <ac:chgData name="cristina florentina patanghel" userId="7cd80d3f4a017099" providerId="LiveId" clId="{6D60FC79-E52D-40A1-BDCE-3642EEC6D4D4}" dt="2024-11-07T19:08:13.866" v="2737" actId="26606"/>
          <ac:spMkLst>
            <pc:docMk/>
            <pc:sldMk cId="2742148271" sldId="267"/>
            <ac:spMk id="130" creationId="{F7C4BD98-A9E2-44C6-85CA-C1E1032E91A8}"/>
          </ac:spMkLst>
        </pc:spChg>
        <pc:spChg chg="add del">
          <ac:chgData name="cristina florentina patanghel" userId="7cd80d3f4a017099" providerId="LiveId" clId="{6D60FC79-E52D-40A1-BDCE-3642EEC6D4D4}" dt="2024-11-07T19:08:13.866" v="2737" actId="26606"/>
          <ac:spMkLst>
            <pc:docMk/>
            <pc:sldMk cId="2742148271" sldId="267"/>
            <ac:spMk id="131" creationId="{6568C321-A745-46E8-9823-6809ADAB19E4}"/>
          </ac:spMkLst>
        </pc:spChg>
        <pc:spChg chg="add del">
          <ac:chgData name="cristina florentina patanghel" userId="7cd80d3f4a017099" providerId="LiveId" clId="{6D60FC79-E52D-40A1-BDCE-3642EEC6D4D4}" dt="2024-11-07T19:08:16.454" v="2739" actId="26606"/>
          <ac:spMkLst>
            <pc:docMk/>
            <pc:sldMk cId="2742148271" sldId="267"/>
            <ac:spMk id="135" creationId="{4A497DBC-2692-42B4-A606-31024033F7C0}"/>
          </ac:spMkLst>
        </pc:spChg>
        <pc:spChg chg="add del">
          <ac:chgData name="cristina florentina patanghel" userId="7cd80d3f4a017099" providerId="LiveId" clId="{6D60FC79-E52D-40A1-BDCE-3642EEC6D4D4}" dt="2024-11-07T19:08:16.454" v="2739" actId="26606"/>
          <ac:spMkLst>
            <pc:docMk/>
            <pc:sldMk cId="2742148271" sldId="267"/>
            <ac:spMk id="138" creationId="{633F040E-FA1C-4EDC-B925-7EFCB9582839}"/>
          </ac:spMkLst>
        </pc:spChg>
        <pc:spChg chg="add del">
          <ac:chgData name="cristina florentina patanghel" userId="7cd80d3f4a017099" providerId="LiveId" clId="{6D60FC79-E52D-40A1-BDCE-3642EEC6D4D4}" dt="2024-11-07T19:08:16.454" v="2739" actId="26606"/>
          <ac:spMkLst>
            <pc:docMk/>
            <pc:sldMk cId="2742148271" sldId="267"/>
            <ac:spMk id="139" creationId="{4BBD4C05-015D-497D-8110-D76CC41841D9}"/>
          </ac:spMkLst>
        </pc:spChg>
        <pc:spChg chg="add del">
          <ac:chgData name="cristina florentina patanghel" userId="7cd80d3f4a017099" providerId="LiveId" clId="{6D60FC79-E52D-40A1-BDCE-3642EEC6D4D4}" dt="2024-11-07T19:08:16.454" v="2739" actId="26606"/>
          <ac:spMkLst>
            <pc:docMk/>
            <pc:sldMk cId="2742148271" sldId="267"/>
            <ac:spMk id="140" creationId="{84CEBB19-057B-436C-8AD0-87E6A6E46A09}"/>
          </ac:spMkLst>
        </pc:spChg>
        <pc:spChg chg="add del">
          <ac:chgData name="cristina florentina patanghel" userId="7cd80d3f4a017099" providerId="LiveId" clId="{6D60FC79-E52D-40A1-BDCE-3642EEC6D4D4}" dt="2024-11-07T19:08:37.514" v="2741" actId="26606"/>
          <ac:spMkLst>
            <pc:docMk/>
            <pc:sldMk cId="2742148271" sldId="267"/>
            <ac:spMk id="144" creationId="{4A497DBC-2692-42B4-A606-31024033F7C0}"/>
          </ac:spMkLst>
        </pc:spChg>
        <pc:spChg chg="add del">
          <ac:chgData name="cristina florentina patanghel" userId="7cd80d3f4a017099" providerId="LiveId" clId="{6D60FC79-E52D-40A1-BDCE-3642EEC6D4D4}" dt="2024-11-07T19:08:37.514" v="2741" actId="26606"/>
          <ac:spMkLst>
            <pc:docMk/>
            <pc:sldMk cId="2742148271" sldId="267"/>
            <ac:spMk id="147" creationId="{633F040E-FA1C-4EDC-B925-7EFCB9582839}"/>
          </ac:spMkLst>
        </pc:spChg>
        <pc:spChg chg="add del">
          <ac:chgData name="cristina florentina patanghel" userId="7cd80d3f4a017099" providerId="LiveId" clId="{6D60FC79-E52D-40A1-BDCE-3642EEC6D4D4}" dt="2024-11-07T19:08:37.514" v="2741" actId="26606"/>
          <ac:spMkLst>
            <pc:docMk/>
            <pc:sldMk cId="2742148271" sldId="267"/>
            <ac:spMk id="148" creationId="{E1C4A5C1-C93B-401A-BAB0-B3937EADE76C}"/>
          </ac:spMkLst>
        </pc:spChg>
        <pc:spChg chg="add del">
          <ac:chgData name="cristina florentina patanghel" userId="7cd80d3f4a017099" providerId="LiveId" clId="{6D60FC79-E52D-40A1-BDCE-3642EEC6D4D4}" dt="2024-11-07T19:08:37.514" v="2741" actId="26606"/>
          <ac:spMkLst>
            <pc:docMk/>
            <pc:sldMk cId="2742148271" sldId="267"/>
            <ac:spMk id="149" creationId="{B1A05FDA-6030-4929-B7F1-99254754D161}"/>
          </ac:spMkLst>
        </pc:spChg>
        <pc:spChg chg="add del">
          <ac:chgData name="cristina florentina patanghel" userId="7cd80d3f4a017099" providerId="LiveId" clId="{6D60FC79-E52D-40A1-BDCE-3642EEC6D4D4}" dt="2024-11-07T19:08:37.514" v="2741" actId="26606"/>
          <ac:spMkLst>
            <pc:docMk/>
            <pc:sldMk cId="2742148271" sldId="267"/>
            <ac:spMk id="150" creationId="{A33F94DC-5C58-431B-886A-3C9AB0C643F5}"/>
          </ac:spMkLst>
        </pc:spChg>
        <pc:spChg chg="add">
          <ac:chgData name="cristina florentina patanghel" userId="7cd80d3f4a017099" providerId="LiveId" clId="{6D60FC79-E52D-40A1-BDCE-3642EEC6D4D4}" dt="2024-11-07T19:08:38.894" v="2742" actId="26606"/>
          <ac:spMkLst>
            <pc:docMk/>
            <pc:sldMk cId="2742148271" sldId="267"/>
            <ac:spMk id="154" creationId="{D6573690-978D-48A4-8645-0E01F8211B71}"/>
          </ac:spMkLst>
        </pc:spChg>
        <pc:spChg chg="add">
          <ac:chgData name="cristina florentina patanghel" userId="7cd80d3f4a017099" providerId="LiveId" clId="{6D60FC79-E52D-40A1-BDCE-3642EEC6D4D4}" dt="2024-11-07T19:08:38.894" v="2742" actId="26606"/>
          <ac:spMkLst>
            <pc:docMk/>
            <pc:sldMk cId="2742148271" sldId="267"/>
            <ac:spMk id="157" creationId="{858084FA-40DB-44FC-94DA-93AA71CD6924}"/>
          </ac:spMkLst>
        </pc:spChg>
        <pc:spChg chg="add">
          <ac:chgData name="cristina florentina patanghel" userId="7cd80d3f4a017099" providerId="LiveId" clId="{6D60FC79-E52D-40A1-BDCE-3642EEC6D4D4}" dt="2024-11-07T19:08:38.894" v="2742" actId="26606"/>
          <ac:spMkLst>
            <pc:docMk/>
            <pc:sldMk cId="2742148271" sldId="267"/>
            <ac:spMk id="158" creationId="{54063D45-58CF-4A30-A99F-3958507E28A1}"/>
          </ac:spMkLst>
        </pc:spChg>
        <pc:spChg chg="add">
          <ac:chgData name="cristina florentina patanghel" userId="7cd80d3f4a017099" providerId="LiveId" clId="{6D60FC79-E52D-40A1-BDCE-3642EEC6D4D4}" dt="2024-11-07T19:08:38.894" v="2742" actId="26606"/>
          <ac:spMkLst>
            <pc:docMk/>
            <pc:sldMk cId="2742148271" sldId="267"/>
            <ac:spMk id="159" creationId="{50AF9780-F5CC-4BEC-AD10-BFA7A9E3B0DA}"/>
          </ac:spMkLst>
        </pc:spChg>
        <pc:picChg chg="add mod ord">
          <ac:chgData name="cristina florentina patanghel" userId="7cd80d3f4a017099" providerId="LiveId" clId="{6D60FC79-E52D-40A1-BDCE-3642EEC6D4D4}" dt="2024-11-07T19:33:01.462" v="2877" actId="1076"/>
          <ac:picMkLst>
            <pc:docMk/>
            <pc:sldMk cId="2742148271" sldId="267"/>
            <ac:picMk id="4" creationId="{54183EF6-4231-8B1D-5412-9E13C1196040}"/>
          </ac:picMkLst>
        </pc:picChg>
        <pc:picChg chg="add mod ord">
          <ac:chgData name="cristina florentina patanghel" userId="7cd80d3f4a017099" providerId="LiveId" clId="{6D60FC79-E52D-40A1-BDCE-3642EEC6D4D4}" dt="2024-11-07T19:33:14.471" v="2880" actId="14100"/>
          <ac:picMkLst>
            <pc:docMk/>
            <pc:sldMk cId="2742148271" sldId="267"/>
            <ac:picMk id="5" creationId="{F3F47A86-9897-8F9A-55BB-8FF96451D23D}"/>
          </ac:picMkLst>
        </pc:picChg>
        <pc:picChg chg="add mod ord">
          <ac:chgData name="cristina florentina patanghel" userId="7cd80d3f4a017099" providerId="LiveId" clId="{6D60FC79-E52D-40A1-BDCE-3642EEC6D4D4}" dt="2024-11-07T19:32:20.952" v="2868" actId="14100"/>
          <ac:picMkLst>
            <pc:docMk/>
            <pc:sldMk cId="2742148271" sldId="267"/>
            <ac:picMk id="6" creationId="{8096A62F-D2EC-4DA4-59D1-DCFBAC195C30}"/>
          </ac:picMkLst>
        </pc:picChg>
        <pc:picChg chg="add del mod ord">
          <ac:chgData name="cristina florentina patanghel" userId="7cd80d3f4a017099" providerId="LiveId" clId="{6D60FC79-E52D-40A1-BDCE-3642EEC6D4D4}" dt="2024-11-07T19:29:42.109" v="2857" actId="478"/>
          <ac:picMkLst>
            <pc:docMk/>
            <pc:sldMk cId="2742148271" sldId="267"/>
            <ac:picMk id="7" creationId="{D6EEDC3E-985D-52FB-BBFC-0FD242BC1AB8}"/>
          </ac:picMkLst>
        </pc:picChg>
        <pc:picChg chg="add del">
          <ac:chgData name="cristina florentina patanghel" userId="7cd80d3f4a017099" providerId="LiveId" clId="{6D60FC79-E52D-40A1-BDCE-3642EEC6D4D4}" dt="2024-11-07T19:01:52.570" v="2689" actId="26606"/>
          <ac:picMkLst>
            <pc:docMk/>
            <pc:sldMk cId="2742148271" sldId="267"/>
            <ac:picMk id="9" creationId="{DF19BAF3-7E20-4B9D-B544-BABAEEA1FA75}"/>
          </ac:picMkLst>
        </pc:picChg>
        <pc:picChg chg="add mod">
          <ac:chgData name="cristina florentina patanghel" userId="7cd80d3f4a017099" providerId="LiveId" clId="{6D60FC79-E52D-40A1-BDCE-3642EEC6D4D4}" dt="2024-11-07T19:10:48.361" v="2769" actId="1076"/>
          <ac:picMkLst>
            <pc:docMk/>
            <pc:sldMk cId="2742148271" sldId="267"/>
            <ac:picMk id="10" creationId="{F1B9F574-F414-34AC-88C8-9AE386174CF0}"/>
          </ac:picMkLst>
        </pc:picChg>
        <pc:picChg chg="add del">
          <ac:chgData name="cristina florentina patanghel" userId="7cd80d3f4a017099" providerId="LiveId" clId="{6D60FC79-E52D-40A1-BDCE-3642EEC6D4D4}" dt="2024-11-07T19:01:52.570" v="2689" actId="26606"/>
          <ac:picMkLst>
            <pc:docMk/>
            <pc:sldMk cId="2742148271" sldId="267"/>
            <ac:picMk id="11" creationId="{950648F4-ABCD-4DF0-8641-76CFB2354721}"/>
          </ac:picMkLst>
        </pc:picChg>
        <pc:picChg chg="add mod">
          <ac:chgData name="cristina florentina patanghel" userId="7cd80d3f4a017099" providerId="LiveId" clId="{6D60FC79-E52D-40A1-BDCE-3642EEC6D4D4}" dt="2024-11-07T19:32:48.125" v="2874" actId="1076"/>
          <ac:picMkLst>
            <pc:docMk/>
            <pc:sldMk cId="2742148271" sldId="267"/>
            <ac:picMk id="12" creationId="{17FCB5A8-7C41-FA7F-9C8D-CFD485ED8920}"/>
          </ac:picMkLst>
        </pc:picChg>
        <pc:picChg chg="add del">
          <ac:chgData name="cristina florentina patanghel" userId="7cd80d3f4a017099" providerId="LiveId" clId="{6D60FC79-E52D-40A1-BDCE-3642EEC6D4D4}" dt="2024-11-07T19:01:52.570" v="2689" actId="26606"/>
          <ac:picMkLst>
            <pc:docMk/>
            <pc:sldMk cId="2742148271" sldId="267"/>
            <ac:picMk id="15" creationId="{CF1EB4BD-9C7E-4AA3-9681-C7EB0DA6250B}"/>
          </ac:picMkLst>
        </pc:picChg>
        <pc:picChg chg="add del">
          <ac:chgData name="cristina florentina patanghel" userId="7cd80d3f4a017099" providerId="LiveId" clId="{6D60FC79-E52D-40A1-BDCE-3642EEC6D4D4}" dt="2024-11-07T19:01:52.570" v="2689" actId="26606"/>
          <ac:picMkLst>
            <pc:docMk/>
            <pc:sldMk cId="2742148271" sldId="267"/>
            <ac:picMk id="17" creationId="{94AAE3AA-3759-4D28-B0EF-575F25A5146C}"/>
          </ac:picMkLst>
        </pc:picChg>
        <pc:picChg chg="add del">
          <ac:chgData name="cristina florentina patanghel" userId="7cd80d3f4a017099" providerId="LiveId" clId="{6D60FC79-E52D-40A1-BDCE-3642EEC6D4D4}" dt="2024-11-07T19:02:03.567" v="2693" actId="26606"/>
          <ac:picMkLst>
            <pc:docMk/>
            <pc:sldMk cId="2742148271" sldId="267"/>
            <ac:picMk id="26" creationId="{41B68C77-138E-4BF7-A276-BD0C78A4219F}"/>
          </ac:picMkLst>
        </pc:picChg>
        <pc:picChg chg="add del">
          <ac:chgData name="cristina florentina patanghel" userId="7cd80d3f4a017099" providerId="LiveId" clId="{6D60FC79-E52D-40A1-BDCE-3642EEC6D4D4}" dt="2024-11-07T19:02:03.567" v="2693" actId="26606"/>
          <ac:picMkLst>
            <pc:docMk/>
            <pc:sldMk cId="2742148271" sldId="267"/>
            <ac:picMk id="28" creationId="{7C268552-D473-46ED-B1B8-422042C4DEF1}"/>
          </ac:picMkLst>
        </pc:picChg>
        <pc:picChg chg="add del">
          <ac:chgData name="cristina florentina patanghel" userId="7cd80d3f4a017099" providerId="LiveId" clId="{6D60FC79-E52D-40A1-BDCE-3642EEC6D4D4}" dt="2024-11-07T19:02:03.567" v="2693" actId="26606"/>
          <ac:picMkLst>
            <pc:docMk/>
            <pc:sldMk cId="2742148271" sldId="267"/>
            <ac:picMk id="30" creationId="{B9238B3E-24AA-439A-B527-6C5DF6D72145}"/>
          </ac:picMkLst>
        </pc:picChg>
        <pc:picChg chg="add del">
          <ac:chgData name="cristina florentina patanghel" userId="7cd80d3f4a017099" providerId="LiveId" clId="{6D60FC79-E52D-40A1-BDCE-3642EEC6D4D4}" dt="2024-11-07T19:02:03.567" v="2693" actId="26606"/>
          <ac:picMkLst>
            <pc:docMk/>
            <pc:sldMk cId="2742148271" sldId="267"/>
            <ac:picMk id="31" creationId="{69F01145-BEA3-4CBF-AA21-10077B948CA8}"/>
          </ac:picMkLst>
        </pc:picChg>
        <pc:picChg chg="add del">
          <ac:chgData name="cristina florentina patanghel" userId="7cd80d3f4a017099" providerId="LiveId" clId="{6D60FC79-E52D-40A1-BDCE-3642EEC6D4D4}" dt="2024-11-07T19:02:06.970" v="2695" actId="26606"/>
          <ac:picMkLst>
            <pc:docMk/>
            <pc:sldMk cId="2742148271" sldId="267"/>
            <ac:picMk id="36" creationId="{DF19BAF3-7E20-4B9D-B544-BABAEEA1FA75}"/>
          </ac:picMkLst>
        </pc:picChg>
        <pc:picChg chg="add del">
          <ac:chgData name="cristina florentina patanghel" userId="7cd80d3f4a017099" providerId="LiveId" clId="{6D60FC79-E52D-40A1-BDCE-3642EEC6D4D4}" dt="2024-11-07T19:02:06.970" v="2695" actId="26606"/>
          <ac:picMkLst>
            <pc:docMk/>
            <pc:sldMk cId="2742148271" sldId="267"/>
            <ac:picMk id="37" creationId="{950648F4-ABCD-4DF0-8641-76CFB2354721}"/>
          </ac:picMkLst>
        </pc:picChg>
        <pc:picChg chg="add del">
          <ac:chgData name="cristina florentina patanghel" userId="7cd80d3f4a017099" providerId="LiveId" clId="{6D60FC79-E52D-40A1-BDCE-3642EEC6D4D4}" dt="2024-11-07T19:02:06.970" v="2695" actId="26606"/>
          <ac:picMkLst>
            <pc:docMk/>
            <pc:sldMk cId="2742148271" sldId="267"/>
            <ac:picMk id="39" creationId="{CF1EB4BD-9C7E-4AA3-9681-C7EB0DA6250B}"/>
          </ac:picMkLst>
        </pc:picChg>
        <pc:picChg chg="add del">
          <ac:chgData name="cristina florentina patanghel" userId="7cd80d3f4a017099" providerId="LiveId" clId="{6D60FC79-E52D-40A1-BDCE-3642EEC6D4D4}" dt="2024-11-07T19:02:06.970" v="2695" actId="26606"/>
          <ac:picMkLst>
            <pc:docMk/>
            <pc:sldMk cId="2742148271" sldId="267"/>
            <ac:picMk id="40" creationId="{94AAE3AA-3759-4D28-B0EF-575F25A5146C}"/>
          </ac:picMkLst>
        </pc:picChg>
        <pc:picChg chg="add del">
          <ac:chgData name="cristina florentina patanghel" userId="7cd80d3f4a017099" providerId="LiveId" clId="{6D60FC79-E52D-40A1-BDCE-3642EEC6D4D4}" dt="2024-11-07T19:04:31.091" v="2702" actId="26606"/>
          <ac:picMkLst>
            <pc:docMk/>
            <pc:sldMk cId="2742148271" sldId="267"/>
            <ac:picMk id="44" creationId="{DF19BAF3-7E20-4B9D-B544-BABAEEA1FA75}"/>
          </ac:picMkLst>
        </pc:picChg>
        <pc:picChg chg="add del">
          <ac:chgData name="cristina florentina patanghel" userId="7cd80d3f4a017099" providerId="LiveId" clId="{6D60FC79-E52D-40A1-BDCE-3642EEC6D4D4}" dt="2024-11-07T19:04:31.091" v="2702" actId="26606"/>
          <ac:picMkLst>
            <pc:docMk/>
            <pc:sldMk cId="2742148271" sldId="267"/>
            <ac:picMk id="45" creationId="{950648F4-ABCD-4DF0-8641-76CFB2354721}"/>
          </ac:picMkLst>
        </pc:picChg>
        <pc:picChg chg="add del">
          <ac:chgData name="cristina florentina patanghel" userId="7cd80d3f4a017099" providerId="LiveId" clId="{6D60FC79-E52D-40A1-BDCE-3642EEC6D4D4}" dt="2024-11-07T19:04:31.091" v="2702" actId="26606"/>
          <ac:picMkLst>
            <pc:docMk/>
            <pc:sldMk cId="2742148271" sldId="267"/>
            <ac:picMk id="47" creationId="{CF1EB4BD-9C7E-4AA3-9681-C7EB0DA6250B}"/>
          </ac:picMkLst>
        </pc:picChg>
        <pc:picChg chg="add del">
          <ac:chgData name="cristina florentina patanghel" userId="7cd80d3f4a017099" providerId="LiveId" clId="{6D60FC79-E52D-40A1-BDCE-3642EEC6D4D4}" dt="2024-11-07T19:04:31.091" v="2702" actId="26606"/>
          <ac:picMkLst>
            <pc:docMk/>
            <pc:sldMk cId="2742148271" sldId="267"/>
            <ac:picMk id="48" creationId="{94AAE3AA-3759-4D28-B0EF-575F25A5146C}"/>
          </ac:picMkLst>
        </pc:picChg>
        <pc:picChg chg="add del">
          <ac:chgData name="cristina florentina patanghel" userId="7cd80d3f4a017099" providerId="LiveId" clId="{6D60FC79-E52D-40A1-BDCE-3642EEC6D4D4}" dt="2024-11-07T19:04:26.013" v="2699" actId="26606"/>
          <ac:picMkLst>
            <pc:docMk/>
            <pc:sldMk cId="2742148271" sldId="267"/>
            <ac:picMk id="56" creationId="{412E3267-7ABE-412B-8580-47EC0D1F61FE}"/>
          </ac:picMkLst>
        </pc:picChg>
        <pc:picChg chg="add del">
          <ac:chgData name="cristina florentina patanghel" userId="7cd80d3f4a017099" providerId="LiveId" clId="{6D60FC79-E52D-40A1-BDCE-3642EEC6D4D4}" dt="2024-11-07T19:04:26.013" v="2699" actId="26606"/>
          <ac:picMkLst>
            <pc:docMk/>
            <pc:sldMk cId="2742148271" sldId="267"/>
            <ac:picMk id="58" creationId="{20B62C5A-2250-4380-AB23-DB87446CCED0}"/>
          </ac:picMkLst>
        </pc:picChg>
        <pc:picChg chg="add del">
          <ac:chgData name="cristina florentina patanghel" userId="7cd80d3f4a017099" providerId="LiveId" clId="{6D60FC79-E52D-40A1-BDCE-3642EEC6D4D4}" dt="2024-11-07T19:04:26.013" v="2699" actId="26606"/>
          <ac:picMkLst>
            <pc:docMk/>
            <pc:sldMk cId="2742148271" sldId="267"/>
            <ac:picMk id="62" creationId="{D35DA97D-88F8-4249-B650-4FC9FD50A382}"/>
          </ac:picMkLst>
        </pc:picChg>
        <pc:picChg chg="add del">
          <ac:chgData name="cristina florentina patanghel" userId="7cd80d3f4a017099" providerId="LiveId" clId="{6D60FC79-E52D-40A1-BDCE-3642EEC6D4D4}" dt="2024-11-07T19:04:26.013" v="2699" actId="26606"/>
          <ac:picMkLst>
            <pc:docMk/>
            <pc:sldMk cId="2742148271" sldId="267"/>
            <ac:picMk id="64" creationId="{43F38673-6E30-4BAE-AC67-0B283EBF4291}"/>
          </ac:picMkLst>
        </pc:picChg>
        <pc:picChg chg="add del">
          <ac:chgData name="cristina florentina patanghel" userId="7cd80d3f4a017099" providerId="LiveId" clId="{6D60FC79-E52D-40A1-BDCE-3642EEC6D4D4}" dt="2024-11-07T19:06:19.195" v="2708" actId="26606"/>
          <ac:picMkLst>
            <pc:docMk/>
            <pc:sldMk cId="2742148271" sldId="267"/>
            <ac:picMk id="70" creationId="{BD310164-D3A3-415E-9D94-5D21D9FB2F6C}"/>
          </ac:picMkLst>
        </pc:picChg>
        <pc:picChg chg="add del">
          <ac:chgData name="cristina florentina patanghel" userId="7cd80d3f4a017099" providerId="LiveId" clId="{6D60FC79-E52D-40A1-BDCE-3642EEC6D4D4}" dt="2024-11-07T19:06:19.195" v="2708" actId="26606"/>
          <ac:picMkLst>
            <pc:docMk/>
            <pc:sldMk cId="2742148271" sldId="267"/>
            <ac:picMk id="72" creationId="{BE586E08-18BF-4AB1-AB48-4005D567343E}"/>
          </ac:picMkLst>
        </pc:picChg>
        <pc:picChg chg="add del">
          <ac:chgData name="cristina florentina patanghel" userId="7cd80d3f4a017099" providerId="LiveId" clId="{6D60FC79-E52D-40A1-BDCE-3642EEC6D4D4}" dt="2024-11-07T19:06:19.195" v="2708" actId="26606"/>
          <ac:picMkLst>
            <pc:docMk/>
            <pc:sldMk cId="2742148271" sldId="267"/>
            <ac:picMk id="76" creationId="{3517A192-66A9-4297-9284-65580829ABF1}"/>
          </ac:picMkLst>
        </pc:picChg>
        <pc:picChg chg="add del">
          <ac:chgData name="cristina florentina patanghel" userId="7cd80d3f4a017099" providerId="LiveId" clId="{6D60FC79-E52D-40A1-BDCE-3642EEC6D4D4}" dt="2024-11-07T19:06:19.195" v="2708" actId="26606"/>
          <ac:picMkLst>
            <pc:docMk/>
            <pc:sldMk cId="2742148271" sldId="267"/>
            <ac:picMk id="78" creationId="{130825ED-0133-430D-BBBB-50B6F5228448}"/>
          </ac:picMkLst>
        </pc:picChg>
        <pc:picChg chg="add del">
          <ac:chgData name="cristina florentina patanghel" userId="7cd80d3f4a017099" providerId="LiveId" clId="{6D60FC79-E52D-40A1-BDCE-3642EEC6D4D4}" dt="2024-11-07T19:07:46.390" v="2731" actId="26606"/>
          <ac:picMkLst>
            <pc:docMk/>
            <pc:sldMk cId="2742148271" sldId="267"/>
            <ac:picMk id="91" creationId="{1530DCFF-08F5-434A-A0D5-F3E89407A615}"/>
          </ac:picMkLst>
        </pc:picChg>
        <pc:picChg chg="add del">
          <ac:chgData name="cristina florentina patanghel" userId="7cd80d3f4a017099" providerId="LiveId" clId="{6D60FC79-E52D-40A1-BDCE-3642EEC6D4D4}" dt="2024-11-07T19:07:46.390" v="2731" actId="26606"/>
          <ac:picMkLst>
            <pc:docMk/>
            <pc:sldMk cId="2742148271" sldId="267"/>
            <ac:picMk id="93" creationId="{24011A3A-9884-40BF-94F6-0625A0ADD326}"/>
          </ac:picMkLst>
        </pc:picChg>
        <pc:picChg chg="add del">
          <ac:chgData name="cristina florentina patanghel" userId="7cd80d3f4a017099" providerId="LiveId" clId="{6D60FC79-E52D-40A1-BDCE-3642EEC6D4D4}" dt="2024-11-07T19:07:46.390" v="2731" actId="26606"/>
          <ac:picMkLst>
            <pc:docMk/>
            <pc:sldMk cId="2742148271" sldId="267"/>
            <ac:picMk id="97" creationId="{D4B84446-184D-45CE-9532-48179EAE58C9}"/>
          </ac:picMkLst>
        </pc:picChg>
        <pc:picChg chg="add del">
          <ac:chgData name="cristina florentina patanghel" userId="7cd80d3f4a017099" providerId="LiveId" clId="{6D60FC79-E52D-40A1-BDCE-3642EEC6D4D4}" dt="2024-11-07T19:07:46.390" v="2731" actId="26606"/>
          <ac:picMkLst>
            <pc:docMk/>
            <pc:sldMk cId="2742148271" sldId="267"/>
            <ac:picMk id="99" creationId="{C9229660-8639-44E7-B486-7436516E6B62}"/>
          </ac:picMkLst>
        </pc:picChg>
        <pc:picChg chg="add del">
          <ac:chgData name="cristina florentina patanghel" userId="7cd80d3f4a017099" providerId="LiveId" clId="{6D60FC79-E52D-40A1-BDCE-3642EEC6D4D4}" dt="2024-11-07T19:07:59.742" v="2733" actId="26606"/>
          <ac:picMkLst>
            <pc:docMk/>
            <pc:sldMk cId="2742148271" sldId="267"/>
            <ac:picMk id="104" creationId="{1530DCFF-08F5-434A-A0D5-F3E89407A615}"/>
          </ac:picMkLst>
        </pc:picChg>
        <pc:picChg chg="add del">
          <ac:chgData name="cristina florentina patanghel" userId="7cd80d3f4a017099" providerId="LiveId" clId="{6D60FC79-E52D-40A1-BDCE-3642EEC6D4D4}" dt="2024-11-07T19:07:59.742" v="2733" actId="26606"/>
          <ac:picMkLst>
            <pc:docMk/>
            <pc:sldMk cId="2742148271" sldId="267"/>
            <ac:picMk id="106" creationId="{24011A3A-9884-40BF-94F6-0625A0ADD326}"/>
          </ac:picMkLst>
        </pc:picChg>
        <pc:picChg chg="add del">
          <ac:chgData name="cristina florentina patanghel" userId="7cd80d3f4a017099" providerId="LiveId" clId="{6D60FC79-E52D-40A1-BDCE-3642EEC6D4D4}" dt="2024-11-07T19:07:59.742" v="2733" actId="26606"/>
          <ac:picMkLst>
            <pc:docMk/>
            <pc:sldMk cId="2742148271" sldId="267"/>
            <ac:picMk id="110" creationId="{D4B84446-184D-45CE-9532-48179EAE58C9}"/>
          </ac:picMkLst>
        </pc:picChg>
        <pc:picChg chg="add del">
          <ac:chgData name="cristina florentina patanghel" userId="7cd80d3f4a017099" providerId="LiveId" clId="{6D60FC79-E52D-40A1-BDCE-3642EEC6D4D4}" dt="2024-11-07T19:07:59.742" v="2733" actId="26606"/>
          <ac:picMkLst>
            <pc:docMk/>
            <pc:sldMk cId="2742148271" sldId="267"/>
            <ac:picMk id="112" creationId="{C9229660-8639-44E7-B486-7436516E6B62}"/>
          </ac:picMkLst>
        </pc:picChg>
        <pc:picChg chg="add del">
          <ac:chgData name="cristina florentina patanghel" userId="7cd80d3f4a017099" providerId="LiveId" clId="{6D60FC79-E52D-40A1-BDCE-3642EEC6D4D4}" dt="2024-11-07T19:08:05.605" v="2735" actId="26606"/>
          <ac:picMkLst>
            <pc:docMk/>
            <pc:sldMk cId="2742148271" sldId="267"/>
            <ac:picMk id="115" creationId="{1530DCFF-08F5-434A-A0D5-F3E89407A615}"/>
          </ac:picMkLst>
        </pc:picChg>
        <pc:picChg chg="add del">
          <ac:chgData name="cristina florentina patanghel" userId="7cd80d3f4a017099" providerId="LiveId" clId="{6D60FC79-E52D-40A1-BDCE-3642EEC6D4D4}" dt="2024-11-07T19:08:05.605" v="2735" actId="26606"/>
          <ac:picMkLst>
            <pc:docMk/>
            <pc:sldMk cId="2742148271" sldId="267"/>
            <ac:picMk id="116" creationId="{24011A3A-9884-40BF-94F6-0625A0ADD326}"/>
          </ac:picMkLst>
        </pc:picChg>
        <pc:picChg chg="add del">
          <ac:chgData name="cristina florentina patanghel" userId="7cd80d3f4a017099" providerId="LiveId" clId="{6D60FC79-E52D-40A1-BDCE-3642EEC6D4D4}" dt="2024-11-07T19:08:05.605" v="2735" actId="26606"/>
          <ac:picMkLst>
            <pc:docMk/>
            <pc:sldMk cId="2742148271" sldId="267"/>
            <ac:picMk id="118" creationId="{D4B84446-184D-45CE-9532-48179EAE58C9}"/>
          </ac:picMkLst>
        </pc:picChg>
        <pc:picChg chg="add del">
          <ac:chgData name="cristina florentina patanghel" userId="7cd80d3f4a017099" providerId="LiveId" clId="{6D60FC79-E52D-40A1-BDCE-3642EEC6D4D4}" dt="2024-11-07T19:08:05.605" v="2735" actId="26606"/>
          <ac:picMkLst>
            <pc:docMk/>
            <pc:sldMk cId="2742148271" sldId="267"/>
            <ac:picMk id="119" creationId="{C9229660-8639-44E7-B486-7436516E6B62}"/>
          </ac:picMkLst>
        </pc:picChg>
        <pc:picChg chg="add del">
          <ac:chgData name="cristina florentina patanghel" userId="7cd80d3f4a017099" providerId="LiveId" clId="{6D60FC79-E52D-40A1-BDCE-3642EEC6D4D4}" dt="2024-11-07T19:08:13.866" v="2737" actId="26606"/>
          <ac:picMkLst>
            <pc:docMk/>
            <pc:sldMk cId="2742148271" sldId="267"/>
            <ac:picMk id="124" creationId="{1530DCFF-08F5-434A-A0D5-F3E89407A615}"/>
          </ac:picMkLst>
        </pc:picChg>
        <pc:picChg chg="add del">
          <ac:chgData name="cristina florentina patanghel" userId="7cd80d3f4a017099" providerId="LiveId" clId="{6D60FC79-E52D-40A1-BDCE-3642EEC6D4D4}" dt="2024-11-07T19:08:13.866" v="2737" actId="26606"/>
          <ac:picMkLst>
            <pc:docMk/>
            <pc:sldMk cId="2742148271" sldId="267"/>
            <ac:picMk id="125" creationId="{24011A3A-9884-40BF-94F6-0625A0ADD326}"/>
          </ac:picMkLst>
        </pc:picChg>
        <pc:picChg chg="add del">
          <ac:chgData name="cristina florentina patanghel" userId="7cd80d3f4a017099" providerId="LiveId" clId="{6D60FC79-E52D-40A1-BDCE-3642EEC6D4D4}" dt="2024-11-07T19:08:13.866" v="2737" actId="26606"/>
          <ac:picMkLst>
            <pc:docMk/>
            <pc:sldMk cId="2742148271" sldId="267"/>
            <ac:picMk id="127" creationId="{D4B84446-184D-45CE-9532-48179EAE58C9}"/>
          </ac:picMkLst>
        </pc:picChg>
        <pc:picChg chg="add del">
          <ac:chgData name="cristina florentina patanghel" userId="7cd80d3f4a017099" providerId="LiveId" clId="{6D60FC79-E52D-40A1-BDCE-3642EEC6D4D4}" dt="2024-11-07T19:08:13.866" v="2737" actId="26606"/>
          <ac:picMkLst>
            <pc:docMk/>
            <pc:sldMk cId="2742148271" sldId="267"/>
            <ac:picMk id="128" creationId="{C9229660-8639-44E7-B486-7436516E6B62}"/>
          </ac:picMkLst>
        </pc:picChg>
        <pc:picChg chg="add del">
          <ac:chgData name="cristina florentina patanghel" userId="7cd80d3f4a017099" providerId="LiveId" clId="{6D60FC79-E52D-40A1-BDCE-3642EEC6D4D4}" dt="2024-11-07T19:08:16.454" v="2739" actId="26606"/>
          <ac:picMkLst>
            <pc:docMk/>
            <pc:sldMk cId="2742148271" sldId="267"/>
            <ac:picMk id="133" creationId="{BD310164-D3A3-415E-9D94-5D21D9FB2F6C}"/>
          </ac:picMkLst>
        </pc:picChg>
        <pc:picChg chg="add del">
          <ac:chgData name="cristina florentina patanghel" userId="7cd80d3f4a017099" providerId="LiveId" clId="{6D60FC79-E52D-40A1-BDCE-3642EEC6D4D4}" dt="2024-11-07T19:08:16.454" v="2739" actId="26606"/>
          <ac:picMkLst>
            <pc:docMk/>
            <pc:sldMk cId="2742148271" sldId="267"/>
            <ac:picMk id="134" creationId="{BE586E08-18BF-4AB1-AB48-4005D567343E}"/>
          </ac:picMkLst>
        </pc:picChg>
        <pc:picChg chg="add del">
          <ac:chgData name="cristina florentina patanghel" userId="7cd80d3f4a017099" providerId="LiveId" clId="{6D60FC79-E52D-40A1-BDCE-3642EEC6D4D4}" dt="2024-11-07T19:08:16.454" v="2739" actId="26606"/>
          <ac:picMkLst>
            <pc:docMk/>
            <pc:sldMk cId="2742148271" sldId="267"/>
            <ac:picMk id="136" creationId="{3517A192-66A9-4297-9284-65580829ABF1}"/>
          </ac:picMkLst>
        </pc:picChg>
        <pc:picChg chg="add del">
          <ac:chgData name="cristina florentina patanghel" userId="7cd80d3f4a017099" providerId="LiveId" clId="{6D60FC79-E52D-40A1-BDCE-3642EEC6D4D4}" dt="2024-11-07T19:08:16.454" v="2739" actId="26606"/>
          <ac:picMkLst>
            <pc:docMk/>
            <pc:sldMk cId="2742148271" sldId="267"/>
            <ac:picMk id="137" creationId="{130825ED-0133-430D-BBBB-50B6F5228448}"/>
          </ac:picMkLst>
        </pc:picChg>
        <pc:picChg chg="add del">
          <ac:chgData name="cristina florentina patanghel" userId="7cd80d3f4a017099" providerId="LiveId" clId="{6D60FC79-E52D-40A1-BDCE-3642EEC6D4D4}" dt="2024-11-07T19:08:37.514" v="2741" actId="26606"/>
          <ac:picMkLst>
            <pc:docMk/>
            <pc:sldMk cId="2742148271" sldId="267"/>
            <ac:picMk id="142" creationId="{BD310164-D3A3-415E-9D94-5D21D9FB2F6C}"/>
          </ac:picMkLst>
        </pc:picChg>
        <pc:picChg chg="add del">
          <ac:chgData name="cristina florentina patanghel" userId="7cd80d3f4a017099" providerId="LiveId" clId="{6D60FC79-E52D-40A1-BDCE-3642EEC6D4D4}" dt="2024-11-07T19:08:37.514" v="2741" actId="26606"/>
          <ac:picMkLst>
            <pc:docMk/>
            <pc:sldMk cId="2742148271" sldId="267"/>
            <ac:picMk id="143" creationId="{BE586E08-18BF-4AB1-AB48-4005D567343E}"/>
          </ac:picMkLst>
        </pc:picChg>
        <pc:picChg chg="add del">
          <ac:chgData name="cristina florentina patanghel" userId="7cd80d3f4a017099" providerId="LiveId" clId="{6D60FC79-E52D-40A1-BDCE-3642EEC6D4D4}" dt="2024-11-07T19:08:37.514" v="2741" actId="26606"/>
          <ac:picMkLst>
            <pc:docMk/>
            <pc:sldMk cId="2742148271" sldId="267"/>
            <ac:picMk id="145" creationId="{3517A192-66A9-4297-9284-65580829ABF1}"/>
          </ac:picMkLst>
        </pc:picChg>
        <pc:picChg chg="add del">
          <ac:chgData name="cristina florentina patanghel" userId="7cd80d3f4a017099" providerId="LiveId" clId="{6D60FC79-E52D-40A1-BDCE-3642EEC6D4D4}" dt="2024-11-07T19:08:37.514" v="2741" actId="26606"/>
          <ac:picMkLst>
            <pc:docMk/>
            <pc:sldMk cId="2742148271" sldId="267"/>
            <ac:picMk id="146" creationId="{130825ED-0133-430D-BBBB-50B6F5228448}"/>
          </ac:picMkLst>
        </pc:picChg>
        <pc:picChg chg="add">
          <ac:chgData name="cristina florentina patanghel" userId="7cd80d3f4a017099" providerId="LiveId" clId="{6D60FC79-E52D-40A1-BDCE-3642EEC6D4D4}" dt="2024-11-07T19:08:38.894" v="2742" actId="26606"/>
          <ac:picMkLst>
            <pc:docMk/>
            <pc:sldMk cId="2742148271" sldId="267"/>
            <ac:picMk id="152" creationId="{1530DCFF-08F5-434A-A0D5-F3E89407A615}"/>
          </ac:picMkLst>
        </pc:picChg>
        <pc:picChg chg="add">
          <ac:chgData name="cristina florentina patanghel" userId="7cd80d3f4a017099" providerId="LiveId" clId="{6D60FC79-E52D-40A1-BDCE-3642EEC6D4D4}" dt="2024-11-07T19:08:38.894" v="2742" actId="26606"/>
          <ac:picMkLst>
            <pc:docMk/>
            <pc:sldMk cId="2742148271" sldId="267"/>
            <ac:picMk id="153" creationId="{24011A3A-9884-40BF-94F6-0625A0ADD326}"/>
          </ac:picMkLst>
        </pc:picChg>
        <pc:picChg chg="add">
          <ac:chgData name="cristina florentina patanghel" userId="7cd80d3f4a017099" providerId="LiveId" clId="{6D60FC79-E52D-40A1-BDCE-3642EEC6D4D4}" dt="2024-11-07T19:08:38.894" v="2742" actId="26606"/>
          <ac:picMkLst>
            <pc:docMk/>
            <pc:sldMk cId="2742148271" sldId="267"/>
            <ac:picMk id="155" creationId="{D4B84446-184D-45CE-9532-48179EAE58C9}"/>
          </ac:picMkLst>
        </pc:picChg>
        <pc:picChg chg="add">
          <ac:chgData name="cristina florentina patanghel" userId="7cd80d3f4a017099" providerId="LiveId" clId="{6D60FC79-E52D-40A1-BDCE-3642EEC6D4D4}" dt="2024-11-07T19:08:38.894" v="2742" actId="26606"/>
          <ac:picMkLst>
            <pc:docMk/>
            <pc:sldMk cId="2742148271" sldId="267"/>
            <ac:picMk id="156" creationId="{C9229660-8639-44E7-B486-7436516E6B62}"/>
          </ac:picMkLst>
        </pc:picChg>
        <pc:cxnChg chg="add del">
          <ac:chgData name="cristina florentina patanghel" userId="7cd80d3f4a017099" providerId="LiveId" clId="{6D60FC79-E52D-40A1-BDCE-3642EEC6D4D4}" dt="2024-11-07T19:07:59.742" v="2733" actId="26606"/>
          <ac:cxnSpMkLst>
            <pc:docMk/>
            <pc:sldMk cId="2742148271" sldId="267"/>
            <ac:cxnSpMk id="107" creationId="{3D5C7591-E276-4835-9BFB-E973FFA8F1B7}"/>
          </ac:cxnSpMkLst>
        </pc:cxnChg>
        <pc:cxnChg chg="add del">
          <ac:chgData name="cristina florentina patanghel" userId="7cd80d3f4a017099" providerId="LiveId" clId="{6D60FC79-E52D-40A1-BDCE-3642EEC6D4D4}" dt="2024-11-07T19:07:59.742" v="2733" actId="26606"/>
          <ac:cxnSpMkLst>
            <pc:docMk/>
            <pc:sldMk cId="2742148271" sldId="267"/>
            <ac:cxnSpMk id="109" creationId="{57E4B589-2D15-4A3A-AB2B-EB6D74C52D84}"/>
          </ac:cxnSpMkLst>
        </pc:cxnChg>
        <pc:cxnChg chg="add del">
          <ac:chgData name="cristina florentina patanghel" userId="7cd80d3f4a017099" providerId="LiveId" clId="{6D60FC79-E52D-40A1-BDCE-3642EEC6D4D4}" dt="2024-11-07T19:07:59.742" v="2733" actId="26606"/>
          <ac:cxnSpMkLst>
            <pc:docMk/>
            <pc:sldMk cId="2742148271" sldId="267"/>
            <ac:cxnSpMk id="111" creationId="{8D372075-B90D-4FBC-A3C8-E1A1F6442DB1}"/>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387BF5-8412-4B73-8D30-F22BD262A550}"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ED14D853-0310-404E-A31C-498A9ECFD173}">
      <dgm:prSet custT="1"/>
      <dgm:spPr/>
      <dgm:t>
        <a:bodyPr/>
        <a:lstStyle/>
        <a:p>
          <a:r>
            <a:rPr lang="en-GB" sz="2000" b="0" i="0" dirty="0">
              <a:latin typeface="Arial" panose="020B0604020202020204" pitchFamily="34" charset="0"/>
              <a:cs typeface="Arial" panose="020B0604020202020204" pitchFamily="34" charset="0"/>
            </a:rPr>
            <a:t>Regulations, consumer demand, and environmental awareness make sustainability, especially waste management, crucial in hospitality</a:t>
          </a:r>
          <a:r>
            <a:rPr lang="en-GB" sz="2400" b="0" i="0" dirty="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dgm:t>
    </dgm:pt>
    <dgm:pt modelId="{F327377C-3021-44B8-B83F-F5E5A283281F}" type="parTrans" cxnId="{543A61C9-07F3-4BAF-B612-70691C88370B}">
      <dgm:prSet/>
      <dgm:spPr/>
      <dgm:t>
        <a:bodyPr/>
        <a:lstStyle/>
        <a:p>
          <a:endParaRPr lang="en-US"/>
        </a:p>
      </dgm:t>
    </dgm:pt>
    <dgm:pt modelId="{C2DB686D-C870-4300-A356-5744A9AF675B}" type="sibTrans" cxnId="{543A61C9-07F3-4BAF-B612-70691C88370B}">
      <dgm:prSet/>
      <dgm:spPr/>
      <dgm:t>
        <a:bodyPr/>
        <a:lstStyle/>
        <a:p>
          <a:endParaRPr lang="en-US"/>
        </a:p>
      </dgm:t>
    </dgm:pt>
    <dgm:pt modelId="{21031050-6367-4A83-92AD-DB0BDFA43AE0}">
      <dgm:prSet custT="1"/>
      <dgm:spPr/>
      <dgm:t>
        <a:bodyPr/>
        <a:lstStyle/>
        <a:p>
          <a:r>
            <a:rPr lang="en-GB" sz="2000" b="0" i="0" dirty="0">
              <a:latin typeface="Arial" panose="020B0604020202020204" pitchFamily="34" charset="0"/>
              <a:cs typeface="Arial" panose="020B0604020202020204" pitchFamily="34" charset="0"/>
            </a:rPr>
            <a:t>Waste management improves hotel brands, allows money-saving, and is capable of attracting guests who have concerns over the environment</a:t>
          </a:r>
          <a:r>
            <a:rPr lang="en-GB" sz="1300" b="0" i="0" dirty="0"/>
            <a:t>.</a:t>
          </a:r>
          <a:endParaRPr lang="en-US" sz="1300" dirty="0"/>
        </a:p>
      </dgm:t>
    </dgm:pt>
    <dgm:pt modelId="{638F0E42-35AF-46DC-B9C9-B6B07958F6E0}" type="parTrans" cxnId="{AFFAD08A-6D2E-4981-81E2-50FBFA4C8FBE}">
      <dgm:prSet/>
      <dgm:spPr/>
      <dgm:t>
        <a:bodyPr/>
        <a:lstStyle/>
        <a:p>
          <a:endParaRPr lang="en-US"/>
        </a:p>
      </dgm:t>
    </dgm:pt>
    <dgm:pt modelId="{6C2E1C49-317E-4D70-BD75-A1EE4F5CC93C}" type="sibTrans" cxnId="{AFFAD08A-6D2E-4981-81E2-50FBFA4C8FBE}">
      <dgm:prSet/>
      <dgm:spPr/>
      <dgm:t>
        <a:bodyPr/>
        <a:lstStyle/>
        <a:p>
          <a:endParaRPr lang="en-US"/>
        </a:p>
      </dgm:t>
    </dgm:pt>
    <dgm:pt modelId="{A2D98AC5-D805-4C79-BDD3-FD5C7D0B3D60}">
      <dgm:prSet custT="1"/>
      <dgm:spPr/>
      <dgm:t>
        <a:bodyPr/>
        <a:lstStyle/>
        <a:p>
          <a:r>
            <a:rPr lang="en-GB" sz="2000" b="0" i="0" dirty="0">
              <a:latin typeface="Arial" panose="020B0604020202020204" pitchFamily="34" charset="0"/>
              <a:cs typeface="Arial" panose="020B0604020202020204" pitchFamily="34" charset="0"/>
            </a:rPr>
            <a:t>Hilton's "Travel with Purpose" programme is sustainable but future initiatives need tougher targets for the waste diversion, ban on single-use plastics and models that circle the economy</a:t>
          </a:r>
          <a:r>
            <a:rPr lang="en-GB" sz="1300" b="0" i="0" dirty="0"/>
            <a:t>.</a:t>
          </a:r>
          <a:endParaRPr lang="en-US" sz="1300" dirty="0"/>
        </a:p>
      </dgm:t>
    </dgm:pt>
    <dgm:pt modelId="{33C738F8-D616-445E-9D3A-D7D6486CC288}" type="parTrans" cxnId="{24192065-2DB3-4072-BDBC-722DBFAE2C89}">
      <dgm:prSet/>
      <dgm:spPr/>
      <dgm:t>
        <a:bodyPr/>
        <a:lstStyle/>
        <a:p>
          <a:endParaRPr lang="en-US"/>
        </a:p>
      </dgm:t>
    </dgm:pt>
    <dgm:pt modelId="{0D07E181-3048-48EF-8219-87C5D72E19B7}" type="sibTrans" cxnId="{24192065-2DB3-4072-BDBC-722DBFAE2C89}">
      <dgm:prSet/>
      <dgm:spPr/>
      <dgm:t>
        <a:bodyPr/>
        <a:lstStyle/>
        <a:p>
          <a:endParaRPr lang="en-US"/>
        </a:p>
      </dgm:t>
    </dgm:pt>
    <dgm:pt modelId="{5C305C56-DB16-4AEF-AE76-141D734AFF9E}">
      <dgm:prSet custT="1"/>
      <dgm:spPr/>
      <dgm:t>
        <a:bodyPr/>
        <a:lstStyle/>
        <a:p>
          <a:r>
            <a:rPr lang="en-GB" sz="2000" b="0" i="0" dirty="0">
              <a:latin typeface="Arial" panose="020B0604020202020204" pitchFamily="34" charset="0"/>
              <a:cs typeface="Arial" panose="020B0604020202020204" pitchFamily="34" charset="0"/>
            </a:rPr>
            <a:t>While there is an improvement in waste management, hospitality still confronts regional and operational challenges, and its long-term viability will be assured only through continued innovation and methods for waste minimization.</a:t>
          </a:r>
          <a:endParaRPr lang="en-US" sz="2000" dirty="0">
            <a:latin typeface="Arial" panose="020B0604020202020204" pitchFamily="34" charset="0"/>
            <a:cs typeface="Arial" panose="020B0604020202020204" pitchFamily="34" charset="0"/>
          </a:endParaRPr>
        </a:p>
      </dgm:t>
    </dgm:pt>
    <dgm:pt modelId="{C151D436-8B2D-48FB-BBE2-CAA8D070668D}" type="parTrans" cxnId="{433A4130-4B32-4485-8367-C4FFBAFA18A7}">
      <dgm:prSet/>
      <dgm:spPr/>
      <dgm:t>
        <a:bodyPr/>
        <a:lstStyle/>
        <a:p>
          <a:endParaRPr lang="en-US"/>
        </a:p>
      </dgm:t>
    </dgm:pt>
    <dgm:pt modelId="{C87E15A7-6E67-4C9B-B9BD-BB17A6C743AD}" type="sibTrans" cxnId="{433A4130-4B32-4485-8367-C4FFBAFA18A7}">
      <dgm:prSet/>
      <dgm:spPr/>
      <dgm:t>
        <a:bodyPr/>
        <a:lstStyle/>
        <a:p>
          <a:endParaRPr lang="en-US"/>
        </a:p>
      </dgm:t>
    </dgm:pt>
    <dgm:pt modelId="{7FBE181E-E8F3-45B3-987A-D9B8B6C0017B}" type="pres">
      <dgm:prSet presAssocID="{11387BF5-8412-4B73-8D30-F22BD262A550}" presName="root" presStyleCnt="0">
        <dgm:presLayoutVars>
          <dgm:dir/>
          <dgm:resizeHandles val="exact"/>
        </dgm:presLayoutVars>
      </dgm:prSet>
      <dgm:spPr/>
    </dgm:pt>
    <dgm:pt modelId="{5EAF09DD-D123-4FD6-80A1-F74AC12FC5D4}" type="pres">
      <dgm:prSet presAssocID="{11387BF5-8412-4B73-8D30-F22BD262A550}" presName="container" presStyleCnt="0">
        <dgm:presLayoutVars>
          <dgm:dir/>
          <dgm:resizeHandles val="exact"/>
        </dgm:presLayoutVars>
      </dgm:prSet>
      <dgm:spPr/>
    </dgm:pt>
    <dgm:pt modelId="{633EB4A6-DD65-4EFD-A669-CFE9BA8AB024}" type="pres">
      <dgm:prSet presAssocID="{ED14D853-0310-404E-A31C-498A9ECFD173}" presName="compNode" presStyleCnt="0"/>
      <dgm:spPr/>
    </dgm:pt>
    <dgm:pt modelId="{680FFB96-A0F9-4622-9F82-9AE188FBFF0E}" type="pres">
      <dgm:prSet presAssocID="{ED14D853-0310-404E-A31C-498A9ECFD173}" presName="iconBgRect" presStyleLbl="bgShp" presStyleIdx="0" presStyleCnt="4" custLinFactNeighborX="-66995" custLinFactNeighborY="13597"/>
      <dgm:spPr/>
    </dgm:pt>
    <dgm:pt modelId="{C5FA40AE-7477-41D5-AB47-0ABD4774A646}" type="pres">
      <dgm:prSet presAssocID="{ED14D853-0310-404E-A31C-498A9ECFD173}" presName="iconRect" presStyleLbl="node1" presStyleIdx="0" presStyleCnt="4" custLinFactX="-19673" custLinFactNeighborX="-100000" custLinFactNeighborY="2131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E7EB6448-F604-400D-AE1B-EDB712F0A510}" type="pres">
      <dgm:prSet presAssocID="{ED14D853-0310-404E-A31C-498A9ECFD173}" presName="spaceRect" presStyleCnt="0"/>
      <dgm:spPr/>
    </dgm:pt>
    <dgm:pt modelId="{C509FB76-4C76-485B-9299-F2AA84DFAFF3}" type="pres">
      <dgm:prSet presAssocID="{ED14D853-0310-404E-A31C-498A9ECFD173}" presName="textRect" presStyleLbl="revTx" presStyleIdx="0" presStyleCnt="4" custScaleX="127793" custScaleY="138611" custLinFactNeighborX="-16331" custLinFactNeighborY="23095">
        <dgm:presLayoutVars>
          <dgm:chMax val="1"/>
          <dgm:chPref val="1"/>
        </dgm:presLayoutVars>
      </dgm:prSet>
      <dgm:spPr/>
    </dgm:pt>
    <dgm:pt modelId="{8EB90C45-36B9-4370-A7AB-8C31A2F70C63}" type="pres">
      <dgm:prSet presAssocID="{C2DB686D-C870-4300-A356-5744A9AF675B}" presName="sibTrans" presStyleLbl="sibTrans2D1" presStyleIdx="0" presStyleCnt="0"/>
      <dgm:spPr/>
    </dgm:pt>
    <dgm:pt modelId="{11B8E504-9C60-434C-933F-066C917D2BC0}" type="pres">
      <dgm:prSet presAssocID="{21031050-6367-4A83-92AD-DB0BDFA43AE0}" presName="compNode" presStyleCnt="0"/>
      <dgm:spPr/>
    </dgm:pt>
    <dgm:pt modelId="{0046B132-A721-429B-BFA7-B0929AE5D968}" type="pres">
      <dgm:prSet presAssocID="{21031050-6367-4A83-92AD-DB0BDFA43AE0}" presName="iconBgRect" presStyleLbl="bgShp" presStyleIdx="1" presStyleCnt="4" custLinFactNeighborX="-40459" custLinFactNeighborY="2795"/>
      <dgm:spPr/>
    </dgm:pt>
    <dgm:pt modelId="{C2FFDAB5-D855-4D7D-8410-AFE6BA5B5E84}" type="pres">
      <dgm:prSet presAssocID="{21031050-6367-4A83-92AD-DB0BDFA43AE0}" presName="iconRect" presStyleLbl="node1" presStyleIdx="1" presStyleCnt="4" custLinFactNeighborX="-69757" custLinFactNeighborY="-333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ycle Sign"/>
        </a:ext>
      </dgm:extLst>
    </dgm:pt>
    <dgm:pt modelId="{8D16B744-FABA-400D-895E-B84A10B1D859}" type="pres">
      <dgm:prSet presAssocID="{21031050-6367-4A83-92AD-DB0BDFA43AE0}" presName="spaceRect" presStyleCnt="0"/>
      <dgm:spPr/>
    </dgm:pt>
    <dgm:pt modelId="{4A2A15EB-CDD5-42F9-AC27-A5157AF2CB87}" type="pres">
      <dgm:prSet presAssocID="{21031050-6367-4A83-92AD-DB0BDFA43AE0}" presName="textRect" presStyleLbl="revTx" presStyleIdx="1" presStyleCnt="4" custScaleX="170588" custLinFactNeighborX="20527" custLinFactNeighborY="492">
        <dgm:presLayoutVars>
          <dgm:chMax val="1"/>
          <dgm:chPref val="1"/>
        </dgm:presLayoutVars>
      </dgm:prSet>
      <dgm:spPr/>
    </dgm:pt>
    <dgm:pt modelId="{379ECF65-37D6-4220-88DC-7C71A492A58C}" type="pres">
      <dgm:prSet presAssocID="{6C2E1C49-317E-4D70-BD75-A1EE4F5CC93C}" presName="sibTrans" presStyleLbl="sibTrans2D1" presStyleIdx="0" presStyleCnt="0"/>
      <dgm:spPr/>
    </dgm:pt>
    <dgm:pt modelId="{022FF1CF-7E8A-4023-AB42-6B0BC357F792}" type="pres">
      <dgm:prSet presAssocID="{A2D98AC5-D805-4C79-BDD3-FD5C7D0B3D60}" presName="compNode" presStyleCnt="0"/>
      <dgm:spPr/>
    </dgm:pt>
    <dgm:pt modelId="{61769D2C-D69E-43B9-B249-0C419CD25441}" type="pres">
      <dgm:prSet presAssocID="{A2D98AC5-D805-4C79-BDD3-FD5C7D0B3D60}" presName="iconBgRect" presStyleLbl="bgShp" presStyleIdx="2" presStyleCnt="4" custLinFactNeighborX="-58062" custLinFactNeighborY="-4032"/>
      <dgm:spPr/>
    </dgm:pt>
    <dgm:pt modelId="{81998503-9B9D-415A-9D5B-D31817C25244}" type="pres">
      <dgm:prSet presAssocID="{A2D98AC5-D805-4C79-BDD3-FD5C7D0B3D60}" presName="iconRect" presStyleLbl="node1" presStyleIdx="2" presStyleCnt="4" custLinFactX="-1497" custLinFactNeighborX="-100000" custLinFactNeighborY="-973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ity"/>
        </a:ext>
      </dgm:extLst>
    </dgm:pt>
    <dgm:pt modelId="{10A60BDB-2864-4FC4-A83F-C58F8F7C8852}" type="pres">
      <dgm:prSet presAssocID="{A2D98AC5-D805-4C79-BDD3-FD5C7D0B3D60}" presName="spaceRect" presStyleCnt="0"/>
      <dgm:spPr/>
    </dgm:pt>
    <dgm:pt modelId="{A20ABA2B-EF0D-4CE6-B992-C643D1ACAC8A}" type="pres">
      <dgm:prSet presAssocID="{A2D98AC5-D805-4C79-BDD3-FD5C7D0B3D60}" presName="textRect" presStyleLbl="revTx" presStyleIdx="2" presStyleCnt="4" custScaleX="143617" custScaleY="160872" custLinFactNeighborX="-2661" custLinFactNeighborY="-20284">
        <dgm:presLayoutVars>
          <dgm:chMax val="1"/>
          <dgm:chPref val="1"/>
        </dgm:presLayoutVars>
      </dgm:prSet>
      <dgm:spPr/>
    </dgm:pt>
    <dgm:pt modelId="{A3A28277-3576-40B5-BC8F-82567EF8A9CF}" type="pres">
      <dgm:prSet presAssocID="{0D07E181-3048-48EF-8219-87C5D72E19B7}" presName="sibTrans" presStyleLbl="sibTrans2D1" presStyleIdx="0" presStyleCnt="0"/>
      <dgm:spPr/>
    </dgm:pt>
    <dgm:pt modelId="{85E3ADA6-9A36-427B-9008-1542EF11D921}" type="pres">
      <dgm:prSet presAssocID="{5C305C56-DB16-4AEF-AE76-141D734AFF9E}" presName="compNode" presStyleCnt="0"/>
      <dgm:spPr/>
    </dgm:pt>
    <dgm:pt modelId="{AE2534A3-66B2-483F-A7E0-42B819B33B21}" type="pres">
      <dgm:prSet presAssocID="{5C305C56-DB16-4AEF-AE76-141D734AFF9E}" presName="iconBgRect" presStyleLbl="bgShp" presStyleIdx="3" presStyleCnt="4" custLinFactNeighborX="-41531"/>
      <dgm:spPr/>
    </dgm:pt>
    <dgm:pt modelId="{78109F41-BA77-4C26-92D2-7C0D9F32613F}" type="pres">
      <dgm:prSet presAssocID="{5C305C56-DB16-4AEF-AE76-141D734AFF9E}" presName="iconRect" presStyleLbl="node1" presStyleIdx="3" presStyleCnt="4" custLinFactNeighborX="-71604" custLinFactNeighborY="278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a:ext>
      </dgm:extLst>
    </dgm:pt>
    <dgm:pt modelId="{3C92A494-E7BF-47F2-AD5A-23DF1B29304A}" type="pres">
      <dgm:prSet presAssocID="{5C305C56-DB16-4AEF-AE76-141D734AFF9E}" presName="spaceRect" presStyleCnt="0"/>
      <dgm:spPr/>
    </dgm:pt>
    <dgm:pt modelId="{37CD5030-A70E-4A5C-ADE9-61ABEE52B82A}" type="pres">
      <dgm:prSet presAssocID="{5C305C56-DB16-4AEF-AE76-141D734AFF9E}" presName="textRect" presStyleLbl="revTx" presStyleIdx="3" presStyleCnt="4" custScaleX="182045" custScaleY="203363" custLinFactNeighborX="20429" custLinFactNeighborY="-29268">
        <dgm:presLayoutVars>
          <dgm:chMax val="1"/>
          <dgm:chPref val="1"/>
        </dgm:presLayoutVars>
      </dgm:prSet>
      <dgm:spPr/>
    </dgm:pt>
  </dgm:ptLst>
  <dgm:cxnLst>
    <dgm:cxn modelId="{433A4130-4B32-4485-8367-C4FFBAFA18A7}" srcId="{11387BF5-8412-4B73-8D30-F22BD262A550}" destId="{5C305C56-DB16-4AEF-AE76-141D734AFF9E}" srcOrd="3" destOrd="0" parTransId="{C151D436-8B2D-48FB-BBE2-CAA8D070668D}" sibTransId="{C87E15A7-6E67-4C9B-B9BD-BB17A6C743AD}"/>
    <dgm:cxn modelId="{1D912035-01F1-4356-A922-98E5933EC326}" type="presOf" srcId="{ED14D853-0310-404E-A31C-498A9ECFD173}" destId="{C509FB76-4C76-485B-9299-F2AA84DFAFF3}" srcOrd="0" destOrd="0" presId="urn:microsoft.com/office/officeart/2018/2/layout/IconCircleList"/>
    <dgm:cxn modelId="{24192065-2DB3-4072-BDBC-722DBFAE2C89}" srcId="{11387BF5-8412-4B73-8D30-F22BD262A550}" destId="{A2D98AC5-D805-4C79-BDD3-FD5C7D0B3D60}" srcOrd="2" destOrd="0" parTransId="{33C738F8-D616-445E-9D3A-D7D6486CC288}" sibTransId="{0D07E181-3048-48EF-8219-87C5D72E19B7}"/>
    <dgm:cxn modelId="{6A43A24D-B639-4C40-8CE8-23C03AEA8C8B}" type="presOf" srcId="{6C2E1C49-317E-4D70-BD75-A1EE4F5CC93C}" destId="{379ECF65-37D6-4220-88DC-7C71A492A58C}" srcOrd="0" destOrd="0" presId="urn:microsoft.com/office/officeart/2018/2/layout/IconCircleList"/>
    <dgm:cxn modelId="{62BCBA87-7A89-49CA-A14D-472D72B448D2}" type="presOf" srcId="{5C305C56-DB16-4AEF-AE76-141D734AFF9E}" destId="{37CD5030-A70E-4A5C-ADE9-61ABEE52B82A}" srcOrd="0" destOrd="0" presId="urn:microsoft.com/office/officeart/2018/2/layout/IconCircleList"/>
    <dgm:cxn modelId="{AFFAD08A-6D2E-4981-81E2-50FBFA4C8FBE}" srcId="{11387BF5-8412-4B73-8D30-F22BD262A550}" destId="{21031050-6367-4A83-92AD-DB0BDFA43AE0}" srcOrd="1" destOrd="0" parTransId="{638F0E42-35AF-46DC-B9C9-B6B07958F6E0}" sibTransId="{6C2E1C49-317E-4D70-BD75-A1EE4F5CC93C}"/>
    <dgm:cxn modelId="{7967CAA1-4B15-4187-843F-9C9E34A40FA0}" type="presOf" srcId="{C2DB686D-C870-4300-A356-5744A9AF675B}" destId="{8EB90C45-36B9-4370-A7AB-8C31A2F70C63}" srcOrd="0" destOrd="0" presId="urn:microsoft.com/office/officeart/2018/2/layout/IconCircleList"/>
    <dgm:cxn modelId="{BA795FAD-80C2-4449-9E21-91D52C3F7A6C}" type="presOf" srcId="{A2D98AC5-D805-4C79-BDD3-FD5C7D0B3D60}" destId="{A20ABA2B-EF0D-4CE6-B992-C643D1ACAC8A}" srcOrd="0" destOrd="0" presId="urn:microsoft.com/office/officeart/2018/2/layout/IconCircleList"/>
    <dgm:cxn modelId="{543A61C9-07F3-4BAF-B612-70691C88370B}" srcId="{11387BF5-8412-4B73-8D30-F22BD262A550}" destId="{ED14D853-0310-404E-A31C-498A9ECFD173}" srcOrd="0" destOrd="0" parTransId="{F327377C-3021-44B8-B83F-F5E5A283281F}" sibTransId="{C2DB686D-C870-4300-A356-5744A9AF675B}"/>
    <dgm:cxn modelId="{659D60DA-EF6A-49AB-B8BF-25A19F4EEA3E}" type="presOf" srcId="{21031050-6367-4A83-92AD-DB0BDFA43AE0}" destId="{4A2A15EB-CDD5-42F9-AC27-A5157AF2CB87}" srcOrd="0" destOrd="0" presId="urn:microsoft.com/office/officeart/2018/2/layout/IconCircleList"/>
    <dgm:cxn modelId="{CF3D7AE2-5311-4E8F-A7A3-75F962C5CDD9}" type="presOf" srcId="{11387BF5-8412-4B73-8D30-F22BD262A550}" destId="{7FBE181E-E8F3-45B3-987A-D9B8B6C0017B}" srcOrd="0" destOrd="0" presId="urn:microsoft.com/office/officeart/2018/2/layout/IconCircleList"/>
    <dgm:cxn modelId="{C2EE26F7-8A17-4A68-856E-9060E6294126}" type="presOf" srcId="{0D07E181-3048-48EF-8219-87C5D72E19B7}" destId="{A3A28277-3576-40B5-BC8F-82567EF8A9CF}" srcOrd="0" destOrd="0" presId="urn:microsoft.com/office/officeart/2018/2/layout/IconCircleList"/>
    <dgm:cxn modelId="{915A9C54-06B8-4E9A-B073-BCB63C47D470}" type="presParOf" srcId="{7FBE181E-E8F3-45B3-987A-D9B8B6C0017B}" destId="{5EAF09DD-D123-4FD6-80A1-F74AC12FC5D4}" srcOrd="0" destOrd="0" presId="urn:microsoft.com/office/officeart/2018/2/layout/IconCircleList"/>
    <dgm:cxn modelId="{BAF6E6A7-1887-4C94-8759-A0F4772F6040}" type="presParOf" srcId="{5EAF09DD-D123-4FD6-80A1-F74AC12FC5D4}" destId="{633EB4A6-DD65-4EFD-A669-CFE9BA8AB024}" srcOrd="0" destOrd="0" presId="urn:microsoft.com/office/officeart/2018/2/layout/IconCircleList"/>
    <dgm:cxn modelId="{AAFF4E5A-30DC-4A62-B1FD-A817B89B48F0}" type="presParOf" srcId="{633EB4A6-DD65-4EFD-A669-CFE9BA8AB024}" destId="{680FFB96-A0F9-4622-9F82-9AE188FBFF0E}" srcOrd="0" destOrd="0" presId="urn:microsoft.com/office/officeart/2018/2/layout/IconCircleList"/>
    <dgm:cxn modelId="{AE02564C-D2D4-42F0-A048-202972908B29}" type="presParOf" srcId="{633EB4A6-DD65-4EFD-A669-CFE9BA8AB024}" destId="{C5FA40AE-7477-41D5-AB47-0ABD4774A646}" srcOrd="1" destOrd="0" presId="urn:microsoft.com/office/officeart/2018/2/layout/IconCircleList"/>
    <dgm:cxn modelId="{0128A439-7A28-481E-AED8-0F2DAD4932C9}" type="presParOf" srcId="{633EB4A6-DD65-4EFD-A669-CFE9BA8AB024}" destId="{E7EB6448-F604-400D-AE1B-EDB712F0A510}" srcOrd="2" destOrd="0" presId="urn:microsoft.com/office/officeart/2018/2/layout/IconCircleList"/>
    <dgm:cxn modelId="{048E82F7-72BF-461E-A015-A26AADEBFEF7}" type="presParOf" srcId="{633EB4A6-DD65-4EFD-A669-CFE9BA8AB024}" destId="{C509FB76-4C76-485B-9299-F2AA84DFAFF3}" srcOrd="3" destOrd="0" presId="urn:microsoft.com/office/officeart/2018/2/layout/IconCircleList"/>
    <dgm:cxn modelId="{38B29F16-7D2F-4A52-9D18-AC600A58DE82}" type="presParOf" srcId="{5EAF09DD-D123-4FD6-80A1-F74AC12FC5D4}" destId="{8EB90C45-36B9-4370-A7AB-8C31A2F70C63}" srcOrd="1" destOrd="0" presId="urn:microsoft.com/office/officeart/2018/2/layout/IconCircleList"/>
    <dgm:cxn modelId="{BE6E53ED-478D-440D-8C2B-B42807D90DB8}" type="presParOf" srcId="{5EAF09DD-D123-4FD6-80A1-F74AC12FC5D4}" destId="{11B8E504-9C60-434C-933F-066C917D2BC0}" srcOrd="2" destOrd="0" presId="urn:microsoft.com/office/officeart/2018/2/layout/IconCircleList"/>
    <dgm:cxn modelId="{46682116-ABEA-4AB4-AF91-4AF20F5E4F50}" type="presParOf" srcId="{11B8E504-9C60-434C-933F-066C917D2BC0}" destId="{0046B132-A721-429B-BFA7-B0929AE5D968}" srcOrd="0" destOrd="0" presId="urn:microsoft.com/office/officeart/2018/2/layout/IconCircleList"/>
    <dgm:cxn modelId="{9ABBCBFB-2C8C-4D4B-B348-869CC6645D53}" type="presParOf" srcId="{11B8E504-9C60-434C-933F-066C917D2BC0}" destId="{C2FFDAB5-D855-4D7D-8410-AFE6BA5B5E84}" srcOrd="1" destOrd="0" presId="urn:microsoft.com/office/officeart/2018/2/layout/IconCircleList"/>
    <dgm:cxn modelId="{DCC9B9CF-C345-4699-B6ED-0194F36CD9A8}" type="presParOf" srcId="{11B8E504-9C60-434C-933F-066C917D2BC0}" destId="{8D16B744-FABA-400D-895E-B84A10B1D859}" srcOrd="2" destOrd="0" presId="urn:microsoft.com/office/officeart/2018/2/layout/IconCircleList"/>
    <dgm:cxn modelId="{A5FC8FC9-E508-4E1A-9E6D-1D4F6D2D4913}" type="presParOf" srcId="{11B8E504-9C60-434C-933F-066C917D2BC0}" destId="{4A2A15EB-CDD5-42F9-AC27-A5157AF2CB87}" srcOrd="3" destOrd="0" presId="urn:microsoft.com/office/officeart/2018/2/layout/IconCircleList"/>
    <dgm:cxn modelId="{ACEF918B-BFAE-416B-8605-F59D0ED4CC0D}" type="presParOf" srcId="{5EAF09DD-D123-4FD6-80A1-F74AC12FC5D4}" destId="{379ECF65-37D6-4220-88DC-7C71A492A58C}" srcOrd="3" destOrd="0" presId="urn:microsoft.com/office/officeart/2018/2/layout/IconCircleList"/>
    <dgm:cxn modelId="{3D93C2D6-464E-4C2F-885B-9E70D26CBFB7}" type="presParOf" srcId="{5EAF09DD-D123-4FD6-80A1-F74AC12FC5D4}" destId="{022FF1CF-7E8A-4023-AB42-6B0BC357F792}" srcOrd="4" destOrd="0" presId="urn:microsoft.com/office/officeart/2018/2/layout/IconCircleList"/>
    <dgm:cxn modelId="{E91111DE-3ADC-4DDE-B779-7C96FBC6B8A7}" type="presParOf" srcId="{022FF1CF-7E8A-4023-AB42-6B0BC357F792}" destId="{61769D2C-D69E-43B9-B249-0C419CD25441}" srcOrd="0" destOrd="0" presId="urn:microsoft.com/office/officeart/2018/2/layout/IconCircleList"/>
    <dgm:cxn modelId="{84ECD19F-341E-460E-8894-6A20D8B65D9E}" type="presParOf" srcId="{022FF1CF-7E8A-4023-AB42-6B0BC357F792}" destId="{81998503-9B9D-415A-9D5B-D31817C25244}" srcOrd="1" destOrd="0" presId="urn:microsoft.com/office/officeart/2018/2/layout/IconCircleList"/>
    <dgm:cxn modelId="{06D00AA7-5D8A-4324-ABE8-B2F6AD610501}" type="presParOf" srcId="{022FF1CF-7E8A-4023-AB42-6B0BC357F792}" destId="{10A60BDB-2864-4FC4-A83F-C58F8F7C8852}" srcOrd="2" destOrd="0" presId="urn:microsoft.com/office/officeart/2018/2/layout/IconCircleList"/>
    <dgm:cxn modelId="{A0B204FA-4902-426F-8DF0-DD5C452E2AE4}" type="presParOf" srcId="{022FF1CF-7E8A-4023-AB42-6B0BC357F792}" destId="{A20ABA2B-EF0D-4CE6-B992-C643D1ACAC8A}" srcOrd="3" destOrd="0" presId="urn:microsoft.com/office/officeart/2018/2/layout/IconCircleList"/>
    <dgm:cxn modelId="{E6B18E8B-9BA2-40D2-84EC-C61581B1AD02}" type="presParOf" srcId="{5EAF09DD-D123-4FD6-80A1-F74AC12FC5D4}" destId="{A3A28277-3576-40B5-BC8F-82567EF8A9CF}" srcOrd="5" destOrd="0" presId="urn:microsoft.com/office/officeart/2018/2/layout/IconCircleList"/>
    <dgm:cxn modelId="{B853DFE2-2F84-47DA-B240-9239849C980B}" type="presParOf" srcId="{5EAF09DD-D123-4FD6-80A1-F74AC12FC5D4}" destId="{85E3ADA6-9A36-427B-9008-1542EF11D921}" srcOrd="6" destOrd="0" presId="urn:microsoft.com/office/officeart/2018/2/layout/IconCircleList"/>
    <dgm:cxn modelId="{BA369211-BEC9-47BD-90AB-F1D28C67FCBA}" type="presParOf" srcId="{85E3ADA6-9A36-427B-9008-1542EF11D921}" destId="{AE2534A3-66B2-483F-A7E0-42B819B33B21}" srcOrd="0" destOrd="0" presId="urn:microsoft.com/office/officeart/2018/2/layout/IconCircleList"/>
    <dgm:cxn modelId="{1312D7A5-B000-4971-A781-1A4A5CC9EFB3}" type="presParOf" srcId="{85E3ADA6-9A36-427B-9008-1542EF11D921}" destId="{78109F41-BA77-4C26-92D2-7C0D9F32613F}" srcOrd="1" destOrd="0" presId="urn:microsoft.com/office/officeart/2018/2/layout/IconCircleList"/>
    <dgm:cxn modelId="{DD7153FA-6C71-4414-A05C-88F31B35F9A9}" type="presParOf" srcId="{85E3ADA6-9A36-427B-9008-1542EF11D921}" destId="{3C92A494-E7BF-47F2-AD5A-23DF1B29304A}" srcOrd="2" destOrd="0" presId="urn:microsoft.com/office/officeart/2018/2/layout/IconCircleList"/>
    <dgm:cxn modelId="{623C01E1-014D-464B-9671-8F2950B19DD7}" type="presParOf" srcId="{85E3ADA6-9A36-427B-9008-1542EF11D921}" destId="{37CD5030-A70E-4A5C-ADE9-61ABEE52B82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FFB96-A0F9-4622-9F82-9AE188FBFF0E}">
      <dsp:nvSpPr>
        <dsp:cNvPr id="0" name=""/>
        <dsp:cNvSpPr/>
      </dsp:nvSpPr>
      <dsp:spPr>
        <a:xfrm>
          <a:off x="226737" y="385986"/>
          <a:ext cx="1131480" cy="113148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FA40AE-7477-41D5-AB47-0ABD4774A646}">
      <dsp:nvSpPr>
        <dsp:cNvPr id="0" name=""/>
        <dsp:cNvSpPr/>
      </dsp:nvSpPr>
      <dsp:spPr>
        <a:xfrm>
          <a:off x="437018" y="609644"/>
          <a:ext cx="656258" cy="6562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09FB76-4C76-485B-9299-F2AA84DFAFF3}">
      <dsp:nvSpPr>
        <dsp:cNvPr id="0" name=""/>
        <dsp:cNvSpPr/>
      </dsp:nvSpPr>
      <dsp:spPr>
        <a:xfrm>
          <a:off x="1552526" y="275016"/>
          <a:ext cx="3408315" cy="1568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Regulations, consumer demand, and environmental awareness make sustainability, especially waste management, crucial in hospitality</a:t>
          </a:r>
          <a:r>
            <a:rPr lang="en-GB" sz="2400" b="0" i="0" kern="1200" dirty="0">
              <a:latin typeface="Arial" panose="020B0604020202020204" pitchFamily="34" charset="0"/>
              <a:cs typeface="Arial" panose="020B0604020202020204" pitchFamily="34" charset="0"/>
            </a:rPr>
            <a:t>.</a:t>
          </a:r>
          <a:endParaRPr lang="en-US" sz="2400" kern="1200" dirty="0">
            <a:latin typeface="Arial" panose="020B0604020202020204" pitchFamily="34" charset="0"/>
            <a:cs typeface="Arial" panose="020B0604020202020204" pitchFamily="34" charset="0"/>
          </a:endParaRPr>
        </a:p>
      </dsp:txBody>
      <dsp:txXfrm>
        <a:off x="1552526" y="275016"/>
        <a:ext cx="3408315" cy="1568355"/>
      </dsp:txXfrm>
    </dsp:sp>
    <dsp:sp modelId="{0046B132-A721-429B-BFA7-B0929AE5D968}">
      <dsp:nvSpPr>
        <dsp:cNvPr id="0" name=""/>
        <dsp:cNvSpPr/>
      </dsp:nvSpPr>
      <dsp:spPr>
        <a:xfrm>
          <a:off x="5403329" y="263764"/>
          <a:ext cx="1131480" cy="113148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FFDAB5-D855-4D7D-8410-AFE6BA5B5E84}">
      <dsp:nvSpPr>
        <dsp:cNvPr id="0" name=""/>
        <dsp:cNvSpPr/>
      </dsp:nvSpPr>
      <dsp:spPr>
        <a:xfrm>
          <a:off x="5640939" y="447890"/>
          <a:ext cx="656258" cy="6562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2A15EB-CDD5-42F9-AC27-A5157AF2CB87}">
      <dsp:nvSpPr>
        <dsp:cNvPr id="0" name=""/>
        <dsp:cNvSpPr/>
      </dsp:nvSpPr>
      <dsp:spPr>
        <a:xfrm>
          <a:off x="6841210" y="237706"/>
          <a:ext cx="4549684" cy="1131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Waste management improves hotel brands, allows money-saving, and is capable of attracting guests who have concerns over the environment</a:t>
          </a:r>
          <a:r>
            <a:rPr lang="en-GB" sz="1300" b="0" i="0" kern="1200" dirty="0"/>
            <a:t>.</a:t>
          </a:r>
          <a:endParaRPr lang="en-US" sz="1300" kern="1200" dirty="0"/>
        </a:p>
      </dsp:txBody>
      <dsp:txXfrm>
        <a:off x="6841210" y="237706"/>
        <a:ext cx="4549684" cy="1131480"/>
      </dsp:txXfrm>
    </dsp:sp>
    <dsp:sp modelId="{61769D2C-D69E-43B9-B249-0C419CD25441}">
      <dsp:nvSpPr>
        <dsp:cNvPr id="0" name=""/>
        <dsp:cNvSpPr/>
      </dsp:nvSpPr>
      <dsp:spPr>
        <a:xfrm>
          <a:off x="327812" y="2919335"/>
          <a:ext cx="1131480" cy="113148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998503-9B9D-415A-9D5B-D31817C25244}">
      <dsp:nvSpPr>
        <dsp:cNvPr id="0" name=""/>
        <dsp:cNvSpPr/>
      </dsp:nvSpPr>
      <dsp:spPr>
        <a:xfrm>
          <a:off x="556300" y="3138693"/>
          <a:ext cx="656258" cy="6562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0ABA2B-EF0D-4CE6-B992-C643D1ACAC8A}">
      <dsp:nvSpPr>
        <dsp:cNvPr id="0" name=""/>
        <dsp:cNvSpPr/>
      </dsp:nvSpPr>
      <dsp:spPr>
        <a:xfrm>
          <a:off x="1706096" y="2391070"/>
          <a:ext cx="3830351" cy="182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Hilton's "Travel with Purpose" programme is sustainable but future initiatives need tougher targets for the waste diversion, ban on single-use plastics and models that circle the economy</a:t>
          </a:r>
          <a:r>
            <a:rPr lang="en-GB" sz="1300" b="0" i="0" kern="1200" dirty="0"/>
            <a:t>.</a:t>
          </a:r>
          <a:endParaRPr lang="en-US" sz="1300" kern="1200" dirty="0"/>
        </a:p>
      </dsp:txBody>
      <dsp:txXfrm>
        <a:off x="1706096" y="2391070"/>
        <a:ext cx="3830351" cy="1820234"/>
      </dsp:txXfrm>
    </dsp:sp>
    <dsp:sp modelId="{AE2534A3-66B2-483F-A7E0-42B819B33B21}">
      <dsp:nvSpPr>
        <dsp:cNvPr id="0" name=""/>
        <dsp:cNvSpPr/>
      </dsp:nvSpPr>
      <dsp:spPr>
        <a:xfrm>
          <a:off x="5602218" y="2964956"/>
          <a:ext cx="1131480" cy="113148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109F41-BA77-4C26-92D2-7C0D9F32613F}">
      <dsp:nvSpPr>
        <dsp:cNvPr id="0" name=""/>
        <dsp:cNvSpPr/>
      </dsp:nvSpPr>
      <dsp:spPr>
        <a:xfrm>
          <a:off x="5839836" y="3220818"/>
          <a:ext cx="656258" cy="65625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CD5030-A70E-4A5C-ADE9-61ABEE52B82A}">
      <dsp:nvSpPr>
        <dsp:cNvPr id="0" name=""/>
        <dsp:cNvSpPr/>
      </dsp:nvSpPr>
      <dsp:spPr>
        <a:xfrm>
          <a:off x="6896832" y="2049029"/>
          <a:ext cx="4855249" cy="2301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While there is an improvement in waste management, hospitality still confronts regional and operational challenges, and its long-term viability will be assured only through continued innovation and methods for waste minimization.</a:t>
          </a:r>
          <a:endParaRPr lang="en-US" sz="2000" kern="1200" dirty="0">
            <a:latin typeface="Arial" panose="020B0604020202020204" pitchFamily="34" charset="0"/>
            <a:cs typeface="Arial" panose="020B0604020202020204" pitchFamily="34" charset="0"/>
          </a:endParaRPr>
        </a:p>
      </dsp:txBody>
      <dsp:txXfrm>
        <a:off x="6896832" y="2049029"/>
        <a:ext cx="4855249" cy="230101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2657033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1837877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152889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C36239D-3654-4362-8AB9-9A2DB78408D3}"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2711943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C36239D-3654-4362-8AB9-9A2DB78408D3}" type="datetimeFigureOut">
              <a:rPr lang="en-GB" smtClean="0"/>
              <a:t>07/11/2024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302396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168807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337747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1713503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C36239D-3654-4362-8AB9-9A2DB78408D3}"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367628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C36239D-3654-4362-8AB9-9A2DB78408D3}"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237680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1153699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3705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32647453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3583360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31668022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12793640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C36239D-3654-4362-8AB9-9A2DB78408D3}"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BE78AF-EBAF-4DCB-847C-048984CF6F0D}" type="slidenum">
              <a:rPr lang="en-GB" smtClean="0"/>
              <a:t>‹#›</a:t>
            </a:fld>
            <a:endParaRPr lang="en-GB"/>
          </a:p>
        </p:txBody>
      </p:sp>
    </p:spTree>
    <p:extLst>
      <p:ext uri="{BB962C8B-B14F-4D97-AF65-F5344CB8AC3E}">
        <p14:creationId xmlns:p14="http://schemas.microsoft.com/office/powerpoint/2010/main" val="987293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C36239D-3654-4362-8AB9-9A2DB78408D3}" type="datetimeFigureOut">
              <a:rPr lang="en-GB" smtClean="0"/>
              <a:t>07/11/2024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EBE78AF-EBAF-4DCB-847C-048984CF6F0D}" type="slidenum">
              <a:rPr lang="en-GB" smtClean="0"/>
              <a:t>‹#›</a:t>
            </a:fld>
            <a:endParaRPr lang="en-GB"/>
          </a:p>
        </p:txBody>
      </p:sp>
    </p:spTree>
    <p:extLst>
      <p:ext uri="{BB962C8B-B14F-4D97-AF65-F5344CB8AC3E}">
        <p14:creationId xmlns:p14="http://schemas.microsoft.com/office/powerpoint/2010/main" val="3424857855"/>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12" Type="http://schemas.openxmlformats.org/officeDocument/2006/relationships/audio" Target="../media/audio1.wav"/><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1.jpeg"/><Relationship Id="rId10" Type="http://schemas.openxmlformats.org/officeDocument/2006/relationships/image" Target="../media/image6.jpeg"/><Relationship Id="rId4" Type="http://schemas.openxmlformats.org/officeDocument/2006/relationships/audio" Target="../media/audio1.wav"/><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g"/></Relationships>
</file>

<file path=ppt/slides/_rels/slide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g"/></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2.png"/><Relationship Id="rId7"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25.png"/><Relationship Id="rId5" Type="http://schemas.openxmlformats.org/officeDocument/2006/relationships/image" Target="../media/image4.png"/><Relationship Id="rId10" Type="http://schemas.openxmlformats.org/officeDocument/2006/relationships/image" Target="../media/image24.png"/><Relationship Id="rId4" Type="http://schemas.openxmlformats.org/officeDocument/2006/relationships/image" Target="../media/image3.png"/><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9.xml.rels><?xml version="1.0" encoding="UTF-8" standalone="yes"?>
<Relationships xmlns="http://schemas.openxmlformats.org/package/2006/relationships"><Relationship Id="rId8" Type="http://schemas.openxmlformats.org/officeDocument/2006/relationships/image" Target="../media/image28.jp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audio" Target="../media/audio2.wav"/><Relationship Id="rId2" Type="http://schemas.openxmlformats.org/officeDocument/2006/relationships/audio" Target="../media/audio2.wav"/><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31.png"/><Relationship Id="rId5" Type="http://schemas.openxmlformats.org/officeDocument/2006/relationships/image" Target="../media/image3.png"/><Relationship Id="rId10" Type="http://schemas.openxmlformats.org/officeDocument/2006/relationships/image" Target="../media/image30.png"/><Relationship Id="rId4" Type="http://schemas.openxmlformats.org/officeDocument/2006/relationships/image" Target="../media/image2.png"/><Relationship Id="rId9"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3.png"/><Relationship Id="rId5" Type="http://schemas.openxmlformats.org/officeDocument/2006/relationships/image" Target="../media/image7.png"/><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7" name="Picture 3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9" name="Picture 3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1" name="Oval 4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3" name="Picture 4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5" name="Picture 3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6" name="Rectangle 4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5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EC0A3-80E1-502B-D871-4BD5DF394840}"/>
              </a:ext>
            </a:extLst>
          </p:cNvPr>
          <p:cNvSpPr>
            <a:spLocks noGrp="1"/>
          </p:cNvSpPr>
          <p:nvPr>
            <p:ph type="ctrTitle"/>
          </p:nvPr>
        </p:nvSpPr>
        <p:spPr>
          <a:xfrm>
            <a:off x="5293848" y="208874"/>
            <a:ext cx="3486357" cy="2444147"/>
          </a:xfrm>
        </p:spPr>
        <p:txBody>
          <a:bodyPr vert="horz" lIns="91440" tIns="45720" rIns="91440" bIns="45720" rtlCol="0" anchor="t">
            <a:normAutofit fontScale="90000"/>
          </a:bodyPr>
          <a:lstStyle/>
          <a:p>
            <a:pPr>
              <a:lnSpc>
                <a:spcPct val="90000"/>
              </a:lnSpc>
            </a:pPr>
            <a:r>
              <a:rPr lang="en-US" sz="2900" dirty="0"/>
              <a:t> </a:t>
            </a:r>
            <a:r>
              <a:rPr lang="en-US" sz="4400" dirty="0">
                <a:latin typeface="Arial" panose="020B0604020202020204" pitchFamily="34" charset="0"/>
                <a:cs typeface="Arial" panose="020B0604020202020204" pitchFamily="34" charset="0"/>
              </a:rPr>
              <a:t>Conference  research     presentation              Sustainability</a:t>
            </a:r>
            <a:br>
              <a:rPr lang="en-US" sz="4400" dirty="0">
                <a:latin typeface="Arial" panose="020B0604020202020204" pitchFamily="34" charset="0"/>
                <a:cs typeface="Arial" panose="020B0604020202020204" pitchFamily="34" charset="0"/>
              </a:rPr>
            </a:br>
            <a:r>
              <a:rPr lang="en-US" sz="4400" dirty="0">
                <a:latin typeface="Arial" panose="020B0604020202020204" pitchFamily="34" charset="0"/>
                <a:cs typeface="Arial" panose="020B0604020202020204" pitchFamily="34" charset="0"/>
              </a:rPr>
              <a:t>                                              </a:t>
            </a:r>
          </a:p>
        </p:txBody>
      </p:sp>
      <p:sp>
        <p:nvSpPr>
          <p:cNvPr id="5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5" name="Picture 14" descr="Person writing on a notepad">
            <a:extLst>
              <a:ext uri="{FF2B5EF4-FFF2-40B4-BE49-F238E27FC236}">
                <a16:creationId xmlns:a16="http://schemas.microsoft.com/office/drawing/2014/main" id="{3A6AE3E3-1E49-1081-79BC-41FCD3F3B097}"/>
              </a:ext>
            </a:extLst>
          </p:cNvPr>
          <p:cNvPicPr>
            <a:picLocks noChangeAspect="1"/>
          </p:cNvPicPr>
          <p:nvPr/>
        </p:nvPicPr>
        <p:blipFill>
          <a:blip r:embed="rId10"/>
          <a:srcRect l="26630" r="15902"/>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61" name="Rectangle 60">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01A89264-DEFC-9441-3136-521ACA4A3AF8}"/>
              </a:ext>
            </a:extLst>
          </p:cNvPr>
          <p:cNvSpPr>
            <a:spLocks noGrp="1"/>
          </p:cNvSpPr>
          <p:nvPr>
            <p:ph type="subTitle" idx="1"/>
          </p:nvPr>
        </p:nvSpPr>
        <p:spPr>
          <a:xfrm>
            <a:off x="5176221" y="3784147"/>
            <a:ext cx="6224089" cy="1692038"/>
          </a:xfrm>
        </p:spPr>
        <p:txBody>
          <a:bodyPr vert="horz" lIns="91440" tIns="45720" rIns="91440" bIns="45720" rtlCol="0">
            <a:normAutofit/>
          </a:bodyPr>
          <a:lstStyle/>
          <a:p>
            <a:pPr>
              <a:buFont typeface="Wingdings 3" charset="2"/>
              <a:buChar char=""/>
            </a:pPr>
            <a:r>
              <a:rPr lang="en-US" sz="1500" dirty="0">
                <a:solidFill>
                  <a:schemeClr val="tx1"/>
                </a:solidFill>
                <a:latin typeface="Arial" panose="020B0604020202020204" pitchFamily="34" charset="0"/>
                <a:cs typeface="Arial" panose="020B0604020202020204" pitchFamily="34" charset="0"/>
              </a:rPr>
              <a:t>Student name: Cristina-Florentina Patanghel</a:t>
            </a:r>
          </a:p>
          <a:p>
            <a:pPr>
              <a:buFont typeface="Wingdings 3" charset="2"/>
              <a:buChar char=""/>
            </a:pPr>
            <a:r>
              <a:rPr lang="en-US" sz="1500" dirty="0">
                <a:solidFill>
                  <a:schemeClr val="tx1"/>
                </a:solidFill>
                <a:latin typeface="Arial" panose="020B0604020202020204" pitchFamily="34" charset="0"/>
                <a:cs typeface="Arial" panose="020B0604020202020204" pitchFamily="34" charset="0"/>
              </a:rPr>
              <a:t>Student number:22118920</a:t>
            </a:r>
          </a:p>
          <a:p>
            <a:pPr>
              <a:buFont typeface="Wingdings 3" charset="2"/>
              <a:buChar char=""/>
            </a:pPr>
            <a:r>
              <a:rPr lang="en-US" sz="1500" dirty="0">
                <a:solidFill>
                  <a:schemeClr val="tx1"/>
                </a:solidFill>
                <a:latin typeface="Arial" panose="020B0604020202020204" pitchFamily="34" charset="0"/>
                <a:cs typeface="Arial" panose="020B0604020202020204" pitchFamily="34" charset="0"/>
              </a:rPr>
              <a:t>Module: Contemporary Themes in the Hotel and Hospitality Sector (BMIH6001)</a:t>
            </a:r>
          </a:p>
          <a:p>
            <a:pPr>
              <a:buFont typeface="Wingdings 3" charset="2"/>
              <a:buChar char=""/>
            </a:pPr>
            <a:r>
              <a:rPr lang="en-US" sz="1500" dirty="0">
                <a:solidFill>
                  <a:schemeClr val="tx1"/>
                </a:solidFill>
                <a:latin typeface="Arial" panose="020B0604020202020204" pitchFamily="34" charset="0"/>
                <a:cs typeface="Arial" panose="020B0604020202020204" pitchFamily="34" charset="0"/>
              </a:rPr>
              <a:t>Lecturer name: Dr. Ernest </a:t>
            </a:r>
            <a:r>
              <a:rPr lang="en-US" sz="1500" dirty="0" err="1">
                <a:solidFill>
                  <a:schemeClr val="tx1"/>
                </a:solidFill>
                <a:latin typeface="Arial" panose="020B0604020202020204" pitchFamily="34" charset="0"/>
                <a:cs typeface="Arial" panose="020B0604020202020204" pitchFamily="34" charset="0"/>
              </a:rPr>
              <a:t>Balutie</a:t>
            </a:r>
            <a:r>
              <a:rPr lang="en-US" sz="1500" dirty="0">
                <a:solidFill>
                  <a:schemeClr val="tx1"/>
                </a:solidFill>
                <a:latin typeface="Arial" panose="020B0604020202020204" pitchFamily="34" charset="0"/>
                <a:cs typeface="Arial" panose="020B0604020202020204" pitchFamily="34" charset="0"/>
              </a:rPr>
              <a:t> </a:t>
            </a:r>
            <a:r>
              <a:rPr lang="en-US" sz="1500" dirty="0" err="1">
                <a:solidFill>
                  <a:schemeClr val="tx1"/>
                </a:solidFill>
                <a:latin typeface="Arial" panose="020B0604020202020204" pitchFamily="34" charset="0"/>
                <a:cs typeface="Arial" panose="020B0604020202020204" pitchFamily="34" charset="0"/>
              </a:rPr>
              <a:t>Wavei</a:t>
            </a:r>
            <a:endParaRPr lang="en-US" sz="1500" dirty="0">
              <a:solidFill>
                <a:schemeClr val="tx1"/>
              </a:solidFill>
              <a:latin typeface="Arial" panose="020B0604020202020204" pitchFamily="34" charset="0"/>
              <a:cs typeface="Arial" panose="020B0604020202020204" pitchFamily="34" charset="0"/>
            </a:endParaRPr>
          </a:p>
          <a:p>
            <a:pPr>
              <a:buFont typeface="Wingdings 3" charset="2"/>
              <a:buChar char=""/>
            </a:pPr>
            <a:endParaRPr lang="en-US" dirty="0">
              <a:solidFill>
                <a:schemeClr val="tx1"/>
              </a:solidFill>
            </a:endParaRPr>
          </a:p>
          <a:p>
            <a:pPr>
              <a:buFont typeface="Wingdings 3" charset="2"/>
              <a:buChar char=""/>
            </a:pPr>
            <a:endParaRPr lang="en-US" dirty="0">
              <a:solidFill>
                <a:schemeClr val="tx1"/>
              </a:solidFill>
            </a:endParaRPr>
          </a:p>
        </p:txBody>
      </p:sp>
      <p:sp>
        <p:nvSpPr>
          <p:cNvPr id="4" name="TextBox 3">
            <a:extLst>
              <a:ext uri="{FF2B5EF4-FFF2-40B4-BE49-F238E27FC236}">
                <a16:creationId xmlns:a16="http://schemas.microsoft.com/office/drawing/2014/main" id="{1B17B1FD-E7BE-FD3B-7CB1-AF401FCCB8D5}"/>
              </a:ext>
            </a:extLst>
          </p:cNvPr>
          <p:cNvSpPr txBox="1"/>
          <p:nvPr/>
        </p:nvSpPr>
        <p:spPr>
          <a:xfrm rot="10800000" flipV="1">
            <a:off x="5009907" y="6027003"/>
            <a:ext cx="7145288" cy="830997"/>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Acknowledgement</a:t>
            </a:r>
          </a:p>
          <a:p>
            <a:r>
              <a:rPr lang="en-GB" sz="1200" dirty="0">
                <a:latin typeface="Arial" panose="020B0604020202020204" pitchFamily="34" charset="0"/>
                <a:cs typeface="Arial" panose="020B0604020202020204" pitchFamily="34" charset="0"/>
              </a:rPr>
              <a:t>I confirm that I have not used any AI tools in the research and creation of this assignment. I confirm I have not presented any Ai generated materials as my own work. I confirm I have copies of my drafts, notes, and other resources I used which I may be asked to provide in evidence.</a:t>
            </a:r>
            <a:endParaRPr lang="en-GB" dirty="0"/>
          </a:p>
        </p:txBody>
      </p:sp>
      <p:pic>
        <p:nvPicPr>
          <p:cNvPr id="9" name="AUDIO-2024-11-07-11-12-56(1)">
            <a:hlinkClick r:id="" action="ppaction://media"/>
            <a:extLst>
              <a:ext uri="{FF2B5EF4-FFF2-40B4-BE49-F238E27FC236}">
                <a16:creationId xmlns:a16="http://schemas.microsoft.com/office/drawing/2014/main" id="{3EFC9BD3-1E13-0D2D-65DC-3849EF9B1F3F}"/>
              </a:ext>
            </a:extLst>
          </p:cNvPr>
          <p:cNvPicPr>
            <a:picLocks noChangeAspect="1"/>
          </p:cNvPicPr>
          <p:nvPr>
            <a:audioFile r:link="rId2"/>
            <p:extLst>
              <p:ext uri="{DAA4B4D4-6D71-4841-9C94-3DE7FCFB9230}">
                <p14:media xmlns:p14="http://schemas.microsoft.com/office/powerpoint/2010/main" r:embed="rId1">
                  <p14:bmkLst>
                    <p14:bmk name="Bookmark 1" time="53121.8971"/>
                  </p14:bmkLst>
                </p14:media>
              </p:ext>
            </p:extLst>
          </p:nvPr>
        </p:nvPicPr>
        <p:blipFill>
          <a:blip r:embed="rId11"/>
          <a:stretch>
            <a:fillRect/>
          </a:stretch>
        </p:blipFill>
        <p:spPr>
          <a:xfrm>
            <a:off x="11570412" y="5768607"/>
            <a:ext cx="195671" cy="195671"/>
          </a:xfrm>
          <a:prstGeom prst="rect">
            <a:avLst/>
          </a:prstGeom>
        </p:spPr>
      </p:pic>
    </p:spTree>
    <p:extLst>
      <p:ext uri="{BB962C8B-B14F-4D97-AF65-F5344CB8AC3E}">
        <p14:creationId xmlns:p14="http://schemas.microsoft.com/office/powerpoint/2010/main" val="41959480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5250" advTm="0">
        <p15:prstTrans prst="curtains"/>
        <p:sndAc>
          <p:stSnd>
            <p:snd r:embed="rId4" name="applause.wav"/>
          </p:stSnd>
        </p:sndAc>
      </p:transition>
    </mc:Choice>
    <mc:Fallback xmlns="">
      <p:transition spd="slow" advTm="0">
        <p:fade/>
        <p:sndAc>
          <p:stSnd>
            <p:snd r:embed="rId12"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grpId="0" nodeType="with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7084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5"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C61FB-CEEF-8EA1-EE77-92F3EC42537C}"/>
              </a:ext>
            </a:extLst>
          </p:cNvPr>
          <p:cNvSpPr>
            <a:spLocks noGrp="1"/>
          </p:cNvSpPr>
          <p:nvPr>
            <p:ph type="title"/>
          </p:nvPr>
        </p:nvSpPr>
        <p:spPr>
          <a:xfrm>
            <a:off x="642175" y="316947"/>
            <a:ext cx="3325731" cy="826053"/>
          </a:xfrm>
        </p:spPr>
        <p:txBody>
          <a:bodyPr>
            <a:normAutofit/>
          </a:bodyPr>
          <a:lstStyle/>
          <a:p>
            <a:r>
              <a:rPr lang="en-GB" dirty="0">
                <a:latin typeface="Arial" panose="020B0604020202020204" pitchFamily="34" charset="0"/>
                <a:cs typeface="Arial" panose="020B0604020202020204" pitchFamily="34" charset="0"/>
              </a:rPr>
              <a:t>Introduction</a:t>
            </a:r>
          </a:p>
        </p:txBody>
      </p:sp>
      <p:pic>
        <p:nvPicPr>
          <p:cNvPr id="6" name="Picture 5" descr="A room with a bed and a wall of plants&#10;&#10;Description automatically generated">
            <a:extLst>
              <a:ext uri="{FF2B5EF4-FFF2-40B4-BE49-F238E27FC236}">
                <a16:creationId xmlns:a16="http://schemas.microsoft.com/office/drawing/2014/main" id="{8CDC36DF-F2BF-1BBE-F1AA-A5759BB75029}"/>
              </a:ext>
            </a:extLst>
          </p:cNvPr>
          <p:cNvPicPr>
            <a:picLocks noChangeAspect="1"/>
          </p:cNvPicPr>
          <p:nvPr/>
        </p:nvPicPr>
        <p:blipFill>
          <a:blip r:embed="rId3"/>
          <a:srcRect l="15381" r="24162"/>
          <a:stretch/>
        </p:blipFill>
        <p:spPr>
          <a:xfrm>
            <a:off x="4613644" y="609368"/>
            <a:ext cx="3610452" cy="5971952"/>
          </a:xfrm>
          <a:prstGeom prst="rect">
            <a:avLst/>
          </a:prstGeom>
          <a:effectLst>
            <a:outerShdw blurRad="50800" dist="38100" dir="5400000" algn="t" rotWithShape="0">
              <a:prstClr val="black">
                <a:alpha val="43000"/>
              </a:prstClr>
            </a:outerShdw>
          </a:effectLst>
        </p:spPr>
      </p:pic>
      <p:pic>
        <p:nvPicPr>
          <p:cNvPr id="5" name="Picture 4" descr="A room with trees and plants&#10;&#10;Description automatically generated">
            <a:extLst>
              <a:ext uri="{FF2B5EF4-FFF2-40B4-BE49-F238E27FC236}">
                <a16:creationId xmlns:a16="http://schemas.microsoft.com/office/drawing/2014/main" id="{45C65185-2EDD-9AD4-9C2E-6EC9D826EC8E}"/>
              </a:ext>
            </a:extLst>
          </p:cNvPr>
          <p:cNvPicPr>
            <a:picLocks noChangeAspect="1"/>
          </p:cNvPicPr>
          <p:nvPr/>
        </p:nvPicPr>
        <p:blipFill>
          <a:blip r:embed="rId4">
            <a:extLst>
              <a:ext uri="{28A0092B-C50C-407E-A947-70E740481C1C}">
                <a14:useLocalDpi xmlns:a14="http://schemas.microsoft.com/office/drawing/2010/main" val="0"/>
              </a:ext>
            </a:extLst>
          </a:blip>
          <a:srcRect l="26630" r="24098"/>
          <a:stretch/>
        </p:blipFill>
        <p:spPr>
          <a:xfrm>
            <a:off x="8555950" y="1305214"/>
            <a:ext cx="3114940" cy="5152339"/>
          </a:xfrm>
          <a:prstGeom prst="rect">
            <a:avLst/>
          </a:prstGeom>
          <a:effectLst>
            <a:outerShdw blurRad="50800" dist="38100" dir="5400000" algn="t" rotWithShape="0">
              <a:prstClr val="black">
                <a:alpha val="43000"/>
              </a:prstClr>
            </a:outerShdw>
          </a:effectLst>
        </p:spPr>
      </p:pic>
      <p:sp>
        <p:nvSpPr>
          <p:cNvPr id="22" name="Rectangle 21">
            <a:extLst>
              <a:ext uri="{FF2B5EF4-FFF2-40B4-BE49-F238E27FC236}">
                <a16:creationId xmlns:a16="http://schemas.microsoft.com/office/drawing/2014/main" id="{B54E2689-26D4-44B0-9175-57BD88CF2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ABA17D0-754B-8235-EF26-B5BC97FE0114}"/>
              </a:ext>
            </a:extLst>
          </p:cNvPr>
          <p:cNvSpPr>
            <a:spLocks noGrp="1"/>
          </p:cNvSpPr>
          <p:nvPr>
            <p:ph idx="1"/>
          </p:nvPr>
        </p:nvSpPr>
        <p:spPr>
          <a:xfrm>
            <a:off x="1" y="1768510"/>
            <a:ext cx="4501062" cy="5089490"/>
          </a:xfrm>
        </p:spPr>
        <p:txBody>
          <a:bodyPr>
            <a:normAutofit/>
          </a:bodyPr>
          <a:lstStyle/>
          <a:p>
            <a:pPr>
              <a:lnSpc>
                <a:spcPct val="90000"/>
              </a:lnSpc>
            </a:pPr>
            <a:r>
              <a:rPr lang="en-GB" dirty="0">
                <a:latin typeface="Arial" panose="020B0604020202020204" pitchFamily="34" charset="0"/>
                <a:cs typeface="Arial" panose="020B0604020202020204" pitchFamily="34" charset="0"/>
              </a:rPr>
              <a:t>The issues of sustainability have become a greater concern for enterprises worldwide, and because of the size and demand for resources, the hotel industry will be at the edge of this trend for some time to come ( </a:t>
            </a:r>
            <a:r>
              <a:rPr lang="en-GB" dirty="0" err="1">
                <a:latin typeface="Arial" panose="020B0604020202020204" pitchFamily="34" charset="0"/>
                <a:cs typeface="Arial" panose="020B0604020202020204" pitchFamily="34" charset="0"/>
              </a:rPr>
              <a:t>Khatter</a:t>
            </a:r>
            <a:r>
              <a:rPr lang="en-GB" dirty="0">
                <a:latin typeface="Arial" panose="020B0604020202020204" pitchFamily="34" charset="0"/>
                <a:cs typeface="Arial" panose="020B0604020202020204" pitchFamily="34" charset="0"/>
              </a:rPr>
              <a:t> 2023).</a:t>
            </a:r>
          </a:p>
          <a:p>
            <a:pPr>
              <a:lnSpc>
                <a:spcPct val="90000"/>
              </a:lnSpc>
            </a:pPr>
            <a:r>
              <a:rPr lang="en-GB" dirty="0">
                <a:latin typeface="Arial" panose="020B0604020202020204" pitchFamily="34" charset="0"/>
                <a:cs typeface="Arial" panose="020B0604020202020204" pitchFamily="34" charset="0"/>
              </a:rPr>
              <a:t>Some of the identified key trends include eco-certification, models referring to the concept of the circular economy, and the role of digital technology in enhancing sustainable operations (</a:t>
            </a:r>
            <a:r>
              <a:rPr lang="en-GB" dirty="0" err="1">
                <a:latin typeface="Arial" panose="020B0604020202020204" pitchFamily="34" charset="0"/>
                <a:cs typeface="Arial" panose="020B0604020202020204" pitchFamily="34" charset="0"/>
              </a:rPr>
              <a:t>Dryzek</a:t>
            </a:r>
            <a:r>
              <a:rPr lang="en-GB" dirty="0">
                <a:latin typeface="Arial" panose="020B0604020202020204" pitchFamily="34" charset="0"/>
                <a:cs typeface="Arial" panose="020B0604020202020204" pitchFamily="34" charset="0"/>
              </a:rPr>
              <a:t> et al. 2003) </a:t>
            </a:r>
            <a:r>
              <a:rPr lang="en-GB" sz="1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4735028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42" presetClass="entr" presetSubtype="0"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1000"/>
                                        <p:tgtEl>
                                          <p:spTgt spid="2"/>
                                        </p:tgtEl>
                                      </p:cBhvr>
                                    </p:animEffect>
                                    <p:anim calcmode="lin" valueType="num">
                                      <p:cBhvr>
                                        <p:cTn id="16" dur="1000" fill="hold"/>
                                        <p:tgtEl>
                                          <p:spTgt spid="2"/>
                                        </p:tgtEl>
                                        <p:attrNameLst>
                                          <p:attrName>ppt_x</p:attrName>
                                        </p:attrNameLst>
                                      </p:cBhvr>
                                      <p:tavLst>
                                        <p:tav tm="0">
                                          <p:val>
                                            <p:strVal val="#ppt_x"/>
                                          </p:val>
                                        </p:tav>
                                        <p:tav tm="100000">
                                          <p:val>
                                            <p:strVal val="#ppt_x"/>
                                          </p:val>
                                        </p:tav>
                                      </p:tavLst>
                                    </p:anim>
                                    <p:anim calcmode="lin" valueType="num">
                                      <p:cBhvr>
                                        <p:cTn id="17"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36DB5-0640-6DD7-B315-7571D24466F4}"/>
              </a:ext>
            </a:extLst>
          </p:cNvPr>
          <p:cNvSpPr>
            <a:spLocks noGrp="1"/>
          </p:cNvSpPr>
          <p:nvPr>
            <p:ph type="title"/>
          </p:nvPr>
        </p:nvSpPr>
        <p:spPr>
          <a:xfrm>
            <a:off x="5285608" y="452718"/>
            <a:ext cx="4765226" cy="1400530"/>
          </a:xfrm>
        </p:spPr>
        <p:txBody>
          <a:bodyPr>
            <a:normAutofit/>
          </a:bodyPr>
          <a:lstStyle/>
          <a:p>
            <a:r>
              <a:rPr lang="en-GB" dirty="0">
                <a:latin typeface="Arial" panose="020B0604020202020204" pitchFamily="34" charset="0"/>
                <a:cs typeface="Arial" panose="020B0604020202020204" pitchFamily="34" charset="0"/>
              </a:rPr>
              <a:t>Literature review</a:t>
            </a:r>
          </a:p>
        </p:txBody>
      </p:sp>
      <p:pic>
        <p:nvPicPr>
          <p:cNvPr id="5" name="Picture 4" descr="A book with trees growing out of it&#10;&#10;Description automatically generated">
            <a:extLst>
              <a:ext uri="{FF2B5EF4-FFF2-40B4-BE49-F238E27FC236}">
                <a16:creationId xmlns:a16="http://schemas.microsoft.com/office/drawing/2014/main" id="{FB1449AB-5460-BC84-7521-5BE2A13BA72A}"/>
              </a:ext>
            </a:extLst>
          </p:cNvPr>
          <p:cNvPicPr>
            <a:picLocks noChangeAspect="1"/>
          </p:cNvPicPr>
          <p:nvPr/>
        </p:nvPicPr>
        <p:blipFill>
          <a:blip r:embed="rId3">
            <a:extLst>
              <a:ext uri="{28A0092B-C50C-407E-A947-70E740481C1C}">
                <a14:useLocalDpi xmlns:a14="http://schemas.microsoft.com/office/drawing/2010/main" val="0"/>
              </a:ext>
            </a:extLst>
          </a:blip>
          <a:srcRect t="1112" r="3" b="3"/>
          <a:stretch/>
        </p:blipFill>
        <p:spPr>
          <a:xfrm>
            <a:off x="-1" y="10"/>
            <a:ext cx="4634681" cy="2623856"/>
          </a:xfrm>
          <a:prstGeom prst="rect">
            <a:avLst/>
          </a:prstGeom>
        </p:spPr>
      </p:pic>
      <p:pic>
        <p:nvPicPr>
          <p:cNvPr id="7" name="Picture 6">
            <a:extLst>
              <a:ext uri="{FF2B5EF4-FFF2-40B4-BE49-F238E27FC236}">
                <a16:creationId xmlns:a16="http://schemas.microsoft.com/office/drawing/2014/main" id="{E75C59A9-1BD1-0747-FE80-45A4BBC3B8D3}"/>
              </a:ext>
            </a:extLst>
          </p:cNvPr>
          <p:cNvPicPr>
            <a:picLocks noChangeAspect="1"/>
          </p:cNvPicPr>
          <p:nvPr/>
        </p:nvPicPr>
        <p:blipFill>
          <a:blip r:embed="rId4">
            <a:extLst>
              <a:ext uri="{28A0092B-C50C-407E-A947-70E740481C1C}">
                <a14:useLocalDpi xmlns:a14="http://schemas.microsoft.com/office/drawing/2010/main" val="0"/>
              </a:ext>
            </a:extLst>
          </a:blip>
          <a:srcRect t="12447" r="3" b="18816"/>
          <a:stretch/>
        </p:blipFill>
        <p:spPr>
          <a:xfrm>
            <a:off x="3222" y="2623866"/>
            <a:ext cx="4634681" cy="4233673"/>
          </a:xfrm>
          <a:prstGeom prst="rect">
            <a:avLst/>
          </a:prstGeom>
        </p:spPr>
      </p:pic>
      <p:sp>
        <p:nvSpPr>
          <p:cNvPr id="3" name="Content Placeholder 2">
            <a:extLst>
              <a:ext uri="{FF2B5EF4-FFF2-40B4-BE49-F238E27FC236}">
                <a16:creationId xmlns:a16="http://schemas.microsoft.com/office/drawing/2014/main" id="{4EB72F94-5C40-E233-0220-DD825D259230}"/>
              </a:ext>
            </a:extLst>
          </p:cNvPr>
          <p:cNvSpPr>
            <a:spLocks noGrp="1"/>
          </p:cNvSpPr>
          <p:nvPr>
            <p:ph idx="1"/>
          </p:nvPr>
        </p:nvSpPr>
        <p:spPr>
          <a:xfrm>
            <a:off x="4813160" y="1853248"/>
            <a:ext cx="7254910" cy="4849003"/>
          </a:xfrm>
        </p:spPr>
        <p:txBody>
          <a:bodyPr>
            <a:normAutofit/>
          </a:bodyPr>
          <a:lstStyle/>
          <a:p>
            <a:pPr>
              <a:lnSpc>
                <a:spcPct val="90000"/>
              </a:lnSpc>
            </a:pPr>
            <a:r>
              <a:rPr lang="en-GB" dirty="0">
                <a:latin typeface="Arial" panose="020B0604020202020204" pitchFamily="34" charset="0"/>
                <a:cs typeface="Arial" panose="020B0604020202020204" pitchFamily="34" charset="0"/>
              </a:rPr>
              <a:t>Sustainability in hospitality is defined by the degree in which the present needs can be satisfied without compromising the ability of future generations to satisfy theirs.</a:t>
            </a:r>
          </a:p>
          <a:p>
            <a:pPr>
              <a:lnSpc>
                <a:spcPct val="90000"/>
              </a:lnSpc>
            </a:pPr>
            <a:r>
              <a:rPr lang="en-GB" dirty="0">
                <a:latin typeface="Arial" panose="020B0604020202020204" pitchFamily="34" charset="0"/>
                <a:cs typeface="Arial" panose="020B0604020202020204" pitchFamily="34" charset="0"/>
              </a:rPr>
              <a:t> In this respect, it aims at finding a balance in environmental, economic, and social concerns through conservation and sustainable growth. Purvis et al. (2019). </a:t>
            </a:r>
          </a:p>
          <a:p>
            <a:pPr>
              <a:lnSpc>
                <a:spcPct val="90000"/>
              </a:lnSpc>
            </a:pPr>
            <a:r>
              <a:rPr lang="en-GB" dirty="0">
                <a:latin typeface="Arial" panose="020B0604020202020204" pitchFamily="34" charset="0"/>
                <a:cs typeface="Arial" panose="020B0604020202020204" pitchFamily="34" charset="0"/>
              </a:rPr>
              <a:t>Gradually, responsible travel and eco-related practices have become important concerns for business success ( Nordin, 2005 ).</a:t>
            </a:r>
          </a:p>
          <a:p>
            <a:pPr>
              <a:lnSpc>
                <a:spcPct val="90000"/>
              </a:lnSpc>
            </a:pPr>
            <a:r>
              <a:rPr lang="en-GB" dirty="0">
                <a:latin typeface="Arial" panose="020B0604020202020204" pitchFamily="34" charset="0"/>
                <a:cs typeface="Arial" panose="020B0604020202020204" pitchFamily="34" charset="0"/>
              </a:rPr>
              <a:t> In the process, sustainability has received growing interest in the context of energy efficiency, waste management, and eco-certification ( Kim et al. 2017).</a:t>
            </a:r>
          </a:p>
          <a:p>
            <a:pPr>
              <a:lnSpc>
                <a:spcPct val="90000"/>
              </a:lnSpc>
            </a:pPr>
            <a:endParaRPr lang="en-GB" sz="1600" dirty="0"/>
          </a:p>
        </p:txBody>
      </p:sp>
    </p:spTree>
    <p:extLst>
      <p:ext uri="{BB962C8B-B14F-4D97-AF65-F5344CB8AC3E}">
        <p14:creationId xmlns:p14="http://schemas.microsoft.com/office/powerpoint/2010/main" val="8220034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fade">
                                      <p:cBhvr>
                                        <p:cTn id="23" dur="1000"/>
                                        <p:tgtEl>
                                          <p:spTgt spid="2"/>
                                        </p:tgtEl>
                                      </p:cBhvr>
                                    </p:animEffect>
                                    <p:anim calcmode="lin" valueType="num">
                                      <p:cBhvr>
                                        <p:cTn id="24" dur="1000" fill="hold"/>
                                        <p:tgtEl>
                                          <p:spTgt spid="2"/>
                                        </p:tgtEl>
                                        <p:attrNameLst>
                                          <p:attrName>ppt_x</p:attrName>
                                        </p:attrNameLst>
                                      </p:cBhvr>
                                      <p:tavLst>
                                        <p:tav tm="0">
                                          <p:val>
                                            <p:strVal val="#ppt_x"/>
                                          </p:val>
                                        </p:tav>
                                        <p:tav tm="100000">
                                          <p:val>
                                            <p:strVal val="#ppt_x"/>
                                          </p:val>
                                        </p:tav>
                                      </p:tavLst>
                                    </p:anim>
                                    <p:anim calcmode="lin" valueType="num">
                                      <p:cBhvr>
                                        <p:cTn id="2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6" name="Picture 5" descr="A person holding a light bulb&#10;&#10;Description automatically generated">
            <a:extLst>
              <a:ext uri="{FF2B5EF4-FFF2-40B4-BE49-F238E27FC236}">
                <a16:creationId xmlns:a16="http://schemas.microsoft.com/office/drawing/2014/main" id="{A422A3D0-A5F0-D90C-A689-3BDDB8C48648}"/>
              </a:ext>
            </a:extLst>
          </p:cNvPr>
          <p:cNvPicPr>
            <a:picLocks noChangeAspect="1"/>
          </p:cNvPicPr>
          <p:nvPr/>
        </p:nvPicPr>
        <p:blipFill>
          <a:blip r:embed="rId3">
            <a:extLst>
              <a:ext uri="{28A0092B-C50C-407E-A947-70E740481C1C}">
                <a14:useLocalDpi xmlns:a14="http://schemas.microsoft.com/office/drawing/2010/main" val="0"/>
              </a:ext>
            </a:extLst>
          </a:blip>
          <a:srcRect r="2" b="8045"/>
          <a:stretch/>
        </p:blipFill>
        <p:spPr>
          <a:xfrm>
            <a:off x="20" y="10"/>
            <a:ext cx="4971902" cy="2285990"/>
          </a:xfrm>
          <a:custGeom>
            <a:avLst/>
            <a:gdLst/>
            <a:ahLst/>
            <a:cxnLst/>
            <a:rect l="l" t="t" r="r" b="b"/>
            <a:pathLst>
              <a:path w="4971922" h="2286000">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9404" y="2286000"/>
                </a:lnTo>
                <a:lnTo>
                  <a:pt x="0" y="2286000"/>
                </a:lnTo>
                <a:lnTo>
                  <a:pt x="0" y="1"/>
                </a:lnTo>
                <a:lnTo>
                  <a:pt x="3628384" y="1"/>
                </a:lnTo>
                <a:close/>
              </a:path>
            </a:pathLst>
          </a:custGeom>
        </p:spPr>
      </p:pic>
      <p:sp>
        <p:nvSpPr>
          <p:cNvPr id="33" name="Rectangle 3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A building with trees growing on it&#10;&#10;Description automatically generated">
            <a:extLst>
              <a:ext uri="{FF2B5EF4-FFF2-40B4-BE49-F238E27FC236}">
                <a16:creationId xmlns:a16="http://schemas.microsoft.com/office/drawing/2014/main" id="{07266392-7827-409F-B772-E87F8D242629}"/>
              </a:ext>
            </a:extLst>
          </p:cNvPr>
          <p:cNvPicPr>
            <a:picLocks noChangeAspect="1"/>
          </p:cNvPicPr>
          <p:nvPr/>
        </p:nvPicPr>
        <p:blipFill>
          <a:blip r:embed="rId4">
            <a:extLst>
              <a:ext uri="{28A0092B-C50C-407E-A947-70E740481C1C}">
                <a14:useLocalDpi xmlns:a14="http://schemas.microsoft.com/office/drawing/2010/main" val="0"/>
              </a:ext>
            </a:extLst>
          </a:blip>
          <a:srcRect t="13986" r="-1" b="13987"/>
          <a:stretch/>
        </p:blipFill>
        <p:spPr>
          <a:xfrm>
            <a:off x="20" y="2286000"/>
            <a:ext cx="4754866" cy="2286000"/>
          </a:xfrm>
          <a:custGeom>
            <a:avLst/>
            <a:gdLst/>
            <a:ahLst/>
            <a:cxnLst/>
            <a:rect l="l" t="t" r="r" b="b"/>
            <a:pathLst>
              <a:path w="4754886" h="2286000">
                <a:moveTo>
                  <a:pt x="0" y="0"/>
                </a:moveTo>
                <a:lnTo>
                  <a:pt x="4739404" y="0"/>
                </a:lnTo>
                <a:lnTo>
                  <a:pt x="4737942" y="32004"/>
                </a:lnTo>
                <a:lnTo>
                  <a:pt x="4733067" y="181509"/>
                </a:lnTo>
                <a:lnTo>
                  <a:pt x="4728865" y="331013"/>
                </a:lnTo>
                <a:lnTo>
                  <a:pt x="4724831" y="479146"/>
                </a:lnTo>
                <a:lnTo>
                  <a:pt x="4722982" y="625221"/>
                </a:lnTo>
                <a:lnTo>
                  <a:pt x="4720965" y="771297"/>
                </a:lnTo>
                <a:lnTo>
                  <a:pt x="4719956" y="915315"/>
                </a:lnTo>
                <a:lnTo>
                  <a:pt x="4720965" y="1057961"/>
                </a:lnTo>
                <a:lnTo>
                  <a:pt x="4720965" y="1199236"/>
                </a:lnTo>
                <a:lnTo>
                  <a:pt x="4722982" y="1339139"/>
                </a:lnTo>
                <a:lnTo>
                  <a:pt x="4726007" y="1476299"/>
                </a:lnTo>
                <a:lnTo>
                  <a:pt x="4728865" y="1612087"/>
                </a:lnTo>
                <a:lnTo>
                  <a:pt x="4732059" y="1745133"/>
                </a:lnTo>
                <a:lnTo>
                  <a:pt x="4736933" y="1877492"/>
                </a:lnTo>
                <a:lnTo>
                  <a:pt x="4742144" y="2007793"/>
                </a:lnTo>
                <a:lnTo>
                  <a:pt x="4746850" y="2135352"/>
                </a:lnTo>
                <a:lnTo>
                  <a:pt x="4754886" y="2286000"/>
                </a:lnTo>
                <a:lnTo>
                  <a:pt x="0" y="2286000"/>
                </a:lnTo>
                <a:close/>
              </a:path>
            </a:pathLst>
          </a:custGeom>
        </p:spPr>
      </p:pic>
      <p:sp>
        <p:nvSpPr>
          <p:cNvPr id="3" name="Content Placeholder 2">
            <a:extLst>
              <a:ext uri="{FF2B5EF4-FFF2-40B4-BE49-F238E27FC236}">
                <a16:creationId xmlns:a16="http://schemas.microsoft.com/office/drawing/2014/main" id="{E3B4B977-36E5-0265-20ED-89AC3D20467F}"/>
              </a:ext>
            </a:extLst>
          </p:cNvPr>
          <p:cNvSpPr>
            <a:spLocks noGrp="1"/>
          </p:cNvSpPr>
          <p:nvPr>
            <p:ph idx="1"/>
          </p:nvPr>
        </p:nvSpPr>
        <p:spPr>
          <a:xfrm>
            <a:off x="4971922" y="834014"/>
            <a:ext cx="6754504" cy="5414386"/>
          </a:xfrm>
        </p:spPr>
        <p:txBody>
          <a:bodyPr>
            <a:normAutofit/>
          </a:bodyPr>
          <a:lstStyle/>
          <a:p>
            <a:pPr>
              <a:lnSpc>
                <a:spcPct val="90000"/>
              </a:lnSpc>
            </a:pPr>
            <a:endParaRPr lang="en-GB" sz="1400" dirty="0">
              <a:latin typeface="Arial" panose="020B0604020202020204" pitchFamily="34" charset="0"/>
              <a:cs typeface="Arial" panose="020B0604020202020204" pitchFamily="34" charset="0"/>
            </a:endParaRPr>
          </a:p>
          <a:p>
            <a:pPr>
              <a:lnSpc>
                <a:spcPct val="90000"/>
              </a:lnSpc>
            </a:pPr>
            <a:r>
              <a:rPr lang="en-GB" dirty="0">
                <a:latin typeface="Arial" panose="020B0604020202020204" pitchFamily="34" charset="0"/>
                <a:cs typeface="Arial" panose="020B0604020202020204" pitchFamily="34" charset="0"/>
              </a:rPr>
              <a:t>For instance, in hospitality, some good waste management practices like recycling and composting minimize waste, hence improving environmental impacts by reducing emissions. </a:t>
            </a:r>
          </a:p>
          <a:p>
            <a:pPr>
              <a:lnSpc>
                <a:spcPct val="90000"/>
              </a:lnSpc>
            </a:pPr>
            <a:r>
              <a:rPr lang="en-GB" dirty="0">
                <a:latin typeface="Arial" panose="020B0604020202020204" pitchFamily="34" charset="0"/>
                <a:cs typeface="Arial" panose="020B0604020202020204" pitchFamily="34" charset="0"/>
              </a:rPr>
              <a:t>Economically, sustainability practices reduce operational costs while driving profitability through the attraction of environmentally conscious customers. Socially, sustainability increases brand image and customer loyalty by making most guests prefer environmentally friendly hotels. </a:t>
            </a:r>
          </a:p>
          <a:p>
            <a:pPr>
              <a:lnSpc>
                <a:spcPct val="90000"/>
              </a:lnSpc>
            </a:pPr>
            <a:r>
              <a:rPr lang="en-GB" dirty="0">
                <a:latin typeface="Arial" panose="020B0604020202020204" pitchFamily="34" charset="0"/>
                <a:cs typeface="Arial" panose="020B0604020202020204" pitchFamily="34" charset="0"/>
              </a:rPr>
              <a:t>Moreover, training employees on sustainable waste management encourages a green culture in hotels. In addition, regulations are increasingly encouraging hotels to be firm in the implementation of their sustainability measures, therefore preventing penalties by complying with them (</a:t>
            </a:r>
            <a:r>
              <a:rPr lang="en-GB" dirty="0" err="1">
                <a:latin typeface="Arial" panose="020B0604020202020204" pitchFamily="34" charset="0"/>
                <a:cs typeface="Arial" panose="020B0604020202020204" pitchFamily="34" charset="0"/>
              </a:rPr>
              <a:t>Pizam</a:t>
            </a:r>
            <a:r>
              <a:rPr lang="en-GB" dirty="0">
                <a:latin typeface="Arial" panose="020B0604020202020204" pitchFamily="34" charset="0"/>
                <a:cs typeface="Arial" panose="020B0604020202020204" pitchFamily="34" charset="0"/>
              </a:rPr>
              <a:t> , A, 2009).</a:t>
            </a:r>
          </a:p>
          <a:p>
            <a:pPr>
              <a:lnSpc>
                <a:spcPct val="90000"/>
              </a:lnSpc>
            </a:pPr>
            <a:endParaRPr lang="en-GB" sz="1400" dirty="0"/>
          </a:p>
        </p:txBody>
      </p:sp>
      <p:pic>
        <p:nvPicPr>
          <p:cNvPr id="5" name="Picture 4" descr="A small island with buildings and trees&#10;&#10;Description automatically generated">
            <a:extLst>
              <a:ext uri="{FF2B5EF4-FFF2-40B4-BE49-F238E27FC236}">
                <a16:creationId xmlns:a16="http://schemas.microsoft.com/office/drawing/2014/main" id="{291F3F37-572E-203A-7042-21BE9C2D6FE3}"/>
              </a:ext>
            </a:extLst>
          </p:cNvPr>
          <p:cNvPicPr>
            <a:picLocks noChangeAspect="1"/>
          </p:cNvPicPr>
          <p:nvPr/>
        </p:nvPicPr>
        <p:blipFill>
          <a:blip r:embed="rId5">
            <a:extLst>
              <a:ext uri="{28A0092B-C50C-407E-A947-70E740481C1C}">
                <a14:useLocalDpi xmlns:a14="http://schemas.microsoft.com/office/drawing/2010/main" val="0"/>
              </a:ext>
            </a:extLst>
          </a:blip>
          <a:srcRect t="8503" r="2" b="22374"/>
          <a:stretch/>
        </p:blipFill>
        <p:spPr>
          <a:xfrm>
            <a:off x="20" y="4572000"/>
            <a:ext cx="4973079" cy="2286000"/>
          </a:xfrm>
          <a:custGeom>
            <a:avLst/>
            <a:gdLst/>
            <a:ahLst/>
            <a:cxnLst/>
            <a:rect l="l" t="t" r="r" b="b"/>
            <a:pathLst>
              <a:path w="4973099" h="2286000">
                <a:moveTo>
                  <a:pt x="0" y="0"/>
                </a:moveTo>
                <a:lnTo>
                  <a:pt x="4754887" y="0"/>
                </a:lnTo>
                <a:lnTo>
                  <a:pt x="4760130" y="98298"/>
                </a:lnTo>
                <a:lnTo>
                  <a:pt x="4774249" y="336956"/>
                </a:lnTo>
                <a:lnTo>
                  <a:pt x="4789041" y="566013"/>
                </a:lnTo>
                <a:lnTo>
                  <a:pt x="4805346" y="782726"/>
                </a:lnTo>
                <a:lnTo>
                  <a:pt x="4822323" y="989838"/>
                </a:lnTo>
                <a:lnTo>
                  <a:pt x="4840644" y="1181862"/>
                </a:lnTo>
                <a:lnTo>
                  <a:pt x="4858630" y="1362227"/>
                </a:lnTo>
                <a:lnTo>
                  <a:pt x="4876615" y="1528191"/>
                </a:lnTo>
                <a:lnTo>
                  <a:pt x="4893592" y="1680438"/>
                </a:lnTo>
                <a:lnTo>
                  <a:pt x="4909729" y="1815541"/>
                </a:lnTo>
                <a:lnTo>
                  <a:pt x="4925025" y="1937613"/>
                </a:lnTo>
                <a:lnTo>
                  <a:pt x="4937800" y="2040483"/>
                </a:lnTo>
                <a:lnTo>
                  <a:pt x="4949902" y="2126894"/>
                </a:lnTo>
                <a:lnTo>
                  <a:pt x="4967216" y="2245538"/>
                </a:lnTo>
                <a:lnTo>
                  <a:pt x="4973099" y="2286000"/>
                </a:lnTo>
                <a:lnTo>
                  <a:pt x="4075210" y="2286000"/>
                </a:lnTo>
                <a:lnTo>
                  <a:pt x="0" y="2286000"/>
                </a:lnTo>
                <a:close/>
              </a:path>
            </a:pathLst>
          </a:custGeom>
        </p:spPr>
      </p:pic>
    </p:spTree>
    <p:extLst>
      <p:ext uri="{BB962C8B-B14F-4D97-AF65-F5344CB8AC3E}">
        <p14:creationId xmlns:p14="http://schemas.microsoft.com/office/powerpoint/2010/main" val="292980519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F2C3A-D520-7414-8825-00658642857A}"/>
              </a:ext>
            </a:extLst>
          </p:cNvPr>
          <p:cNvSpPr>
            <a:spLocks noGrp="1"/>
          </p:cNvSpPr>
          <p:nvPr>
            <p:ph type="title"/>
          </p:nvPr>
        </p:nvSpPr>
        <p:spPr>
          <a:xfrm>
            <a:off x="110532" y="142178"/>
            <a:ext cx="10621108" cy="703750"/>
          </a:xfrm>
        </p:spPr>
        <p:txBody>
          <a:bodyPr>
            <a:normAutofit fontScale="90000"/>
          </a:bodyPr>
          <a:lstStyle/>
          <a:p>
            <a:pPr>
              <a:lnSpc>
                <a:spcPct val="90000"/>
              </a:lnSpc>
            </a:pPr>
            <a:r>
              <a:rPr lang="en-GB" sz="4400" dirty="0">
                <a:latin typeface="Arial" panose="020B0604020202020204" pitchFamily="34" charset="0"/>
                <a:cs typeface="Arial" panose="020B0604020202020204" pitchFamily="34" charset="0"/>
              </a:rPr>
              <a:t>Application to the hotel and hospitality sector</a:t>
            </a:r>
            <a:br>
              <a:rPr lang="en-GB" sz="2300" dirty="0">
                <a:latin typeface="Arial" panose="020B0604020202020204" pitchFamily="34" charset="0"/>
                <a:cs typeface="Arial" panose="020B0604020202020204" pitchFamily="34" charset="0"/>
              </a:rPr>
            </a:br>
            <a:br>
              <a:rPr lang="en-GB" sz="2300" dirty="0">
                <a:latin typeface="Arial" panose="020B0604020202020204" pitchFamily="34" charset="0"/>
                <a:cs typeface="Arial" panose="020B0604020202020204" pitchFamily="34" charset="0"/>
              </a:rPr>
            </a:br>
            <a:endParaRPr lang="en-GB" sz="2300" dirty="0">
              <a:latin typeface="Arial" panose="020B0604020202020204" pitchFamily="34" charset="0"/>
              <a:cs typeface="Arial" panose="020B0604020202020204" pitchFamily="34" charset="0"/>
            </a:endParaRPr>
          </a:p>
        </p:txBody>
      </p:sp>
      <p:pic>
        <p:nvPicPr>
          <p:cNvPr id="4" name="Picture 3" descr="A variety of food on a table&#10;&#10;Description automatically generated">
            <a:extLst>
              <a:ext uri="{FF2B5EF4-FFF2-40B4-BE49-F238E27FC236}">
                <a16:creationId xmlns:a16="http://schemas.microsoft.com/office/drawing/2014/main" id="{6F4684D3-F324-884F-B1B6-85ED4BBD5C91}"/>
              </a:ext>
            </a:extLst>
          </p:cNvPr>
          <p:cNvPicPr>
            <a:picLocks noChangeAspect="1"/>
          </p:cNvPicPr>
          <p:nvPr/>
        </p:nvPicPr>
        <p:blipFill>
          <a:blip r:embed="rId3">
            <a:extLst>
              <a:ext uri="{28A0092B-C50C-407E-A947-70E740481C1C}">
                <a14:useLocalDpi xmlns:a14="http://schemas.microsoft.com/office/drawing/2010/main" val="0"/>
              </a:ext>
            </a:extLst>
          </a:blip>
          <a:srcRect t="5658" r="3" b="5661"/>
          <a:stretch/>
        </p:blipFill>
        <p:spPr>
          <a:xfrm>
            <a:off x="7423609" y="1271616"/>
            <a:ext cx="4324720" cy="2157381"/>
          </a:xfrm>
          <a:prstGeom prst="rect">
            <a:avLst/>
          </a:prstGeom>
        </p:spPr>
      </p:pic>
      <p:sp>
        <p:nvSpPr>
          <p:cNvPr id="127" name="Rectangle 126">
            <a:extLst>
              <a:ext uri="{FF2B5EF4-FFF2-40B4-BE49-F238E27FC236}">
                <a16:creationId xmlns:a16="http://schemas.microsoft.com/office/drawing/2014/main" id="{6DDE478A-9B9B-4F32-906C-273776BD7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Content Placeholder 2">
            <a:extLst>
              <a:ext uri="{FF2B5EF4-FFF2-40B4-BE49-F238E27FC236}">
                <a16:creationId xmlns:a16="http://schemas.microsoft.com/office/drawing/2014/main" id="{79B21AEC-E272-7CA9-61DA-775232A3B52D}"/>
              </a:ext>
            </a:extLst>
          </p:cNvPr>
          <p:cNvSpPr>
            <a:spLocks noGrp="1"/>
          </p:cNvSpPr>
          <p:nvPr>
            <p:ph idx="1"/>
          </p:nvPr>
        </p:nvSpPr>
        <p:spPr>
          <a:xfrm>
            <a:off x="1" y="629276"/>
            <a:ext cx="7256776" cy="6093064"/>
          </a:xfrm>
        </p:spPr>
        <p:txBody>
          <a:bodyPr>
            <a:normAutofit/>
          </a:bodyPr>
          <a:lstStyle/>
          <a:p>
            <a:pPr>
              <a:lnSpc>
                <a:spcPct val="90000"/>
              </a:lnSpc>
            </a:pPr>
            <a:endParaRPr lang="en-GB" sz="1100" b="1" dirty="0">
              <a:latin typeface="Arial" panose="020B0604020202020204" pitchFamily="34" charset="0"/>
              <a:cs typeface="Arial" panose="020B0604020202020204" pitchFamily="34" charset="0"/>
            </a:endParaRPr>
          </a:p>
          <a:p>
            <a:pPr>
              <a:lnSpc>
                <a:spcPct val="90000"/>
              </a:lnSpc>
            </a:pPr>
            <a:r>
              <a:rPr lang="en-GB" b="1" dirty="0">
                <a:latin typeface="Arial" panose="020B0604020202020204" pitchFamily="34" charset="0"/>
                <a:cs typeface="Arial" panose="020B0604020202020204" pitchFamily="34" charset="0"/>
              </a:rPr>
              <a:t>Political Factors</a:t>
            </a:r>
            <a:r>
              <a:rPr lang="en-GB" dirty="0">
                <a:latin typeface="Arial" panose="020B0604020202020204" pitchFamily="34" charset="0"/>
                <a:cs typeface="Arial" panose="020B0604020202020204" pitchFamily="34" charset="0"/>
              </a:rPr>
              <a:t>: Governance and Policies- The governments regulate the waste disposal through banning the single-use plastics and setting laws about recycling.</a:t>
            </a:r>
          </a:p>
          <a:p>
            <a:pPr>
              <a:lnSpc>
                <a:spcPct val="90000"/>
              </a:lnSpc>
            </a:pPr>
            <a:r>
              <a:rPr lang="en-GB" dirty="0">
                <a:latin typeface="Arial" panose="020B0604020202020204" pitchFamily="34" charset="0"/>
                <a:cs typeface="Arial" panose="020B0604020202020204" pitchFamily="34" charset="0"/>
              </a:rPr>
              <a:t>Incentives and Supportiveness: tax credits, funding of green technologies from governments in reduction of wastes.</a:t>
            </a:r>
          </a:p>
          <a:p>
            <a:pPr>
              <a:lnSpc>
                <a:spcPct val="90000"/>
              </a:lnSpc>
            </a:pPr>
            <a:r>
              <a:rPr lang="en-GB" dirty="0">
                <a:latin typeface="Arial" panose="020B0604020202020204" pitchFamily="34" charset="0"/>
                <a:cs typeface="Arial" panose="020B0604020202020204" pitchFamily="34" charset="0"/>
              </a:rPr>
              <a:t>Differentiation in the Market: Greener hotels can charge a premium price as ecologically sensitive consumers support them ( Lee et al. 2017).</a:t>
            </a:r>
          </a:p>
          <a:p>
            <a:pPr>
              <a:lnSpc>
                <a:spcPct val="90000"/>
              </a:lnSpc>
            </a:pPr>
            <a:r>
              <a:rPr lang="en-GB" b="1" dirty="0">
                <a:latin typeface="Arial" panose="020B0604020202020204" pitchFamily="34" charset="0"/>
                <a:cs typeface="Arial" panose="020B0604020202020204" pitchFamily="34" charset="0"/>
              </a:rPr>
              <a:t>Social Factors: </a:t>
            </a:r>
            <a:r>
              <a:rPr lang="en-GB" dirty="0">
                <a:latin typeface="Arial" panose="020B0604020202020204" pitchFamily="34" charset="0"/>
                <a:cs typeface="Arial" panose="020B0604020202020204" pitchFamily="34" charset="0"/>
              </a:rPr>
              <a:t>Customer Preference: Due to rising demand, greener hotels are encouraging waste reduction and recycling.</a:t>
            </a:r>
          </a:p>
          <a:p>
            <a:pPr>
              <a:lnSpc>
                <a:spcPct val="90000"/>
              </a:lnSpc>
            </a:pPr>
            <a:r>
              <a:rPr lang="en-GB" dirty="0">
                <a:latin typeface="Arial" panose="020B0604020202020204" pitchFamily="34" charset="0"/>
                <a:cs typeface="Arial" panose="020B0604020202020204" pitchFamily="34" charset="0"/>
              </a:rPr>
              <a:t>Community Engagement : Such activities boost hotel brand perception and client loyalty ( Baker et al. 2014)</a:t>
            </a:r>
          </a:p>
          <a:p>
            <a:pPr>
              <a:lnSpc>
                <a:spcPct val="90000"/>
              </a:lnSpc>
            </a:pPr>
            <a:r>
              <a:rPr lang="en-GB" b="1" dirty="0">
                <a:latin typeface="Arial" panose="020B0604020202020204" pitchFamily="34" charset="0"/>
                <a:cs typeface="Arial" panose="020B0604020202020204" pitchFamily="34" charset="0"/>
              </a:rPr>
              <a:t>Technological Factors</a:t>
            </a:r>
            <a:r>
              <a:rPr lang="en-GB" dirty="0">
                <a:latin typeface="Arial" panose="020B0604020202020204" pitchFamily="34" charset="0"/>
                <a:cs typeface="Arial" panose="020B0604020202020204" pitchFamily="34" charset="0"/>
              </a:rPr>
              <a:t>: Technology in Waste Management: Waste-tracking software and automated recycling and Innovative Solutions: Waste-to-energy systems and composting machines.</a:t>
            </a:r>
          </a:p>
          <a:p>
            <a:pPr>
              <a:lnSpc>
                <a:spcPct val="90000"/>
              </a:lnSpc>
            </a:pPr>
            <a:endParaRPr lang="en-GB" sz="1100" dirty="0"/>
          </a:p>
        </p:txBody>
      </p:sp>
      <p:pic>
        <p:nvPicPr>
          <p:cNvPr id="7" name="Picture 6" descr="Chefs in a kitchen&#10;&#10;Description automatically generated">
            <a:extLst>
              <a:ext uri="{FF2B5EF4-FFF2-40B4-BE49-F238E27FC236}">
                <a16:creationId xmlns:a16="http://schemas.microsoft.com/office/drawing/2014/main" id="{2439DBF4-A6F3-2915-3296-3289910A21C0}"/>
              </a:ext>
            </a:extLst>
          </p:cNvPr>
          <p:cNvPicPr>
            <a:picLocks noChangeAspect="1"/>
          </p:cNvPicPr>
          <p:nvPr/>
        </p:nvPicPr>
        <p:blipFill>
          <a:blip r:embed="rId4">
            <a:extLst>
              <a:ext uri="{28A0092B-C50C-407E-A947-70E740481C1C}">
                <a14:useLocalDpi xmlns:a14="http://schemas.microsoft.com/office/drawing/2010/main" val="0"/>
              </a:ext>
            </a:extLst>
          </a:blip>
          <a:srcRect l="28310" r="17817" b="1"/>
          <a:stretch/>
        </p:blipFill>
        <p:spPr>
          <a:xfrm>
            <a:off x="7144379" y="3557613"/>
            <a:ext cx="2329192" cy="2323835"/>
          </a:xfrm>
          <a:prstGeom prst="rect">
            <a:avLst/>
          </a:prstGeom>
        </p:spPr>
      </p:pic>
      <p:pic>
        <p:nvPicPr>
          <p:cNvPr id="9" name="Picture 8" descr="A person in a green suit and gloves with a trolley full of trash bags&#10;&#10;Description automatically generated">
            <a:extLst>
              <a:ext uri="{FF2B5EF4-FFF2-40B4-BE49-F238E27FC236}">
                <a16:creationId xmlns:a16="http://schemas.microsoft.com/office/drawing/2014/main" id="{9A5947CB-EB9C-E154-DD11-32902A1CF1E7}"/>
              </a:ext>
            </a:extLst>
          </p:cNvPr>
          <p:cNvPicPr>
            <a:picLocks noChangeAspect="1"/>
          </p:cNvPicPr>
          <p:nvPr/>
        </p:nvPicPr>
        <p:blipFill>
          <a:blip r:embed="rId5">
            <a:extLst>
              <a:ext uri="{28A0092B-C50C-407E-A947-70E740481C1C}">
                <a14:useLocalDpi xmlns:a14="http://schemas.microsoft.com/office/drawing/2010/main" val="0"/>
              </a:ext>
            </a:extLst>
          </a:blip>
          <a:srcRect r="-3" b="227"/>
          <a:stretch/>
        </p:blipFill>
        <p:spPr>
          <a:xfrm>
            <a:off x="9473571" y="4037949"/>
            <a:ext cx="2684047" cy="2677873"/>
          </a:xfrm>
          <a:prstGeom prst="rect">
            <a:avLst/>
          </a:prstGeom>
        </p:spPr>
      </p:pic>
      <p:cxnSp>
        <p:nvCxnSpPr>
          <p:cNvPr id="129" name="Straight Connector 128">
            <a:extLst>
              <a:ext uri="{FF2B5EF4-FFF2-40B4-BE49-F238E27FC236}">
                <a16:creationId xmlns:a16="http://schemas.microsoft.com/office/drawing/2014/main" id="{133675D8-8B7A-4149-AD08-B81A69EC6C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3560" y="3428998"/>
            <a:ext cx="0" cy="3428998"/>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56FE85DE-8857-4E6E-800A-944BB57F97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16658" y="3428998"/>
            <a:ext cx="6873804"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085482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85">
                                            <p:txEl>
                                              <p:pRg st="1" end="1"/>
                                            </p:txEl>
                                          </p:spTgt>
                                        </p:tgtEl>
                                        <p:attrNameLst>
                                          <p:attrName>style.visibility</p:attrName>
                                        </p:attrNameLst>
                                      </p:cBhvr>
                                      <p:to>
                                        <p:strVal val="visible"/>
                                      </p:to>
                                    </p:set>
                                    <p:anim calcmode="lin" valueType="num">
                                      <p:cBhvr additive="base">
                                        <p:cTn id="7" dur="500" fill="hold"/>
                                        <p:tgtEl>
                                          <p:spTgt spid="8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5">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5">
                                            <p:txEl>
                                              <p:pRg st="2" end="2"/>
                                            </p:txEl>
                                          </p:spTgt>
                                        </p:tgtEl>
                                        <p:attrNameLst>
                                          <p:attrName>style.visibility</p:attrName>
                                        </p:attrNameLst>
                                      </p:cBhvr>
                                      <p:to>
                                        <p:strVal val="visible"/>
                                      </p:to>
                                    </p:set>
                                    <p:anim calcmode="lin" valueType="num">
                                      <p:cBhvr additive="base">
                                        <p:cTn id="11" dur="500" fill="hold"/>
                                        <p:tgtEl>
                                          <p:spTgt spid="85">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5">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5">
                                            <p:txEl>
                                              <p:pRg st="3" end="3"/>
                                            </p:txEl>
                                          </p:spTgt>
                                        </p:tgtEl>
                                        <p:attrNameLst>
                                          <p:attrName>style.visibility</p:attrName>
                                        </p:attrNameLst>
                                      </p:cBhvr>
                                      <p:to>
                                        <p:strVal val="visible"/>
                                      </p:to>
                                    </p:set>
                                    <p:anim calcmode="lin" valueType="num">
                                      <p:cBhvr additive="base">
                                        <p:cTn id="15" dur="500" fill="hold"/>
                                        <p:tgtEl>
                                          <p:spTgt spid="85">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5">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5">
                                            <p:txEl>
                                              <p:pRg st="4" end="4"/>
                                            </p:txEl>
                                          </p:spTgt>
                                        </p:tgtEl>
                                        <p:attrNameLst>
                                          <p:attrName>style.visibility</p:attrName>
                                        </p:attrNameLst>
                                      </p:cBhvr>
                                      <p:to>
                                        <p:strVal val="visible"/>
                                      </p:to>
                                    </p:set>
                                    <p:anim calcmode="lin" valueType="num">
                                      <p:cBhvr additive="base">
                                        <p:cTn id="19" dur="500" fill="hold"/>
                                        <p:tgtEl>
                                          <p:spTgt spid="8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5">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85">
                                            <p:txEl>
                                              <p:pRg st="5" end="5"/>
                                            </p:txEl>
                                          </p:spTgt>
                                        </p:tgtEl>
                                        <p:attrNameLst>
                                          <p:attrName>style.visibility</p:attrName>
                                        </p:attrNameLst>
                                      </p:cBhvr>
                                      <p:to>
                                        <p:strVal val="visible"/>
                                      </p:to>
                                    </p:set>
                                    <p:anim calcmode="lin" valueType="num">
                                      <p:cBhvr additive="base">
                                        <p:cTn id="23" dur="500" fill="hold"/>
                                        <p:tgtEl>
                                          <p:spTgt spid="85">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5">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85">
                                            <p:txEl>
                                              <p:pRg st="6" end="6"/>
                                            </p:txEl>
                                          </p:spTgt>
                                        </p:tgtEl>
                                        <p:attrNameLst>
                                          <p:attrName>style.visibility</p:attrName>
                                        </p:attrNameLst>
                                      </p:cBhvr>
                                      <p:to>
                                        <p:strVal val="visible"/>
                                      </p:to>
                                    </p:set>
                                    <p:anim calcmode="lin" valueType="num">
                                      <p:cBhvr additive="base">
                                        <p:cTn id="27" dur="500" fill="hold"/>
                                        <p:tgtEl>
                                          <p:spTgt spid="85">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85">
                                            <p:txEl>
                                              <p:pRg st="6" end="6"/>
                                            </p:txEl>
                                          </p:spTgt>
                                        </p:tgtEl>
                                        <p:attrNameLst>
                                          <p:attrName>ppt_y</p:attrName>
                                        </p:attrNameLst>
                                      </p:cBhvr>
                                      <p:tavLst>
                                        <p:tav tm="0">
                                          <p:val>
                                            <p:strVal val="1+#ppt_h/2"/>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A pile of vegetables in a dumpster&#10;&#10;Description automatically generated">
            <a:extLst>
              <a:ext uri="{FF2B5EF4-FFF2-40B4-BE49-F238E27FC236}">
                <a16:creationId xmlns:a16="http://schemas.microsoft.com/office/drawing/2014/main" id="{4A706C98-45CF-5676-B6C5-4613BEBB39D4}"/>
              </a:ext>
            </a:extLst>
          </p:cNvPr>
          <p:cNvPicPr>
            <a:picLocks noChangeAspect="1"/>
          </p:cNvPicPr>
          <p:nvPr/>
        </p:nvPicPr>
        <p:blipFill>
          <a:blip r:embed="rId3">
            <a:extLst>
              <a:ext uri="{28A0092B-C50C-407E-A947-70E740481C1C}">
                <a14:useLocalDpi xmlns:a14="http://schemas.microsoft.com/office/drawing/2010/main" val="0"/>
              </a:ext>
            </a:extLst>
          </a:blip>
          <a:srcRect l="3913" r="-3" b="-3"/>
          <a:stretch/>
        </p:blipFill>
        <p:spPr>
          <a:xfrm>
            <a:off x="20" y="10"/>
            <a:ext cx="6094390" cy="4233660"/>
          </a:xfrm>
          <a:prstGeom prst="rect">
            <a:avLst/>
          </a:prstGeom>
        </p:spPr>
      </p:pic>
      <p:pic>
        <p:nvPicPr>
          <p:cNvPr id="8" name="Picture 7" descr="A person in a garment holding a garbage bag&#10;&#10;Description automatically generated">
            <a:extLst>
              <a:ext uri="{FF2B5EF4-FFF2-40B4-BE49-F238E27FC236}">
                <a16:creationId xmlns:a16="http://schemas.microsoft.com/office/drawing/2014/main" id="{0C193A95-2385-E115-25E1-059B2026B439}"/>
              </a:ext>
            </a:extLst>
          </p:cNvPr>
          <p:cNvPicPr>
            <a:picLocks noChangeAspect="1"/>
          </p:cNvPicPr>
          <p:nvPr/>
        </p:nvPicPr>
        <p:blipFill>
          <a:blip r:embed="rId4">
            <a:extLst>
              <a:ext uri="{28A0092B-C50C-407E-A947-70E740481C1C}">
                <a14:useLocalDpi xmlns:a14="http://schemas.microsoft.com/office/drawing/2010/main" val="0"/>
              </a:ext>
            </a:extLst>
          </a:blip>
          <a:srcRect l="18616" r="3863" b="-2"/>
          <a:stretch/>
        </p:blipFill>
        <p:spPr>
          <a:xfrm>
            <a:off x="20" y="4233670"/>
            <a:ext cx="3047185" cy="2623867"/>
          </a:xfrm>
          <a:prstGeom prst="rect">
            <a:avLst/>
          </a:prstGeom>
        </p:spPr>
      </p:pic>
      <p:pic>
        <p:nvPicPr>
          <p:cNvPr id="6" name="Picture 5" descr="A dump truck in a landfill&#10;&#10;Description automatically generated">
            <a:extLst>
              <a:ext uri="{FF2B5EF4-FFF2-40B4-BE49-F238E27FC236}">
                <a16:creationId xmlns:a16="http://schemas.microsoft.com/office/drawing/2014/main" id="{20E70281-2D63-B427-F087-9946B1252E47}"/>
              </a:ext>
            </a:extLst>
          </p:cNvPr>
          <p:cNvPicPr>
            <a:picLocks noChangeAspect="1"/>
          </p:cNvPicPr>
          <p:nvPr/>
        </p:nvPicPr>
        <p:blipFill>
          <a:blip r:embed="rId5">
            <a:extLst>
              <a:ext uri="{28A0092B-C50C-407E-A947-70E740481C1C}">
                <a14:useLocalDpi xmlns:a14="http://schemas.microsoft.com/office/drawing/2010/main" val="0"/>
              </a:ext>
            </a:extLst>
          </a:blip>
          <a:srcRect l="8563" r="4334" b="-3"/>
          <a:stretch/>
        </p:blipFill>
        <p:spPr>
          <a:xfrm>
            <a:off x="3047205" y="4233670"/>
            <a:ext cx="3047205" cy="2623867"/>
          </a:xfrm>
          <a:prstGeom prst="rect">
            <a:avLst/>
          </a:prstGeom>
        </p:spPr>
      </p:pic>
      <p:cxnSp>
        <p:nvCxnSpPr>
          <p:cNvPr id="89" name="Straight Connector 88">
            <a:extLst>
              <a:ext uri="{FF2B5EF4-FFF2-40B4-BE49-F238E27FC236}">
                <a16:creationId xmlns:a16="http://schemas.microsoft.com/office/drawing/2014/main" id="{A8C48A48-4BAC-4484-AA23-1963FCBB9D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047205" y="4233670"/>
            <a:ext cx="0" cy="2623867"/>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3A7E7BC8-FA73-4AA8-96DB-4ACDFCDF02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233670"/>
            <a:ext cx="6094410" cy="0"/>
          </a:xfrm>
          <a:prstGeom prst="line">
            <a:avLst/>
          </a:prstGeom>
          <a:ln>
            <a:solidFill>
              <a:schemeClr val="bg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C57CB4-3067-6A01-BD12-0FEDEA2C33F2}"/>
              </a:ext>
            </a:extLst>
          </p:cNvPr>
          <p:cNvSpPr>
            <a:spLocks noGrp="1"/>
          </p:cNvSpPr>
          <p:nvPr>
            <p:ph idx="1"/>
          </p:nvPr>
        </p:nvSpPr>
        <p:spPr>
          <a:xfrm>
            <a:off x="6094390" y="160775"/>
            <a:ext cx="6097590" cy="6696762"/>
          </a:xfrm>
        </p:spPr>
        <p:txBody>
          <a:bodyPr>
            <a:normAutofit/>
          </a:bodyPr>
          <a:lstStyle/>
          <a:p>
            <a:pPr>
              <a:lnSpc>
                <a:spcPct val="90000"/>
              </a:lnSpc>
            </a:pPr>
            <a:endParaRPr lang="en-GB" b="1" dirty="0">
              <a:latin typeface="Arial" panose="020B0604020202020204" pitchFamily="34" charset="0"/>
              <a:cs typeface="Arial" panose="020B0604020202020204" pitchFamily="34" charset="0"/>
            </a:endParaRPr>
          </a:p>
          <a:p>
            <a:pPr>
              <a:lnSpc>
                <a:spcPct val="90000"/>
              </a:lnSpc>
            </a:pPr>
            <a:r>
              <a:rPr lang="en-GB" b="1" dirty="0">
                <a:latin typeface="Arial" panose="020B0604020202020204" pitchFamily="34" charset="0"/>
                <a:cs typeface="Arial" panose="020B0604020202020204" pitchFamily="34" charset="0"/>
              </a:rPr>
              <a:t>Environmental Factors: </a:t>
            </a:r>
            <a:r>
              <a:rPr lang="en-GB" dirty="0">
                <a:latin typeface="Arial" panose="020B0604020202020204" pitchFamily="34" charset="0"/>
                <a:cs typeface="Arial" panose="020B0604020202020204" pitchFamily="34" charset="0"/>
              </a:rPr>
              <a:t>Composting and recycling reduce landfill trash and climate change emissions. Proper waste management saves water, energy, and materials.</a:t>
            </a:r>
          </a:p>
          <a:p>
            <a:pPr>
              <a:lnSpc>
                <a:spcPct val="90000"/>
              </a:lnSpc>
            </a:pPr>
            <a:r>
              <a:rPr lang="en-GB" b="1" dirty="0">
                <a:latin typeface="Arial" panose="020B0604020202020204" pitchFamily="34" charset="0"/>
                <a:cs typeface="Arial" panose="020B0604020202020204" pitchFamily="34" charset="0"/>
              </a:rPr>
              <a:t>Legal Factors</a:t>
            </a:r>
            <a:r>
              <a:rPr lang="en-GB" dirty="0">
                <a:latin typeface="Arial" panose="020B0604020202020204" pitchFamily="34" charset="0"/>
                <a:cs typeface="Arial" panose="020B0604020202020204" pitchFamily="34" charset="0"/>
              </a:rPr>
              <a:t>: Garbage Disposal Regulation: Sorting from the source of production and garbage disposal is strictly regulated: huge fines, together with damage to reputation, are involved in case of failure to comply.</a:t>
            </a:r>
          </a:p>
          <a:p>
            <a:pPr>
              <a:lnSpc>
                <a:spcPct val="90000"/>
              </a:lnSpc>
            </a:pPr>
            <a:r>
              <a:rPr lang="en-GB" dirty="0">
                <a:latin typeface="Arial" panose="020B0604020202020204" pitchFamily="34" charset="0"/>
                <a:cs typeface="Arial" panose="020B0604020202020204" pitchFamily="34" charset="0"/>
              </a:rPr>
              <a:t>Some certifications, like LEED, have quite strict standards regarding the waste management.</a:t>
            </a:r>
          </a:p>
          <a:p>
            <a:pPr>
              <a:lnSpc>
                <a:spcPct val="90000"/>
              </a:lnSpc>
            </a:pPr>
            <a:r>
              <a:rPr lang="en-GB" b="1" dirty="0">
                <a:latin typeface="Arial" panose="020B0604020202020204" pitchFamily="34" charset="0"/>
                <a:cs typeface="Arial" panose="020B0604020202020204" pitchFamily="34" charset="0"/>
              </a:rPr>
              <a:t>Economic factor : </a:t>
            </a:r>
            <a:r>
              <a:rPr lang="en-GB" dirty="0">
                <a:latin typeface="Arial" panose="020B0604020202020204" pitchFamily="34" charset="0"/>
                <a:cs typeface="Arial" panose="020B0604020202020204" pitchFamily="34" charset="0"/>
              </a:rPr>
              <a:t>Hotels can reduce food, utility and waste disposal costs by reusing and waste control. On the other hand, a big drawback is huge investment in composting and recycling systems, not affordable for small hotels. By sustainability policy, however, a hotel could enjoy increased revenue thanks to customers preference (</a:t>
            </a:r>
            <a:r>
              <a:rPr lang="en-GB" dirty="0" err="1">
                <a:latin typeface="Arial" panose="020B0604020202020204" pitchFamily="34" charset="0"/>
                <a:cs typeface="Arial" panose="020B0604020202020204" pitchFamily="34" charset="0"/>
              </a:rPr>
              <a:t>Dabija</a:t>
            </a:r>
            <a:r>
              <a:rPr lang="en-GB" dirty="0">
                <a:latin typeface="Arial" panose="020B0604020202020204" pitchFamily="34" charset="0"/>
                <a:cs typeface="Arial" panose="020B0604020202020204" pitchFamily="34" charset="0"/>
              </a:rPr>
              <a:t> ,2018).</a:t>
            </a:r>
            <a:endParaRPr lang="en-GB" sz="1100" dirty="0"/>
          </a:p>
        </p:txBody>
      </p:sp>
    </p:spTree>
    <p:extLst>
      <p:ext uri="{BB962C8B-B14F-4D97-AF65-F5344CB8AC3E}">
        <p14:creationId xmlns:p14="http://schemas.microsoft.com/office/powerpoint/2010/main" val="20554170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2" name="Picture 151">
            <a:extLst>
              <a:ext uri="{FF2B5EF4-FFF2-40B4-BE49-F238E27FC236}">
                <a16:creationId xmlns:a16="http://schemas.microsoft.com/office/drawing/2014/main" id="{1530DCFF-08F5-434A-A0D5-F3E89407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3" name="Picture 152">
            <a:extLst>
              <a:ext uri="{FF2B5EF4-FFF2-40B4-BE49-F238E27FC236}">
                <a16:creationId xmlns:a16="http://schemas.microsoft.com/office/drawing/2014/main" id="{24011A3A-9884-40BF-94F6-0625A0ADD3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4" name="Oval 153">
            <a:extLst>
              <a:ext uri="{FF2B5EF4-FFF2-40B4-BE49-F238E27FC236}">
                <a16:creationId xmlns:a16="http://schemas.microsoft.com/office/drawing/2014/main" id="{D6573690-978D-48A4-8645-0E01F8211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5" name="Picture 154">
            <a:extLst>
              <a:ext uri="{FF2B5EF4-FFF2-40B4-BE49-F238E27FC236}">
                <a16:creationId xmlns:a16="http://schemas.microsoft.com/office/drawing/2014/main" id="{D4B84446-184D-45CE-9532-48179EAE58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56" name="Picture 155">
            <a:extLst>
              <a:ext uri="{FF2B5EF4-FFF2-40B4-BE49-F238E27FC236}">
                <a16:creationId xmlns:a16="http://schemas.microsoft.com/office/drawing/2014/main" id="{C9229660-8639-44E7-B486-7436516E6B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57" name="Rectangle 156">
            <a:extLst>
              <a:ext uri="{FF2B5EF4-FFF2-40B4-BE49-F238E27FC236}">
                <a16:creationId xmlns:a16="http://schemas.microsoft.com/office/drawing/2014/main" id="{858084FA-40DB-44FC-94DA-93AA71CD6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8" name="Rectangle 157">
            <a:extLst>
              <a:ext uri="{FF2B5EF4-FFF2-40B4-BE49-F238E27FC236}">
                <a16:creationId xmlns:a16="http://schemas.microsoft.com/office/drawing/2014/main" id="{54063D45-58CF-4A30-A99F-3958507E2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107" y="0"/>
            <a:ext cx="3573504"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9" name="Rectangle 158">
            <a:extLst>
              <a:ext uri="{FF2B5EF4-FFF2-40B4-BE49-F238E27FC236}">
                <a16:creationId xmlns:a16="http://schemas.microsoft.com/office/drawing/2014/main" id="{50AF9780-F5CC-4BEC-AD10-BFA7A9E3B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550365" y="1295400"/>
            <a:ext cx="3574834"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C8A978-2328-D4F6-A539-35B3DE09BBBB}"/>
              </a:ext>
            </a:extLst>
          </p:cNvPr>
          <p:cNvSpPr>
            <a:spLocks noGrp="1"/>
          </p:cNvSpPr>
          <p:nvPr>
            <p:ph type="title"/>
          </p:nvPr>
        </p:nvSpPr>
        <p:spPr>
          <a:xfrm>
            <a:off x="7710725" y="1447800"/>
            <a:ext cx="3272123" cy="4902758"/>
          </a:xfrm>
        </p:spPr>
        <p:txBody>
          <a:bodyPr vert="horz" lIns="91440" tIns="45720" rIns="91440" bIns="45720" rtlCol="0" anchor="b">
            <a:normAutofit/>
          </a:bodyPr>
          <a:lstStyle/>
          <a:p>
            <a:pPr>
              <a:lnSpc>
                <a:spcPct val="90000"/>
              </a:lnSpc>
            </a:pPr>
            <a:r>
              <a:rPr lang="en-US" sz="4000" b="1" dirty="0">
                <a:latin typeface="Arial" panose="020B0604020202020204" pitchFamily="34" charset="0"/>
                <a:cs typeface="Arial" panose="020B0604020202020204" pitchFamily="34" charset="0"/>
              </a:rPr>
              <a:t>   </a:t>
            </a:r>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     </a:t>
            </a:r>
            <a:br>
              <a:rPr lang="en-US" sz="3100" dirty="0"/>
            </a:br>
            <a:r>
              <a:rPr lang="en-US" sz="3100" dirty="0"/>
              <a:t> </a:t>
            </a:r>
            <a:br>
              <a:rPr lang="en-US" sz="3100" dirty="0"/>
            </a:br>
            <a:r>
              <a:rPr lang="en-US" sz="4000" dirty="0">
                <a:latin typeface="Arial" panose="020B0604020202020204" pitchFamily="34" charset="0"/>
                <a:cs typeface="Arial" panose="020B0604020202020204" pitchFamily="34" charset="0"/>
              </a:rPr>
              <a:t>Hospitality Sustainability Initiatives</a:t>
            </a:r>
            <a:br>
              <a:rPr lang="en-US" sz="4000" dirty="0">
                <a:latin typeface="Arial" panose="020B0604020202020204" pitchFamily="34" charset="0"/>
                <a:cs typeface="Arial" panose="020B0604020202020204" pitchFamily="34" charset="0"/>
              </a:rPr>
            </a:br>
            <a:br>
              <a:rPr lang="en-US" sz="3100" dirty="0"/>
            </a:br>
            <a:endParaRPr lang="en-US" sz="3100" dirty="0"/>
          </a:p>
        </p:txBody>
      </p:sp>
      <p:pic>
        <p:nvPicPr>
          <p:cNvPr id="6" name="Picture 5" descr="A beach with buildings and a body of water&#10;&#10;Description automatically generated">
            <a:extLst>
              <a:ext uri="{FF2B5EF4-FFF2-40B4-BE49-F238E27FC236}">
                <a16:creationId xmlns:a16="http://schemas.microsoft.com/office/drawing/2014/main" id="{8096A62F-D2EC-4DA4-59D1-DCFBAC195C30}"/>
              </a:ext>
            </a:extLst>
          </p:cNvPr>
          <p:cNvPicPr>
            <a:picLocks noChangeAspect="1"/>
          </p:cNvPicPr>
          <p:nvPr/>
        </p:nvPicPr>
        <p:blipFill>
          <a:blip r:embed="rId7">
            <a:alphaModFix/>
          </a:blip>
          <a:srcRect l="12027" r="12023" b="-4"/>
          <a:stretch/>
        </p:blipFill>
        <p:spPr>
          <a:xfrm>
            <a:off x="176163" y="199998"/>
            <a:ext cx="3687707" cy="3229002"/>
          </a:xfrm>
          <a:prstGeom prst="rect">
            <a:avLst/>
          </a:prstGeom>
        </p:spPr>
      </p:pic>
      <p:pic>
        <p:nvPicPr>
          <p:cNvPr id="5" name="Picture 4" descr="A beach with a body of water and a building&#10;&#10;Description automatically generated">
            <a:extLst>
              <a:ext uri="{FF2B5EF4-FFF2-40B4-BE49-F238E27FC236}">
                <a16:creationId xmlns:a16="http://schemas.microsoft.com/office/drawing/2014/main" id="{F3F47A86-9897-8F9A-55BB-8FF96451D23D}"/>
              </a:ext>
            </a:extLst>
          </p:cNvPr>
          <p:cNvPicPr>
            <a:picLocks noChangeAspect="1"/>
          </p:cNvPicPr>
          <p:nvPr/>
        </p:nvPicPr>
        <p:blipFill>
          <a:blip r:embed="rId8">
            <a:alphaModFix/>
          </a:blip>
          <a:srcRect r="14350" b="5"/>
          <a:stretch/>
        </p:blipFill>
        <p:spPr>
          <a:xfrm>
            <a:off x="4326508" y="402963"/>
            <a:ext cx="2920386" cy="2557125"/>
          </a:xfrm>
          <a:prstGeom prst="rect">
            <a:avLst/>
          </a:prstGeom>
        </p:spPr>
      </p:pic>
      <p:pic>
        <p:nvPicPr>
          <p:cNvPr id="4" name="Content Placeholder 3" descr="A fountain in front of a building&#10;&#10;Description automatically generated">
            <a:extLst>
              <a:ext uri="{FF2B5EF4-FFF2-40B4-BE49-F238E27FC236}">
                <a16:creationId xmlns:a16="http://schemas.microsoft.com/office/drawing/2014/main" id="{54183EF6-4231-8B1D-5412-9E13C1196040}"/>
              </a:ext>
            </a:extLst>
          </p:cNvPr>
          <p:cNvPicPr>
            <a:picLocks noChangeAspect="1"/>
          </p:cNvPicPr>
          <p:nvPr/>
        </p:nvPicPr>
        <p:blipFill>
          <a:blip r:embed="rId9">
            <a:alphaModFix/>
          </a:blip>
          <a:srcRect l="25191" r="19904"/>
          <a:stretch/>
        </p:blipFill>
        <p:spPr>
          <a:xfrm>
            <a:off x="408235" y="4030663"/>
            <a:ext cx="2807346" cy="2454273"/>
          </a:xfrm>
          <a:prstGeom prst="rect">
            <a:avLst/>
          </a:prstGeom>
        </p:spPr>
      </p:pic>
      <p:pic>
        <p:nvPicPr>
          <p:cNvPr id="10" name="Picture 9">
            <a:extLst>
              <a:ext uri="{FF2B5EF4-FFF2-40B4-BE49-F238E27FC236}">
                <a16:creationId xmlns:a16="http://schemas.microsoft.com/office/drawing/2014/main" id="{F1B9F574-F414-34AC-88C8-9AE386174CF0}"/>
              </a:ext>
            </a:extLst>
          </p:cNvPr>
          <p:cNvPicPr>
            <a:picLocks noChangeAspect="1"/>
          </p:cNvPicPr>
          <p:nvPr/>
        </p:nvPicPr>
        <p:blipFill>
          <a:blip r:embed="rId10"/>
          <a:stretch>
            <a:fillRect/>
          </a:stretch>
        </p:blipFill>
        <p:spPr>
          <a:xfrm>
            <a:off x="8319516" y="1788047"/>
            <a:ext cx="1876626" cy="1377940"/>
          </a:xfrm>
          <a:prstGeom prst="rect">
            <a:avLst/>
          </a:prstGeom>
        </p:spPr>
      </p:pic>
      <p:pic>
        <p:nvPicPr>
          <p:cNvPr id="12" name="Picture 11">
            <a:extLst>
              <a:ext uri="{FF2B5EF4-FFF2-40B4-BE49-F238E27FC236}">
                <a16:creationId xmlns:a16="http://schemas.microsoft.com/office/drawing/2014/main" id="{17FCB5A8-7C41-FA7F-9C8D-CFD485ED8920}"/>
              </a:ext>
            </a:extLst>
          </p:cNvPr>
          <p:cNvPicPr>
            <a:picLocks noChangeAspect="1"/>
          </p:cNvPicPr>
          <p:nvPr/>
        </p:nvPicPr>
        <p:blipFill>
          <a:blip r:embed="rId11"/>
          <a:stretch>
            <a:fillRect/>
          </a:stretch>
        </p:blipFill>
        <p:spPr>
          <a:xfrm>
            <a:off x="3615724" y="3794815"/>
            <a:ext cx="3878311" cy="2925970"/>
          </a:xfrm>
          <a:prstGeom prst="rect">
            <a:avLst/>
          </a:prstGeom>
        </p:spPr>
      </p:pic>
    </p:spTree>
    <p:extLst>
      <p:ext uri="{BB962C8B-B14F-4D97-AF65-F5344CB8AC3E}">
        <p14:creationId xmlns:p14="http://schemas.microsoft.com/office/powerpoint/2010/main" val="274214827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5" name="Rectangle 12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2AAF49A5-C2F6-E7A4-2329-45F0F09F40E5}"/>
              </a:ext>
            </a:extLst>
          </p:cNvPr>
          <p:cNvSpPr>
            <a:spLocks noGrp="1"/>
          </p:cNvSpPr>
          <p:nvPr>
            <p:ph idx="1"/>
          </p:nvPr>
        </p:nvSpPr>
        <p:spPr>
          <a:xfrm>
            <a:off x="80387" y="311499"/>
            <a:ext cx="7285055" cy="6546499"/>
          </a:xfrm>
        </p:spPr>
        <p:txBody>
          <a:bodyPr>
            <a:normAutofit/>
          </a:bodyPr>
          <a:lstStyle/>
          <a:p>
            <a:pPr>
              <a:lnSpc>
                <a:spcPct val="90000"/>
              </a:lnSpc>
            </a:pPr>
            <a:r>
              <a:rPr lang="en-GB" dirty="0">
                <a:solidFill>
                  <a:srgbClr val="FFFFFF"/>
                </a:solidFill>
                <a:latin typeface="Arial" panose="020B0604020202020204" pitchFamily="34" charset="0"/>
                <a:cs typeface="Arial" panose="020B0604020202020204" pitchFamily="34" charset="0"/>
              </a:rPr>
              <a:t>The "Travel with Purpose" program of Hilton Worldwide is committed to reducing its footprint by 50% and doubling its social effect by 2030,also cut down food waste and eradicate single way plastics (Hilton,2024). </a:t>
            </a:r>
          </a:p>
          <a:p>
            <a:pPr>
              <a:lnSpc>
                <a:spcPct val="90000"/>
              </a:lnSpc>
            </a:pPr>
            <a:r>
              <a:rPr lang="en-GB" dirty="0">
                <a:solidFill>
                  <a:srgbClr val="FFFFFF"/>
                </a:solidFill>
                <a:latin typeface="Arial" panose="020B0604020202020204" pitchFamily="34" charset="0"/>
                <a:cs typeface="Arial" panose="020B0604020202020204" pitchFamily="34" charset="0"/>
              </a:rPr>
              <a:t>Awards : LEED and Green Key certified.</a:t>
            </a:r>
          </a:p>
          <a:p>
            <a:pPr>
              <a:lnSpc>
                <a:spcPct val="90000"/>
              </a:lnSpc>
            </a:pPr>
            <a:r>
              <a:rPr lang="en-GB" dirty="0">
                <a:solidFill>
                  <a:srgbClr val="FFFFFF"/>
                </a:solidFill>
                <a:latin typeface="Arial" panose="020B0604020202020204" pitchFamily="34" charset="0"/>
                <a:cs typeface="Arial" panose="020B0604020202020204" pitchFamily="34" charset="0"/>
              </a:rPr>
              <a:t>Strengths: Hilton has high ambition for recycling with single-use plastic reduction to minimise  waste generated by 2030. </a:t>
            </a:r>
          </a:p>
          <a:p>
            <a:pPr>
              <a:lnSpc>
                <a:spcPct val="90000"/>
              </a:lnSpc>
            </a:pPr>
            <a:r>
              <a:rPr lang="en-GB" dirty="0">
                <a:solidFill>
                  <a:srgbClr val="FFFFFF"/>
                </a:solidFill>
                <a:latin typeface="Arial" panose="020B0604020202020204" pitchFamily="34" charset="0"/>
                <a:cs typeface="Arial" panose="020B0604020202020204" pitchFamily="34" charset="0"/>
              </a:rPr>
              <a:t>Technology Development: Monitoring and development of the waste-to-energy technology enhances efficiency and ensures its sustainability.</a:t>
            </a:r>
          </a:p>
          <a:p>
            <a:pPr>
              <a:lnSpc>
                <a:spcPct val="90000"/>
              </a:lnSpc>
            </a:pPr>
            <a:r>
              <a:rPr lang="en-GB" dirty="0">
                <a:solidFill>
                  <a:srgbClr val="FFFFFF"/>
                </a:solidFill>
                <a:latin typeface="Arial" panose="020B0604020202020204" pitchFamily="34" charset="0"/>
                <a:cs typeface="Arial" panose="020B0604020202020204" pitchFamily="34" charset="0"/>
              </a:rPr>
              <a:t>CSR and Guest Engagement : Hilton gains brand value among the environmentally conscious guests through Sustainability.</a:t>
            </a:r>
          </a:p>
          <a:p>
            <a:pPr>
              <a:lnSpc>
                <a:spcPct val="90000"/>
              </a:lnSpc>
            </a:pPr>
            <a:r>
              <a:rPr lang="en-GB" dirty="0">
                <a:solidFill>
                  <a:srgbClr val="FFFFFF"/>
                </a:solidFill>
                <a:latin typeface="Arial" panose="020B0604020202020204" pitchFamily="34" charset="0"/>
                <a:cs typeface="Arial" panose="020B0604020202020204" pitchFamily="34" charset="0"/>
              </a:rPr>
              <a:t>Weaknesses : Diffused Adoption in implementing sustainability practices in all properties is mainly due to costs and infrastructure challenges.</a:t>
            </a:r>
          </a:p>
          <a:p>
            <a:pPr>
              <a:lnSpc>
                <a:spcPct val="90000"/>
              </a:lnSpc>
            </a:pPr>
            <a:r>
              <a:rPr lang="en-GB" dirty="0">
                <a:solidFill>
                  <a:srgbClr val="FFFFFF"/>
                </a:solidFill>
                <a:latin typeface="Arial" panose="020B0604020202020204" pitchFamily="34" charset="0"/>
                <a:cs typeface="Arial" panose="020B0604020202020204" pitchFamily="34" charset="0"/>
              </a:rPr>
              <a:t>Local Infrastructure: In some regions, even recycling or composting of waste shall face their own hindrance due to local infrastructure.</a:t>
            </a:r>
          </a:p>
          <a:p>
            <a:pPr>
              <a:lnSpc>
                <a:spcPct val="90000"/>
              </a:lnSpc>
            </a:pPr>
            <a:endParaRPr lang="en-GB" dirty="0">
              <a:solidFill>
                <a:srgbClr val="FFFFFF"/>
              </a:solidFill>
              <a:latin typeface="Arial" panose="020B0604020202020204" pitchFamily="34" charset="0"/>
              <a:cs typeface="Arial" panose="020B0604020202020204" pitchFamily="34" charset="0"/>
            </a:endParaRPr>
          </a:p>
          <a:p>
            <a:pPr>
              <a:lnSpc>
                <a:spcPct val="90000"/>
              </a:lnSpc>
            </a:pPr>
            <a:endParaRPr lang="en-GB" sz="1100" dirty="0">
              <a:solidFill>
                <a:srgbClr val="FFFFFF"/>
              </a:solidFill>
              <a:latin typeface="Arial" panose="020B0604020202020204" pitchFamily="34" charset="0"/>
              <a:cs typeface="Arial" panose="020B0604020202020204" pitchFamily="34" charset="0"/>
            </a:endParaRPr>
          </a:p>
        </p:txBody>
      </p:sp>
      <p:sp>
        <p:nvSpPr>
          <p:cNvPr id="12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4" name="Picture 3" descr="A hotel with a large entrance&#10;&#10;Description automatically generated with medium confidence">
            <a:extLst>
              <a:ext uri="{FF2B5EF4-FFF2-40B4-BE49-F238E27FC236}">
                <a16:creationId xmlns:a16="http://schemas.microsoft.com/office/drawing/2014/main" id="{26C3C123-00C5-06AF-38BE-61991E049B98}"/>
              </a:ext>
            </a:extLst>
          </p:cNvPr>
          <p:cNvPicPr>
            <a:picLocks noChangeAspect="1"/>
          </p:cNvPicPr>
          <p:nvPr/>
        </p:nvPicPr>
        <p:blipFill>
          <a:blip r:embed="rId3">
            <a:extLst>
              <a:ext uri="{28A0092B-C50C-407E-A947-70E740481C1C}">
                <a14:useLocalDpi xmlns:a14="http://schemas.microsoft.com/office/drawing/2010/main" val="0"/>
              </a:ext>
            </a:extLst>
          </a:blip>
          <a:srcRect r="3409" b="2"/>
          <a:stretch/>
        </p:blipFill>
        <p:spPr>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pic>
        <p:nvPicPr>
          <p:cNvPr id="6" name="Picture 5" descr="A bed in a room&#10;&#10;Description automatically generated">
            <a:extLst>
              <a:ext uri="{FF2B5EF4-FFF2-40B4-BE49-F238E27FC236}">
                <a16:creationId xmlns:a16="http://schemas.microsoft.com/office/drawing/2014/main" id="{76712053-8592-3D99-2E32-D395A8BF3917}"/>
              </a:ext>
            </a:extLst>
          </p:cNvPr>
          <p:cNvPicPr>
            <a:picLocks noChangeAspect="1"/>
          </p:cNvPicPr>
          <p:nvPr/>
        </p:nvPicPr>
        <p:blipFill>
          <a:blip r:embed="rId4">
            <a:extLst>
              <a:ext uri="{28A0092B-C50C-407E-A947-70E740481C1C}">
                <a14:useLocalDpi xmlns:a14="http://schemas.microsoft.com/office/drawing/2010/main" val="0"/>
              </a:ext>
            </a:extLst>
          </a:blip>
          <a:srcRect l="13295" r="5287"/>
          <a:stretch/>
        </p:blipFill>
        <p:spPr>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p:spPr>
      </p:pic>
    </p:spTree>
    <p:extLst>
      <p:ext uri="{BB962C8B-B14F-4D97-AF65-F5344CB8AC3E}">
        <p14:creationId xmlns:p14="http://schemas.microsoft.com/office/powerpoint/2010/main" val="12974472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5" name="Picture 104">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7" name="Picture 106">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09" name="Oval 108">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11" name="Picture 110">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3" name="Picture 112">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15" name="Rectangle 114">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21F920C-5FCC-94AE-2394-C1D023E9464F}"/>
              </a:ext>
            </a:extLst>
          </p:cNvPr>
          <p:cNvSpPr>
            <a:spLocks noGrp="1"/>
          </p:cNvSpPr>
          <p:nvPr>
            <p:ph type="title"/>
          </p:nvPr>
        </p:nvSpPr>
        <p:spPr>
          <a:xfrm>
            <a:off x="6662825" y="76200"/>
            <a:ext cx="3886105" cy="859532"/>
          </a:xfrm>
        </p:spPr>
        <p:txBody>
          <a:bodyPr vert="horz" lIns="91440" tIns="45720" rIns="91440" bIns="45720" rtlCol="0" anchor="b">
            <a:normAutofit/>
          </a:bodyPr>
          <a:lstStyle/>
          <a:p>
            <a:r>
              <a:rPr lang="en-US" sz="4000" dirty="0">
                <a:latin typeface="Arial" panose="020B0604020202020204" pitchFamily="34" charset="0"/>
                <a:cs typeface="Arial" panose="020B0604020202020204" pitchFamily="34" charset="0"/>
              </a:rPr>
              <a:t>Hilton’s Results</a:t>
            </a:r>
          </a:p>
        </p:txBody>
      </p:sp>
      <p:pic>
        <p:nvPicPr>
          <p:cNvPr id="5" name="Content Placeholder 4">
            <a:extLst>
              <a:ext uri="{FF2B5EF4-FFF2-40B4-BE49-F238E27FC236}">
                <a16:creationId xmlns:a16="http://schemas.microsoft.com/office/drawing/2014/main" id="{49E0D219-BA2B-2179-CF13-6B8420FF3DC7}"/>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587" y="505966"/>
            <a:ext cx="6015414" cy="6015414"/>
          </a:xfrm>
          <a:prstGeom prst="rect">
            <a:avLst/>
          </a:prstGeom>
          <a:effectLst>
            <a:outerShdw blurRad="50800" dist="38100" dir="5400000" algn="t" rotWithShape="0">
              <a:prstClr val="black">
                <a:alpha val="43000"/>
              </a:prstClr>
            </a:outerShdw>
          </a:effectLst>
        </p:spPr>
      </p:pic>
      <p:pic>
        <p:nvPicPr>
          <p:cNvPr id="7" name="Picture 6" descr="A blue graph with text&#10;&#10;Description automatically generated">
            <a:extLst>
              <a:ext uri="{FF2B5EF4-FFF2-40B4-BE49-F238E27FC236}">
                <a16:creationId xmlns:a16="http://schemas.microsoft.com/office/drawing/2014/main" id="{A9CA4919-647E-8AB3-D36D-8BDB7D99AED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206279" y="1446922"/>
            <a:ext cx="5735486" cy="2667000"/>
          </a:xfrm>
          <a:prstGeom prst="rect">
            <a:avLst/>
          </a:prstGeom>
          <a:effectLst>
            <a:outerShdw blurRad="50800" dist="38100" dir="5400000" algn="t" rotWithShape="0">
              <a:prstClr val="black">
                <a:alpha val="43000"/>
              </a:prstClr>
            </a:outerShdw>
          </a:effectLst>
        </p:spPr>
      </p:pic>
      <p:pic>
        <p:nvPicPr>
          <p:cNvPr id="4" name="Picture 3">
            <a:extLst>
              <a:ext uri="{FF2B5EF4-FFF2-40B4-BE49-F238E27FC236}">
                <a16:creationId xmlns:a16="http://schemas.microsoft.com/office/drawing/2014/main" id="{79246836-A57A-D3AF-D852-9A4FDFC6B78B}"/>
              </a:ext>
            </a:extLst>
          </p:cNvPr>
          <p:cNvPicPr>
            <a:picLocks noChangeAspect="1"/>
          </p:cNvPicPr>
          <p:nvPr/>
        </p:nvPicPr>
        <p:blipFill>
          <a:blip r:embed="rId10"/>
          <a:stretch>
            <a:fillRect/>
          </a:stretch>
        </p:blipFill>
        <p:spPr>
          <a:xfrm>
            <a:off x="6256153" y="4495800"/>
            <a:ext cx="2878419" cy="2171741"/>
          </a:xfrm>
          <a:prstGeom prst="rect">
            <a:avLst/>
          </a:prstGeom>
        </p:spPr>
      </p:pic>
      <p:pic>
        <p:nvPicPr>
          <p:cNvPr id="10" name="Picture 9">
            <a:extLst>
              <a:ext uri="{FF2B5EF4-FFF2-40B4-BE49-F238E27FC236}">
                <a16:creationId xmlns:a16="http://schemas.microsoft.com/office/drawing/2014/main" id="{9C0AD491-F164-956D-F046-A0F40CAAFE61}"/>
              </a:ext>
            </a:extLst>
          </p:cNvPr>
          <p:cNvPicPr>
            <a:picLocks noChangeAspect="1"/>
          </p:cNvPicPr>
          <p:nvPr/>
        </p:nvPicPr>
        <p:blipFill>
          <a:blip r:embed="rId11"/>
          <a:stretch>
            <a:fillRect/>
          </a:stretch>
        </p:blipFill>
        <p:spPr>
          <a:xfrm>
            <a:off x="9294725" y="4228351"/>
            <a:ext cx="2552868" cy="2552868"/>
          </a:xfrm>
          <a:prstGeom prst="rect">
            <a:avLst/>
          </a:prstGeom>
        </p:spPr>
      </p:pic>
    </p:spTree>
    <p:extLst>
      <p:ext uri="{BB962C8B-B14F-4D97-AF65-F5344CB8AC3E}">
        <p14:creationId xmlns:p14="http://schemas.microsoft.com/office/powerpoint/2010/main" val="39059436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sndAc>
          <p:stSnd>
            <p:snd r:embed="rId2" name="drumroll.wav"/>
          </p:stSnd>
        </p:sndAc>
      </p:transition>
    </mc:Choice>
    <mc:Fallback xmlns="">
      <p:transition spd="slow">
        <p:fade/>
        <p:sndAc>
          <p:stSnd>
            <p:snd r:embed="rId12" name="drumroll.wav"/>
          </p:stSnd>
        </p:sndAc>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7EBF-2490-196F-6F64-07F92A3700DB}"/>
              </a:ext>
            </a:extLst>
          </p:cNvPr>
          <p:cNvSpPr>
            <a:spLocks noGrp="1"/>
          </p:cNvSpPr>
          <p:nvPr>
            <p:ph type="title"/>
          </p:nvPr>
        </p:nvSpPr>
        <p:spPr>
          <a:xfrm>
            <a:off x="516911" y="0"/>
            <a:ext cx="5629222" cy="1400530"/>
          </a:xfrm>
        </p:spPr>
        <p:txBody>
          <a:bodyPr>
            <a:normAutofit/>
          </a:bodyPr>
          <a:lstStyle/>
          <a:p>
            <a:pPr>
              <a:lnSpc>
                <a:spcPct val="90000"/>
              </a:lnSpc>
            </a:pPr>
            <a:r>
              <a:rPr lang="en-GB" sz="3300" dirty="0">
                <a:latin typeface="Arial" panose="020B0604020202020204" pitchFamily="34" charset="0"/>
                <a:cs typeface="Arial" panose="020B0604020202020204" pitchFamily="34" charset="0"/>
              </a:rPr>
              <a:t>Future Policy &amp; Management Recommendations   </a:t>
            </a:r>
          </a:p>
        </p:txBody>
      </p:sp>
      <p:sp>
        <p:nvSpPr>
          <p:cNvPr id="54" name="Freeform: Shape 24">
            <a:extLst>
              <a:ext uri="{FF2B5EF4-FFF2-40B4-BE49-F238E27FC236}">
                <a16:creationId xmlns:a16="http://schemas.microsoft.com/office/drawing/2014/main" id="{AB6AAF19-F9D3-45A5-AE5D-78BC81106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txBody>
          <a:bodyPr/>
          <a:lstStyle/>
          <a:p>
            <a:endParaRPr lang="en-GB"/>
          </a:p>
        </p:txBody>
      </p:sp>
      <p:sp>
        <p:nvSpPr>
          <p:cNvPr id="55" name="Freeform 7">
            <a:extLst>
              <a:ext uri="{FF2B5EF4-FFF2-40B4-BE49-F238E27FC236}">
                <a16:creationId xmlns:a16="http://schemas.microsoft.com/office/drawing/2014/main" id="{7BBF43D6-A5CF-4884-BE66-F395A6C04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 name="Picture 6" descr="A clipboard with a gavel and a stack of books&#10;&#10;Description automatically generated">
            <a:extLst>
              <a:ext uri="{FF2B5EF4-FFF2-40B4-BE49-F238E27FC236}">
                <a16:creationId xmlns:a16="http://schemas.microsoft.com/office/drawing/2014/main" id="{8C42763B-06C9-7878-1CA9-92795078FE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09315" y="220523"/>
            <a:ext cx="3433133" cy="2643512"/>
          </a:xfrm>
          <a:prstGeom prst="rect">
            <a:avLst/>
          </a:prstGeom>
          <a:effectLst/>
        </p:spPr>
      </p:pic>
      <p:sp>
        <p:nvSpPr>
          <p:cNvPr id="56" name="Rectangle 55">
            <a:extLst>
              <a:ext uri="{FF2B5EF4-FFF2-40B4-BE49-F238E27FC236}">
                <a16:creationId xmlns:a16="http://schemas.microsoft.com/office/drawing/2014/main" id="{1D4731B7-53A1-43E4-B5FD-B33358A7F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9F6DA0D-A664-BFBD-EF00-AA2D2D88711B}"/>
              </a:ext>
            </a:extLst>
          </p:cNvPr>
          <p:cNvSpPr>
            <a:spLocks noGrp="1"/>
          </p:cNvSpPr>
          <p:nvPr>
            <p:ph idx="1"/>
          </p:nvPr>
        </p:nvSpPr>
        <p:spPr>
          <a:xfrm>
            <a:off x="0" y="1143000"/>
            <a:ext cx="6663043" cy="5715000"/>
          </a:xfrm>
        </p:spPr>
        <p:txBody>
          <a:bodyPr>
            <a:normAutofit fontScale="92500" lnSpcReduction="10000"/>
          </a:bodyPr>
          <a:lstStyle/>
          <a:p>
            <a:pPr>
              <a:lnSpc>
                <a:spcPct val="90000"/>
              </a:lnSpc>
            </a:pPr>
            <a:r>
              <a:rPr lang="en-GB" b="1" dirty="0">
                <a:latin typeface="Arial" panose="020B0604020202020204" pitchFamily="34" charset="0"/>
                <a:cs typeface="Arial" panose="020B0604020202020204" pitchFamily="34" charset="0"/>
              </a:rPr>
              <a:t>Policy-</a:t>
            </a:r>
            <a:r>
              <a:rPr lang="en-GB" dirty="0">
                <a:latin typeface="Arial" panose="020B0604020202020204" pitchFamily="34" charset="0"/>
                <a:cs typeface="Arial" panose="020B0604020202020204" pitchFamily="34" charset="0"/>
              </a:rPr>
              <a:t> Binding Waste Diversion Targets</a:t>
            </a:r>
          </a:p>
          <a:p>
            <a:pPr>
              <a:lnSpc>
                <a:spcPct val="90000"/>
              </a:lnSpc>
            </a:pPr>
            <a:r>
              <a:rPr lang="en-GB" dirty="0">
                <a:latin typeface="Arial" panose="020B0604020202020204" pitchFamily="34" charset="0"/>
                <a:cs typeface="Arial" panose="020B0604020202020204" pitchFamily="34" charset="0"/>
              </a:rPr>
              <a:t>Governments are to provide binding waste diversion targets for hotels, encouraging recycling and composting. This should include investments in the necessary infrastructure and staff training in the separation at source of waste.</a:t>
            </a:r>
          </a:p>
          <a:p>
            <a:pPr>
              <a:lnSpc>
                <a:spcPct val="90000"/>
              </a:lnSpc>
            </a:pPr>
            <a:r>
              <a:rPr lang="en-GB" dirty="0">
                <a:latin typeface="Arial" panose="020B0604020202020204" pitchFamily="34" charset="0"/>
                <a:cs typeface="Arial" panose="020B0604020202020204" pitchFamily="34" charset="0"/>
              </a:rPr>
              <a:t>Plastic Ban -Further regulations will be made with regards to phasing out single-use plastics in hotels. It could facilitate biodegradable alternatives and reusable packaging with clearly laid-out implementation guidelines.</a:t>
            </a:r>
          </a:p>
          <a:p>
            <a:pPr>
              <a:lnSpc>
                <a:spcPct val="90000"/>
              </a:lnSpc>
            </a:pPr>
            <a:r>
              <a:rPr lang="en-GB" b="1" dirty="0">
                <a:latin typeface="Arial" panose="020B0604020202020204" pitchFamily="34" charset="0"/>
                <a:cs typeface="Arial" panose="020B0604020202020204" pitchFamily="34" charset="0"/>
              </a:rPr>
              <a:t>Management-</a:t>
            </a:r>
            <a:r>
              <a:rPr lang="en-GB" dirty="0">
                <a:latin typeface="Arial" panose="020B0604020202020204" pitchFamily="34" charset="0"/>
                <a:cs typeface="Arial" panose="020B0604020202020204" pitchFamily="34" charset="0"/>
              </a:rPr>
              <a:t> Circular Economy Frameworks</a:t>
            </a:r>
          </a:p>
          <a:p>
            <a:pPr>
              <a:lnSpc>
                <a:spcPct val="90000"/>
              </a:lnSpc>
            </a:pPr>
            <a:r>
              <a:rPr lang="en-GB" dirty="0">
                <a:latin typeface="Arial" panose="020B0604020202020204" pitchFamily="34" charset="0"/>
                <a:cs typeface="Arial" panose="020B0604020202020204" pitchFamily="34" charset="0"/>
              </a:rPr>
              <a:t>The hotels will shift to circular economy practices, compost food waste for use in landscaping, or donate extra food to local farmers to reduce waste taken away by outside providers.</a:t>
            </a:r>
          </a:p>
          <a:p>
            <a:pPr>
              <a:lnSpc>
                <a:spcPct val="90000"/>
              </a:lnSpc>
            </a:pPr>
            <a:r>
              <a:rPr lang="en-GB" dirty="0">
                <a:latin typeface="Arial" panose="020B0604020202020204" pitchFamily="34" charset="0"/>
                <a:cs typeface="Arial" panose="020B0604020202020204" pitchFamily="34" charset="0"/>
              </a:rPr>
              <a:t>Food Waste Reduction Programs -Hotels should invest in technology that can monitor kitchen waste and effectively plan menus in collaboration with local food banks to whom they can donate leftovers.</a:t>
            </a:r>
          </a:p>
          <a:p>
            <a:pPr>
              <a:lnSpc>
                <a:spcPct val="90000"/>
              </a:lnSpc>
            </a:pPr>
            <a:endParaRPr lang="en-GB" dirty="0">
              <a:latin typeface="Arial" panose="020B0604020202020204" pitchFamily="34" charset="0"/>
              <a:cs typeface="Arial" panose="020B0604020202020204" pitchFamily="34" charset="0"/>
            </a:endParaRPr>
          </a:p>
          <a:p>
            <a:pPr>
              <a:lnSpc>
                <a:spcPct val="90000"/>
              </a:lnSpc>
            </a:pPr>
            <a:endParaRPr lang="en-GB" sz="1300" dirty="0"/>
          </a:p>
          <a:p>
            <a:pPr>
              <a:lnSpc>
                <a:spcPct val="90000"/>
              </a:lnSpc>
            </a:pPr>
            <a:endParaRPr lang="en-GB" sz="1300" dirty="0"/>
          </a:p>
          <a:p>
            <a:pPr>
              <a:lnSpc>
                <a:spcPct val="90000"/>
              </a:lnSpc>
            </a:pPr>
            <a:endParaRPr lang="en-GB" sz="1300" dirty="0"/>
          </a:p>
          <a:p>
            <a:pPr>
              <a:lnSpc>
                <a:spcPct val="90000"/>
              </a:lnSpc>
            </a:pPr>
            <a:endParaRPr lang="en-GB" sz="1300" dirty="0"/>
          </a:p>
        </p:txBody>
      </p:sp>
      <p:pic>
        <p:nvPicPr>
          <p:cNvPr id="11" name="Picture 10" descr="Cartoon of a person looking at a person in a pile of papers&#10;&#10;Description automatically generated">
            <a:extLst>
              <a:ext uri="{FF2B5EF4-FFF2-40B4-BE49-F238E27FC236}">
                <a16:creationId xmlns:a16="http://schemas.microsoft.com/office/drawing/2014/main" id="{DB5EE364-EAFC-F74C-1DFB-A5F2D58243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7575" y="3006197"/>
            <a:ext cx="4199843" cy="3709641"/>
          </a:xfrm>
          <a:prstGeom prst="rect">
            <a:avLst/>
          </a:prstGeom>
          <a:effectLst/>
        </p:spPr>
      </p:pic>
    </p:spTree>
    <p:extLst>
      <p:ext uri="{BB962C8B-B14F-4D97-AF65-F5344CB8AC3E}">
        <p14:creationId xmlns:p14="http://schemas.microsoft.com/office/powerpoint/2010/main" val="252733094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19" name="Rectangle 18">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pic>
        <p:nvPicPr>
          <p:cNvPr id="9" name="Picture 8" descr="A black and yellow logo&#10;&#10;Description automatically generated">
            <a:extLst>
              <a:ext uri="{FF2B5EF4-FFF2-40B4-BE49-F238E27FC236}">
                <a16:creationId xmlns:a16="http://schemas.microsoft.com/office/drawing/2014/main" id="{AF81D53A-8F6B-FB67-6569-EBFC5E33EC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5266" y="154507"/>
            <a:ext cx="2706161" cy="1305723"/>
          </a:xfrm>
          <a:prstGeom prst="rect">
            <a:avLst/>
          </a:prstGeom>
          <a:effectLst>
            <a:outerShdw blurRad="50800" dist="38100" dir="5400000" algn="t" rotWithShape="0">
              <a:prstClr val="black">
                <a:alpha val="43000"/>
              </a:prstClr>
            </a:outerShdw>
          </a:effectLst>
        </p:spPr>
      </p:pic>
      <p:graphicFrame>
        <p:nvGraphicFramePr>
          <p:cNvPr id="11" name="Content Placeholder 2">
            <a:extLst>
              <a:ext uri="{FF2B5EF4-FFF2-40B4-BE49-F238E27FC236}">
                <a16:creationId xmlns:a16="http://schemas.microsoft.com/office/drawing/2014/main" id="{2276CBE4-2F89-E005-19D7-6F91846436FE}"/>
              </a:ext>
            </a:extLst>
          </p:cNvPr>
          <p:cNvGraphicFramePr>
            <a:graphicFrameLocks noGrp="1"/>
          </p:cNvGraphicFramePr>
          <p:nvPr>
            <p:ph idx="1"/>
            <p:extLst>
              <p:ext uri="{D42A27DB-BD31-4B8C-83A1-F6EECF244321}">
                <p14:modId xmlns:p14="http://schemas.microsoft.com/office/powerpoint/2010/main" val="2761164596"/>
              </p:ext>
            </p:extLst>
          </p:nvPr>
        </p:nvGraphicFramePr>
        <p:xfrm>
          <a:off x="0" y="2163097"/>
          <a:ext cx="12192000" cy="46949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815657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B9EC7-94FF-EDE5-E970-172E5317C1EB}"/>
              </a:ext>
            </a:extLst>
          </p:cNvPr>
          <p:cNvSpPr>
            <a:spLocks noGrp="1"/>
          </p:cNvSpPr>
          <p:nvPr>
            <p:ph type="title"/>
          </p:nvPr>
        </p:nvSpPr>
        <p:spPr>
          <a:xfrm>
            <a:off x="3365874" y="112490"/>
            <a:ext cx="5240854" cy="834515"/>
          </a:xfrm>
        </p:spPr>
        <p:txBody>
          <a:bodyPr>
            <a:normAutofit/>
          </a:bodyPr>
          <a:lstStyle/>
          <a:p>
            <a:r>
              <a:rPr lang="en-GB" dirty="0">
                <a:latin typeface="Arial" panose="020B0604020202020204" pitchFamily="34" charset="0"/>
                <a:cs typeface="Arial" panose="020B0604020202020204" pitchFamily="34" charset="0"/>
              </a:rPr>
              <a:t>Selected references</a:t>
            </a:r>
          </a:p>
        </p:txBody>
      </p:sp>
      <p:sp>
        <p:nvSpPr>
          <p:cNvPr id="68" name="Content Placeholder 2">
            <a:extLst>
              <a:ext uri="{FF2B5EF4-FFF2-40B4-BE49-F238E27FC236}">
                <a16:creationId xmlns:a16="http://schemas.microsoft.com/office/drawing/2014/main" id="{F2DD063F-26F1-0571-52D5-F5AD12078633}"/>
              </a:ext>
            </a:extLst>
          </p:cNvPr>
          <p:cNvSpPr>
            <a:spLocks noGrp="1"/>
          </p:cNvSpPr>
          <p:nvPr>
            <p:ph idx="1"/>
          </p:nvPr>
        </p:nvSpPr>
        <p:spPr>
          <a:xfrm>
            <a:off x="275303" y="1248697"/>
            <a:ext cx="8928987" cy="5275749"/>
          </a:xfrm>
        </p:spPr>
        <p:txBody>
          <a:bodyPr>
            <a:normAutofit fontScale="92500" lnSpcReduction="10000"/>
          </a:bodyPr>
          <a:lstStyle/>
          <a:p>
            <a:pPr>
              <a:lnSpc>
                <a:spcPct val="90000"/>
              </a:lnSpc>
            </a:pPr>
            <a:r>
              <a:rPr lang="en-GB" sz="1600" dirty="0">
                <a:latin typeface="Arial" panose="020B0604020202020204" pitchFamily="34" charset="0"/>
                <a:cs typeface="Arial" panose="020B0604020202020204" pitchFamily="34" charset="0"/>
              </a:rPr>
              <a:t>Baker, M.A., Davis, E.A. and Weaver, P.A., (2014). Eco-friendly attitudes, barriers to participation, and differences in behaviour at green hotels. Cornell Hospitality Quarterly, 55(1), pp.89-99.</a:t>
            </a:r>
          </a:p>
          <a:p>
            <a:pPr>
              <a:lnSpc>
                <a:spcPct val="90000"/>
              </a:lnSpc>
            </a:pPr>
            <a:r>
              <a:rPr lang="en-GB" sz="1600" dirty="0" err="1">
                <a:latin typeface="Arial" panose="020B0604020202020204" pitchFamily="34" charset="0"/>
                <a:cs typeface="Arial" panose="020B0604020202020204" pitchFamily="34" charset="0"/>
              </a:rPr>
              <a:t>Bohdanowicz</a:t>
            </a:r>
            <a:r>
              <a:rPr lang="en-GB" sz="1600" dirty="0">
                <a:latin typeface="Arial" panose="020B0604020202020204" pitchFamily="34" charset="0"/>
                <a:cs typeface="Arial" panose="020B0604020202020204" pitchFamily="34" charset="0"/>
              </a:rPr>
              <a:t>, P., (2007). A case study of Hilton environmental reporting as a tool of corporate social responsibility. Tourism Review International, 11(2), pp.115-131.</a:t>
            </a:r>
          </a:p>
          <a:p>
            <a:pPr>
              <a:lnSpc>
                <a:spcPct val="90000"/>
              </a:lnSpc>
            </a:pPr>
            <a:r>
              <a:rPr lang="en-GB" sz="1600" dirty="0" err="1">
                <a:latin typeface="Arial" panose="020B0604020202020204" pitchFamily="34" charset="0"/>
                <a:cs typeface="Arial" panose="020B0604020202020204" pitchFamily="34" charset="0"/>
              </a:rPr>
              <a:t>Dryzek</a:t>
            </a:r>
            <a:r>
              <a:rPr lang="en-GB" sz="1600" dirty="0">
                <a:latin typeface="Arial" panose="020B0604020202020204" pitchFamily="34" charset="0"/>
                <a:cs typeface="Arial" panose="020B0604020202020204" pitchFamily="34" charset="0"/>
              </a:rPr>
              <a:t>, J.S., Downes, D., </a:t>
            </a:r>
            <a:r>
              <a:rPr lang="en-GB" sz="1600" dirty="0" err="1">
                <a:latin typeface="Arial" panose="020B0604020202020204" pitchFamily="34" charset="0"/>
                <a:cs typeface="Arial" panose="020B0604020202020204" pitchFamily="34" charset="0"/>
              </a:rPr>
              <a:t>Hunold</a:t>
            </a:r>
            <a:r>
              <a:rPr lang="en-GB" sz="1600" dirty="0">
                <a:latin typeface="Arial" panose="020B0604020202020204" pitchFamily="34" charset="0"/>
                <a:cs typeface="Arial" panose="020B0604020202020204" pitchFamily="34" charset="0"/>
              </a:rPr>
              <a:t>, C., Schlosberg, D. and Hernes, H.K., (2003). Green states and social movements: environmentalism in the United States, United Kingdom, Germany, and Norway. OUP Oxford.</a:t>
            </a:r>
          </a:p>
          <a:p>
            <a:pPr>
              <a:lnSpc>
                <a:spcPct val="90000"/>
              </a:lnSpc>
            </a:pPr>
            <a:r>
              <a:rPr lang="en-GB" sz="1600" dirty="0" err="1">
                <a:latin typeface="Arial" panose="020B0604020202020204" pitchFamily="34" charset="0"/>
                <a:cs typeface="Arial" panose="020B0604020202020204" pitchFamily="34" charset="0"/>
              </a:rPr>
              <a:t>Dabija</a:t>
            </a:r>
            <a:r>
              <a:rPr lang="en-GB" sz="1600" dirty="0">
                <a:latin typeface="Arial" panose="020B0604020202020204" pitchFamily="34" charset="0"/>
                <a:cs typeface="Arial" panose="020B0604020202020204" pitchFamily="34" charset="0"/>
              </a:rPr>
              <a:t>, D.C., Bejan, B.M. and Grant, D.B., (2018). The impact of consumer green behaviour on green loyalty among retail formats: A Romanian case study. Moravian Geographical Reports, 26(3), pp.173-185.</a:t>
            </a:r>
          </a:p>
          <a:p>
            <a:pPr>
              <a:lnSpc>
                <a:spcPct val="90000"/>
              </a:lnSpc>
            </a:pPr>
            <a:r>
              <a:rPr lang="en-GB" sz="1600" dirty="0">
                <a:latin typeface="Arial" panose="020B0604020202020204" pitchFamily="34" charset="0"/>
                <a:cs typeface="Arial" panose="020B0604020202020204" pitchFamily="34" charset="0"/>
              </a:rPr>
              <a:t>Hilton (2024) Travel with Purpose , Available at :https://cr.hilton.com/</a:t>
            </a:r>
            <a:r>
              <a:rPr lang="en-GB" sz="1600" dirty="0" err="1">
                <a:latin typeface="Arial" panose="020B0604020202020204" pitchFamily="34" charset="0"/>
                <a:cs typeface="Arial" panose="020B0604020202020204" pitchFamily="34" charset="0"/>
              </a:rPr>
              <a:t>wp</a:t>
            </a:r>
            <a:r>
              <a:rPr lang="en-GB" sz="1600" dirty="0">
                <a:latin typeface="Arial" panose="020B0604020202020204" pitchFamily="34" charset="0"/>
                <a:cs typeface="Arial" panose="020B0604020202020204" pitchFamily="34" charset="0"/>
              </a:rPr>
              <a:t>-content/uploads/2021/04/Hilton-2020-ESG-Report.pdf  (Accessed 06/11/2024) </a:t>
            </a:r>
          </a:p>
          <a:p>
            <a:pPr>
              <a:lnSpc>
                <a:spcPct val="90000"/>
              </a:lnSpc>
            </a:pPr>
            <a:r>
              <a:rPr lang="en-GB" sz="1600" dirty="0" err="1">
                <a:latin typeface="Arial" panose="020B0604020202020204" pitchFamily="34" charset="0"/>
                <a:cs typeface="Arial" panose="020B0604020202020204" pitchFamily="34" charset="0"/>
              </a:rPr>
              <a:t>Khatter</a:t>
            </a:r>
            <a:r>
              <a:rPr lang="en-GB" sz="1600" dirty="0">
                <a:latin typeface="Arial" panose="020B0604020202020204" pitchFamily="34" charset="0"/>
                <a:cs typeface="Arial" panose="020B0604020202020204" pitchFamily="34" charset="0"/>
              </a:rPr>
              <a:t>, A., (2023). Challenges and solutions for environmental sustainability in the hospitality sector. Sustainability, 15(15), p.11491.</a:t>
            </a:r>
          </a:p>
          <a:p>
            <a:pPr>
              <a:lnSpc>
                <a:spcPct val="90000"/>
              </a:lnSpc>
            </a:pPr>
            <a:r>
              <a:rPr lang="en-GB" sz="1600" dirty="0">
                <a:latin typeface="Arial" panose="020B0604020202020204" pitchFamily="34" charset="0"/>
                <a:cs typeface="Arial" panose="020B0604020202020204" pitchFamily="34" charset="0"/>
              </a:rPr>
              <a:t>Kim, S.H., Lee, K. and Fairhurst, A., (2017). The review of “green” research in hospitality, 2000-2014: Current trends and future research directions. International Journal of Contemporary Hospitality Management, 29(1), pp.226-247.</a:t>
            </a:r>
          </a:p>
          <a:p>
            <a:pPr>
              <a:lnSpc>
                <a:spcPct val="90000"/>
              </a:lnSpc>
            </a:pPr>
            <a:r>
              <a:rPr lang="en-GB" sz="1600" dirty="0">
                <a:latin typeface="Arial" panose="020B0604020202020204" pitchFamily="34" charset="0"/>
                <a:cs typeface="Arial" panose="020B0604020202020204" pitchFamily="34" charset="0"/>
              </a:rPr>
              <a:t>Nordin, S., (2005). Tourism of tomorrow: Travel trends and forces of change. </a:t>
            </a:r>
            <a:r>
              <a:rPr lang="en-GB" sz="1600" dirty="0" err="1">
                <a:latin typeface="Arial" panose="020B0604020202020204" pitchFamily="34" charset="0"/>
                <a:cs typeface="Arial" panose="020B0604020202020204" pitchFamily="34" charset="0"/>
              </a:rPr>
              <a:t>Etour</a:t>
            </a:r>
            <a:r>
              <a:rPr lang="en-GB" sz="1600" dirty="0">
                <a:latin typeface="Arial" panose="020B0604020202020204" pitchFamily="34" charset="0"/>
                <a:cs typeface="Arial" panose="020B0604020202020204" pitchFamily="34" charset="0"/>
              </a:rPr>
              <a:t>.</a:t>
            </a:r>
          </a:p>
          <a:p>
            <a:pPr>
              <a:lnSpc>
                <a:spcPct val="90000"/>
              </a:lnSpc>
            </a:pPr>
            <a:r>
              <a:rPr lang="en-GB" sz="1600" dirty="0">
                <a:latin typeface="Arial" panose="020B0604020202020204" pitchFamily="34" charset="0"/>
                <a:cs typeface="Arial" panose="020B0604020202020204" pitchFamily="34" charset="0"/>
              </a:rPr>
              <a:t>Purvis, B., Mao, Y. and Robinson, D., (2019). Three pillars of sustainability: in search of conceptual origins. Sustainability Science, 14, pp.681-695.</a:t>
            </a:r>
          </a:p>
          <a:p>
            <a:pPr>
              <a:lnSpc>
                <a:spcPct val="90000"/>
              </a:lnSpc>
            </a:pPr>
            <a:r>
              <a:rPr lang="en-GB" sz="1600" dirty="0" err="1">
                <a:latin typeface="Arial" panose="020B0604020202020204" pitchFamily="34" charset="0"/>
                <a:cs typeface="Arial" panose="020B0604020202020204" pitchFamily="34" charset="0"/>
              </a:rPr>
              <a:t>Pizam</a:t>
            </a:r>
            <a:r>
              <a:rPr lang="en-GB" sz="1600" dirty="0">
                <a:latin typeface="Arial" panose="020B0604020202020204" pitchFamily="34" charset="0"/>
                <a:cs typeface="Arial" panose="020B0604020202020204" pitchFamily="34" charset="0"/>
              </a:rPr>
              <a:t>, A. (2009) ‘Green hotels: A fad, ploy or fact of life?’, International Journal of Hospitality Management, 28(4), pp. 1-4.</a:t>
            </a:r>
          </a:p>
          <a:p>
            <a:pPr>
              <a:lnSpc>
                <a:spcPct val="90000"/>
              </a:lnSpc>
            </a:pPr>
            <a:endParaRPr lang="en-GB" sz="1100" dirty="0">
              <a:latin typeface="Arial" panose="020B0604020202020204" pitchFamily="34" charset="0"/>
              <a:cs typeface="Arial" panose="020B0604020202020204" pitchFamily="34" charset="0"/>
            </a:endParaRPr>
          </a:p>
        </p:txBody>
      </p:sp>
      <p:pic>
        <p:nvPicPr>
          <p:cNvPr id="8" name="AUDIO-2024-11-07-11-12-56(1)">
            <a:hlinkClick r:id="" action="ppaction://media"/>
            <a:extLst>
              <a:ext uri="{FF2B5EF4-FFF2-40B4-BE49-F238E27FC236}">
                <a16:creationId xmlns:a16="http://schemas.microsoft.com/office/drawing/2014/main" id="{FB80D9CB-969C-CC51-E83B-2488A713C7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722768" y="6371302"/>
            <a:ext cx="326425" cy="326425"/>
          </a:xfrm>
          <a:prstGeom prst="rect">
            <a:avLst/>
          </a:prstGeom>
        </p:spPr>
      </p:pic>
      <p:pic>
        <p:nvPicPr>
          <p:cNvPr id="5" name="Picture 4">
            <a:extLst>
              <a:ext uri="{FF2B5EF4-FFF2-40B4-BE49-F238E27FC236}">
                <a16:creationId xmlns:a16="http://schemas.microsoft.com/office/drawing/2014/main" id="{1C5735DF-7376-D7EB-171B-B85008974DBF}"/>
              </a:ext>
            </a:extLst>
          </p:cNvPr>
          <p:cNvPicPr>
            <a:picLocks noChangeAspect="1"/>
          </p:cNvPicPr>
          <p:nvPr/>
        </p:nvPicPr>
        <p:blipFill>
          <a:blip r:embed="rId6"/>
          <a:stretch>
            <a:fillRect/>
          </a:stretch>
        </p:blipFill>
        <p:spPr>
          <a:xfrm>
            <a:off x="9385160" y="3820155"/>
            <a:ext cx="2531537" cy="2789519"/>
          </a:xfrm>
          <a:prstGeom prst="rect">
            <a:avLst/>
          </a:prstGeom>
        </p:spPr>
      </p:pic>
    </p:spTree>
    <p:extLst>
      <p:ext uri="{BB962C8B-B14F-4D97-AF65-F5344CB8AC3E}">
        <p14:creationId xmlns:p14="http://schemas.microsoft.com/office/powerpoint/2010/main" val="20916480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53" presetClass="entr" presetSubtype="16" fill="hold" grpId="0" nodeType="withEffect">
                                  <p:stCondLst>
                                    <p:cond delay="0"/>
                                  </p:stCondLst>
                                  <p:childTnLst>
                                    <p:set>
                                      <p:cBhvr>
                                        <p:cTn id="8" dur="1" fill="hold">
                                          <p:stCondLst>
                                            <p:cond delay="0"/>
                                          </p:stCondLst>
                                        </p:cTn>
                                        <p:tgtEl>
                                          <p:spTgt spid="68">
                                            <p:txEl>
                                              <p:pRg st="0" end="0"/>
                                            </p:txEl>
                                          </p:spTgt>
                                        </p:tgtEl>
                                        <p:attrNameLst>
                                          <p:attrName>style.visibility</p:attrName>
                                        </p:attrNameLst>
                                      </p:cBhvr>
                                      <p:to>
                                        <p:strVal val="visible"/>
                                      </p:to>
                                    </p:set>
                                    <p:anim calcmode="lin" valueType="num">
                                      <p:cBhvr>
                                        <p:cTn id="9" dur="500" fill="hold"/>
                                        <p:tgtEl>
                                          <p:spTgt spid="68">
                                            <p:txEl>
                                              <p:pRg st="0" end="0"/>
                                            </p:txEl>
                                          </p:spTgt>
                                        </p:tgtEl>
                                        <p:attrNameLst>
                                          <p:attrName>ppt_w</p:attrName>
                                        </p:attrNameLst>
                                      </p:cBhvr>
                                      <p:tavLst>
                                        <p:tav tm="0">
                                          <p:val>
                                            <p:fltVal val="0"/>
                                          </p:val>
                                        </p:tav>
                                        <p:tav tm="100000">
                                          <p:val>
                                            <p:strVal val="#ppt_w"/>
                                          </p:val>
                                        </p:tav>
                                      </p:tavLst>
                                    </p:anim>
                                    <p:anim calcmode="lin" valueType="num">
                                      <p:cBhvr>
                                        <p:cTn id="10" dur="500" fill="hold"/>
                                        <p:tgtEl>
                                          <p:spTgt spid="68">
                                            <p:txEl>
                                              <p:pRg st="0" end="0"/>
                                            </p:txEl>
                                          </p:spTgt>
                                        </p:tgtEl>
                                        <p:attrNameLst>
                                          <p:attrName>ppt_h</p:attrName>
                                        </p:attrNameLst>
                                      </p:cBhvr>
                                      <p:tavLst>
                                        <p:tav tm="0">
                                          <p:val>
                                            <p:fltVal val="0"/>
                                          </p:val>
                                        </p:tav>
                                        <p:tav tm="100000">
                                          <p:val>
                                            <p:strVal val="#ppt_h"/>
                                          </p:val>
                                        </p:tav>
                                      </p:tavLst>
                                    </p:anim>
                                    <p:animEffect transition="in" filter="fade">
                                      <p:cBhvr>
                                        <p:cTn id="11" dur="500"/>
                                        <p:tgtEl>
                                          <p:spTgt spid="68">
                                            <p:txEl>
                                              <p:pRg st="0" end="0"/>
                                            </p:txEl>
                                          </p:spTgt>
                                        </p:tgtEl>
                                      </p:cBhvr>
                                    </p:animEffect>
                                  </p:childTnLst>
                                </p:cTn>
                              </p:par>
                              <p:par>
                                <p:cTn id="12" presetID="53" presetClass="entr" presetSubtype="16" fill="hold" grpId="0" nodeType="withEffect">
                                  <p:stCondLst>
                                    <p:cond delay="0"/>
                                  </p:stCondLst>
                                  <p:childTnLst>
                                    <p:set>
                                      <p:cBhvr>
                                        <p:cTn id="13" dur="1" fill="hold">
                                          <p:stCondLst>
                                            <p:cond delay="0"/>
                                          </p:stCondLst>
                                        </p:cTn>
                                        <p:tgtEl>
                                          <p:spTgt spid="68">
                                            <p:txEl>
                                              <p:pRg st="1" end="1"/>
                                            </p:txEl>
                                          </p:spTgt>
                                        </p:tgtEl>
                                        <p:attrNameLst>
                                          <p:attrName>style.visibility</p:attrName>
                                        </p:attrNameLst>
                                      </p:cBhvr>
                                      <p:to>
                                        <p:strVal val="visible"/>
                                      </p:to>
                                    </p:set>
                                    <p:anim calcmode="lin" valueType="num">
                                      <p:cBhvr>
                                        <p:cTn id="14" dur="500" fill="hold"/>
                                        <p:tgtEl>
                                          <p:spTgt spid="68">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68">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68">
                                            <p:txEl>
                                              <p:pRg st="1" end="1"/>
                                            </p:txEl>
                                          </p:spTgt>
                                        </p:tgtEl>
                                      </p:cBhvr>
                                    </p:animEffect>
                                  </p:childTnLst>
                                </p:cTn>
                              </p:par>
                              <p:par>
                                <p:cTn id="17" presetID="53" presetClass="entr" presetSubtype="16" fill="hold" grpId="0" nodeType="withEffect">
                                  <p:stCondLst>
                                    <p:cond delay="0"/>
                                  </p:stCondLst>
                                  <p:childTnLst>
                                    <p:set>
                                      <p:cBhvr>
                                        <p:cTn id="18" dur="1" fill="hold">
                                          <p:stCondLst>
                                            <p:cond delay="0"/>
                                          </p:stCondLst>
                                        </p:cTn>
                                        <p:tgtEl>
                                          <p:spTgt spid="68">
                                            <p:txEl>
                                              <p:pRg st="2" end="2"/>
                                            </p:txEl>
                                          </p:spTgt>
                                        </p:tgtEl>
                                        <p:attrNameLst>
                                          <p:attrName>style.visibility</p:attrName>
                                        </p:attrNameLst>
                                      </p:cBhvr>
                                      <p:to>
                                        <p:strVal val="visible"/>
                                      </p:to>
                                    </p:set>
                                    <p:anim calcmode="lin" valueType="num">
                                      <p:cBhvr>
                                        <p:cTn id="19" dur="500" fill="hold"/>
                                        <p:tgtEl>
                                          <p:spTgt spid="68">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68">
                                            <p:txEl>
                                              <p:pRg st="2" end="2"/>
                                            </p:txEl>
                                          </p:spTgt>
                                        </p:tgtEl>
                                        <p:attrNameLst>
                                          <p:attrName>ppt_h</p:attrName>
                                        </p:attrNameLst>
                                      </p:cBhvr>
                                      <p:tavLst>
                                        <p:tav tm="0">
                                          <p:val>
                                            <p:fltVal val="0"/>
                                          </p:val>
                                        </p:tav>
                                        <p:tav tm="100000">
                                          <p:val>
                                            <p:strVal val="#ppt_h"/>
                                          </p:val>
                                        </p:tav>
                                      </p:tavLst>
                                    </p:anim>
                                    <p:animEffect transition="in" filter="fade">
                                      <p:cBhvr>
                                        <p:cTn id="21" dur="500"/>
                                        <p:tgtEl>
                                          <p:spTgt spid="68">
                                            <p:txEl>
                                              <p:pRg st="2" end="2"/>
                                            </p:txEl>
                                          </p:spTgt>
                                        </p:tgtEl>
                                      </p:cBhvr>
                                    </p:animEffect>
                                  </p:childTnLst>
                                </p:cTn>
                              </p:par>
                              <p:par>
                                <p:cTn id="22" presetID="53" presetClass="entr" presetSubtype="16" fill="hold" grpId="0" nodeType="withEffect">
                                  <p:stCondLst>
                                    <p:cond delay="0"/>
                                  </p:stCondLst>
                                  <p:childTnLst>
                                    <p:set>
                                      <p:cBhvr>
                                        <p:cTn id="23" dur="1" fill="hold">
                                          <p:stCondLst>
                                            <p:cond delay="0"/>
                                          </p:stCondLst>
                                        </p:cTn>
                                        <p:tgtEl>
                                          <p:spTgt spid="68">
                                            <p:txEl>
                                              <p:pRg st="3" end="3"/>
                                            </p:txEl>
                                          </p:spTgt>
                                        </p:tgtEl>
                                        <p:attrNameLst>
                                          <p:attrName>style.visibility</p:attrName>
                                        </p:attrNameLst>
                                      </p:cBhvr>
                                      <p:to>
                                        <p:strVal val="visible"/>
                                      </p:to>
                                    </p:set>
                                    <p:anim calcmode="lin" valueType="num">
                                      <p:cBhvr>
                                        <p:cTn id="24" dur="500" fill="hold"/>
                                        <p:tgtEl>
                                          <p:spTgt spid="68">
                                            <p:txEl>
                                              <p:pRg st="3" end="3"/>
                                            </p:txEl>
                                          </p:spTgt>
                                        </p:tgtEl>
                                        <p:attrNameLst>
                                          <p:attrName>ppt_w</p:attrName>
                                        </p:attrNameLst>
                                      </p:cBhvr>
                                      <p:tavLst>
                                        <p:tav tm="0">
                                          <p:val>
                                            <p:fltVal val="0"/>
                                          </p:val>
                                        </p:tav>
                                        <p:tav tm="100000">
                                          <p:val>
                                            <p:strVal val="#ppt_w"/>
                                          </p:val>
                                        </p:tav>
                                      </p:tavLst>
                                    </p:anim>
                                    <p:anim calcmode="lin" valueType="num">
                                      <p:cBhvr>
                                        <p:cTn id="25" dur="500" fill="hold"/>
                                        <p:tgtEl>
                                          <p:spTgt spid="68">
                                            <p:txEl>
                                              <p:pRg st="3" end="3"/>
                                            </p:txEl>
                                          </p:spTgt>
                                        </p:tgtEl>
                                        <p:attrNameLst>
                                          <p:attrName>ppt_h</p:attrName>
                                        </p:attrNameLst>
                                      </p:cBhvr>
                                      <p:tavLst>
                                        <p:tav tm="0">
                                          <p:val>
                                            <p:fltVal val="0"/>
                                          </p:val>
                                        </p:tav>
                                        <p:tav tm="100000">
                                          <p:val>
                                            <p:strVal val="#ppt_h"/>
                                          </p:val>
                                        </p:tav>
                                      </p:tavLst>
                                    </p:anim>
                                    <p:animEffect transition="in" filter="fade">
                                      <p:cBhvr>
                                        <p:cTn id="26" dur="500"/>
                                        <p:tgtEl>
                                          <p:spTgt spid="68">
                                            <p:txEl>
                                              <p:pRg st="3" end="3"/>
                                            </p:txEl>
                                          </p:spTgt>
                                        </p:tgtEl>
                                      </p:cBhvr>
                                    </p:animEffect>
                                  </p:childTnLst>
                                </p:cTn>
                              </p:par>
                              <p:par>
                                <p:cTn id="27" presetID="53" presetClass="entr" presetSubtype="16" fill="hold" grpId="0" nodeType="withEffect">
                                  <p:stCondLst>
                                    <p:cond delay="0"/>
                                  </p:stCondLst>
                                  <p:childTnLst>
                                    <p:set>
                                      <p:cBhvr>
                                        <p:cTn id="28" dur="1" fill="hold">
                                          <p:stCondLst>
                                            <p:cond delay="0"/>
                                          </p:stCondLst>
                                        </p:cTn>
                                        <p:tgtEl>
                                          <p:spTgt spid="68">
                                            <p:txEl>
                                              <p:pRg st="4" end="4"/>
                                            </p:txEl>
                                          </p:spTgt>
                                        </p:tgtEl>
                                        <p:attrNameLst>
                                          <p:attrName>style.visibility</p:attrName>
                                        </p:attrNameLst>
                                      </p:cBhvr>
                                      <p:to>
                                        <p:strVal val="visible"/>
                                      </p:to>
                                    </p:set>
                                    <p:anim calcmode="lin" valueType="num">
                                      <p:cBhvr>
                                        <p:cTn id="29" dur="500" fill="hold"/>
                                        <p:tgtEl>
                                          <p:spTgt spid="68">
                                            <p:txEl>
                                              <p:pRg st="4" end="4"/>
                                            </p:txEl>
                                          </p:spTgt>
                                        </p:tgtEl>
                                        <p:attrNameLst>
                                          <p:attrName>ppt_w</p:attrName>
                                        </p:attrNameLst>
                                      </p:cBhvr>
                                      <p:tavLst>
                                        <p:tav tm="0">
                                          <p:val>
                                            <p:fltVal val="0"/>
                                          </p:val>
                                        </p:tav>
                                        <p:tav tm="100000">
                                          <p:val>
                                            <p:strVal val="#ppt_w"/>
                                          </p:val>
                                        </p:tav>
                                      </p:tavLst>
                                    </p:anim>
                                    <p:anim calcmode="lin" valueType="num">
                                      <p:cBhvr>
                                        <p:cTn id="30" dur="500" fill="hold"/>
                                        <p:tgtEl>
                                          <p:spTgt spid="68">
                                            <p:txEl>
                                              <p:pRg st="4" end="4"/>
                                            </p:txEl>
                                          </p:spTgt>
                                        </p:tgtEl>
                                        <p:attrNameLst>
                                          <p:attrName>ppt_h</p:attrName>
                                        </p:attrNameLst>
                                      </p:cBhvr>
                                      <p:tavLst>
                                        <p:tav tm="0">
                                          <p:val>
                                            <p:fltVal val="0"/>
                                          </p:val>
                                        </p:tav>
                                        <p:tav tm="100000">
                                          <p:val>
                                            <p:strVal val="#ppt_h"/>
                                          </p:val>
                                        </p:tav>
                                      </p:tavLst>
                                    </p:anim>
                                    <p:animEffect transition="in" filter="fade">
                                      <p:cBhvr>
                                        <p:cTn id="31" dur="500"/>
                                        <p:tgtEl>
                                          <p:spTgt spid="68">
                                            <p:txEl>
                                              <p:pRg st="4" end="4"/>
                                            </p:txEl>
                                          </p:spTgt>
                                        </p:tgtEl>
                                      </p:cBhvr>
                                    </p:animEffect>
                                  </p:childTnLst>
                                </p:cTn>
                              </p:par>
                              <p:par>
                                <p:cTn id="32" presetID="53" presetClass="entr" presetSubtype="16" fill="hold" grpId="0" nodeType="withEffect">
                                  <p:stCondLst>
                                    <p:cond delay="0"/>
                                  </p:stCondLst>
                                  <p:childTnLst>
                                    <p:set>
                                      <p:cBhvr>
                                        <p:cTn id="33" dur="1" fill="hold">
                                          <p:stCondLst>
                                            <p:cond delay="0"/>
                                          </p:stCondLst>
                                        </p:cTn>
                                        <p:tgtEl>
                                          <p:spTgt spid="68">
                                            <p:txEl>
                                              <p:pRg st="5" end="5"/>
                                            </p:txEl>
                                          </p:spTgt>
                                        </p:tgtEl>
                                        <p:attrNameLst>
                                          <p:attrName>style.visibility</p:attrName>
                                        </p:attrNameLst>
                                      </p:cBhvr>
                                      <p:to>
                                        <p:strVal val="visible"/>
                                      </p:to>
                                    </p:set>
                                    <p:anim calcmode="lin" valueType="num">
                                      <p:cBhvr>
                                        <p:cTn id="34" dur="500" fill="hold"/>
                                        <p:tgtEl>
                                          <p:spTgt spid="68">
                                            <p:txEl>
                                              <p:pRg st="5" end="5"/>
                                            </p:txEl>
                                          </p:spTgt>
                                        </p:tgtEl>
                                        <p:attrNameLst>
                                          <p:attrName>ppt_w</p:attrName>
                                        </p:attrNameLst>
                                      </p:cBhvr>
                                      <p:tavLst>
                                        <p:tav tm="0">
                                          <p:val>
                                            <p:fltVal val="0"/>
                                          </p:val>
                                        </p:tav>
                                        <p:tav tm="100000">
                                          <p:val>
                                            <p:strVal val="#ppt_w"/>
                                          </p:val>
                                        </p:tav>
                                      </p:tavLst>
                                    </p:anim>
                                    <p:anim calcmode="lin" valueType="num">
                                      <p:cBhvr>
                                        <p:cTn id="35" dur="500" fill="hold"/>
                                        <p:tgtEl>
                                          <p:spTgt spid="68">
                                            <p:txEl>
                                              <p:pRg st="5" end="5"/>
                                            </p:txEl>
                                          </p:spTgt>
                                        </p:tgtEl>
                                        <p:attrNameLst>
                                          <p:attrName>ppt_h</p:attrName>
                                        </p:attrNameLst>
                                      </p:cBhvr>
                                      <p:tavLst>
                                        <p:tav tm="0">
                                          <p:val>
                                            <p:fltVal val="0"/>
                                          </p:val>
                                        </p:tav>
                                        <p:tav tm="100000">
                                          <p:val>
                                            <p:strVal val="#ppt_h"/>
                                          </p:val>
                                        </p:tav>
                                      </p:tavLst>
                                    </p:anim>
                                    <p:animEffect transition="in" filter="fade">
                                      <p:cBhvr>
                                        <p:cTn id="36" dur="500"/>
                                        <p:tgtEl>
                                          <p:spTgt spid="68">
                                            <p:txEl>
                                              <p:pRg st="5" end="5"/>
                                            </p:txEl>
                                          </p:spTgt>
                                        </p:tgtEl>
                                      </p:cBhvr>
                                    </p:animEffect>
                                  </p:childTnLst>
                                </p:cTn>
                              </p:par>
                              <p:par>
                                <p:cTn id="37" presetID="53" presetClass="entr" presetSubtype="16" fill="hold" grpId="0" nodeType="withEffect">
                                  <p:stCondLst>
                                    <p:cond delay="0"/>
                                  </p:stCondLst>
                                  <p:childTnLst>
                                    <p:set>
                                      <p:cBhvr>
                                        <p:cTn id="38" dur="1" fill="hold">
                                          <p:stCondLst>
                                            <p:cond delay="0"/>
                                          </p:stCondLst>
                                        </p:cTn>
                                        <p:tgtEl>
                                          <p:spTgt spid="68">
                                            <p:txEl>
                                              <p:pRg st="6" end="6"/>
                                            </p:txEl>
                                          </p:spTgt>
                                        </p:tgtEl>
                                        <p:attrNameLst>
                                          <p:attrName>style.visibility</p:attrName>
                                        </p:attrNameLst>
                                      </p:cBhvr>
                                      <p:to>
                                        <p:strVal val="visible"/>
                                      </p:to>
                                    </p:set>
                                    <p:anim calcmode="lin" valueType="num">
                                      <p:cBhvr>
                                        <p:cTn id="39" dur="500" fill="hold"/>
                                        <p:tgtEl>
                                          <p:spTgt spid="68">
                                            <p:txEl>
                                              <p:pRg st="6" end="6"/>
                                            </p:txEl>
                                          </p:spTgt>
                                        </p:tgtEl>
                                        <p:attrNameLst>
                                          <p:attrName>ppt_w</p:attrName>
                                        </p:attrNameLst>
                                      </p:cBhvr>
                                      <p:tavLst>
                                        <p:tav tm="0">
                                          <p:val>
                                            <p:fltVal val="0"/>
                                          </p:val>
                                        </p:tav>
                                        <p:tav tm="100000">
                                          <p:val>
                                            <p:strVal val="#ppt_w"/>
                                          </p:val>
                                        </p:tav>
                                      </p:tavLst>
                                    </p:anim>
                                    <p:anim calcmode="lin" valueType="num">
                                      <p:cBhvr>
                                        <p:cTn id="40" dur="500" fill="hold"/>
                                        <p:tgtEl>
                                          <p:spTgt spid="68">
                                            <p:txEl>
                                              <p:pRg st="6" end="6"/>
                                            </p:txEl>
                                          </p:spTgt>
                                        </p:tgtEl>
                                        <p:attrNameLst>
                                          <p:attrName>ppt_h</p:attrName>
                                        </p:attrNameLst>
                                      </p:cBhvr>
                                      <p:tavLst>
                                        <p:tav tm="0">
                                          <p:val>
                                            <p:fltVal val="0"/>
                                          </p:val>
                                        </p:tav>
                                        <p:tav tm="100000">
                                          <p:val>
                                            <p:strVal val="#ppt_h"/>
                                          </p:val>
                                        </p:tav>
                                      </p:tavLst>
                                    </p:anim>
                                    <p:animEffect transition="in" filter="fade">
                                      <p:cBhvr>
                                        <p:cTn id="41" dur="500"/>
                                        <p:tgtEl>
                                          <p:spTgt spid="68">
                                            <p:txEl>
                                              <p:pRg st="6" end="6"/>
                                            </p:txEl>
                                          </p:spTgt>
                                        </p:tgtEl>
                                      </p:cBhvr>
                                    </p:animEffect>
                                  </p:childTnLst>
                                </p:cTn>
                              </p:par>
                              <p:par>
                                <p:cTn id="42" presetID="53" presetClass="entr" presetSubtype="16" fill="hold" grpId="0" nodeType="withEffect">
                                  <p:stCondLst>
                                    <p:cond delay="0"/>
                                  </p:stCondLst>
                                  <p:childTnLst>
                                    <p:set>
                                      <p:cBhvr>
                                        <p:cTn id="43" dur="1" fill="hold">
                                          <p:stCondLst>
                                            <p:cond delay="0"/>
                                          </p:stCondLst>
                                        </p:cTn>
                                        <p:tgtEl>
                                          <p:spTgt spid="68">
                                            <p:txEl>
                                              <p:pRg st="7" end="7"/>
                                            </p:txEl>
                                          </p:spTgt>
                                        </p:tgtEl>
                                        <p:attrNameLst>
                                          <p:attrName>style.visibility</p:attrName>
                                        </p:attrNameLst>
                                      </p:cBhvr>
                                      <p:to>
                                        <p:strVal val="visible"/>
                                      </p:to>
                                    </p:set>
                                    <p:anim calcmode="lin" valueType="num">
                                      <p:cBhvr>
                                        <p:cTn id="44" dur="500" fill="hold"/>
                                        <p:tgtEl>
                                          <p:spTgt spid="68">
                                            <p:txEl>
                                              <p:pRg st="7" end="7"/>
                                            </p:txEl>
                                          </p:spTgt>
                                        </p:tgtEl>
                                        <p:attrNameLst>
                                          <p:attrName>ppt_w</p:attrName>
                                        </p:attrNameLst>
                                      </p:cBhvr>
                                      <p:tavLst>
                                        <p:tav tm="0">
                                          <p:val>
                                            <p:fltVal val="0"/>
                                          </p:val>
                                        </p:tav>
                                        <p:tav tm="100000">
                                          <p:val>
                                            <p:strVal val="#ppt_w"/>
                                          </p:val>
                                        </p:tav>
                                      </p:tavLst>
                                    </p:anim>
                                    <p:anim calcmode="lin" valueType="num">
                                      <p:cBhvr>
                                        <p:cTn id="45" dur="500" fill="hold"/>
                                        <p:tgtEl>
                                          <p:spTgt spid="68">
                                            <p:txEl>
                                              <p:pRg st="7" end="7"/>
                                            </p:txEl>
                                          </p:spTgt>
                                        </p:tgtEl>
                                        <p:attrNameLst>
                                          <p:attrName>ppt_h</p:attrName>
                                        </p:attrNameLst>
                                      </p:cBhvr>
                                      <p:tavLst>
                                        <p:tav tm="0">
                                          <p:val>
                                            <p:fltVal val="0"/>
                                          </p:val>
                                        </p:tav>
                                        <p:tav tm="100000">
                                          <p:val>
                                            <p:strVal val="#ppt_h"/>
                                          </p:val>
                                        </p:tav>
                                      </p:tavLst>
                                    </p:anim>
                                    <p:animEffect transition="in" filter="fade">
                                      <p:cBhvr>
                                        <p:cTn id="46" dur="500"/>
                                        <p:tgtEl>
                                          <p:spTgt spid="68">
                                            <p:txEl>
                                              <p:pRg st="7" end="7"/>
                                            </p:txEl>
                                          </p:spTgt>
                                        </p:tgtEl>
                                      </p:cBhvr>
                                    </p:animEffect>
                                  </p:childTnLst>
                                </p:cTn>
                              </p:par>
                              <p:par>
                                <p:cTn id="47" presetID="53" presetClass="entr" presetSubtype="16" fill="hold" grpId="0" nodeType="withEffect">
                                  <p:stCondLst>
                                    <p:cond delay="0"/>
                                  </p:stCondLst>
                                  <p:childTnLst>
                                    <p:set>
                                      <p:cBhvr>
                                        <p:cTn id="48" dur="1" fill="hold">
                                          <p:stCondLst>
                                            <p:cond delay="0"/>
                                          </p:stCondLst>
                                        </p:cTn>
                                        <p:tgtEl>
                                          <p:spTgt spid="68">
                                            <p:txEl>
                                              <p:pRg st="8" end="8"/>
                                            </p:txEl>
                                          </p:spTgt>
                                        </p:tgtEl>
                                        <p:attrNameLst>
                                          <p:attrName>style.visibility</p:attrName>
                                        </p:attrNameLst>
                                      </p:cBhvr>
                                      <p:to>
                                        <p:strVal val="visible"/>
                                      </p:to>
                                    </p:set>
                                    <p:anim calcmode="lin" valueType="num">
                                      <p:cBhvr>
                                        <p:cTn id="49" dur="500" fill="hold"/>
                                        <p:tgtEl>
                                          <p:spTgt spid="68">
                                            <p:txEl>
                                              <p:pRg st="8" end="8"/>
                                            </p:txEl>
                                          </p:spTgt>
                                        </p:tgtEl>
                                        <p:attrNameLst>
                                          <p:attrName>ppt_w</p:attrName>
                                        </p:attrNameLst>
                                      </p:cBhvr>
                                      <p:tavLst>
                                        <p:tav tm="0">
                                          <p:val>
                                            <p:fltVal val="0"/>
                                          </p:val>
                                        </p:tav>
                                        <p:tav tm="100000">
                                          <p:val>
                                            <p:strVal val="#ppt_w"/>
                                          </p:val>
                                        </p:tav>
                                      </p:tavLst>
                                    </p:anim>
                                    <p:anim calcmode="lin" valueType="num">
                                      <p:cBhvr>
                                        <p:cTn id="50" dur="500" fill="hold"/>
                                        <p:tgtEl>
                                          <p:spTgt spid="68">
                                            <p:txEl>
                                              <p:pRg st="8" end="8"/>
                                            </p:txEl>
                                          </p:spTgt>
                                        </p:tgtEl>
                                        <p:attrNameLst>
                                          <p:attrName>ppt_h</p:attrName>
                                        </p:attrNameLst>
                                      </p:cBhvr>
                                      <p:tavLst>
                                        <p:tav tm="0">
                                          <p:val>
                                            <p:fltVal val="0"/>
                                          </p:val>
                                        </p:tav>
                                        <p:tav tm="100000">
                                          <p:val>
                                            <p:strVal val="#ppt_h"/>
                                          </p:val>
                                        </p:tav>
                                      </p:tavLst>
                                    </p:anim>
                                    <p:animEffect transition="in" filter="fade">
                                      <p:cBhvr>
                                        <p:cTn id="51" dur="500"/>
                                        <p:tgtEl>
                                          <p:spTgt spid="68">
                                            <p:txEl>
                                              <p:pRg st="8" end="8"/>
                                            </p:txEl>
                                          </p:spTgt>
                                        </p:tgtEl>
                                      </p:cBhvr>
                                    </p:animEffect>
                                  </p:childTnLst>
                                </p:cTn>
                              </p:par>
                              <p:par>
                                <p:cTn id="52" presetID="53" presetClass="entr" presetSubtype="16" fill="hold" grpId="0" nodeType="withEffect">
                                  <p:stCondLst>
                                    <p:cond delay="0"/>
                                  </p:stCondLst>
                                  <p:childTnLst>
                                    <p:set>
                                      <p:cBhvr>
                                        <p:cTn id="53" dur="1" fill="hold">
                                          <p:stCondLst>
                                            <p:cond delay="0"/>
                                          </p:stCondLst>
                                        </p:cTn>
                                        <p:tgtEl>
                                          <p:spTgt spid="68">
                                            <p:txEl>
                                              <p:pRg st="9" end="9"/>
                                            </p:txEl>
                                          </p:spTgt>
                                        </p:tgtEl>
                                        <p:attrNameLst>
                                          <p:attrName>style.visibility</p:attrName>
                                        </p:attrNameLst>
                                      </p:cBhvr>
                                      <p:to>
                                        <p:strVal val="visible"/>
                                      </p:to>
                                    </p:set>
                                    <p:anim calcmode="lin" valueType="num">
                                      <p:cBhvr>
                                        <p:cTn id="54" dur="500" fill="hold"/>
                                        <p:tgtEl>
                                          <p:spTgt spid="68">
                                            <p:txEl>
                                              <p:pRg st="9" end="9"/>
                                            </p:txEl>
                                          </p:spTgt>
                                        </p:tgtEl>
                                        <p:attrNameLst>
                                          <p:attrName>ppt_w</p:attrName>
                                        </p:attrNameLst>
                                      </p:cBhvr>
                                      <p:tavLst>
                                        <p:tav tm="0">
                                          <p:val>
                                            <p:fltVal val="0"/>
                                          </p:val>
                                        </p:tav>
                                        <p:tav tm="100000">
                                          <p:val>
                                            <p:strVal val="#ppt_w"/>
                                          </p:val>
                                        </p:tav>
                                      </p:tavLst>
                                    </p:anim>
                                    <p:anim calcmode="lin" valueType="num">
                                      <p:cBhvr>
                                        <p:cTn id="55" dur="500" fill="hold"/>
                                        <p:tgtEl>
                                          <p:spTgt spid="68">
                                            <p:txEl>
                                              <p:pRg st="9" end="9"/>
                                            </p:txEl>
                                          </p:spTgt>
                                        </p:tgtEl>
                                        <p:attrNameLst>
                                          <p:attrName>ppt_h</p:attrName>
                                        </p:attrNameLst>
                                      </p:cBhvr>
                                      <p:tavLst>
                                        <p:tav tm="0">
                                          <p:val>
                                            <p:fltVal val="0"/>
                                          </p:val>
                                        </p:tav>
                                        <p:tav tm="100000">
                                          <p:val>
                                            <p:strVal val="#ppt_h"/>
                                          </p:val>
                                        </p:tav>
                                      </p:tavLst>
                                    </p:anim>
                                    <p:animEffect transition="in" filter="fade">
                                      <p:cBhvr>
                                        <p:cTn id="56" dur="500"/>
                                        <p:tgtEl>
                                          <p:spTgt spid="68">
                                            <p:txEl>
                                              <p:pRg st="9" end="9"/>
                                            </p:txEl>
                                          </p:spTgt>
                                        </p:tgtEl>
                                      </p:cBhvr>
                                    </p:animEffect>
                                  </p:childTnLst>
                                </p:cTn>
                              </p:par>
                              <p:par>
                                <p:cTn id="57" presetID="42" presetClass="entr" presetSubtype="0" fill="hold" grpId="0" nodeType="withEffect">
                                  <p:stCondLst>
                                    <p:cond delay="0"/>
                                  </p:stCondLst>
                                  <p:childTnLst>
                                    <p:set>
                                      <p:cBhvr>
                                        <p:cTn id="58" dur="1" fill="hold">
                                          <p:stCondLst>
                                            <p:cond delay="0"/>
                                          </p:stCondLst>
                                        </p:cTn>
                                        <p:tgtEl>
                                          <p:spTgt spid="2"/>
                                        </p:tgtEl>
                                        <p:attrNameLst>
                                          <p:attrName>style.visibility</p:attrName>
                                        </p:attrNameLst>
                                      </p:cBhvr>
                                      <p:to>
                                        <p:strVal val="visible"/>
                                      </p:to>
                                    </p:set>
                                    <p:animEffect transition="in" filter="fade">
                                      <p:cBhvr>
                                        <p:cTn id="59" dur="1000"/>
                                        <p:tgtEl>
                                          <p:spTgt spid="2"/>
                                        </p:tgtEl>
                                      </p:cBhvr>
                                    </p:animEffect>
                                    <p:anim calcmode="lin" valueType="num">
                                      <p:cBhvr>
                                        <p:cTn id="60" dur="1000" fill="hold"/>
                                        <p:tgtEl>
                                          <p:spTgt spid="2"/>
                                        </p:tgtEl>
                                        <p:attrNameLst>
                                          <p:attrName>ppt_x</p:attrName>
                                        </p:attrNameLst>
                                      </p:cBhvr>
                                      <p:tavLst>
                                        <p:tav tm="0">
                                          <p:val>
                                            <p:strVal val="#ppt_x"/>
                                          </p:val>
                                        </p:tav>
                                        <p:tav tm="100000">
                                          <p:val>
                                            <p:strVal val="#ppt_x"/>
                                          </p:val>
                                        </p:tav>
                                      </p:tavLst>
                                    </p:anim>
                                    <p:anim calcmode="lin" valueType="num">
                                      <p:cBhvr>
                                        <p:cTn id="6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62" repeatCount="indefinite" fill="hold" display="0">
                  <p:stCondLst>
                    <p:cond delay="indefinite"/>
                  </p:stCondLst>
                  <p:endCondLst>
                    <p:cond evt="onStopAudio" delay="0">
                      <p:tgtEl>
                        <p:sldTgt/>
                      </p:tgtEl>
                    </p:cond>
                  </p:endCondLst>
                </p:cTn>
                <p:tgtEl>
                  <p:spTgt spid="8"/>
                </p:tgtEl>
              </p:cMediaNode>
            </p:audio>
          </p:childTnLst>
        </p:cTn>
      </p:par>
    </p:tnLst>
    <p:bldLst>
      <p:bldP spid="2" grpId="0"/>
      <p:bldP spid="68"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
  <TotalTime>5663</TotalTime>
  <Words>1465</Words>
  <Application>Microsoft Office PowerPoint</Application>
  <PresentationFormat>Widescreen</PresentationFormat>
  <Paragraphs>66</Paragraphs>
  <Slides>12</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Ion</vt:lpstr>
      <vt:lpstr> Conference  research     presentation              Sustainability                                               </vt:lpstr>
      <vt:lpstr>Introduction</vt:lpstr>
      <vt:lpstr>Literature review</vt:lpstr>
      <vt:lpstr>PowerPoint Presentation</vt:lpstr>
      <vt:lpstr>Application to the hotel and hospitality sector  </vt:lpstr>
      <vt:lpstr>PowerPoint Presentation</vt:lpstr>
      <vt:lpstr>            Hospitality Sustainability Initiatives  </vt:lpstr>
      <vt:lpstr>PowerPoint Presentation</vt:lpstr>
      <vt:lpstr>Hilton’s Results</vt:lpstr>
      <vt:lpstr>Future Policy &amp; Management Recommendations   </vt:lpstr>
      <vt:lpstr>PowerPoint Presentation</vt:lpstr>
      <vt:lpstr>Selected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cristina florentina patanghel</dc:creator>
  <cp:lastModifiedBy>cristina florentina patanghel</cp:lastModifiedBy>
  <cp:revision>1</cp:revision>
  <dcterms:created xsi:type="dcterms:W3CDTF">2024-10-21T22:40:17Z</dcterms:created>
  <dcterms:modified xsi:type="dcterms:W3CDTF">2024-11-07T20:11:44Z</dcterms:modified>
</cp:coreProperties>
</file>