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handoutMasterIdLst>
    <p:handoutMasterId r:id="rId40"/>
  </p:handoutMasterIdLst>
  <p:sldIdLst>
    <p:sldId id="257" r:id="rId2"/>
    <p:sldId id="536" r:id="rId3"/>
    <p:sldId id="535" r:id="rId4"/>
    <p:sldId id="537" r:id="rId5"/>
    <p:sldId id="542" r:id="rId6"/>
    <p:sldId id="548" r:id="rId7"/>
    <p:sldId id="269" r:id="rId8"/>
    <p:sldId id="275" r:id="rId9"/>
    <p:sldId id="276" r:id="rId10"/>
    <p:sldId id="277" r:id="rId11"/>
    <p:sldId id="278" r:id="rId12"/>
    <p:sldId id="279" r:id="rId13"/>
    <p:sldId id="280" r:id="rId14"/>
    <p:sldId id="281" r:id="rId15"/>
    <p:sldId id="282" r:id="rId16"/>
    <p:sldId id="494" r:id="rId17"/>
    <p:sldId id="283" r:id="rId18"/>
    <p:sldId id="496" r:id="rId19"/>
    <p:sldId id="495" r:id="rId20"/>
    <p:sldId id="493" r:id="rId21"/>
    <p:sldId id="492" r:id="rId22"/>
    <p:sldId id="531" r:id="rId23"/>
    <p:sldId id="533" r:id="rId24"/>
    <p:sldId id="488" r:id="rId25"/>
    <p:sldId id="530" r:id="rId26"/>
    <p:sldId id="543" r:id="rId27"/>
    <p:sldId id="545" r:id="rId28"/>
    <p:sldId id="544" r:id="rId29"/>
    <p:sldId id="546" r:id="rId30"/>
    <p:sldId id="497" r:id="rId31"/>
    <p:sldId id="547" r:id="rId32"/>
    <p:sldId id="532" r:id="rId33"/>
    <p:sldId id="534" r:id="rId34"/>
    <p:sldId id="538" r:id="rId35"/>
    <p:sldId id="539" r:id="rId36"/>
    <p:sldId id="540" r:id="rId37"/>
    <p:sldId id="541" r:id="rId3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8652F0-694A-4287-9169-3A1D2E2B3E98}" v="7" dt="2025-10-27T14:31:59.501"/>
    <p1510:client id="{AB0E490D-A620-4257-AAA2-D9D249E0A86E}" v="29" dt="2025-10-27T15:08:48.5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706" autoAdjust="0"/>
  </p:normalViewPr>
  <p:slideViewPr>
    <p:cSldViewPr>
      <p:cViewPr varScale="1">
        <p:scale>
          <a:sx n="87" d="100"/>
          <a:sy n="87" d="100"/>
        </p:scale>
        <p:origin x="51" y="180"/>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84" d="100"/>
          <a:sy n="84" d="100"/>
        </p:scale>
        <p:origin x="1002"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96DB680C-F745-4EC5-8F2E-A39C5030F8DC}"/>
    <pc:docChg chg="undo redo custSel addSld delSld modSld sldOrd">
      <pc:chgData name="Rhodri Thomas" userId="97013524-85ec-4bc1-99cf-ee75f81eb8cc" providerId="ADAL" clId="{96DB680C-F745-4EC5-8F2E-A39C5030F8DC}" dt="2023-03-30T13:49:41.298" v="1438" actId="1076"/>
      <pc:docMkLst>
        <pc:docMk/>
      </pc:docMkLst>
      <pc:sldChg chg="modSp mod">
        <pc:chgData name="Rhodri Thomas" userId="97013524-85ec-4bc1-99cf-ee75f81eb8cc" providerId="ADAL" clId="{96DB680C-F745-4EC5-8F2E-A39C5030F8DC}" dt="2023-03-28T19:22:45.929" v="30" actId="1076"/>
        <pc:sldMkLst>
          <pc:docMk/>
          <pc:sldMk cId="456561043" sldId="257"/>
        </pc:sldMkLst>
        <pc:spChg chg="mod">
          <ac:chgData name="Rhodri Thomas" userId="97013524-85ec-4bc1-99cf-ee75f81eb8cc" providerId="ADAL" clId="{96DB680C-F745-4EC5-8F2E-A39C5030F8DC}" dt="2023-03-28T19:22:42.410" v="29" actId="14100"/>
          <ac:spMkLst>
            <pc:docMk/>
            <pc:sldMk cId="456561043" sldId="257"/>
            <ac:spMk id="2" creationId="{00000000-0000-0000-0000-000000000000}"/>
          </ac:spMkLst>
        </pc:spChg>
        <pc:spChg chg="mod">
          <ac:chgData name="Rhodri Thomas" userId="97013524-85ec-4bc1-99cf-ee75f81eb8cc" providerId="ADAL" clId="{96DB680C-F745-4EC5-8F2E-A39C5030F8DC}" dt="2023-03-28T19:22:45.929" v="30" actId="1076"/>
          <ac:spMkLst>
            <pc:docMk/>
            <pc:sldMk cId="456561043" sldId="257"/>
            <ac:spMk id="3" creationId="{00000000-0000-0000-0000-000000000000}"/>
          </ac:spMkLst>
        </pc:spChg>
      </pc:sldChg>
      <pc:sldChg chg="addSp delSp modSp mod">
        <pc:chgData name="Rhodri Thomas" userId="97013524-85ec-4bc1-99cf-ee75f81eb8cc" providerId="ADAL" clId="{96DB680C-F745-4EC5-8F2E-A39C5030F8DC}" dt="2023-03-28T19:38:57.929" v="77" actId="20577"/>
        <pc:sldMkLst>
          <pc:docMk/>
          <pc:sldMk cId="4124289749" sldId="269"/>
        </pc:sldMkLst>
        <pc:spChg chg="add mod">
          <ac:chgData name="Rhodri Thomas" userId="97013524-85ec-4bc1-99cf-ee75f81eb8cc" providerId="ADAL" clId="{96DB680C-F745-4EC5-8F2E-A39C5030F8DC}" dt="2023-03-28T19:38:49.749" v="76" actId="1076"/>
          <ac:spMkLst>
            <pc:docMk/>
            <pc:sldMk cId="4124289749" sldId="269"/>
            <ac:spMk id="5" creationId="{A4110539-7FEF-2677-5906-E22A8C4885EE}"/>
          </ac:spMkLst>
        </pc:spChg>
        <pc:spChg chg="mod">
          <ac:chgData name="Rhodri Thomas" userId="97013524-85ec-4bc1-99cf-ee75f81eb8cc" providerId="ADAL" clId="{96DB680C-F745-4EC5-8F2E-A39C5030F8DC}" dt="2023-03-28T19:38:57.929" v="77" actId="20577"/>
          <ac:spMkLst>
            <pc:docMk/>
            <pc:sldMk cId="4124289749" sldId="269"/>
            <ac:spMk id="13" creationId="{00000000-0000-0000-0000-000000000000}"/>
          </ac:spMkLst>
        </pc:spChg>
        <pc:spChg chg="add del mod">
          <ac:chgData name="Rhodri Thomas" userId="97013524-85ec-4bc1-99cf-ee75f81eb8cc" providerId="ADAL" clId="{96DB680C-F745-4EC5-8F2E-A39C5030F8DC}" dt="2023-03-28T19:38:38.500" v="74" actId="478"/>
          <ac:spMkLst>
            <pc:docMk/>
            <pc:sldMk cId="4124289749" sldId="269"/>
            <ac:spMk id="14" creationId="{00000000-0000-0000-0000-000000000000}"/>
          </ac:spMkLst>
        </pc:spChg>
        <pc:picChg chg="add del mod modCrop">
          <ac:chgData name="Rhodri Thomas" userId="97013524-85ec-4bc1-99cf-ee75f81eb8cc" providerId="ADAL" clId="{96DB680C-F745-4EC5-8F2E-A39C5030F8DC}" dt="2023-03-28T19:37:46.711" v="69" actId="478"/>
          <ac:picMkLst>
            <pc:docMk/>
            <pc:sldMk cId="4124289749" sldId="269"/>
            <ac:picMk id="3" creationId="{DF84A979-7E0D-8836-381C-01F9FCE37245}"/>
          </ac:picMkLst>
        </pc:picChg>
      </pc:sldChg>
      <pc:sldChg chg="del">
        <pc:chgData name="Rhodri Thomas" userId="97013524-85ec-4bc1-99cf-ee75f81eb8cc" providerId="ADAL" clId="{96DB680C-F745-4EC5-8F2E-A39C5030F8DC}" dt="2023-03-28T19:22:25.352" v="20" actId="47"/>
        <pc:sldMkLst>
          <pc:docMk/>
          <pc:sldMk cId="0" sldId="274"/>
        </pc:sldMkLst>
      </pc:sldChg>
      <pc:sldChg chg="delSp modSp mod">
        <pc:chgData name="Rhodri Thomas" userId="97013524-85ec-4bc1-99cf-ee75f81eb8cc" providerId="ADAL" clId="{96DB680C-F745-4EC5-8F2E-A39C5030F8DC}" dt="2023-03-28T19:53:06.163" v="212" actId="1076"/>
        <pc:sldMkLst>
          <pc:docMk/>
          <pc:sldMk cId="1371842583" sldId="275"/>
        </pc:sldMkLst>
        <pc:spChg chg="del mod">
          <ac:chgData name="Rhodri Thomas" userId="97013524-85ec-4bc1-99cf-ee75f81eb8cc" providerId="ADAL" clId="{96DB680C-F745-4EC5-8F2E-A39C5030F8DC}" dt="2023-03-28T19:39:19.634" v="91" actId="478"/>
          <ac:spMkLst>
            <pc:docMk/>
            <pc:sldMk cId="1371842583" sldId="275"/>
            <ac:spMk id="3" creationId="{0AA892FE-7DB7-72A0-7035-B687DEC96DF6}"/>
          </ac:spMkLst>
        </pc:spChg>
        <pc:spChg chg="mod">
          <ac:chgData name="Rhodri Thomas" userId="97013524-85ec-4bc1-99cf-ee75f81eb8cc" providerId="ADAL" clId="{96DB680C-F745-4EC5-8F2E-A39C5030F8DC}" dt="2023-03-28T19:53:06.163" v="212" actId="1076"/>
          <ac:spMkLst>
            <pc:docMk/>
            <pc:sldMk cId="1371842583" sldId="275"/>
            <ac:spMk id="13" creationId="{00000000-0000-0000-0000-000000000000}"/>
          </ac:spMkLst>
        </pc:spChg>
        <pc:spChg chg="mod">
          <ac:chgData name="Rhodri Thomas" userId="97013524-85ec-4bc1-99cf-ee75f81eb8cc" providerId="ADAL" clId="{96DB680C-F745-4EC5-8F2E-A39C5030F8DC}" dt="2023-03-28T19:51:47.733" v="188" actId="1076"/>
          <ac:spMkLst>
            <pc:docMk/>
            <pc:sldMk cId="1371842583" sldId="275"/>
            <ac:spMk id="14" creationId="{00000000-0000-0000-0000-000000000000}"/>
          </ac:spMkLst>
        </pc:spChg>
      </pc:sldChg>
      <pc:sldChg chg="addSp delSp modSp new mod">
        <pc:chgData name="Rhodri Thomas" userId="97013524-85ec-4bc1-99cf-ee75f81eb8cc" providerId="ADAL" clId="{96DB680C-F745-4EC5-8F2E-A39C5030F8DC}" dt="2023-03-28T19:53:44.726" v="230" actId="403"/>
        <pc:sldMkLst>
          <pc:docMk/>
          <pc:sldMk cId="1642334343" sldId="276"/>
        </pc:sldMkLst>
        <pc:spChg chg="mod">
          <ac:chgData name="Rhodri Thomas" userId="97013524-85ec-4bc1-99cf-ee75f81eb8cc" providerId="ADAL" clId="{96DB680C-F745-4EC5-8F2E-A39C5030F8DC}" dt="2023-03-28T19:52:48.245" v="210" actId="1076"/>
          <ac:spMkLst>
            <pc:docMk/>
            <pc:sldMk cId="1642334343" sldId="276"/>
            <ac:spMk id="2" creationId="{50AF63A7-C72E-FDC1-9509-68225A85BC25}"/>
          </ac:spMkLst>
        </pc:spChg>
        <pc:spChg chg="del mod">
          <ac:chgData name="Rhodri Thomas" userId="97013524-85ec-4bc1-99cf-ee75f81eb8cc" providerId="ADAL" clId="{96DB680C-F745-4EC5-8F2E-A39C5030F8DC}" dt="2023-03-28T19:47:25.259" v="126" actId="478"/>
          <ac:spMkLst>
            <pc:docMk/>
            <pc:sldMk cId="1642334343" sldId="276"/>
            <ac:spMk id="3" creationId="{087A9D49-F7E1-3880-9444-5658A209A0BA}"/>
          </ac:spMkLst>
        </pc:spChg>
        <pc:spChg chg="add mod">
          <ac:chgData name="Rhodri Thomas" userId="97013524-85ec-4bc1-99cf-ee75f81eb8cc" providerId="ADAL" clId="{96DB680C-F745-4EC5-8F2E-A39C5030F8DC}" dt="2023-03-28T19:53:44.726" v="230" actId="403"/>
          <ac:spMkLst>
            <pc:docMk/>
            <pc:sldMk cId="1642334343" sldId="276"/>
            <ac:spMk id="8" creationId="{48345E66-90C9-BDFF-863E-2323B24B5FB7}"/>
          </ac:spMkLst>
        </pc:spChg>
        <pc:picChg chg="add mod">
          <ac:chgData name="Rhodri Thomas" userId="97013524-85ec-4bc1-99cf-ee75f81eb8cc" providerId="ADAL" clId="{96DB680C-F745-4EC5-8F2E-A39C5030F8DC}" dt="2023-03-28T19:46:46.850" v="121" actId="14100"/>
          <ac:picMkLst>
            <pc:docMk/>
            <pc:sldMk cId="1642334343" sldId="276"/>
            <ac:picMk id="4" creationId="{49BE4931-C182-0529-F7CF-B391C5FAE707}"/>
          </ac:picMkLst>
        </pc:picChg>
        <pc:picChg chg="add mod">
          <ac:chgData name="Rhodri Thomas" userId="97013524-85ec-4bc1-99cf-ee75f81eb8cc" providerId="ADAL" clId="{96DB680C-F745-4EC5-8F2E-A39C5030F8DC}" dt="2023-03-28T19:47:21.359" v="124" actId="1076"/>
          <ac:picMkLst>
            <pc:docMk/>
            <pc:sldMk cId="1642334343" sldId="276"/>
            <ac:picMk id="5" creationId="{498EB6D7-1339-732A-C82D-A341776C2B22}"/>
          </ac:picMkLst>
        </pc:picChg>
        <pc:picChg chg="add mod">
          <ac:chgData name="Rhodri Thomas" userId="97013524-85ec-4bc1-99cf-ee75f81eb8cc" providerId="ADAL" clId="{96DB680C-F745-4EC5-8F2E-A39C5030F8DC}" dt="2023-03-28T19:50:22.551" v="180" actId="1076"/>
          <ac:picMkLst>
            <pc:docMk/>
            <pc:sldMk cId="1642334343" sldId="276"/>
            <ac:picMk id="6" creationId="{94813559-F29F-0CE7-C469-E2C6F4314F96}"/>
          </ac:picMkLst>
        </pc:picChg>
        <pc:picChg chg="add mod">
          <ac:chgData name="Rhodri Thomas" userId="97013524-85ec-4bc1-99cf-ee75f81eb8cc" providerId="ADAL" clId="{96DB680C-F745-4EC5-8F2E-A39C5030F8DC}" dt="2023-03-28T19:50:02.525" v="156" actId="14100"/>
          <ac:picMkLst>
            <pc:docMk/>
            <pc:sldMk cId="1642334343" sldId="276"/>
            <ac:picMk id="7" creationId="{1BF9AAB7-D8D0-41E9-7982-91C0969074D8}"/>
          </ac:picMkLst>
        </pc:picChg>
      </pc:sldChg>
      <pc:sldChg chg="del">
        <pc:chgData name="Rhodri Thomas" userId="97013524-85ec-4bc1-99cf-ee75f81eb8cc" providerId="ADAL" clId="{96DB680C-F745-4EC5-8F2E-A39C5030F8DC}" dt="2023-03-28T19:22:28.342" v="28" actId="47"/>
        <pc:sldMkLst>
          <pc:docMk/>
          <pc:sldMk cId="4263384404" sldId="276"/>
        </pc:sldMkLst>
      </pc:sldChg>
      <pc:sldChg chg="addSp modSp new mod">
        <pc:chgData name="Rhodri Thomas" userId="97013524-85ec-4bc1-99cf-ee75f81eb8cc" providerId="ADAL" clId="{96DB680C-F745-4EC5-8F2E-A39C5030F8DC}" dt="2023-03-28T19:55:20.691" v="233" actId="1076"/>
        <pc:sldMkLst>
          <pc:docMk/>
          <pc:sldMk cId="741857736" sldId="277"/>
        </pc:sldMkLst>
        <pc:spChg chg="mod">
          <ac:chgData name="Rhodri Thomas" userId="97013524-85ec-4bc1-99cf-ee75f81eb8cc" providerId="ADAL" clId="{96DB680C-F745-4EC5-8F2E-A39C5030F8DC}" dt="2023-03-28T19:51:00.924" v="183" actId="20577"/>
          <ac:spMkLst>
            <pc:docMk/>
            <pc:sldMk cId="741857736" sldId="277"/>
            <ac:spMk id="2" creationId="{C1A8B683-9935-D1D8-13D5-2F7E48E38066}"/>
          </ac:spMkLst>
        </pc:spChg>
        <pc:spChg chg="mod">
          <ac:chgData name="Rhodri Thomas" userId="97013524-85ec-4bc1-99cf-ee75f81eb8cc" providerId="ADAL" clId="{96DB680C-F745-4EC5-8F2E-A39C5030F8DC}" dt="2023-03-28T19:54:49.099" v="231"/>
          <ac:spMkLst>
            <pc:docMk/>
            <pc:sldMk cId="741857736" sldId="277"/>
            <ac:spMk id="3" creationId="{95E28DD5-B8DA-4B23-C346-EAC259EC9DA5}"/>
          </ac:spMkLst>
        </pc:spChg>
        <pc:picChg chg="add mod">
          <ac:chgData name="Rhodri Thomas" userId="97013524-85ec-4bc1-99cf-ee75f81eb8cc" providerId="ADAL" clId="{96DB680C-F745-4EC5-8F2E-A39C5030F8DC}" dt="2023-03-28T19:55:20.691" v="233" actId="1076"/>
          <ac:picMkLst>
            <pc:docMk/>
            <pc:sldMk cId="741857736" sldId="277"/>
            <ac:picMk id="4" creationId="{B2D60111-F190-571F-98AD-A82543008CD1}"/>
          </ac:picMkLst>
        </pc:picChg>
      </pc:sldChg>
      <pc:sldChg chg="del">
        <pc:chgData name="Rhodri Thomas" userId="97013524-85ec-4bc1-99cf-ee75f81eb8cc" providerId="ADAL" clId="{96DB680C-F745-4EC5-8F2E-A39C5030F8DC}" dt="2023-03-28T19:22:27.092" v="27" actId="47"/>
        <pc:sldMkLst>
          <pc:docMk/>
          <pc:sldMk cId="2494140663" sldId="277"/>
        </pc:sldMkLst>
      </pc:sldChg>
      <pc:sldChg chg="del">
        <pc:chgData name="Rhodri Thomas" userId="97013524-85ec-4bc1-99cf-ee75f81eb8cc" providerId="ADAL" clId="{96DB680C-F745-4EC5-8F2E-A39C5030F8DC}" dt="2023-03-28T19:22:26.582" v="26" actId="47"/>
        <pc:sldMkLst>
          <pc:docMk/>
          <pc:sldMk cId="501023553" sldId="278"/>
        </pc:sldMkLst>
      </pc:sldChg>
      <pc:sldChg chg="modSp new mod">
        <pc:chgData name="Rhodri Thomas" userId="97013524-85ec-4bc1-99cf-ee75f81eb8cc" providerId="ADAL" clId="{96DB680C-F745-4EC5-8F2E-A39C5030F8DC}" dt="2023-03-28T19:56:08.461" v="241" actId="27636"/>
        <pc:sldMkLst>
          <pc:docMk/>
          <pc:sldMk cId="695510934" sldId="278"/>
        </pc:sldMkLst>
        <pc:spChg chg="mod">
          <ac:chgData name="Rhodri Thomas" userId="97013524-85ec-4bc1-99cf-ee75f81eb8cc" providerId="ADAL" clId="{96DB680C-F745-4EC5-8F2E-A39C5030F8DC}" dt="2023-03-28T19:56:08.461" v="241" actId="27636"/>
          <ac:spMkLst>
            <pc:docMk/>
            <pc:sldMk cId="695510934" sldId="278"/>
            <ac:spMk id="2" creationId="{0778DF17-2D35-18A3-01C3-DBE7EFB30E2B}"/>
          </ac:spMkLst>
        </pc:spChg>
        <pc:spChg chg="mod">
          <ac:chgData name="Rhodri Thomas" userId="97013524-85ec-4bc1-99cf-ee75f81eb8cc" providerId="ADAL" clId="{96DB680C-F745-4EC5-8F2E-A39C5030F8DC}" dt="2023-03-28T19:55:59.851" v="237" actId="1076"/>
          <ac:spMkLst>
            <pc:docMk/>
            <pc:sldMk cId="695510934" sldId="278"/>
            <ac:spMk id="3" creationId="{2CFFD444-2CEF-F45D-1B3C-7E54698D83BD}"/>
          </ac:spMkLst>
        </pc:spChg>
      </pc:sldChg>
      <pc:sldChg chg="del">
        <pc:chgData name="Rhodri Thomas" userId="97013524-85ec-4bc1-99cf-ee75f81eb8cc" providerId="ADAL" clId="{96DB680C-F745-4EC5-8F2E-A39C5030F8DC}" dt="2023-03-28T19:22:25.533" v="21" actId="47"/>
        <pc:sldMkLst>
          <pc:docMk/>
          <pc:sldMk cId="1864537721" sldId="279"/>
        </pc:sldMkLst>
      </pc:sldChg>
      <pc:sldChg chg="addSp delSp modSp new mod">
        <pc:chgData name="Rhodri Thomas" userId="97013524-85ec-4bc1-99cf-ee75f81eb8cc" providerId="ADAL" clId="{96DB680C-F745-4EC5-8F2E-A39C5030F8DC}" dt="2023-03-28T20:05:04.574" v="307" actId="14100"/>
        <pc:sldMkLst>
          <pc:docMk/>
          <pc:sldMk cId="3287607900" sldId="279"/>
        </pc:sldMkLst>
        <pc:spChg chg="del mod">
          <ac:chgData name="Rhodri Thomas" userId="97013524-85ec-4bc1-99cf-ee75f81eb8cc" providerId="ADAL" clId="{96DB680C-F745-4EC5-8F2E-A39C5030F8DC}" dt="2023-03-28T19:58:26.882" v="247" actId="478"/>
          <ac:spMkLst>
            <pc:docMk/>
            <pc:sldMk cId="3287607900" sldId="279"/>
            <ac:spMk id="2" creationId="{E3BE5918-8FCD-4031-9F9B-5F0B538FE012}"/>
          </ac:spMkLst>
        </pc:spChg>
        <pc:spChg chg="mod">
          <ac:chgData name="Rhodri Thomas" userId="97013524-85ec-4bc1-99cf-ee75f81eb8cc" providerId="ADAL" clId="{96DB680C-F745-4EC5-8F2E-A39C5030F8DC}" dt="2023-03-28T20:05:04.574" v="307" actId="14100"/>
          <ac:spMkLst>
            <pc:docMk/>
            <pc:sldMk cId="3287607900" sldId="279"/>
            <ac:spMk id="3" creationId="{FB5B98FC-703F-2DED-2AC8-37F076FB3F1D}"/>
          </ac:spMkLst>
        </pc:spChg>
        <pc:spChg chg="add del mod">
          <ac:chgData name="Rhodri Thomas" userId="97013524-85ec-4bc1-99cf-ee75f81eb8cc" providerId="ADAL" clId="{96DB680C-F745-4EC5-8F2E-A39C5030F8DC}" dt="2023-03-28T20:03:54.636" v="292" actId="22"/>
          <ac:spMkLst>
            <pc:docMk/>
            <pc:sldMk cId="3287607900" sldId="279"/>
            <ac:spMk id="6" creationId="{F6D6B91A-A218-E56C-B837-3127B95006A4}"/>
          </ac:spMkLst>
        </pc:spChg>
        <pc:picChg chg="add del mod">
          <ac:chgData name="Rhodri Thomas" userId="97013524-85ec-4bc1-99cf-ee75f81eb8cc" providerId="ADAL" clId="{96DB680C-F745-4EC5-8F2E-A39C5030F8DC}" dt="2023-03-28T20:04:16.152" v="300" actId="21"/>
          <ac:picMkLst>
            <pc:docMk/>
            <pc:sldMk cId="3287607900" sldId="279"/>
            <ac:picMk id="4" creationId="{4FAA9220-2E82-040A-0BA0-B789DABC7E65}"/>
          </ac:picMkLst>
        </pc:picChg>
      </pc:sldChg>
      <pc:sldChg chg="addSp delSp modSp new mod">
        <pc:chgData name="Rhodri Thomas" userId="97013524-85ec-4bc1-99cf-ee75f81eb8cc" providerId="ADAL" clId="{96DB680C-F745-4EC5-8F2E-A39C5030F8DC}" dt="2023-03-28T20:45:27.072" v="653" actId="478"/>
        <pc:sldMkLst>
          <pc:docMk/>
          <pc:sldMk cId="389199942" sldId="280"/>
        </pc:sldMkLst>
        <pc:spChg chg="del mod">
          <ac:chgData name="Rhodri Thomas" userId="97013524-85ec-4bc1-99cf-ee75f81eb8cc" providerId="ADAL" clId="{96DB680C-F745-4EC5-8F2E-A39C5030F8DC}" dt="2023-03-28T20:45:24.648" v="651" actId="478"/>
          <ac:spMkLst>
            <pc:docMk/>
            <pc:sldMk cId="389199942" sldId="280"/>
            <ac:spMk id="2" creationId="{0B4C2827-EE1E-1FFE-56C9-F5663647B6E3}"/>
          </ac:spMkLst>
        </pc:spChg>
        <pc:spChg chg="del mod">
          <ac:chgData name="Rhodri Thomas" userId="97013524-85ec-4bc1-99cf-ee75f81eb8cc" providerId="ADAL" clId="{96DB680C-F745-4EC5-8F2E-A39C5030F8DC}" dt="2023-03-28T20:45:27.072" v="653" actId="478"/>
          <ac:spMkLst>
            <pc:docMk/>
            <pc:sldMk cId="389199942" sldId="280"/>
            <ac:spMk id="3" creationId="{00E3F3EA-1213-99D8-0A20-3C6668C9E652}"/>
          </ac:spMkLst>
        </pc:spChg>
        <pc:picChg chg="add mod">
          <ac:chgData name="Rhodri Thomas" userId="97013524-85ec-4bc1-99cf-ee75f81eb8cc" providerId="ADAL" clId="{96DB680C-F745-4EC5-8F2E-A39C5030F8DC}" dt="2023-03-28T20:04:50.113" v="306" actId="1076"/>
          <ac:picMkLst>
            <pc:docMk/>
            <pc:sldMk cId="389199942" sldId="280"/>
            <ac:picMk id="4" creationId="{DDA41383-916E-ED92-79C0-E3AAFFC1F8D3}"/>
          </ac:picMkLst>
        </pc:picChg>
      </pc:sldChg>
      <pc:sldChg chg="addSp delSp modSp new mod">
        <pc:chgData name="Rhodri Thomas" userId="97013524-85ec-4bc1-99cf-ee75f81eb8cc" providerId="ADAL" clId="{96DB680C-F745-4EC5-8F2E-A39C5030F8DC}" dt="2023-03-28T20:07:13.858" v="317" actId="1076"/>
        <pc:sldMkLst>
          <pc:docMk/>
          <pc:sldMk cId="1689718237" sldId="281"/>
        </pc:sldMkLst>
        <pc:spChg chg="mod">
          <ac:chgData name="Rhodri Thomas" userId="97013524-85ec-4bc1-99cf-ee75f81eb8cc" providerId="ADAL" clId="{96DB680C-F745-4EC5-8F2E-A39C5030F8DC}" dt="2023-03-28T20:06:01.260" v="309"/>
          <ac:spMkLst>
            <pc:docMk/>
            <pc:sldMk cId="1689718237" sldId="281"/>
            <ac:spMk id="2" creationId="{00F7219F-7BA0-0674-3716-6CB473931CB3}"/>
          </ac:spMkLst>
        </pc:spChg>
        <pc:spChg chg="del mod">
          <ac:chgData name="Rhodri Thomas" userId="97013524-85ec-4bc1-99cf-ee75f81eb8cc" providerId="ADAL" clId="{96DB680C-F745-4EC5-8F2E-A39C5030F8DC}" dt="2023-03-28T20:06:42.165" v="313" actId="478"/>
          <ac:spMkLst>
            <pc:docMk/>
            <pc:sldMk cId="1689718237" sldId="281"/>
            <ac:spMk id="3" creationId="{C579A04B-3B59-13E2-9448-55B7E3AD146F}"/>
          </ac:spMkLst>
        </pc:spChg>
        <pc:spChg chg="add mod">
          <ac:chgData name="Rhodri Thomas" userId="97013524-85ec-4bc1-99cf-ee75f81eb8cc" providerId="ADAL" clId="{96DB680C-F745-4EC5-8F2E-A39C5030F8DC}" dt="2023-03-28T20:07:13.858" v="317" actId="1076"/>
          <ac:spMkLst>
            <pc:docMk/>
            <pc:sldMk cId="1689718237" sldId="281"/>
            <ac:spMk id="5" creationId="{FD980440-C5B8-016A-9D79-7F5FAD6CD386}"/>
          </ac:spMkLst>
        </pc:spChg>
        <pc:picChg chg="add mod">
          <ac:chgData name="Rhodri Thomas" userId="97013524-85ec-4bc1-99cf-ee75f81eb8cc" providerId="ADAL" clId="{96DB680C-F745-4EC5-8F2E-A39C5030F8DC}" dt="2023-03-28T20:06:59.171" v="316" actId="14100"/>
          <ac:picMkLst>
            <pc:docMk/>
            <pc:sldMk cId="1689718237" sldId="281"/>
            <ac:picMk id="6" creationId="{8A5CC8DE-7497-F58D-475E-D792F5D89365}"/>
          </ac:picMkLst>
        </pc:picChg>
      </pc:sldChg>
      <pc:sldChg chg="del">
        <pc:chgData name="Rhodri Thomas" userId="97013524-85ec-4bc1-99cf-ee75f81eb8cc" providerId="ADAL" clId="{96DB680C-F745-4EC5-8F2E-A39C5030F8DC}" dt="2023-03-28T19:22:26.362" v="25" actId="47"/>
        <pc:sldMkLst>
          <pc:docMk/>
          <pc:sldMk cId="3370247818" sldId="281"/>
        </pc:sldMkLst>
      </pc:sldChg>
      <pc:sldChg chg="addSp delSp modSp new mod">
        <pc:chgData name="Rhodri Thomas" userId="97013524-85ec-4bc1-99cf-ee75f81eb8cc" providerId="ADAL" clId="{96DB680C-F745-4EC5-8F2E-A39C5030F8DC}" dt="2023-03-28T20:45:39.409" v="657" actId="478"/>
        <pc:sldMkLst>
          <pc:docMk/>
          <pc:sldMk cId="4034977801" sldId="282"/>
        </pc:sldMkLst>
        <pc:spChg chg="del mod">
          <ac:chgData name="Rhodri Thomas" userId="97013524-85ec-4bc1-99cf-ee75f81eb8cc" providerId="ADAL" clId="{96DB680C-F745-4EC5-8F2E-A39C5030F8DC}" dt="2023-03-28T20:45:37.829" v="655" actId="478"/>
          <ac:spMkLst>
            <pc:docMk/>
            <pc:sldMk cId="4034977801" sldId="282"/>
            <ac:spMk id="2" creationId="{B44A94E1-C5D5-D398-1349-9AA43884E407}"/>
          </ac:spMkLst>
        </pc:spChg>
        <pc:spChg chg="del mod">
          <ac:chgData name="Rhodri Thomas" userId="97013524-85ec-4bc1-99cf-ee75f81eb8cc" providerId="ADAL" clId="{96DB680C-F745-4EC5-8F2E-A39C5030F8DC}" dt="2023-03-28T20:45:39.409" v="657" actId="478"/>
          <ac:spMkLst>
            <pc:docMk/>
            <pc:sldMk cId="4034977801" sldId="282"/>
            <ac:spMk id="3" creationId="{B1F5BD0D-2438-0489-C0F8-728FD5CA0AC6}"/>
          </ac:spMkLst>
        </pc:spChg>
        <pc:picChg chg="add mod">
          <ac:chgData name="Rhodri Thomas" userId="97013524-85ec-4bc1-99cf-ee75f81eb8cc" providerId="ADAL" clId="{96DB680C-F745-4EC5-8F2E-A39C5030F8DC}" dt="2023-03-28T20:07:37.518" v="319"/>
          <ac:picMkLst>
            <pc:docMk/>
            <pc:sldMk cId="4034977801" sldId="282"/>
            <ac:picMk id="4" creationId="{1D92075F-2BF9-946A-8B56-75FFF931FFDE}"/>
          </ac:picMkLst>
        </pc:picChg>
      </pc:sldChg>
      <pc:sldChg chg="del">
        <pc:chgData name="Rhodri Thomas" userId="97013524-85ec-4bc1-99cf-ee75f81eb8cc" providerId="ADAL" clId="{96DB680C-F745-4EC5-8F2E-A39C5030F8DC}" dt="2023-03-28T19:22:24.367" v="15" actId="47"/>
        <pc:sldMkLst>
          <pc:docMk/>
          <pc:sldMk cId="3702742358" sldId="283"/>
        </pc:sldMkLst>
      </pc:sldChg>
      <pc:sldChg chg="delSp modSp new mod">
        <pc:chgData name="Rhodri Thomas" userId="97013524-85ec-4bc1-99cf-ee75f81eb8cc" providerId="ADAL" clId="{96DB680C-F745-4EC5-8F2E-A39C5030F8DC}" dt="2023-03-28T20:13:21.929" v="328" actId="1076"/>
        <pc:sldMkLst>
          <pc:docMk/>
          <pc:sldMk cId="3841855387" sldId="283"/>
        </pc:sldMkLst>
        <pc:spChg chg="mod">
          <ac:chgData name="Rhodri Thomas" userId="97013524-85ec-4bc1-99cf-ee75f81eb8cc" providerId="ADAL" clId="{96DB680C-F745-4EC5-8F2E-A39C5030F8DC}" dt="2023-03-28T20:13:21.929" v="328" actId="1076"/>
          <ac:spMkLst>
            <pc:docMk/>
            <pc:sldMk cId="3841855387" sldId="283"/>
            <ac:spMk id="2" creationId="{A0FFF802-5B6F-ED89-8573-04DDA5B10D15}"/>
          </ac:spMkLst>
        </pc:spChg>
        <pc:spChg chg="del mod">
          <ac:chgData name="Rhodri Thomas" userId="97013524-85ec-4bc1-99cf-ee75f81eb8cc" providerId="ADAL" clId="{96DB680C-F745-4EC5-8F2E-A39C5030F8DC}" dt="2023-03-28T20:13:18.521" v="327" actId="478"/>
          <ac:spMkLst>
            <pc:docMk/>
            <pc:sldMk cId="3841855387" sldId="283"/>
            <ac:spMk id="3" creationId="{43DC7046-DFDC-D441-71AF-97869E7AD3AB}"/>
          </ac:spMkLst>
        </pc:spChg>
      </pc:sldChg>
      <pc:sldChg chg="del">
        <pc:chgData name="Rhodri Thomas" userId="97013524-85ec-4bc1-99cf-ee75f81eb8cc" providerId="ADAL" clId="{96DB680C-F745-4EC5-8F2E-A39C5030F8DC}" dt="2023-03-28T19:22:24.138" v="14" actId="47"/>
        <pc:sldMkLst>
          <pc:docMk/>
          <pc:sldMk cId="1076122925" sldId="284"/>
        </pc:sldMkLst>
      </pc:sldChg>
      <pc:sldChg chg="del">
        <pc:chgData name="Rhodri Thomas" userId="97013524-85ec-4bc1-99cf-ee75f81eb8cc" providerId="ADAL" clId="{96DB680C-F745-4EC5-8F2E-A39C5030F8DC}" dt="2023-03-28T19:22:20.442" v="8" actId="47"/>
        <pc:sldMkLst>
          <pc:docMk/>
          <pc:sldMk cId="158968292" sldId="285"/>
        </pc:sldMkLst>
      </pc:sldChg>
      <pc:sldChg chg="del">
        <pc:chgData name="Rhodri Thomas" userId="97013524-85ec-4bc1-99cf-ee75f81eb8cc" providerId="ADAL" clId="{96DB680C-F745-4EC5-8F2E-A39C5030F8DC}" dt="2023-03-28T19:22:23.886" v="13" actId="47"/>
        <pc:sldMkLst>
          <pc:docMk/>
          <pc:sldMk cId="1535283004" sldId="286"/>
        </pc:sldMkLst>
      </pc:sldChg>
      <pc:sldChg chg="del">
        <pc:chgData name="Rhodri Thomas" userId="97013524-85ec-4bc1-99cf-ee75f81eb8cc" providerId="ADAL" clId="{96DB680C-F745-4EC5-8F2E-A39C5030F8DC}" dt="2023-03-28T19:22:23.533" v="12" actId="47"/>
        <pc:sldMkLst>
          <pc:docMk/>
          <pc:sldMk cId="3273202957" sldId="287"/>
        </pc:sldMkLst>
      </pc:sldChg>
      <pc:sldChg chg="del">
        <pc:chgData name="Rhodri Thomas" userId="97013524-85ec-4bc1-99cf-ee75f81eb8cc" providerId="ADAL" clId="{96DB680C-F745-4EC5-8F2E-A39C5030F8DC}" dt="2023-03-28T19:22:23.016" v="11" actId="47"/>
        <pc:sldMkLst>
          <pc:docMk/>
          <pc:sldMk cId="1499774642" sldId="288"/>
        </pc:sldMkLst>
      </pc:sldChg>
      <pc:sldChg chg="del">
        <pc:chgData name="Rhodri Thomas" userId="97013524-85ec-4bc1-99cf-ee75f81eb8cc" providerId="ADAL" clId="{96DB680C-F745-4EC5-8F2E-A39C5030F8DC}" dt="2023-03-28T19:22:22.162" v="10" actId="47"/>
        <pc:sldMkLst>
          <pc:docMk/>
          <pc:sldMk cId="269166407" sldId="289"/>
        </pc:sldMkLst>
      </pc:sldChg>
      <pc:sldChg chg="del">
        <pc:chgData name="Rhodri Thomas" userId="97013524-85ec-4bc1-99cf-ee75f81eb8cc" providerId="ADAL" clId="{96DB680C-F745-4EC5-8F2E-A39C5030F8DC}" dt="2023-03-28T19:22:21.289" v="9" actId="47"/>
        <pc:sldMkLst>
          <pc:docMk/>
          <pc:sldMk cId="3135920588" sldId="290"/>
        </pc:sldMkLst>
      </pc:sldChg>
      <pc:sldChg chg="del">
        <pc:chgData name="Rhodri Thomas" userId="97013524-85ec-4bc1-99cf-ee75f81eb8cc" providerId="ADAL" clId="{96DB680C-F745-4EC5-8F2E-A39C5030F8DC}" dt="2023-03-28T19:22:24.556" v="16" actId="47"/>
        <pc:sldMkLst>
          <pc:docMk/>
          <pc:sldMk cId="2215244722" sldId="291"/>
        </pc:sldMkLst>
      </pc:sldChg>
      <pc:sldChg chg="del">
        <pc:chgData name="Rhodri Thomas" userId="97013524-85ec-4bc1-99cf-ee75f81eb8cc" providerId="ADAL" clId="{96DB680C-F745-4EC5-8F2E-A39C5030F8DC}" dt="2023-03-28T19:22:26.136" v="24" actId="47"/>
        <pc:sldMkLst>
          <pc:docMk/>
          <pc:sldMk cId="3822947380" sldId="292"/>
        </pc:sldMkLst>
      </pc:sldChg>
      <pc:sldChg chg="del">
        <pc:chgData name="Rhodri Thomas" userId="97013524-85ec-4bc1-99cf-ee75f81eb8cc" providerId="ADAL" clId="{96DB680C-F745-4EC5-8F2E-A39C5030F8DC}" dt="2023-03-28T19:22:25.149" v="19" actId="47"/>
        <pc:sldMkLst>
          <pc:docMk/>
          <pc:sldMk cId="0" sldId="293"/>
        </pc:sldMkLst>
      </pc:sldChg>
      <pc:sldChg chg="del">
        <pc:chgData name="Rhodri Thomas" userId="97013524-85ec-4bc1-99cf-ee75f81eb8cc" providerId="ADAL" clId="{96DB680C-F745-4EC5-8F2E-A39C5030F8DC}" dt="2023-03-28T19:22:25.942" v="23" actId="47"/>
        <pc:sldMkLst>
          <pc:docMk/>
          <pc:sldMk cId="841878947" sldId="294"/>
        </pc:sldMkLst>
      </pc:sldChg>
      <pc:sldChg chg="del">
        <pc:chgData name="Rhodri Thomas" userId="97013524-85ec-4bc1-99cf-ee75f81eb8cc" providerId="ADAL" clId="{96DB680C-F745-4EC5-8F2E-A39C5030F8DC}" dt="2023-03-28T19:22:25.741" v="22" actId="47"/>
        <pc:sldMkLst>
          <pc:docMk/>
          <pc:sldMk cId="102667415" sldId="295"/>
        </pc:sldMkLst>
      </pc:sldChg>
      <pc:sldChg chg="del">
        <pc:chgData name="Rhodri Thomas" userId="97013524-85ec-4bc1-99cf-ee75f81eb8cc" providerId="ADAL" clId="{96DB680C-F745-4EC5-8F2E-A39C5030F8DC}" dt="2023-03-28T19:22:24.962" v="18" actId="47"/>
        <pc:sldMkLst>
          <pc:docMk/>
          <pc:sldMk cId="1672928303" sldId="296"/>
        </pc:sldMkLst>
      </pc:sldChg>
      <pc:sldChg chg="del">
        <pc:chgData name="Rhodri Thomas" userId="97013524-85ec-4bc1-99cf-ee75f81eb8cc" providerId="ADAL" clId="{96DB680C-F745-4EC5-8F2E-A39C5030F8DC}" dt="2023-03-28T19:22:24.752" v="17" actId="47"/>
        <pc:sldMkLst>
          <pc:docMk/>
          <pc:sldMk cId="470396710" sldId="297"/>
        </pc:sldMkLst>
      </pc:sldChg>
      <pc:sldChg chg="modSp mod ord modAnim">
        <pc:chgData name="Rhodri Thomas" userId="97013524-85ec-4bc1-99cf-ee75f81eb8cc" providerId="ADAL" clId="{96DB680C-F745-4EC5-8F2E-A39C5030F8DC}" dt="2023-03-29T10:28:32.806" v="923"/>
        <pc:sldMkLst>
          <pc:docMk/>
          <pc:sldMk cId="2321063954" sldId="488"/>
        </pc:sldMkLst>
        <pc:spChg chg="mod">
          <ac:chgData name="Rhodri Thomas" userId="97013524-85ec-4bc1-99cf-ee75f81eb8cc" providerId="ADAL" clId="{96DB680C-F745-4EC5-8F2E-A39C5030F8DC}" dt="2023-03-28T20:22:48.960" v="424" actId="207"/>
          <ac:spMkLst>
            <pc:docMk/>
            <pc:sldMk cId="2321063954" sldId="488"/>
            <ac:spMk id="2" creationId="{00000000-0000-0000-0000-000000000000}"/>
          </ac:spMkLst>
        </pc:spChg>
        <pc:spChg chg="mod">
          <ac:chgData name="Rhodri Thomas" userId="97013524-85ec-4bc1-99cf-ee75f81eb8cc" providerId="ADAL" clId="{96DB680C-F745-4EC5-8F2E-A39C5030F8DC}" dt="2023-03-28T20:24:36.409" v="474" actId="1076"/>
          <ac:spMkLst>
            <pc:docMk/>
            <pc:sldMk cId="2321063954" sldId="488"/>
            <ac:spMk id="3" creationId="{00000000-0000-0000-0000-000000000000}"/>
          </ac:spMkLst>
        </pc:spChg>
        <pc:spChg chg="mod">
          <ac:chgData name="Rhodri Thomas" userId="97013524-85ec-4bc1-99cf-ee75f81eb8cc" providerId="ADAL" clId="{96DB680C-F745-4EC5-8F2E-A39C5030F8DC}" dt="2023-03-28T20:26:09.930" v="487" actId="403"/>
          <ac:spMkLst>
            <pc:docMk/>
            <pc:sldMk cId="2321063954" sldId="488"/>
            <ac:spMk id="4" creationId="{00000000-0000-0000-0000-000000000000}"/>
          </ac:spMkLst>
        </pc:spChg>
        <pc:spChg chg="mod">
          <ac:chgData name="Rhodri Thomas" userId="97013524-85ec-4bc1-99cf-ee75f81eb8cc" providerId="ADAL" clId="{96DB680C-F745-4EC5-8F2E-A39C5030F8DC}" dt="2023-03-28T20:24:40.297" v="475" actId="1076"/>
          <ac:spMkLst>
            <pc:docMk/>
            <pc:sldMk cId="2321063954" sldId="488"/>
            <ac:spMk id="5" creationId="{00000000-0000-0000-0000-000000000000}"/>
          </ac:spMkLst>
        </pc:spChg>
      </pc:sldChg>
      <pc:sldChg chg="delSp modSp mod">
        <pc:chgData name="Rhodri Thomas" userId="97013524-85ec-4bc1-99cf-ee75f81eb8cc" providerId="ADAL" clId="{96DB680C-F745-4EC5-8F2E-A39C5030F8DC}" dt="2023-03-28T20:21:46.182" v="422" actId="1076"/>
        <pc:sldMkLst>
          <pc:docMk/>
          <pc:sldMk cId="0" sldId="492"/>
        </pc:sldMkLst>
        <pc:spChg chg="mod">
          <ac:chgData name="Rhodri Thomas" userId="97013524-85ec-4bc1-99cf-ee75f81eb8cc" providerId="ADAL" clId="{96DB680C-F745-4EC5-8F2E-A39C5030F8DC}" dt="2023-03-28T20:21:31.516" v="418" actId="14100"/>
          <ac:spMkLst>
            <pc:docMk/>
            <pc:sldMk cId="0" sldId="492"/>
            <ac:spMk id="2" creationId="{00000000-0000-0000-0000-000000000000}"/>
          </ac:spMkLst>
        </pc:spChg>
        <pc:spChg chg="mod">
          <ac:chgData name="Rhodri Thomas" userId="97013524-85ec-4bc1-99cf-ee75f81eb8cc" providerId="ADAL" clId="{96DB680C-F745-4EC5-8F2E-A39C5030F8DC}" dt="2023-03-28T20:21:13.568" v="413" actId="1076"/>
          <ac:spMkLst>
            <pc:docMk/>
            <pc:sldMk cId="0" sldId="492"/>
            <ac:spMk id="5" creationId="{00000000-0000-0000-0000-000000000000}"/>
          </ac:spMkLst>
        </pc:spChg>
        <pc:spChg chg="mod">
          <ac:chgData name="Rhodri Thomas" userId="97013524-85ec-4bc1-99cf-ee75f81eb8cc" providerId="ADAL" clId="{96DB680C-F745-4EC5-8F2E-A39C5030F8DC}" dt="2023-03-28T20:21:46.182" v="422" actId="1076"/>
          <ac:spMkLst>
            <pc:docMk/>
            <pc:sldMk cId="0" sldId="492"/>
            <ac:spMk id="6" creationId="{00000000-0000-0000-0000-000000000000}"/>
          </ac:spMkLst>
        </pc:spChg>
        <pc:picChg chg="mod">
          <ac:chgData name="Rhodri Thomas" userId="97013524-85ec-4bc1-99cf-ee75f81eb8cc" providerId="ADAL" clId="{96DB680C-F745-4EC5-8F2E-A39C5030F8DC}" dt="2023-03-28T20:21:33.739" v="419" actId="1076"/>
          <ac:picMkLst>
            <pc:docMk/>
            <pc:sldMk cId="0" sldId="492"/>
            <ac:picMk id="1026" creationId="{00000000-0000-0000-0000-000000000000}"/>
          </ac:picMkLst>
        </pc:picChg>
        <pc:picChg chg="mod">
          <ac:chgData name="Rhodri Thomas" userId="97013524-85ec-4bc1-99cf-ee75f81eb8cc" providerId="ADAL" clId="{96DB680C-F745-4EC5-8F2E-A39C5030F8DC}" dt="2023-03-28T20:21:39.301" v="420" actId="1076"/>
          <ac:picMkLst>
            <pc:docMk/>
            <pc:sldMk cId="0" sldId="492"/>
            <ac:picMk id="1027" creationId="{00000000-0000-0000-0000-000000000000}"/>
          </ac:picMkLst>
        </pc:picChg>
        <pc:picChg chg="del mod">
          <ac:chgData name="Rhodri Thomas" userId="97013524-85ec-4bc1-99cf-ee75f81eb8cc" providerId="ADAL" clId="{96DB680C-F745-4EC5-8F2E-A39C5030F8DC}" dt="2023-03-28T20:21:28.231" v="417" actId="478"/>
          <ac:picMkLst>
            <pc:docMk/>
            <pc:sldMk cId="0" sldId="492"/>
            <ac:picMk id="1028" creationId="{00000000-0000-0000-0000-000000000000}"/>
          </ac:picMkLst>
        </pc:picChg>
      </pc:sldChg>
      <pc:sldChg chg="modSp mod">
        <pc:chgData name="Rhodri Thomas" userId="97013524-85ec-4bc1-99cf-ee75f81eb8cc" providerId="ADAL" clId="{96DB680C-F745-4EC5-8F2E-A39C5030F8DC}" dt="2023-03-28T20:20:31.742" v="412" actId="1076"/>
        <pc:sldMkLst>
          <pc:docMk/>
          <pc:sldMk cId="0" sldId="493"/>
        </pc:sldMkLst>
        <pc:spChg chg="mod">
          <ac:chgData name="Rhodri Thomas" userId="97013524-85ec-4bc1-99cf-ee75f81eb8cc" providerId="ADAL" clId="{96DB680C-F745-4EC5-8F2E-A39C5030F8DC}" dt="2023-03-28T20:19:18.309" v="400" actId="1076"/>
          <ac:spMkLst>
            <pc:docMk/>
            <pc:sldMk cId="0" sldId="493"/>
            <ac:spMk id="4" creationId="{00000000-0000-0000-0000-000000000000}"/>
          </ac:spMkLst>
        </pc:spChg>
        <pc:spChg chg="mod">
          <ac:chgData name="Rhodri Thomas" userId="97013524-85ec-4bc1-99cf-ee75f81eb8cc" providerId="ADAL" clId="{96DB680C-F745-4EC5-8F2E-A39C5030F8DC}" dt="2023-03-28T20:19:51.099" v="406" actId="14100"/>
          <ac:spMkLst>
            <pc:docMk/>
            <pc:sldMk cId="0" sldId="493"/>
            <ac:spMk id="7" creationId="{00000000-0000-0000-0000-000000000000}"/>
          </ac:spMkLst>
        </pc:spChg>
        <pc:spChg chg="mod">
          <ac:chgData name="Rhodri Thomas" userId="97013524-85ec-4bc1-99cf-ee75f81eb8cc" providerId="ADAL" clId="{96DB680C-F745-4EC5-8F2E-A39C5030F8DC}" dt="2023-03-28T20:20:31.742" v="412" actId="1076"/>
          <ac:spMkLst>
            <pc:docMk/>
            <pc:sldMk cId="0" sldId="493"/>
            <ac:spMk id="9" creationId="{00000000-0000-0000-0000-000000000000}"/>
          </ac:spMkLst>
        </pc:spChg>
        <pc:spChg chg="mod">
          <ac:chgData name="Rhodri Thomas" userId="97013524-85ec-4bc1-99cf-ee75f81eb8cc" providerId="ADAL" clId="{96DB680C-F745-4EC5-8F2E-A39C5030F8DC}" dt="2023-03-28T20:19:56.616" v="408" actId="14100"/>
          <ac:spMkLst>
            <pc:docMk/>
            <pc:sldMk cId="0" sldId="493"/>
            <ac:spMk id="11" creationId="{00000000-0000-0000-0000-000000000000}"/>
          </ac:spMkLst>
        </pc:spChg>
      </pc:sldChg>
      <pc:sldChg chg="modSp mod">
        <pc:chgData name="Rhodri Thomas" userId="97013524-85ec-4bc1-99cf-ee75f81eb8cc" providerId="ADAL" clId="{96DB680C-F745-4EC5-8F2E-A39C5030F8DC}" dt="2023-03-28T20:09:11.074" v="324" actId="1076"/>
        <pc:sldMkLst>
          <pc:docMk/>
          <pc:sldMk cId="0" sldId="494"/>
        </pc:sldMkLst>
        <pc:spChg chg="mod">
          <ac:chgData name="Rhodri Thomas" userId="97013524-85ec-4bc1-99cf-ee75f81eb8cc" providerId="ADAL" clId="{96DB680C-F745-4EC5-8F2E-A39C5030F8DC}" dt="2023-03-28T20:09:11.074" v="324" actId="1076"/>
          <ac:spMkLst>
            <pc:docMk/>
            <pc:sldMk cId="0" sldId="494"/>
            <ac:spMk id="3" creationId="{00000000-0000-0000-0000-000000000000}"/>
          </ac:spMkLst>
        </pc:spChg>
        <pc:picChg chg="mod">
          <ac:chgData name="Rhodri Thomas" userId="97013524-85ec-4bc1-99cf-ee75f81eb8cc" providerId="ADAL" clId="{96DB680C-F745-4EC5-8F2E-A39C5030F8DC}" dt="2023-03-28T20:08:54.643" v="321" actId="1076"/>
          <ac:picMkLst>
            <pc:docMk/>
            <pc:sldMk cId="0" sldId="494"/>
            <ac:picMk id="4098" creationId="{00000000-0000-0000-0000-000000000000}"/>
          </ac:picMkLst>
        </pc:picChg>
      </pc:sldChg>
      <pc:sldChg chg="addSp delSp modSp new mod">
        <pc:chgData name="Rhodri Thomas" userId="97013524-85ec-4bc1-99cf-ee75f81eb8cc" providerId="ADAL" clId="{96DB680C-F745-4EC5-8F2E-A39C5030F8DC}" dt="2023-03-28T20:17:17.107" v="357" actId="20577"/>
        <pc:sldMkLst>
          <pc:docMk/>
          <pc:sldMk cId="1524051722" sldId="495"/>
        </pc:sldMkLst>
        <pc:spChg chg="del mod">
          <ac:chgData name="Rhodri Thomas" userId="97013524-85ec-4bc1-99cf-ee75f81eb8cc" providerId="ADAL" clId="{96DB680C-F745-4EC5-8F2E-A39C5030F8DC}" dt="2023-03-28T20:15:39.011" v="335" actId="478"/>
          <ac:spMkLst>
            <pc:docMk/>
            <pc:sldMk cId="1524051722" sldId="495"/>
            <ac:spMk id="2" creationId="{41C0B128-7BD3-C95C-26AD-ECA4A00E9A6A}"/>
          </ac:spMkLst>
        </pc:spChg>
        <pc:spChg chg="mod">
          <ac:chgData name="Rhodri Thomas" userId="97013524-85ec-4bc1-99cf-ee75f81eb8cc" providerId="ADAL" clId="{96DB680C-F745-4EC5-8F2E-A39C5030F8DC}" dt="2023-03-28T20:17:17.107" v="357" actId="20577"/>
          <ac:spMkLst>
            <pc:docMk/>
            <pc:sldMk cId="1524051722" sldId="495"/>
            <ac:spMk id="3" creationId="{490393B3-71F4-3CD3-2CFB-3ED27502BD8F}"/>
          </ac:spMkLst>
        </pc:spChg>
        <pc:picChg chg="add mod">
          <ac:chgData name="Rhodri Thomas" userId="97013524-85ec-4bc1-99cf-ee75f81eb8cc" providerId="ADAL" clId="{96DB680C-F745-4EC5-8F2E-A39C5030F8DC}" dt="2023-03-28T20:15:34.232" v="333" actId="1076"/>
          <ac:picMkLst>
            <pc:docMk/>
            <pc:sldMk cId="1524051722" sldId="495"/>
            <ac:picMk id="4" creationId="{488AAF30-946B-475D-D0C5-59FF71464797}"/>
          </ac:picMkLst>
        </pc:picChg>
      </pc:sldChg>
      <pc:sldChg chg="delSp modSp new mod">
        <pc:chgData name="Rhodri Thomas" userId="97013524-85ec-4bc1-99cf-ee75f81eb8cc" providerId="ADAL" clId="{96DB680C-F745-4EC5-8F2E-A39C5030F8DC}" dt="2023-03-28T20:18:00.733" v="398" actId="1076"/>
        <pc:sldMkLst>
          <pc:docMk/>
          <pc:sldMk cId="3241576196" sldId="496"/>
        </pc:sldMkLst>
        <pc:spChg chg="mod">
          <ac:chgData name="Rhodri Thomas" userId="97013524-85ec-4bc1-99cf-ee75f81eb8cc" providerId="ADAL" clId="{96DB680C-F745-4EC5-8F2E-A39C5030F8DC}" dt="2023-03-28T20:18:00.733" v="398" actId="1076"/>
          <ac:spMkLst>
            <pc:docMk/>
            <pc:sldMk cId="3241576196" sldId="496"/>
            <ac:spMk id="2" creationId="{36E482FA-FB63-06F6-5AF3-E117A10C8626}"/>
          </ac:spMkLst>
        </pc:spChg>
        <pc:spChg chg="del mod">
          <ac:chgData name="Rhodri Thomas" userId="97013524-85ec-4bc1-99cf-ee75f81eb8cc" providerId="ADAL" clId="{96DB680C-F745-4EC5-8F2E-A39C5030F8DC}" dt="2023-03-28T20:17:56.338" v="397" actId="478"/>
          <ac:spMkLst>
            <pc:docMk/>
            <pc:sldMk cId="3241576196" sldId="496"/>
            <ac:spMk id="3" creationId="{ED0FB1C9-361D-360C-B8F0-5E0843327823}"/>
          </ac:spMkLst>
        </pc:spChg>
      </pc:sldChg>
      <pc:sldChg chg="addSp modSp new mod">
        <pc:chgData name="Rhodri Thomas" userId="97013524-85ec-4bc1-99cf-ee75f81eb8cc" providerId="ADAL" clId="{96DB680C-F745-4EC5-8F2E-A39C5030F8DC}" dt="2023-03-30T09:22:07.834" v="1286" actId="1076"/>
        <pc:sldMkLst>
          <pc:docMk/>
          <pc:sldMk cId="3547233394" sldId="497"/>
        </pc:sldMkLst>
        <pc:spChg chg="mod">
          <ac:chgData name="Rhodri Thomas" userId="97013524-85ec-4bc1-99cf-ee75f81eb8cc" providerId="ADAL" clId="{96DB680C-F745-4EC5-8F2E-A39C5030F8DC}" dt="2023-03-28T20:33:47.905" v="535" actId="20577"/>
          <ac:spMkLst>
            <pc:docMk/>
            <pc:sldMk cId="3547233394" sldId="497"/>
            <ac:spMk id="2" creationId="{1ACF15A9-966E-C386-8D07-963ADF49C596}"/>
          </ac:spMkLst>
        </pc:spChg>
        <pc:spChg chg="mod">
          <ac:chgData name="Rhodri Thomas" userId="97013524-85ec-4bc1-99cf-ee75f81eb8cc" providerId="ADAL" clId="{96DB680C-F745-4EC5-8F2E-A39C5030F8DC}" dt="2023-03-28T20:36:31.701" v="576" actId="1076"/>
          <ac:spMkLst>
            <pc:docMk/>
            <pc:sldMk cId="3547233394" sldId="497"/>
            <ac:spMk id="3" creationId="{730DFBDA-E888-36F0-29DC-F7956BE94304}"/>
          </ac:spMkLst>
        </pc:spChg>
        <pc:picChg chg="add mod">
          <ac:chgData name="Rhodri Thomas" userId="97013524-85ec-4bc1-99cf-ee75f81eb8cc" providerId="ADAL" clId="{96DB680C-F745-4EC5-8F2E-A39C5030F8DC}" dt="2023-03-28T20:36:42.418" v="579" actId="1076"/>
          <ac:picMkLst>
            <pc:docMk/>
            <pc:sldMk cId="3547233394" sldId="497"/>
            <ac:picMk id="4" creationId="{41DF8ABA-A306-E5C0-91A0-5A3BFAA90F84}"/>
          </ac:picMkLst>
        </pc:picChg>
        <pc:picChg chg="add mod">
          <ac:chgData name="Rhodri Thomas" userId="97013524-85ec-4bc1-99cf-ee75f81eb8cc" providerId="ADAL" clId="{96DB680C-F745-4EC5-8F2E-A39C5030F8DC}" dt="2023-03-28T20:41:10.209" v="590" actId="14100"/>
          <ac:picMkLst>
            <pc:docMk/>
            <pc:sldMk cId="3547233394" sldId="497"/>
            <ac:picMk id="5" creationId="{B3D2BFB5-50BA-A6CF-E566-3B624737286B}"/>
          </ac:picMkLst>
        </pc:picChg>
        <pc:picChg chg="add mod">
          <ac:chgData name="Rhodri Thomas" userId="97013524-85ec-4bc1-99cf-ee75f81eb8cc" providerId="ADAL" clId="{96DB680C-F745-4EC5-8F2E-A39C5030F8DC}" dt="2023-03-28T20:41:02.383" v="588" actId="14100"/>
          <ac:picMkLst>
            <pc:docMk/>
            <pc:sldMk cId="3547233394" sldId="497"/>
            <ac:picMk id="6" creationId="{1B72ACAD-EA76-E236-4048-DF590FDA50C2}"/>
          </ac:picMkLst>
        </pc:picChg>
        <pc:picChg chg="add mod">
          <ac:chgData name="Rhodri Thomas" userId="97013524-85ec-4bc1-99cf-ee75f81eb8cc" providerId="ADAL" clId="{96DB680C-F745-4EC5-8F2E-A39C5030F8DC}" dt="2023-03-30T09:22:07.834" v="1286" actId="1076"/>
          <ac:picMkLst>
            <pc:docMk/>
            <pc:sldMk cId="3547233394" sldId="497"/>
            <ac:picMk id="7" creationId="{DFAFABA2-A7FF-E901-14CF-3F68355C5592}"/>
          </ac:picMkLst>
        </pc:picChg>
      </pc:sldChg>
      <pc:sldChg chg="modSp mod">
        <pc:chgData name="Rhodri Thomas" userId="97013524-85ec-4bc1-99cf-ee75f81eb8cc" providerId="ADAL" clId="{96DB680C-F745-4EC5-8F2E-A39C5030F8DC}" dt="2023-03-28T20:25:48.732" v="484" actId="1076"/>
        <pc:sldMkLst>
          <pc:docMk/>
          <pc:sldMk cId="4080900202" sldId="530"/>
        </pc:sldMkLst>
        <pc:spChg chg="mod">
          <ac:chgData name="Rhodri Thomas" userId="97013524-85ec-4bc1-99cf-ee75f81eb8cc" providerId="ADAL" clId="{96DB680C-F745-4EC5-8F2E-A39C5030F8DC}" dt="2023-03-28T20:25:26.600" v="479" actId="207"/>
          <ac:spMkLst>
            <pc:docMk/>
            <pc:sldMk cId="4080900202" sldId="530"/>
            <ac:spMk id="2" creationId="{00000000-0000-0000-0000-000000000000}"/>
          </ac:spMkLst>
        </pc:spChg>
        <pc:spChg chg="mod">
          <ac:chgData name="Rhodri Thomas" userId="97013524-85ec-4bc1-99cf-ee75f81eb8cc" providerId="ADAL" clId="{96DB680C-F745-4EC5-8F2E-A39C5030F8DC}" dt="2023-03-28T20:25:48.732" v="484" actId="1076"/>
          <ac:spMkLst>
            <pc:docMk/>
            <pc:sldMk cId="4080900202" sldId="530"/>
            <ac:spMk id="3" creationId="{00000000-0000-0000-0000-000000000000}"/>
          </ac:spMkLst>
        </pc:spChg>
        <pc:picChg chg="mod">
          <ac:chgData name="Rhodri Thomas" userId="97013524-85ec-4bc1-99cf-ee75f81eb8cc" providerId="ADAL" clId="{96DB680C-F745-4EC5-8F2E-A39C5030F8DC}" dt="2023-03-28T20:25:32.539" v="480" actId="14100"/>
          <ac:picMkLst>
            <pc:docMk/>
            <pc:sldMk cId="4080900202" sldId="530"/>
            <ac:picMk id="3074" creationId="{00000000-0000-0000-0000-000000000000}"/>
          </ac:picMkLst>
        </pc:picChg>
        <pc:picChg chg="mod">
          <ac:chgData name="Rhodri Thomas" userId="97013524-85ec-4bc1-99cf-ee75f81eb8cc" providerId="ADAL" clId="{96DB680C-F745-4EC5-8F2E-A39C5030F8DC}" dt="2023-03-28T20:25:17.072" v="477" actId="1076"/>
          <ac:picMkLst>
            <pc:docMk/>
            <pc:sldMk cId="4080900202" sldId="530"/>
            <ac:picMk id="6152" creationId="{00000000-0000-0000-0000-000000000000}"/>
          </ac:picMkLst>
        </pc:picChg>
      </pc:sldChg>
      <pc:sldChg chg="addSp modSp new mod">
        <pc:chgData name="Rhodri Thomas" userId="97013524-85ec-4bc1-99cf-ee75f81eb8cc" providerId="ADAL" clId="{96DB680C-F745-4EC5-8F2E-A39C5030F8DC}" dt="2023-03-28T20:33:05.199" v="525" actId="20577"/>
        <pc:sldMkLst>
          <pc:docMk/>
          <pc:sldMk cId="2366761547" sldId="531"/>
        </pc:sldMkLst>
        <pc:spChg chg="add mod">
          <ac:chgData name="Rhodri Thomas" userId="97013524-85ec-4bc1-99cf-ee75f81eb8cc" providerId="ADAL" clId="{96DB680C-F745-4EC5-8F2E-A39C5030F8DC}" dt="2023-03-28T20:33:05.199" v="525" actId="20577"/>
          <ac:spMkLst>
            <pc:docMk/>
            <pc:sldMk cId="2366761547" sldId="531"/>
            <ac:spMk id="3" creationId="{C6444E7A-6C30-C254-E361-E31CD7CA7BE1}"/>
          </ac:spMkLst>
        </pc:spChg>
        <pc:picChg chg="add mod">
          <ac:chgData name="Rhodri Thomas" userId="97013524-85ec-4bc1-99cf-ee75f81eb8cc" providerId="ADAL" clId="{96DB680C-F745-4EC5-8F2E-A39C5030F8DC}" dt="2023-03-28T20:32:41.100" v="491" actId="1076"/>
          <ac:picMkLst>
            <pc:docMk/>
            <pc:sldMk cId="2366761547" sldId="531"/>
            <ac:picMk id="2" creationId="{DC65A2A7-E217-A3DB-181B-1C4B9B3FC377}"/>
          </ac:picMkLst>
        </pc:picChg>
      </pc:sldChg>
      <pc:sldChg chg="addSp delSp modSp new mod">
        <pc:chgData name="Rhodri Thomas" userId="97013524-85ec-4bc1-99cf-ee75f81eb8cc" providerId="ADAL" clId="{96DB680C-F745-4EC5-8F2E-A39C5030F8DC}" dt="2023-03-28T20:42:23.790" v="621" actId="478"/>
        <pc:sldMkLst>
          <pc:docMk/>
          <pc:sldMk cId="3106877240" sldId="532"/>
        </pc:sldMkLst>
        <pc:spChg chg="mod">
          <ac:chgData name="Rhodri Thomas" userId="97013524-85ec-4bc1-99cf-ee75f81eb8cc" providerId="ADAL" clId="{96DB680C-F745-4EC5-8F2E-A39C5030F8DC}" dt="2023-03-28T20:41:41.719" v="616" actId="20577"/>
          <ac:spMkLst>
            <pc:docMk/>
            <pc:sldMk cId="3106877240" sldId="532"/>
            <ac:spMk id="2" creationId="{CD5D0F4B-28FA-91FA-0DA5-6B6C06D255B1}"/>
          </ac:spMkLst>
        </pc:spChg>
        <pc:spChg chg="del mod">
          <ac:chgData name="Rhodri Thomas" userId="97013524-85ec-4bc1-99cf-ee75f81eb8cc" providerId="ADAL" clId="{96DB680C-F745-4EC5-8F2E-A39C5030F8DC}" dt="2023-03-28T20:42:23.790" v="621" actId="478"/>
          <ac:spMkLst>
            <pc:docMk/>
            <pc:sldMk cId="3106877240" sldId="532"/>
            <ac:spMk id="3" creationId="{1FF89000-BFAF-BBB5-1E93-956F9A285B7E}"/>
          </ac:spMkLst>
        </pc:spChg>
        <pc:picChg chg="add mod">
          <ac:chgData name="Rhodri Thomas" userId="97013524-85ec-4bc1-99cf-ee75f81eb8cc" providerId="ADAL" clId="{96DB680C-F745-4EC5-8F2E-A39C5030F8DC}" dt="2023-03-28T20:42:21.273" v="619" actId="1076"/>
          <ac:picMkLst>
            <pc:docMk/>
            <pc:sldMk cId="3106877240" sldId="532"/>
            <ac:picMk id="4" creationId="{9F096162-2F31-521C-C1FA-58DEA22A8409}"/>
          </ac:picMkLst>
        </pc:picChg>
      </pc:sldChg>
      <pc:sldChg chg="addSp delSp modSp new mod ord">
        <pc:chgData name="Rhodri Thomas" userId="97013524-85ec-4bc1-99cf-ee75f81eb8cc" providerId="ADAL" clId="{96DB680C-F745-4EC5-8F2E-A39C5030F8DC}" dt="2023-03-29T10:29:49.910" v="927"/>
        <pc:sldMkLst>
          <pc:docMk/>
          <pc:sldMk cId="1161831527" sldId="533"/>
        </pc:sldMkLst>
        <pc:spChg chg="mod">
          <ac:chgData name="Rhodri Thomas" userId="97013524-85ec-4bc1-99cf-ee75f81eb8cc" providerId="ADAL" clId="{96DB680C-F745-4EC5-8F2E-A39C5030F8DC}" dt="2023-03-28T20:43:33.633" v="637" actId="20577"/>
          <ac:spMkLst>
            <pc:docMk/>
            <pc:sldMk cId="1161831527" sldId="533"/>
            <ac:spMk id="2" creationId="{AF0A2858-3BBC-F532-0891-159FF6F0AA9E}"/>
          </ac:spMkLst>
        </pc:spChg>
        <pc:spChg chg="del mod">
          <ac:chgData name="Rhodri Thomas" userId="97013524-85ec-4bc1-99cf-ee75f81eb8cc" providerId="ADAL" clId="{96DB680C-F745-4EC5-8F2E-A39C5030F8DC}" dt="2023-03-29T10:29:08.715" v="925" actId="478"/>
          <ac:spMkLst>
            <pc:docMk/>
            <pc:sldMk cId="1161831527" sldId="533"/>
            <ac:spMk id="3" creationId="{A4FBFE2B-3E33-B67C-15C3-89AA844347DD}"/>
          </ac:spMkLst>
        </pc:spChg>
        <pc:picChg chg="add mod">
          <ac:chgData name="Rhodri Thomas" userId="97013524-85ec-4bc1-99cf-ee75f81eb8cc" providerId="ADAL" clId="{96DB680C-F745-4EC5-8F2E-A39C5030F8DC}" dt="2023-03-28T20:43:40.443" v="640" actId="1076"/>
          <ac:picMkLst>
            <pc:docMk/>
            <pc:sldMk cId="1161831527" sldId="533"/>
            <ac:picMk id="4" creationId="{3465CF78-F10E-3B74-13DA-5EEA3408B85B}"/>
          </ac:picMkLst>
        </pc:picChg>
        <pc:picChg chg="add mod">
          <ac:chgData name="Rhodri Thomas" userId="97013524-85ec-4bc1-99cf-ee75f81eb8cc" providerId="ADAL" clId="{96DB680C-F745-4EC5-8F2E-A39C5030F8DC}" dt="2023-03-28T20:44:10.244" v="644" actId="1076"/>
          <ac:picMkLst>
            <pc:docMk/>
            <pc:sldMk cId="1161831527" sldId="533"/>
            <ac:picMk id="5" creationId="{18DAB078-F664-02DB-F7D4-47E1FFB72FB1}"/>
          </ac:picMkLst>
        </pc:picChg>
        <pc:picChg chg="add mod">
          <ac:chgData name="Rhodri Thomas" userId="97013524-85ec-4bc1-99cf-ee75f81eb8cc" providerId="ADAL" clId="{96DB680C-F745-4EC5-8F2E-A39C5030F8DC}" dt="2023-03-28T20:44:30.942" v="649" actId="1076"/>
          <ac:picMkLst>
            <pc:docMk/>
            <pc:sldMk cId="1161831527" sldId="533"/>
            <ac:picMk id="6" creationId="{4736998F-DB0B-012F-4134-212168E8D99C}"/>
          </ac:picMkLst>
        </pc:picChg>
      </pc:sldChg>
      <pc:sldChg chg="addSp delSp modSp new mod">
        <pc:chgData name="Rhodri Thomas" userId="97013524-85ec-4bc1-99cf-ee75f81eb8cc" providerId="ADAL" clId="{96DB680C-F745-4EC5-8F2E-A39C5030F8DC}" dt="2023-03-28T20:49:57.458" v="692" actId="1076"/>
        <pc:sldMkLst>
          <pc:docMk/>
          <pc:sldMk cId="1871581881" sldId="534"/>
        </pc:sldMkLst>
        <pc:spChg chg="mod">
          <ac:chgData name="Rhodri Thomas" userId="97013524-85ec-4bc1-99cf-ee75f81eb8cc" providerId="ADAL" clId="{96DB680C-F745-4EC5-8F2E-A39C5030F8DC}" dt="2023-03-28T20:46:02.109" v="677" actId="20577"/>
          <ac:spMkLst>
            <pc:docMk/>
            <pc:sldMk cId="1871581881" sldId="534"/>
            <ac:spMk id="2" creationId="{3878ABA7-06FD-6C8A-841F-62AB1C3872E3}"/>
          </ac:spMkLst>
        </pc:spChg>
        <pc:spChg chg="del mod">
          <ac:chgData name="Rhodri Thomas" userId="97013524-85ec-4bc1-99cf-ee75f81eb8cc" providerId="ADAL" clId="{96DB680C-F745-4EC5-8F2E-A39C5030F8DC}" dt="2023-03-28T20:49:23.981" v="689" actId="478"/>
          <ac:spMkLst>
            <pc:docMk/>
            <pc:sldMk cId="1871581881" sldId="534"/>
            <ac:spMk id="3" creationId="{E9B6C7FF-4BE0-A1C5-943E-7FB2FEFD345B}"/>
          </ac:spMkLst>
        </pc:spChg>
        <pc:picChg chg="add mod">
          <ac:chgData name="Rhodri Thomas" userId="97013524-85ec-4bc1-99cf-ee75f81eb8cc" providerId="ADAL" clId="{96DB680C-F745-4EC5-8F2E-A39C5030F8DC}" dt="2023-03-28T20:46:28.764" v="680" actId="14100"/>
          <ac:picMkLst>
            <pc:docMk/>
            <pc:sldMk cId="1871581881" sldId="534"/>
            <ac:picMk id="4" creationId="{40E64B0B-DE51-278D-5428-63D07286B164}"/>
          </ac:picMkLst>
        </pc:picChg>
        <pc:picChg chg="add mod">
          <ac:chgData name="Rhodri Thomas" userId="97013524-85ec-4bc1-99cf-ee75f81eb8cc" providerId="ADAL" clId="{96DB680C-F745-4EC5-8F2E-A39C5030F8DC}" dt="2023-03-28T20:48:13.782" v="685" actId="1076"/>
          <ac:picMkLst>
            <pc:docMk/>
            <pc:sldMk cId="1871581881" sldId="534"/>
            <ac:picMk id="5" creationId="{3928F95C-0939-EB86-F50B-A14D3292456E}"/>
          </ac:picMkLst>
        </pc:picChg>
        <pc:picChg chg="add mod">
          <ac:chgData name="Rhodri Thomas" userId="97013524-85ec-4bc1-99cf-ee75f81eb8cc" providerId="ADAL" clId="{96DB680C-F745-4EC5-8F2E-A39C5030F8DC}" dt="2023-03-28T20:49:18.801" v="687" actId="1076"/>
          <ac:picMkLst>
            <pc:docMk/>
            <pc:sldMk cId="1871581881" sldId="534"/>
            <ac:picMk id="6" creationId="{844DA3EB-10A1-4F54-3DF5-C8376A484478}"/>
          </ac:picMkLst>
        </pc:picChg>
        <pc:picChg chg="add mod">
          <ac:chgData name="Rhodri Thomas" userId="97013524-85ec-4bc1-99cf-ee75f81eb8cc" providerId="ADAL" clId="{96DB680C-F745-4EC5-8F2E-A39C5030F8DC}" dt="2023-03-28T20:49:57.458" v="692" actId="1076"/>
          <ac:picMkLst>
            <pc:docMk/>
            <pc:sldMk cId="1871581881" sldId="534"/>
            <ac:picMk id="7" creationId="{A867CD34-D966-1250-C528-80D9A5984F35}"/>
          </ac:picMkLst>
        </pc:picChg>
        <pc:picChg chg="add mod">
          <ac:chgData name="Rhodri Thomas" userId="97013524-85ec-4bc1-99cf-ee75f81eb8cc" providerId="ADAL" clId="{96DB680C-F745-4EC5-8F2E-A39C5030F8DC}" dt="2023-03-28T20:49:31.769" v="690" actId="14100"/>
          <ac:picMkLst>
            <pc:docMk/>
            <pc:sldMk cId="1871581881" sldId="534"/>
            <ac:picMk id="1026" creationId="{10699957-C8F7-26D1-9615-64857B8EB27A}"/>
          </ac:picMkLst>
        </pc:picChg>
      </pc:sldChg>
      <pc:sldChg chg="modSp new mod">
        <pc:chgData name="Rhodri Thomas" userId="97013524-85ec-4bc1-99cf-ee75f81eb8cc" providerId="ADAL" clId="{96DB680C-F745-4EC5-8F2E-A39C5030F8DC}" dt="2023-03-29T10:59:22.685" v="1103" actId="6549"/>
        <pc:sldMkLst>
          <pc:docMk/>
          <pc:sldMk cId="2347294254" sldId="535"/>
        </pc:sldMkLst>
        <pc:spChg chg="mod">
          <ac:chgData name="Rhodri Thomas" userId="97013524-85ec-4bc1-99cf-ee75f81eb8cc" providerId="ADAL" clId="{96DB680C-F745-4EC5-8F2E-A39C5030F8DC}" dt="2023-03-29T08:20:23.496" v="744" actId="20577"/>
          <ac:spMkLst>
            <pc:docMk/>
            <pc:sldMk cId="2347294254" sldId="535"/>
            <ac:spMk id="2" creationId="{526B9AF1-A796-732E-565C-56B2073CB703}"/>
          </ac:spMkLst>
        </pc:spChg>
        <pc:spChg chg="mod">
          <ac:chgData name="Rhodri Thomas" userId="97013524-85ec-4bc1-99cf-ee75f81eb8cc" providerId="ADAL" clId="{96DB680C-F745-4EC5-8F2E-A39C5030F8DC}" dt="2023-03-29T10:59:22.685" v="1103" actId="6549"/>
          <ac:spMkLst>
            <pc:docMk/>
            <pc:sldMk cId="2347294254" sldId="535"/>
            <ac:spMk id="3" creationId="{77009B98-0E5A-B175-F45E-C04ACBD37678}"/>
          </ac:spMkLst>
        </pc:spChg>
      </pc:sldChg>
      <pc:sldChg chg="modSp new mod">
        <pc:chgData name="Rhodri Thomas" userId="97013524-85ec-4bc1-99cf-ee75f81eb8cc" providerId="ADAL" clId="{96DB680C-F745-4EC5-8F2E-A39C5030F8DC}" dt="2023-03-29T10:59:30.675" v="1113" actId="20577"/>
        <pc:sldMkLst>
          <pc:docMk/>
          <pc:sldMk cId="1349606913" sldId="536"/>
        </pc:sldMkLst>
        <pc:spChg chg="mod">
          <ac:chgData name="Rhodri Thomas" userId="97013524-85ec-4bc1-99cf-ee75f81eb8cc" providerId="ADAL" clId="{96DB680C-F745-4EC5-8F2E-A39C5030F8DC}" dt="2023-03-29T08:21:58.011" v="843" actId="20577"/>
          <ac:spMkLst>
            <pc:docMk/>
            <pc:sldMk cId="1349606913" sldId="536"/>
            <ac:spMk id="2" creationId="{580FF77C-4B91-1A29-BCDA-B68614576119}"/>
          </ac:spMkLst>
        </pc:spChg>
        <pc:spChg chg="mod">
          <ac:chgData name="Rhodri Thomas" userId="97013524-85ec-4bc1-99cf-ee75f81eb8cc" providerId="ADAL" clId="{96DB680C-F745-4EC5-8F2E-A39C5030F8DC}" dt="2023-03-29T10:59:30.675" v="1113" actId="20577"/>
          <ac:spMkLst>
            <pc:docMk/>
            <pc:sldMk cId="1349606913" sldId="536"/>
            <ac:spMk id="3" creationId="{5D64B01F-B0A1-768F-F47E-70A040F8B1A5}"/>
          </ac:spMkLst>
        </pc:spChg>
      </pc:sldChg>
      <pc:sldChg chg="addSp delSp modSp new mod">
        <pc:chgData name="Rhodri Thomas" userId="97013524-85ec-4bc1-99cf-ee75f81eb8cc" providerId="ADAL" clId="{96DB680C-F745-4EC5-8F2E-A39C5030F8DC}" dt="2023-03-30T08:01:25.451" v="1275" actId="20577"/>
        <pc:sldMkLst>
          <pc:docMk/>
          <pc:sldMk cId="630141257" sldId="537"/>
        </pc:sldMkLst>
        <pc:spChg chg="mod">
          <ac:chgData name="Rhodri Thomas" userId="97013524-85ec-4bc1-99cf-ee75f81eb8cc" providerId="ADAL" clId="{96DB680C-F745-4EC5-8F2E-A39C5030F8DC}" dt="2023-03-29T08:23:13.363" v="903" actId="20577"/>
          <ac:spMkLst>
            <pc:docMk/>
            <pc:sldMk cId="630141257" sldId="537"/>
            <ac:spMk id="2" creationId="{DC2F4FA1-8A54-0109-1157-1E189CC2564B}"/>
          </ac:spMkLst>
        </pc:spChg>
        <pc:spChg chg="del">
          <ac:chgData name="Rhodri Thomas" userId="97013524-85ec-4bc1-99cf-ee75f81eb8cc" providerId="ADAL" clId="{96DB680C-F745-4EC5-8F2E-A39C5030F8DC}" dt="2023-03-29T08:23:52.784" v="904"/>
          <ac:spMkLst>
            <pc:docMk/>
            <pc:sldMk cId="630141257" sldId="537"/>
            <ac:spMk id="3" creationId="{440C4FF6-7A51-1060-A50E-E444FD33C309}"/>
          </ac:spMkLst>
        </pc:spChg>
        <pc:spChg chg="add mod">
          <ac:chgData name="Rhodri Thomas" userId="97013524-85ec-4bc1-99cf-ee75f81eb8cc" providerId="ADAL" clId="{96DB680C-F745-4EC5-8F2E-A39C5030F8DC}" dt="2023-03-30T08:01:25.451" v="1275" actId="20577"/>
          <ac:spMkLst>
            <pc:docMk/>
            <pc:sldMk cId="630141257" sldId="537"/>
            <ac:spMk id="4" creationId="{BF7678AD-2F87-6F50-697D-765CA0F7D71B}"/>
          </ac:spMkLst>
        </pc:spChg>
        <pc:spChg chg="add del mod">
          <ac:chgData name="Rhodri Thomas" userId="97013524-85ec-4bc1-99cf-ee75f81eb8cc" providerId="ADAL" clId="{96DB680C-F745-4EC5-8F2E-A39C5030F8DC}" dt="2023-03-29T08:25:11.990" v="918" actId="478"/>
          <ac:spMkLst>
            <pc:docMk/>
            <pc:sldMk cId="630141257" sldId="537"/>
            <ac:spMk id="7" creationId="{83BB25DC-838D-B538-E632-6D2A8A805EC3}"/>
          </ac:spMkLst>
        </pc:spChg>
        <pc:picChg chg="add mod">
          <ac:chgData name="Rhodri Thomas" userId="97013524-85ec-4bc1-99cf-ee75f81eb8cc" providerId="ADAL" clId="{96DB680C-F745-4EC5-8F2E-A39C5030F8DC}" dt="2023-03-30T07:32:41.119" v="1126" actId="14100"/>
          <ac:picMkLst>
            <pc:docMk/>
            <pc:sldMk cId="630141257" sldId="537"/>
            <ac:picMk id="3" creationId="{8B18F1C8-D476-39A4-8A77-B2F2CE968CD0}"/>
          </ac:picMkLst>
        </pc:picChg>
        <pc:picChg chg="add del mod">
          <ac:chgData name="Rhodri Thomas" userId="97013524-85ec-4bc1-99cf-ee75f81eb8cc" providerId="ADAL" clId="{96DB680C-F745-4EC5-8F2E-A39C5030F8DC}" dt="2023-03-29T08:25:06.921" v="915" actId="478"/>
          <ac:picMkLst>
            <pc:docMk/>
            <pc:sldMk cId="630141257" sldId="537"/>
            <ac:picMk id="4" creationId="{3ADC2D62-807C-EB59-C024-9055CE2C598E}"/>
          </ac:picMkLst>
        </pc:picChg>
        <pc:picChg chg="add mod modCrop">
          <ac:chgData name="Rhodri Thomas" userId="97013524-85ec-4bc1-99cf-ee75f81eb8cc" providerId="ADAL" clId="{96DB680C-F745-4EC5-8F2E-A39C5030F8DC}" dt="2023-03-30T07:32:30.888" v="1123" actId="1076"/>
          <ac:picMkLst>
            <pc:docMk/>
            <pc:sldMk cId="630141257" sldId="537"/>
            <ac:picMk id="5" creationId="{2C19F108-EF81-E2C5-FA76-210B9FFEA4E3}"/>
          </ac:picMkLst>
        </pc:picChg>
      </pc:sldChg>
      <pc:sldChg chg="addSp delSp modSp new mod">
        <pc:chgData name="Rhodri Thomas" userId="97013524-85ec-4bc1-99cf-ee75f81eb8cc" providerId="ADAL" clId="{96DB680C-F745-4EC5-8F2E-A39C5030F8DC}" dt="2023-03-29T10:41:28.223" v="981" actId="1076"/>
        <pc:sldMkLst>
          <pc:docMk/>
          <pc:sldMk cId="2603464910" sldId="538"/>
        </pc:sldMkLst>
        <pc:spChg chg="mod">
          <ac:chgData name="Rhodri Thomas" userId="97013524-85ec-4bc1-99cf-ee75f81eb8cc" providerId="ADAL" clId="{96DB680C-F745-4EC5-8F2E-A39C5030F8DC}" dt="2023-03-29T10:36:15.233" v="962" actId="20577"/>
          <ac:spMkLst>
            <pc:docMk/>
            <pc:sldMk cId="2603464910" sldId="538"/>
            <ac:spMk id="2" creationId="{04FCA9EA-901B-0AF0-D725-BF92EC3149D5}"/>
          </ac:spMkLst>
        </pc:spChg>
        <pc:spChg chg="del">
          <ac:chgData name="Rhodri Thomas" userId="97013524-85ec-4bc1-99cf-ee75f81eb8cc" providerId="ADAL" clId="{96DB680C-F745-4EC5-8F2E-A39C5030F8DC}" dt="2023-03-29T10:35:29.134" v="929" actId="22"/>
          <ac:spMkLst>
            <pc:docMk/>
            <pc:sldMk cId="2603464910" sldId="538"/>
            <ac:spMk id="3" creationId="{ED5F54C1-D216-95A4-D0E3-56C74116E0BF}"/>
          </ac:spMkLst>
        </pc:spChg>
        <pc:picChg chg="add mod ord modCrop">
          <ac:chgData name="Rhodri Thomas" userId="97013524-85ec-4bc1-99cf-ee75f81eb8cc" providerId="ADAL" clId="{96DB680C-F745-4EC5-8F2E-A39C5030F8DC}" dt="2023-03-29T10:41:28.223" v="981" actId="1076"/>
          <ac:picMkLst>
            <pc:docMk/>
            <pc:sldMk cId="2603464910" sldId="538"/>
            <ac:picMk id="5" creationId="{A27269AC-D2A0-155B-9C93-5C7217A20A8B}"/>
          </ac:picMkLst>
        </pc:picChg>
        <pc:picChg chg="add del mod">
          <ac:chgData name="Rhodri Thomas" userId="97013524-85ec-4bc1-99cf-ee75f81eb8cc" providerId="ADAL" clId="{96DB680C-F745-4EC5-8F2E-A39C5030F8DC}" dt="2023-03-29T10:40:41.246" v="977" actId="478"/>
          <ac:picMkLst>
            <pc:docMk/>
            <pc:sldMk cId="2603464910" sldId="538"/>
            <ac:picMk id="6" creationId="{0DB49F8F-8AE1-BCBF-A7F8-0661E8DC0234}"/>
          </ac:picMkLst>
        </pc:picChg>
        <pc:picChg chg="add del mod">
          <ac:chgData name="Rhodri Thomas" userId="97013524-85ec-4bc1-99cf-ee75f81eb8cc" providerId="ADAL" clId="{96DB680C-F745-4EC5-8F2E-A39C5030F8DC}" dt="2023-03-29T10:40:42.084" v="978" actId="478"/>
          <ac:picMkLst>
            <pc:docMk/>
            <pc:sldMk cId="2603464910" sldId="538"/>
            <ac:picMk id="7" creationId="{8D341B78-95C7-6CC7-32F3-0816308057FA}"/>
          </ac:picMkLst>
        </pc:picChg>
      </pc:sldChg>
      <pc:sldChg chg="addSp modSp add mod">
        <pc:chgData name="Rhodri Thomas" userId="97013524-85ec-4bc1-99cf-ee75f81eb8cc" providerId="ADAL" clId="{96DB680C-F745-4EC5-8F2E-A39C5030F8DC}" dt="2023-03-29T10:43:41.116" v="996" actId="14100"/>
        <pc:sldMkLst>
          <pc:docMk/>
          <pc:sldMk cId="1604052143" sldId="539"/>
        </pc:sldMkLst>
        <pc:picChg chg="add mod">
          <ac:chgData name="Rhodri Thomas" userId="97013524-85ec-4bc1-99cf-ee75f81eb8cc" providerId="ADAL" clId="{96DB680C-F745-4EC5-8F2E-A39C5030F8DC}" dt="2023-03-29T10:42:14.294" v="985" actId="14100"/>
          <ac:picMkLst>
            <pc:docMk/>
            <pc:sldMk cId="1604052143" sldId="539"/>
            <ac:picMk id="3" creationId="{FBA6CA6E-DAC2-19ED-BE8A-F032E846BEC3}"/>
          </ac:picMkLst>
        </pc:picChg>
        <pc:picChg chg="add mod">
          <ac:chgData name="Rhodri Thomas" userId="97013524-85ec-4bc1-99cf-ee75f81eb8cc" providerId="ADAL" clId="{96DB680C-F745-4EC5-8F2E-A39C5030F8DC}" dt="2023-03-29T10:43:41.116" v="996" actId="14100"/>
          <ac:picMkLst>
            <pc:docMk/>
            <pc:sldMk cId="1604052143" sldId="539"/>
            <ac:picMk id="4" creationId="{A0A447C6-4DC7-93C4-A0CC-0BB24F517439}"/>
          </ac:picMkLst>
        </pc:picChg>
        <pc:picChg chg="mod modCrop">
          <ac:chgData name="Rhodri Thomas" userId="97013524-85ec-4bc1-99cf-ee75f81eb8cc" providerId="ADAL" clId="{96DB680C-F745-4EC5-8F2E-A39C5030F8DC}" dt="2023-03-29T10:41:41.589" v="982" actId="732"/>
          <ac:picMkLst>
            <pc:docMk/>
            <pc:sldMk cId="1604052143" sldId="539"/>
            <ac:picMk id="5" creationId="{A27269AC-D2A0-155B-9C93-5C7217A20A8B}"/>
          </ac:picMkLst>
        </pc:picChg>
        <pc:picChg chg="mod">
          <ac:chgData name="Rhodri Thomas" userId="97013524-85ec-4bc1-99cf-ee75f81eb8cc" providerId="ADAL" clId="{96DB680C-F745-4EC5-8F2E-A39C5030F8DC}" dt="2023-03-29T10:43:35.623" v="993" actId="1076"/>
          <ac:picMkLst>
            <pc:docMk/>
            <pc:sldMk cId="1604052143" sldId="539"/>
            <ac:picMk id="6" creationId="{0DB49F8F-8AE1-BCBF-A7F8-0661E8DC0234}"/>
          </ac:picMkLst>
        </pc:picChg>
        <pc:picChg chg="mod">
          <ac:chgData name="Rhodri Thomas" userId="97013524-85ec-4bc1-99cf-ee75f81eb8cc" providerId="ADAL" clId="{96DB680C-F745-4EC5-8F2E-A39C5030F8DC}" dt="2023-03-29T10:43:37.560" v="994" actId="1076"/>
          <ac:picMkLst>
            <pc:docMk/>
            <pc:sldMk cId="1604052143" sldId="539"/>
            <ac:picMk id="7" creationId="{8D341B78-95C7-6CC7-32F3-0816308057FA}"/>
          </ac:picMkLst>
        </pc:picChg>
      </pc:sldChg>
      <pc:sldChg chg="addSp delSp modSp new mod">
        <pc:chgData name="Rhodri Thomas" userId="97013524-85ec-4bc1-99cf-ee75f81eb8cc" providerId="ADAL" clId="{96DB680C-F745-4EC5-8F2E-A39C5030F8DC}" dt="2023-03-29T10:47:38.738" v="1035" actId="1076"/>
        <pc:sldMkLst>
          <pc:docMk/>
          <pc:sldMk cId="1581206387" sldId="540"/>
        </pc:sldMkLst>
        <pc:spChg chg="mod">
          <ac:chgData name="Rhodri Thomas" userId="97013524-85ec-4bc1-99cf-ee75f81eb8cc" providerId="ADAL" clId="{96DB680C-F745-4EC5-8F2E-A39C5030F8DC}" dt="2023-03-29T10:45:57.646" v="1031" actId="20577"/>
          <ac:spMkLst>
            <pc:docMk/>
            <pc:sldMk cId="1581206387" sldId="540"/>
            <ac:spMk id="2" creationId="{0569A29C-DF09-F0B6-C2D5-B13D8BAC00A1}"/>
          </ac:spMkLst>
        </pc:spChg>
        <pc:spChg chg="del">
          <ac:chgData name="Rhodri Thomas" userId="97013524-85ec-4bc1-99cf-ee75f81eb8cc" providerId="ADAL" clId="{96DB680C-F745-4EC5-8F2E-A39C5030F8DC}" dt="2023-03-29T10:45:45.796" v="997"/>
          <ac:spMkLst>
            <pc:docMk/>
            <pc:sldMk cId="1581206387" sldId="540"/>
            <ac:spMk id="3" creationId="{85F6309B-EA7D-35D0-6FE7-9A5575A5733F}"/>
          </ac:spMkLst>
        </pc:spChg>
        <pc:picChg chg="add mod">
          <ac:chgData name="Rhodri Thomas" userId="97013524-85ec-4bc1-99cf-ee75f81eb8cc" providerId="ADAL" clId="{96DB680C-F745-4EC5-8F2E-A39C5030F8DC}" dt="2023-03-29T10:46:10.944" v="1032" actId="1076"/>
          <ac:picMkLst>
            <pc:docMk/>
            <pc:sldMk cId="1581206387" sldId="540"/>
            <ac:picMk id="4" creationId="{7962257D-F3D2-A6F0-CBAD-CF123DCE008A}"/>
          </ac:picMkLst>
        </pc:picChg>
        <pc:picChg chg="add mod">
          <ac:chgData name="Rhodri Thomas" userId="97013524-85ec-4bc1-99cf-ee75f81eb8cc" providerId="ADAL" clId="{96DB680C-F745-4EC5-8F2E-A39C5030F8DC}" dt="2023-03-29T10:47:38.738" v="1035" actId="1076"/>
          <ac:picMkLst>
            <pc:docMk/>
            <pc:sldMk cId="1581206387" sldId="540"/>
            <ac:picMk id="5" creationId="{EB2A9797-BFA2-B609-39CB-E85C4105CD4E}"/>
          </ac:picMkLst>
        </pc:picChg>
      </pc:sldChg>
      <pc:sldChg chg="addSp delSp modSp new mod">
        <pc:chgData name="Rhodri Thomas" userId="97013524-85ec-4bc1-99cf-ee75f81eb8cc" providerId="ADAL" clId="{96DB680C-F745-4EC5-8F2E-A39C5030F8DC}" dt="2023-03-29T10:58:47.389" v="1086" actId="207"/>
        <pc:sldMkLst>
          <pc:docMk/>
          <pc:sldMk cId="3883268376" sldId="541"/>
        </pc:sldMkLst>
        <pc:spChg chg="del mod">
          <ac:chgData name="Rhodri Thomas" userId="97013524-85ec-4bc1-99cf-ee75f81eb8cc" providerId="ADAL" clId="{96DB680C-F745-4EC5-8F2E-A39C5030F8DC}" dt="2023-03-29T10:52:42.069" v="1042" actId="478"/>
          <ac:spMkLst>
            <pc:docMk/>
            <pc:sldMk cId="3883268376" sldId="541"/>
            <ac:spMk id="2" creationId="{298588BE-7664-997F-BCE9-6B3946636DA7}"/>
          </ac:spMkLst>
        </pc:spChg>
        <pc:spChg chg="del">
          <ac:chgData name="Rhodri Thomas" userId="97013524-85ec-4bc1-99cf-ee75f81eb8cc" providerId="ADAL" clId="{96DB680C-F745-4EC5-8F2E-A39C5030F8DC}" dt="2023-03-29T10:52:25.402" v="1037"/>
          <ac:spMkLst>
            <pc:docMk/>
            <pc:sldMk cId="3883268376" sldId="541"/>
            <ac:spMk id="3" creationId="{D8E7E61D-54DC-9EE7-20B0-6DB41D4B9C16}"/>
          </ac:spMkLst>
        </pc:spChg>
        <pc:spChg chg="add mod">
          <ac:chgData name="Rhodri Thomas" userId="97013524-85ec-4bc1-99cf-ee75f81eb8cc" providerId="ADAL" clId="{96DB680C-F745-4EC5-8F2E-A39C5030F8DC}" dt="2023-03-29T10:58:47.389" v="1086" actId="207"/>
          <ac:spMkLst>
            <pc:docMk/>
            <pc:sldMk cId="3883268376" sldId="541"/>
            <ac:spMk id="7" creationId="{DA6035AB-5F3C-78EC-AFC8-BB4D0C3A8DE2}"/>
          </ac:spMkLst>
        </pc:spChg>
        <pc:picChg chg="add mod">
          <ac:chgData name="Rhodri Thomas" userId="97013524-85ec-4bc1-99cf-ee75f81eb8cc" providerId="ADAL" clId="{96DB680C-F745-4EC5-8F2E-A39C5030F8DC}" dt="2023-03-29T10:52:44.069" v="1043" actId="1076"/>
          <ac:picMkLst>
            <pc:docMk/>
            <pc:sldMk cId="3883268376" sldId="541"/>
            <ac:picMk id="4" creationId="{8D74DAD1-921E-C14A-8E0D-064BAB480115}"/>
          </ac:picMkLst>
        </pc:picChg>
        <pc:picChg chg="add mod">
          <ac:chgData name="Rhodri Thomas" userId="97013524-85ec-4bc1-99cf-ee75f81eb8cc" providerId="ADAL" clId="{96DB680C-F745-4EC5-8F2E-A39C5030F8DC}" dt="2023-03-29T10:54:00.273" v="1048" actId="14100"/>
          <ac:picMkLst>
            <pc:docMk/>
            <pc:sldMk cId="3883268376" sldId="541"/>
            <ac:picMk id="5" creationId="{7EBA345B-8174-4B4C-9649-5E190CD55E3E}"/>
          </ac:picMkLst>
        </pc:picChg>
        <pc:picChg chg="add mod">
          <ac:chgData name="Rhodri Thomas" userId="97013524-85ec-4bc1-99cf-ee75f81eb8cc" providerId="ADAL" clId="{96DB680C-F745-4EC5-8F2E-A39C5030F8DC}" dt="2023-03-29T10:58:20.923" v="1053" actId="1076"/>
          <ac:picMkLst>
            <pc:docMk/>
            <pc:sldMk cId="3883268376" sldId="541"/>
            <ac:picMk id="6" creationId="{A840E3CA-65C9-FF53-0AC6-08BE73DBFBBF}"/>
          </ac:picMkLst>
        </pc:picChg>
      </pc:sldChg>
      <pc:sldChg chg="addSp delSp modSp new mod">
        <pc:chgData name="Rhodri Thomas" userId="97013524-85ec-4bc1-99cf-ee75f81eb8cc" providerId="ADAL" clId="{96DB680C-F745-4EC5-8F2E-A39C5030F8DC}" dt="2023-03-30T13:49:41.298" v="1438" actId="1076"/>
        <pc:sldMkLst>
          <pc:docMk/>
          <pc:sldMk cId="3862510790" sldId="542"/>
        </pc:sldMkLst>
        <pc:spChg chg="del mod">
          <ac:chgData name="Rhodri Thomas" userId="97013524-85ec-4bc1-99cf-ee75f81eb8cc" providerId="ADAL" clId="{96DB680C-F745-4EC5-8F2E-A39C5030F8DC}" dt="2023-03-30T08:39:41.366" v="1279" actId="478"/>
          <ac:spMkLst>
            <pc:docMk/>
            <pc:sldMk cId="3862510790" sldId="542"/>
            <ac:spMk id="2" creationId="{1ACF31BE-F37A-96A6-9748-E75FEB7CFF45}"/>
          </ac:spMkLst>
        </pc:spChg>
        <pc:spChg chg="add mod">
          <ac:chgData name="Rhodri Thomas" userId="97013524-85ec-4bc1-99cf-ee75f81eb8cc" providerId="ADAL" clId="{96DB680C-F745-4EC5-8F2E-A39C5030F8DC}" dt="2023-03-30T13:47:20.082" v="1400" actId="1076"/>
          <ac:spMkLst>
            <pc:docMk/>
            <pc:sldMk cId="3862510790" sldId="542"/>
            <ac:spMk id="2" creationId="{53B973CC-FAE6-8425-F54D-1DECD7C41DF5}"/>
          </ac:spMkLst>
        </pc:spChg>
        <pc:spChg chg="del">
          <ac:chgData name="Rhodri Thomas" userId="97013524-85ec-4bc1-99cf-ee75f81eb8cc" providerId="ADAL" clId="{96DB680C-F745-4EC5-8F2E-A39C5030F8DC}" dt="2023-03-30T07:52:36.337" v="1128"/>
          <ac:spMkLst>
            <pc:docMk/>
            <pc:sldMk cId="3862510790" sldId="542"/>
            <ac:spMk id="3" creationId="{3D48E046-69A0-8D88-89F6-38043E5ACE3E}"/>
          </ac:spMkLst>
        </pc:spChg>
        <pc:spChg chg="add mod">
          <ac:chgData name="Rhodri Thomas" userId="97013524-85ec-4bc1-99cf-ee75f81eb8cc" providerId="ADAL" clId="{96DB680C-F745-4EC5-8F2E-A39C5030F8DC}" dt="2023-03-30T13:48:05.074" v="1410" actId="1076"/>
          <ac:spMkLst>
            <pc:docMk/>
            <pc:sldMk cId="3862510790" sldId="542"/>
            <ac:spMk id="3" creationId="{533BAA07-3430-E641-88A9-7DF51B88C7D4}"/>
          </ac:spMkLst>
        </pc:spChg>
        <pc:spChg chg="add mod">
          <ac:chgData name="Rhodri Thomas" userId="97013524-85ec-4bc1-99cf-ee75f81eb8cc" providerId="ADAL" clId="{96DB680C-F745-4EC5-8F2E-A39C5030F8DC}" dt="2023-03-30T13:47:39.050" v="1407" actId="1076"/>
          <ac:spMkLst>
            <pc:docMk/>
            <pc:sldMk cId="3862510790" sldId="542"/>
            <ac:spMk id="7" creationId="{F6EB3D0C-1C5C-A2D8-BFEA-A78F479CB378}"/>
          </ac:spMkLst>
        </pc:spChg>
        <pc:spChg chg="add mod">
          <ac:chgData name="Rhodri Thomas" userId="97013524-85ec-4bc1-99cf-ee75f81eb8cc" providerId="ADAL" clId="{96DB680C-F745-4EC5-8F2E-A39C5030F8DC}" dt="2023-03-30T13:47:05.824" v="1391" actId="1076"/>
          <ac:spMkLst>
            <pc:docMk/>
            <pc:sldMk cId="3862510790" sldId="542"/>
            <ac:spMk id="8" creationId="{5B74C589-5D56-6BE9-F5E8-B3C75542B264}"/>
          </ac:spMkLst>
        </pc:spChg>
        <pc:spChg chg="add mod">
          <ac:chgData name="Rhodri Thomas" userId="97013524-85ec-4bc1-99cf-ee75f81eb8cc" providerId="ADAL" clId="{96DB680C-F745-4EC5-8F2E-A39C5030F8DC}" dt="2023-03-30T13:46:57.985" v="1388" actId="1076"/>
          <ac:spMkLst>
            <pc:docMk/>
            <pc:sldMk cId="3862510790" sldId="542"/>
            <ac:spMk id="9" creationId="{C5380A44-C0FF-6657-9100-9EAFC0618823}"/>
          </ac:spMkLst>
        </pc:spChg>
        <pc:spChg chg="add mod">
          <ac:chgData name="Rhodri Thomas" userId="97013524-85ec-4bc1-99cf-ee75f81eb8cc" providerId="ADAL" clId="{96DB680C-F745-4EC5-8F2E-A39C5030F8DC}" dt="2023-03-30T13:48:31.049" v="1416" actId="688"/>
          <ac:spMkLst>
            <pc:docMk/>
            <pc:sldMk cId="3862510790" sldId="542"/>
            <ac:spMk id="12" creationId="{8B9B1178-3787-020A-3444-D19F0456BC60}"/>
          </ac:spMkLst>
        </pc:spChg>
        <pc:picChg chg="add mod modCrop">
          <ac:chgData name="Rhodri Thomas" userId="97013524-85ec-4bc1-99cf-ee75f81eb8cc" providerId="ADAL" clId="{96DB680C-F745-4EC5-8F2E-A39C5030F8DC}" dt="2023-03-30T08:31:53.353" v="1277" actId="1076"/>
          <ac:picMkLst>
            <pc:docMk/>
            <pc:sldMk cId="3862510790" sldId="542"/>
            <ac:picMk id="4" creationId="{AE3DBA37-6B2A-8282-60E0-8B44D038D02D}"/>
          </ac:picMkLst>
        </pc:picChg>
        <pc:picChg chg="add mod">
          <ac:chgData name="Rhodri Thomas" userId="97013524-85ec-4bc1-99cf-ee75f81eb8cc" providerId="ADAL" clId="{96DB680C-F745-4EC5-8F2E-A39C5030F8DC}" dt="2023-03-30T07:54:00.126" v="1133" actId="1076"/>
          <ac:picMkLst>
            <pc:docMk/>
            <pc:sldMk cId="3862510790" sldId="542"/>
            <ac:picMk id="5" creationId="{48C343C5-2328-7C26-2DDC-BA3577EED4B9}"/>
          </ac:picMkLst>
        </pc:picChg>
        <pc:picChg chg="add mod">
          <ac:chgData name="Rhodri Thomas" userId="97013524-85ec-4bc1-99cf-ee75f81eb8cc" providerId="ADAL" clId="{96DB680C-F745-4EC5-8F2E-A39C5030F8DC}" dt="2023-03-30T13:47:35.040" v="1405" actId="1076"/>
          <ac:picMkLst>
            <pc:docMk/>
            <pc:sldMk cId="3862510790" sldId="542"/>
            <ac:picMk id="6" creationId="{B21588AD-5EED-328F-DEA8-E49EF4F81209}"/>
          </ac:picMkLst>
        </pc:picChg>
        <pc:picChg chg="add mod">
          <ac:chgData name="Rhodri Thomas" userId="97013524-85ec-4bc1-99cf-ee75f81eb8cc" providerId="ADAL" clId="{96DB680C-F745-4EC5-8F2E-A39C5030F8DC}" dt="2023-03-30T13:49:05.144" v="1426" actId="14100"/>
          <ac:picMkLst>
            <pc:docMk/>
            <pc:sldMk cId="3862510790" sldId="542"/>
            <ac:picMk id="13" creationId="{488BAD5D-008B-FE72-CDF5-96D7A7B02AFF}"/>
          </ac:picMkLst>
        </pc:picChg>
        <pc:picChg chg="add mod">
          <ac:chgData name="Rhodri Thomas" userId="97013524-85ec-4bc1-99cf-ee75f81eb8cc" providerId="ADAL" clId="{96DB680C-F745-4EC5-8F2E-A39C5030F8DC}" dt="2023-03-30T13:49:00.192" v="1425" actId="1076"/>
          <ac:picMkLst>
            <pc:docMk/>
            <pc:sldMk cId="3862510790" sldId="542"/>
            <ac:picMk id="14" creationId="{997D5F2D-CED2-65EC-2D67-7254D6EE514D}"/>
          </ac:picMkLst>
        </pc:picChg>
        <pc:picChg chg="add mod">
          <ac:chgData name="Rhodri Thomas" userId="97013524-85ec-4bc1-99cf-ee75f81eb8cc" providerId="ADAL" clId="{96DB680C-F745-4EC5-8F2E-A39C5030F8DC}" dt="2023-03-30T13:49:15.041" v="1430" actId="1076"/>
          <ac:picMkLst>
            <pc:docMk/>
            <pc:sldMk cId="3862510790" sldId="542"/>
            <ac:picMk id="15" creationId="{67AA4CF4-6CC8-76B2-DD9D-167F1B6CAA13}"/>
          </ac:picMkLst>
        </pc:picChg>
        <pc:picChg chg="add mod">
          <ac:chgData name="Rhodri Thomas" userId="97013524-85ec-4bc1-99cf-ee75f81eb8cc" providerId="ADAL" clId="{96DB680C-F745-4EC5-8F2E-A39C5030F8DC}" dt="2023-03-30T13:49:25.722" v="1434" actId="14100"/>
          <ac:picMkLst>
            <pc:docMk/>
            <pc:sldMk cId="3862510790" sldId="542"/>
            <ac:picMk id="16" creationId="{2FDD83EC-76DE-00C2-9E3C-FAA4877E6315}"/>
          </ac:picMkLst>
        </pc:picChg>
        <pc:picChg chg="add mod">
          <ac:chgData name="Rhodri Thomas" userId="97013524-85ec-4bc1-99cf-ee75f81eb8cc" providerId="ADAL" clId="{96DB680C-F745-4EC5-8F2E-A39C5030F8DC}" dt="2023-03-30T13:49:34.162" v="1436" actId="1076"/>
          <ac:picMkLst>
            <pc:docMk/>
            <pc:sldMk cId="3862510790" sldId="542"/>
            <ac:picMk id="17" creationId="{72672776-99A6-F9AD-7F02-0358B7275AAD}"/>
          </ac:picMkLst>
        </pc:picChg>
        <pc:picChg chg="add mod">
          <ac:chgData name="Rhodri Thomas" userId="97013524-85ec-4bc1-99cf-ee75f81eb8cc" providerId="ADAL" clId="{96DB680C-F745-4EC5-8F2E-A39C5030F8DC}" dt="2023-03-30T13:49:41.298" v="1438" actId="1076"/>
          <ac:picMkLst>
            <pc:docMk/>
            <pc:sldMk cId="3862510790" sldId="542"/>
            <ac:picMk id="18" creationId="{3C46780B-202C-6E78-777E-8DEDCEC4F6EF}"/>
          </ac:picMkLst>
        </pc:picChg>
        <pc:cxnChg chg="add del">
          <ac:chgData name="Rhodri Thomas" userId="97013524-85ec-4bc1-99cf-ee75f81eb8cc" providerId="ADAL" clId="{96DB680C-F745-4EC5-8F2E-A39C5030F8DC}" dt="2023-03-30T13:48:01.321" v="1409" actId="478"/>
          <ac:cxnSpMkLst>
            <pc:docMk/>
            <pc:sldMk cId="3862510790" sldId="542"/>
            <ac:cxnSpMk id="11" creationId="{1D567AB8-5D3A-0539-66EF-75A90ED9FC4D}"/>
          </ac:cxnSpMkLst>
        </pc:cxnChg>
      </pc:sldChg>
    </pc:docChg>
  </pc:docChgLst>
  <pc:docChgLst>
    <pc:chgData name="Rhodri Thomas" userId="97013524-85ec-4bc1-99cf-ee75f81eb8cc" providerId="ADAL" clId="{378652F0-694A-4287-9169-3A1D2E2B3E98}"/>
    <pc:docChg chg="custSel addSld delSld modSld sldOrd">
      <pc:chgData name="Rhodri Thomas" userId="97013524-85ec-4bc1-99cf-ee75f81eb8cc" providerId="ADAL" clId="{378652F0-694A-4287-9169-3A1D2E2B3E98}" dt="2025-10-27T14:28:46.271" v="392" actId="14100"/>
      <pc:docMkLst>
        <pc:docMk/>
      </pc:docMkLst>
      <pc:sldChg chg="modSp mod">
        <pc:chgData name="Rhodri Thomas" userId="97013524-85ec-4bc1-99cf-ee75f81eb8cc" providerId="ADAL" clId="{378652F0-694A-4287-9169-3A1D2E2B3E98}" dt="2025-10-27T10:21:17.414" v="343" actId="20577"/>
        <pc:sldMkLst>
          <pc:docMk/>
          <pc:sldMk cId="4124289749" sldId="269"/>
        </pc:sldMkLst>
        <pc:spChg chg="mod">
          <ac:chgData name="Rhodri Thomas" userId="97013524-85ec-4bc1-99cf-ee75f81eb8cc" providerId="ADAL" clId="{378652F0-694A-4287-9169-3A1D2E2B3E98}" dt="2025-10-27T10:21:17.414" v="343" actId="20577"/>
          <ac:spMkLst>
            <pc:docMk/>
            <pc:sldMk cId="4124289749" sldId="269"/>
            <ac:spMk id="5" creationId="{A4110539-7FEF-2677-5906-E22A8C4885EE}"/>
          </ac:spMkLst>
        </pc:spChg>
      </pc:sldChg>
      <pc:sldChg chg="modSp mod">
        <pc:chgData name="Rhodri Thomas" userId="97013524-85ec-4bc1-99cf-ee75f81eb8cc" providerId="ADAL" clId="{378652F0-694A-4287-9169-3A1D2E2B3E98}" dt="2025-10-27T14:28:46.271" v="392" actId="14100"/>
        <pc:sldMkLst>
          <pc:docMk/>
          <pc:sldMk cId="3547233394" sldId="497"/>
        </pc:sldMkLst>
        <pc:picChg chg="mod">
          <ac:chgData name="Rhodri Thomas" userId="97013524-85ec-4bc1-99cf-ee75f81eb8cc" providerId="ADAL" clId="{378652F0-694A-4287-9169-3A1D2E2B3E98}" dt="2025-10-27T14:28:46.271" v="392" actId="14100"/>
          <ac:picMkLst>
            <pc:docMk/>
            <pc:sldMk cId="3547233394" sldId="497"/>
            <ac:picMk id="7" creationId="{DFAFABA2-A7FF-E901-14CF-3F68355C5592}"/>
          </ac:picMkLst>
        </pc:picChg>
      </pc:sldChg>
      <pc:sldChg chg="delSp modSp mod">
        <pc:chgData name="Rhodri Thomas" userId="97013524-85ec-4bc1-99cf-ee75f81eb8cc" providerId="ADAL" clId="{378652F0-694A-4287-9169-3A1D2E2B3E98}" dt="2025-10-27T10:26:49.586" v="375" actId="478"/>
        <pc:sldMkLst>
          <pc:docMk/>
          <pc:sldMk cId="4080900202" sldId="530"/>
        </pc:sldMkLst>
        <pc:spChg chg="del">
          <ac:chgData name="Rhodri Thomas" userId="97013524-85ec-4bc1-99cf-ee75f81eb8cc" providerId="ADAL" clId="{378652F0-694A-4287-9169-3A1D2E2B3E98}" dt="2025-10-27T10:26:46.941" v="374" actId="478"/>
          <ac:spMkLst>
            <pc:docMk/>
            <pc:sldMk cId="4080900202" sldId="530"/>
            <ac:spMk id="5" creationId="{00000000-0000-0000-0000-000000000000}"/>
          </ac:spMkLst>
        </pc:spChg>
        <pc:spChg chg="del">
          <ac:chgData name="Rhodri Thomas" userId="97013524-85ec-4bc1-99cf-ee75f81eb8cc" providerId="ADAL" clId="{378652F0-694A-4287-9169-3A1D2E2B3E98}" dt="2025-10-27T10:26:49.586" v="375" actId="478"/>
          <ac:spMkLst>
            <pc:docMk/>
            <pc:sldMk cId="4080900202" sldId="530"/>
            <ac:spMk id="7" creationId="{00000000-0000-0000-0000-000000000000}"/>
          </ac:spMkLst>
        </pc:spChg>
        <pc:picChg chg="mod">
          <ac:chgData name="Rhodri Thomas" userId="97013524-85ec-4bc1-99cf-ee75f81eb8cc" providerId="ADAL" clId="{378652F0-694A-4287-9169-3A1D2E2B3E98}" dt="2025-10-27T10:26:44.404" v="373" actId="1076"/>
          <ac:picMkLst>
            <pc:docMk/>
            <pc:sldMk cId="4080900202" sldId="530"/>
            <ac:picMk id="6152" creationId="{00000000-0000-0000-0000-000000000000}"/>
          </ac:picMkLst>
        </pc:picChg>
      </pc:sldChg>
      <pc:sldChg chg="del">
        <pc:chgData name="Rhodri Thomas" userId="97013524-85ec-4bc1-99cf-ee75f81eb8cc" providerId="ADAL" clId="{378652F0-694A-4287-9169-3A1D2E2B3E98}" dt="2025-10-27T14:24:36.342" v="377" actId="47"/>
        <pc:sldMkLst>
          <pc:docMk/>
          <pc:sldMk cId="630141257" sldId="537"/>
        </pc:sldMkLst>
      </pc:sldChg>
      <pc:sldChg chg="del">
        <pc:chgData name="Rhodri Thomas" userId="97013524-85ec-4bc1-99cf-ee75f81eb8cc" providerId="ADAL" clId="{378652F0-694A-4287-9169-3A1D2E2B3E98}" dt="2025-10-27T14:24:35.392" v="376" actId="47"/>
        <pc:sldMkLst>
          <pc:docMk/>
          <pc:sldMk cId="3862510790" sldId="542"/>
        </pc:sldMkLst>
      </pc:sldChg>
      <pc:sldChg chg="addSp modSp new mod ord modClrScheme chgLayout">
        <pc:chgData name="Rhodri Thomas" userId="97013524-85ec-4bc1-99cf-ee75f81eb8cc" providerId="ADAL" clId="{378652F0-694A-4287-9169-3A1D2E2B3E98}" dt="2025-10-27T10:22:29.045" v="354" actId="14100"/>
        <pc:sldMkLst>
          <pc:docMk/>
          <pc:sldMk cId="2955783503" sldId="543"/>
        </pc:sldMkLst>
        <pc:spChg chg="mod">
          <ac:chgData name="Rhodri Thomas" userId="97013524-85ec-4bc1-99cf-ee75f81eb8cc" providerId="ADAL" clId="{378652F0-694A-4287-9169-3A1D2E2B3E98}" dt="2025-10-27T10:22:23.365" v="352" actId="1076"/>
          <ac:spMkLst>
            <pc:docMk/>
            <pc:sldMk cId="2955783503" sldId="543"/>
            <ac:spMk id="2" creationId="{1CFA2723-7742-F227-5869-08BC016623DB}"/>
          </ac:spMkLst>
        </pc:spChg>
        <pc:spChg chg="mod">
          <ac:chgData name="Rhodri Thomas" userId="97013524-85ec-4bc1-99cf-ee75f81eb8cc" providerId="ADAL" clId="{378652F0-694A-4287-9169-3A1D2E2B3E98}" dt="2025-10-27T10:22:29.045" v="354" actId="14100"/>
          <ac:spMkLst>
            <pc:docMk/>
            <pc:sldMk cId="2955783503" sldId="543"/>
            <ac:spMk id="3" creationId="{20D5D53E-2437-3AB0-881B-369E9A1736A8}"/>
          </ac:spMkLst>
        </pc:spChg>
        <pc:picChg chg="add mod">
          <ac:chgData name="Rhodri Thomas" userId="97013524-85ec-4bc1-99cf-ee75f81eb8cc" providerId="ADAL" clId="{378652F0-694A-4287-9169-3A1D2E2B3E98}" dt="2025-10-27T10:22:12.880" v="348" actId="14100"/>
          <ac:picMkLst>
            <pc:docMk/>
            <pc:sldMk cId="2955783503" sldId="543"/>
            <ac:picMk id="4" creationId="{BC7758A4-AEE9-7FCC-AAC7-1748D6EF0132}"/>
          </ac:picMkLst>
        </pc:picChg>
      </pc:sldChg>
      <pc:sldChg chg="addSp delSp modSp add mod">
        <pc:chgData name="Rhodri Thomas" userId="97013524-85ec-4bc1-99cf-ee75f81eb8cc" providerId="ADAL" clId="{378652F0-694A-4287-9169-3A1D2E2B3E98}" dt="2025-10-27T10:19:16.647" v="303" actId="20577"/>
        <pc:sldMkLst>
          <pc:docMk/>
          <pc:sldMk cId="304352501" sldId="544"/>
        </pc:sldMkLst>
        <pc:spChg chg="mod">
          <ac:chgData name="Rhodri Thomas" userId="97013524-85ec-4bc1-99cf-ee75f81eb8cc" providerId="ADAL" clId="{378652F0-694A-4287-9169-3A1D2E2B3E98}" dt="2025-10-27T10:19:16.647" v="303" actId="20577"/>
          <ac:spMkLst>
            <pc:docMk/>
            <pc:sldMk cId="304352501" sldId="544"/>
            <ac:spMk id="2" creationId="{1CFA2723-7742-F227-5869-08BC016623DB}"/>
          </ac:spMkLst>
        </pc:spChg>
        <pc:spChg chg="del mod">
          <ac:chgData name="Rhodri Thomas" userId="97013524-85ec-4bc1-99cf-ee75f81eb8cc" providerId="ADAL" clId="{378652F0-694A-4287-9169-3A1D2E2B3E98}" dt="2025-10-27T10:17:33.976" v="229"/>
          <ac:spMkLst>
            <pc:docMk/>
            <pc:sldMk cId="304352501" sldId="544"/>
            <ac:spMk id="3" creationId="{20D5D53E-2437-3AB0-881B-369E9A1736A8}"/>
          </ac:spMkLst>
        </pc:spChg>
        <pc:picChg chg="add mod">
          <ac:chgData name="Rhodri Thomas" userId="97013524-85ec-4bc1-99cf-ee75f81eb8cc" providerId="ADAL" clId="{378652F0-694A-4287-9169-3A1D2E2B3E98}" dt="2025-10-27T10:17:42.490" v="232" actId="27614"/>
          <ac:picMkLst>
            <pc:docMk/>
            <pc:sldMk cId="304352501" sldId="544"/>
            <ac:picMk id="4" creationId="{FFB3DD55-DA7F-5FD8-FCD2-C3381479297D}"/>
          </ac:picMkLst>
        </pc:picChg>
      </pc:sldChg>
      <pc:sldChg chg="modSp add mod">
        <pc:chgData name="Rhodri Thomas" userId="97013524-85ec-4bc1-99cf-ee75f81eb8cc" providerId="ADAL" clId="{378652F0-694A-4287-9169-3A1D2E2B3E98}" dt="2025-10-27T10:20:38.892" v="311" actId="403"/>
        <pc:sldMkLst>
          <pc:docMk/>
          <pc:sldMk cId="3532912315" sldId="545"/>
        </pc:sldMkLst>
        <pc:spChg chg="mod">
          <ac:chgData name="Rhodri Thomas" userId="97013524-85ec-4bc1-99cf-ee75f81eb8cc" providerId="ADAL" clId="{378652F0-694A-4287-9169-3A1D2E2B3E98}" dt="2025-10-27T10:20:38.892" v="311" actId="403"/>
          <ac:spMkLst>
            <pc:docMk/>
            <pc:sldMk cId="3532912315" sldId="545"/>
            <ac:spMk id="3" creationId="{20D5D53E-2437-3AB0-881B-369E9A1736A8}"/>
          </ac:spMkLst>
        </pc:spChg>
      </pc:sldChg>
      <pc:sldChg chg="addSp modSp add mod ord modClrScheme chgLayout">
        <pc:chgData name="Rhodri Thomas" userId="97013524-85ec-4bc1-99cf-ee75f81eb8cc" providerId="ADAL" clId="{378652F0-694A-4287-9169-3A1D2E2B3E98}" dt="2025-10-27T14:27:51.977" v="391" actId="14100"/>
        <pc:sldMkLst>
          <pc:docMk/>
          <pc:sldMk cId="1837795404" sldId="546"/>
        </pc:sldMkLst>
        <pc:spChg chg="mod">
          <ac:chgData name="Rhodri Thomas" userId="97013524-85ec-4bc1-99cf-ee75f81eb8cc" providerId="ADAL" clId="{378652F0-694A-4287-9169-3A1D2E2B3E98}" dt="2025-10-27T14:27:49.591" v="390" actId="1076"/>
          <ac:spMkLst>
            <pc:docMk/>
            <pc:sldMk cId="1837795404" sldId="546"/>
            <ac:spMk id="2" creationId="{1CFA2723-7742-F227-5869-08BC016623DB}"/>
          </ac:spMkLst>
        </pc:spChg>
        <pc:spChg chg="mod ord">
          <ac:chgData name="Rhodri Thomas" userId="97013524-85ec-4bc1-99cf-ee75f81eb8cc" providerId="ADAL" clId="{378652F0-694A-4287-9169-3A1D2E2B3E98}" dt="2025-10-27T14:27:43.578" v="389" actId="207"/>
          <ac:spMkLst>
            <pc:docMk/>
            <pc:sldMk cId="1837795404" sldId="546"/>
            <ac:spMk id="3" creationId="{20D5D53E-2437-3AB0-881B-369E9A1736A8}"/>
          </ac:spMkLst>
        </pc:spChg>
        <pc:picChg chg="add mod">
          <ac:chgData name="Rhodri Thomas" userId="97013524-85ec-4bc1-99cf-ee75f81eb8cc" providerId="ADAL" clId="{378652F0-694A-4287-9169-3A1D2E2B3E98}" dt="2025-10-27T14:27:51.977" v="391" actId="14100"/>
          <ac:picMkLst>
            <pc:docMk/>
            <pc:sldMk cId="1837795404" sldId="546"/>
            <ac:picMk id="4" creationId="{9F8674B8-D612-2424-398A-4888EA7C3D6A}"/>
          </ac:picMkLst>
        </pc:picChg>
      </pc:sldChg>
    </pc:docChg>
  </pc:docChgLst>
  <pc:docChgLst>
    <pc:chgData name="Rhodri Thomas" userId="97013524-85ec-4bc1-99cf-ee75f81eb8cc" providerId="ADAL" clId="{AB0E490D-A620-4257-AAA2-D9D249E0A86E}"/>
    <pc:docChg chg="custSel addSld modSld sldOrd">
      <pc:chgData name="Rhodri Thomas" userId="97013524-85ec-4bc1-99cf-ee75f81eb8cc" providerId="ADAL" clId="{AB0E490D-A620-4257-AAA2-D9D249E0A86E}" dt="2025-10-27T15:08:57.149" v="209" actId="1076"/>
      <pc:docMkLst>
        <pc:docMk/>
      </pc:docMkLst>
      <pc:sldChg chg="addSp modSp mod">
        <pc:chgData name="Rhodri Thomas" userId="97013524-85ec-4bc1-99cf-ee75f81eb8cc" providerId="ADAL" clId="{AB0E490D-A620-4257-AAA2-D9D249E0A86E}" dt="2025-10-27T14:44:38.892" v="46" actId="1076"/>
        <pc:sldMkLst>
          <pc:docMk/>
          <pc:sldMk cId="389199942" sldId="280"/>
        </pc:sldMkLst>
        <pc:spChg chg="add mod">
          <ac:chgData name="Rhodri Thomas" userId="97013524-85ec-4bc1-99cf-ee75f81eb8cc" providerId="ADAL" clId="{AB0E490D-A620-4257-AAA2-D9D249E0A86E}" dt="2025-10-27T14:44:09.779" v="38" actId="1076"/>
          <ac:spMkLst>
            <pc:docMk/>
            <pc:sldMk cId="389199942" sldId="280"/>
            <ac:spMk id="2" creationId="{851C052A-C63D-F194-3EE4-0E1416B51C41}"/>
          </ac:spMkLst>
        </pc:spChg>
        <pc:spChg chg="add mod">
          <ac:chgData name="Rhodri Thomas" userId="97013524-85ec-4bc1-99cf-ee75f81eb8cc" providerId="ADAL" clId="{AB0E490D-A620-4257-AAA2-D9D249E0A86E}" dt="2025-10-27T14:44:38.892" v="46" actId="1076"/>
          <ac:spMkLst>
            <pc:docMk/>
            <pc:sldMk cId="389199942" sldId="280"/>
            <ac:spMk id="3" creationId="{CEBE51E0-4D73-7C9A-E8AE-DBDF4D7B2C18}"/>
          </ac:spMkLst>
        </pc:spChg>
        <pc:picChg chg="mod modCrop">
          <ac:chgData name="Rhodri Thomas" userId="97013524-85ec-4bc1-99cf-ee75f81eb8cc" providerId="ADAL" clId="{AB0E490D-A620-4257-AAA2-D9D249E0A86E}" dt="2025-10-27T14:43:41.970" v="5" actId="1076"/>
          <ac:picMkLst>
            <pc:docMk/>
            <pc:sldMk cId="389199942" sldId="280"/>
            <ac:picMk id="4" creationId="{DDA41383-916E-ED92-79C0-E3AAFFC1F8D3}"/>
          </ac:picMkLst>
        </pc:picChg>
      </pc:sldChg>
      <pc:sldChg chg="modSp mod">
        <pc:chgData name="Rhodri Thomas" userId="97013524-85ec-4bc1-99cf-ee75f81eb8cc" providerId="ADAL" clId="{AB0E490D-A620-4257-AAA2-D9D249E0A86E}" dt="2025-10-27T14:42:52.842" v="2" actId="20577"/>
        <pc:sldMkLst>
          <pc:docMk/>
          <pc:sldMk cId="1689718237" sldId="281"/>
        </pc:sldMkLst>
        <pc:spChg chg="mod">
          <ac:chgData name="Rhodri Thomas" userId="97013524-85ec-4bc1-99cf-ee75f81eb8cc" providerId="ADAL" clId="{AB0E490D-A620-4257-AAA2-D9D249E0A86E}" dt="2025-10-27T14:42:52.842" v="2" actId="20577"/>
          <ac:spMkLst>
            <pc:docMk/>
            <pc:sldMk cId="1689718237" sldId="281"/>
            <ac:spMk id="2" creationId="{00F7219F-7BA0-0674-3716-6CB473931CB3}"/>
          </ac:spMkLst>
        </pc:spChg>
      </pc:sldChg>
      <pc:sldChg chg="modAnim">
        <pc:chgData name="Rhodri Thomas" userId="97013524-85ec-4bc1-99cf-ee75f81eb8cc" providerId="ADAL" clId="{AB0E490D-A620-4257-AAA2-D9D249E0A86E}" dt="2025-10-27T14:48:29.975" v="55"/>
        <pc:sldMkLst>
          <pc:docMk/>
          <pc:sldMk cId="2347294254" sldId="535"/>
        </pc:sldMkLst>
      </pc:sldChg>
      <pc:sldChg chg="modSp mod ord modAnim">
        <pc:chgData name="Rhodri Thomas" userId="97013524-85ec-4bc1-99cf-ee75f81eb8cc" providerId="ADAL" clId="{AB0E490D-A620-4257-AAA2-D9D249E0A86E}" dt="2025-10-27T14:49:37.330" v="75"/>
        <pc:sldMkLst>
          <pc:docMk/>
          <pc:sldMk cId="1349606913" sldId="536"/>
        </pc:sldMkLst>
        <pc:spChg chg="mod">
          <ac:chgData name="Rhodri Thomas" userId="97013524-85ec-4bc1-99cf-ee75f81eb8cc" providerId="ADAL" clId="{AB0E490D-A620-4257-AAA2-D9D249E0A86E}" dt="2025-10-27T14:49:12.358" v="73" actId="20577"/>
          <ac:spMkLst>
            <pc:docMk/>
            <pc:sldMk cId="1349606913" sldId="536"/>
            <ac:spMk id="3" creationId="{5D64B01F-B0A1-768F-F47E-70A040F8B1A5}"/>
          </ac:spMkLst>
        </pc:spChg>
      </pc:sldChg>
      <pc:sldChg chg="addSp delSp modSp new mod">
        <pc:chgData name="Rhodri Thomas" userId="97013524-85ec-4bc1-99cf-ee75f81eb8cc" providerId="ADAL" clId="{AB0E490D-A620-4257-AAA2-D9D249E0A86E}" dt="2025-10-27T15:08:57.149" v="209" actId="1076"/>
        <pc:sldMkLst>
          <pc:docMk/>
          <pc:sldMk cId="2935366910" sldId="548"/>
        </pc:sldMkLst>
        <pc:spChg chg="mod">
          <ac:chgData name="Rhodri Thomas" userId="97013524-85ec-4bc1-99cf-ee75f81eb8cc" providerId="ADAL" clId="{AB0E490D-A620-4257-AAA2-D9D249E0A86E}" dt="2025-10-27T15:01:15.758" v="205" actId="20577"/>
          <ac:spMkLst>
            <pc:docMk/>
            <pc:sldMk cId="2935366910" sldId="548"/>
            <ac:spMk id="2" creationId="{EF82C4AC-B25F-D97E-B2FD-293AF3D18580}"/>
          </ac:spMkLst>
        </pc:spChg>
        <pc:spChg chg="del mod">
          <ac:chgData name="Rhodri Thomas" userId="97013524-85ec-4bc1-99cf-ee75f81eb8cc" providerId="ADAL" clId="{AB0E490D-A620-4257-AAA2-D9D249E0A86E}" dt="2025-10-27T15:00:54.647" v="188" actId="478"/>
          <ac:spMkLst>
            <pc:docMk/>
            <pc:sldMk cId="2935366910" sldId="548"/>
            <ac:spMk id="3" creationId="{39239F66-8512-8ACD-9FA2-406ED007C597}"/>
          </ac:spMkLst>
        </pc:spChg>
        <pc:spChg chg="add mod">
          <ac:chgData name="Rhodri Thomas" userId="97013524-85ec-4bc1-99cf-ee75f81eb8cc" providerId="ADAL" clId="{AB0E490D-A620-4257-AAA2-D9D249E0A86E}" dt="2025-10-27T15:01:21.399" v="206" actId="14100"/>
          <ac:spMkLst>
            <pc:docMk/>
            <pc:sldMk cId="2935366910" sldId="548"/>
            <ac:spMk id="7" creationId="{FE253BF0-8663-4D65-C8D7-0C623EFC73BE}"/>
          </ac:spMkLst>
        </pc:spChg>
        <pc:spChg chg="add del mod">
          <ac:chgData name="Rhodri Thomas" userId="97013524-85ec-4bc1-99cf-ee75f81eb8cc" providerId="ADAL" clId="{AB0E490D-A620-4257-AAA2-D9D249E0A86E}" dt="2025-10-27T15:00:57.971" v="190" actId="478"/>
          <ac:spMkLst>
            <pc:docMk/>
            <pc:sldMk cId="2935366910" sldId="548"/>
            <ac:spMk id="9" creationId="{71EBF117-ED4B-DB3D-547A-C41F47633862}"/>
          </ac:spMkLst>
        </pc:spChg>
        <pc:picChg chg="add mod">
          <ac:chgData name="Rhodri Thomas" userId="97013524-85ec-4bc1-99cf-ee75f81eb8cc" providerId="ADAL" clId="{AB0E490D-A620-4257-AAA2-D9D249E0A86E}" dt="2025-10-27T15:01:04.839" v="194" actId="1076"/>
          <ac:picMkLst>
            <pc:docMk/>
            <pc:sldMk cId="2935366910" sldId="548"/>
            <ac:picMk id="4" creationId="{B2A5E3C8-996A-CC32-C625-8E9CB84AFD0B}"/>
          </ac:picMkLst>
        </pc:picChg>
        <pc:picChg chg="add mod">
          <ac:chgData name="Rhodri Thomas" userId="97013524-85ec-4bc1-99cf-ee75f81eb8cc" providerId="ADAL" clId="{AB0E490D-A620-4257-AAA2-D9D249E0A86E}" dt="2025-10-27T15:01:06.785" v="195" actId="1076"/>
          <ac:picMkLst>
            <pc:docMk/>
            <pc:sldMk cId="2935366910" sldId="548"/>
            <ac:picMk id="5" creationId="{BA5C04AB-76AB-8389-BC13-CDFB566EBD13}"/>
          </ac:picMkLst>
        </pc:picChg>
        <pc:picChg chg="add mod">
          <ac:chgData name="Rhodri Thomas" userId="97013524-85ec-4bc1-99cf-ee75f81eb8cc" providerId="ADAL" clId="{AB0E490D-A620-4257-AAA2-D9D249E0A86E}" dt="2025-10-27T15:08:57.149" v="209" actId="1076"/>
          <ac:picMkLst>
            <pc:docMk/>
            <pc:sldMk cId="2935366910" sldId="548"/>
            <ac:picMk id="10" creationId="{C966BB73-AE62-2904-0FD6-056C6CEACE8C}"/>
          </ac:picMkLst>
        </pc:picChg>
      </pc:sldChg>
    </pc:docChg>
  </pc:docChgLst>
  <pc:docChgLst>
    <pc:chgData name="Rhodri Thomas" userId="97013524-85ec-4bc1-99cf-ee75f81eb8cc" providerId="ADAL" clId="{015A3902-FBB0-4056-A087-3DF2890D5519}"/>
    <pc:docChg chg="modSld">
      <pc:chgData name="Rhodri Thomas" userId="97013524-85ec-4bc1-99cf-ee75f81eb8cc" providerId="ADAL" clId="{015A3902-FBB0-4056-A087-3DF2890D5519}" dt="2024-10-17T08:56:20.688" v="3" actId="14100"/>
      <pc:docMkLst>
        <pc:docMk/>
      </pc:docMkLst>
      <pc:sldChg chg="modSp mod">
        <pc:chgData name="Rhodri Thomas" userId="97013524-85ec-4bc1-99cf-ee75f81eb8cc" providerId="ADAL" clId="{015A3902-FBB0-4056-A087-3DF2890D5519}" dt="2024-10-17T08:56:20.688" v="3" actId="14100"/>
        <pc:sldMkLst>
          <pc:docMk/>
          <pc:sldMk cId="0" sldId="492"/>
        </pc:sldMkLst>
        <pc:spChg chg="mod">
          <ac:chgData name="Rhodri Thomas" userId="97013524-85ec-4bc1-99cf-ee75f81eb8cc" providerId="ADAL" clId="{015A3902-FBB0-4056-A087-3DF2890D5519}" dt="2024-10-17T08:56:16.997" v="2" actId="1076"/>
          <ac:spMkLst>
            <pc:docMk/>
            <pc:sldMk cId="0" sldId="492"/>
            <ac:spMk id="7" creationId="{00000000-0000-0000-0000-000000000000}"/>
          </ac:spMkLst>
        </pc:spChg>
        <pc:picChg chg="mod">
          <ac:chgData name="Rhodri Thomas" userId="97013524-85ec-4bc1-99cf-ee75f81eb8cc" providerId="ADAL" clId="{015A3902-FBB0-4056-A087-3DF2890D5519}" dt="2024-10-17T08:56:12.145" v="1" actId="1076"/>
          <ac:picMkLst>
            <pc:docMk/>
            <pc:sldMk cId="0" sldId="492"/>
            <ac:picMk id="1026" creationId="{00000000-0000-0000-0000-000000000000}"/>
          </ac:picMkLst>
        </pc:picChg>
        <pc:cxnChg chg="mod">
          <ac:chgData name="Rhodri Thomas" userId="97013524-85ec-4bc1-99cf-ee75f81eb8cc" providerId="ADAL" clId="{015A3902-FBB0-4056-A087-3DF2890D5519}" dt="2024-10-17T08:56:20.688" v="3" actId="14100"/>
          <ac:cxnSpMkLst>
            <pc:docMk/>
            <pc:sldMk cId="0" sldId="492"/>
            <ac:cxnSpMk id="4" creationId="{00000000-0000-0000-0000-000000000000}"/>
          </ac:cxnSpMkLst>
        </pc:cxn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10/27/2025</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10/27/2025</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8" name="Parallelogram 7"/>
          <p:cNvSpPr/>
          <p:nvPr userDrawn="1"/>
        </p:nvSpPr>
        <p:spPr>
          <a:xfrm>
            <a:off x="842352" y="606206"/>
            <a:ext cx="10484024" cy="5573039"/>
          </a:xfrm>
          <a:custGeom>
            <a:avLst/>
            <a:gdLst>
              <a:gd name="connsiteX0" fmla="*/ 0 w 10896600"/>
              <a:gd name="connsiteY0" fmla="*/ 5410200 h 5410200"/>
              <a:gd name="connsiteX1" fmla="*/ 1352550 w 10896600"/>
              <a:gd name="connsiteY1" fmla="*/ 0 h 5410200"/>
              <a:gd name="connsiteX2" fmla="*/ 10896600 w 10896600"/>
              <a:gd name="connsiteY2" fmla="*/ 0 h 5410200"/>
              <a:gd name="connsiteX3" fmla="*/ 9544050 w 10896600"/>
              <a:gd name="connsiteY3" fmla="*/ 5410200 h 5410200"/>
              <a:gd name="connsiteX4" fmla="*/ 0 w 10896600"/>
              <a:gd name="connsiteY4" fmla="*/ 5410200 h 5410200"/>
              <a:gd name="connsiteX0" fmla="*/ 0 w 10733762"/>
              <a:gd name="connsiteY0" fmla="*/ 5234835 h 5410200"/>
              <a:gd name="connsiteX1" fmla="*/ 1189712 w 10733762"/>
              <a:gd name="connsiteY1" fmla="*/ 0 h 5410200"/>
              <a:gd name="connsiteX2" fmla="*/ 10733762 w 10733762"/>
              <a:gd name="connsiteY2" fmla="*/ 0 h 5410200"/>
              <a:gd name="connsiteX3" fmla="*/ 9381212 w 10733762"/>
              <a:gd name="connsiteY3" fmla="*/ 5410200 h 5410200"/>
              <a:gd name="connsiteX4" fmla="*/ 0 w 10733762"/>
              <a:gd name="connsiteY4" fmla="*/ 5234835 h 5410200"/>
              <a:gd name="connsiteX0" fmla="*/ 0 w 10771340"/>
              <a:gd name="connsiteY0" fmla="*/ 5360096 h 5410200"/>
              <a:gd name="connsiteX1" fmla="*/ 1227290 w 10771340"/>
              <a:gd name="connsiteY1" fmla="*/ 0 h 5410200"/>
              <a:gd name="connsiteX2" fmla="*/ 10771340 w 10771340"/>
              <a:gd name="connsiteY2" fmla="*/ 0 h 5410200"/>
              <a:gd name="connsiteX3" fmla="*/ 9418790 w 10771340"/>
              <a:gd name="connsiteY3" fmla="*/ 5410200 h 5410200"/>
              <a:gd name="connsiteX4" fmla="*/ 0 w 10771340"/>
              <a:gd name="connsiteY4" fmla="*/ 5360096 h 5410200"/>
              <a:gd name="connsiteX0" fmla="*/ 0 w 10771340"/>
              <a:gd name="connsiteY0" fmla="*/ 5360096 h 5360096"/>
              <a:gd name="connsiteX1" fmla="*/ 1227290 w 10771340"/>
              <a:gd name="connsiteY1" fmla="*/ 0 h 5360096"/>
              <a:gd name="connsiteX2" fmla="*/ 10771340 w 10771340"/>
              <a:gd name="connsiteY2" fmla="*/ 0 h 5360096"/>
              <a:gd name="connsiteX3" fmla="*/ 9819623 w 10771340"/>
              <a:gd name="connsiteY3" fmla="*/ 5335043 h 5360096"/>
              <a:gd name="connsiteX4" fmla="*/ 0 w 10771340"/>
              <a:gd name="connsiteY4" fmla="*/ 5360096 h 5360096"/>
              <a:gd name="connsiteX0" fmla="*/ 0 w 10345455"/>
              <a:gd name="connsiteY0" fmla="*/ 5573039 h 5573039"/>
              <a:gd name="connsiteX1" fmla="*/ 1227290 w 10345455"/>
              <a:gd name="connsiteY1" fmla="*/ 212943 h 5573039"/>
              <a:gd name="connsiteX2" fmla="*/ 10345455 w 10345455"/>
              <a:gd name="connsiteY2" fmla="*/ 0 h 5573039"/>
              <a:gd name="connsiteX3" fmla="*/ 9819623 w 10345455"/>
              <a:gd name="connsiteY3" fmla="*/ 5547986 h 5573039"/>
              <a:gd name="connsiteX4" fmla="*/ 0 w 10345455"/>
              <a:gd name="connsiteY4" fmla="*/ 5573039 h 5573039"/>
              <a:gd name="connsiteX0" fmla="*/ 100469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00469 w 10445924"/>
              <a:gd name="connsiteY4" fmla="*/ 5573039 h 5573039"/>
              <a:gd name="connsiteX0" fmla="*/ 376042 w 10445924"/>
              <a:gd name="connsiteY0" fmla="*/ 5435252 h 5547986"/>
              <a:gd name="connsiteX1" fmla="*/ 0 w 10445924"/>
              <a:gd name="connsiteY1" fmla="*/ 250521 h 5547986"/>
              <a:gd name="connsiteX2" fmla="*/ 10445924 w 10445924"/>
              <a:gd name="connsiteY2" fmla="*/ 0 h 5547986"/>
              <a:gd name="connsiteX3" fmla="*/ 9920092 w 10445924"/>
              <a:gd name="connsiteY3" fmla="*/ 5547986 h 5547986"/>
              <a:gd name="connsiteX4" fmla="*/ 376042 w 10445924"/>
              <a:gd name="connsiteY4" fmla="*/ 5435252 h 5547986"/>
              <a:gd name="connsiteX0" fmla="*/ 112995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12995 w 10445924"/>
              <a:gd name="connsiteY4" fmla="*/ 5573039 h 557303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67036 h 5592089"/>
              <a:gd name="connsiteX4" fmla="*/ 112995 w 10464974"/>
              <a:gd name="connsiteY4" fmla="*/ 5592089 h 559208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47986 h 5592089"/>
              <a:gd name="connsiteX4" fmla="*/ 112995 w 10464974"/>
              <a:gd name="connsiteY4" fmla="*/ 5592089 h 5592089"/>
              <a:gd name="connsiteX0" fmla="*/ 112995 w 10464974"/>
              <a:gd name="connsiteY0" fmla="*/ 5573039 h 5573039"/>
              <a:gd name="connsiteX1" fmla="*/ 0 w 10464974"/>
              <a:gd name="connsiteY1" fmla="*/ 269571 h 5573039"/>
              <a:gd name="connsiteX2" fmla="*/ 10464974 w 10464974"/>
              <a:gd name="connsiteY2" fmla="*/ 0 h 5573039"/>
              <a:gd name="connsiteX3" fmla="*/ 9920092 w 10464974"/>
              <a:gd name="connsiteY3" fmla="*/ 5547986 h 5573039"/>
              <a:gd name="connsiteX4" fmla="*/ 112995 w 10464974"/>
              <a:gd name="connsiteY4" fmla="*/ 5573039 h 5573039"/>
              <a:gd name="connsiteX0" fmla="*/ 132045 w 10484024"/>
              <a:gd name="connsiteY0" fmla="*/ 5573039 h 5573039"/>
              <a:gd name="connsiteX1" fmla="*/ 0 w 10484024"/>
              <a:gd name="connsiteY1" fmla="*/ 269571 h 5573039"/>
              <a:gd name="connsiteX2" fmla="*/ 10484024 w 10484024"/>
              <a:gd name="connsiteY2" fmla="*/ 0 h 5573039"/>
              <a:gd name="connsiteX3" fmla="*/ 9939142 w 10484024"/>
              <a:gd name="connsiteY3" fmla="*/ 5547986 h 5573039"/>
              <a:gd name="connsiteX4" fmla="*/ 132045 w 10484024"/>
              <a:gd name="connsiteY4" fmla="*/ 5573039 h 5573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4024" h="5573039">
                <a:moveTo>
                  <a:pt x="132045" y="5573039"/>
                </a:moveTo>
                <a:lnTo>
                  <a:pt x="0" y="269571"/>
                </a:lnTo>
                <a:lnTo>
                  <a:pt x="10484024" y="0"/>
                </a:lnTo>
                <a:lnTo>
                  <a:pt x="9939142" y="5547986"/>
                </a:lnTo>
                <a:lnTo>
                  <a:pt x="132045" y="5573039"/>
                </a:lnTo>
                <a:close/>
              </a:path>
            </a:pathLst>
          </a:custGeom>
          <a:solidFill>
            <a:schemeClr val="bg2">
              <a:lumMod val="25000"/>
              <a:alpha val="73000"/>
            </a:schemeClr>
          </a:solidFill>
          <a:ln cap="rnd">
            <a:solidFill>
              <a:schemeClr val="bg2">
                <a:lumMod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noFill/>
              </a:ln>
              <a:solidFill>
                <a:schemeClr val="tx1"/>
              </a:solidFill>
            </a:endParaRPr>
          </a:p>
        </p:txBody>
      </p:sp>
      <p:sp>
        <p:nvSpPr>
          <p:cNvPr id="2" name="Title 1"/>
          <p:cNvSpPr>
            <a:spLocks noGrp="1"/>
          </p:cNvSpPr>
          <p:nvPr>
            <p:ph type="ctrTitle"/>
          </p:nvPr>
        </p:nvSpPr>
        <p:spPr bwMode="white">
          <a:xfrm>
            <a:off x="1522413" y="914400"/>
            <a:ext cx="9144000" cy="3505200"/>
          </a:xfrm>
        </p:spPr>
        <p:txBody>
          <a:bodyPr>
            <a:noAutofit/>
          </a:bodyPr>
          <a:lstStyle>
            <a:lvl1pPr>
              <a:defRPr sz="7200">
                <a:solidFill>
                  <a:schemeClr val="bg1"/>
                </a:solidFill>
              </a:defRPr>
            </a:lvl1pPr>
          </a:lstStyle>
          <a:p>
            <a:r>
              <a:rPr lang="en-US"/>
              <a:t>Click to edit Master title style</a:t>
            </a:r>
            <a:endParaRPr dirty="0"/>
          </a:p>
        </p:txBody>
      </p:sp>
      <p:sp>
        <p:nvSpPr>
          <p:cNvPr id="3" name="Subtitle 2"/>
          <p:cNvSpPr>
            <a:spLocks noGrp="1"/>
          </p:cNvSpPr>
          <p:nvPr>
            <p:ph type="subTitle" idx="1"/>
          </p:nvPr>
        </p:nvSpPr>
        <p:spPr bwMode="white">
          <a:xfrm>
            <a:off x="1522413" y="4495800"/>
            <a:ext cx="8229600" cy="1066800"/>
          </a:xfrm>
        </p:spPr>
        <p:txBody>
          <a:bodyPr>
            <a:normAutofit/>
          </a:bodyPr>
          <a:lstStyle>
            <a:lvl1pPr marL="0" indent="0" algn="l">
              <a:spcBef>
                <a:spcPts val="0"/>
              </a:spcBef>
              <a:buNone/>
              <a:defRPr sz="2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10/27/2025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967521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10/27/2025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27332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5213" y="2514601"/>
            <a:ext cx="9144000"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065212"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a:xfrm>
            <a:off x="1517950" y="6327648"/>
            <a:ext cx="6862462" cy="273049"/>
          </a:xfrm>
        </p:spPr>
        <p:txBody>
          <a:bodyPr/>
          <a:lstStyle/>
          <a:p>
            <a:r>
              <a:rPr lang="en-US" dirty="0"/>
              <a:t>Add a footer</a:t>
            </a:r>
          </a:p>
        </p:txBody>
      </p:sp>
      <p:sp>
        <p:nvSpPr>
          <p:cNvPr id="4" name="Date Placeholder 3"/>
          <p:cNvSpPr>
            <a:spLocks noGrp="1"/>
          </p:cNvSpPr>
          <p:nvPr>
            <p:ph type="dt" sz="half" idx="10"/>
          </p:nvPr>
        </p:nvSpPr>
        <p:spPr>
          <a:xfrm>
            <a:off x="8609012" y="6327648"/>
            <a:ext cx="1320059" cy="273049"/>
          </a:xfrm>
        </p:spPr>
        <p:txBody>
          <a:bodyPr/>
          <a:lstStyle/>
          <a:p>
            <a:fld id="{83829175-527E-46A3-863C-1BB1F163B849}" type="datetimeFigureOut">
              <a:rPr lang="en-US" smtClean="0"/>
              <a:t>10/27/2025</a:t>
            </a:fld>
            <a:endParaRPr lang="en-US" dirty="0"/>
          </a:p>
        </p:txBody>
      </p:sp>
      <p:sp>
        <p:nvSpPr>
          <p:cNvPr id="6" name="Slide Number Placeholder 5"/>
          <p:cNvSpPr>
            <a:spLocks noGrp="1"/>
          </p:cNvSpPr>
          <p:nvPr>
            <p:ph type="sldNum" sz="quarter" idx="12"/>
          </p:nvPr>
        </p:nvSpPr>
        <p:spPr>
          <a:xfrm>
            <a:off x="10133012" y="6327648"/>
            <a:ext cx="990601" cy="273049"/>
          </a:xfrm>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90152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p>
            <a:r>
              <a:rPr lang="en-US"/>
              <a:t>Click to edit Master title style</a:t>
            </a:r>
            <a:endParaRPr/>
          </a:p>
        </p:txBody>
      </p:sp>
      <p:sp>
        <p:nvSpPr>
          <p:cNvPr id="3" name="Content Placeholder 2"/>
          <p:cNvSpPr>
            <a:spLocks noGrp="1"/>
          </p:cNvSpPr>
          <p:nvPr>
            <p:ph sz="half" idx="1"/>
          </p:nvPr>
        </p:nvSpPr>
        <p:spPr>
          <a:xfrm>
            <a:off x="1065212"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018210"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10/27/2025</a:t>
            </a:fld>
            <a:endParaRPr lang="en-US" dirty="0"/>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dirty="0"/>
          </a:p>
        </p:txBody>
      </p:sp>
    </p:spTree>
    <p:extLst>
      <p:ext uri="{BB962C8B-B14F-4D97-AF65-F5344CB8AC3E}">
        <p14:creationId xmlns:p14="http://schemas.microsoft.com/office/powerpoint/2010/main" val="2886291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671"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06521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521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021260"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21260"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10/27/2025</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77031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10/27/2025</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76037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10/27/2025</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0058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4646611"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10/27/2025</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140275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47990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8"/>
          <p:cNvSpPr>
            <a:spLocks noGrp="1"/>
          </p:cNvSpPr>
          <p:nvPr>
            <p:ph type="ftr" sz="quarter" idx="11"/>
          </p:nvPr>
        </p:nvSpPr>
        <p:spPr>
          <a:xfrm>
            <a:off x="1517950" y="6324600"/>
            <a:ext cx="6862462" cy="273049"/>
          </a:xfrm>
        </p:spPr>
        <p:txBody>
          <a:bodyPr/>
          <a:lstStyle/>
          <a:p>
            <a:r>
              <a:rPr lang="en-US" dirty="0"/>
              <a:t>Add a footer</a:t>
            </a:r>
          </a:p>
        </p:txBody>
      </p:sp>
      <p:sp>
        <p:nvSpPr>
          <p:cNvPr id="6" name="Date Placeholder 7"/>
          <p:cNvSpPr>
            <a:spLocks noGrp="1"/>
          </p:cNvSpPr>
          <p:nvPr>
            <p:ph type="dt" sz="half" idx="10"/>
          </p:nvPr>
        </p:nvSpPr>
        <p:spPr>
          <a:xfrm>
            <a:off x="8609012" y="6324600"/>
            <a:ext cx="1320059" cy="273049"/>
          </a:xfrm>
        </p:spPr>
        <p:txBody>
          <a:bodyPr/>
          <a:lstStyle/>
          <a:p>
            <a:fld id="{83829175-527E-46A3-863C-1BB1F163B849}" type="datetimeFigureOut">
              <a:rPr lang="en-US" smtClean="0"/>
              <a:pPr/>
              <a:t>10/27/2025</a:t>
            </a:fld>
            <a:endParaRPr lang="en-US"/>
          </a:p>
        </p:txBody>
      </p:sp>
      <p:sp>
        <p:nvSpPr>
          <p:cNvPr id="7" name="Slide Number Placeholder 9"/>
          <p:cNvSpPr>
            <a:spLocks noGrp="1"/>
          </p:cNvSpPr>
          <p:nvPr>
            <p:ph type="sldNum" sz="quarter" idx="12"/>
          </p:nvPr>
        </p:nvSpPr>
        <p:spPr>
          <a:xfrm>
            <a:off x="10133012" y="6324600"/>
            <a:ext cx="990601" cy="273049"/>
          </a:xfrm>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269077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10/27/2025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522290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10/27/2025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57523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2" name="Title Placeholder 1"/>
          <p:cNvSpPr>
            <a:spLocks noGrp="1"/>
          </p:cNvSpPr>
          <p:nvPr>
            <p:ph type="title"/>
          </p:nvPr>
        </p:nvSpPr>
        <p:spPr>
          <a:xfrm>
            <a:off x="1065212" y="533400"/>
            <a:ext cx="9601200"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2" y="1828800"/>
            <a:ext cx="9601200" cy="4191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17950" y="6324600"/>
            <a:ext cx="6862462" cy="273049"/>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8609012" y="63246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10/27/2025</a:t>
            </a:fld>
            <a:endParaRPr lang="en-US"/>
          </a:p>
        </p:txBody>
      </p:sp>
      <p:sp>
        <p:nvSpPr>
          <p:cNvPr id="6" name="Slide Number Placeholder 5"/>
          <p:cNvSpPr>
            <a:spLocks noGrp="1"/>
          </p:cNvSpPr>
          <p:nvPr>
            <p:ph type="sldNum" sz="quarter" idx="4"/>
          </p:nvPr>
        </p:nvSpPr>
        <p:spPr>
          <a:xfrm>
            <a:off x="10133012" y="63246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38165403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671" userDrawn="1">
          <p15:clr>
            <a:srgbClr val="F26B43"/>
          </p15:clr>
        </p15:guide>
        <p15:guide id="3" pos="671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jnn8bZ5MbRAhWlI8AKHft1A5UQjRwIBw&amp;url=http://www.artchinanet.com/boiler/boiler-plumbing-schematic&amp;psig=AFQjCNEgwTqMPOHYVL8CrFhwGGDGmn8ORA&amp;ust=1484660147408361" TargetMode="External"/><Relationship Id="rId2" Type="http://schemas.openxmlformats.org/officeDocument/2006/relationships/image" Target="../media/image36.jpeg"/><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2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3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 Id="rId4" Type="http://schemas.openxmlformats.org/officeDocument/2006/relationships/image" Target="../media/image6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914400"/>
            <a:ext cx="9144000" cy="1506488"/>
          </a:xfrm>
        </p:spPr>
        <p:txBody>
          <a:bodyPr/>
          <a:lstStyle/>
          <a:p>
            <a:r>
              <a:rPr lang="en-US" dirty="0">
                <a:latin typeface="Arial" panose="020B0604020202020204" pitchFamily="34" charset="0"/>
                <a:ea typeface="Arial" panose="020B0604020202020204" pitchFamily="34" charset="0"/>
                <a:cs typeface="Times New Roman" panose="02020603050405020304" pitchFamily="18" charset="0"/>
              </a:rPr>
              <a:t>Modern Services</a:t>
            </a:r>
            <a:endParaRPr lang="en-US" dirty="0"/>
          </a:p>
        </p:txBody>
      </p:sp>
      <p:sp>
        <p:nvSpPr>
          <p:cNvPr id="3" name="Subtitle 2"/>
          <p:cNvSpPr>
            <a:spLocks noGrp="1"/>
          </p:cNvSpPr>
          <p:nvPr>
            <p:ph type="subTitle" idx="1"/>
          </p:nvPr>
        </p:nvSpPr>
        <p:spPr>
          <a:xfrm>
            <a:off x="1485900" y="2999069"/>
            <a:ext cx="8229600" cy="1066800"/>
          </a:xfrm>
        </p:spPr>
        <p:txBody>
          <a:bodyPr/>
          <a:lstStyle/>
          <a:p>
            <a:r>
              <a:rPr lang="en-US" dirty="0"/>
              <a:t>R Thomas</a:t>
            </a: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F77C-4B91-1A29-BCDA-B68614576119}"/>
              </a:ext>
            </a:extLst>
          </p:cNvPr>
          <p:cNvSpPr>
            <a:spLocks noGrp="1"/>
          </p:cNvSpPr>
          <p:nvPr>
            <p:ph type="title"/>
          </p:nvPr>
        </p:nvSpPr>
        <p:spPr/>
        <p:txBody>
          <a:bodyPr/>
          <a:lstStyle/>
          <a:p>
            <a:r>
              <a:rPr lang="en-GB" dirty="0"/>
              <a:t>Human Comfort Factors</a:t>
            </a:r>
          </a:p>
        </p:txBody>
      </p:sp>
      <p:sp>
        <p:nvSpPr>
          <p:cNvPr id="3" name="Content Placeholder 2">
            <a:extLst>
              <a:ext uri="{FF2B5EF4-FFF2-40B4-BE49-F238E27FC236}">
                <a16:creationId xmlns:a16="http://schemas.microsoft.com/office/drawing/2014/main" id="{5D64B01F-B0A1-768F-F47E-70A040F8B1A5}"/>
              </a:ext>
            </a:extLst>
          </p:cNvPr>
          <p:cNvSpPr>
            <a:spLocks noGrp="1"/>
          </p:cNvSpPr>
          <p:nvPr>
            <p:ph idx="1"/>
          </p:nvPr>
        </p:nvSpPr>
        <p:spPr>
          <a:xfrm>
            <a:off x="1197868" y="1988840"/>
            <a:ext cx="9601200" cy="3400400"/>
          </a:xfrm>
        </p:spPr>
        <p:txBody>
          <a:bodyPr/>
          <a:lstStyle/>
          <a:p>
            <a:endParaRPr lang="en-GB" dirty="0"/>
          </a:p>
          <a:p>
            <a:r>
              <a:rPr lang="en-GB" dirty="0"/>
              <a:t>Correct Temperature</a:t>
            </a:r>
          </a:p>
          <a:p>
            <a:r>
              <a:rPr lang="en-GB" dirty="0"/>
              <a:t>Light</a:t>
            </a:r>
          </a:p>
          <a:p>
            <a:r>
              <a:rPr lang="en-GB" dirty="0"/>
              <a:t>Noise</a:t>
            </a:r>
          </a:p>
          <a:p>
            <a:r>
              <a:rPr lang="en-GB" dirty="0"/>
              <a:t>Security</a:t>
            </a:r>
          </a:p>
          <a:p>
            <a:endParaRPr lang="en-GB" dirty="0"/>
          </a:p>
          <a:p>
            <a:endParaRPr lang="en-GB" dirty="0"/>
          </a:p>
        </p:txBody>
      </p:sp>
    </p:spTree>
    <p:extLst>
      <p:ext uri="{BB962C8B-B14F-4D97-AF65-F5344CB8AC3E}">
        <p14:creationId xmlns:p14="http://schemas.microsoft.com/office/powerpoint/2010/main" val="1349606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B9AF1-A796-732E-565C-56B2073CB703}"/>
              </a:ext>
            </a:extLst>
          </p:cNvPr>
          <p:cNvSpPr>
            <a:spLocks noGrp="1"/>
          </p:cNvSpPr>
          <p:nvPr>
            <p:ph type="title"/>
          </p:nvPr>
        </p:nvSpPr>
        <p:spPr/>
        <p:txBody>
          <a:bodyPr/>
          <a:lstStyle/>
          <a:p>
            <a:r>
              <a:rPr lang="en-GB" dirty="0"/>
              <a:t>What Services do we require in a modern building?</a:t>
            </a:r>
          </a:p>
        </p:txBody>
      </p:sp>
      <p:sp>
        <p:nvSpPr>
          <p:cNvPr id="3" name="Content Placeholder 2">
            <a:extLst>
              <a:ext uri="{FF2B5EF4-FFF2-40B4-BE49-F238E27FC236}">
                <a16:creationId xmlns:a16="http://schemas.microsoft.com/office/drawing/2014/main" id="{77009B98-0E5A-B175-F45E-C04ACBD37678}"/>
              </a:ext>
            </a:extLst>
          </p:cNvPr>
          <p:cNvSpPr>
            <a:spLocks noGrp="1"/>
          </p:cNvSpPr>
          <p:nvPr>
            <p:ph idx="1"/>
          </p:nvPr>
        </p:nvSpPr>
        <p:spPr/>
        <p:txBody>
          <a:bodyPr/>
          <a:lstStyle/>
          <a:p>
            <a:endParaRPr lang="en-GB" dirty="0"/>
          </a:p>
          <a:p>
            <a:r>
              <a:rPr lang="en-GB" dirty="0"/>
              <a:t>Electricity</a:t>
            </a:r>
          </a:p>
          <a:p>
            <a:r>
              <a:rPr lang="en-GB" dirty="0"/>
              <a:t>Gas</a:t>
            </a:r>
          </a:p>
          <a:p>
            <a:r>
              <a:rPr lang="en-GB" dirty="0"/>
              <a:t>Internet/Phoneline</a:t>
            </a:r>
          </a:p>
          <a:p>
            <a:r>
              <a:rPr lang="en-GB" dirty="0"/>
              <a:t>Waste Pipes</a:t>
            </a:r>
          </a:p>
          <a:p>
            <a:r>
              <a:rPr lang="en-GB" dirty="0"/>
              <a:t>Water</a:t>
            </a:r>
          </a:p>
        </p:txBody>
      </p:sp>
    </p:spTree>
    <p:extLst>
      <p:ext uri="{BB962C8B-B14F-4D97-AF65-F5344CB8AC3E}">
        <p14:creationId xmlns:p14="http://schemas.microsoft.com/office/powerpoint/2010/main" val="2347294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F4FA1-8A54-0109-1157-1E189CC2564B}"/>
              </a:ext>
            </a:extLst>
          </p:cNvPr>
          <p:cNvSpPr>
            <a:spLocks noGrp="1"/>
          </p:cNvSpPr>
          <p:nvPr>
            <p:ph type="title"/>
          </p:nvPr>
        </p:nvSpPr>
        <p:spPr/>
        <p:txBody>
          <a:bodyPr/>
          <a:lstStyle/>
          <a:p>
            <a:r>
              <a:rPr lang="en-GB" dirty="0"/>
              <a:t>Cold water</a:t>
            </a:r>
          </a:p>
        </p:txBody>
      </p:sp>
      <p:pic>
        <p:nvPicPr>
          <p:cNvPr id="5" name="Picture 4">
            <a:extLst>
              <a:ext uri="{FF2B5EF4-FFF2-40B4-BE49-F238E27FC236}">
                <a16:creationId xmlns:a16="http://schemas.microsoft.com/office/drawing/2014/main" id="{2C19F108-EF81-E2C5-FA76-210B9FFEA4E3}"/>
              </a:ext>
            </a:extLst>
          </p:cNvPr>
          <p:cNvPicPr>
            <a:picLocks noChangeAspect="1"/>
          </p:cNvPicPr>
          <p:nvPr/>
        </p:nvPicPr>
        <p:blipFill rotWithShape="1">
          <a:blip r:embed="rId2"/>
          <a:srcRect l="20069" r="26952"/>
          <a:stretch/>
        </p:blipFill>
        <p:spPr>
          <a:xfrm>
            <a:off x="7458082" y="0"/>
            <a:ext cx="4752529" cy="3528392"/>
          </a:xfrm>
          <a:prstGeom prst="rect">
            <a:avLst/>
          </a:prstGeom>
        </p:spPr>
      </p:pic>
      <p:sp>
        <p:nvSpPr>
          <p:cNvPr id="4" name="TextBox 3">
            <a:extLst>
              <a:ext uri="{FF2B5EF4-FFF2-40B4-BE49-F238E27FC236}">
                <a16:creationId xmlns:a16="http://schemas.microsoft.com/office/drawing/2014/main" id="{BF7678AD-2F87-6F50-697D-765CA0F7D71B}"/>
              </a:ext>
            </a:extLst>
          </p:cNvPr>
          <p:cNvSpPr txBox="1"/>
          <p:nvPr/>
        </p:nvSpPr>
        <p:spPr>
          <a:xfrm>
            <a:off x="6094412" y="4673137"/>
            <a:ext cx="4961517" cy="1477328"/>
          </a:xfrm>
          <a:prstGeom prst="rect">
            <a:avLst/>
          </a:prstGeom>
          <a:noFill/>
        </p:spPr>
        <p:txBody>
          <a:bodyPr wrap="square" rtlCol="0">
            <a:spAutoFit/>
          </a:bodyPr>
          <a:lstStyle/>
          <a:p>
            <a:r>
              <a:rPr lang="en-GB" dirty="0"/>
              <a:t>Old Pipe may be black plastic – became brittle over time</a:t>
            </a:r>
          </a:p>
          <a:p>
            <a:endParaRPr lang="en-GB" dirty="0"/>
          </a:p>
          <a:p>
            <a:r>
              <a:rPr lang="en-GB" dirty="0"/>
              <a:t>Newer Pipe is blue, MDPE – Medium Density </a:t>
            </a:r>
            <a:r>
              <a:rPr lang="en-GB" dirty="0" err="1"/>
              <a:t>PolyEthylene</a:t>
            </a:r>
            <a:endParaRPr lang="en-GB" dirty="0"/>
          </a:p>
        </p:txBody>
      </p:sp>
      <p:pic>
        <p:nvPicPr>
          <p:cNvPr id="7" name="Picture 6">
            <a:extLst>
              <a:ext uri="{FF2B5EF4-FFF2-40B4-BE49-F238E27FC236}">
                <a16:creationId xmlns:a16="http://schemas.microsoft.com/office/drawing/2014/main" id="{3AE35593-C798-1D3E-818C-66F6F407E0B2}"/>
              </a:ext>
            </a:extLst>
          </p:cNvPr>
          <p:cNvPicPr>
            <a:picLocks noChangeAspect="1"/>
          </p:cNvPicPr>
          <p:nvPr/>
        </p:nvPicPr>
        <p:blipFill rotWithShape="1">
          <a:blip r:embed="rId3"/>
          <a:srcRect l="8739" t="62064" r="73631" b="9283"/>
          <a:stretch/>
        </p:blipFill>
        <p:spPr>
          <a:xfrm>
            <a:off x="909836" y="3643186"/>
            <a:ext cx="4176464" cy="2659076"/>
          </a:xfrm>
          <a:prstGeom prst="rect">
            <a:avLst/>
          </a:prstGeom>
        </p:spPr>
      </p:pic>
      <p:sp>
        <p:nvSpPr>
          <p:cNvPr id="9" name="TextBox 8">
            <a:extLst>
              <a:ext uri="{FF2B5EF4-FFF2-40B4-BE49-F238E27FC236}">
                <a16:creationId xmlns:a16="http://schemas.microsoft.com/office/drawing/2014/main" id="{0EE2CEFA-C077-1A4F-E6A2-AE474B202DF2}"/>
              </a:ext>
            </a:extLst>
          </p:cNvPr>
          <p:cNvSpPr txBox="1"/>
          <p:nvPr/>
        </p:nvSpPr>
        <p:spPr>
          <a:xfrm>
            <a:off x="765820" y="2805598"/>
            <a:ext cx="6107184" cy="646331"/>
          </a:xfrm>
          <a:prstGeom prst="rect">
            <a:avLst/>
          </a:prstGeom>
          <a:noFill/>
        </p:spPr>
        <p:txBody>
          <a:bodyPr wrap="square">
            <a:spAutoFit/>
          </a:bodyPr>
          <a:lstStyle/>
          <a:p>
            <a:r>
              <a:rPr lang="en-GB" dirty="0"/>
              <a:t>https://www.southernwater.co.uk/media/mdpbyzll/water-connection-technical-guidance_wca.pdf</a:t>
            </a:r>
          </a:p>
        </p:txBody>
      </p:sp>
    </p:spTree>
    <p:extLst>
      <p:ext uri="{BB962C8B-B14F-4D97-AF65-F5344CB8AC3E}">
        <p14:creationId xmlns:p14="http://schemas.microsoft.com/office/powerpoint/2010/main" val="63014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C343C5-2328-7C26-2DDC-BA3577EED4B9}"/>
              </a:ext>
            </a:extLst>
          </p:cNvPr>
          <p:cNvPicPr>
            <a:picLocks noChangeAspect="1"/>
          </p:cNvPicPr>
          <p:nvPr/>
        </p:nvPicPr>
        <p:blipFill>
          <a:blip r:embed="rId2"/>
          <a:stretch>
            <a:fillRect/>
          </a:stretch>
        </p:blipFill>
        <p:spPr>
          <a:xfrm>
            <a:off x="7303523" y="-18798"/>
            <a:ext cx="4762500" cy="4762500"/>
          </a:xfrm>
          <a:prstGeom prst="rect">
            <a:avLst/>
          </a:prstGeom>
        </p:spPr>
      </p:pic>
      <p:sp>
        <p:nvSpPr>
          <p:cNvPr id="2" name="TextBox 1">
            <a:extLst>
              <a:ext uri="{FF2B5EF4-FFF2-40B4-BE49-F238E27FC236}">
                <a16:creationId xmlns:a16="http://schemas.microsoft.com/office/drawing/2014/main" id="{53B973CC-FAE6-8425-F54D-1DECD7C41DF5}"/>
              </a:ext>
            </a:extLst>
          </p:cNvPr>
          <p:cNvSpPr txBox="1"/>
          <p:nvPr/>
        </p:nvSpPr>
        <p:spPr>
          <a:xfrm>
            <a:off x="9117186" y="3012454"/>
            <a:ext cx="2375971" cy="369332"/>
          </a:xfrm>
          <a:prstGeom prst="rect">
            <a:avLst/>
          </a:prstGeom>
          <a:noFill/>
        </p:spPr>
        <p:txBody>
          <a:bodyPr wrap="none" rtlCol="0">
            <a:spAutoFit/>
          </a:bodyPr>
          <a:lstStyle/>
          <a:p>
            <a:r>
              <a:rPr lang="en-GB" dirty="0"/>
              <a:t>Compression Fittings</a:t>
            </a:r>
          </a:p>
        </p:txBody>
      </p:sp>
      <p:sp>
        <p:nvSpPr>
          <p:cNvPr id="3" name="TextBox 2">
            <a:extLst>
              <a:ext uri="{FF2B5EF4-FFF2-40B4-BE49-F238E27FC236}">
                <a16:creationId xmlns:a16="http://schemas.microsoft.com/office/drawing/2014/main" id="{533BAA07-3430-E641-88A9-7DF51B88C7D4}"/>
              </a:ext>
            </a:extLst>
          </p:cNvPr>
          <p:cNvSpPr txBox="1"/>
          <p:nvPr/>
        </p:nvSpPr>
        <p:spPr>
          <a:xfrm>
            <a:off x="8577739" y="3516143"/>
            <a:ext cx="2214068" cy="369332"/>
          </a:xfrm>
          <a:prstGeom prst="rect">
            <a:avLst/>
          </a:prstGeom>
          <a:noFill/>
        </p:spPr>
        <p:txBody>
          <a:bodyPr wrap="none" rtlCol="0">
            <a:spAutoFit/>
          </a:bodyPr>
          <a:lstStyle/>
          <a:p>
            <a:r>
              <a:rPr lang="en-GB" dirty="0"/>
              <a:t>Copper Solder Ring</a:t>
            </a:r>
          </a:p>
        </p:txBody>
      </p:sp>
      <p:pic>
        <p:nvPicPr>
          <p:cNvPr id="6" name="Picture 5">
            <a:extLst>
              <a:ext uri="{FF2B5EF4-FFF2-40B4-BE49-F238E27FC236}">
                <a16:creationId xmlns:a16="http://schemas.microsoft.com/office/drawing/2014/main" id="{B21588AD-5EED-328F-DEA8-E49EF4F81209}"/>
              </a:ext>
            </a:extLst>
          </p:cNvPr>
          <p:cNvPicPr>
            <a:picLocks noChangeAspect="1"/>
          </p:cNvPicPr>
          <p:nvPr/>
        </p:nvPicPr>
        <p:blipFill>
          <a:blip r:embed="rId3"/>
          <a:stretch>
            <a:fillRect/>
          </a:stretch>
        </p:blipFill>
        <p:spPr>
          <a:xfrm>
            <a:off x="6046805" y="2699121"/>
            <a:ext cx="1375875" cy="1032965"/>
          </a:xfrm>
          <a:prstGeom prst="rect">
            <a:avLst/>
          </a:prstGeom>
        </p:spPr>
      </p:pic>
      <p:sp>
        <p:nvSpPr>
          <p:cNvPr id="7" name="TextBox 6">
            <a:extLst>
              <a:ext uri="{FF2B5EF4-FFF2-40B4-BE49-F238E27FC236}">
                <a16:creationId xmlns:a16="http://schemas.microsoft.com/office/drawing/2014/main" id="{F6EB3D0C-1C5C-A2D8-BFEA-A78F479CB378}"/>
              </a:ext>
            </a:extLst>
          </p:cNvPr>
          <p:cNvSpPr txBox="1"/>
          <p:nvPr/>
        </p:nvSpPr>
        <p:spPr>
          <a:xfrm>
            <a:off x="6724347" y="4461171"/>
            <a:ext cx="1853392" cy="369332"/>
          </a:xfrm>
          <a:prstGeom prst="rect">
            <a:avLst/>
          </a:prstGeom>
          <a:noFill/>
        </p:spPr>
        <p:txBody>
          <a:bodyPr wrap="none" rtlCol="0">
            <a:spAutoFit/>
          </a:bodyPr>
          <a:lstStyle/>
          <a:p>
            <a:r>
              <a:rPr lang="en-GB" dirty="0"/>
              <a:t>Copper Push Fit</a:t>
            </a:r>
          </a:p>
        </p:txBody>
      </p:sp>
      <p:sp>
        <p:nvSpPr>
          <p:cNvPr id="8" name="TextBox 7">
            <a:extLst>
              <a:ext uri="{FF2B5EF4-FFF2-40B4-BE49-F238E27FC236}">
                <a16:creationId xmlns:a16="http://schemas.microsoft.com/office/drawing/2014/main" id="{5B74C589-5D56-6BE9-F5E8-B3C75542B264}"/>
              </a:ext>
            </a:extLst>
          </p:cNvPr>
          <p:cNvSpPr txBox="1"/>
          <p:nvPr/>
        </p:nvSpPr>
        <p:spPr>
          <a:xfrm>
            <a:off x="7769494" y="4077072"/>
            <a:ext cx="1978427" cy="369332"/>
          </a:xfrm>
          <a:prstGeom prst="rect">
            <a:avLst/>
          </a:prstGeom>
          <a:noFill/>
        </p:spPr>
        <p:txBody>
          <a:bodyPr wrap="none" rtlCol="0">
            <a:spAutoFit/>
          </a:bodyPr>
          <a:lstStyle/>
          <a:p>
            <a:r>
              <a:rPr lang="en-GB" dirty="0"/>
              <a:t>Copper End Feed</a:t>
            </a:r>
          </a:p>
        </p:txBody>
      </p:sp>
      <p:sp>
        <p:nvSpPr>
          <p:cNvPr id="9" name="TextBox 8">
            <a:extLst>
              <a:ext uri="{FF2B5EF4-FFF2-40B4-BE49-F238E27FC236}">
                <a16:creationId xmlns:a16="http://schemas.microsoft.com/office/drawing/2014/main" id="{C5380A44-C0FF-6657-9100-9EAFC0618823}"/>
              </a:ext>
            </a:extLst>
          </p:cNvPr>
          <p:cNvSpPr txBox="1"/>
          <p:nvPr/>
        </p:nvSpPr>
        <p:spPr>
          <a:xfrm>
            <a:off x="10305172" y="2466303"/>
            <a:ext cx="1853392" cy="369332"/>
          </a:xfrm>
          <a:prstGeom prst="rect">
            <a:avLst/>
          </a:prstGeom>
          <a:noFill/>
        </p:spPr>
        <p:txBody>
          <a:bodyPr wrap="square" rtlCol="0">
            <a:spAutoFit/>
          </a:bodyPr>
          <a:lstStyle/>
          <a:p>
            <a:r>
              <a:rPr lang="en-GB" dirty="0"/>
              <a:t>Plastic Push Fit</a:t>
            </a:r>
          </a:p>
        </p:txBody>
      </p:sp>
      <p:sp>
        <p:nvSpPr>
          <p:cNvPr id="12" name="Arrow: Up 11">
            <a:extLst>
              <a:ext uri="{FF2B5EF4-FFF2-40B4-BE49-F238E27FC236}">
                <a16:creationId xmlns:a16="http://schemas.microsoft.com/office/drawing/2014/main" id="{8B9B1178-3787-020A-3444-D19F0456BC60}"/>
              </a:ext>
            </a:extLst>
          </p:cNvPr>
          <p:cNvSpPr/>
          <p:nvPr/>
        </p:nvSpPr>
        <p:spPr>
          <a:xfrm rot="20690694">
            <a:off x="8444809" y="3053155"/>
            <a:ext cx="355211" cy="542781"/>
          </a:xfrm>
          <a:prstGeom prst="upArrow">
            <a:avLst>
              <a:gd name="adj1" fmla="val 23598"/>
              <a:gd name="adj2" fmla="val 522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488BAD5D-008B-FE72-CDF5-96D7A7B02AFF}"/>
              </a:ext>
            </a:extLst>
          </p:cNvPr>
          <p:cNvPicPr>
            <a:picLocks noChangeAspect="1"/>
          </p:cNvPicPr>
          <p:nvPr/>
        </p:nvPicPr>
        <p:blipFill>
          <a:blip r:embed="rId4"/>
          <a:stretch>
            <a:fillRect/>
          </a:stretch>
        </p:blipFill>
        <p:spPr>
          <a:xfrm rot="1881422">
            <a:off x="9430001" y="2571756"/>
            <a:ext cx="349886" cy="519185"/>
          </a:xfrm>
          <a:prstGeom prst="rect">
            <a:avLst/>
          </a:prstGeom>
        </p:spPr>
      </p:pic>
      <p:pic>
        <p:nvPicPr>
          <p:cNvPr id="14" name="Picture 13">
            <a:extLst>
              <a:ext uri="{FF2B5EF4-FFF2-40B4-BE49-F238E27FC236}">
                <a16:creationId xmlns:a16="http://schemas.microsoft.com/office/drawing/2014/main" id="{997D5F2D-CED2-65EC-2D67-7254D6EE514D}"/>
              </a:ext>
            </a:extLst>
          </p:cNvPr>
          <p:cNvPicPr>
            <a:picLocks noChangeAspect="1"/>
          </p:cNvPicPr>
          <p:nvPr/>
        </p:nvPicPr>
        <p:blipFill>
          <a:blip r:embed="rId4"/>
          <a:stretch>
            <a:fillRect/>
          </a:stretch>
        </p:blipFill>
        <p:spPr>
          <a:xfrm>
            <a:off x="9164211" y="2635911"/>
            <a:ext cx="326424" cy="484371"/>
          </a:xfrm>
          <a:prstGeom prst="rect">
            <a:avLst/>
          </a:prstGeom>
        </p:spPr>
      </p:pic>
      <p:pic>
        <p:nvPicPr>
          <p:cNvPr id="15" name="Picture 14">
            <a:extLst>
              <a:ext uri="{FF2B5EF4-FFF2-40B4-BE49-F238E27FC236}">
                <a16:creationId xmlns:a16="http://schemas.microsoft.com/office/drawing/2014/main" id="{67AA4CF4-6CC8-76B2-DD9D-167F1B6CAA13}"/>
              </a:ext>
            </a:extLst>
          </p:cNvPr>
          <p:cNvPicPr>
            <a:picLocks noChangeAspect="1"/>
          </p:cNvPicPr>
          <p:nvPr/>
        </p:nvPicPr>
        <p:blipFill>
          <a:blip r:embed="rId4"/>
          <a:stretch>
            <a:fillRect/>
          </a:stretch>
        </p:blipFill>
        <p:spPr>
          <a:xfrm>
            <a:off x="10795103" y="2082301"/>
            <a:ext cx="294052" cy="436335"/>
          </a:xfrm>
          <a:prstGeom prst="rect">
            <a:avLst/>
          </a:prstGeom>
        </p:spPr>
      </p:pic>
      <p:pic>
        <p:nvPicPr>
          <p:cNvPr id="16" name="Picture 15">
            <a:extLst>
              <a:ext uri="{FF2B5EF4-FFF2-40B4-BE49-F238E27FC236}">
                <a16:creationId xmlns:a16="http://schemas.microsoft.com/office/drawing/2014/main" id="{2FDD83EC-76DE-00C2-9E3C-FAA4877E6315}"/>
              </a:ext>
            </a:extLst>
          </p:cNvPr>
          <p:cNvPicPr>
            <a:picLocks noChangeAspect="1"/>
          </p:cNvPicPr>
          <p:nvPr/>
        </p:nvPicPr>
        <p:blipFill>
          <a:blip r:embed="rId4"/>
          <a:stretch>
            <a:fillRect/>
          </a:stretch>
        </p:blipFill>
        <p:spPr>
          <a:xfrm rot="1752065">
            <a:off x="11116726" y="2017833"/>
            <a:ext cx="328501" cy="487453"/>
          </a:xfrm>
          <a:prstGeom prst="rect">
            <a:avLst/>
          </a:prstGeom>
        </p:spPr>
      </p:pic>
      <p:pic>
        <p:nvPicPr>
          <p:cNvPr id="17" name="Picture 16">
            <a:extLst>
              <a:ext uri="{FF2B5EF4-FFF2-40B4-BE49-F238E27FC236}">
                <a16:creationId xmlns:a16="http://schemas.microsoft.com/office/drawing/2014/main" id="{72672776-99A6-F9AD-7F02-0358B7275AAD}"/>
              </a:ext>
            </a:extLst>
          </p:cNvPr>
          <p:cNvPicPr>
            <a:picLocks noChangeAspect="1"/>
          </p:cNvPicPr>
          <p:nvPr/>
        </p:nvPicPr>
        <p:blipFill>
          <a:blip r:embed="rId4"/>
          <a:stretch>
            <a:fillRect/>
          </a:stretch>
        </p:blipFill>
        <p:spPr>
          <a:xfrm>
            <a:off x="7788879" y="3420368"/>
            <a:ext cx="377985" cy="560881"/>
          </a:xfrm>
          <a:prstGeom prst="rect">
            <a:avLst/>
          </a:prstGeom>
        </p:spPr>
      </p:pic>
      <p:pic>
        <p:nvPicPr>
          <p:cNvPr id="18" name="Picture 17">
            <a:extLst>
              <a:ext uri="{FF2B5EF4-FFF2-40B4-BE49-F238E27FC236}">
                <a16:creationId xmlns:a16="http://schemas.microsoft.com/office/drawing/2014/main" id="{3C46780B-202C-6E78-777E-8DEDCEC4F6EF}"/>
              </a:ext>
            </a:extLst>
          </p:cNvPr>
          <p:cNvPicPr>
            <a:picLocks noChangeAspect="1"/>
          </p:cNvPicPr>
          <p:nvPr/>
        </p:nvPicPr>
        <p:blipFill>
          <a:blip r:embed="rId4"/>
          <a:stretch>
            <a:fillRect/>
          </a:stretch>
        </p:blipFill>
        <p:spPr>
          <a:xfrm>
            <a:off x="6769703" y="3854485"/>
            <a:ext cx="377985" cy="560881"/>
          </a:xfrm>
          <a:prstGeom prst="rect">
            <a:avLst/>
          </a:prstGeom>
        </p:spPr>
      </p:pic>
      <p:pic>
        <p:nvPicPr>
          <p:cNvPr id="11" name="Picture 10">
            <a:extLst>
              <a:ext uri="{FF2B5EF4-FFF2-40B4-BE49-F238E27FC236}">
                <a16:creationId xmlns:a16="http://schemas.microsoft.com/office/drawing/2014/main" id="{9287C680-2A9C-036A-1A4D-6F5108AF8DA5}"/>
              </a:ext>
            </a:extLst>
          </p:cNvPr>
          <p:cNvPicPr>
            <a:picLocks noChangeAspect="1"/>
          </p:cNvPicPr>
          <p:nvPr/>
        </p:nvPicPr>
        <p:blipFill>
          <a:blip r:embed="rId5"/>
          <a:stretch>
            <a:fillRect/>
          </a:stretch>
        </p:blipFill>
        <p:spPr>
          <a:xfrm>
            <a:off x="31322" y="64989"/>
            <a:ext cx="2276515" cy="2453647"/>
          </a:xfrm>
          <a:prstGeom prst="rect">
            <a:avLst/>
          </a:prstGeom>
        </p:spPr>
      </p:pic>
      <p:sp>
        <p:nvSpPr>
          <p:cNvPr id="19" name="TextBox 18">
            <a:extLst>
              <a:ext uri="{FF2B5EF4-FFF2-40B4-BE49-F238E27FC236}">
                <a16:creationId xmlns:a16="http://schemas.microsoft.com/office/drawing/2014/main" id="{33C48AAD-491D-5E6C-14E4-12E876522F85}"/>
              </a:ext>
            </a:extLst>
          </p:cNvPr>
          <p:cNvSpPr txBox="1"/>
          <p:nvPr/>
        </p:nvSpPr>
        <p:spPr>
          <a:xfrm>
            <a:off x="2036453" y="692696"/>
            <a:ext cx="3815468" cy="369332"/>
          </a:xfrm>
          <a:prstGeom prst="rect">
            <a:avLst/>
          </a:prstGeom>
          <a:noFill/>
        </p:spPr>
        <p:txBody>
          <a:bodyPr wrap="none" rtlCol="0">
            <a:spAutoFit/>
          </a:bodyPr>
          <a:lstStyle/>
          <a:p>
            <a:r>
              <a:rPr lang="en-GB" dirty="0"/>
              <a:t>MDPE Pipe to copper with stop tap</a:t>
            </a:r>
          </a:p>
        </p:txBody>
      </p:sp>
      <p:pic>
        <p:nvPicPr>
          <p:cNvPr id="20" name="Picture 19">
            <a:extLst>
              <a:ext uri="{FF2B5EF4-FFF2-40B4-BE49-F238E27FC236}">
                <a16:creationId xmlns:a16="http://schemas.microsoft.com/office/drawing/2014/main" id="{9A1CF5E1-7025-4806-35E4-F8AC8CC7406C}"/>
              </a:ext>
            </a:extLst>
          </p:cNvPr>
          <p:cNvPicPr>
            <a:picLocks noChangeAspect="1"/>
          </p:cNvPicPr>
          <p:nvPr/>
        </p:nvPicPr>
        <p:blipFill>
          <a:blip r:embed="rId6"/>
          <a:stretch>
            <a:fillRect/>
          </a:stretch>
        </p:blipFill>
        <p:spPr>
          <a:xfrm>
            <a:off x="-4645" y="4294227"/>
            <a:ext cx="4078188" cy="2546497"/>
          </a:xfrm>
          <a:prstGeom prst="rect">
            <a:avLst/>
          </a:prstGeom>
        </p:spPr>
      </p:pic>
      <p:pic>
        <p:nvPicPr>
          <p:cNvPr id="21" name="Picture 20">
            <a:extLst>
              <a:ext uri="{FF2B5EF4-FFF2-40B4-BE49-F238E27FC236}">
                <a16:creationId xmlns:a16="http://schemas.microsoft.com/office/drawing/2014/main" id="{F62D33C6-9FB8-37FA-BB2A-48121EB4169F}"/>
              </a:ext>
            </a:extLst>
          </p:cNvPr>
          <p:cNvPicPr>
            <a:picLocks noChangeAspect="1"/>
          </p:cNvPicPr>
          <p:nvPr/>
        </p:nvPicPr>
        <p:blipFill rotWithShape="1">
          <a:blip r:embed="rId7"/>
          <a:srcRect l="-610" t="-20462" r="610" b="20462"/>
          <a:stretch/>
        </p:blipFill>
        <p:spPr>
          <a:xfrm>
            <a:off x="2304690" y="722863"/>
            <a:ext cx="3631756" cy="3631756"/>
          </a:xfrm>
          <a:prstGeom prst="rect">
            <a:avLst/>
          </a:prstGeom>
        </p:spPr>
      </p:pic>
      <p:pic>
        <p:nvPicPr>
          <p:cNvPr id="24" name="Picture 23">
            <a:extLst>
              <a:ext uri="{FF2B5EF4-FFF2-40B4-BE49-F238E27FC236}">
                <a16:creationId xmlns:a16="http://schemas.microsoft.com/office/drawing/2014/main" id="{2193BD4B-28F0-7FB8-0A57-0FC2BEA59E0A}"/>
              </a:ext>
            </a:extLst>
          </p:cNvPr>
          <p:cNvPicPr>
            <a:picLocks noChangeAspect="1"/>
          </p:cNvPicPr>
          <p:nvPr/>
        </p:nvPicPr>
        <p:blipFill>
          <a:blip r:embed="rId8"/>
          <a:stretch>
            <a:fillRect/>
          </a:stretch>
        </p:blipFill>
        <p:spPr>
          <a:xfrm>
            <a:off x="4078188" y="4546579"/>
            <a:ext cx="2307117" cy="2307117"/>
          </a:xfrm>
          <a:prstGeom prst="rect">
            <a:avLst/>
          </a:prstGeom>
        </p:spPr>
      </p:pic>
    </p:spTree>
    <p:extLst>
      <p:ext uri="{BB962C8B-B14F-4D97-AF65-F5344CB8AC3E}">
        <p14:creationId xmlns:p14="http://schemas.microsoft.com/office/powerpoint/2010/main" val="386251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2C4AC-B25F-D97E-B2FD-293AF3D18580}"/>
              </a:ext>
            </a:extLst>
          </p:cNvPr>
          <p:cNvSpPr>
            <a:spLocks noGrp="1"/>
          </p:cNvSpPr>
          <p:nvPr>
            <p:ph type="title"/>
          </p:nvPr>
        </p:nvSpPr>
        <p:spPr>
          <a:xfrm>
            <a:off x="765820" y="234446"/>
            <a:ext cx="9601200" cy="1143000"/>
          </a:xfrm>
        </p:spPr>
        <p:txBody>
          <a:bodyPr/>
          <a:lstStyle/>
          <a:p>
            <a:r>
              <a:rPr lang="en-GB" dirty="0"/>
              <a:t>A yellow pipe signifies the gas main</a:t>
            </a:r>
          </a:p>
        </p:txBody>
      </p:sp>
      <p:pic>
        <p:nvPicPr>
          <p:cNvPr id="4" name="Picture 3">
            <a:extLst>
              <a:ext uri="{FF2B5EF4-FFF2-40B4-BE49-F238E27FC236}">
                <a16:creationId xmlns:a16="http://schemas.microsoft.com/office/drawing/2014/main" id="{B2A5E3C8-996A-CC32-C625-8E9CB84AFD0B}"/>
              </a:ext>
            </a:extLst>
          </p:cNvPr>
          <p:cNvPicPr>
            <a:picLocks noChangeAspect="1"/>
          </p:cNvPicPr>
          <p:nvPr/>
        </p:nvPicPr>
        <p:blipFill>
          <a:blip r:embed="rId2"/>
          <a:stretch>
            <a:fillRect/>
          </a:stretch>
        </p:blipFill>
        <p:spPr>
          <a:xfrm>
            <a:off x="117748" y="3936304"/>
            <a:ext cx="5089839" cy="2542604"/>
          </a:xfrm>
          <a:prstGeom prst="rect">
            <a:avLst/>
          </a:prstGeom>
        </p:spPr>
      </p:pic>
      <p:pic>
        <p:nvPicPr>
          <p:cNvPr id="5" name="Picture 4">
            <a:extLst>
              <a:ext uri="{FF2B5EF4-FFF2-40B4-BE49-F238E27FC236}">
                <a16:creationId xmlns:a16="http://schemas.microsoft.com/office/drawing/2014/main" id="{BA5C04AB-76AB-8389-BC13-CDFB566EBD13}"/>
              </a:ext>
            </a:extLst>
          </p:cNvPr>
          <p:cNvPicPr>
            <a:picLocks noChangeAspect="1"/>
          </p:cNvPicPr>
          <p:nvPr/>
        </p:nvPicPr>
        <p:blipFill>
          <a:blip r:embed="rId3"/>
          <a:stretch>
            <a:fillRect/>
          </a:stretch>
        </p:blipFill>
        <p:spPr>
          <a:xfrm>
            <a:off x="8182644" y="3210358"/>
            <a:ext cx="3757647" cy="3413196"/>
          </a:xfrm>
          <a:prstGeom prst="rect">
            <a:avLst/>
          </a:prstGeom>
        </p:spPr>
      </p:pic>
      <p:sp>
        <p:nvSpPr>
          <p:cNvPr id="7" name="TextBox 6">
            <a:extLst>
              <a:ext uri="{FF2B5EF4-FFF2-40B4-BE49-F238E27FC236}">
                <a16:creationId xmlns:a16="http://schemas.microsoft.com/office/drawing/2014/main" id="{FE253BF0-8663-4D65-C8D7-0C623EFC73BE}"/>
              </a:ext>
            </a:extLst>
          </p:cNvPr>
          <p:cNvSpPr txBox="1"/>
          <p:nvPr/>
        </p:nvSpPr>
        <p:spPr>
          <a:xfrm>
            <a:off x="837828" y="1628800"/>
            <a:ext cx="8784976" cy="1477328"/>
          </a:xfrm>
          <a:prstGeom prst="rect">
            <a:avLst/>
          </a:prstGeom>
          <a:noFill/>
        </p:spPr>
        <p:txBody>
          <a:bodyPr wrap="square">
            <a:spAutoFit/>
          </a:bodyPr>
          <a:lstStyle/>
          <a:p>
            <a:r>
              <a:rPr lang="en-GB" dirty="0"/>
              <a:t>Different types of gas pipe can be used to connect your home to the main gas supply. Traditionally, metal pipes were used. However, today many gas transporter companies are upgrading their pipework to plastic (Polythene) instead. Polythene gas pipe is noncorrosive and durable, making it ideal for safely transporting natural gas to homes.</a:t>
            </a:r>
          </a:p>
        </p:txBody>
      </p:sp>
      <p:pic>
        <p:nvPicPr>
          <p:cNvPr id="10" name="Picture 9">
            <a:extLst>
              <a:ext uri="{FF2B5EF4-FFF2-40B4-BE49-F238E27FC236}">
                <a16:creationId xmlns:a16="http://schemas.microsoft.com/office/drawing/2014/main" id="{C966BB73-AE62-2904-0FD6-056C6CEACE8C}"/>
              </a:ext>
            </a:extLst>
          </p:cNvPr>
          <p:cNvPicPr>
            <a:picLocks noChangeAspect="1"/>
          </p:cNvPicPr>
          <p:nvPr/>
        </p:nvPicPr>
        <p:blipFill>
          <a:blip r:embed="rId4"/>
          <a:stretch>
            <a:fillRect/>
          </a:stretch>
        </p:blipFill>
        <p:spPr>
          <a:xfrm>
            <a:off x="4438228" y="5418678"/>
            <a:ext cx="4981455" cy="1445141"/>
          </a:xfrm>
          <a:prstGeom prst="rect">
            <a:avLst/>
          </a:prstGeom>
        </p:spPr>
      </p:pic>
    </p:spTree>
    <p:extLst>
      <p:ext uri="{BB962C8B-B14F-4D97-AF65-F5344CB8AC3E}">
        <p14:creationId xmlns:p14="http://schemas.microsoft.com/office/powerpoint/2010/main" val="2935366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Hot Water</a:t>
            </a:r>
          </a:p>
        </p:txBody>
      </p:sp>
      <p:sp>
        <p:nvSpPr>
          <p:cNvPr id="5" name="TextBox 4">
            <a:extLst>
              <a:ext uri="{FF2B5EF4-FFF2-40B4-BE49-F238E27FC236}">
                <a16:creationId xmlns:a16="http://schemas.microsoft.com/office/drawing/2014/main" id="{A4110539-7FEF-2677-5906-E22A8C4885EE}"/>
              </a:ext>
            </a:extLst>
          </p:cNvPr>
          <p:cNvSpPr txBox="1"/>
          <p:nvPr/>
        </p:nvSpPr>
        <p:spPr>
          <a:xfrm>
            <a:off x="1096018" y="2852936"/>
            <a:ext cx="8598794" cy="181588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sng" strike="noStrike" kern="1200" cap="none" spc="0" normalizeH="0" baseline="0" noProof="0" dirty="0">
                <a:ln>
                  <a:noFill/>
                </a:ln>
                <a:solidFill>
                  <a:srgbClr val="0070C0"/>
                </a:solidFill>
                <a:effectLst/>
                <a:uLnTx/>
                <a:uFillTx/>
                <a:latin typeface="Calibri"/>
                <a:ea typeface="+mn-ea"/>
                <a:cs typeface="+mn-cs"/>
              </a:rPr>
              <a:t>Most commonly there are </a:t>
            </a:r>
            <a:r>
              <a:rPr lang="en-GB" sz="2800" b="1" u="sng" dirty="0">
                <a:solidFill>
                  <a:srgbClr val="0070C0"/>
                </a:solidFill>
                <a:latin typeface="Calibri"/>
              </a:rPr>
              <a:t>2</a:t>
            </a:r>
            <a:r>
              <a:rPr kumimoji="0" lang="en-GB" sz="2800" b="1" i="0" u="sng" strike="noStrike" kern="1200" cap="none" spc="0" normalizeH="0" baseline="0" noProof="0" dirty="0">
                <a:ln>
                  <a:noFill/>
                </a:ln>
                <a:solidFill>
                  <a:srgbClr val="0070C0"/>
                </a:solidFill>
                <a:effectLst/>
                <a:uLnTx/>
                <a:uFillTx/>
                <a:latin typeface="Calibri"/>
                <a:ea typeface="+mn-ea"/>
                <a:cs typeface="+mn-cs"/>
              </a:rPr>
              <a:t> types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1" dirty="0">
              <a:solidFill>
                <a:srgbClr val="0070C0"/>
              </a:solidFill>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70C0"/>
                </a:solidFill>
                <a:effectLst/>
                <a:uLnTx/>
                <a:uFillTx/>
                <a:latin typeface="Calibri"/>
                <a:ea typeface="+mn-ea"/>
                <a:cs typeface="+mn-cs"/>
              </a:rPr>
              <a:t> ‘Centralised’ and ‘localised’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1" dirty="0">
              <a:solidFill>
                <a:srgbClr val="0070C0"/>
              </a:solidFill>
              <a:latin typeface="Calibri"/>
            </a:endParaRPr>
          </a:p>
        </p:txBody>
      </p:sp>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3718148" y="44624"/>
            <a:ext cx="9601200" cy="1143000"/>
          </a:xfrm>
        </p:spPr>
        <p:txBody>
          <a:bodyPr>
            <a:normAutofit/>
          </a:bodyPr>
          <a:lstStyle/>
          <a:p>
            <a:r>
              <a:rPr lang="en-US" b="1" dirty="0" err="1">
                <a:solidFill>
                  <a:srgbClr val="0070C0"/>
                </a:solidFill>
                <a:latin typeface="Calibri" panose="020F0502020204030204" pitchFamily="34" charset="0"/>
                <a:cs typeface="Calibri" panose="020F0502020204030204" pitchFamily="34" charset="0"/>
              </a:rPr>
              <a:t>Localised</a:t>
            </a:r>
            <a:r>
              <a:rPr lang="en-US" b="1" dirty="0">
                <a:solidFill>
                  <a:srgbClr val="0070C0"/>
                </a:solidFill>
                <a:latin typeface="Calibri" panose="020F0502020204030204" pitchFamily="34" charset="0"/>
                <a:cs typeface="Calibri" panose="020F0502020204030204" pitchFamily="34" charset="0"/>
              </a:rPr>
              <a:t> Water Heaters</a:t>
            </a:r>
            <a:r>
              <a:rPr lang="en-US" dirty="0"/>
              <a:t> </a:t>
            </a:r>
          </a:p>
        </p:txBody>
      </p:sp>
      <p:sp>
        <p:nvSpPr>
          <p:cNvPr id="14" name="Content Placeholder 13"/>
          <p:cNvSpPr>
            <a:spLocks noGrp="1"/>
          </p:cNvSpPr>
          <p:nvPr>
            <p:ph idx="1"/>
          </p:nvPr>
        </p:nvSpPr>
        <p:spPr>
          <a:xfrm>
            <a:off x="837828" y="1412776"/>
            <a:ext cx="10213776" cy="5488632"/>
          </a:xfrm>
        </p:spPr>
        <p:txBody>
          <a:bodyPr>
            <a:normAutofit/>
          </a:bodyPr>
          <a:lstStyle/>
          <a:p>
            <a:pPr lvl="0"/>
            <a:r>
              <a:rPr lang="en-GB" dirty="0"/>
              <a:t>Is a system  in which the water is heated locally to specific needs…</a:t>
            </a:r>
          </a:p>
          <a:p>
            <a:pPr lvl="0"/>
            <a:endParaRPr lang="en-GB" dirty="0"/>
          </a:p>
          <a:p>
            <a:pPr lvl="0"/>
            <a:r>
              <a:rPr lang="en-GB" dirty="0"/>
              <a:t>For example at a single point heater located above a sink. The water may be heated in the vessel itself, or heated in a boiler and circulated to that position. </a:t>
            </a:r>
          </a:p>
          <a:p>
            <a:pPr lvl="0"/>
            <a:endParaRPr lang="en-GB" dirty="0"/>
          </a:p>
          <a:p>
            <a:pPr lvl="0"/>
            <a:r>
              <a:rPr lang="en-GB" dirty="0"/>
              <a:t>This option may be chosen when a long distribution pipe would mean an unnecessarily long wait for hot water to be drawn off at the tap.</a:t>
            </a:r>
          </a:p>
          <a:p>
            <a:pPr lvl="0"/>
            <a:r>
              <a:rPr lang="en-GB" dirty="0"/>
              <a:t>There are two types, ‘instantaneous’ (heated by gas) and ‘storage types’( heated by electric element).</a:t>
            </a:r>
          </a:p>
          <a:p>
            <a:pPr lvl="0"/>
            <a:endParaRPr lang="en-GB" dirty="0"/>
          </a:p>
          <a:p>
            <a:pPr lvl="0"/>
            <a:r>
              <a:rPr lang="en-GB" dirty="0"/>
              <a:t>      In each case the heater will only serve one sink (maybe 2 if in very close proximity)</a:t>
            </a:r>
          </a:p>
          <a:p>
            <a:pPr lvl="0"/>
            <a:endParaRPr lang="en-GB" dirty="0"/>
          </a:p>
          <a:p>
            <a:pPr lvl="0"/>
            <a:endParaRPr lang="en-US" dirty="0"/>
          </a:p>
        </p:txBody>
      </p:sp>
    </p:spTree>
    <p:extLst>
      <p:ext uri="{BB962C8B-B14F-4D97-AF65-F5344CB8AC3E}">
        <p14:creationId xmlns:p14="http://schemas.microsoft.com/office/powerpoint/2010/main" val="1371842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F63A7-C72E-FDC1-9509-68225A85BC25}"/>
              </a:ext>
            </a:extLst>
          </p:cNvPr>
          <p:cNvSpPr>
            <a:spLocks noGrp="1"/>
          </p:cNvSpPr>
          <p:nvPr>
            <p:ph type="title"/>
          </p:nvPr>
        </p:nvSpPr>
        <p:spPr>
          <a:xfrm>
            <a:off x="3862164" y="404664"/>
            <a:ext cx="8449072" cy="1143000"/>
          </a:xfrm>
        </p:spPr>
        <p:txBody>
          <a:bodyPr>
            <a:normAutofit/>
          </a:bodyPr>
          <a:lstStyle/>
          <a:p>
            <a:r>
              <a:rPr lang="en-GB" b="1" dirty="0">
                <a:solidFill>
                  <a:srgbClr val="0070C0"/>
                </a:solidFill>
                <a:latin typeface="Calibri" panose="020F0502020204030204" pitchFamily="34" charset="0"/>
                <a:cs typeface="Calibri" panose="020F0502020204030204" pitchFamily="34" charset="0"/>
              </a:rPr>
              <a:t>Localised Water Heaters</a:t>
            </a:r>
          </a:p>
        </p:txBody>
      </p:sp>
      <p:pic>
        <p:nvPicPr>
          <p:cNvPr id="4" name="Picture 3">
            <a:extLst>
              <a:ext uri="{FF2B5EF4-FFF2-40B4-BE49-F238E27FC236}">
                <a16:creationId xmlns:a16="http://schemas.microsoft.com/office/drawing/2014/main" id="{49BE4931-C182-0529-F7CF-B391C5FAE707}"/>
              </a:ext>
            </a:extLst>
          </p:cNvPr>
          <p:cNvPicPr>
            <a:picLocks noChangeAspect="1"/>
          </p:cNvPicPr>
          <p:nvPr/>
        </p:nvPicPr>
        <p:blipFill>
          <a:blip r:embed="rId2"/>
          <a:stretch>
            <a:fillRect/>
          </a:stretch>
        </p:blipFill>
        <p:spPr>
          <a:xfrm>
            <a:off x="8686700" y="0"/>
            <a:ext cx="3549774" cy="3549774"/>
          </a:xfrm>
          <a:prstGeom prst="rect">
            <a:avLst/>
          </a:prstGeom>
        </p:spPr>
      </p:pic>
      <p:pic>
        <p:nvPicPr>
          <p:cNvPr id="5" name="Picture 4">
            <a:extLst>
              <a:ext uri="{FF2B5EF4-FFF2-40B4-BE49-F238E27FC236}">
                <a16:creationId xmlns:a16="http://schemas.microsoft.com/office/drawing/2014/main" id="{498EB6D7-1339-732A-C82D-A341776C2B22}"/>
              </a:ext>
            </a:extLst>
          </p:cNvPr>
          <p:cNvPicPr>
            <a:picLocks noChangeAspect="1"/>
          </p:cNvPicPr>
          <p:nvPr/>
        </p:nvPicPr>
        <p:blipFill>
          <a:blip r:embed="rId3"/>
          <a:stretch>
            <a:fillRect/>
          </a:stretch>
        </p:blipFill>
        <p:spPr>
          <a:xfrm>
            <a:off x="24359" y="-13631"/>
            <a:ext cx="3477766" cy="3477766"/>
          </a:xfrm>
          <a:prstGeom prst="rect">
            <a:avLst/>
          </a:prstGeom>
        </p:spPr>
      </p:pic>
      <p:pic>
        <p:nvPicPr>
          <p:cNvPr id="6" name="Picture 5">
            <a:extLst>
              <a:ext uri="{FF2B5EF4-FFF2-40B4-BE49-F238E27FC236}">
                <a16:creationId xmlns:a16="http://schemas.microsoft.com/office/drawing/2014/main" id="{94813559-F29F-0CE7-C469-E2C6F4314F96}"/>
              </a:ext>
            </a:extLst>
          </p:cNvPr>
          <p:cNvPicPr>
            <a:picLocks noChangeAspect="1"/>
          </p:cNvPicPr>
          <p:nvPr/>
        </p:nvPicPr>
        <p:blipFill>
          <a:blip r:embed="rId4"/>
          <a:stretch>
            <a:fillRect/>
          </a:stretch>
        </p:blipFill>
        <p:spPr>
          <a:xfrm>
            <a:off x="4336818" y="1645550"/>
            <a:ext cx="3549775" cy="3549775"/>
          </a:xfrm>
          <a:prstGeom prst="rect">
            <a:avLst/>
          </a:prstGeom>
        </p:spPr>
      </p:pic>
      <p:pic>
        <p:nvPicPr>
          <p:cNvPr id="7" name="Picture 6">
            <a:extLst>
              <a:ext uri="{FF2B5EF4-FFF2-40B4-BE49-F238E27FC236}">
                <a16:creationId xmlns:a16="http://schemas.microsoft.com/office/drawing/2014/main" id="{1BF9AAB7-D8D0-41E9-7982-91C0969074D8}"/>
              </a:ext>
            </a:extLst>
          </p:cNvPr>
          <p:cNvPicPr>
            <a:picLocks noChangeAspect="1"/>
          </p:cNvPicPr>
          <p:nvPr/>
        </p:nvPicPr>
        <p:blipFill>
          <a:blip r:embed="rId5"/>
          <a:stretch>
            <a:fillRect/>
          </a:stretch>
        </p:blipFill>
        <p:spPr>
          <a:xfrm>
            <a:off x="0" y="3532651"/>
            <a:ext cx="2494012" cy="3325349"/>
          </a:xfrm>
          <a:prstGeom prst="rect">
            <a:avLst/>
          </a:prstGeom>
        </p:spPr>
      </p:pic>
      <p:sp>
        <p:nvSpPr>
          <p:cNvPr id="8" name="TextBox 7">
            <a:extLst>
              <a:ext uri="{FF2B5EF4-FFF2-40B4-BE49-F238E27FC236}">
                <a16:creationId xmlns:a16="http://schemas.microsoft.com/office/drawing/2014/main" id="{48345E66-90C9-BDFF-863E-2323B24B5FB7}"/>
              </a:ext>
            </a:extLst>
          </p:cNvPr>
          <p:cNvSpPr txBox="1"/>
          <p:nvPr/>
        </p:nvSpPr>
        <p:spPr>
          <a:xfrm>
            <a:off x="4942284" y="5589240"/>
            <a:ext cx="2276585" cy="523220"/>
          </a:xfrm>
          <a:prstGeom prst="rect">
            <a:avLst/>
          </a:prstGeom>
          <a:noFill/>
        </p:spPr>
        <p:txBody>
          <a:bodyPr wrap="none" rtlCol="0">
            <a:spAutoFit/>
          </a:bodyPr>
          <a:lstStyle/>
          <a:p>
            <a:r>
              <a:rPr lang="en-GB" sz="2800" b="1" dirty="0"/>
              <a:t>Advantages?</a:t>
            </a:r>
          </a:p>
        </p:txBody>
      </p:sp>
    </p:spTree>
    <p:extLst>
      <p:ext uri="{BB962C8B-B14F-4D97-AF65-F5344CB8AC3E}">
        <p14:creationId xmlns:p14="http://schemas.microsoft.com/office/powerpoint/2010/main" val="1642334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B683-9935-D1D8-13D5-2F7E48E38066}"/>
              </a:ext>
            </a:extLst>
          </p:cNvPr>
          <p:cNvSpPr>
            <a:spLocks noGrp="1"/>
          </p:cNvSpPr>
          <p:nvPr>
            <p:ph type="title"/>
          </p:nvPr>
        </p:nvSpPr>
        <p:spPr/>
        <p:txBody>
          <a:bodyPr/>
          <a:lstStyle/>
          <a:p>
            <a:r>
              <a:rPr lang="en-GB" sz="3200" b="1" dirty="0">
                <a:solidFill>
                  <a:srgbClr val="0070C0"/>
                </a:solidFill>
                <a:latin typeface="Calibri"/>
              </a:rPr>
              <a:t>Centralised Boiler systems:</a:t>
            </a:r>
            <a:endParaRPr lang="en-GB" dirty="0"/>
          </a:p>
        </p:txBody>
      </p:sp>
      <p:sp>
        <p:nvSpPr>
          <p:cNvPr id="3" name="Content Placeholder 2">
            <a:extLst>
              <a:ext uri="{FF2B5EF4-FFF2-40B4-BE49-F238E27FC236}">
                <a16:creationId xmlns:a16="http://schemas.microsoft.com/office/drawing/2014/main" id="{95E28DD5-B8DA-4B23-C346-EAC259EC9DA5}"/>
              </a:ext>
            </a:extLst>
          </p:cNvPr>
          <p:cNvSpPr>
            <a:spLocks noGrp="1"/>
          </p:cNvSpPr>
          <p:nvPr>
            <p:ph idx="1"/>
          </p:nvPr>
        </p:nvSpPr>
        <p:spPr/>
        <p:txBody>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Heated by gas, solid fuel or oil, </a:t>
            </a:r>
            <a:r>
              <a:rPr kumimoji="0" lang="en-GB" sz="1800" b="0" i="0" u="none" strike="noStrike" kern="1200" cap="none" spc="0" normalizeH="0" baseline="0" noProof="0" dirty="0">
                <a:ln>
                  <a:noFill/>
                </a:ln>
                <a:solidFill>
                  <a:prstClr val="black"/>
                </a:solidFill>
                <a:effectLst/>
                <a:uLnTx/>
                <a:uFillTx/>
                <a:latin typeface="Calibri"/>
                <a:ea typeface="+mn-ea"/>
                <a:cs typeface="+mn-cs"/>
              </a:rPr>
              <a:t>and positioned as close as possible to the hot water storage cylinder, so heat losses from primary flow and return are reduced to a minimum.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Water is circulated by gravity or pump with pipes insulated to conserve heat.</a:t>
            </a:r>
          </a:p>
          <a:p>
            <a:endParaRPr lang="en-GB" dirty="0"/>
          </a:p>
        </p:txBody>
      </p:sp>
      <p:pic>
        <p:nvPicPr>
          <p:cNvPr id="4" name="Picture 3">
            <a:extLst>
              <a:ext uri="{FF2B5EF4-FFF2-40B4-BE49-F238E27FC236}">
                <a16:creationId xmlns:a16="http://schemas.microsoft.com/office/drawing/2014/main" id="{B2D60111-F190-571F-98AD-A82543008CD1}"/>
              </a:ext>
            </a:extLst>
          </p:cNvPr>
          <p:cNvPicPr>
            <a:picLocks noChangeAspect="1"/>
          </p:cNvPicPr>
          <p:nvPr/>
        </p:nvPicPr>
        <p:blipFill>
          <a:blip r:embed="rId2"/>
          <a:stretch>
            <a:fillRect/>
          </a:stretch>
        </p:blipFill>
        <p:spPr>
          <a:xfrm>
            <a:off x="3502124" y="2802181"/>
            <a:ext cx="4883319" cy="4078577"/>
          </a:xfrm>
          <a:prstGeom prst="rect">
            <a:avLst/>
          </a:prstGeom>
        </p:spPr>
      </p:pic>
    </p:spTree>
    <p:extLst>
      <p:ext uri="{BB962C8B-B14F-4D97-AF65-F5344CB8AC3E}">
        <p14:creationId xmlns:p14="http://schemas.microsoft.com/office/powerpoint/2010/main" val="741857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DF17-2D35-18A3-01C3-DBE7EFB30E2B}"/>
              </a:ext>
            </a:extLst>
          </p:cNvPr>
          <p:cNvSpPr>
            <a:spLocks noGrp="1"/>
          </p:cNvSpPr>
          <p:nvPr>
            <p:ph type="title"/>
          </p:nvPr>
        </p:nvSpPr>
        <p:spPr>
          <a:xfrm>
            <a:off x="1065212" y="533400"/>
            <a:ext cx="9601200" cy="1671464"/>
          </a:xfrm>
        </p:spPr>
        <p:txBody>
          <a:bodyPr>
            <a:normAutofit/>
          </a:bodyPr>
          <a:lstStyle/>
          <a:p>
            <a:r>
              <a:rPr lang="en-GB" sz="3200" b="1" dirty="0">
                <a:solidFill>
                  <a:srgbClr val="0070C0"/>
                </a:solidFill>
                <a:latin typeface="Calibri"/>
              </a:rPr>
              <a:t>Type 1 : Direct systems</a:t>
            </a:r>
            <a:br>
              <a:rPr lang="en-GB" sz="3200" b="1" dirty="0">
                <a:solidFill>
                  <a:srgbClr val="0070C0"/>
                </a:solidFill>
                <a:latin typeface="Calibri"/>
              </a:rPr>
            </a:br>
            <a:endParaRPr lang="en-GB" dirty="0"/>
          </a:p>
        </p:txBody>
      </p:sp>
      <p:sp>
        <p:nvSpPr>
          <p:cNvPr id="3" name="Content Placeholder 2">
            <a:extLst>
              <a:ext uri="{FF2B5EF4-FFF2-40B4-BE49-F238E27FC236}">
                <a16:creationId xmlns:a16="http://schemas.microsoft.com/office/drawing/2014/main" id="{2CFFD444-2CEF-F45D-1B3C-7E54698D83BD}"/>
              </a:ext>
            </a:extLst>
          </p:cNvPr>
          <p:cNvSpPr>
            <a:spLocks noGrp="1"/>
          </p:cNvSpPr>
          <p:nvPr>
            <p:ph idx="1"/>
          </p:nvPr>
        </p:nvSpPr>
        <p:spPr>
          <a:xfrm>
            <a:off x="1065212" y="1988840"/>
            <a:ext cx="9601200" cy="4191000"/>
          </a:xfrm>
        </p:spPr>
        <p:txBody>
          <a:bodyPr/>
          <a:lstStyle/>
          <a:p>
            <a:pPr algn="just"/>
            <a:r>
              <a:rPr lang="en-GB" b="1" dirty="0">
                <a:solidFill>
                  <a:srgbClr val="0070C0"/>
                </a:solidFill>
                <a:latin typeface="Calibri"/>
              </a:rPr>
              <a:t>If the central heating is not to be combined with hot water supply, the direct system is used.</a:t>
            </a:r>
            <a:r>
              <a:rPr lang="en-GB" dirty="0">
                <a:solidFill>
                  <a:prstClr val="black"/>
                </a:solidFill>
                <a:latin typeface="Calibri"/>
              </a:rPr>
              <a:t> They are kept separate because the storage feed is from the cistern which brings gasses into the system from it and draw off points. This could cause corrosion to ferrous metals.</a:t>
            </a:r>
          </a:p>
          <a:p>
            <a:pPr algn="just"/>
            <a:r>
              <a:rPr lang="en-GB" dirty="0">
                <a:solidFill>
                  <a:prstClr val="black"/>
                </a:solidFill>
                <a:latin typeface="Calibri"/>
              </a:rPr>
              <a:t>This system is cheaper to install than the </a:t>
            </a:r>
            <a:r>
              <a:rPr lang="en-GB" b="1" dirty="0">
                <a:solidFill>
                  <a:srgbClr val="0070C0"/>
                </a:solidFill>
                <a:latin typeface="Calibri"/>
              </a:rPr>
              <a:t>‘indirect’, </a:t>
            </a:r>
            <a:r>
              <a:rPr lang="en-GB" dirty="0">
                <a:solidFill>
                  <a:prstClr val="black"/>
                </a:solidFill>
                <a:latin typeface="Calibri"/>
              </a:rPr>
              <a:t>and the water in the cylinder can be heated quickly, with direct circulation between the boiler and the cylinder.</a:t>
            </a:r>
          </a:p>
          <a:p>
            <a:endParaRPr lang="en-GB" dirty="0"/>
          </a:p>
        </p:txBody>
      </p:sp>
    </p:spTree>
    <p:extLst>
      <p:ext uri="{BB962C8B-B14F-4D97-AF65-F5344CB8AC3E}">
        <p14:creationId xmlns:p14="http://schemas.microsoft.com/office/powerpoint/2010/main" val="695510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5B98FC-703F-2DED-2AC8-37F076FB3F1D}"/>
              </a:ext>
            </a:extLst>
          </p:cNvPr>
          <p:cNvSpPr>
            <a:spLocks noGrp="1"/>
          </p:cNvSpPr>
          <p:nvPr>
            <p:ph idx="1"/>
          </p:nvPr>
        </p:nvSpPr>
        <p:spPr>
          <a:xfrm>
            <a:off x="693812" y="764704"/>
            <a:ext cx="10153128" cy="5832648"/>
          </a:xfrm>
        </p:spPr>
        <p:txBody>
          <a:bodyPr>
            <a:normAutofit/>
          </a:bodyPr>
          <a:lstStyle/>
          <a:p>
            <a:r>
              <a:rPr lang="en-GB" sz="2800" b="1" dirty="0">
                <a:solidFill>
                  <a:srgbClr val="0070C0"/>
                </a:solidFill>
                <a:latin typeface="Calibri"/>
              </a:rPr>
              <a:t>Boiler Cylinder systems </a:t>
            </a:r>
          </a:p>
          <a:p>
            <a:r>
              <a:rPr lang="en-GB" sz="2000" b="1" dirty="0">
                <a:solidFill>
                  <a:srgbClr val="0070C0"/>
                </a:solidFill>
                <a:latin typeface="Calibri"/>
              </a:rPr>
              <a:t>In this system a small boiler conveys the hot water by primary flow and return.</a:t>
            </a:r>
            <a:r>
              <a:rPr lang="en-GB" sz="2000" dirty="0">
                <a:solidFill>
                  <a:prstClr val="black"/>
                </a:solidFill>
                <a:latin typeface="Calibri"/>
              </a:rPr>
              <a:t> </a:t>
            </a:r>
          </a:p>
          <a:p>
            <a:endParaRPr lang="en-GB" sz="2000" dirty="0">
              <a:solidFill>
                <a:prstClr val="black"/>
              </a:solidFill>
              <a:latin typeface="Calibri"/>
            </a:endParaRPr>
          </a:p>
          <a:p>
            <a:pPr marL="342900" indent="-342900">
              <a:buFont typeface="Arial" panose="020B0604020202020204" pitchFamily="34" charset="0"/>
              <a:buChar char="•"/>
            </a:pPr>
            <a:r>
              <a:rPr lang="en-GB" sz="2000" dirty="0">
                <a:solidFill>
                  <a:prstClr val="black"/>
                </a:solidFill>
                <a:latin typeface="Calibri"/>
              </a:rPr>
              <a:t>It is </a:t>
            </a:r>
            <a:r>
              <a:rPr lang="en-GB" sz="2000" b="1" dirty="0">
                <a:solidFill>
                  <a:srgbClr val="0070C0"/>
                </a:solidFill>
                <a:latin typeface="Calibri"/>
              </a:rPr>
              <a:t>not possible to include radiators on the primary pipework, unless they are made of non ferrous metals. </a:t>
            </a:r>
          </a:p>
          <a:p>
            <a:pPr marL="342900" indent="-342900" algn="just">
              <a:buFont typeface="Arial" panose="020B0604020202020204" pitchFamily="34" charset="0"/>
              <a:buChar char="•"/>
            </a:pPr>
            <a:endParaRPr lang="en-GB" sz="2000" dirty="0">
              <a:solidFill>
                <a:prstClr val="black"/>
              </a:solidFill>
              <a:latin typeface="Calibri"/>
            </a:endParaRPr>
          </a:p>
          <a:p>
            <a:pPr marL="342900" indent="-342900" algn="just">
              <a:buFont typeface="Arial" panose="020B0604020202020204" pitchFamily="34" charset="0"/>
              <a:buChar char="•"/>
            </a:pPr>
            <a:r>
              <a:rPr lang="en-GB" sz="2000" dirty="0">
                <a:solidFill>
                  <a:prstClr val="black"/>
                </a:solidFill>
                <a:latin typeface="Calibri"/>
              </a:rPr>
              <a:t>The </a:t>
            </a:r>
            <a:r>
              <a:rPr lang="en-GB" sz="2000" b="1" dirty="0">
                <a:solidFill>
                  <a:srgbClr val="0070C0"/>
                </a:solidFill>
                <a:latin typeface="Calibri"/>
              </a:rPr>
              <a:t>water</a:t>
            </a:r>
            <a:r>
              <a:rPr lang="en-GB" sz="2000" dirty="0">
                <a:solidFill>
                  <a:prstClr val="black"/>
                </a:solidFill>
                <a:latin typeface="Calibri"/>
              </a:rPr>
              <a:t> passing to the boiler </a:t>
            </a:r>
            <a:r>
              <a:rPr lang="en-GB" sz="2000" b="1" dirty="0">
                <a:solidFill>
                  <a:srgbClr val="0070C0"/>
                </a:solidFill>
                <a:latin typeface="Calibri"/>
              </a:rPr>
              <a:t>is supplied from a feed cistern and is passing through pipework drawn off at taps. </a:t>
            </a:r>
          </a:p>
          <a:p>
            <a:pPr marL="342900" indent="-342900" algn="just">
              <a:buFont typeface="Arial" panose="020B0604020202020204" pitchFamily="34" charset="0"/>
              <a:buChar char="•"/>
            </a:pPr>
            <a:endParaRPr lang="en-GB" sz="2000" dirty="0">
              <a:solidFill>
                <a:prstClr val="black"/>
              </a:solidFill>
              <a:latin typeface="Calibri"/>
            </a:endParaRPr>
          </a:p>
          <a:p>
            <a:pPr marL="342900" indent="-342900" algn="just">
              <a:buFont typeface="Arial" panose="020B0604020202020204" pitchFamily="34" charset="0"/>
              <a:buChar char="•"/>
            </a:pPr>
            <a:r>
              <a:rPr lang="en-GB" sz="2000" b="1" dirty="0">
                <a:solidFill>
                  <a:srgbClr val="0070C0"/>
                </a:solidFill>
                <a:latin typeface="Calibri"/>
              </a:rPr>
              <a:t>This brings gases into the system </a:t>
            </a:r>
            <a:r>
              <a:rPr lang="en-GB" sz="2000" dirty="0">
                <a:solidFill>
                  <a:prstClr val="black"/>
                </a:solidFill>
                <a:latin typeface="Calibri"/>
              </a:rPr>
              <a:t>which may cause corrosion to radiators (ferrous metal).</a:t>
            </a:r>
          </a:p>
          <a:p>
            <a:endParaRPr lang="en-GB" dirty="0"/>
          </a:p>
        </p:txBody>
      </p:sp>
    </p:spTree>
    <p:extLst>
      <p:ext uri="{BB962C8B-B14F-4D97-AF65-F5344CB8AC3E}">
        <p14:creationId xmlns:p14="http://schemas.microsoft.com/office/powerpoint/2010/main" val="3287607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A41383-916E-ED92-79C0-E3AAFFC1F8D3}"/>
              </a:ext>
            </a:extLst>
          </p:cNvPr>
          <p:cNvPicPr>
            <a:picLocks noChangeAspect="1"/>
          </p:cNvPicPr>
          <p:nvPr/>
        </p:nvPicPr>
        <p:blipFill rotWithShape="1">
          <a:blip r:embed="rId2"/>
          <a:srcRect r="19077" b="16377"/>
          <a:stretch/>
        </p:blipFill>
        <p:spPr>
          <a:xfrm>
            <a:off x="1629916" y="476672"/>
            <a:ext cx="7416824" cy="5743084"/>
          </a:xfrm>
          <a:prstGeom prst="rect">
            <a:avLst/>
          </a:prstGeom>
        </p:spPr>
      </p:pic>
      <p:sp>
        <p:nvSpPr>
          <p:cNvPr id="2" name="TextBox 1">
            <a:extLst>
              <a:ext uri="{FF2B5EF4-FFF2-40B4-BE49-F238E27FC236}">
                <a16:creationId xmlns:a16="http://schemas.microsoft.com/office/drawing/2014/main" id="{851C052A-C63D-F194-3EE4-0E1416B51C41}"/>
              </a:ext>
            </a:extLst>
          </p:cNvPr>
          <p:cNvSpPr txBox="1"/>
          <p:nvPr/>
        </p:nvSpPr>
        <p:spPr>
          <a:xfrm>
            <a:off x="9262764" y="836712"/>
            <a:ext cx="1872208" cy="646331"/>
          </a:xfrm>
          <a:prstGeom prst="rect">
            <a:avLst/>
          </a:prstGeom>
          <a:noFill/>
        </p:spPr>
        <p:txBody>
          <a:bodyPr wrap="square" rtlCol="0">
            <a:spAutoFit/>
          </a:bodyPr>
          <a:lstStyle/>
          <a:p>
            <a:r>
              <a:rPr lang="en-GB" dirty="0"/>
              <a:t>This must  not be closed off!</a:t>
            </a:r>
          </a:p>
        </p:txBody>
      </p:sp>
      <p:sp>
        <p:nvSpPr>
          <p:cNvPr id="3" name="Arrow: Left 2">
            <a:extLst>
              <a:ext uri="{FF2B5EF4-FFF2-40B4-BE49-F238E27FC236}">
                <a16:creationId xmlns:a16="http://schemas.microsoft.com/office/drawing/2014/main" id="{CEBE51E0-4D73-7C9A-E8AE-DBDF4D7B2C18}"/>
              </a:ext>
            </a:extLst>
          </p:cNvPr>
          <p:cNvSpPr/>
          <p:nvPr/>
        </p:nvSpPr>
        <p:spPr>
          <a:xfrm rot="20478621">
            <a:off x="8177284" y="1045697"/>
            <a:ext cx="1069220" cy="273239"/>
          </a:xfrm>
          <a:prstGeom prst="leftArrow">
            <a:avLst>
              <a:gd name="adj1" fmla="val 42038"/>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199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7219F-7BA0-0674-3716-6CB473931CB3}"/>
              </a:ext>
            </a:extLst>
          </p:cNvPr>
          <p:cNvSpPr>
            <a:spLocks noGrp="1"/>
          </p:cNvSpPr>
          <p:nvPr>
            <p:ph type="title"/>
          </p:nvPr>
        </p:nvSpPr>
        <p:spPr/>
        <p:txBody>
          <a:bodyPr/>
          <a:lstStyle/>
          <a:p>
            <a:r>
              <a:rPr lang="en-GB" sz="3200" b="1" dirty="0">
                <a:solidFill>
                  <a:srgbClr val="0070C0"/>
                </a:solidFill>
                <a:latin typeface="Calibri"/>
              </a:rPr>
              <a:t>Type 2: Indirect systems:</a:t>
            </a:r>
            <a:br>
              <a:rPr lang="en-GB" sz="3200" b="1" dirty="0">
                <a:solidFill>
                  <a:srgbClr val="0070C0"/>
                </a:solidFill>
                <a:latin typeface="Calibri"/>
              </a:rPr>
            </a:br>
            <a:endParaRPr lang="en-GB" dirty="0"/>
          </a:p>
        </p:txBody>
      </p:sp>
      <p:sp>
        <p:nvSpPr>
          <p:cNvPr id="5" name="TextBox 4">
            <a:extLst>
              <a:ext uri="{FF2B5EF4-FFF2-40B4-BE49-F238E27FC236}">
                <a16:creationId xmlns:a16="http://schemas.microsoft.com/office/drawing/2014/main" id="{FD980440-C5B8-016A-9D79-7F5FAD6CD386}"/>
              </a:ext>
            </a:extLst>
          </p:cNvPr>
          <p:cNvSpPr txBox="1"/>
          <p:nvPr/>
        </p:nvSpPr>
        <p:spPr>
          <a:xfrm>
            <a:off x="909836" y="1279250"/>
            <a:ext cx="6094174" cy="5078313"/>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This system is used </a:t>
            </a:r>
            <a:r>
              <a:rPr kumimoji="0" lang="en-GB" sz="1800" b="1" i="0" u="sng" strike="noStrike" kern="1200" cap="none" spc="0" normalizeH="0" baseline="0" noProof="0" dirty="0">
                <a:ln>
                  <a:noFill/>
                </a:ln>
                <a:solidFill>
                  <a:srgbClr val="0070C0"/>
                </a:solidFill>
                <a:effectLst/>
                <a:uLnTx/>
                <a:uFillTx/>
                <a:latin typeface="Calibri"/>
                <a:ea typeface="+mn-ea"/>
                <a:cs typeface="+mn-cs"/>
              </a:rPr>
              <a:t>when radiator heating is combined with hot water supply provision</a:t>
            </a:r>
            <a:r>
              <a:rPr kumimoji="0" lang="en-GB" sz="1800" b="1" i="0" u="none" strike="noStrike" kern="1200" cap="none" spc="0" normalizeH="0" baseline="0" noProof="0" dirty="0">
                <a:ln>
                  <a:noFill/>
                </a:ln>
                <a:solidFill>
                  <a:srgbClr val="0070C0"/>
                </a:solidFill>
                <a:effectLst/>
                <a:uLnTx/>
                <a:uFillTx/>
                <a:latin typeface="Calibri"/>
                <a:ea typeface="+mn-ea"/>
                <a:cs typeface="+mn-cs"/>
              </a:rPr>
              <a:t>. </a:t>
            </a:r>
            <a:r>
              <a:rPr kumimoji="0" lang="en-GB" sz="1800" b="0" i="0" u="none" strike="noStrike" kern="1200" cap="none" spc="0" normalizeH="0" baseline="0" noProof="0" dirty="0">
                <a:ln>
                  <a:noFill/>
                </a:ln>
                <a:solidFill>
                  <a:prstClr val="black"/>
                </a:solidFill>
                <a:effectLst/>
                <a:uLnTx/>
                <a:uFillTx/>
                <a:latin typeface="Calibri"/>
                <a:ea typeface="+mn-ea"/>
                <a:cs typeface="+mn-cs"/>
              </a:rPr>
              <a:t>It is the most commonly found form in older builds.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A ‘Heat Exchanger’ (calorifier) allows water from the boiler to pass through, but not mix with, the water in the cylinder itself. In effect, it is two systems </a:t>
            </a:r>
            <a:r>
              <a:rPr kumimoji="0" lang="en-GB" sz="1800" b="0" i="0" u="none" strike="noStrike" kern="1200" cap="none" spc="0" normalizeH="0" baseline="0" noProof="0" dirty="0">
                <a:ln>
                  <a:noFill/>
                </a:ln>
                <a:solidFill>
                  <a:prstClr val="black"/>
                </a:solidFill>
                <a:effectLst/>
                <a:uLnTx/>
                <a:uFillTx/>
                <a:latin typeface="Calibri"/>
                <a:ea typeface="+mn-ea"/>
                <a:cs typeface="+mn-cs"/>
              </a:rPr>
              <a:t>which appear to join at the hot storage vessel.</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 The water from the boiler circulates through</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 this heat exchanger and heats the water in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 the cylinder indirectly.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The movement occurs by convection, or it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can be pumped. Again, pressure is vented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into the cistern in the loft.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This water can circulate through the required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number of radiators.</a:t>
            </a:r>
          </a:p>
        </p:txBody>
      </p:sp>
      <p:pic>
        <p:nvPicPr>
          <p:cNvPr id="6" name="Picture 5">
            <a:extLst>
              <a:ext uri="{FF2B5EF4-FFF2-40B4-BE49-F238E27FC236}">
                <a16:creationId xmlns:a16="http://schemas.microsoft.com/office/drawing/2014/main" id="{8A5CC8DE-7497-F58D-475E-D792F5D89365}"/>
              </a:ext>
            </a:extLst>
          </p:cNvPr>
          <p:cNvPicPr>
            <a:picLocks noChangeAspect="1"/>
          </p:cNvPicPr>
          <p:nvPr/>
        </p:nvPicPr>
        <p:blipFill>
          <a:blip r:embed="rId2"/>
          <a:stretch>
            <a:fillRect/>
          </a:stretch>
        </p:blipFill>
        <p:spPr>
          <a:xfrm>
            <a:off x="7076018" y="1229993"/>
            <a:ext cx="5112807" cy="5650253"/>
          </a:xfrm>
          <a:prstGeom prst="rect">
            <a:avLst/>
          </a:prstGeom>
        </p:spPr>
      </p:pic>
    </p:spTree>
    <p:extLst>
      <p:ext uri="{BB962C8B-B14F-4D97-AF65-F5344CB8AC3E}">
        <p14:creationId xmlns:p14="http://schemas.microsoft.com/office/powerpoint/2010/main" val="1689718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92075F-2BF9-946A-8B56-75FFF931FFDE}"/>
              </a:ext>
            </a:extLst>
          </p:cNvPr>
          <p:cNvPicPr>
            <a:picLocks noChangeAspect="1"/>
          </p:cNvPicPr>
          <p:nvPr/>
        </p:nvPicPr>
        <p:blipFill>
          <a:blip r:embed="rId2"/>
          <a:stretch>
            <a:fillRect/>
          </a:stretch>
        </p:blipFill>
        <p:spPr>
          <a:xfrm>
            <a:off x="1512269" y="0"/>
            <a:ext cx="9164285" cy="6858000"/>
          </a:xfrm>
          <a:prstGeom prst="rect">
            <a:avLst/>
          </a:prstGeom>
        </p:spPr>
      </p:pic>
    </p:spTree>
    <p:extLst>
      <p:ext uri="{BB962C8B-B14F-4D97-AF65-F5344CB8AC3E}">
        <p14:creationId xmlns:p14="http://schemas.microsoft.com/office/powerpoint/2010/main" val="4034977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1942861" y="912750"/>
            <a:ext cx="8110960" cy="5395821"/>
          </a:xfrm>
          <a:prstGeom prst="rect">
            <a:avLst/>
          </a:prstGeom>
          <a:noFill/>
          <a:ln w="9525">
            <a:noFill/>
            <a:miter lim="800000"/>
            <a:headEnd/>
            <a:tailEnd/>
          </a:ln>
        </p:spPr>
      </p:pic>
      <p:sp>
        <p:nvSpPr>
          <p:cNvPr id="3" name="TextBox 2"/>
          <p:cNvSpPr txBox="1"/>
          <p:nvPr/>
        </p:nvSpPr>
        <p:spPr>
          <a:xfrm>
            <a:off x="1586641" y="116632"/>
            <a:ext cx="8823400" cy="492315"/>
          </a:xfrm>
          <a:prstGeom prst="rect">
            <a:avLst/>
          </a:prstGeom>
          <a:noFill/>
        </p:spPr>
        <p:txBody>
          <a:bodyPr wrap="square" rtlCol="0">
            <a:spAutoFit/>
          </a:bodyPr>
          <a:lstStyle/>
          <a:p>
            <a:r>
              <a:rPr lang="en-GB" sz="2599" b="1" dirty="0">
                <a:solidFill>
                  <a:schemeClr val="bg1"/>
                </a:solidFill>
                <a:latin typeface="Calibri"/>
              </a:rPr>
              <a:t>SYSTEM COMPARISONS – ‘STORED’ versus ‘INSTANTANEOUS’?</a:t>
            </a:r>
          </a:p>
        </p:txBody>
      </p:sp>
      <p:sp>
        <p:nvSpPr>
          <p:cNvPr id="2" name="TextBox 1"/>
          <p:cNvSpPr txBox="1"/>
          <p:nvPr/>
        </p:nvSpPr>
        <p:spPr>
          <a:xfrm>
            <a:off x="6670326" y="6308571"/>
            <a:ext cx="3383495" cy="461545"/>
          </a:xfrm>
          <a:prstGeom prst="rect">
            <a:avLst/>
          </a:prstGeom>
          <a:noFill/>
        </p:spPr>
        <p:txBody>
          <a:bodyPr wrap="square" rtlCol="0">
            <a:spAutoFit/>
          </a:bodyPr>
          <a:lstStyle/>
          <a:p>
            <a:pPr algn="r"/>
            <a:r>
              <a:rPr lang="en-GB" sz="2399" b="1" dirty="0">
                <a:solidFill>
                  <a:srgbClr val="0070C0"/>
                </a:solidFill>
                <a:latin typeface="Calibri"/>
              </a:rPr>
              <a:t>5 Minutes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ppt_x"/>
                                          </p:val>
                                        </p:tav>
                                        <p:tav tm="100000">
                                          <p:val>
                                            <p:strVal val="#ppt_x"/>
                                          </p:val>
                                        </p:tav>
                                      </p:tavLst>
                                    </p:anim>
                                    <p:anim calcmode="lin" valueType="num">
                                      <p:cBhvr additive="base">
                                        <p:cTn id="8"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FF802-5B6F-ED89-8573-04DDA5B10D15}"/>
              </a:ext>
            </a:extLst>
          </p:cNvPr>
          <p:cNvSpPr>
            <a:spLocks noGrp="1"/>
          </p:cNvSpPr>
          <p:nvPr>
            <p:ph type="title"/>
          </p:nvPr>
        </p:nvSpPr>
        <p:spPr>
          <a:xfrm>
            <a:off x="3214092" y="2708920"/>
            <a:ext cx="9601200" cy="1143000"/>
          </a:xfrm>
        </p:spPr>
        <p:txBody>
          <a:bodyPr/>
          <a:lstStyle/>
          <a:p>
            <a:r>
              <a:rPr lang="en-GB" sz="3200" b="1" dirty="0">
                <a:solidFill>
                  <a:srgbClr val="0070C0"/>
                </a:solidFill>
                <a:latin typeface="Calibri"/>
              </a:rPr>
              <a:t>CENTRAL HEATING SYSTEMS</a:t>
            </a:r>
            <a:br>
              <a:rPr lang="en-GB" sz="3200" b="1" dirty="0">
                <a:solidFill>
                  <a:srgbClr val="0070C0"/>
                </a:solidFill>
                <a:latin typeface="Calibri"/>
              </a:rPr>
            </a:br>
            <a:endParaRPr lang="en-GB" dirty="0"/>
          </a:p>
        </p:txBody>
      </p:sp>
    </p:spTree>
    <p:extLst>
      <p:ext uri="{BB962C8B-B14F-4D97-AF65-F5344CB8AC3E}">
        <p14:creationId xmlns:p14="http://schemas.microsoft.com/office/powerpoint/2010/main" val="3841855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482FA-FB63-06F6-5AF3-E117A10C8626}"/>
              </a:ext>
            </a:extLst>
          </p:cNvPr>
          <p:cNvSpPr>
            <a:spLocks noGrp="1"/>
          </p:cNvSpPr>
          <p:nvPr>
            <p:ph type="title"/>
          </p:nvPr>
        </p:nvSpPr>
        <p:spPr>
          <a:xfrm>
            <a:off x="2926060" y="2420888"/>
            <a:ext cx="9601200" cy="1143000"/>
          </a:xfrm>
        </p:spPr>
        <p:txBody>
          <a:bodyPr/>
          <a:lstStyle/>
          <a:p>
            <a:r>
              <a:rPr lang="en-GB" dirty="0"/>
              <a:t>How can a building be heated?</a:t>
            </a:r>
          </a:p>
        </p:txBody>
      </p:sp>
    </p:spTree>
    <p:extLst>
      <p:ext uri="{BB962C8B-B14F-4D97-AF65-F5344CB8AC3E}">
        <p14:creationId xmlns:p14="http://schemas.microsoft.com/office/powerpoint/2010/main" val="3241576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0393B3-71F4-3CD3-2CFB-3ED27502BD8F}"/>
              </a:ext>
            </a:extLst>
          </p:cNvPr>
          <p:cNvSpPr>
            <a:spLocks noGrp="1"/>
          </p:cNvSpPr>
          <p:nvPr>
            <p:ph idx="1"/>
          </p:nvPr>
        </p:nvSpPr>
        <p:spPr>
          <a:xfrm>
            <a:off x="837828" y="836712"/>
            <a:ext cx="10225136" cy="5544616"/>
          </a:xfrm>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The </a:t>
            </a:r>
            <a:r>
              <a:rPr kumimoji="0" lang="en-GB" b="1" i="0" u="none" strike="noStrike" kern="1200" cap="none" spc="0" normalizeH="0" baseline="0" noProof="0" dirty="0">
                <a:ln>
                  <a:noFill/>
                </a:ln>
                <a:solidFill>
                  <a:srgbClr val="0070C0"/>
                </a:solidFill>
                <a:effectLst/>
                <a:uLnTx/>
                <a:uFillTx/>
                <a:latin typeface="Calibri"/>
                <a:ea typeface="+mn-ea"/>
                <a:cs typeface="+mn-cs"/>
              </a:rPr>
              <a:t>most popular form of heating is the wet system </a:t>
            </a:r>
            <a:r>
              <a:rPr kumimoji="0" lang="en-GB" b="0" i="0" u="none" strike="noStrike" kern="1200" cap="none" spc="0" normalizeH="0" baseline="0" noProof="0" dirty="0">
                <a:ln>
                  <a:noFill/>
                </a:ln>
                <a:solidFill>
                  <a:prstClr val="black"/>
                </a:solidFill>
                <a:effectLst/>
                <a:uLnTx/>
                <a:uFillTx/>
                <a:latin typeface="Calibri"/>
                <a:ea typeface="+mn-ea"/>
                <a:cs typeface="+mn-cs"/>
              </a:rPr>
              <a:t>in which water is heated by a boiler and pumped through small bore pipes to radiators or convector heaters.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The </a:t>
            </a:r>
            <a:r>
              <a:rPr kumimoji="0" lang="en-GB" b="1" i="0" u="none" strike="noStrike" kern="1200" cap="none" spc="0" normalizeH="0" baseline="0" noProof="0" dirty="0">
                <a:ln>
                  <a:noFill/>
                </a:ln>
                <a:solidFill>
                  <a:srgbClr val="0070C0"/>
                </a:solidFill>
                <a:effectLst/>
                <a:uLnTx/>
                <a:uFillTx/>
                <a:latin typeface="Calibri"/>
                <a:ea typeface="+mn-ea"/>
                <a:cs typeface="+mn-cs"/>
              </a:rPr>
              <a:t>heat from the water is released into the rooms </a:t>
            </a:r>
            <a:r>
              <a:rPr kumimoji="0" lang="en-GB" b="0" i="0" u="none" strike="noStrike" kern="1200" cap="none" spc="0" normalizeH="0" baseline="0" noProof="0" dirty="0">
                <a:ln>
                  <a:noFill/>
                </a:ln>
                <a:solidFill>
                  <a:prstClr val="black"/>
                </a:solidFill>
                <a:effectLst/>
                <a:uLnTx/>
                <a:uFillTx/>
                <a:latin typeface="Calibri"/>
                <a:ea typeface="+mn-ea"/>
                <a:cs typeface="+mn-cs"/>
              </a:rPr>
              <a:t>and the </a:t>
            </a:r>
            <a:r>
              <a:rPr kumimoji="0" lang="en-GB" b="1" i="0" u="none" strike="noStrike" kern="1200" cap="none" spc="0" normalizeH="0" baseline="0" noProof="0" dirty="0">
                <a:ln>
                  <a:noFill/>
                </a:ln>
                <a:solidFill>
                  <a:srgbClr val="0070C0"/>
                </a:solidFill>
                <a:effectLst/>
                <a:uLnTx/>
                <a:uFillTx/>
                <a:latin typeface="Calibri"/>
                <a:ea typeface="+mn-ea"/>
                <a:cs typeface="+mn-cs"/>
              </a:rPr>
              <a:t>water circulates back to the boiler for re-heating in a continuing cycle of flow and return.</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0070C0"/>
                </a:solidFill>
                <a:effectLst/>
                <a:uLnTx/>
                <a:uFillTx/>
                <a:latin typeface="Calibri"/>
                <a:ea typeface="+mn-ea"/>
                <a:cs typeface="+mn-cs"/>
              </a:rPr>
              <a:t>Parts of the system can be shut down if rooms are unoccupied.</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An extra advantage of this system is that </a:t>
            </a:r>
            <a:r>
              <a:rPr kumimoji="0" lang="en-GB" b="0" i="0" u="none" strike="noStrike" kern="1200" cap="none" spc="0" normalizeH="0" baseline="0" noProof="0" dirty="0" err="1">
                <a:ln>
                  <a:noFill/>
                </a:ln>
                <a:solidFill>
                  <a:prstClr val="black"/>
                </a:solidFill>
                <a:effectLst/>
                <a:uLnTx/>
                <a:uFillTx/>
                <a:latin typeface="Calibri"/>
                <a:ea typeface="+mn-ea"/>
                <a:cs typeface="+mn-cs"/>
              </a:rPr>
              <a:t>itcan</a:t>
            </a:r>
            <a:r>
              <a:rPr kumimoji="0" lang="en-GB" b="0" i="0" u="none" strike="noStrike" kern="1200" cap="none" spc="0" normalizeH="0" baseline="0" noProof="0" dirty="0">
                <a:ln>
                  <a:noFill/>
                </a:ln>
                <a:solidFill>
                  <a:prstClr val="black"/>
                </a:solidFill>
                <a:effectLst/>
                <a:uLnTx/>
                <a:uFillTx/>
                <a:latin typeface="Calibri"/>
                <a:ea typeface="+mn-ea"/>
                <a:cs typeface="+mn-cs"/>
              </a:rPr>
              <a:t> be used jointly to  heat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 a hot water and radiator supply for the building.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0070C0"/>
                </a:solidFill>
                <a:effectLst/>
                <a:uLnTx/>
                <a:uFillTx/>
                <a:latin typeface="Calibri"/>
                <a:ea typeface="+mn-ea"/>
                <a:cs typeface="+mn-cs"/>
              </a:rPr>
              <a:t>The boiler can be heated by gas, solid fuel oil, or electricity.</a:t>
            </a:r>
          </a:p>
          <a:p>
            <a:endParaRPr lang="en-GB" dirty="0"/>
          </a:p>
        </p:txBody>
      </p:sp>
      <p:pic>
        <p:nvPicPr>
          <p:cNvPr id="4" name="Picture 3">
            <a:extLst>
              <a:ext uri="{FF2B5EF4-FFF2-40B4-BE49-F238E27FC236}">
                <a16:creationId xmlns:a16="http://schemas.microsoft.com/office/drawing/2014/main" id="{488AAF30-946B-475D-D0C5-59FF71464797}"/>
              </a:ext>
            </a:extLst>
          </p:cNvPr>
          <p:cNvPicPr>
            <a:picLocks noChangeAspect="1"/>
          </p:cNvPicPr>
          <p:nvPr/>
        </p:nvPicPr>
        <p:blipFill>
          <a:blip r:embed="rId2"/>
          <a:stretch>
            <a:fillRect/>
          </a:stretch>
        </p:blipFill>
        <p:spPr>
          <a:xfrm>
            <a:off x="8195750" y="2276872"/>
            <a:ext cx="3962743" cy="4663844"/>
          </a:xfrm>
          <a:prstGeom prst="rect">
            <a:avLst/>
          </a:prstGeom>
        </p:spPr>
      </p:pic>
    </p:spTree>
    <p:extLst>
      <p:ext uri="{BB962C8B-B14F-4D97-AF65-F5344CB8AC3E}">
        <p14:creationId xmlns:p14="http://schemas.microsoft.com/office/powerpoint/2010/main" val="1524051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8614036" y="1053356"/>
            <a:ext cx="2051186" cy="1890659"/>
          </a:xfrm>
          <a:prstGeom prst="rect">
            <a:avLst/>
          </a:prstGeom>
          <a:noFill/>
          <a:ln w="9525">
            <a:noFill/>
            <a:miter lim="800000"/>
            <a:headEnd/>
            <a:tailEnd/>
          </a:ln>
        </p:spPr>
      </p:pic>
      <p:pic>
        <p:nvPicPr>
          <p:cNvPr id="3075" name="Picture 3"/>
          <p:cNvPicPr>
            <a:picLocks noChangeAspect="1" noChangeArrowheads="1"/>
          </p:cNvPicPr>
          <p:nvPr/>
        </p:nvPicPr>
        <p:blipFill>
          <a:blip r:embed="rId3" cstate="print"/>
          <a:srcRect/>
          <a:stretch>
            <a:fillRect/>
          </a:stretch>
        </p:blipFill>
        <p:spPr bwMode="auto">
          <a:xfrm>
            <a:off x="1991026" y="1845237"/>
            <a:ext cx="6335055" cy="628486"/>
          </a:xfrm>
          <a:prstGeom prst="rect">
            <a:avLst/>
          </a:prstGeom>
          <a:noFill/>
          <a:ln w="9525">
            <a:noFill/>
            <a:miter lim="800000"/>
            <a:headEnd/>
            <a:tailEnd/>
          </a:ln>
        </p:spPr>
      </p:pic>
      <p:sp>
        <p:nvSpPr>
          <p:cNvPr id="4" name="Rectangle 3"/>
          <p:cNvSpPr/>
          <p:nvPr/>
        </p:nvSpPr>
        <p:spPr>
          <a:xfrm>
            <a:off x="981844" y="673700"/>
            <a:ext cx="6479032" cy="1200016"/>
          </a:xfrm>
          <a:prstGeom prst="rect">
            <a:avLst/>
          </a:prstGeom>
        </p:spPr>
        <p:txBody>
          <a:bodyPr wrap="square">
            <a:spAutoFit/>
          </a:bodyPr>
          <a:lstStyle/>
          <a:p>
            <a:pPr algn="just"/>
            <a:r>
              <a:rPr lang="en-GB" sz="3599" b="1" dirty="0">
                <a:solidFill>
                  <a:srgbClr val="0070C0"/>
                </a:solidFill>
                <a:latin typeface="Calibri"/>
              </a:rPr>
              <a:t>The controls </a:t>
            </a:r>
            <a:r>
              <a:rPr lang="en-GB" sz="1799" dirty="0">
                <a:solidFill>
                  <a:prstClr val="black"/>
                </a:solidFill>
                <a:latin typeface="Calibri"/>
              </a:rPr>
              <a:t>for this system are </a:t>
            </a:r>
            <a:r>
              <a:rPr lang="en-GB" sz="1799" b="1" dirty="0">
                <a:solidFill>
                  <a:srgbClr val="0070C0"/>
                </a:solidFill>
                <a:latin typeface="Calibri"/>
              </a:rPr>
              <a:t>very flexible</a:t>
            </a:r>
            <a:r>
              <a:rPr lang="en-GB" sz="1799" dirty="0">
                <a:solidFill>
                  <a:prstClr val="black"/>
                </a:solidFill>
                <a:latin typeface="Calibri"/>
              </a:rPr>
              <a:t>. </a:t>
            </a:r>
            <a:r>
              <a:rPr lang="en-GB" sz="1799" b="1" dirty="0">
                <a:solidFill>
                  <a:srgbClr val="0070C0"/>
                </a:solidFill>
                <a:latin typeface="Calibri"/>
              </a:rPr>
              <a:t>Thermostats and valves allow </a:t>
            </a:r>
            <a:r>
              <a:rPr lang="en-GB" sz="1799" dirty="0">
                <a:solidFill>
                  <a:prstClr val="black"/>
                </a:solidFill>
                <a:latin typeface="Calibri"/>
              </a:rPr>
              <a:t>the output of individual </a:t>
            </a:r>
            <a:r>
              <a:rPr lang="en-GB" sz="1799" b="1" dirty="0">
                <a:solidFill>
                  <a:srgbClr val="0070C0"/>
                </a:solidFill>
                <a:latin typeface="Calibri"/>
              </a:rPr>
              <a:t>heat emitters to be automatically adjusted. </a:t>
            </a:r>
          </a:p>
        </p:txBody>
      </p:sp>
      <p:pic>
        <p:nvPicPr>
          <p:cNvPr id="3076" name="Picture 4"/>
          <p:cNvPicPr>
            <a:picLocks noChangeAspect="1" noChangeArrowheads="1"/>
          </p:cNvPicPr>
          <p:nvPr/>
        </p:nvPicPr>
        <p:blipFill>
          <a:blip r:embed="rId4" cstate="print"/>
          <a:srcRect/>
          <a:stretch>
            <a:fillRect/>
          </a:stretch>
        </p:blipFill>
        <p:spPr bwMode="auto">
          <a:xfrm>
            <a:off x="1909538" y="3148261"/>
            <a:ext cx="6263065" cy="1266495"/>
          </a:xfrm>
          <a:prstGeom prst="rect">
            <a:avLst/>
          </a:prstGeom>
          <a:noFill/>
          <a:ln w="9525">
            <a:noFill/>
            <a:miter lim="800000"/>
            <a:headEnd/>
            <a:tailEnd/>
          </a:ln>
        </p:spPr>
      </p:pic>
      <p:pic>
        <p:nvPicPr>
          <p:cNvPr id="3077" name="Picture 5"/>
          <p:cNvPicPr>
            <a:picLocks noChangeAspect="1" noChangeArrowheads="1"/>
          </p:cNvPicPr>
          <p:nvPr/>
        </p:nvPicPr>
        <p:blipFill>
          <a:blip r:embed="rId5" cstate="print"/>
          <a:srcRect/>
          <a:stretch>
            <a:fillRect/>
          </a:stretch>
        </p:blipFill>
        <p:spPr bwMode="auto">
          <a:xfrm>
            <a:off x="9045971" y="2830009"/>
            <a:ext cx="1367796" cy="1880719"/>
          </a:xfrm>
          <a:prstGeom prst="rect">
            <a:avLst/>
          </a:prstGeom>
          <a:noFill/>
          <a:ln w="9525">
            <a:noFill/>
            <a:miter lim="800000"/>
            <a:headEnd/>
            <a:tailEnd/>
          </a:ln>
        </p:spPr>
      </p:pic>
      <p:sp>
        <p:nvSpPr>
          <p:cNvPr id="7" name="Rectangle 6"/>
          <p:cNvSpPr/>
          <p:nvPr/>
        </p:nvSpPr>
        <p:spPr>
          <a:xfrm>
            <a:off x="1269876" y="4414756"/>
            <a:ext cx="6984776" cy="2307298"/>
          </a:xfrm>
          <a:prstGeom prst="rect">
            <a:avLst/>
          </a:prstGeom>
        </p:spPr>
        <p:txBody>
          <a:bodyPr wrap="square">
            <a:spAutoFit/>
          </a:bodyPr>
          <a:lstStyle/>
          <a:p>
            <a:pPr algn="just"/>
            <a:r>
              <a:rPr lang="en-GB" sz="1799" dirty="0">
                <a:solidFill>
                  <a:prstClr val="black"/>
                </a:solidFill>
                <a:latin typeface="Calibri"/>
              </a:rPr>
              <a:t>A </a:t>
            </a:r>
            <a:r>
              <a:rPr lang="en-GB" sz="1799" b="1" dirty="0">
                <a:solidFill>
                  <a:prstClr val="black"/>
                </a:solidFill>
                <a:latin typeface="Calibri"/>
              </a:rPr>
              <a:t>thermostatic radiator valve</a:t>
            </a:r>
            <a:r>
              <a:rPr lang="en-GB" sz="1799" dirty="0">
                <a:solidFill>
                  <a:prstClr val="black"/>
                </a:solidFill>
                <a:latin typeface="Calibri"/>
              </a:rPr>
              <a:t> (TRV) is a self-regulating valve</a:t>
            </a:r>
          </a:p>
          <a:p>
            <a:pPr algn="just"/>
            <a:r>
              <a:rPr lang="en-GB" sz="1799" dirty="0">
                <a:solidFill>
                  <a:prstClr val="black"/>
                </a:solidFill>
                <a:latin typeface="Calibri"/>
              </a:rPr>
              <a:t>fitted to the </a:t>
            </a:r>
            <a:r>
              <a:rPr lang="en-GB" sz="1799" b="1" dirty="0">
                <a:solidFill>
                  <a:srgbClr val="0070C0"/>
                </a:solidFill>
                <a:latin typeface="Calibri"/>
              </a:rPr>
              <a:t>(flow) </a:t>
            </a:r>
            <a:r>
              <a:rPr lang="en-GB" sz="1799" dirty="0">
                <a:solidFill>
                  <a:prstClr val="black"/>
                </a:solidFill>
                <a:latin typeface="Calibri"/>
              </a:rPr>
              <a:t>hot water heating system radiator, to c</a:t>
            </a:r>
            <a:r>
              <a:rPr lang="en-GB" sz="1799" b="1" dirty="0">
                <a:solidFill>
                  <a:srgbClr val="0070C0"/>
                </a:solidFill>
                <a:latin typeface="Calibri"/>
              </a:rPr>
              <a:t>ontrol the temperature of a room by changing (regulating) the flow of hot water to the radiator. </a:t>
            </a:r>
            <a:r>
              <a:rPr lang="en-GB" sz="1799" dirty="0">
                <a:solidFill>
                  <a:prstClr val="black"/>
                </a:solidFill>
                <a:latin typeface="Calibri"/>
              </a:rPr>
              <a:t>It senses the internal air temperature. </a:t>
            </a:r>
            <a:r>
              <a:rPr lang="en-GB" sz="1799" b="1" dirty="0">
                <a:solidFill>
                  <a:srgbClr val="0070C0"/>
                </a:solidFill>
                <a:latin typeface="Calibri"/>
              </a:rPr>
              <a:t>Building Regulations require thermostatic radiator valves (TRVs) to be installed on new systems </a:t>
            </a:r>
            <a:r>
              <a:rPr lang="en-GB" sz="1799" dirty="0">
                <a:solidFill>
                  <a:prstClr val="black"/>
                </a:solidFill>
                <a:latin typeface="Calibri"/>
              </a:rPr>
              <a:t>or for there to be some other means of controlling an individual room’s temperature</a:t>
            </a:r>
          </a:p>
          <a:p>
            <a:pPr algn="just"/>
            <a:endParaRPr lang="en-GB" sz="1799" dirty="0">
              <a:solidFill>
                <a:prstClr val="black"/>
              </a:solidFill>
              <a:latin typeface="Calibri"/>
            </a:endParaRPr>
          </a:p>
        </p:txBody>
      </p:sp>
      <p:pic>
        <p:nvPicPr>
          <p:cNvPr id="3079" name="Picture 7" descr="TRV-1 thermostatic radiator valve"/>
          <p:cNvPicPr>
            <a:picLocks noChangeAspect="1" noChangeArrowheads="1"/>
          </p:cNvPicPr>
          <p:nvPr/>
        </p:nvPicPr>
        <p:blipFill>
          <a:blip r:embed="rId6" cstate="print"/>
          <a:srcRect/>
          <a:stretch>
            <a:fillRect/>
          </a:stretch>
        </p:blipFill>
        <p:spPr bwMode="auto">
          <a:xfrm>
            <a:off x="8614036" y="4868785"/>
            <a:ext cx="1799731" cy="1799731"/>
          </a:xfrm>
          <a:prstGeom prst="rect">
            <a:avLst/>
          </a:prstGeom>
          <a:noFill/>
        </p:spPr>
      </p:pic>
      <p:sp>
        <p:nvSpPr>
          <p:cNvPr id="9" name="TextBox 8"/>
          <p:cNvSpPr txBox="1"/>
          <p:nvPr/>
        </p:nvSpPr>
        <p:spPr>
          <a:xfrm>
            <a:off x="1341884" y="1868850"/>
            <a:ext cx="6912767" cy="646163"/>
          </a:xfrm>
          <a:prstGeom prst="rect">
            <a:avLst/>
          </a:prstGeom>
          <a:solidFill>
            <a:schemeClr val="bg1"/>
          </a:solidFill>
        </p:spPr>
        <p:txBody>
          <a:bodyPr wrap="square" rtlCol="0">
            <a:spAutoFit/>
          </a:bodyPr>
          <a:lstStyle/>
          <a:p>
            <a:r>
              <a:rPr lang="en-GB" sz="1799" b="1" dirty="0">
                <a:solidFill>
                  <a:prstClr val="black"/>
                </a:solidFill>
                <a:latin typeface="Calibri"/>
              </a:rPr>
              <a:t>Programmer / Timer </a:t>
            </a:r>
            <a:r>
              <a:rPr lang="en-GB" sz="1799" dirty="0">
                <a:solidFill>
                  <a:prstClr val="black"/>
                </a:solidFill>
                <a:latin typeface="Calibri"/>
              </a:rPr>
              <a:t>– </a:t>
            </a:r>
            <a:r>
              <a:rPr lang="en-GB" sz="1799" b="1" dirty="0">
                <a:solidFill>
                  <a:srgbClr val="0070C0"/>
                </a:solidFill>
                <a:latin typeface="Calibri"/>
              </a:rPr>
              <a:t>Controls the boiler </a:t>
            </a:r>
            <a:r>
              <a:rPr lang="en-GB" sz="1799" dirty="0">
                <a:solidFill>
                  <a:prstClr val="black"/>
                </a:solidFill>
                <a:latin typeface="Calibri"/>
              </a:rPr>
              <a:t>(on and off) and controls the flow of heated water to the hot water cylinder and radiators.</a:t>
            </a:r>
          </a:p>
        </p:txBody>
      </p:sp>
      <p:sp>
        <p:nvSpPr>
          <p:cNvPr id="11" name="TextBox 10"/>
          <p:cNvSpPr txBox="1"/>
          <p:nvPr/>
        </p:nvSpPr>
        <p:spPr>
          <a:xfrm>
            <a:off x="1341884" y="2768325"/>
            <a:ext cx="6912768" cy="1753869"/>
          </a:xfrm>
          <a:prstGeom prst="rect">
            <a:avLst/>
          </a:prstGeom>
          <a:solidFill>
            <a:schemeClr val="bg1"/>
          </a:solidFill>
        </p:spPr>
        <p:txBody>
          <a:bodyPr wrap="square" rtlCol="0">
            <a:spAutoFit/>
          </a:bodyPr>
          <a:lstStyle/>
          <a:p>
            <a:pPr algn="just"/>
            <a:r>
              <a:rPr lang="en-GB" sz="1799" b="1" dirty="0">
                <a:solidFill>
                  <a:prstClr val="black"/>
                </a:solidFill>
                <a:latin typeface="Calibri"/>
              </a:rPr>
              <a:t>Cylinder thermostat </a:t>
            </a:r>
            <a:r>
              <a:rPr lang="en-GB" sz="1799" dirty="0">
                <a:solidFill>
                  <a:prstClr val="black"/>
                </a:solidFill>
                <a:latin typeface="Calibri"/>
              </a:rPr>
              <a:t>– </a:t>
            </a:r>
            <a:r>
              <a:rPr lang="en-GB" sz="1799" b="1" dirty="0">
                <a:solidFill>
                  <a:srgbClr val="0070C0"/>
                </a:solidFill>
                <a:latin typeface="Calibri"/>
              </a:rPr>
              <a:t>It measures when the water in the cylinder storage is warm enough </a:t>
            </a:r>
            <a:r>
              <a:rPr lang="en-GB" sz="1799" dirty="0">
                <a:solidFill>
                  <a:prstClr val="black"/>
                </a:solidFill>
                <a:latin typeface="Calibri"/>
              </a:rPr>
              <a:t>(depending on what you set it to). As the cylinder cools down it will tell the programmer to turn back on again (if left constantly on). </a:t>
            </a:r>
          </a:p>
          <a:p>
            <a:pPr algn="just"/>
            <a:endParaRPr lang="en-GB" sz="1799" dirty="0">
              <a:solidFill>
                <a:prstClr val="black"/>
              </a:solidFill>
              <a:latin typeface="Calibri"/>
            </a:endParaRPr>
          </a:p>
          <a:p>
            <a:pPr algn="just"/>
            <a:endParaRPr lang="en-GB" sz="1799" dirty="0">
              <a:solidFill>
                <a:prstClr val="black"/>
              </a:solidFill>
              <a:latin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5445177" y="2850123"/>
            <a:ext cx="5836511" cy="4098142"/>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7462564" y="2442476"/>
            <a:ext cx="4435621" cy="338620"/>
          </a:xfrm>
          <a:prstGeom prst="rect">
            <a:avLst/>
          </a:prstGeom>
          <a:noFill/>
          <a:ln w="9525">
            <a:noFill/>
            <a:miter lim="800000"/>
            <a:headEnd/>
            <a:tailEnd/>
          </a:ln>
        </p:spPr>
      </p:pic>
      <p:sp>
        <p:nvSpPr>
          <p:cNvPr id="5" name="TextBox 4"/>
          <p:cNvSpPr txBox="1"/>
          <p:nvPr/>
        </p:nvSpPr>
        <p:spPr>
          <a:xfrm>
            <a:off x="981844" y="324051"/>
            <a:ext cx="4463333" cy="461545"/>
          </a:xfrm>
          <a:prstGeom prst="rect">
            <a:avLst/>
          </a:prstGeom>
          <a:solidFill>
            <a:schemeClr val="bg1"/>
          </a:solidFill>
        </p:spPr>
        <p:txBody>
          <a:bodyPr wrap="square" rtlCol="0">
            <a:spAutoFit/>
          </a:bodyPr>
          <a:lstStyle/>
          <a:p>
            <a:r>
              <a:rPr lang="en-GB" sz="2399" b="1" dirty="0">
                <a:solidFill>
                  <a:prstClr val="black"/>
                </a:solidFill>
                <a:latin typeface="Calibri"/>
              </a:rPr>
              <a:t>UNVENTED HOT WATER SYSTEMS</a:t>
            </a:r>
          </a:p>
        </p:txBody>
      </p:sp>
      <p:sp>
        <p:nvSpPr>
          <p:cNvPr id="6" name="TextBox 5"/>
          <p:cNvSpPr txBox="1"/>
          <p:nvPr/>
        </p:nvSpPr>
        <p:spPr>
          <a:xfrm>
            <a:off x="912762" y="3247205"/>
            <a:ext cx="5313288" cy="2307298"/>
          </a:xfrm>
          <a:prstGeom prst="rect">
            <a:avLst/>
          </a:prstGeom>
          <a:noFill/>
        </p:spPr>
        <p:txBody>
          <a:bodyPr wrap="square" rtlCol="0">
            <a:spAutoFit/>
          </a:bodyPr>
          <a:lstStyle/>
          <a:p>
            <a:pPr algn="just"/>
            <a:r>
              <a:rPr lang="en-GB" sz="1799" dirty="0">
                <a:solidFill>
                  <a:prstClr val="black"/>
                </a:solidFill>
                <a:latin typeface="Calibri"/>
              </a:rPr>
              <a:t>The </a:t>
            </a:r>
            <a:r>
              <a:rPr lang="en-GB" sz="1799" b="1" dirty="0">
                <a:solidFill>
                  <a:srgbClr val="0070C0"/>
                </a:solidFill>
                <a:latin typeface="Calibri"/>
              </a:rPr>
              <a:t>water is taken directly from the mains supply.</a:t>
            </a:r>
          </a:p>
          <a:p>
            <a:pPr algn="just"/>
            <a:r>
              <a:rPr lang="en-GB" sz="1799" dirty="0">
                <a:solidFill>
                  <a:prstClr val="black"/>
                </a:solidFill>
                <a:latin typeface="Calibri"/>
              </a:rPr>
              <a:t>There is </a:t>
            </a:r>
            <a:r>
              <a:rPr lang="en-GB" sz="1799" b="1" dirty="0">
                <a:solidFill>
                  <a:srgbClr val="0070C0"/>
                </a:solidFill>
                <a:latin typeface="Calibri"/>
              </a:rPr>
              <a:t>no open vent or storage cistern</a:t>
            </a:r>
            <a:r>
              <a:rPr lang="en-GB" sz="1799" dirty="0">
                <a:solidFill>
                  <a:prstClr val="black"/>
                </a:solidFill>
                <a:latin typeface="Calibri"/>
              </a:rPr>
              <a:t> where the expansion of heated water can escape to.</a:t>
            </a:r>
          </a:p>
          <a:p>
            <a:pPr algn="just"/>
            <a:endParaRPr lang="en-GB" sz="1799" dirty="0">
              <a:solidFill>
                <a:prstClr val="black"/>
              </a:solidFill>
              <a:latin typeface="Calibri"/>
            </a:endParaRPr>
          </a:p>
          <a:p>
            <a:pPr algn="just"/>
            <a:r>
              <a:rPr lang="en-GB" sz="1799" dirty="0">
                <a:solidFill>
                  <a:prstClr val="black"/>
                </a:solidFill>
                <a:latin typeface="Calibri"/>
              </a:rPr>
              <a:t>Therefore some </a:t>
            </a:r>
            <a:r>
              <a:rPr lang="en-GB" sz="1799" b="1" dirty="0">
                <a:solidFill>
                  <a:srgbClr val="0070C0"/>
                </a:solidFill>
                <a:latin typeface="Calibri"/>
              </a:rPr>
              <a:t>expansion vessel needs to be incorporated.</a:t>
            </a:r>
            <a:r>
              <a:rPr lang="en-GB" sz="1799" dirty="0">
                <a:solidFill>
                  <a:prstClr val="black"/>
                </a:solidFill>
                <a:latin typeface="Calibri"/>
              </a:rPr>
              <a:t> Should the expansion vessel not function correctly, the water will be forced out through the expansion relief valve. </a:t>
            </a:r>
          </a:p>
        </p:txBody>
      </p:sp>
      <p:sp>
        <p:nvSpPr>
          <p:cNvPr id="2" name="TextBox 1"/>
          <p:cNvSpPr txBox="1"/>
          <p:nvPr/>
        </p:nvSpPr>
        <p:spPr>
          <a:xfrm>
            <a:off x="1015204" y="1035717"/>
            <a:ext cx="9903744" cy="923090"/>
          </a:xfrm>
          <a:prstGeom prst="rect">
            <a:avLst/>
          </a:prstGeom>
          <a:solidFill>
            <a:schemeClr val="bg1"/>
          </a:solidFill>
        </p:spPr>
        <p:txBody>
          <a:bodyPr wrap="square" rtlCol="0">
            <a:spAutoFit/>
          </a:bodyPr>
          <a:lstStyle/>
          <a:p>
            <a:r>
              <a:rPr lang="en-GB" sz="1799" dirty="0">
                <a:solidFill>
                  <a:prstClr val="black"/>
                </a:solidFill>
                <a:latin typeface="Calibri"/>
              </a:rPr>
              <a:t>These systems are far more complicated, and have many more parts to them, but </a:t>
            </a:r>
            <a:r>
              <a:rPr lang="en-GB" sz="1799" b="1" dirty="0">
                <a:solidFill>
                  <a:srgbClr val="0070C0"/>
                </a:solidFill>
                <a:latin typeface="Calibri"/>
              </a:rPr>
              <a:t>do</a:t>
            </a:r>
            <a:r>
              <a:rPr lang="en-GB" sz="1799" dirty="0">
                <a:solidFill>
                  <a:srgbClr val="0070C0"/>
                </a:solidFill>
                <a:latin typeface="Calibri"/>
              </a:rPr>
              <a:t> </a:t>
            </a:r>
            <a:r>
              <a:rPr lang="en-GB" sz="1799" b="1" dirty="0">
                <a:solidFill>
                  <a:srgbClr val="0070C0"/>
                </a:solidFill>
                <a:latin typeface="Calibri"/>
              </a:rPr>
              <a:t>allow near mains pressure hot water supply</a:t>
            </a:r>
            <a:r>
              <a:rPr lang="en-GB" sz="1799" dirty="0">
                <a:solidFill>
                  <a:prstClr val="black"/>
                </a:solidFill>
                <a:latin typeface="Calibri"/>
              </a:rPr>
              <a:t>. </a:t>
            </a:r>
            <a:r>
              <a:rPr lang="en-GB" sz="1799" b="1" dirty="0">
                <a:solidFill>
                  <a:srgbClr val="0070C0"/>
                </a:solidFill>
                <a:latin typeface="Calibri"/>
              </a:rPr>
              <a:t>They are designed to do away with the storage cistern</a:t>
            </a:r>
            <a:r>
              <a:rPr lang="en-GB" sz="1799" dirty="0">
                <a:solidFill>
                  <a:prstClr val="black"/>
                </a:solidFill>
                <a:latin typeface="Calibri"/>
              </a:rPr>
              <a:t> and operate at a much higher pressure than the open vented system.</a:t>
            </a:r>
          </a:p>
        </p:txBody>
      </p:sp>
      <p:cxnSp>
        <p:nvCxnSpPr>
          <p:cNvPr id="4" name="Straight Arrow Connector 3"/>
          <p:cNvCxnSpPr>
            <a:cxnSpLocks/>
          </p:cNvCxnSpPr>
          <p:nvPr/>
        </p:nvCxnSpPr>
        <p:spPr>
          <a:xfrm flipV="1">
            <a:off x="8758014" y="4293096"/>
            <a:ext cx="922360" cy="35972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9680374" y="3718117"/>
            <a:ext cx="1187517" cy="861550"/>
          </a:xfrm>
          <a:prstGeom prst="rect">
            <a:avLst/>
          </a:prstGeom>
          <a:noFill/>
        </p:spPr>
        <p:txBody>
          <a:bodyPr wrap="square" rtlCol="0">
            <a:spAutoFit/>
          </a:bodyPr>
          <a:lstStyle/>
          <a:p>
            <a:r>
              <a:rPr lang="en-GB" sz="1000" dirty="0">
                <a:solidFill>
                  <a:prstClr val="black"/>
                </a:solidFill>
                <a:latin typeface="Calibri"/>
              </a:rPr>
              <a:t>Installed in pressurised system to provide an air gap and a window that identifies flow</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65A2A7-E217-A3DB-181B-1C4B9B3FC377}"/>
              </a:ext>
            </a:extLst>
          </p:cNvPr>
          <p:cNvPicPr>
            <a:picLocks noChangeAspect="1"/>
          </p:cNvPicPr>
          <p:nvPr/>
        </p:nvPicPr>
        <p:blipFill>
          <a:blip r:embed="rId2"/>
          <a:stretch>
            <a:fillRect/>
          </a:stretch>
        </p:blipFill>
        <p:spPr>
          <a:xfrm>
            <a:off x="2854052" y="1556792"/>
            <a:ext cx="5715000" cy="4657725"/>
          </a:xfrm>
          <a:prstGeom prst="rect">
            <a:avLst/>
          </a:prstGeom>
        </p:spPr>
      </p:pic>
      <p:sp>
        <p:nvSpPr>
          <p:cNvPr id="3" name="TextBox 2">
            <a:extLst>
              <a:ext uri="{FF2B5EF4-FFF2-40B4-BE49-F238E27FC236}">
                <a16:creationId xmlns:a16="http://schemas.microsoft.com/office/drawing/2014/main" id="{C6444E7A-6C30-C254-E361-E31CD7CA7BE1}"/>
              </a:ext>
            </a:extLst>
          </p:cNvPr>
          <p:cNvSpPr txBox="1"/>
          <p:nvPr/>
        </p:nvSpPr>
        <p:spPr>
          <a:xfrm>
            <a:off x="2710036" y="980728"/>
            <a:ext cx="3770071" cy="369332"/>
          </a:xfrm>
          <a:prstGeom prst="rect">
            <a:avLst/>
          </a:prstGeom>
          <a:noFill/>
        </p:spPr>
        <p:txBody>
          <a:bodyPr wrap="none" rtlCol="0">
            <a:spAutoFit/>
          </a:bodyPr>
          <a:lstStyle/>
          <a:p>
            <a:r>
              <a:rPr lang="en-GB" dirty="0"/>
              <a:t>Storage Tank With Solar Hot Water</a:t>
            </a:r>
          </a:p>
        </p:txBody>
      </p:sp>
    </p:spTree>
    <p:extLst>
      <p:ext uri="{BB962C8B-B14F-4D97-AF65-F5344CB8AC3E}">
        <p14:creationId xmlns:p14="http://schemas.microsoft.com/office/powerpoint/2010/main" val="2366761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A2858-3BBC-F532-0891-159FF6F0AA9E}"/>
              </a:ext>
            </a:extLst>
          </p:cNvPr>
          <p:cNvSpPr>
            <a:spLocks noGrp="1"/>
          </p:cNvSpPr>
          <p:nvPr>
            <p:ph type="title"/>
          </p:nvPr>
        </p:nvSpPr>
        <p:spPr/>
        <p:txBody>
          <a:bodyPr/>
          <a:lstStyle/>
          <a:p>
            <a:r>
              <a:rPr lang="en-GB" dirty="0"/>
              <a:t>Solar Hot Water</a:t>
            </a:r>
          </a:p>
        </p:txBody>
      </p:sp>
      <p:pic>
        <p:nvPicPr>
          <p:cNvPr id="4" name="Picture 3">
            <a:extLst>
              <a:ext uri="{FF2B5EF4-FFF2-40B4-BE49-F238E27FC236}">
                <a16:creationId xmlns:a16="http://schemas.microsoft.com/office/drawing/2014/main" id="{3465CF78-F10E-3B74-13DA-5EEA3408B85B}"/>
              </a:ext>
            </a:extLst>
          </p:cNvPr>
          <p:cNvPicPr>
            <a:picLocks noChangeAspect="1"/>
          </p:cNvPicPr>
          <p:nvPr/>
        </p:nvPicPr>
        <p:blipFill>
          <a:blip r:embed="rId2"/>
          <a:stretch>
            <a:fillRect/>
          </a:stretch>
        </p:blipFill>
        <p:spPr>
          <a:xfrm>
            <a:off x="4944950" y="2017937"/>
            <a:ext cx="7243875" cy="4817876"/>
          </a:xfrm>
          <a:prstGeom prst="rect">
            <a:avLst/>
          </a:prstGeom>
        </p:spPr>
      </p:pic>
      <p:pic>
        <p:nvPicPr>
          <p:cNvPr id="5" name="Picture 4">
            <a:extLst>
              <a:ext uri="{FF2B5EF4-FFF2-40B4-BE49-F238E27FC236}">
                <a16:creationId xmlns:a16="http://schemas.microsoft.com/office/drawing/2014/main" id="{18DAB078-F664-02DB-F7D4-47E1FFB72FB1}"/>
              </a:ext>
            </a:extLst>
          </p:cNvPr>
          <p:cNvPicPr>
            <a:picLocks noChangeAspect="1"/>
          </p:cNvPicPr>
          <p:nvPr/>
        </p:nvPicPr>
        <p:blipFill>
          <a:blip r:embed="rId3"/>
          <a:stretch>
            <a:fillRect/>
          </a:stretch>
        </p:blipFill>
        <p:spPr>
          <a:xfrm>
            <a:off x="21707" y="1865537"/>
            <a:ext cx="5225233" cy="2378968"/>
          </a:xfrm>
          <a:prstGeom prst="rect">
            <a:avLst/>
          </a:prstGeom>
        </p:spPr>
      </p:pic>
      <p:pic>
        <p:nvPicPr>
          <p:cNvPr id="6" name="Picture 5">
            <a:extLst>
              <a:ext uri="{FF2B5EF4-FFF2-40B4-BE49-F238E27FC236}">
                <a16:creationId xmlns:a16="http://schemas.microsoft.com/office/drawing/2014/main" id="{4736998F-DB0B-012F-4134-212168E8D99C}"/>
              </a:ext>
            </a:extLst>
          </p:cNvPr>
          <p:cNvPicPr>
            <a:picLocks noChangeAspect="1"/>
          </p:cNvPicPr>
          <p:nvPr/>
        </p:nvPicPr>
        <p:blipFill>
          <a:blip r:embed="rId4"/>
          <a:stretch>
            <a:fillRect/>
          </a:stretch>
        </p:blipFill>
        <p:spPr>
          <a:xfrm>
            <a:off x="693812" y="4431145"/>
            <a:ext cx="2952328" cy="2404668"/>
          </a:xfrm>
          <a:prstGeom prst="rect">
            <a:avLst/>
          </a:prstGeom>
        </p:spPr>
      </p:pic>
    </p:spTree>
    <p:extLst>
      <p:ext uri="{BB962C8B-B14F-4D97-AF65-F5344CB8AC3E}">
        <p14:creationId xmlns:p14="http://schemas.microsoft.com/office/powerpoint/2010/main" val="1161831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9756" y="1674"/>
            <a:ext cx="7630860" cy="646163"/>
          </a:xfrm>
          <a:prstGeom prst="rect">
            <a:avLst/>
          </a:prstGeom>
          <a:noFill/>
        </p:spPr>
        <p:txBody>
          <a:bodyPr wrap="square" rtlCol="0">
            <a:spAutoFit/>
          </a:bodyPr>
          <a:lstStyle/>
          <a:p>
            <a:r>
              <a:rPr lang="en-GB" sz="3599" b="1" dirty="0">
                <a:solidFill>
                  <a:srgbClr val="0070C0"/>
                </a:solidFill>
                <a:latin typeface="Calibri"/>
              </a:rPr>
              <a:t> </a:t>
            </a:r>
            <a:r>
              <a:rPr lang="en-GB" sz="3599" b="1" dirty="0">
                <a:solidFill>
                  <a:schemeClr val="bg1"/>
                </a:solidFill>
                <a:latin typeface="Calibri"/>
              </a:rPr>
              <a:t>Combination (Combi) Boiler </a:t>
            </a:r>
          </a:p>
        </p:txBody>
      </p:sp>
      <p:sp>
        <p:nvSpPr>
          <p:cNvPr id="3" name="TextBox 2"/>
          <p:cNvSpPr txBox="1"/>
          <p:nvPr/>
        </p:nvSpPr>
        <p:spPr>
          <a:xfrm>
            <a:off x="909836" y="2564904"/>
            <a:ext cx="10369152" cy="3784113"/>
          </a:xfrm>
          <a:prstGeom prst="rect">
            <a:avLst/>
          </a:prstGeom>
          <a:noFill/>
        </p:spPr>
        <p:txBody>
          <a:bodyPr wrap="square" rtlCol="0">
            <a:spAutoFit/>
          </a:bodyPr>
          <a:lstStyle/>
          <a:p>
            <a:pPr algn="just">
              <a:buFont typeface="Arial" pitchFamily="34" charset="0"/>
              <a:buChar char="•"/>
            </a:pPr>
            <a:r>
              <a:rPr lang="en-GB" sz="1999" dirty="0">
                <a:solidFill>
                  <a:prstClr val="black"/>
                </a:solidFill>
                <a:latin typeface="Calibri"/>
              </a:rPr>
              <a:t> </a:t>
            </a:r>
            <a:r>
              <a:rPr lang="en-GB" sz="1999" b="1" dirty="0">
                <a:solidFill>
                  <a:srgbClr val="0070C0"/>
                </a:solidFill>
                <a:latin typeface="Calibri"/>
              </a:rPr>
              <a:t>Combines</a:t>
            </a:r>
            <a:r>
              <a:rPr lang="en-GB" sz="1999" dirty="0">
                <a:solidFill>
                  <a:prstClr val="black"/>
                </a:solidFill>
                <a:latin typeface="Calibri"/>
              </a:rPr>
              <a:t> the heating of </a:t>
            </a:r>
            <a:r>
              <a:rPr lang="en-GB" sz="1999" b="1" dirty="0">
                <a:solidFill>
                  <a:srgbClr val="0070C0"/>
                </a:solidFill>
                <a:latin typeface="Calibri"/>
              </a:rPr>
              <a:t>hot water supply</a:t>
            </a:r>
            <a:r>
              <a:rPr lang="en-GB" sz="1999" dirty="0">
                <a:solidFill>
                  <a:prstClr val="black"/>
                </a:solidFill>
                <a:latin typeface="Calibri"/>
              </a:rPr>
              <a:t> and a </a:t>
            </a:r>
            <a:r>
              <a:rPr lang="en-GB" sz="1999" b="1" dirty="0">
                <a:solidFill>
                  <a:srgbClr val="0070C0"/>
                </a:solidFill>
                <a:latin typeface="Calibri"/>
              </a:rPr>
              <a:t>central heating </a:t>
            </a:r>
            <a:r>
              <a:rPr lang="en-GB" sz="1999" dirty="0">
                <a:solidFill>
                  <a:prstClr val="black"/>
                </a:solidFill>
                <a:latin typeface="Calibri"/>
              </a:rPr>
              <a:t>system </a:t>
            </a:r>
            <a:r>
              <a:rPr lang="en-GB" sz="1999" b="1" dirty="0">
                <a:solidFill>
                  <a:srgbClr val="0070C0"/>
                </a:solidFill>
                <a:latin typeface="Calibri"/>
              </a:rPr>
              <a:t>instantly so are therefore considered a ‘Direct’ supply. </a:t>
            </a:r>
            <a:r>
              <a:rPr lang="en-GB" sz="1999" dirty="0">
                <a:solidFill>
                  <a:prstClr val="black"/>
                </a:solidFill>
                <a:latin typeface="Calibri"/>
              </a:rPr>
              <a:t>All boilers need a flue to discharge products of combustion. </a:t>
            </a:r>
          </a:p>
          <a:p>
            <a:pPr algn="just"/>
            <a:endParaRPr lang="en-GB" sz="1999" b="1" dirty="0">
              <a:solidFill>
                <a:srgbClr val="0070C0"/>
              </a:solidFill>
              <a:latin typeface="Calibri"/>
            </a:endParaRPr>
          </a:p>
          <a:p>
            <a:pPr algn="just"/>
            <a:r>
              <a:rPr lang="en-GB" sz="1999" b="1" dirty="0">
                <a:solidFill>
                  <a:srgbClr val="0070C0"/>
                </a:solidFill>
                <a:latin typeface="Calibri"/>
              </a:rPr>
              <a:t>Reduces installation costs as no feed  or storage vessels are required</a:t>
            </a:r>
            <a:r>
              <a:rPr lang="en-GB" sz="1999" dirty="0">
                <a:solidFill>
                  <a:prstClr val="black"/>
                </a:solidFill>
                <a:latin typeface="Calibri"/>
              </a:rPr>
              <a:t> for the</a:t>
            </a:r>
          </a:p>
          <a:p>
            <a:pPr algn="just"/>
            <a:r>
              <a:rPr lang="en-GB" sz="1999" dirty="0">
                <a:solidFill>
                  <a:prstClr val="black"/>
                </a:solidFill>
                <a:latin typeface="Calibri"/>
              </a:rPr>
              <a:t>   supply of hot water</a:t>
            </a:r>
          </a:p>
          <a:p>
            <a:pPr algn="just">
              <a:buFont typeface="Arial" pitchFamily="34" charset="0"/>
              <a:buChar char="•"/>
            </a:pPr>
            <a:r>
              <a:rPr lang="en-GB" sz="1999" dirty="0">
                <a:solidFill>
                  <a:prstClr val="black"/>
                </a:solidFill>
                <a:latin typeface="Calibri"/>
              </a:rPr>
              <a:t> </a:t>
            </a:r>
            <a:r>
              <a:rPr lang="en-GB" sz="1999" b="1" dirty="0">
                <a:solidFill>
                  <a:srgbClr val="0070C0"/>
                </a:solidFill>
                <a:latin typeface="Calibri"/>
              </a:rPr>
              <a:t>Omitting the large quantity ‘storage’ </a:t>
            </a:r>
            <a:r>
              <a:rPr lang="en-GB" sz="1999" dirty="0">
                <a:solidFill>
                  <a:prstClr val="black"/>
                </a:solidFill>
                <a:latin typeface="Calibri"/>
              </a:rPr>
              <a:t>of domestic hot water </a:t>
            </a:r>
            <a:r>
              <a:rPr lang="en-GB" sz="1999" b="1" dirty="0">
                <a:solidFill>
                  <a:srgbClr val="0070C0"/>
                </a:solidFill>
                <a:latin typeface="Calibri"/>
              </a:rPr>
              <a:t>saves money, </a:t>
            </a:r>
            <a:r>
              <a:rPr lang="en-GB" sz="1999" dirty="0">
                <a:solidFill>
                  <a:prstClr val="black"/>
                </a:solidFill>
                <a:latin typeface="Calibri"/>
              </a:rPr>
              <a:t>which might have been previously spent heating the water unnecessarily if using the central storage method.</a:t>
            </a:r>
          </a:p>
          <a:p>
            <a:pPr algn="just">
              <a:buFont typeface="Arial" pitchFamily="34" charset="0"/>
              <a:buChar char="•"/>
            </a:pPr>
            <a:endParaRPr lang="en-GB" sz="1999" dirty="0">
              <a:solidFill>
                <a:prstClr val="black"/>
              </a:solidFill>
              <a:latin typeface="Calibri"/>
            </a:endParaRPr>
          </a:p>
          <a:p>
            <a:pPr algn="just">
              <a:buFont typeface="Arial" pitchFamily="34" charset="0"/>
              <a:buChar char="•"/>
            </a:pPr>
            <a:r>
              <a:rPr lang="en-GB" sz="1999" dirty="0">
                <a:solidFill>
                  <a:prstClr val="black"/>
                </a:solidFill>
                <a:latin typeface="Calibri"/>
              </a:rPr>
              <a:t> </a:t>
            </a:r>
            <a:r>
              <a:rPr lang="en-GB" sz="1999" b="1" dirty="0">
                <a:solidFill>
                  <a:srgbClr val="0070C0"/>
                </a:solidFill>
                <a:latin typeface="Calibri"/>
              </a:rPr>
              <a:t>Suitable for low energy homes </a:t>
            </a:r>
            <a:r>
              <a:rPr lang="en-GB" sz="1999" dirty="0">
                <a:solidFill>
                  <a:prstClr val="black"/>
                </a:solidFill>
                <a:latin typeface="Calibri"/>
              </a:rPr>
              <a:t>with limited hot water demand.</a:t>
            </a:r>
          </a:p>
          <a:p>
            <a:pPr algn="just">
              <a:buFont typeface="Arial" pitchFamily="34" charset="0"/>
              <a:buChar char="•"/>
            </a:pPr>
            <a:r>
              <a:rPr lang="en-GB" sz="1999" dirty="0">
                <a:solidFill>
                  <a:prstClr val="black"/>
                </a:solidFill>
                <a:latin typeface="Calibri"/>
              </a:rPr>
              <a:t> Many variations of combination boilers, all working on different design concepts.</a:t>
            </a:r>
          </a:p>
          <a:p>
            <a:pPr algn="just">
              <a:buFont typeface="Arial" pitchFamily="34" charset="0"/>
              <a:buChar char="•"/>
            </a:pPr>
            <a:r>
              <a:rPr lang="en-US" sz="1999" dirty="0">
                <a:solidFill>
                  <a:prstClr val="black"/>
                </a:solidFill>
                <a:latin typeface="Calibri"/>
              </a:rPr>
              <a:t> </a:t>
            </a:r>
            <a:r>
              <a:rPr lang="en-US" sz="1999" b="1" dirty="0">
                <a:solidFill>
                  <a:srgbClr val="0070C0"/>
                </a:solidFill>
                <a:latin typeface="Calibri"/>
              </a:rPr>
              <a:t>All new installations and re-fitted </a:t>
            </a:r>
            <a:r>
              <a:rPr lang="en-US" sz="1999" dirty="0">
                <a:solidFill>
                  <a:prstClr val="black"/>
                </a:solidFill>
                <a:latin typeface="Calibri"/>
              </a:rPr>
              <a:t>now require </a:t>
            </a:r>
            <a:r>
              <a:rPr lang="en-US" sz="1999" b="1" dirty="0">
                <a:solidFill>
                  <a:srgbClr val="0070C0"/>
                </a:solidFill>
                <a:latin typeface="Calibri"/>
              </a:rPr>
              <a:t>‘Condensing’ </a:t>
            </a:r>
            <a:r>
              <a:rPr lang="en-US" sz="1999" dirty="0">
                <a:solidFill>
                  <a:prstClr val="black"/>
                </a:solidFill>
                <a:latin typeface="Calibri"/>
              </a:rPr>
              <a:t>boiler types.</a:t>
            </a:r>
            <a:endParaRPr lang="en-GB" sz="1999" dirty="0">
              <a:solidFill>
                <a:prstClr val="black"/>
              </a:solidFill>
              <a:latin typeface="Calibri"/>
            </a:endParaRPr>
          </a:p>
        </p:txBody>
      </p:sp>
      <p:sp>
        <p:nvSpPr>
          <p:cNvPr id="4" name="Rectangle 3"/>
          <p:cNvSpPr/>
          <p:nvPr/>
        </p:nvSpPr>
        <p:spPr>
          <a:xfrm>
            <a:off x="837828" y="806360"/>
            <a:ext cx="10369152" cy="1015663"/>
          </a:xfrm>
          <a:prstGeom prst="rect">
            <a:avLst/>
          </a:prstGeom>
        </p:spPr>
        <p:txBody>
          <a:bodyPr wrap="square">
            <a:spAutoFit/>
          </a:bodyPr>
          <a:lstStyle/>
          <a:p>
            <a:pPr marL="285664" indent="-285664">
              <a:buFont typeface="Arial" pitchFamily="34" charset="0"/>
              <a:buChar char="•"/>
            </a:pPr>
            <a:r>
              <a:rPr lang="en-GB" sz="2000" b="1" dirty="0">
                <a:solidFill>
                  <a:srgbClr val="0070C0"/>
                </a:solidFill>
                <a:latin typeface="Calibri"/>
              </a:rPr>
              <a:t>This  type of boiler works by using the circuit that powers the central heating and diverting it to another ‘water to water’  heat exchanger (heat swapping).  </a:t>
            </a:r>
          </a:p>
          <a:p>
            <a:pPr marL="285664" indent="-285664">
              <a:buFont typeface="Arial" pitchFamily="34" charset="0"/>
              <a:buChar char="•"/>
            </a:pPr>
            <a:r>
              <a:rPr lang="en-GB" sz="2000" b="1" dirty="0">
                <a:solidFill>
                  <a:srgbClr val="0070C0"/>
                </a:solidFill>
                <a:latin typeface="Calibri"/>
              </a:rPr>
              <a:t>This part ‘swaps out’ the heat from the heating water to the hot water outlets of the building.</a:t>
            </a:r>
          </a:p>
        </p:txBody>
      </p:sp>
      <p:sp>
        <p:nvSpPr>
          <p:cNvPr id="5" name="TextBox 4"/>
          <p:cNvSpPr txBox="1"/>
          <p:nvPr/>
        </p:nvSpPr>
        <p:spPr>
          <a:xfrm>
            <a:off x="765820" y="2041820"/>
            <a:ext cx="1727742" cy="523084"/>
          </a:xfrm>
          <a:prstGeom prst="rect">
            <a:avLst/>
          </a:prstGeom>
          <a:noFill/>
        </p:spPr>
        <p:txBody>
          <a:bodyPr wrap="square" rtlCol="0">
            <a:spAutoFit/>
          </a:bodyPr>
          <a:lstStyle/>
          <a:p>
            <a:r>
              <a:rPr lang="en-GB" sz="2799" b="1" u="sng" dirty="0">
                <a:solidFill>
                  <a:srgbClr val="0070C0"/>
                </a:solidFill>
                <a:latin typeface="Calibri"/>
              </a:rPr>
              <a:t>Features</a:t>
            </a:r>
          </a:p>
        </p:txBody>
      </p:sp>
    </p:spTree>
    <p:extLst>
      <p:ext uri="{BB962C8B-B14F-4D97-AF65-F5344CB8AC3E}">
        <p14:creationId xmlns:p14="http://schemas.microsoft.com/office/powerpoint/2010/main" val="2321063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 calcmode="lin" valueType="num">
                                      <p:cBhvr additive="base">
                                        <p:cTn id="4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 calcmode="lin" valueType="num">
                                      <p:cBhvr additive="base">
                                        <p:cTn id="5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 calcmode="lin" valueType="num">
                                      <p:cBhvr additive="base">
                                        <p:cTn id="5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46740"/>
            <a:ext cx="6335054" cy="1322838"/>
          </a:xfrm>
          <a:prstGeom prst="rect">
            <a:avLst/>
          </a:prstGeom>
          <a:noFill/>
        </p:spPr>
        <p:txBody>
          <a:bodyPr wrap="square" rtlCol="0">
            <a:spAutoFit/>
          </a:bodyPr>
          <a:lstStyle/>
          <a:p>
            <a:r>
              <a:rPr lang="en-GB" sz="3199" b="1" dirty="0"/>
              <a:t>Combination Boiler – sealed system</a:t>
            </a:r>
          </a:p>
          <a:p>
            <a:r>
              <a:rPr lang="en-GB" sz="1600" b="1" dirty="0"/>
              <a:t>Accounts for 80% of modern domestic  supply systems</a:t>
            </a:r>
          </a:p>
        </p:txBody>
      </p:sp>
      <p:pic>
        <p:nvPicPr>
          <p:cNvPr id="6152" name="Picture 8" descr="http://www.uwe.port.ac.uk/heating/combi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7748" y="1340768"/>
            <a:ext cx="6334334" cy="537908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091997" y="3781966"/>
            <a:ext cx="2739025" cy="2749551"/>
          </a:xfrm>
          <a:prstGeom prst="rect">
            <a:avLst/>
          </a:prstGeom>
          <a:noFill/>
        </p:spPr>
        <p:txBody>
          <a:bodyPr wrap="square" rtlCol="0">
            <a:spAutoFit/>
          </a:bodyPr>
          <a:lstStyle/>
          <a:p>
            <a:pPr algn="just"/>
            <a:r>
              <a:rPr lang="en-GB" sz="1400" b="1" dirty="0"/>
              <a:t>Combination boilers are only really suitable for low energy domestic applications in which the demand for hot water is limited. </a:t>
            </a:r>
          </a:p>
          <a:p>
            <a:pPr algn="just"/>
            <a:endParaRPr lang="en-GB" sz="1400" b="1" dirty="0"/>
          </a:p>
          <a:p>
            <a:pPr algn="just"/>
            <a:r>
              <a:rPr lang="en-GB" sz="1400" b="1" dirty="0"/>
              <a:t>It relies on the efficiency and capacity of the boiler in the volume of water heated… and the speed at which this can happen. </a:t>
            </a:r>
          </a:p>
          <a:p>
            <a:endParaRPr lang="en-GB" sz="1400" dirty="0"/>
          </a:p>
        </p:txBody>
      </p:sp>
      <p:pic>
        <p:nvPicPr>
          <p:cNvPr id="3074" name="Picture 2" descr="Image result for combination boiler diagram">
            <a:hlinkClick r:id="rId3"/>
          </p:cNvPr>
          <p:cNvPicPr>
            <a:picLocks noChangeAspect="1" noChangeArrowheads="1"/>
          </p:cNvPicPr>
          <p:nvPr/>
        </p:nvPicPr>
        <p:blipFill>
          <a:blip r:embed="rId4" cstate="print"/>
          <a:srcRect/>
          <a:stretch>
            <a:fillRect/>
          </a:stretch>
        </p:blipFill>
        <p:spPr bwMode="auto">
          <a:xfrm>
            <a:off x="8107914" y="-45720"/>
            <a:ext cx="2739025" cy="3591322"/>
          </a:xfrm>
          <a:prstGeom prst="rect">
            <a:avLst/>
          </a:prstGeom>
          <a:noFill/>
        </p:spPr>
      </p:pic>
      <p:sp>
        <p:nvSpPr>
          <p:cNvPr id="4" name="Rectangle 3"/>
          <p:cNvSpPr/>
          <p:nvPr/>
        </p:nvSpPr>
        <p:spPr>
          <a:xfrm flipH="1">
            <a:off x="4496688" y="5163420"/>
            <a:ext cx="59667" cy="67138"/>
          </a:xfrm>
          <a:prstGeom prst="rect">
            <a:avLst/>
          </a:prstGeom>
          <a:solidFill>
            <a:schemeClr val="bg1"/>
          </a:solid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a:p>
        </p:txBody>
      </p:sp>
      <p:cxnSp>
        <p:nvCxnSpPr>
          <p:cNvPr id="6" name="Straight Connector 5"/>
          <p:cNvCxnSpPr/>
          <p:nvPr/>
        </p:nvCxnSpPr>
        <p:spPr>
          <a:xfrm>
            <a:off x="4496688" y="5163419"/>
            <a:ext cx="5966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496686" y="5012763"/>
            <a:ext cx="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4496688" y="5163419"/>
            <a:ext cx="59667"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510650" y="5156742"/>
            <a:ext cx="59667"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0900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A2723-7742-F227-5869-08BC016623DB}"/>
              </a:ext>
            </a:extLst>
          </p:cNvPr>
          <p:cNvSpPr>
            <a:spLocks noGrp="1"/>
          </p:cNvSpPr>
          <p:nvPr>
            <p:ph type="title"/>
          </p:nvPr>
        </p:nvSpPr>
        <p:spPr>
          <a:xfrm>
            <a:off x="837828" y="211799"/>
            <a:ext cx="9601200" cy="1143000"/>
          </a:xfrm>
        </p:spPr>
        <p:txBody>
          <a:bodyPr anchor="b">
            <a:normAutofit/>
          </a:bodyPr>
          <a:lstStyle/>
          <a:p>
            <a:r>
              <a:rPr lang="en-GB" dirty="0"/>
              <a:t>Heat Networks</a:t>
            </a:r>
          </a:p>
        </p:txBody>
      </p:sp>
      <p:sp>
        <p:nvSpPr>
          <p:cNvPr id="3" name="Content Placeholder 2">
            <a:extLst>
              <a:ext uri="{FF2B5EF4-FFF2-40B4-BE49-F238E27FC236}">
                <a16:creationId xmlns:a16="http://schemas.microsoft.com/office/drawing/2014/main" id="{20D5D53E-2437-3AB0-881B-369E9A1736A8}"/>
              </a:ext>
            </a:extLst>
          </p:cNvPr>
          <p:cNvSpPr>
            <a:spLocks noGrp="1"/>
          </p:cNvSpPr>
          <p:nvPr>
            <p:ph sz="half" idx="1"/>
          </p:nvPr>
        </p:nvSpPr>
        <p:spPr>
          <a:xfrm>
            <a:off x="765820" y="1828800"/>
            <a:ext cx="7272808" cy="4191000"/>
          </a:xfrm>
        </p:spPr>
        <p:txBody>
          <a:bodyPr>
            <a:normAutofit/>
          </a:bodyPr>
          <a:lstStyle/>
          <a:p>
            <a:endParaRPr lang="en-GB" dirty="0"/>
          </a:p>
          <a:p>
            <a:r>
              <a:rPr lang="en-GB" sz="2800" dirty="0"/>
              <a:t>Heat networks use insulated underground pipes to distribute heat from centralised sources to a variety of different customers, such as public buildings, shops, offices, hospitals, universities, and homes. This could be across entire cities or to a selection of neighbouring buildings.</a:t>
            </a:r>
          </a:p>
        </p:txBody>
      </p:sp>
      <p:pic>
        <p:nvPicPr>
          <p:cNvPr id="4" name="Picture 3">
            <a:extLst>
              <a:ext uri="{FF2B5EF4-FFF2-40B4-BE49-F238E27FC236}">
                <a16:creationId xmlns:a16="http://schemas.microsoft.com/office/drawing/2014/main" id="{BC7758A4-AEE9-7FCC-AAC7-1748D6EF0132}"/>
              </a:ext>
            </a:extLst>
          </p:cNvPr>
          <p:cNvPicPr>
            <a:picLocks noChangeAspect="1"/>
          </p:cNvPicPr>
          <p:nvPr/>
        </p:nvPicPr>
        <p:blipFill>
          <a:blip r:embed="rId2"/>
          <a:stretch>
            <a:fillRect/>
          </a:stretch>
        </p:blipFill>
        <p:spPr>
          <a:xfrm>
            <a:off x="8110636" y="1354799"/>
            <a:ext cx="4127401" cy="5503201"/>
          </a:xfrm>
          <a:prstGeom prst="rect">
            <a:avLst/>
          </a:prstGeom>
          <a:noFill/>
        </p:spPr>
      </p:pic>
    </p:spTree>
    <p:extLst>
      <p:ext uri="{BB962C8B-B14F-4D97-AF65-F5344CB8AC3E}">
        <p14:creationId xmlns:p14="http://schemas.microsoft.com/office/powerpoint/2010/main" val="295578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A2723-7742-F227-5869-08BC016623DB}"/>
              </a:ext>
            </a:extLst>
          </p:cNvPr>
          <p:cNvSpPr>
            <a:spLocks noGrp="1"/>
          </p:cNvSpPr>
          <p:nvPr>
            <p:ph type="title"/>
          </p:nvPr>
        </p:nvSpPr>
        <p:spPr/>
        <p:txBody>
          <a:bodyPr/>
          <a:lstStyle/>
          <a:p>
            <a:r>
              <a:rPr lang="en-GB" dirty="0"/>
              <a:t>Heat Networks</a:t>
            </a:r>
          </a:p>
        </p:txBody>
      </p:sp>
      <p:sp>
        <p:nvSpPr>
          <p:cNvPr id="3" name="Content Placeholder 2">
            <a:extLst>
              <a:ext uri="{FF2B5EF4-FFF2-40B4-BE49-F238E27FC236}">
                <a16:creationId xmlns:a16="http://schemas.microsoft.com/office/drawing/2014/main" id="{20D5D53E-2437-3AB0-881B-369E9A1736A8}"/>
              </a:ext>
            </a:extLst>
          </p:cNvPr>
          <p:cNvSpPr>
            <a:spLocks noGrp="1"/>
          </p:cNvSpPr>
          <p:nvPr>
            <p:ph idx="1"/>
          </p:nvPr>
        </p:nvSpPr>
        <p:spPr/>
        <p:txBody>
          <a:bodyPr/>
          <a:lstStyle/>
          <a:p>
            <a:pPr marL="0" indent="0">
              <a:buNone/>
            </a:pPr>
            <a:endParaRPr lang="en-GB" dirty="0">
              <a:solidFill>
                <a:srgbClr val="00B0F0"/>
              </a:solidFill>
            </a:endParaRPr>
          </a:p>
          <a:p>
            <a:r>
              <a:rPr lang="en-GB" sz="2400" dirty="0">
                <a:solidFill>
                  <a:srgbClr val="00B0F0"/>
                </a:solidFill>
              </a:rPr>
              <a:t>Community heating </a:t>
            </a:r>
            <a:r>
              <a:rPr lang="en-GB" sz="2400" dirty="0"/>
              <a:t>is about supplying heat to a relatively small development of one or perhaps two buildings with multiple dwellings, such as a multi storey block or sheltered housing complex. </a:t>
            </a:r>
          </a:p>
          <a:p>
            <a:endParaRPr lang="en-GB" sz="2400" dirty="0"/>
          </a:p>
          <a:p>
            <a:r>
              <a:rPr lang="en-GB" sz="2400" dirty="0">
                <a:solidFill>
                  <a:srgbClr val="00B050"/>
                </a:solidFill>
              </a:rPr>
              <a:t>District heating </a:t>
            </a:r>
            <a:r>
              <a:rPr lang="en-GB" sz="2400" dirty="0"/>
              <a:t>has wider objectives: distributing large-scale sources of heat over a large area and connecting multiple buildings in a heat network. Both community and district heating can be described as heat networks.</a:t>
            </a:r>
          </a:p>
        </p:txBody>
      </p:sp>
    </p:spTree>
    <p:extLst>
      <p:ext uri="{BB962C8B-B14F-4D97-AF65-F5344CB8AC3E}">
        <p14:creationId xmlns:p14="http://schemas.microsoft.com/office/powerpoint/2010/main" val="3532912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A2723-7742-F227-5869-08BC016623DB}"/>
              </a:ext>
            </a:extLst>
          </p:cNvPr>
          <p:cNvSpPr>
            <a:spLocks noGrp="1"/>
          </p:cNvSpPr>
          <p:nvPr>
            <p:ph type="title"/>
          </p:nvPr>
        </p:nvSpPr>
        <p:spPr>
          <a:xfrm>
            <a:off x="1065212" y="533400"/>
            <a:ext cx="9601200" cy="1143000"/>
          </a:xfrm>
        </p:spPr>
        <p:txBody>
          <a:bodyPr anchor="b">
            <a:normAutofit/>
          </a:bodyPr>
          <a:lstStyle/>
          <a:p>
            <a:r>
              <a:rPr lang="en-GB" dirty="0"/>
              <a:t>Heat Networks - </a:t>
            </a:r>
            <a:r>
              <a:rPr lang="en-GB" sz="1800" dirty="0"/>
              <a:t>Copenhagen is almost entirely served by District Heating</a:t>
            </a:r>
            <a:endParaRPr lang="en-GB" dirty="0"/>
          </a:p>
        </p:txBody>
      </p:sp>
      <p:pic>
        <p:nvPicPr>
          <p:cNvPr id="4" name="Content Placeholder 3" descr="A row of colorful buildings next to a body of water&#10;&#10;Description automatically generated">
            <a:extLst>
              <a:ext uri="{FF2B5EF4-FFF2-40B4-BE49-F238E27FC236}">
                <a16:creationId xmlns:a16="http://schemas.microsoft.com/office/drawing/2014/main" id="{FFB3DD55-DA7F-5FD8-FCD2-C3381479297D}"/>
              </a:ext>
            </a:extLst>
          </p:cNvPr>
          <p:cNvPicPr>
            <a:picLocks noGrp="1" noChangeAspect="1"/>
          </p:cNvPicPr>
          <p:nvPr>
            <p:ph idx="1"/>
          </p:nvPr>
        </p:nvPicPr>
        <p:blipFill>
          <a:blip r:embed="rId2"/>
          <a:srcRect t="17885" b="16720"/>
          <a:stretch>
            <a:fillRect/>
          </a:stretch>
        </p:blipFill>
        <p:spPr>
          <a:xfrm>
            <a:off x="1065212" y="1828800"/>
            <a:ext cx="9601200" cy="4191000"/>
          </a:xfrm>
          <a:prstGeom prst="rect">
            <a:avLst/>
          </a:prstGeom>
          <a:noFill/>
        </p:spPr>
      </p:pic>
    </p:spTree>
    <p:extLst>
      <p:ext uri="{BB962C8B-B14F-4D97-AF65-F5344CB8AC3E}">
        <p14:creationId xmlns:p14="http://schemas.microsoft.com/office/powerpoint/2010/main" val="304352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A2723-7742-F227-5869-08BC016623DB}"/>
              </a:ext>
            </a:extLst>
          </p:cNvPr>
          <p:cNvSpPr>
            <a:spLocks noGrp="1"/>
          </p:cNvSpPr>
          <p:nvPr>
            <p:ph type="title"/>
          </p:nvPr>
        </p:nvSpPr>
        <p:spPr>
          <a:xfrm>
            <a:off x="765820" y="188640"/>
            <a:ext cx="9601200" cy="1143000"/>
          </a:xfrm>
        </p:spPr>
        <p:txBody>
          <a:bodyPr anchor="b">
            <a:normAutofit/>
          </a:bodyPr>
          <a:lstStyle/>
          <a:p>
            <a:r>
              <a:rPr lang="en-GB" dirty="0"/>
              <a:t>Heat Networks – why?</a:t>
            </a:r>
          </a:p>
        </p:txBody>
      </p:sp>
      <p:pic>
        <p:nvPicPr>
          <p:cNvPr id="4" name="Picture 3" descr="A diagram of a factory&#10;&#10;Description automatically generated">
            <a:extLst>
              <a:ext uri="{FF2B5EF4-FFF2-40B4-BE49-F238E27FC236}">
                <a16:creationId xmlns:a16="http://schemas.microsoft.com/office/drawing/2014/main" id="{9F8674B8-D612-2424-398A-4888EA7C3D6A}"/>
              </a:ext>
            </a:extLst>
          </p:cNvPr>
          <p:cNvPicPr>
            <a:picLocks noChangeAspect="1"/>
          </p:cNvPicPr>
          <p:nvPr/>
        </p:nvPicPr>
        <p:blipFill>
          <a:blip r:embed="rId2"/>
          <a:stretch>
            <a:fillRect/>
          </a:stretch>
        </p:blipFill>
        <p:spPr>
          <a:xfrm>
            <a:off x="-1" y="2564904"/>
            <a:ext cx="6446521" cy="4303051"/>
          </a:xfrm>
          <a:prstGeom prst="rect">
            <a:avLst/>
          </a:prstGeom>
          <a:noFill/>
        </p:spPr>
      </p:pic>
      <p:sp>
        <p:nvSpPr>
          <p:cNvPr id="3" name="Content Placeholder 2">
            <a:extLst>
              <a:ext uri="{FF2B5EF4-FFF2-40B4-BE49-F238E27FC236}">
                <a16:creationId xmlns:a16="http://schemas.microsoft.com/office/drawing/2014/main" id="{20D5D53E-2437-3AB0-881B-369E9A1736A8}"/>
              </a:ext>
            </a:extLst>
          </p:cNvPr>
          <p:cNvSpPr>
            <a:spLocks noGrp="1"/>
          </p:cNvSpPr>
          <p:nvPr>
            <p:ph sz="half" idx="2"/>
          </p:nvPr>
        </p:nvSpPr>
        <p:spPr>
          <a:xfrm>
            <a:off x="6382444" y="836712"/>
            <a:ext cx="4648201" cy="5487888"/>
          </a:xfrm>
        </p:spPr>
        <p:txBody>
          <a:bodyPr>
            <a:normAutofit/>
          </a:bodyPr>
          <a:lstStyle/>
          <a:p>
            <a:pPr marL="0" indent="0">
              <a:buNone/>
            </a:pPr>
            <a:endParaRPr lang="en-GB" sz="1400" dirty="0"/>
          </a:p>
          <a:p>
            <a:r>
              <a:rPr lang="en-GB" sz="1800" dirty="0"/>
              <a:t>By identifying areas where heat networks are expected to be the lowest cost, low carbon heating option, buildings within the zones will benefit from a national framework that has assessed their best options to decarbonise their heating.</a:t>
            </a:r>
          </a:p>
          <a:p>
            <a:pPr marL="0" indent="0">
              <a:buNone/>
            </a:pPr>
            <a:endParaRPr lang="en-GB" sz="1800" dirty="0"/>
          </a:p>
          <a:p>
            <a:r>
              <a:rPr lang="en-GB" sz="1800" dirty="0"/>
              <a:t>Furthermore, heat networks provide flexibility and security of heat supply as they can deliver heat provided from a variety of different sources. </a:t>
            </a:r>
            <a:r>
              <a:rPr lang="en-GB" sz="1800" dirty="0">
                <a:solidFill>
                  <a:srgbClr val="00B050"/>
                </a:solidFill>
              </a:rPr>
              <a:t>The flexibility will avoid some of the cost of enlarging our electricity grid for net-zero </a:t>
            </a:r>
            <a:r>
              <a:rPr lang="en-GB" sz="1800" dirty="0"/>
              <a:t>and means that heat networks are futureproofed as different heat sources emerge in the future.</a:t>
            </a:r>
          </a:p>
        </p:txBody>
      </p:sp>
    </p:spTree>
    <p:extLst>
      <p:ext uri="{BB962C8B-B14F-4D97-AF65-F5344CB8AC3E}">
        <p14:creationId xmlns:p14="http://schemas.microsoft.com/office/powerpoint/2010/main" val="1837795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F15A9-966E-C386-8D07-963ADF49C596}"/>
              </a:ext>
            </a:extLst>
          </p:cNvPr>
          <p:cNvSpPr>
            <a:spLocks noGrp="1"/>
          </p:cNvSpPr>
          <p:nvPr>
            <p:ph type="title"/>
          </p:nvPr>
        </p:nvSpPr>
        <p:spPr/>
        <p:txBody>
          <a:bodyPr/>
          <a:lstStyle/>
          <a:p>
            <a:r>
              <a:rPr lang="en-GB" dirty="0"/>
              <a:t>Heat Pumps</a:t>
            </a:r>
          </a:p>
        </p:txBody>
      </p:sp>
      <p:sp>
        <p:nvSpPr>
          <p:cNvPr id="3" name="Content Placeholder 2">
            <a:extLst>
              <a:ext uri="{FF2B5EF4-FFF2-40B4-BE49-F238E27FC236}">
                <a16:creationId xmlns:a16="http://schemas.microsoft.com/office/drawing/2014/main" id="{730DFBDA-E888-36F0-29DC-F7956BE94304}"/>
              </a:ext>
            </a:extLst>
          </p:cNvPr>
          <p:cNvSpPr>
            <a:spLocks noGrp="1"/>
          </p:cNvSpPr>
          <p:nvPr>
            <p:ph idx="1"/>
          </p:nvPr>
        </p:nvSpPr>
        <p:spPr>
          <a:xfrm>
            <a:off x="1293812" y="2081025"/>
            <a:ext cx="9601200" cy="4191000"/>
          </a:xfrm>
        </p:spPr>
        <p:txBody>
          <a:bodyPr/>
          <a:lstStyle/>
          <a:p>
            <a:r>
              <a:rPr lang="en-GB" dirty="0"/>
              <a:t>Ground Source</a:t>
            </a:r>
          </a:p>
          <a:p>
            <a:r>
              <a:rPr lang="en-GB" dirty="0"/>
              <a:t>Air Source</a:t>
            </a:r>
          </a:p>
          <a:p>
            <a:r>
              <a:rPr lang="en-GB" dirty="0"/>
              <a:t>Water Source</a:t>
            </a:r>
          </a:p>
        </p:txBody>
      </p:sp>
      <p:pic>
        <p:nvPicPr>
          <p:cNvPr id="4" name="Picture 3">
            <a:extLst>
              <a:ext uri="{FF2B5EF4-FFF2-40B4-BE49-F238E27FC236}">
                <a16:creationId xmlns:a16="http://schemas.microsoft.com/office/drawing/2014/main" id="{41DF8ABA-A306-E5C0-91A0-5A3BFAA90F84}"/>
              </a:ext>
            </a:extLst>
          </p:cNvPr>
          <p:cNvPicPr>
            <a:picLocks noChangeAspect="1"/>
          </p:cNvPicPr>
          <p:nvPr/>
        </p:nvPicPr>
        <p:blipFill>
          <a:blip r:embed="rId2"/>
          <a:stretch>
            <a:fillRect/>
          </a:stretch>
        </p:blipFill>
        <p:spPr>
          <a:xfrm>
            <a:off x="7225747" y="0"/>
            <a:ext cx="4962128" cy="2791197"/>
          </a:xfrm>
          <a:prstGeom prst="rect">
            <a:avLst/>
          </a:prstGeom>
        </p:spPr>
      </p:pic>
      <p:pic>
        <p:nvPicPr>
          <p:cNvPr id="5" name="Picture 4">
            <a:extLst>
              <a:ext uri="{FF2B5EF4-FFF2-40B4-BE49-F238E27FC236}">
                <a16:creationId xmlns:a16="http://schemas.microsoft.com/office/drawing/2014/main" id="{B3D2BFB5-50BA-A6CF-E566-3B624737286B}"/>
              </a:ext>
            </a:extLst>
          </p:cNvPr>
          <p:cNvPicPr>
            <a:picLocks noChangeAspect="1"/>
          </p:cNvPicPr>
          <p:nvPr/>
        </p:nvPicPr>
        <p:blipFill>
          <a:blip r:embed="rId3"/>
          <a:stretch>
            <a:fillRect/>
          </a:stretch>
        </p:blipFill>
        <p:spPr>
          <a:xfrm>
            <a:off x="6886500" y="3137189"/>
            <a:ext cx="5302325" cy="3723722"/>
          </a:xfrm>
          <a:prstGeom prst="rect">
            <a:avLst/>
          </a:prstGeom>
        </p:spPr>
      </p:pic>
      <p:pic>
        <p:nvPicPr>
          <p:cNvPr id="6" name="Picture 5">
            <a:extLst>
              <a:ext uri="{FF2B5EF4-FFF2-40B4-BE49-F238E27FC236}">
                <a16:creationId xmlns:a16="http://schemas.microsoft.com/office/drawing/2014/main" id="{1B72ACAD-EA76-E236-4048-DF590FDA50C2}"/>
              </a:ext>
            </a:extLst>
          </p:cNvPr>
          <p:cNvPicPr>
            <a:picLocks noChangeAspect="1"/>
          </p:cNvPicPr>
          <p:nvPr/>
        </p:nvPicPr>
        <p:blipFill>
          <a:blip r:embed="rId4"/>
          <a:stretch>
            <a:fillRect/>
          </a:stretch>
        </p:blipFill>
        <p:spPr>
          <a:xfrm>
            <a:off x="-2" y="4077286"/>
            <a:ext cx="3646141" cy="2780714"/>
          </a:xfrm>
          <a:prstGeom prst="rect">
            <a:avLst/>
          </a:prstGeom>
        </p:spPr>
      </p:pic>
      <p:pic>
        <p:nvPicPr>
          <p:cNvPr id="7" name="Picture 6">
            <a:extLst>
              <a:ext uri="{FF2B5EF4-FFF2-40B4-BE49-F238E27FC236}">
                <a16:creationId xmlns:a16="http://schemas.microsoft.com/office/drawing/2014/main" id="{DFAFABA2-A7FF-E901-14CF-3F68355C5592}"/>
              </a:ext>
            </a:extLst>
          </p:cNvPr>
          <p:cNvPicPr>
            <a:picLocks noChangeAspect="1"/>
          </p:cNvPicPr>
          <p:nvPr/>
        </p:nvPicPr>
        <p:blipFill>
          <a:blip r:embed="rId5"/>
          <a:stretch>
            <a:fillRect/>
          </a:stretch>
        </p:blipFill>
        <p:spPr>
          <a:xfrm>
            <a:off x="4078188" y="2070133"/>
            <a:ext cx="3242691" cy="2164749"/>
          </a:xfrm>
          <a:prstGeom prst="rect">
            <a:avLst/>
          </a:prstGeom>
        </p:spPr>
      </p:pic>
    </p:spTree>
    <p:extLst>
      <p:ext uri="{BB962C8B-B14F-4D97-AF65-F5344CB8AC3E}">
        <p14:creationId xmlns:p14="http://schemas.microsoft.com/office/powerpoint/2010/main" val="3547233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D0033D6-7937-D230-7161-7D1C2FAE4318}"/>
              </a:ext>
            </a:extLst>
          </p:cNvPr>
          <p:cNvPicPr>
            <a:picLocks noGrp="1" noChangeAspect="1"/>
          </p:cNvPicPr>
          <p:nvPr>
            <p:ph idx="1"/>
          </p:nvPr>
        </p:nvPicPr>
        <p:blipFill rotWithShape="1">
          <a:blip r:embed="rId2"/>
          <a:srcRect l="13381" t="50233" r="66369" b="9564"/>
          <a:stretch/>
        </p:blipFill>
        <p:spPr>
          <a:xfrm>
            <a:off x="-32358" y="0"/>
            <a:ext cx="6768752" cy="5264588"/>
          </a:xfrm>
        </p:spPr>
      </p:pic>
      <p:pic>
        <p:nvPicPr>
          <p:cNvPr id="7" name="Picture 6">
            <a:extLst>
              <a:ext uri="{FF2B5EF4-FFF2-40B4-BE49-F238E27FC236}">
                <a16:creationId xmlns:a16="http://schemas.microsoft.com/office/drawing/2014/main" id="{03420505-BED8-E1C6-7641-F9E3CD415B78}"/>
              </a:ext>
            </a:extLst>
          </p:cNvPr>
          <p:cNvPicPr>
            <a:picLocks noChangeAspect="1"/>
          </p:cNvPicPr>
          <p:nvPr/>
        </p:nvPicPr>
        <p:blipFill rotWithShape="1">
          <a:blip r:embed="rId3"/>
          <a:srcRect l="13372" t="56032" r="66542" b="6267"/>
          <a:stretch/>
        </p:blipFill>
        <p:spPr>
          <a:xfrm>
            <a:off x="5762628" y="2132856"/>
            <a:ext cx="6426198" cy="4725144"/>
          </a:xfrm>
          <a:prstGeom prst="rect">
            <a:avLst/>
          </a:prstGeom>
        </p:spPr>
      </p:pic>
    </p:spTree>
    <p:extLst>
      <p:ext uri="{BB962C8B-B14F-4D97-AF65-F5344CB8AC3E}">
        <p14:creationId xmlns:p14="http://schemas.microsoft.com/office/powerpoint/2010/main" val="4060906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D0F4B-28FA-91FA-0DA5-6B6C06D255B1}"/>
              </a:ext>
            </a:extLst>
          </p:cNvPr>
          <p:cNvSpPr>
            <a:spLocks noGrp="1"/>
          </p:cNvSpPr>
          <p:nvPr>
            <p:ph type="title"/>
          </p:nvPr>
        </p:nvSpPr>
        <p:spPr/>
        <p:txBody>
          <a:bodyPr/>
          <a:lstStyle/>
          <a:p>
            <a:r>
              <a:rPr lang="en-GB" dirty="0"/>
              <a:t>Solar PV (Photovoltaic)</a:t>
            </a:r>
          </a:p>
        </p:txBody>
      </p:sp>
      <p:pic>
        <p:nvPicPr>
          <p:cNvPr id="4" name="Picture 3">
            <a:extLst>
              <a:ext uri="{FF2B5EF4-FFF2-40B4-BE49-F238E27FC236}">
                <a16:creationId xmlns:a16="http://schemas.microsoft.com/office/drawing/2014/main" id="{9F096162-2F31-521C-C1FA-58DEA22A8409}"/>
              </a:ext>
            </a:extLst>
          </p:cNvPr>
          <p:cNvPicPr>
            <a:picLocks noChangeAspect="1"/>
          </p:cNvPicPr>
          <p:nvPr/>
        </p:nvPicPr>
        <p:blipFill>
          <a:blip r:embed="rId2"/>
          <a:stretch>
            <a:fillRect/>
          </a:stretch>
        </p:blipFill>
        <p:spPr>
          <a:xfrm>
            <a:off x="3286100" y="2060848"/>
            <a:ext cx="5814284" cy="3861048"/>
          </a:xfrm>
          <a:prstGeom prst="rect">
            <a:avLst/>
          </a:prstGeom>
        </p:spPr>
      </p:pic>
    </p:spTree>
    <p:extLst>
      <p:ext uri="{BB962C8B-B14F-4D97-AF65-F5344CB8AC3E}">
        <p14:creationId xmlns:p14="http://schemas.microsoft.com/office/powerpoint/2010/main" val="3106877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ABA7-06FD-6C8A-841F-62AB1C3872E3}"/>
              </a:ext>
            </a:extLst>
          </p:cNvPr>
          <p:cNvSpPr>
            <a:spLocks noGrp="1"/>
          </p:cNvSpPr>
          <p:nvPr>
            <p:ph type="title"/>
          </p:nvPr>
        </p:nvSpPr>
        <p:spPr/>
        <p:txBody>
          <a:bodyPr/>
          <a:lstStyle/>
          <a:p>
            <a:r>
              <a:rPr lang="en-GB" dirty="0"/>
              <a:t>Alternative Heating</a:t>
            </a:r>
          </a:p>
        </p:txBody>
      </p:sp>
      <p:pic>
        <p:nvPicPr>
          <p:cNvPr id="4" name="Picture 3">
            <a:extLst>
              <a:ext uri="{FF2B5EF4-FFF2-40B4-BE49-F238E27FC236}">
                <a16:creationId xmlns:a16="http://schemas.microsoft.com/office/drawing/2014/main" id="{40E64B0B-DE51-278D-5428-63D07286B164}"/>
              </a:ext>
            </a:extLst>
          </p:cNvPr>
          <p:cNvPicPr>
            <a:picLocks noChangeAspect="1"/>
          </p:cNvPicPr>
          <p:nvPr/>
        </p:nvPicPr>
        <p:blipFill>
          <a:blip r:embed="rId2"/>
          <a:stretch>
            <a:fillRect/>
          </a:stretch>
        </p:blipFill>
        <p:spPr>
          <a:xfrm>
            <a:off x="-1588" y="1916832"/>
            <a:ext cx="2664296" cy="2664296"/>
          </a:xfrm>
          <a:prstGeom prst="rect">
            <a:avLst/>
          </a:prstGeom>
        </p:spPr>
      </p:pic>
      <p:pic>
        <p:nvPicPr>
          <p:cNvPr id="1026" name="Picture 2" descr="Best electric heater 2023: Get fast, reliable and affordable warmth |  Expert Reviews">
            <a:extLst>
              <a:ext uri="{FF2B5EF4-FFF2-40B4-BE49-F238E27FC236}">
                <a16:creationId xmlns:a16="http://schemas.microsoft.com/office/drawing/2014/main" id="{10699957-C8F7-26D1-9615-64857B8EB2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7297" y="0"/>
            <a:ext cx="3551500" cy="19888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3928F95C-0939-EB86-F50B-A14D3292456E}"/>
              </a:ext>
            </a:extLst>
          </p:cNvPr>
          <p:cNvPicPr>
            <a:picLocks noChangeAspect="1"/>
          </p:cNvPicPr>
          <p:nvPr/>
        </p:nvPicPr>
        <p:blipFill>
          <a:blip r:embed="rId4"/>
          <a:stretch>
            <a:fillRect/>
          </a:stretch>
        </p:blipFill>
        <p:spPr>
          <a:xfrm>
            <a:off x="4321491" y="3351058"/>
            <a:ext cx="7867334" cy="3522687"/>
          </a:xfrm>
          <a:prstGeom prst="rect">
            <a:avLst/>
          </a:prstGeom>
        </p:spPr>
      </p:pic>
      <p:pic>
        <p:nvPicPr>
          <p:cNvPr id="6" name="Picture 5">
            <a:extLst>
              <a:ext uri="{FF2B5EF4-FFF2-40B4-BE49-F238E27FC236}">
                <a16:creationId xmlns:a16="http://schemas.microsoft.com/office/drawing/2014/main" id="{844DA3EB-10A1-4F54-3DF5-C8376A484478}"/>
              </a:ext>
            </a:extLst>
          </p:cNvPr>
          <p:cNvPicPr>
            <a:picLocks noChangeAspect="1"/>
          </p:cNvPicPr>
          <p:nvPr/>
        </p:nvPicPr>
        <p:blipFill>
          <a:blip r:embed="rId5"/>
          <a:stretch>
            <a:fillRect/>
          </a:stretch>
        </p:blipFill>
        <p:spPr>
          <a:xfrm>
            <a:off x="1727515" y="4596011"/>
            <a:ext cx="2143125" cy="2143125"/>
          </a:xfrm>
          <a:prstGeom prst="rect">
            <a:avLst/>
          </a:prstGeom>
        </p:spPr>
      </p:pic>
      <p:pic>
        <p:nvPicPr>
          <p:cNvPr id="7" name="Picture 6">
            <a:extLst>
              <a:ext uri="{FF2B5EF4-FFF2-40B4-BE49-F238E27FC236}">
                <a16:creationId xmlns:a16="http://schemas.microsoft.com/office/drawing/2014/main" id="{A867CD34-D966-1250-C528-80D9A5984F35}"/>
              </a:ext>
            </a:extLst>
          </p:cNvPr>
          <p:cNvPicPr>
            <a:picLocks noChangeAspect="1"/>
          </p:cNvPicPr>
          <p:nvPr/>
        </p:nvPicPr>
        <p:blipFill>
          <a:blip r:embed="rId6"/>
          <a:stretch>
            <a:fillRect/>
          </a:stretch>
        </p:blipFill>
        <p:spPr>
          <a:xfrm>
            <a:off x="5230316" y="1536005"/>
            <a:ext cx="2857500" cy="1600200"/>
          </a:xfrm>
          <a:prstGeom prst="rect">
            <a:avLst/>
          </a:prstGeom>
        </p:spPr>
      </p:pic>
    </p:spTree>
    <p:extLst>
      <p:ext uri="{BB962C8B-B14F-4D97-AF65-F5344CB8AC3E}">
        <p14:creationId xmlns:p14="http://schemas.microsoft.com/office/powerpoint/2010/main" val="187158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CA9EA-901B-0AF0-D725-BF92EC3149D5}"/>
              </a:ext>
            </a:extLst>
          </p:cNvPr>
          <p:cNvSpPr>
            <a:spLocks noGrp="1"/>
          </p:cNvSpPr>
          <p:nvPr>
            <p:ph type="title"/>
          </p:nvPr>
        </p:nvSpPr>
        <p:spPr>
          <a:xfrm>
            <a:off x="1065212" y="533400"/>
            <a:ext cx="9493696" cy="1095400"/>
          </a:xfrm>
        </p:spPr>
        <p:txBody>
          <a:bodyPr/>
          <a:lstStyle/>
          <a:p>
            <a:r>
              <a:rPr lang="en-GB" dirty="0"/>
              <a:t>Basic Electrical System</a:t>
            </a:r>
          </a:p>
        </p:txBody>
      </p:sp>
      <p:pic>
        <p:nvPicPr>
          <p:cNvPr id="5" name="Content Placeholder 4">
            <a:extLst>
              <a:ext uri="{FF2B5EF4-FFF2-40B4-BE49-F238E27FC236}">
                <a16:creationId xmlns:a16="http://schemas.microsoft.com/office/drawing/2014/main" id="{A27269AC-D2A0-155B-9C93-5C7217A20A8B}"/>
              </a:ext>
            </a:extLst>
          </p:cNvPr>
          <p:cNvPicPr>
            <a:picLocks noGrp="1" noChangeAspect="1"/>
          </p:cNvPicPr>
          <p:nvPr>
            <p:ph idx="1"/>
          </p:nvPr>
        </p:nvPicPr>
        <p:blipFill rotWithShape="1">
          <a:blip r:embed="rId2"/>
          <a:srcRect l="5061" t="10019" r="70213" b="71131"/>
          <a:stretch/>
        </p:blipFill>
        <p:spPr>
          <a:xfrm>
            <a:off x="3934172" y="1772816"/>
            <a:ext cx="7618759" cy="4392488"/>
          </a:xfrm>
        </p:spPr>
      </p:pic>
    </p:spTree>
    <p:extLst>
      <p:ext uri="{BB962C8B-B14F-4D97-AF65-F5344CB8AC3E}">
        <p14:creationId xmlns:p14="http://schemas.microsoft.com/office/powerpoint/2010/main" val="2603464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CA9EA-901B-0AF0-D725-BF92EC3149D5}"/>
              </a:ext>
            </a:extLst>
          </p:cNvPr>
          <p:cNvSpPr>
            <a:spLocks noGrp="1"/>
          </p:cNvSpPr>
          <p:nvPr>
            <p:ph type="title"/>
          </p:nvPr>
        </p:nvSpPr>
        <p:spPr>
          <a:xfrm>
            <a:off x="1065212" y="533400"/>
            <a:ext cx="9493696" cy="1095400"/>
          </a:xfrm>
        </p:spPr>
        <p:txBody>
          <a:bodyPr/>
          <a:lstStyle/>
          <a:p>
            <a:r>
              <a:rPr lang="en-GB" dirty="0"/>
              <a:t>Basic Electrical System</a:t>
            </a:r>
          </a:p>
        </p:txBody>
      </p:sp>
      <p:pic>
        <p:nvPicPr>
          <p:cNvPr id="5" name="Content Placeholder 4">
            <a:extLst>
              <a:ext uri="{FF2B5EF4-FFF2-40B4-BE49-F238E27FC236}">
                <a16:creationId xmlns:a16="http://schemas.microsoft.com/office/drawing/2014/main" id="{A27269AC-D2A0-155B-9C93-5C7217A20A8B}"/>
              </a:ext>
            </a:extLst>
          </p:cNvPr>
          <p:cNvPicPr>
            <a:picLocks noGrp="1" noChangeAspect="1"/>
          </p:cNvPicPr>
          <p:nvPr>
            <p:ph idx="1"/>
          </p:nvPr>
        </p:nvPicPr>
        <p:blipFill rotWithShape="1">
          <a:blip r:embed="rId2"/>
          <a:srcRect l="5061" t="10019" r="70213" b="71131"/>
          <a:stretch/>
        </p:blipFill>
        <p:spPr>
          <a:xfrm>
            <a:off x="3790156" y="1700808"/>
            <a:ext cx="7618759" cy="4392488"/>
          </a:xfrm>
        </p:spPr>
      </p:pic>
      <p:pic>
        <p:nvPicPr>
          <p:cNvPr id="6" name="Picture 5">
            <a:extLst>
              <a:ext uri="{FF2B5EF4-FFF2-40B4-BE49-F238E27FC236}">
                <a16:creationId xmlns:a16="http://schemas.microsoft.com/office/drawing/2014/main" id="{0DB49F8F-8AE1-BCBF-A7F8-0661E8DC0234}"/>
              </a:ext>
            </a:extLst>
          </p:cNvPr>
          <p:cNvPicPr>
            <a:picLocks noChangeAspect="1"/>
          </p:cNvPicPr>
          <p:nvPr/>
        </p:nvPicPr>
        <p:blipFill>
          <a:blip r:embed="rId3"/>
          <a:stretch>
            <a:fillRect/>
          </a:stretch>
        </p:blipFill>
        <p:spPr>
          <a:xfrm>
            <a:off x="5662364" y="612480"/>
            <a:ext cx="1479746" cy="1144337"/>
          </a:xfrm>
          <a:prstGeom prst="rect">
            <a:avLst/>
          </a:prstGeom>
        </p:spPr>
      </p:pic>
      <p:pic>
        <p:nvPicPr>
          <p:cNvPr id="7" name="Picture 6">
            <a:extLst>
              <a:ext uri="{FF2B5EF4-FFF2-40B4-BE49-F238E27FC236}">
                <a16:creationId xmlns:a16="http://schemas.microsoft.com/office/drawing/2014/main" id="{8D341B78-95C7-6CC7-32F3-0816308057FA}"/>
              </a:ext>
            </a:extLst>
          </p:cNvPr>
          <p:cNvPicPr>
            <a:picLocks noChangeAspect="1"/>
          </p:cNvPicPr>
          <p:nvPr/>
        </p:nvPicPr>
        <p:blipFill>
          <a:blip r:embed="rId4"/>
          <a:stretch>
            <a:fillRect/>
          </a:stretch>
        </p:blipFill>
        <p:spPr>
          <a:xfrm>
            <a:off x="9602267" y="764704"/>
            <a:ext cx="1521346" cy="1872199"/>
          </a:xfrm>
          <a:prstGeom prst="rect">
            <a:avLst/>
          </a:prstGeom>
        </p:spPr>
      </p:pic>
      <p:pic>
        <p:nvPicPr>
          <p:cNvPr id="3" name="Picture 2">
            <a:extLst>
              <a:ext uri="{FF2B5EF4-FFF2-40B4-BE49-F238E27FC236}">
                <a16:creationId xmlns:a16="http://schemas.microsoft.com/office/drawing/2014/main" id="{FBA6CA6E-DAC2-19ED-BE8A-F032E846BEC3}"/>
              </a:ext>
            </a:extLst>
          </p:cNvPr>
          <p:cNvPicPr>
            <a:picLocks noChangeAspect="1"/>
          </p:cNvPicPr>
          <p:nvPr/>
        </p:nvPicPr>
        <p:blipFill>
          <a:blip r:embed="rId5"/>
          <a:stretch>
            <a:fillRect/>
          </a:stretch>
        </p:blipFill>
        <p:spPr>
          <a:xfrm>
            <a:off x="-11865" y="5435586"/>
            <a:ext cx="2721901" cy="1422413"/>
          </a:xfrm>
          <a:prstGeom prst="rect">
            <a:avLst/>
          </a:prstGeom>
        </p:spPr>
      </p:pic>
      <p:pic>
        <p:nvPicPr>
          <p:cNvPr id="4" name="Picture 3">
            <a:extLst>
              <a:ext uri="{FF2B5EF4-FFF2-40B4-BE49-F238E27FC236}">
                <a16:creationId xmlns:a16="http://schemas.microsoft.com/office/drawing/2014/main" id="{A0A447C6-4DC7-93C4-A0CC-0BB24F517439}"/>
              </a:ext>
            </a:extLst>
          </p:cNvPr>
          <p:cNvPicPr>
            <a:picLocks noChangeAspect="1"/>
          </p:cNvPicPr>
          <p:nvPr/>
        </p:nvPicPr>
        <p:blipFill>
          <a:blip r:embed="rId6"/>
          <a:stretch>
            <a:fillRect/>
          </a:stretch>
        </p:blipFill>
        <p:spPr>
          <a:xfrm>
            <a:off x="7618242" y="-10445"/>
            <a:ext cx="1788538" cy="1342803"/>
          </a:xfrm>
          <a:prstGeom prst="rect">
            <a:avLst/>
          </a:prstGeom>
        </p:spPr>
      </p:pic>
    </p:spTree>
    <p:extLst>
      <p:ext uri="{BB962C8B-B14F-4D97-AF65-F5344CB8AC3E}">
        <p14:creationId xmlns:p14="http://schemas.microsoft.com/office/powerpoint/2010/main" val="1604052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9A29C-DF09-F0B6-C2D5-B13D8BAC00A1}"/>
              </a:ext>
            </a:extLst>
          </p:cNvPr>
          <p:cNvSpPr>
            <a:spLocks noGrp="1"/>
          </p:cNvSpPr>
          <p:nvPr>
            <p:ph type="title"/>
          </p:nvPr>
        </p:nvSpPr>
        <p:spPr/>
        <p:txBody>
          <a:bodyPr/>
          <a:lstStyle/>
          <a:p>
            <a:r>
              <a:rPr lang="en-GB" dirty="0"/>
              <a:t>PV Panels with Electrical System</a:t>
            </a:r>
          </a:p>
        </p:txBody>
      </p:sp>
      <p:pic>
        <p:nvPicPr>
          <p:cNvPr id="4" name="Content Placeholder 3">
            <a:extLst>
              <a:ext uri="{FF2B5EF4-FFF2-40B4-BE49-F238E27FC236}">
                <a16:creationId xmlns:a16="http://schemas.microsoft.com/office/drawing/2014/main" id="{7962257D-F3D2-A6F0-CBAD-CF123DCE008A}"/>
              </a:ext>
            </a:extLst>
          </p:cNvPr>
          <p:cNvPicPr>
            <a:picLocks noGrp="1" noChangeAspect="1"/>
          </p:cNvPicPr>
          <p:nvPr>
            <p:ph idx="1"/>
          </p:nvPr>
        </p:nvPicPr>
        <p:blipFill>
          <a:blip r:embed="rId2"/>
          <a:stretch>
            <a:fillRect/>
          </a:stretch>
        </p:blipFill>
        <p:spPr>
          <a:xfrm>
            <a:off x="1463319" y="2132856"/>
            <a:ext cx="4610100" cy="3333750"/>
          </a:xfrm>
          <a:prstGeom prst="rect">
            <a:avLst/>
          </a:prstGeom>
        </p:spPr>
      </p:pic>
      <p:pic>
        <p:nvPicPr>
          <p:cNvPr id="5" name="Picture 4">
            <a:extLst>
              <a:ext uri="{FF2B5EF4-FFF2-40B4-BE49-F238E27FC236}">
                <a16:creationId xmlns:a16="http://schemas.microsoft.com/office/drawing/2014/main" id="{EB2A9797-BFA2-B609-39CB-E85C4105CD4E}"/>
              </a:ext>
            </a:extLst>
          </p:cNvPr>
          <p:cNvPicPr>
            <a:picLocks noChangeAspect="1"/>
          </p:cNvPicPr>
          <p:nvPr/>
        </p:nvPicPr>
        <p:blipFill>
          <a:blip r:embed="rId3"/>
          <a:stretch>
            <a:fillRect/>
          </a:stretch>
        </p:blipFill>
        <p:spPr>
          <a:xfrm>
            <a:off x="6422959" y="2648918"/>
            <a:ext cx="5765866" cy="4209082"/>
          </a:xfrm>
          <a:prstGeom prst="rect">
            <a:avLst/>
          </a:prstGeom>
        </p:spPr>
      </p:pic>
    </p:spTree>
    <p:extLst>
      <p:ext uri="{BB962C8B-B14F-4D97-AF65-F5344CB8AC3E}">
        <p14:creationId xmlns:p14="http://schemas.microsoft.com/office/powerpoint/2010/main" val="158120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D74DAD1-921E-C14A-8E0D-064BAB480115}"/>
              </a:ext>
            </a:extLst>
          </p:cNvPr>
          <p:cNvPicPr>
            <a:picLocks noGrp="1" noChangeAspect="1"/>
          </p:cNvPicPr>
          <p:nvPr>
            <p:ph idx="1"/>
          </p:nvPr>
        </p:nvPicPr>
        <p:blipFill>
          <a:blip r:embed="rId2"/>
          <a:stretch>
            <a:fillRect/>
          </a:stretch>
        </p:blipFill>
        <p:spPr>
          <a:xfrm>
            <a:off x="1147172" y="1412776"/>
            <a:ext cx="4947240" cy="4427916"/>
          </a:xfrm>
          <a:prstGeom prst="rect">
            <a:avLst/>
          </a:prstGeom>
        </p:spPr>
      </p:pic>
      <p:pic>
        <p:nvPicPr>
          <p:cNvPr id="5" name="Picture 4">
            <a:extLst>
              <a:ext uri="{FF2B5EF4-FFF2-40B4-BE49-F238E27FC236}">
                <a16:creationId xmlns:a16="http://schemas.microsoft.com/office/drawing/2014/main" id="{7EBA345B-8174-4B4C-9649-5E190CD55E3E}"/>
              </a:ext>
            </a:extLst>
          </p:cNvPr>
          <p:cNvPicPr>
            <a:picLocks noChangeAspect="1"/>
          </p:cNvPicPr>
          <p:nvPr/>
        </p:nvPicPr>
        <p:blipFill>
          <a:blip r:embed="rId3"/>
          <a:stretch>
            <a:fillRect/>
          </a:stretch>
        </p:blipFill>
        <p:spPr>
          <a:xfrm>
            <a:off x="7534571" y="0"/>
            <a:ext cx="4654253" cy="3386800"/>
          </a:xfrm>
          <a:prstGeom prst="rect">
            <a:avLst/>
          </a:prstGeom>
        </p:spPr>
      </p:pic>
      <p:pic>
        <p:nvPicPr>
          <p:cNvPr id="6" name="Picture 5">
            <a:extLst>
              <a:ext uri="{FF2B5EF4-FFF2-40B4-BE49-F238E27FC236}">
                <a16:creationId xmlns:a16="http://schemas.microsoft.com/office/drawing/2014/main" id="{A840E3CA-65C9-FF53-0AC6-08BE73DBFBBF}"/>
              </a:ext>
            </a:extLst>
          </p:cNvPr>
          <p:cNvPicPr>
            <a:picLocks noChangeAspect="1"/>
          </p:cNvPicPr>
          <p:nvPr/>
        </p:nvPicPr>
        <p:blipFill>
          <a:blip r:embed="rId4"/>
          <a:stretch>
            <a:fillRect/>
          </a:stretch>
        </p:blipFill>
        <p:spPr>
          <a:xfrm>
            <a:off x="6716217" y="3899371"/>
            <a:ext cx="5472608" cy="2958629"/>
          </a:xfrm>
          <a:prstGeom prst="rect">
            <a:avLst/>
          </a:prstGeom>
        </p:spPr>
      </p:pic>
      <p:sp>
        <p:nvSpPr>
          <p:cNvPr id="7" name="TextBox 6">
            <a:extLst>
              <a:ext uri="{FF2B5EF4-FFF2-40B4-BE49-F238E27FC236}">
                <a16:creationId xmlns:a16="http://schemas.microsoft.com/office/drawing/2014/main" id="{DA6035AB-5F3C-78EC-AFC8-BB4D0C3A8DE2}"/>
              </a:ext>
            </a:extLst>
          </p:cNvPr>
          <p:cNvSpPr txBox="1"/>
          <p:nvPr/>
        </p:nvSpPr>
        <p:spPr>
          <a:xfrm>
            <a:off x="909836" y="260648"/>
            <a:ext cx="3333798" cy="369332"/>
          </a:xfrm>
          <a:prstGeom prst="rect">
            <a:avLst/>
          </a:prstGeom>
          <a:noFill/>
        </p:spPr>
        <p:txBody>
          <a:bodyPr wrap="none" rtlCol="0">
            <a:spAutoFit/>
          </a:bodyPr>
          <a:lstStyle/>
          <a:p>
            <a:r>
              <a:rPr lang="en-GB" dirty="0">
                <a:solidFill>
                  <a:schemeClr val="bg1"/>
                </a:solidFill>
              </a:rPr>
              <a:t>Alternatives to mains drainage</a:t>
            </a:r>
          </a:p>
        </p:txBody>
      </p:sp>
    </p:spTree>
    <p:extLst>
      <p:ext uri="{BB962C8B-B14F-4D97-AF65-F5344CB8AC3E}">
        <p14:creationId xmlns:p14="http://schemas.microsoft.com/office/powerpoint/2010/main" val="3883268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Geometric design templat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Geometric design slides.potx" id="{F67263A8-1AB1-4C27-90C5-8DFF5AB0A457}" vid="{97C8510C-5076-4DB0-83F7-452F3E0654AF}"/>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Geometric design presentation</Template>
  <TotalTime>0</TotalTime>
  <Words>1620</Words>
  <Application>Microsoft Office PowerPoint</Application>
  <PresentationFormat>Custom</PresentationFormat>
  <Paragraphs>144</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Palatino Linotype</vt:lpstr>
      <vt:lpstr>Geometric design template</vt:lpstr>
      <vt:lpstr>Modern Services</vt:lpstr>
      <vt:lpstr>Human Comfort Factors</vt:lpstr>
      <vt:lpstr>What Services do we require in a modern building?</vt:lpstr>
      <vt:lpstr>Cold water</vt:lpstr>
      <vt:lpstr>PowerPoint Presentation</vt:lpstr>
      <vt:lpstr>A yellow pipe signifies the gas main</vt:lpstr>
      <vt:lpstr>Hot Water</vt:lpstr>
      <vt:lpstr>Localised Water Heaters </vt:lpstr>
      <vt:lpstr>Localised Water Heaters</vt:lpstr>
      <vt:lpstr>Centralised Boiler systems:</vt:lpstr>
      <vt:lpstr>Type 1 : Direct systems </vt:lpstr>
      <vt:lpstr>PowerPoint Presentation</vt:lpstr>
      <vt:lpstr>PowerPoint Presentation</vt:lpstr>
      <vt:lpstr>Type 2: Indirect systems: </vt:lpstr>
      <vt:lpstr>PowerPoint Presentation</vt:lpstr>
      <vt:lpstr>PowerPoint Presentation</vt:lpstr>
      <vt:lpstr>CENTRAL HEATING SYSTEMS </vt:lpstr>
      <vt:lpstr>How can a building be heated?</vt:lpstr>
      <vt:lpstr>PowerPoint Presentation</vt:lpstr>
      <vt:lpstr>PowerPoint Presentation</vt:lpstr>
      <vt:lpstr>PowerPoint Presentation</vt:lpstr>
      <vt:lpstr>PowerPoint Presentation</vt:lpstr>
      <vt:lpstr>Solar Hot Water</vt:lpstr>
      <vt:lpstr>PowerPoint Presentation</vt:lpstr>
      <vt:lpstr>PowerPoint Presentation</vt:lpstr>
      <vt:lpstr>Heat Networks</vt:lpstr>
      <vt:lpstr>Heat Networks</vt:lpstr>
      <vt:lpstr>Heat Networks - Copenhagen is almost entirely served by District Heating</vt:lpstr>
      <vt:lpstr>Heat Networks – why?</vt:lpstr>
      <vt:lpstr>Heat Pumps</vt:lpstr>
      <vt:lpstr>PowerPoint Presentation</vt:lpstr>
      <vt:lpstr>Solar PV (Photovoltaic)</vt:lpstr>
      <vt:lpstr>Alternative Heating</vt:lpstr>
      <vt:lpstr>Basic Electrical System</vt:lpstr>
      <vt:lpstr>Basic Electrical System</vt:lpstr>
      <vt:lpstr>PV Panels with Electrical System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Flat and pitched roofing systems</dc:title>
  <dc:creator>Rhodri Thomas</dc:creator>
  <cp:lastModifiedBy>Rhodri Thomas</cp:lastModifiedBy>
  <cp:revision>3</cp:revision>
  <dcterms:created xsi:type="dcterms:W3CDTF">2022-11-07T09:00:24Z</dcterms:created>
  <dcterms:modified xsi:type="dcterms:W3CDTF">2025-10-27T15:08:57Z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74063800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