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5" r:id="rId1"/>
  </p:sldMasterIdLst>
  <p:notesMasterIdLst>
    <p:notesMasterId r:id="rId21"/>
  </p:notesMasterIdLst>
  <p:sldIdLst>
    <p:sldId id="256" r:id="rId2"/>
    <p:sldId id="275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6" r:id="rId17"/>
    <p:sldId id="277" r:id="rId18"/>
    <p:sldId id="278" r:id="rId19"/>
    <p:sldId id="279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0CF"/>
    <a:srgbClr val="E3FFE4"/>
    <a:srgbClr val="7FE35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50017F0-0041-2400-FF3C-366E6E2AC66C}" v="257" dt="2024-05-22T16:49:47.988"/>
    <p1510:client id="{48C4248D-1627-569E-91E3-6785C5DD93CC}" v="1536" dt="2024-05-23T20:22:17.619"/>
    <p1510:client id="{C2D889D2-CB7D-22D9-AD1B-860D319FE7BA}" v="491" dt="2024-05-24T13:11:22.95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80" autoAdjust="0"/>
    <p:restoredTop sz="94660"/>
  </p:normalViewPr>
  <p:slideViewPr>
    <p:cSldViewPr snapToGrid="0">
      <p:cViewPr varScale="1">
        <p:scale>
          <a:sx n="117" d="100"/>
          <a:sy n="117" d="100"/>
        </p:scale>
        <p:origin x="208" y="41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5/10/relationships/revisionInfo" Target="revisionInfo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sv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10" Type="http://schemas.openxmlformats.org/officeDocument/2006/relationships/image" Target="../media/image21.svg"/><Relationship Id="rId4" Type="http://schemas.openxmlformats.org/officeDocument/2006/relationships/image" Target="../media/image15.svg"/><Relationship Id="rId9" Type="http://schemas.openxmlformats.org/officeDocument/2006/relationships/image" Target="../media/image20.pn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svg"/><Relationship Id="rId3" Type="http://schemas.openxmlformats.org/officeDocument/2006/relationships/image" Target="../media/image23.png"/><Relationship Id="rId7" Type="http://schemas.openxmlformats.org/officeDocument/2006/relationships/image" Target="../media/image27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6" Type="http://schemas.openxmlformats.org/officeDocument/2006/relationships/image" Target="../media/image26.svg"/><Relationship Id="rId5" Type="http://schemas.openxmlformats.org/officeDocument/2006/relationships/image" Target="../media/image25.png"/><Relationship Id="rId4" Type="http://schemas.openxmlformats.org/officeDocument/2006/relationships/image" Target="../media/image24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sv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10" Type="http://schemas.openxmlformats.org/officeDocument/2006/relationships/image" Target="../media/image21.svg"/><Relationship Id="rId4" Type="http://schemas.openxmlformats.org/officeDocument/2006/relationships/image" Target="../media/image15.svg"/><Relationship Id="rId9" Type="http://schemas.openxmlformats.org/officeDocument/2006/relationships/image" Target="../media/image20.pn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svg"/><Relationship Id="rId3" Type="http://schemas.openxmlformats.org/officeDocument/2006/relationships/image" Target="../media/image23.png"/><Relationship Id="rId7" Type="http://schemas.openxmlformats.org/officeDocument/2006/relationships/image" Target="../media/image27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6" Type="http://schemas.openxmlformats.org/officeDocument/2006/relationships/image" Target="../media/image26.svg"/><Relationship Id="rId5" Type="http://schemas.openxmlformats.org/officeDocument/2006/relationships/image" Target="../media/image25.png"/><Relationship Id="rId4" Type="http://schemas.openxmlformats.org/officeDocument/2006/relationships/image" Target="../media/image2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3EFD2DB-D65C-499B-BC9E-5C303E79D494}" type="doc">
      <dgm:prSet loTypeId="urn:microsoft.com/office/officeart/2005/8/layout/vProcess5" loCatId="process" qsTypeId="urn:microsoft.com/office/officeart/2005/8/quickstyle/simple1" qsCatId="simple" csTypeId="urn:microsoft.com/office/officeart/2005/8/colors/accent5_2" csCatId="accent5"/>
      <dgm:spPr/>
      <dgm:t>
        <a:bodyPr/>
        <a:lstStyle/>
        <a:p>
          <a:endParaRPr lang="en-US"/>
        </a:p>
      </dgm:t>
    </dgm:pt>
    <dgm:pt modelId="{6A6C8433-0DD9-4932-8DA3-97D5C73C48EC}">
      <dgm:prSet/>
      <dgm:spPr/>
      <dgm:t>
        <a:bodyPr/>
        <a:lstStyle/>
        <a:p>
          <a:r>
            <a:rPr lang="en-US" i="0" dirty="0">
              <a:latin typeface="Arial"/>
              <a:cs typeface="Arial"/>
            </a:rPr>
            <a:t>Company profits, public health and the environment  </a:t>
          </a:r>
          <a:endParaRPr lang="en-US" dirty="0">
            <a:latin typeface="Arial"/>
            <a:cs typeface="Arial"/>
          </a:endParaRPr>
        </a:p>
      </dgm:t>
    </dgm:pt>
    <dgm:pt modelId="{23CB545A-8D4F-43AC-B22F-4F13639E101E}" type="parTrans" cxnId="{70B7FC05-C5E5-416D-A645-16762B18050F}">
      <dgm:prSet/>
      <dgm:spPr/>
      <dgm:t>
        <a:bodyPr/>
        <a:lstStyle/>
        <a:p>
          <a:endParaRPr lang="en-US"/>
        </a:p>
      </dgm:t>
    </dgm:pt>
    <dgm:pt modelId="{2B2F9A7F-B6B8-43E1-80A9-00264D2BA957}" type="sibTrans" cxnId="{70B7FC05-C5E5-416D-A645-16762B18050F}">
      <dgm:prSet/>
      <dgm:spPr/>
      <dgm:t>
        <a:bodyPr/>
        <a:lstStyle/>
        <a:p>
          <a:endParaRPr lang="en-US"/>
        </a:p>
      </dgm:t>
    </dgm:pt>
    <dgm:pt modelId="{C0DE349E-421A-4166-AEF5-726A801CED55}">
      <dgm:prSet/>
      <dgm:spPr/>
      <dgm:t>
        <a:bodyPr/>
        <a:lstStyle/>
        <a:p>
          <a:r>
            <a:rPr lang="en-US" i="0" dirty="0">
              <a:latin typeface="Arial"/>
              <a:cs typeface="Arial"/>
            </a:rPr>
            <a:t>Annual economic loss of about $2.6 trillion</a:t>
          </a:r>
          <a:endParaRPr lang="en-US" dirty="0">
            <a:latin typeface="Arial"/>
            <a:cs typeface="Arial"/>
          </a:endParaRPr>
        </a:p>
      </dgm:t>
    </dgm:pt>
    <dgm:pt modelId="{4A9CE18E-B7BA-428D-9CB0-C2E22982FCFF}" type="parTrans" cxnId="{5EE0D245-F3D1-439D-A798-DBB86E9E6AD3}">
      <dgm:prSet/>
      <dgm:spPr/>
      <dgm:t>
        <a:bodyPr/>
        <a:lstStyle/>
        <a:p>
          <a:endParaRPr lang="en-US"/>
        </a:p>
      </dgm:t>
    </dgm:pt>
    <dgm:pt modelId="{2CC86DC3-3D25-40EE-88E7-C4C7BF3CC6FD}" type="sibTrans" cxnId="{5EE0D245-F3D1-439D-A798-DBB86E9E6AD3}">
      <dgm:prSet/>
      <dgm:spPr/>
      <dgm:t>
        <a:bodyPr/>
        <a:lstStyle/>
        <a:p>
          <a:endParaRPr lang="en-US"/>
        </a:p>
      </dgm:t>
    </dgm:pt>
    <dgm:pt modelId="{0DC1F0D8-AF9A-48E5-BF86-4F0023C7735B}">
      <dgm:prSet/>
      <dgm:spPr/>
      <dgm:t>
        <a:bodyPr/>
        <a:lstStyle/>
        <a:p>
          <a:r>
            <a:rPr lang="en-US" i="0" dirty="0">
              <a:latin typeface="Arial"/>
              <a:cs typeface="Arial"/>
            </a:rPr>
            <a:t>Environmental expense of around $700 billion per year</a:t>
          </a:r>
          <a:endParaRPr lang="en-US" dirty="0">
            <a:latin typeface="Arial"/>
            <a:cs typeface="Arial"/>
          </a:endParaRPr>
        </a:p>
      </dgm:t>
    </dgm:pt>
    <dgm:pt modelId="{D0451E93-6C7D-4100-9973-C4371657C3C9}" type="parTrans" cxnId="{421FC6B8-A1F3-4BAB-BDAB-521DD25695F6}">
      <dgm:prSet/>
      <dgm:spPr/>
      <dgm:t>
        <a:bodyPr/>
        <a:lstStyle/>
        <a:p>
          <a:endParaRPr lang="en-US"/>
        </a:p>
      </dgm:t>
    </dgm:pt>
    <dgm:pt modelId="{616CDFE6-2A03-4397-9B9B-53F0E2E6CC9E}" type="sibTrans" cxnId="{421FC6B8-A1F3-4BAB-BDAB-521DD25695F6}">
      <dgm:prSet/>
      <dgm:spPr/>
      <dgm:t>
        <a:bodyPr/>
        <a:lstStyle/>
        <a:p>
          <a:endParaRPr lang="en-US"/>
        </a:p>
      </dgm:t>
    </dgm:pt>
    <dgm:pt modelId="{A0C133CF-B92F-4E81-94E6-32337AB85017}">
      <dgm:prSet/>
      <dgm:spPr/>
      <dgm:t>
        <a:bodyPr/>
        <a:lstStyle/>
        <a:p>
          <a:r>
            <a:rPr lang="en-US" i="0" dirty="0">
              <a:latin typeface="Arial"/>
              <a:cs typeface="Arial"/>
            </a:rPr>
            <a:t>Estimated social expense of $900 billion on an annual basis</a:t>
          </a:r>
          <a:endParaRPr lang="en-US" dirty="0">
            <a:latin typeface="Arial"/>
            <a:cs typeface="Arial"/>
          </a:endParaRPr>
        </a:p>
      </dgm:t>
    </dgm:pt>
    <dgm:pt modelId="{3066ED5B-2E57-4BF7-9DDD-8EFABB90A315}" type="parTrans" cxnId="{7FA5991B-F488-4045-BB63-9F4A55F5963A}">
      <dgm:prSet/>
      <dgm:spPr/>
      <dgm:t>
        <a:bodyPr/>
        <a:lstStyle/>
        <a:p>
          <a:endParaRPr lang="en-US"/>
        </a:p>
      </dgm:t>
    </dgm:pt>
    <dgm:pt modelId="{977190F6-A4AD-4760-B8AC-A8C8CB9D7285}" type="sibTrans" cxnId="{7FA5991B-F488-4045-BB63-9F4A55F5963A}">
      <dgm:prSet/>
      <dgm:spPr/>
      <dgm:t>
        <a:bodyPr/>
        <a:lstStyle/>
        <a:p>
          <a:endParaRPr lang="en-US"/>
        </a:p>
      </dgm:t>
    </dgm:pt>
    <dgm:pt modelId="{18138211-77FE-412D-A206-BA467E3B6F06}">
      <dgm:prSet/>
      <dgm:spPr/>
      <dgm:t>
        <a:bodyPr/>
        <a:lstStyle/>
        <a:p>
          <a:r>
            <a:rPr lang="en-US" i="0" dirty="0">
              <a:latin typeface="Arial"/>
              <a:cs typeface="Arial"/>
            </a:rPr>
            <a:t>Carbon dioxide, methane, greenhouse gases, global warming </a:t>
          </a:r>
          <a:endParaRPr lang="en-US" dirty="0">
            <a:latin typeface="Arial"/>
            <a:cs typeface="Arial"/>
          </a:endParaRPr>
        </a:p>
      </dgm:t>
    </dgm:pt>
    <dgm:pt modelId="{3FF93A83-4025-4DF8-BA52-46DFA241BF59}" type="parTrans" cxnId="{C7C7BED0-0ABE-483E-BBF7-9650F745B71D}">
      <dgm:prSet/>
      <dgm:spPr/>
      <dgm:t>
        <a:bodyPr/>
        <a:lstStyle/>
        <a:p>
          <a:endParaRPr lang="en-US"/>
        </a:p>
      </dgm:t>
    </dgm:pt>
    <dgm:pt modelId="{333FA491-3DB7-486D-842B-82A29E23E993}" type="sibTrans" cxnId="{C7C7BED0-0ABE-483E-BBF7-9650F745B71D}">
      <dgm:prSet/>
      <dgm:spPr/>
      <dgm:t>
        <a:bodyPr/>
        <a:lstStyle/>
        <a:p>
          <a:endParaRPr lang="en-US"/>
        </a:p>
      </dgm:t>
    </dgm:pt>
    <dgm:pt modelId="{9E5700A8-6410-4D76-ACB0-39A549FBD8CE}" type="pres">
      <dgm:prSet presAssocID="{D3EFD2DB-D65C-499B-BC9E-5C303E79D494}" presName="outerComposite" presStyleCnt="0">
        <dgm:presLayoutVars>
          <dgm:chMax val="5"/>
          <dgm:dir/>
          <dgm:resizeHandles val="exact"/>
        </dgm:presLayoutVars>
      </dgm:prSet>
      <dgm:spPr/>
    </dgm:pt>
    <dgm:pt modelId="{8D96C3E0-048D-4D31-9333-B398312ADD20}" type="pres">
      <dgm:prSet presAssocID="{D3EFD2DB-D65C-499B-BC9E-5C303E79D494}" presName="dummyMaxCanvas" presStyleCnt="0">
        <dgm:presLayoutVars/>
      </dgm:prSet>
      <dgm:spPr/>
    </dgm:pt>
    <dgm:pt modelId="{9AAD2085-E4D4-426C-8E95-E29102E95311}" type="pres">
      <dgm:prSet presAssocID="{D3EFD2DB-D65C-499B-BC9E-5C303E79D494}" presName="FiveNodes_1" presStyleLbl="node1" presStyleIdx="0" presStyleCnt="5">
        <dgm:presLayoutVars>
          <dgm:bulletEnabled val="1"/>
        </dgm:presLayoutVars>
      </dgm:prSet>
      <dgm:spPr/>
    </dgm:pt>
    <dgm:pt modelId="{0BB48BED-1874-4611-B1D7-4DF9CB2B5FD5}" type="pres">
      <dgm:prSet presAssocID="{D3EFD2DB-D65C-499B-BC9E-5C303E79D494}" presName="FiveNodes_2" presStyleLbl="node1" presStyleIdx="1" presStyleCnt="5">
        <dgm:presLayoutVars>
          <dgm:bulletEnabled val="1"/>
        </dgm:presLayoutVars>
      </dgm:prSet>
      <dgm:spPr/>
    </dgm:pt>
    <dgm:pt modelId="{F22E4A44-99A1-4E13-B5D8-BDED471DFED3}" type="pres">
      <dgm:prSet presAssocID="{D3EFD2DB-D65C-499B-BC9E-5C303E79D494}" presName="FiveNodes_3" presStyleLbl="node1" presStyleIdx="2" presStyleCnt="5">
        <dgm:presLayoutVars>
          <dgm:bulletEnabled val="1"/>
        </dgm:presLayoutVars>
      </dgm:prSet>
      <dgm:spPr/>
    </dgm:pt>
    <dgm:pt modelId="{CFA86DAE-21D3-4B3D-92FE-854B3FDB878D}" type="pres">
      <dgm:prSet presAssocID="{D3EFD2DB-D65C-499B-BC9E-5C303E79D494}" presName="FiveNodes_4" presStyleLbl="node1" presStyleIdx="3" presStyleCnt="5">
        <dgm:presLayoutVars>
          <dgm:bulletEnabled val="1"/>
        </dgm:presLayoutVars>
      </dgm:prSet>
      <dgm:spPr/>
    </dgm:pt>
    <dgm:pt modelId="{9F535D4C-D642-45E1-AB1E-F8A179F142C6}" type="pres">
      <dgm:prSet presAssocID="{D3EFD2DB-D65C-499B-BC9E-5C303E79D494}" presName="FiveNodes_5" presStyleLbl="node1" presStyleIdx="4" presStyleCnt="5">
        <dgm:presLayoutVars>
          <dgm:bulletEnabled val="1"/>
        </dgm:presLayoutVars>
      </dgm:prSet>
      <dgm:spPr/>
    </dgm:pt>
    <dgm:pt modelId="{3A05D6DA-979A-438F-9F48-1B9E1D412909}" type="pres">
      <dgm:prSet presAssocID="{D3EFD2DB-D65C-499B-BC9E-5C303E79D494}" presName="FiveConn_1-2" presStyleLbl="fgAccFollowNode1" presStyleIdx="0" presStyleCnt="4">
        <dgm:presLayoutVars>
          <dgm:bulletEnabled val="1"/>
        </dgm:presLayoutVars>
      </dgm:prSet>
      <dgm:spPr/>
    </dgm:pt>
    <dgm:pt modelId="{80ED210F-961F-460B-B9C1-E589C8868A66}" type="pres">
      <dgm:prSet presAssocID="{D3EFD2DB-D65C-499B-BC9E-5C303E79D494}" presName="FiveConn_2-3" presStyleLbl="fgAccFollowNode1" presStyleIdx="1" presStyleCnt="4">
        <dgm:presLayoutVars>
          <dgm:bulletEnabled val="1"/>
        </dgm:presLayoutVars>
      </dgm:prSet>
      <dgm:spPr/>
    </dgm:pt>
    <dgm:pt modelId="{5ABE1E2F-ADC6-466F-A3B6-B9E52D78F3F8}" type="pres">
      <dgm:prSet presAssocID="{D3EFD2DB-D65C-499B-BC9E-5C303E79D494}" presName="FiveConn_3-4" presStyleLbl="fgAccFollowNode1" presStyleIdx="2" presStyleCnt="4">
        <dgm:presLayoutVars>
          <dgm:bulletEnabled val="1"/>
        </dgm:presLayoutVars>
      </dgm:prSet>
      <dgm:spPr/>
    </dgm:pt>
    <dgm:pt modelId="{7272E317-75C9-4E0A-83BF-575C39EE217E}" type="pres">
      <dgm:prSet presAssocID="{D3EFD2DB-D65C-499B-BC9E-5C303E79D494}" presName="FiveConn_4-5" presStyleLbl="fgAccFollowNode1" presStyleIdx="3" presStyleCnt="4">
        <dgm:presLayoutVars>
          <dgm:bulletEnabled val="1"/>
        </dgm:presLayoutVars>
      </dgm:prSet>
      <dgm:spPr/>
    </dgm:pt>
    <dgm:pt modelId="{14571995-3DCC-43CB-A2C9-788F024CCC4C}" type="pres">
      <dgm:prSet presAssocID="{D3EFD2DB-D65C-499B-BC9E-5C303E79D494}" presName="FiveNodes_1_text" presStyleLbl="node1" presStyleIdx="4" presStyleCnt="5">
        <dgm:presLayoutVars>
          <dgm:bulletEnabled val="1"/>
        </dgm:presLayoutVars>
      </dgm:prSet>
      <dgm:spPr/>
    </dgm:pt>
    <dgm:pt modelId="{326B0E05-A1AD-4048-89D2-5130EC81C1A9}" type="pres">
      <dgm:prSet presAssocID="{D3EFD2DB-D65C-499B-BC9E-5C303E79D494}" presName="FiveNodes_2_text" presStyleLbl="node1" presStyleIdx="4" presStyleCnt="5">
        <dgm:presLayoutVars>
          <dgm:bulletEnabled val="1"/>
        </dgm:presLayoutVars>
      </dgm:prSet>
      <dgm:spPr/>
    </dgm:pt>
    <dgm:pt modelId="{D5EC857E-04CD-4F29-8FE2-6E5958DCA262}" type="pres">
      <dgm:prSet presAssocID="{D3EFD2DB-D65C-499B-BC9E-5C303E79D494}" presName="FiveNodes_3_text" presStyleLbl="node1" presStyleIdx="4" presStyleCnt="5">
        <dgm:presLayoutVars>
          <dgm:bulletEnabled val="1"/>
        </dgm:presLayoutVars>
      </dgm:prSet>
      <dgm:spPr/>
    </dgm:pt>
    <dgm:pt modelId="{8F306FAE-9695-408E-9896-698922CCF200}" type="pres">
      <dgm:prSet presAssocID="{D3EFD2DB-D65C-499B-BC9E-5C303E79D494}" presName="FiveNodes_4_text" presStyleLbl="node1" presStyleIdx="4" presStyleCnt="5">
        <dgm:presLayoutVars>
          <dgm:bulletEnabled val="1"/>
        </dgm:presLayoutVars>
      </dgm:prSet>
      <dgm:spPr/>
    </dgm:pt>
    <dgm:pt modelId="{9142C498-0124-4F7E-B841-CBEBFF2CEEB7}" type="pres">
      <dgm:prSet presAssocID="{D3EFD2DB-D65C-499B-BC9E-5C303E79D494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305D2002-E45C-42AF-8DB6-70AFCC2C6496}" type="presOf" srcId="{6A6C8433-0DD9-4932-8DA3-97D5C73C48EC}" destId="{9AAD2085-E4D4-426C-8E95-E29102E95311}" srcOrd="0" destOrd="0" presId="urn:microsoft.com/office/officeart/2005/8/layout/vProcess5"/>
    <dgm:cxn modelId="{70B7FC05-C5E5-416D-A645-16762B18050F}" srcId="{D3EFD2DB-D65C-499B-BC9E-5C303E79D494}" destId="{6A6C8433-0DD9-4932-8DA3-97D5C73C48EC}" srcOrd="0" destOrd="0" parTransId="{23CB545A-8D4F-43AC-B22F-4F13639E101E}" sibTransId="{2B2F9A7F-B6B8-43E1-80A9-00264D2BA957}"/>
    <dgm:cxn modelId="{6C430A0F-8E86-47AE-8FA5-032188353A1D}" type="presOf" srcId="{18138211-77FE-412D-A206-BA467E3B6F06}" destId="{9142C498-0124-4F7E-B841-CBEBFF2CEEB7}" srcOrd="1" destOrd="0" presId="urn:microsoft.com/office/officeart/2005/8/layout/vProcess5"/>
    <dgm:cxn modelId="{8F844F10-02A7-473E-AD20-D166EF3785F6}" type="presOf" srcId="{6A6C8433-0DD9-4932-8DA3-97D5C73C48EC}" destId="{14571995-3DCC-43CB-A2C9-788F024CCC4C}" srcOrd="1" destOrd="0" presId="urn:microsoft.com/office/officeart/2005/8/layout/vProcess5"/>
    <dgm:cxn modelId="{EA5EE010-1DB2-42F3-9D33-591670B6D84D}" type="presOf" srcId="{18138211-77FE-412D-A206-BA467E3B6F06}" destId="{9F535D4C-D642-45E1-AB1E-F8A179F142C6}" srcOrd="0" destOrd="0" presId="urn:microsoft.com/office/officeart/2005/8/layout/vProcess5"/>
    <dgm:cxn modelId="{7FA5991B-F488-4045-BB63-9F4A55F5963A}" srcId="{D3EFD2DB-D65C-499B-BC9E-5C303E79D494}" destId="{A0C133CF-B92F-4E81-94E6-32337AB85017}" srcOrd="3" destOrd="0" parTransId="{3066ED5B-2E57-4BF7-9DDD-8EFABB90A315}" sibTransId="{977190F6-A4AD-4760-B8AC-A8C8CB9D7285}"/>
    <dgm:cxn modelId="{E5625844-2E54-46D2-8065-8D8453119D7A}" type="presOf" srcId="{977190F6-A4AD-4760-B8AC-A8C8CB9D7285}" destId="{7272E317-75C9-4E0A-83BF-575C39EE217E}" srcOrd="0" destOrd="0" presId="urn:microsoft.com/office/officeart/2005/8/layout/vProcess5"/>
    <dgm:cxn modelId="{5EE0D245-F3D1-439D-A798-DBB86E9E6AD3}" srcId="{D3EFD2DB-D65C-499B-BC9E-5C303E79D494}" destId="{C0DE349E-421A-4166-AEF5-726A801CED55}" srcOrd="1" destOrd="0" parTransId="{4A9CE18E-B7BA-428D-9CB0-C2E22982FCFF}" sibTransId="{2CC86DC3-3D25-40EE-88E7-C4C7BF3CC6FD}"/>
    <dgm:cxn modelId="{E8A9785C-90AE-47D2-9249-4B8553FC5F21}" type="presOf" srcId="{C0DE349E-421A-4166-AEF5-726A801CED55}" destId="{0BB48BED-1874-4611-B1D7-4DF9CB2B5FD5}" srcOrd="0" destOrd="0" presId="urn:microsoft.com/office/officeart/2005/8/layout/vProcess5"/>
    <dgm:cxn modelId="{F5B2B572-C479-4625-9549-08729C0FE8C7}" type="presOf" srcId="{2B2F9A7F-B6B8-43E1-80A9-00264D2BA957}" destId="{3A05D6DA-979A-438F-9F48-1B9E1D412909}" srcOrd="0" destOrd="0" presId="urn:microsoft.com/office/officeart/2005/8/layout/vProcess5"/>
    <dgm:cxn modelId="{BFFE8A79-3D21-4E54-B0BC-A372857A4A7C}" type="presOf" srcId="{D3EFD2DB-D65C-499B-BC9E-5C303E79D494}" destId="{9E5700A8-6410-4D76-ACB0-39A549FBD8CE}" srcOrd="0" destOrd="0" presId="urn:microsoft.com/office/officeart/2005/8/layout/vProcess5"/>
    <dgm:cxn modelId="{93196C8E-71A4-433A-A19F-F1ADF230430A}" type="presOf" srcId="{A0C133CF-B92F-4E81-94E6-32337AB85017}" destId="{CFA86DAE-21D3-4B3D-92FE-854B3FDB878D}" srcOrd="0" destOrd="0" presId="urn:microsoft.com/office/officeart/2005/8/layout/vProcess5"/>
    <dgm:cxn modelId="{95C15092-E3E7-451B-9A18-C8F14127E649}" type="presOf" srcId="{A0C133CF-B92F-4E81-94E6-32337AB85017}" destId="{8F306FAE-9695-408E-9896-698922CCF200}" srcOrd="1" destOrd="0" presId="urn:microsoft.com/office/officeart/2005/8/layout/vProcess5"/>
    <dgm:cxn modelId="{B6E4DB9B-11FD-41FC-AFEA-8829E5C233F4}" type="presOf" srcId="{C0DE349E-421A-4166-AEF5-726A801CED55}" destId="{326B0E05-A1AD-4048-89D2-5130EC81C1A9}" srcOrd="1" destOrd="0" presId="urn:microsoft.com/office/officeart/2005/8/layout/vProcess5"/>
    <dgm:cxn modelId="{AEEC849E-DC1D-41C3-A649-0786BA9CF34A}" type="presOf" srcId="{616CDFE6-2A03-4397-9B9B-53F0E2E6CC9E}" destId="{5ABE1E2F-ADC6-466F-A3B6-B9E52D78F3F8}" srcOrd="0" destOrd="0" presId="urn:microsoft.com/office/officeart/2005/8/layout/vProcess5"/>
    <dgm:cxn modelId="{421FC6B8-A1F3-4BAB-BDAB-521DD25695F6}" srcId="{D3EFD2DB-D65C-499B-BC9E-5C303E79D494}" destId="{0DC1F0D8-AF9A-48E5-BF86-4F0023C7735B}" srcOrd="2" destOrd="0" parTransId="{D0451E93-6C7D-4100-9973-C4371657C3C9}" sibTransId="{616CDFE6-2A03-4397-9B9B-53F0E2E6CC9E}"/>
    <dgm:cxn modelId="{C7E427CC-30E8-4108-8F86-D2846D04946A}" type="presOf" srcId="{0DC1F0D8-AF9A-48E5-BF86-4F0023C7735B}" destId="{D5EC857E-04CD-4F29-8FE2-6E5958DCA262}" srcOrd="1" destOrd="0" presId="urn:microsoft.com/office/officeart/2005/8/layout/vProcess5"/>
    <dgm:cxn modelId="{C7C7BED0-0ABE-483E-BBF7-9650F745B71D}" srcId="{D3EFD2DB-D65C-499B-BC9E-5C303E79D494}" destId="{18138211-77FE-412D-A206-BA467E3B6F06}" srcOrd="4" destOrd="0" parTransId="{3FF93A83-4025-4DF8-BA52-46DFA241BF59}" sibTransId="{333FA491-3DB7-486D-842B-82A29E23E993}"/>
    <dgm:cxn modelId="{CEB84AD2-B670-4022-A79D-227B687A16BB}" type="presOf" srcId="{0DC1F0D8-AF9A-48E5-BF86-4F0023C7735B}" destId="{F22E4A44-99A1-4E13-B5D8-BDED471DFED3}" srcOrd="0" destOrd="0" presId="urn:microsoft.com/office/officeart/2005/8/layout/vProcess5"/>
    <dgm:cxn modelId="{AF0B9BEE-9707-43A2-ADA3-675E1A734B3D}" type="presOf" srcId="{2CC86DC3-3D25-40EE-88E7-C4C7BF3CC6FD}" destId="{80ED210F-961F-460B-B9C1-E589C8868A66}" srcOrd="0" destOrd="0" presId="urn:microsoft.com/office/officeart/2005/8/layout/vProcess5"/>
    <dgm:cxn modelId="{0C7DCBFE-0093-46E6-BE16-9EBAA9539BC1}" type="presParOf" srcId="{9E5700A8-6410-4D76-ACB0-39A549FBD8CE}" destId="{8D96C3E0-048D-4D31-9333-B398312ADD20}" srcOrd="0" destOrd="0" presId="urn:microsoft.com/office/officeart/2005/8/layout/vProcess5"/>
    <dgm:cxn modelId="{FDF4391A-8D6F-4358-B0C2-A69984AAF55C}" type="presParOf" srcId="{9E5700A8-6410-4D76-ACB0-39A549FBD8CE}" destId="{9AAD2085-E4D4-426C-8E95-E29102E95311}" srcOrd="1" destOrd="0" presId="urn:microsoft.com/office/officeart/2005/8/layout/vProcess5"/>
    <dgm:cxn modelId="{D2F2193B-01D3-4999-975E-59CB27879E6B}" type="presParOf" srcId="{9E5700A8-6410-4D76-ACB0-39A549FBD8CE}" destId="{0BB48BED-1874-4611-B1D7-4DF9CB2B5FD5}" srcOrd="2" destOrd="0" presId="urn:microsoft.com/office/officeart/2005/8/layout/vProcess5"/>
    <dgm:cxn modelId="{598A1669-7E29-4C41-8B45-432A79AAE89C}" type="presParOf" srcId="{9E5700A8-6410-4D76-ACB0-39A549FBD8CE}" destId="{F22E4A44-99A1-4E13-B5D8-BDED471DFED3}" srcOrd="3" destOrd="0" presId="urn:microsoft.com/office/officeart/2005/8/layout/vProcess5"/>
    <dgm:cxn modelId="{FF8F7B6F-B791-4DF4-8C28-E5055C66D848}" type="presParOf" srcId="{9E5700A8-6410-4D76-ACB0-39A549FBD8CE}" destId="{CFA86DAE-21D3-4B3D-92FE-854B3FDB878D}" srcOrd="4" destOrd="0" presId="urn:microsoft.com/office/officeart/2005/8/layout/vProcess5"/>
    <dgm:cxn modelId="{BDE4710E-3C81-4760-A9B7-2DDE8A24288C}" type="presParOf" srcId="{9E5700A8-6410-4D76-ACB0-39A549FBD8CE}" destId="{9F535D4C-D642-45E1-AB1E-F8A179F142C6}" srcOrd="5" destOrd="0" presId="urn:microsoft.com/office/officeart/2005/8/layout/vProcess5"/>
    <dgm:cxn modelId="{E8D721E8-C59E-43DD-8042-B0A2CC6C3630}" type="presParOf" srcId="{9E5700A8-6410-4D76-ACB0-39A549FBD8CE}" destId="{3A05D6DA-979A-438F-9F48-1B9E1D412909}" srcOrd="6" destOrd="0" presId="urn:microsoft.com/office/officeart/2005/8/layout/vProcess5"/>
    <dgm:cxn modelId="{7DB89D08-4319-4AB8-B692-A1E5F6B1831E}" type="presParOf" srcId="{9E5700A8-6410-4D76-ACB0-39A549FBD8CE}" destId="{80ED210F-961F-460B-B9C1-E589C8868A66}" srcOrd="7" destOrd="0" presId="urn:microsoft.com/office/officeart/2005/8/layout/vProcess5"/>
    <dgm:cxn modelId="{2D1F659F-0AF9-43F2-A69A-FEA722335751}" type="presParOf" srcId="{9E5700A8-6410-4D76-ACB0-39A549FBD8CE}" destId="{5ABE1E2F-ADC6-466F-A3B6-B9E52D78F3F8}" srcOrd="8" destOrd="0" presId="urn:microsoft.com/office/officeart/2005/8/layout/vProcess5"/>
    <dgm:cxn modelId="{C5A8CEA4-C340-4FD2-BC63-97BC05BA388A}" type="presParOf" srcId="{9E5700A8-6410-4D76-ACB0-39A549FBD8CE}" destId="{7272E317-75C9-4E0A-83BF-575C39EE217E}" srcOrd="9" destOrd="0" presId="urn:microsoft.com/office/officeart/2005/8/layout/vProcess5"/>
    <dgm:cxn modelId="{63D054BF-36D0-4A90-B2B0-69E32385BEF9}" type="presParOf" srcId="{9E5700A8-6410-4D76-ACB0-39A549FBD8CE}" destId="{14571995-3DCC-43CB-A2C9-788F024CCC4C}" srcOrd="10" destOrd="0" presId="urn:microsoft.com/office/officeart/2005/8/layout/vProcess5"/>
    <dgm:cxn modelId="{9DA765DE-6666-4DA0-A216-6D4D23F6B2C7}" type="presParOf" srcId="{9E5700A8-6410-4D76-ACB0-39A549FBD8CE}" destId="{326B0E05-A1AD-4048-89D2-5130EC81C1A9}" srcOrd="11" destOrd="0" presId="urn:microsoft.com/office/officeart/2005/8/layout/vProcess5"/>
    <dgm:cxn modelId="{12F0990B-42EB-40FD-9FEC-64D728AACCF0}" type="presParOf" srcId="{9E5700A8-6410-4D76-ACB0-39A549FBD8CE}" destId="{D5EC857E-04CD-4F29-8FE2-6E5958DCA262}" srcOrd="12" destOrd="0" presId="urn:microsoft.com/office/officeart/2005/8/layout/vProcess5"/>
    <dgm:cxn modelId="{05F4281F-AE55-4C74-9F4B-4C674808D635}" type="presParOf" srcId="{9E5700A8-6410-4D76-ACB0-39A549FBD8CE}" destId="{8F306FAE-9695-408E-9896-698922CCF200}" srcOrd="13" destOrd="0" presId="urn:microsoft.com/office/officeart/2005/8/layout/vProcess5"/>
    <dgm:cxn modelId="{D0D71DCD-3F4A-4247-AAF9-AAB325D1F766}" type="presParOf" srcId="{9E5700A8-6410-4D76-ACB0-39A549FBD8CE}" destId="{9142C498-0124-4F7E-B841-CBEBFF2CEEB7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9AEA67D-757C-4F2A-9C8A-C97842D8F41A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CA4920B5-C7E8-485B-B94D-B037FF11B779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0" i="0"/>
            <a:t>Avoid and minimize the occurrence of excessive food waste</a:t>
          </a:r>
          <a:endParaRPr lang="en-US"/>
        </a:p>
      </dgm:t>
    </dgm:pt>
    <dgm:pt modelId="{84332083-0EA5-49D1-8009-F4294192C820}" type="parTrans" cxnId="{C62A2438-3C08-4A86-B903-8D4BE85DA578}">
      <dgm:prSet/>
      <dgm:spPr/>
      <dgm:t>
        <a:bodyPr/>
        <a:lstStyle/>
        <a:p>
          <a:endParaRPr lang="en-US"/>
        </a:p>
      </dgm:t>
    </dgm:pt>
    <dgm:pt modelId="{C2F3FC77-D10D-4978-A99F-78C4689F6A95}" type="sibTrans" cxnId="{C62A2438-3C08-4A86-B903-8D4BE85DA578}">
      <dgm:prSet/>
      <dgm:spPr/>
      <dgm:t>
        <a:bodyPr/>
        <a:lstStyle/>
        <a:p>
          <a:endParaRPr lang="en-US"/>
        </a:p>
      </dgm:t>
    </dgm:pt>
    <dgm:pt modelId="{7358B5DA-AD3F-4770-9A99-55F0521F3DAC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0" i="0"/>
            <a:t>Integration of economic interests with reduced environmental consequences</a:t>
          </a:r>
          <a:endParaRPr lang="en-US"/>
        </a:p>
      </dgm:t>
    </dgm:pt>
    <dgm:pt modelId="{2FE9B301-BF35-4BD8-8B99-5FA53BD1ABC0}" type="parTrans" cxnId="{7F1C44A6-7B94-45F0-97E9-9153D29192F2}">
      <dgm:prSet/>
      <dgm:spPr/>
      <dgm:t>
        <a:bodyPr/>
        <a:lstStyle/>
        <a:p>
          <a:endParaRPr lang="en-US"/>
        </a:p>
      </dgm:t>
    </dgm:pt>
    <dgm:pt modelId="{42DF7B00-C819-4197-9353-69AB330880A1}" type="sibTrans" cxnId="{7F1C44A6-7B94-45F0-97E9-9153D29192F2}">
      <dgm:prSet/>
      <dgm:spPr/>
      <dgm:t>
        <a:bodyPr/>
        <a:lstStyle/>
        <a:p>
          <a:endParaRPr lang="en-US"/>
        </a:p>
      </dgm:t>
    </dgm:pt>
    <dgm:pt modelId="{8C4D697B-A08D-40F0-96EF-A5F5B381856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0" i="0"/>
            <a:t>Efficient food waste management</a:t>
          </a:r>
          <a:endParaRPr lang="en-US"/>
        </a:p>
      </dgm:t>
    </dgm:pt>
    <dgm:pt modelId="{4037B5E0-165D-4A15-A3C2-993376B38588}" type="parTrans" cxnId="{A107FB53-8FDF-4155-A2D5-4879F2BE747D}">
      <dgm:prSet/>
      <dgm:spPr/>
      <dgm:t>
        <a:bodyPr/>
        <a:lstStyle/>
        <a:p>
          <a:endParaRPr lang="en-US"/>
        </a:p>
      </dgm:t>
    </dgm:pt>
    <dgm:pt modelId="{2680DCC9-FB6F-49AA-AF82-15065FD527D1}" type="sibTrans" cxnId="{A107FB53-8FDF-4155-A2D5-4879F2BE747D}">
      <dgm:prSet/>
      <dgm:spPr/>
      <dgm:t>
        <a:bodyPr/>
        <a:lstStyle/>
        <a:p>
          <a:endParaRPr lang="en-US"/>
        </a:p>
      </dgm:t>
    </dgm:pt>
    <dgm:pt modelId="{2ABEDA10-CA23-4A97-82A0-DF5B8EF00E79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0" i="0"/>
            <a:t>Cost savings as a motivation </a:t>
          </a:r>
          <a:endParaRPr lang="en-US"/>
        </a:p>
      </dgm:t>
    </dgm:pt>
    <dgm:pt modelId="{ED516846-1B10-4A87-BADE-014E407606C4}" type="parTrans" cxnId="{16B28194-B304-42A8-A0F0-F700D16D9BE5}">
      <dgm:prSet/>
      <dgm:spPr/>
      <dgm:t>
        <a:bodyPr/>
        <a:lstStyle/>
        <a:p>
          <a:endParaRPr lang="en-US"/>
        </a:p>
      </dgm:t>
    </dgm:pt>
    <dgm:pt modelId="{812A4E2F-3F46-440F-AAC4-A6F54236A40A}" type="sibTrans" cxnId="{16B28194-B304-42A8-A0F0-F700D16D9BE5}">
      <dgm:prSet/>
      <dgm:spPr/>
      <dgm:t>
        <a:bodyPr/>
        <a:lstStyle/>
        <a:p>
          <a:endParaRPr lang="en-US"/>
        </a:p>
      </dgm:t>
    </dgm:pt>
    <dgm:pt modelId="{7C6851C2-9EEF-4535-93FA-703B4A4FEACB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0" i="0"/>
            <a:t>Social standing and image of the hotel</a:t>
          </a:r>
          <a:endParaRPr lang="en-US"/>
        </a:p>
      </dgm:t>
    </dgm:pt>
    <dgm:pt modelId="{7CED5219-525D-43F6-8AD4-6A811AA90926}" type="parTrans" cxnId="{425D0C59-34C4-49C0-A19C-1609B97CEC2F}">
      <dgm:prSet/>
      <dgm:spPr/>
      <dgm:t>
        <a:bodyPr/>
        <a:lstStyle/>
        <a:p>
          <a:endParaRPr lang="en-US"/>
        </a:p>
      </dgm:t>
    </dgm:pt>
    <dgm:pt modelId="{7AD9215C-762C-4A3C-A09A-B0415161788E}" type="sibTrans" cxnId="{425D0C59-34C4-49C0-A19C-1609B97CEC2F}">
      <dgm:prSet/>
      <dgm:spPr/>
      <dgm:t>
        <a:bodyPr/>
        <a:lstStyle/>
        <a:p>
          <a:endParaRPr lang="en-US"/>
        </a:p>
      </dgm:t>
    </dgm:pt>
    <dgm:pt modelId="{293462FF-1E7A-4926-9CB9-CD7F053F10B4}" type="pres">
      <dgm:prSet presAssocID="{D9AEA67D-757C-4F2A-9C8A-C97842D8F41A}" presName="root" presStyleCnt="0">
        <dgm:presLayoutVars>
          <dgm:dir/>
          <dgm:resizeHandles val="exact"/>
        </dgm:presLayoutVars>
      </dgm:prSet>
      <dgm:spPr/>
    </dgm:pt>
    <dgm:pt modelId="{62A5D410-6324-4A0A-9C64-31D7F5F824F2}" type="pres">
      <dgm:prSet presAssocID="{CA4920B5-C7E8-485B-B94D-B037FF11B779}" presName="compNode" presStyleCnt="0"/>
      <dgm:spPr/>
    </dgm:pt>
    <dgm:pt modelId="{64DEF01D-9FF4-432A-8CB1-EAF5CF5529C2}" type="pres">
      <dgm:prSet presAssocID="{CA4920B5-C7E8-485B-B94D-B037FF11B779}" presName="bgRect" presStyleLbl="bgShp" presStyleIdx="0" presStyleCnt="5"/>
      <dgm:spPr/>
    </dgm:pt>
    <dgm:pt modelId="{A63822FA-4A8B-4245-987A-120D1668A4F2}" type="pres">
      <dgm:prSet presAssocID="{CA4920B5-C7E8-485B-B94D-B037FF11B779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Fork and knife"/>
        </a:ext>
      </dgm:extLst>
    </dgm:pt>
    <dgm:pt modelId="{42F41779-C61D-4C71-86F1-6A344269B52B}" type="pres">
      <dgm:prSet presAssocID="{CA4920B5-C7E8-485B-B94D-B037FF11B779}" presName="spaceRect" presStyleCnt="0"/>
      <dgm:spPr/>
    </dgm:pt>
    <dgm:pt modelId="{6C929E0F-DB98-4A44-9A7A-6C4BBE2649A2}" type="pres">
      <dgm:prSet presAssocID="{CA4920B5-C7E8-485B-B94D-B037FF11B779}" presName="parTx" presStyleLbl="revTx" presStyleIdx="0" presStyleCnt="5">
        <dgm:presLayoutVars>
          <dgm:chMax val="0"/>
          <dgm:chPref val="0"/>
        </dgm:presLayoutVars>
      </dgm:prSet>
      <dgm:spPr/>
    </dgm:pt>
    <dgm:pt modelId="{5F45D676-25B2-4C2F-A27C-28DBB20D96BC}" type="pres">
      <dgm:prSet presAssocID="{C2F3FC77-D10D-4978-A99F-78C4689F6A95}" presName="sibTrans" presStyleCnt="0"/>
      <dgm:spPr/>
    </dgm:pt>
    <dgm:pt modelId="{72EA4A12-70A9-4048-B547-0A25FD89B1B2}" type="pres">
      <dgm:prSet presAssocID="{7358B5DA-AD3F-4770-9A99-55F0521F3DAC}" presName="compNode" presStyleCnt="0"/>
      <dgm:spPr/>
    </dgm:pt>
    <dgm:pt modelId="{AA2A6315-B1BF-4436-96A3-492C5C9E20FB}" type="pres">
      <dgm:prSet presAssocID="{7358B5DA-AD3F-4770-9A99-55F0521F3DAC}" presName="bgRect" presStyleLbl="bgShp" presStyleIdx="1" presStyleCnt="5"/>
      <dgm:spPr/>
    </dgm:pt>
    <dgm:pt modelId="{8FEC3861-4300-4871-B324-D8FA992F56AE}" type="pres">
      <dgm:prSet presAssocID="{7358B5DA-AD3F-4770-9A99-55F0521F3DAC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oins"/>
        </a:ext>
      </dgm:extLst>
    </dgm:pt>
    <dgm:pt modelId="{C2344996-8C2A-46AE-88E2-60C0B38197B4}" type="pres">
      <dgm:prSet presAssocID="{7358B5DA-AD3F-4770-9A99-55F0521F3DAC}" presName="spaceRect" presStyleCnt="0"/>
      <dgm:spPr/>
    </dgm:pt>
    <dgm:pt modelId="{BE62679B-BD51-4A0A-A59F-45E87912B979}" type="pres">
      <dgm:prSet presAssocID="{7358B5DA-AD3F-4770-9A99-55F0521F3DAC}" presName="parTx" presStyleLbl="revTx" presStyleIdx="1" presStyleCnt="5">
        <dgm:presLayoutVars>
          <dgm:chMax val="0"/>
          <dgm:chPref val="0"/>
        </dgm:presLayoutVars>
      </dgm:prSet>
      <dgm:spPr/>
    </dgm:pt>
    <dgm:pt modelId="{0C28923E-E8F0-4EAC-BCA6-68B8D3A503FB}" type="pres">
      <dgm:prSet presAssocID="{42DF7B00-C819-4197-9353-69AB330880A1}" presName="sibTrans" presStyleCnt="0"/>
      <dgm:spPr/>
    </dgm:pt>
    <dgm:pt modelId="{1171D621-9FD0-4FE9-963A-03DB4F6CC71C}" type="pres">
      <dgm:prSet presAssocID="{8C4D697B-A08D-40F0-96EF-A5F5B3818566}" presName="compNode" presStyleCnt="0"/>
      <dgm:spPr/>
    </dgm:pt>
    <dgm:pt modelId="{39C07E60-9023-4D54-8F78-569EB6BCA0E4}" type="pres">
      <dgm:prSet presAssocID="{8C4D697B-A08D-40F0-96EF-A5F5B3818566}" presName="bgRect" presStyleLbl="bgShp" presStyleIdx="2" presStyleCnt="5"/>
      <dgm:spPr/>
    </dgm:pt>
    <dgm:pt modelId="{12408BC5-8DBA-4476-9034-367010E3A325}" type="pres">
      <dgm:prSet presAssocID="{8C4D697B-A08D-40F0-96EF-A5F5B3818566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Recycle"/>
        </a:ext>
      </dgm:extLst>
    </dgm:pt>
    <dgm:pt modelId="{A30436C3-82C1-4AF5-8156-0014A5F16E1E}" type="pres">
      <dgm:prSet presAssocID="{8C4D697B-A08D-40F0-96EF-A5F5B3818566}" presName="spaceRect" presStyleCnt="0"/>
      <dgm:spPr/>
    </dgm:pt>
    <dgm:pt modelId="{5455DEB1-159D-44D3-B56C-1838C3458333}" type="pres">
      <dgm:prSet presAssocID="{8C4D697B-A08D-40F0-96EF-A5F5B3818566}" presName="parTx" presStyleLbl="revTx" presStyleIdx="2" presStyleCnt="5">
        <dgm:presLayoutVars>
          <dgm:chMax val="0"/>
          <dgm:chPref val="0"/>
        </dgm:presLayoutVars>
      </dgm:prSet>
      <dgm:spPr/>
    </dgm:pt>
    <dgm:pt modelId="{1034D208-55E6-48CB-BE87-759E74975F92}" type="pres">
      <dgm:prSet presAssocID="{2680DCC9-FB6F-49AA-AF82-15065FD527D1}" presName="sibTrans" presStyleCnt="0"/>
      <dgm:spPr/>
    </dgm:pt>
    <dgm:pt modelId="{CF546FBA-353F-4702-8F8D-28FFDC23DE9B}" type="pres">
      <dgm:prSet presAssocID="{2ABEDA10-CA23-4A97-82A0-DF5B8EF00E79}" presName="compNode" presStyleCnt="0"/>
      <dgm:spPr/>
    </dgm:pt>
    <dgm:pt modelId="{F06E14EB-E1D9-4551-8985-A4A597341624}" type="pres">
      <dgm:prSet presAssocID="{2ABEDA10-CA23-4A97-82A0-DF5B8EF00E79}" presName="bgRect" presStyleLbl="bgShp" presStyleIdx="3" presStyleCnt="5"/>
      <dgm:spPr/>
    </dgm:pt>
    <dgm:pt modelId="{6EA4FD03-9633-4E26-83B2-D807D1A2264B}" type="pres">
      <dgm:prSet presAssocID="{2ABEDA10-CA23-4A97-82A0-DF5B8EF00E79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iggy Bank"/>
        </a:ext>
      </dgm:extLst>
    </dgm:pt>
    <dgm:pt modelId="{33525E9D-D0D6-4E04-8623-5AB268F1CD2A}" type="pres">
      <dgm:prSet presAssocID="{2ABEDA10-CA23-4A97-82A0-DF5B8EF00E79}" presName="spaceRect" presStyleCnt="0"/>
      <dgm:spPr/>
    </dgm:pt>
    <dgm:pt modelId="{354D0198-38DF-4EE6-A480-970260CE5F8D}" type="pres">
      <dgm:prSet presAssocID="{2ABEDA10-CA23-4A97-82A0-DF5B8EF00E79}" presName="parTx" presStyleLbl="revTx" presStyleIdx="3" presStyleCnt="5">
        <dgm:presLayoutVars>
          <dgm:chMax val="0"/>
          <dgm:chPref val="0"/>
        </dgm:presLayoutVars>
      </dgm:prSet>
      <dgm:spPr/>
    </dgm:pt>
    <dgm:pt modelId="{ADFA31A6-6FDA-4D77-8A1E-09F479657B22}" type="pres">
      <dgm:prSet presAssocID="{812A4E2F-3F46-440F-AAC4-A6F54236A40A}" presName="sibTrans" presStyleCnt="0"/>
      <dgm:spPr/>
    </dgm:pt>
    <dgm:pt modelId="{000F9837-F900-4474-AC92-E344FAD7A03C}" type="pres">
      <dgm:prSet presAssocID="{7C6851C2-9EEF-4535-93FA-703B4A4FEACB}" presName="compNode" presStyleCnt="0"/>
      <dgm:spPr/>
    </dgm:pt>
    <dgm:pt modelId="{33E007D6-FE26-4A22-9E5D-ECC86BCA9ABD}" type="pres">
      <dgm:prSet presAssocID="{7C6851C2-9EEF-4535-93FA-703B4A4FEACB}" presName="bgRect" presStyleLbl="bgShp" presStyleIdx="4" presStyleCnt="5"/>
      <dgm:spPr/>
    </dgm:pt>
    <dgm:pt modelId="{358B423C-EFA3-420F-B237-AF57B82F6B73}" type="pres">
      <dgm:prSet presAssocID="{7C6851C2-9EEF-4535-93FA-703B4A4FEACB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DAA08F31-2869-4C34-BA24-4D3DFCA749D1}" type="pres">
      <dgm:prSet presAssocID="{7C6851C2-9EEF-4535-93FA-703B4A4FEACB}" presName="spaceRect" presStyleCnt="0"/>
      <dgm:spPr/>
    </dgm:pt>
    <dgm:pt modelId="{526AB2C4-17EF-4BFB-88F7-AFC571B5C531}" type="pres">
      <dgm:prSet presAssocID="{7C6851C2-9EEF-4535-93FA-703B4A4FEACB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FCFE6026-A1C5-4153-87B3-32C945903A98}" type="presOf" srcId="{CA4920B5-C7E8-485B-B94D-B037FF11B779}" destId="{6C929E0F-DB98-4A44-9A7A-6C4BBE2649A2}" srcOrd="0" destOrd="0" presId="urn:microsoft.com/office/officeart/2018/2/layout/IconVerticalSolidList"/>
    <dgm:cxn modelId="{DEB8172C-A6FD-4B23-AE2B-E6E2C1EA8F92}" type="presOf" srcId="{7C6851C2-9EEF-4535-93FA-703B4A4FEACB}" destId="{526AB2C4-17EF-4BFB-88F7-AFC571B5C531}" srcOrd="0" destOrd="0" presId="urn:microsoft.com/office/officeart/2018/2/layout/IconVerticalSolidList"/>
    <dgm:cxn modelId="{C62A2438-3C08-4A86-B903-8D4BE85DA578}" srcId="{D9AEA67D-757C-4F2A-9C8A-C97842D8F41A}" destId="{CA4920B5-C7E8-485B-B94D-B037FF11B779}" srcOrd="0" destOrd="0" parTransId="{84332083-0EA5-49D1-8009-F4294192C820}" sibTransId="{C2F3FC77-D10D-4978-A99F-78C4689F6A95}"/>
    <dgm:cxn modelId="{A107FB53-8FDF-4155-A2D5-4879F2BE747D}" srcId="{D9AEA67D-757C-4F2A-9C8A-C97842D8F41A}" destId="{8C4D697B-A08D-40F0-96EF-A5F5B3818566}" srcOrd="2" destOrd="0" parTransId="{4037B5E0-165D-4A15-A3C2-993376B38588}" sibTransId="{2680DCC9-FB6F-49AA-AF82-15065FD527D1}"/>
    <dgm:cxn modelId="{425D0C59-34C4-49C0-A19C-1609B97CEC2F}" srcId="{D9AEA67D-757C-4F2A-9C8A-C97842D8F41A}" destId="{7C6851C2-9EEF-4535-93FA-703B4A4FEACB}" srcOrd="4" destOrd="0" parTransId="{7CED5219-525D-43F6-8AD4-6A811AA90926}" sibTransId="{7AD9215C-762C-4A3C-A09A-B0415161788E}"/>
    <dgm:cxn modelId="{63D1107B-8551-4778-8989-977F7354A118}" type="presOf" srcId="{7358B5DA-AD3F-4770-9A99-55F0521F3DAC}" destId="{BE62679B-BD51-4A0A-A59F-45E87912B979}" srcOrd="0" destOrd="0" presId="urn:microsoft.com/office/officeart/2018/2/layout/IconVerticalSolidList"/>
    <dgm:cxn modelId="{16B28194-B304-42A8-A0F0-F700D16D9BE5}" srcId="{D9AEA67D-757C-4F2A-9C8A-C97842D8F41A}" destId="{2ABEDA10-CA23-4A97-82A0-DF5B8EF00E79}" srcOrd="3" destOrd="0" parTransId="{ED516846-1B10-4A87-BADE-014E407606C4}" sibTransId="{812A4E2F-3F46-440F-AAC4-A6F54236A40A}"/>
    <dgm:cxn modelId="{93545A97-DE3D-4D83-A00D-FF866F79E8CF}" type="presOf" srcId="{8C4D697B-A08D-40F0-96EF-A5F5B3818566}" destId="{5455DEB1-159D-44D3-B56C-1838C3458333}" srcOrd="0" destOrd="0" presId="urn:microsoft.com/office/officeart/2018/2/layout/IconVerticalSolidList"/>
    <dgm:cxn modelId="{CE7E4A9E-6B73-46C0-B969-AEE6E623E01A}" type="presOf" srcId="{2ABEDA10-CA23-4A97-82A0-DF5B8EF00E79}" destId="{354D0198-38DF-4EE6-A480-970260CE5F8D}" srcOrd="0" destOrd="0" presId="urn:microsoft.com/office/officeart/2018/2/layout/IconVerticalSolidList"/>
    <dgm:cxn modelId="{7F1C44A6-7B94-45F0-97E9-9153D29192F2}" srcId="{D9AEA67D-757C-4F2A-9C8A-C97842D8F41A}" destId="{7358B5DA-AD3F-4770-9A99-55F0521F3DAC}" srcOrd="1" destOrd="0" parTransId="{2FE9B301-BF35-4BD8-8B99-5FA53BD1ABC0}" sibTransId="{42DF7B00-C819-4197-9353-69AB330880A1}"/>
    <dgm:cxn modelId="{6E5361AB-20E3-493D-94EE-EC4EC6DE3187}" type="presOf" srcId="{D9AEA67D-757C-4F2A-9C8A-C97842D8F41A}" destId="{293462FF-1E7A-4926-9CB9-CD7F053F10B4}" srcOrd="0" destOrd="0" presId="urn:microsoft.com/office/officeart/2018/2/layout/IconVerticalSolidList"/>
    <dgm:cxn modelId="{F925301D-614D-4FDE-8953-23861D39E5EF}" type="presParOf" srcId="{293462FF-1E7A-4926-9CB9-CD7F053F10B4}" destId="{62A5D410-6324-4A0A-9C64-31D7F5F824F2}" srcOrd="0" destOrd="0" presId="urn:microsoft.com/office/officeart/2018/2/layout/IconVerticalSolidList"/>
    <dgm:cxn modelId="{D7BFCC4D-153F-4235-BA66-8FC5D3663C33}" type="presParOf" srcId="{62A5D410-6324-4A0A-9C64-31D7F5F824F2}" destId="{64DEF01D-9FF4-432A-8CB1-EAF5CF5529C2}" srcOrd="0" destOrd="0" presId="urn:microsoft.com/office/officeart/2018/2/layout/IconVerticalSolidList"/>
    <dgm:cxn modelId="{8DB6888C-4E52-49EB-88E3-45403807B8E8}" type="presParOf" srcId="{62A5D410-6324-4A0A-9C64-31D7F5F824F2}" destId="{A63822FA-4A8B-4245-987A-120D1668A4F2}" srcOrd="1" destOrd="0" presId="urn:microsoft.com/office/officeart/2018/2/layout/IconVerticalSolidList"/>
    <dgm:cxn modelId="{9CA76017-85AC-41B4-B6ED-2B629730B37D}" type="presParOf" srcId="{62A5D410-6324-4A0A-9C64-31D7F5F824F2}" destId="{42F41779-C61D-4C71-86F1-6A344269B52B}" srcOrd="2" destOrd="0" presId="urn:microsoft.com/office/officeart/2018/2/layout/IconVerticalSolidList"/>
    <dgm:cxn modelId="{9689E513-1E86-4EBF-98BC-A438BDED08AA}" type="presParOf" srcId="{62A5D410-6324-4A0A-9C64-31D7F5F824F2}" destId="{6C929E0F-DB98-4A44-9A7A-6C4BBE2649A2}" srcOrd="3" destOrd="0" presId="urn:microsoft.com/office/officeart/2018/2/layout/IconVerticalSolidList"/>
    <dgm:cxn modelId="{DBBA4826-143F-42B3-90A2-02E504457B82}" type="presParOf" srcId="{293462FF-1E7A-4926-9CB9-CD7F053F10B4}" destId="{5F45D676-25B2-4C2F-A27C-28DBB20D96BC}" srcOrd="1" destOrd="0" presId="urn:microsoft.com/office/officeart/2018/2/layout/IconVerticalSolidList"/>
    <dgm:cxn modelId="{EADD1D66-D392-4E7F-AC21-D65902E32445}" type="presParOf" srcId="{293462FF-1E7A-4926-9CB9-CD7F053F10B4}" destId="{72EA4A12-70A9-4048-B547-0A25FD89B1B2}" srcOrd="2" destOrd="0" presId="urn:microsoft.com/office/officeart/2018/2/layout/IconVerticalSolidList"/>
    <dgm:cxn modelId="{0D408DF6-DF25-4347-BCA9-BC57933E3334}" type="presParOf" srcId="{72EA4A12-70A9-4048-B547-0A25FD89B1B2}" destId="{AA2A6315-B1BF-4436-96A3-492C5C9E20FB}" srcOrd="0" destOrd="0" presId="urn:microsoft.com/office/officeart/2018/2/layout/IconVerticalSolidList"/>
    <dgm:cxn modelId="{4B68233C-708A-4B67-939F-DE0B9BF1C5F1}" type="presParOf" srcId="{72EA4A12-70A9-4048-B547-0A25FD89B1B2}" destId="{8FEC3861-4300-4871-B324-D8FA992F56AE}" srcOrd="1" destOrd="0" presId="urn:microsoft.com/office/officeart/2018/2/layout/IconVerticalSolidList"/>
    <dgm:cxn modelId="{1C8FACCD-04A9-4B04-9EC3-3379CA8D82A2}" type="presParOf" srcId="{72EA4A12-70A9-4048-B547-0A25FD89B1B2}" destId="{C2344996-8C2A-46AE-88E2-60C0B38197B4}" srcOrd="2" destOrd="0" presId="urn:microsoft.com/office/officeart/2018/2/layout/IconVerticalSolidList"/>
    <dgm:cxn modelId="{C1754EC4-C884-41E4-8BEC-D5F0CA3DF6CE}" type="presParOf" srcId="{72EA4A12-70A9-4048-B547-0A25FD89B1B2}" destId="{BE62679B-BD51-4A0A-A59F-45E87912B979}" srcOrd="3" destOrd="0" presId="urn:microsoft.com/office/officeart/2018/2/layout/IconVerticalSolidList"/>
    <dgm:cxn modelId="{55DE9AA1-D608-427F-977C-D20427A9DE4E}" type="presParOf" srcId="{293462FF-1E7A-4926-9CB9-CD7F053F10B4}" destId="{0C28923E-E8F0-4EAC-BCA6-68B8D3A503FB}" srcOrd="3" destOrd="0" presId="urn:microsoft.com/office/officeart/2018/2/layout/IconVerticalSolidList"/>
    <dgm:cxn modelId="{CFBD8530-0EA7-433A-A5AF-5E8071997E53}" type="presParOf" srcId="{293462FF-1E7A-4926-9CB9-CD7F053F10B4}" destId="{1171D621-9FD0-4FE9-963A-03DB4F6CC71C}" srcOrd="4" destOrd="0" presId="urn:microsoft.com/office/officeart/2018/2/layout/IconVerticalSolidList"/>
    <dgm:cxn modelId="{7CC61B72-0DDD-4F08-A61E-445B04B4F8C3}" type="presParOf" srcId="{1171D621-9FD0-4FE9-963A-03DB4F6CC71C}" destId="{39C07E60-9023-4D54-8F78-569EB6BCA0E4}" srcOrd="0" destOrd="0" presId="urn:microsoft.com/office/officeart/2018/2/layout/IconVerticalSolidList"/>
    <dgm:cxn modelId="{0F5FC261-C6E9-4E41-90D8-DB3BC1F6E054}" type="presParOf" srcId="{1171D621-9FD0-4FE9-963A-03DB4F6CC71C}" destId="{12408BC5-8DBA-4476-9034-367010E3A325}" srcOrd="1" destOrd="0" presId="urn:microsoft.com/office/officeart/2018/2/layout/IconVerticalSolidList"/>
    <dgm:cxn modelId="{71909EA1-D154-41CD-91E2-4F5E4E329229}" type="presParOf" srcId="{1171D621-9FD0-4FE9-963A-03DB4F6CC71C}" destId="{A30436C3-82C1-4AF5-8156-0014A5F16E1E}" srcOrd="2" destOrd="0" presId="urn:microsoft.com/office/officeart/2018/2/layout/IconVerticalSolidList"/>
    <dgm:cxn modelId="{6FC04871-44C8-45AF-9ED8-8F375A27C6B4}" type="presParOf" srcId="{1171D621-9FD0-4FE9-963A-03DB4F6CC71C}" destId="{5455DEB1-159D-44D3-B56C-1838C3458333}" srcOrd="3" destOrd="0" presId="urn:microsoft.com/office/officeart/2018/2/layout/IconVerticalSolidList"/>
    <dgm:cxn modelId="{9C0C00B4-EC7D-4E8A-A701-D20471B1F862}" type="presParOf" srcId="{293462FF-1E7A-4926-9CB9-CD7F053F10B4}" destId="{1034D208-55E6-48CB-BE87-759E74975F92}" srcOrd="5" destOrd="0" presId="urn:microsoft.com/office/officeart/2018/2/layout/IconVerticalSolidList"/>
    <dgm:cxn modelId="{46BA49A7-5665-4562-87AF-758F72F4E33E}" type="presParOf" srcId="{293462FF-1E7A-4926-9CB9-CD7F053F10B4}" destId="{CF546FBA-353F-4702-8F8D-28FFDC23DE9B}" srcOrd="6" destOrd="0" presId="urn:microsoft.com/office/officeart/2018/2/layout/IconVerticalSolidList"/>
    <dgm:cxn modelId="{39BF1A5D-C161-41C1-AAD0-FB1F0D6399F9}" type="presParOf" srcId="{CF546FBA-353F-4702-8F8D-28FFDC23DE9B}" destId="{F06E14EB-E1D9-4551-8985-A4A597341624}" srcOrd="0" destOrd="0" presId="urn:microsoft.com/office/officeart/2018/2/layout/IconVerticalSolidList"/>
    <dgm:cxn modelId="{BED4E19E-5AD9-47E3-BCC6-E5D5DEA1D4ED}" type="presParOf" srcId="{CF546FBA-353F-4702-8F8D-28FFDC23DE9B}" destId="{6EA4FD03-9633-4E26-83B2-D807D1A2264B}" srcOrd="1" destOrd="0" presId="urn:microsoft.com/office/officeart/2018/2/layout/IconVerticalSolidList"/>
    <dgm:cxn modelId="{FE992D59-3C7D-4534-9FDD-EFC67350DBC2}" type="presParOf" srcId="{CF546FBA-353F-4702-8F8D-28FFDC23DE9B}" destId="{33525E9D-D0D6-4E04-8623-5AB268F1CD2A}" srcOrd="2" destOrd="0" presId="urn:microsoft.com/office/officeart/2018/2/layout/IconVerticalSolidList"/>
    <dgm:cxn modelId="{A1ADF71D-48C7-41A5-8AA7-484E9F87E17D}" type="presParOf" srcId="{CF546FBA-353F-4702-8F8D-28FFDC23DE9B}" destId="{354D0198-38DF-4EE6-A480-970260CE5F8D}" srcOrd="3" destOrd="0" presId="urn:microsoft.com/office/officeart/2018/2/layout/IconVerticalSolidList"/>
    <dgm:cxn modelId="{706FDE10-A4A5-49AB-9356-AE847ECB8C22}" type="presParOf" srcId="{293462FF-1E7A-4926-9CB9-CD7F053F10B4}" destId="{ADFA31A6-6FDA-4D77-8A1E-09F479657B22}" srcOrd="7" destOrd="0" presId="urn:microsoft.com/office/officeart/2018/2/layout/IconVerticalSolidList"/>
    <dgm:cxn modelId="{CA12F097-FB10-4989-8FE1-A0BF1C0E9E51}" type="presParOf" srcId="{293462FF-1E7A-4926-9CB9-CD7F053F10B4}" destId="{000F9837-F900-4474-AC92-E344FAD7A03C}" srcOrd="8" destOrd="0" presId="urn:microsoft.com/office/officeart/2018/2/layout/IconVerticalSolidList"/>
    <dgm:cxn modelId="{BD342876-1CD3-4B54-975F-E7B1830539FA}" type="presParOf" srcId="{000F9837-F900-4474-AC92-E344FAD7A03C}" destId="{33E007D6-FE26-4A22-9E5D-ECC86BCA9ABD}" srcOrd="0" destOrd="0" presId="urn:microsoft.com/office/officeart/2018/2/layout/IconVerticalSolidList"/>
    <dgm:cxn modelId="{58A68F8C-00D6-4CA6-AEC9-1EC743644ACB}" type="presParOf" srcId="{000F9837-F900-4474-AC92-E344FAD7A03C}" destId="{358B423C-EFA3-420F-B237-AF57B82F6B73}" srcOrd="1" destOrd="0" presId="urn:microsoft.com/office/officeart/2018/2/layout/IconVerticalSolidList"/>
    <dgm:cxn modelId="{F5A8E744-E344-46E8-91AE-8090235302AF}" type="presParOf" srcId="{000F9837-F900-4474-AC92-E344FAD7A03C}" destId="{DAA08F31-2869-4C34-BA24-4D3DFCA749D1}" srcOrd="2" destOrd="0" presId="urn:microsoft.com/office/officeart/2018/2/layout/IconVerticalSolidList"/>
    <dgm:cxn modelId="{73D67DE9-59FF-49FE-85A9-EB3A5A37E067}" type="presParOf" srcId="{000F9837-F900-4474-AC92-E344FAD7A03C}" destId="{526AB2C4-17EF-4BFB-88F7-AFC571B5C531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D99D354-2388-4448-8425-AF20416C8010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8069C6D-3BF3-4E99-B09F-D5C179F92374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Recyclable, organic, non-recyclable containers </a:t>
          </a:r>
        </a:p>
      </dgm:t>
    </dgm:pt>
    <dgm:pt modelId="{352CCE30-5084-49F5-9C7F-3D4F71A882D6}" type="parTrans" cxnId="{114E0631-AB20-43D7-8960-DF7937380FBE}">
      <dgm:prSet/>
      <dgm:spPr/>
      <dgm:t>
        <a:bodyPr/>
        <a:lstStyle/>
        <a:p>
          <a:endParaRPr lang="en-US"/>
        </a:p>
      </dgm:t>
    </dgm:pt>
    <dgm:pt modelId="{595402A9-053D-462C-B8D0-EF7487AF7901}" type="sibTrans" cxnId="{114E0631-AB20-43D7-8960-DF7937380FBE}">
      <dgm:prSet/>
      <dgm:spPr/>
      <dgm:t>
        <a:bodyPr/>
        <a:lstStyle/>
        <a:p>
          <a:endParaRPr lang="en-US"/>
        </a:p>
      </dgm:t>
    </dgm:pt>
    <dgm:pt modelId="{53D92EFA-1828-4014-820F-13E7060FA0E8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Collaborate with nearby facilities or waste management businesses </a:t>
          </a:r>
        </a:p>
      </dgm:t>
    </dgm:pt>
    <dgm:pt modelId="{04C127B0-B65D-4557-B487-1152585410D4}" type="parTrans" cxnId="{B3FAB232-EE28-4E76-9600-A6361469B977}">
      <dgm:prSet/>
      <dgm:spPr/>
      <dgm:t>
        <a:bodyPr/>
        <a:lstStyle/>
        <a:p>
          <a:endParaRPr lang="en-US"/>
        </a:p>
      </dgm:t>
    </dgm:pt>
    <dgm:pt modelId="{0C995489-4053-4448-8C4F-0968ECA1BCD4}" type="sibTrans" cxnId="{B3FAB232-EE28-4E76-9600-A6361469B977}">
      <dgm:prSet/>
      <dgm:spPr/>
      <dgm:t>
        <a:bodyPr/>
        <a:lstStyle/>
        <a:p>
          <a:endParaRPr lang="en-US"/>
        </a:p>
      </dgm:t>
    </dgm:pt>
    <dgm:pt modelId="{F2942DBB-2393-4C31-9444-B97F5227330B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Promote active involvement of visitors in recycling initiatives</a:t>
          </a:r>
        </a:p>
      </dgm:t>
    </dgm:pt>
    <dgm:pt modelId="{75AFB601-E7A2-4A59-82A7-73B4939E2D5C}" type="parTrans" cxnId="{E30CAA0E-A29D-47C0-933D-D74CE4EDA0E7}">
      <dgm:prSet/>
      <dgm:spPr/>
      <dgm:t>
        <a:bodyPr/>
        <a:lstStyle/>
        <a:p>
          <a:endParaRPr lang="en-US"/>
        </a:p>
      </dgm:t>
    </dgm:pt>
    <dgm:pt modelId="{B354A370-2BED-47DF-9493-9C9F383A79FA}" type="sibTrans" cxnId="{E30CAA0E-A29D-47C0-933D-D74CE4EDA0E7}">
      <dgm:prSet/>
      <dgm:spPr/>
      <dgm:t>
        <a:bodyPr/>
        <a:lstStyle/>
        <a:p>
          <a:endParaRPr lang="en-US"/>
        </a:p>
      </dgm:t>
    </dgm:pt>
    <dgm:pt modelId="{EF1DF941-F5C0-46F6-AB9B-BFD8EE9055D1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Waste-to-energy solutions </a:t>
          </a:r>
        </a:p>
      </dgm:t>
    </dgm:pt>
    <dgm:pt modelId="{56853456-3D9E-4490-88A5-EFFA17D30462}" type="parTrans" cxnId="{124051F7-8740-4899-A5A3-727F16850456}">
      <dgm:prSet/>
      <dgm:spPr/>
      <dgm:t>
        <a:bodyPr/>
        <a:lstStyle/>
        <a:p>
          <a:endParaRPr lang="en-US"/>
        </a:p>
      </dgm:t>
    </dgm:pt>
    <dgm:pt modelId="{0B150631-FA35-49DF-BF12-B53EDC658D7D}" type="sibTrans" cxnId="{124051F7-8740-4899-A5A3-727F16850456}">
      <dgm:prSet/>
      <dgm:spPr/>
      <dgm:t>
        <a:bodyPr/>
        <a:lstStyle/>
        <a:p>
          <a:endParaRPr lang="en-US"/>
        </a:p>
      </dgm:t>
    </dgm:pt>
    <dgm:pt modelId="{8A79796C-5F89-49C9-9D02-E82EE3DB0E76}" type="pres">
      <dgm:prSet presAssocID="{ED99D354-2388-4448-8425-AF20416C8010}" presName="root" presStyleCnt="0">
        <dgm:presLayoutVars>
          <dgm:dir/>
          <dgm:resizeHandles val="exact"/>
        </dgm:presLayoutVars>
      </dgm:prSet>
      <dgm:spPr/>
    </dgm:pt>
    <dgm:pt modelId="{E12AC0F4-3BA4-4AFA-B2C2-A41B3D474DF5}" type="pres">
      <dgm:prSet presAssocID="{D8069C6D-3BF3-4E99-B09F-D5C179F92374}" presName="compNode" presStyleCnt="0"/>
      <dgm:spPr/>
    </dgm:pt>
    <dgm:pt modelId="{B780E092-24D9-4D5A-9AB1-F5701C505FD6}" type="pres">
      <dgm:prSet presAssocID="{D8069C6D-3BF3-4E99-B09F-D5C179F92374}" presName="bgRect" presStyleLbl="bgShp" presStyleIdx="0" presStyleCnt="4"/>
      <dgm:spPr/>
    </dgm:pt>
    <dgm:pt modelId="{EA7D4317-48F7-4DE4-9898-F276DEA1D79F}" type="pres">
      <dgm:prSet presAssocID="{D8069C6D-3BF3-4E99-B09F-D5C179F92374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Recycle"/>
        </a:ext>
      </dgm:extLst>
    </dgm:pt>
    <dgm:pt modelId="{9B286BD3-2771-4C66-87C9-FA6DF4A906A0}" type="pres">
      <dgm:prSet presAssocID="{D8069C6D-3BF3-4E99-B09F-D5C179F92374}" presName="spaceRect" presStyleCnt="0"/>
      <dgm:spPr/>
    </dgm:pt>
    <dgm:pt modelId="{9F525D67-93E6-413A-8F86-D41E1A741446}" type="pres">
      <dgm:prSet presAssocID="{D8069C6D-3BF3-4E99-B09F-D5C179F92374}" presName="parTx" presStyleLbl="revTx" presStyleIdx="0" presStyleCnt="4">
        <dgm:presLayoutVars>
          <dgm:chMax val="0"/>
          <dgm:chPref val="0"/>
        </dgm:presLayoutVars>
      </dgm:prSet>
      <dgm:spPr/>
    </dgm:pt>
    <dgm:pt modelId="{286B7F88-C1EA-40D3-9755-14A130F385E3}" type="pres">
      <dgm:prSet presAssocID="{595402A9-053D-462C-B8D0-EF7487AF7901}" presName="sibTrans" presStyleCnt="0"/>
      <dgm:spPr/>
    </dgm:pt>
    <dgm:pt modelId="{F2F41925-14EF-4B3E-86F6-085EE4D42443}" type="pres">
      <dgm:prSet presAssocID="{53D92EFA-1828-4014-820F-13E7060FA0E8}" presName="compNode" presStyleCnt="0"/>
      <dgm:spPr/>
    </dgm:pt>
    <dgm:pt modelId="{6CAFBB5E-83ED-4BAA-948F-9C1DD0FF60D4}" type="pres">
      <dgm:prSet presAssocID="{53D92EFA-1828-4014-820F-13E7060FA0E8}" presName="bgRect" presStyleLbl="bgShp" presStyleIdx="1" presStyleCnt="4"/>
      <dgm:spPr/>
    </dgm:pt>
    <dgm:pt modelId="{0534B9A7-F10B-47A6-B025-373E921D63AA}" type="pres">
      <dgm:prSet presAssocID="{53D92EFA-1828-4014-820F-13E7060FA0E8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ity"/>
        </a:ext>
      </dgm:extLst>
    </dgm:pt>
    <dgm:pt modelId="{4621B4C2-838F-4BDE-A658-40F00772B10B}" type="pres">
      <dgm:prSet presAssocID="{53D92EFA-1828-4014-820F-13E7060FA0E8}" presName="spaceRect" presStyleCnt="0"/>
      <dgm:spPr/>
    </dgm:pt>
    <dgm:pt modelId="{2E229DE3-5A69-45B4-AEC0-8655BEBE1C95}" type="pres">
      <dgm:prSet presAssocID="{53D92EFA-1828-4014-820F-13E7060FA0E8}" presName="parTx" presStyleLbl="revTx" presStyleIdx="1" presStyleCnt="4">
        <dgm:presLayoutVars>
          <dgm:chMax val="0"/>
          <dgm:chPref val="0"/>
        </dgm:presLayoutVars>
      </dgm:prSet>
      <dgm:spPr/>
    </dgm:pt>
    <dgm:pt modelId="{4C7B20F8-E328-4DF8-88E5-4571791E1CE8}" type="pres">
      <dgm:prSet presAssocID="{0C995489-4053-4448-8C4F-0968ECA1BCD4}" presName="sibTrans" presStyleCnt="0"/>
      <dgm:spPr/>
    </dgm:pt>
    <dgm:pt modelId="{8E6A7711-8CBC-4650-A88B-397AC641C2E6}" type="pres">
      <dgm:prSet presAssocID="{F2942DBB-2393-4C31-9444-B97F5227330B}" presName="compNode" presStyleCnt="0"/>
      <dgm:spPr/>
    </dgm:pt>
    <dgm:pt modelId="{B6FD86F7-6BD9-4735-8BC9-10AD582549ED}" type="pres">
      <dgm:prSet presAssocID="{F2942DBB-2393-4C31-9444-B97F5227330B}" presName="bgRect" presStyleLbl="bgShp" presStyleIdx="2" presStyleCnt="4"/>
      <dgm:spPr/>
    </dgm:pt>
    <dgm:pt modelId="{36BBFC13-C594-452C-B01F-1FB42E090B74}" type="pres">
      <dgm:prSet presAssocID="{F2942DBB-2393-4C31-9444-B97F5227330B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eciduous tree"/>
        </a:ext>
      </dgm:extLst>
    </dgm:pt>
    <dgm:pt modelId="{DEFE13D6-9DED-456D-97F5-46850655EB7C}" type="pres">
      <dgm:prSet presAssocID="{F2942DBB-2393-4C31-9444-B97F5227330B}" presName="spaceRect" presStyleCnt="0"/>
      <dgm:spPr/>
    </dgm:pt>
    <dgm:pt modelId="{FED618D2-D493-4401-B645-16FC92C54362}" type="pres">
      <dgm:prSet presAssocID="{F2942DBB-2393-4C31-9444-B97F5227330B}" presName="parTx" presStyleLbl="revTx" presStyleIdx="2" presStyleCnt="4">
        <dgm:presLayoutVars>
          <dgm:chMax val="0"/>
          <dgm:chPref val="0"/>
        </dgm:presLayoutVars>
      </dgm:prSet>
      <dgm:spPr/>
    </dgm:pt>
    <dgm:pt modelId="{AA9EEFCF-B03A-43C0-AABF-08E805BA6434}" type="pres">
      <dgm:prSet presAssocID="{B354A370-2BED-47DF-9493-9C9F383A79FA}" presName="sibTrans" presStyleCnt="0"/>
      <dgm:spPr/>
    </dgm:pt>
    <dgm:pt modelId="{694E0C53-4265-4FCF-B6AB-B03EEAD83B6D}" type="pres">
      <dgm:prSet presAssocID="{EF1DF941-F5C0-46F6-AB9B-BFD8EE9055D1}" presName="compNode" presStyleCnt="0"/>
      <dgm:spPr/>
    </dgm:pt>
    <dgm:pt modelId="{FBB45393-F2C5-4054-9C5E-2A27D7707AFA}" type="pres">
      <dgm:prSet presAssocID="{EF1DF941-F5C0-46F6-AB9B-BFD8EE9055D1}" presName="bgRect" presStyleLbl="bgShp" presStyleIdx="3" presStyleCnt="4"/>
      <dgm:spPr/>
    </dgm:pt>
    <dgm:pt modelId="{A569B211-1E88-4820-A09C-1F9D58A5EDD8}" type="pres">
      <dgm:prSet presAssocID="{EF1DF941-F5C0-46F6-AB9B-BFD8EE9055D1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Recycle Sign"/>
        </a:ext>
      </dgm:extLst>
    </dgm:pt>
    <dgm:pt modelId="{DDA80216-8A5B-457F-A664-4CC7ADE71DD8}" type="pres">
      <dgm:prSet presAssocID="{EF1DF941-F5C0-46F6-AB9B-BFD8EE9055D1}" presName="spaceRect" presStyleCnt="0"/>
      <dgm:spPr/>
    </dgm:pt>
    <dgm:pt modelId="{721A5D05-14F6-40FF-B342-3D1019F4679E}" type="pres">
      <dgm:prSet presAssocID="{EF1DF941-F5C0-46F6-AB9B-BFD8EE9055D1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E30CAA0E-A29D-47C0-933D-D74CE4EDA0E7}" srcId="{ED99D354-2388-4448-8425-AF20416C8010}" destId="{F2942DBB-2393-4C31-9444-B97F5227330B}" srcOrd="2" destOrd="0" parTransId="{75AFB601-E7A2-4A59-82A7-73B4939E2D5C}" sibTransId="{B354A370-2BED-47DF-9493-9C9F383A79FA}"/>
    <dgm:cxn modelId="{114E0631-AB20-43D7-8960-DF7937380FBE}" srcId="{ED99D354-2388-4448-8425-AF20416C8010}" destId="{D8069C6D-3BF3-4E99-B09F-D5C179F92374}" srcOrd="0" destOrd="0" parTransId="{352CCE30-5084-49F5-9C7F-3D4F71A882D6}" sibTransId="{595402A9-053D-462C-B8D0-EF7487AF7901}"/>
    <dgm:cxn modelId="{B3FAB232-EE28-4E76-9600-A6361469B977}" srcId="{ED99D354-2388-4448-8425-AF20416C8010}" destId="{53D92EFA-1828-4014-820F-13E7060FA0E8}" srcOrd="1" destOrd="0" parTransId="{04C127B0-B65D-4557-B487-1152585410D4}" sibTransId="{0C995489-4053-4448-8C4F-0968ECA1BCD4}"/>
    <dgm:cxn modelId="{FE6BFD33-D5CB-4277-B0AF-238A60DF1A9B}" type="presOf" srcId="{ED99D354-2388-4448-8425-AF20416C8010}" destId="{8A79796C-5F89-49C9-9D02-E82EE3DB0E76}" srcOrd="0" destOrd="0" presId="urn:microsoft.com/office/officeart/2018/2/layout/IconVerticalSolidList"/>
    <dgm:cxn modelId="{179EA754-1708-4F34-8CB3-7FC4828D2536}" type="presOf" srcId="{53D92EFA-1828-4014-820F-13E7060FA0E8}" destId="{2E229DE3-5A69-45B4-AEC0-8655BEBE1C95}" srcOrd="0" destOrd="0" presId="urn:microsoft.com/office/officeart/2018/2/layout/IconVerticalSolidList"/>
    <dgm:cxn modelId="{E2A7D7BE-5045-4BCD-A5A8-C888B6554841}" type="presOf" srcId="{F2942DBB-2393-4C31-9444-B97F5227330B}" destId="{FED618D2-D493-4401-B645-16FC92C54362}" srcOrd="0" destOrd="0" presId="urn:microsoft.com/office/officeart/2018/2/layout/IconVerticalSolidList"/>
    <dgm:cxn modelId="{301CC0D8-F5B9-4EBF-B3B2-4724C0AA54F9}" type="presOf" srcId="{D8069C6D-3BF3-4E99-B09F-D5C179F92374}" destId="{9F525D67-93E6-413A-8F86-D41E1A741446}" srcOrd="0" destOrd="0" presId="urn:microsoft.com/office/officeart/2018/2/layout/IconVerticalSolidList"/>
    <dgm:cxn modelId="{28AE9DDA-F26A-4D62-BCCC-6F956C2ACA5B}" type="presOf" srcId="{EF1DF941-F5C0-46F6-AB9B-BFD8EE9055D1}" destId="{721A5D05-14F6-40FF-B342-3D1019F4679E}" srcOrd="0" destOrd="0" presId="urn:microsoft.com/office/officeart/2018/2/layout/IconVerticalSolidList"/>
    <dgm:cxn modelId="{124051F7-8740-4899-A5A3-727F16850456}" srcId="{ED99D354-2388-4448-8425-AF20416C8010}" destId="{EF1DF941-F5C0-46F6-AB9B-BFD8EE9055D1}" srcOrd="3" destOrd="0" parTransId="{56853456-3D9E-4490-88A5-EFFA17D30462}" sibTransId="{0B150631-FA35-49DF-BF12-B53EDC658D7D}"/>
    <dgm:cxn modelId="{D53C26BF-1B1C-4651-BE4C-CAFD8A0C6851}" type="presParOf" srcId="{8A79796C-5F89-49C9-9D02-E82EE3DB0E76}" destId="{E12AC0F4-3BA4-4AFA-B2C2-A41B3D474DF5}" srcOrd="0" destOrd="0" presId="urn:microsoft.com/office/officeart/2018/2/layout/IconVerticalSolidList"/>
    <dgm:cxn modelId="{12849DE5-C284-4B7F-9A06-323CE0490193}" type="presParOf" srcId="{E12AC0F4-3BA4-4AFA-B2C2-A41B3D474DF5}" destId="{B780E092-24D9-4D5A-9AB1-F5701C505FD6}" srcOrd="0" destOrd="0" presId="urn:microsoft.com/office/officeart/2018/2/layout/IconVerticalSolidList"/>
    <dgm:cxn modelId="{4B64FDCC-C555-44E3-BE21-FBAC7827E492}" type="presParOf" srcId="{E12AC0F4-3BA4-4AFA-B2C2-A41B3D474DF5}" destId="{EA7D4317-48F7-4DE4-9898-F276DEA1D79F}" srcOrd="1" destOrd="0" presId="urn:microsoft.com/office/officeart/2018/2/layout/IconVerticalSolidList"/>
    <dgm:cxn modelId="{4CE5F49F-75CB-4441-9CCB-C571679FC3BB}" type="presParOf" srcId="{E12AC0F4-3BA4-4AFA-B2C2-A41B3D474DF5}" destId="{9B286BD3-2771-4C66-87C9-FA6DF4A906A0}" srcOrd="2" destOrd="0" presId="urn:microsoft.com/office/officeart/2018/2/layout/IconVerticalSolidList"/>
    <dgm:cxn modelId="{5128A3B9-96D4-403C-9D91-10219A42F198}" type="presParOf" srcId="{E12AC0F4-3BA4-4AFA-B2C2-A41B3D474DF5}" destId="{9F525D67-93E6-413A-8F86-D41E1A741446}" srcOrd="3" destOrd="0" presId="urn:microsoft.com/office/officeart/2018/2/layout/IconVerticalSolidList"/>
    <dgm:cxn modelId="{FF0DDDEF-28C3-46EF-93D6-2F267D383317}" type="presParOf" srcId="{8A79796C-5F89-49C9-9D02-E82EE3DB0E76}" destId="{286B7F88-C1EA-40D3-9755-14A130F385E3}" srcOrd="1" destOrd="0" presId="urn:microsoft.com/office/officeart/2018/2/layout/IconVerticalSolidList"/>
    <dgm:cxn modelId="{05EC08DE-9567-4E7A-98CE-104580241A4E}" type="presParOf" srcId="{8A79796C-5F89-49C9-9D02-E82EE3DB0E76}" destId="{F2F41925-14EF-4B3E-86F6-085EE4D42443}" srcOrd="2" destOrd="0" presId="urn:microsoft.com/office/officeart/2018/2/layout/IconVerticalSolidList"/>
    <dgm:cxn modelId="{80113E3D-0A7C-4D4E-9A9B-629129281875}" type="presParOf" srcId="{F2F41925-14EF-4B3E-86F6-085EE4D42443}" destId="{6CAFBB5E-83ED-4BAA-948F-9C1DD0FF60D4}" srcOrd="0" destOrd="0" presId="urn:microsoft.com/office/officeart/2018/2/layout/IconVerticalSolidList"/>
    <dgm:cxn modelId="{83356F63-2685-4FE3-9BA7-C988FAB14E8E}" type="presParOf" srcId="{F2F41925-14EF-4B3E-86F6-085EE4D42443}" destId="{0534B9A7-F10B-47A6-B025-373E921D63AA}" srcOrd="1" destOrd="0" presId="urn:microsoft.com/office/officeart/2018/2/layout/IconVerticalSolidList"/>
    <dgm:cxn modelId="{6EE566AD-C057-47F2-AEEB-752FC87B754B}" type="presParOf" srcId="{F2F41925-14EF-4B3E-86F6-085EE4D42443}" destId="{4621B4C2-838F-4BDE-A658-40F00772B10B}" srcOrd="2" destOrd="0" presId="urn:microsoft.com/office/officeart/2018/2/layout/IconVerticalSolidList"/>
    <dgm:cxn modelId="{060F6B55-1099-4008-A3F6-E3A625CAF210}" type="presParOf" srcId="{F2F41925-14EF-4B3E-86F6-085EE4D42443}" destId="{2E229DE3-5A69-45B4-AEC0-8655BEBE1C95}" srcOrd="3" destOrd="0" presId="urn:microsoft.com/office/officeart/2018/2/layout/IconVerticalSolidList"/>
    <dgm:cxn modelId="{283BB4AD-DEE6-4EB4-9B03-8C7195ACA4DE}" type="presParOf" srcId="{8A79796C-5F89-49C9-9D02-E82EE3DB0E76}" destId="{4C7B20F8-E328-4DF8-88E5-4571791E1CE8}" srcOrd="3" destOrd="0" presId="urn:microsoft.com/office/officeart/2018/2/layout/IconVerticalSolidList"/>
    <dgm:cxn modelId="{8FE8283E-15C8-4904-BC05-C1F3CCEBA78A}" type="presParOf" srcId="{8A79796C-5F89-49C9-9D02-E82EE3DB0E76}" destId="{8E6A7711-8CBC-4650-A88B-397AC641C2E6}" srcOrd="4" destOrd="0" presId="urn:microsoft.com/office/officeart/2018/2/layout/IconVerticalSolidList"/>
    <dgm:cxn modelId="{01315BD2-6EDA-4708-8D98-28DEC7DB5355}" type="presParOf" srcId="{8E6A7711-8CBC-4650-A88B-397AC641C2E6}" destId="{B6FD86F7-6BD9-4735-8BC9-10AD582549ED}" srcOrd="0" destOrd="0" presId="urn:microsoft.com/office/officeart/2018/2/layout/IconVerticalSolidList"/>
    <dgm:cxn modelId="{64167974-83E8-4037-B509-4F5D66D2B518}" type="presParOf" srcId="{8E6A7711-8CBC-4650-A88B-397AC641C2E6}" destId="{36BBFC13-C594-452C-B01F-1FB42E090B74}" srcOrd="1" destOrd="0" presId="urn:microsoft.com/office/officeart/2018/2/layout/IconVerticalSolidList"/>
    <dgm:cxn modelId="{48C221BF-FAB5-4091-8D0A-1E5F71DDB67F}" type="presParOf" srcId="{8E6A7711-8CBC-4650-A88B-397AC641C2E6}" destId="{DEFE13D6-9DED-456D-97F5-46850655EB7C}" srcOrd="2" destOrd="0" presId="urn:microsoft.com/office/officeart/2018/2/layout/IconVerticalSolidList"/>
    <dgm:cxn modelId="{10A2B828-131A-4571-AED9-E2A7ABEB843F}" type="presParOf" srcId="{8E6A7711-8CBC-4650-A88B-397AC641C2E6}" destId="{FED618D2-D493-4401-B645-16FC92C54362}" srcOrd="3" destOrd="0" presId="urn:microsoft.com/office/officeart/2018/2/layout/IconVerticalSolidList"/>
    <dgm:cxn modelId="{3D6DB8E1-06D5-4321-9415-ED39C6AAA6F1}" type="presParOf" srcId="{8A79796C-5F89-49C9-9D02-E82EE3DB0E76}" destId="{AA9EEFCF-B03A-43C0-AABF-08E805BA6434}" srcOrd="5" destOrd="0" presId="urn:microsoft.com/office/officeart/2018/2/layout/IconVerticalSolidList"/>
    <dgm:cxn modelId="{E9F512E9-E4D1-406B-A6D6-570B049D8536}" type="presParOf" srcId="{8A79796C-5F89-49C9-9D02-E82EE3DB0E76}" destId="{694E0C53-4265-4FCF-B6AB-B03EEAD83B6D}" srcOrd="6" destOrd="0" presId="urn:microsoft.com/office/officeart/2018/2/layout/IconVerticalSolidList"/>
    <dgm:cxn modelId="{AA338D3C-7BB5-4D82-B204-D19CE07A00EE}" type="presParOf" srcId="{694E0C53-4265-4FCF-B6AB-B03EEAD83B6D}" destId="{FBB45393-F2C5-4054-9C5E-2A27D7707AFA}" srcOrd="0" destOrd="0" presId="urn:microsoft.com/office/officeart/2018/2/layout/IconVerticalSolidList"/>
    <dgm:cxn modelId="{0862EF28-A373-44DA-9B6D-73F40F423544}" type="presParOf" srcId="{694E0C53-4265-4FCF-B6AB-B03EEAD83B6D}" destId="{A569B211-1E88-4820-A09C-1F9D58A5EDD8}" srcOrd="1" destOrd="0" presId="urn:microsoft.com/office/officeart/2018/2/layout/IconVerticalSolidList"/>
    <dgm:cxn modelId="{E705C027-6A96-4157-B671-D7F6E6EDC69D}" type="presParOf" srcId="{694E0C53-4265-4FCF-B6AB-B03EEAD83B6D}" destId="{DDA80216-8A5B-457F-A664-4CC7ADE71DD8}" srcOrd="2" destOrd="0" presId="urn:microsoft.com/office/officeart/2018/2/layout/IconVerticalSolidList"/>
    <dgm:cxn modelId="{235F9B41-6525-44A3-A065-1A7CE039914C}" type="presParOf" srcId="{694E0C53-4265-4FCF-B6AB-B03EEAD83B6D}" destId="{721A5D05-14F6-40FF-B342-3D1019F4679E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67CB46C6-0259-4DBD-BB43-44D962F7E345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E2EE40D0-CC8A-446C-88EA-FC98443BA537}">
      <dgm:prSet/>
      <dgm:spPr/>
      <dgm:t>
        <a:bodyPr/>
        <a:lstStyle/>
        <a:p>
          <a:r>
            <a:rPr lang="en-US"/>
            <a:t>Periodic waste audits  &amp; monitor advancements</a:t>
          </a:r>
        </a:p>
      </dgm:t>
    </dgm:pt>
    <dgm:pt modelId="{20EC5696-C80C-46B0-AF06-3A184A41E594}" type="parTrans" cxnId="{E92F3822-664D-4B7A-A2F0-DBD5CBC3ED70}">
      <dgm:prSet/>
      <dgm:spPr/>
      <dgm:t>
        <a:bodyPr/>
        <a:lstStyle/>
        <a:p>
          <a:endParaRPr lang="en-US"/>
        </a:p>
      </dgm:t>
    </dgm:pt>
    <dgm:pt modelId="{1EB6528E-BBC3-4EBD-9F75-7593924B9EC9}" type="sibTrans" cxnId="{E92F3822-664D-4B7A-A2F0-DBD5CBC3ED70}">
      <dgm:prSet/>
      <dgm:spPr/>
      <dgm:t>
        <a:bodyPr/>
        <a:lstStyle/>
        <a:p>
          <a:endParaRPr lang="en-US"/>
        </a:p>
      </dgm:t>
    </dgm:pt>
    <dgm:pt modelId="{6F93802F-E211-40C0-8C31-ED6DEB7BFDE5}">
      <dgm:prSet/>
      <dgm:spPr/>
      <dgm:t>
        <a:bodyPr/>
        <a:lstStyle/>
        <a:p>
          <a:r>
            <a:rPr lang="en-US" dirty="0"/>
            <a:t>Control over portions, food scheduling and inventory control</a:t>
          </a:r>
        </a:p>
      </dgm:t>
    </dgm:pt>
    <dgm:pt modelId="{4C796310-2728-4BF7-89A7-72826A55C9DA}" type="parTrans" cxnId="{6BA9CF03-ABB1-4AF3-BA2D-24438DA72C5F}">
      <dgm:prSet/>
      <dgm:spPr/>
      <dgm:t>
        <a:bodyPr/>
        <a:lstStyle/>
        <a:p>
          <a:endParaRPr lang="en-US"/>
        </a:p>
      </dgm:t>
    </dgm:pt>
    <dgm:pt modelId="{666E3A28-846D-48CD-A9A3-233DA570A711}" type="sibTrans" cxnId="{6BA9CF03-ABB1-4AF3-BA2D-24438DA72C5F}">
      <dgm:prSet/>
      <dgm:spPr/>
      <dgm:t>
        <a:bodyPr/>
        <a:lstStyle/>
        <a:p>
          <a:endParaRPr lang="en-US"/>
        </a:p>
      </dgm:t>
    </dgm:pt>
    <dgm:pt modelId="{26DB21BC-0197-49CB-8860-07B4C99A6194}">
      <dgm:prSet/>
      <dgm:spPr/>
      <dgm:t>
        <a:bodyPr/>
        <a:lstStyle/>
        <a:p>
          <a:r>
            <a:rPr lang="en-US" dirty="0"/>
            <a:t>Systems for the composting of organic waste or donation </a:t>
          </a:r>
        </a:p>
      </dgm:t>
    </dgm:pt>
    <dgm:pt modelId="{3CC3C4B2-71FB-4590-9EA9-61D0D9EA4B32}" type="parTrans" cxnId="{0C697BB0-9461-4862-821E-06CC086C0C59}">
      <dgm:prSet/>
      <dgm:spPr/>
      <dgm:t>
        <a:bodyPr/>
        <a:lstStyle/>
        <a:p>
          <a:endParaRPr lang="en-US"/>
        </a:p>
      </dgm:t>
    </dgm:pt>
    <dgm:pt modelId="{62CFBF5E-98C6-46CA-884C-9B07843D350F}" type="sibTrans" cxnId="{0C697BB0-9461-4862-821E-06CC086C0C59}">
      <dgm:prSet/>
      <dgm:spPr/>
      <dgm:t>
        <a:bodyPr/>
        <a:lstStyle/>
        <a:p>
          <a:endParaRPr lang="en-US"/>
        </a:p>
      </dgm:t>
    </dgm:pt>
    <dgm:pt modelId="{101EAE6B-64B1-4AD0-A6DC-50B3ABB4AAAD}">
      <dgm:prSet/>
      <dgm:spPr/>
      <dgm:t>
        <a:bodyPr/>
        <a:lstStyle/>
        <a:p>
          <a:r>
            <a:rPr lang="en-US"/>
            <a:t>Eco-friendly toiletry dispensers &amp; organic products</a:t>
          </a:r>
        </a:p>
      </dgm:t>
    </dgm:pt>
    <dgm:pt modelId="{A5D5B5BF-0CA2-407A-8E9B-6243C2D6CA8C}" type="parTrans" cxnId="{9D536033-DDC9-4292-B5F1-5E23111523F7}">
      <dgm:prSet/>
      <dgm:spPr/>
      <dgm:t>
        <a:bodyPr/>
        <a:lstStyle/>
        <a:p>
          <a:endParaRPr lang="en-US"/>
        </a:p>
      </dgm:t>
    </dgm:pt>
    <dgm:pt modelId="{EECDFCF2-12BE-4A6F-B25E-9D08B27DA904}" type="sibTrans" cxnId="{9D536033-DDC9-4292-B5F1-5E23111523F7}">
      <dgm:prSet/>
      <dgm:spPr/>
      <dgm:t>
        <a:bodyPr/>
        <a:lstStyle/>
        <a:p>
          <a:endParaRPr lang="en-US"/>
        </a:p>
      </dgm:t>
    </dgm:pt>
    <dgm:pt modelId="{3D17F2D3-C09E-47A8-80D4-15D2E5758AB2}">
      <dgm:prSet/>
      <dgm:spPr/>
      <dgm:t>
        <a:bodyPr/>
        <a:lstStyle/>
        <a:p>
          <a:r>
            <a:rPr lang="en-US"/>
            <a:t>Providers and goods that prioritize sustainability</a:t>
          </a:r>
        </a:p>
      </dgm:t>
    </dgm:pt>
    <dgm:pt modelId="{6E77A007-BA66-410A-B0EE-2B9CDC6087DA}" type="parTrans" cxnId="{B41125C4-06E2-40CC-B33E-B46D60BECBF9}">
      <dgm:prSet/>
      <dgm:spPr/>
      <dgm:t>
        <a:bodyPr/>
        <a:lstStyle/>
        <a:p>
          <a:endParaRPr lang="en-US"/>
        </a:p>
      </dgm:t>
    </dgm:pt>
    <dgm:pt modelId="{91CFF236-AA20-4D16-8C2E-211BEE345F24}" type="sibTrans" cxnId="{B41125C4-06E2-40CC-B33E-B46D60BECBF9}">
      <dgm:prSet/>
      <dgm:spPr/>
      <dgm:t>
        <a:bodyPr/>
        <a:lstStyle/>
        <a:p>
          <a:endParaRPr lang="en-US"/>
        </a:p>
      </dgm:t>
    </dgm:pt>
    <dgm:pt modelId="{87E54A35-CD85-45B9-A520-764AB025971C}" type="pres">
      <dgm:prSet presAssocID="{67CB46C6-0259-4DBD-BB43-44D962F7E345}" presName="linear" presStyleCnt="0">
        <dgm:presLayoutVars>
          <dgm:animLvl val="lvl"/>
          <dgm:resizeHandles val="exact"/>
        </dgm:presLayoutVars>
      </dgm:prSet>
      <dgm:spPr/>
    </dgm:pt>
    <dgm:pt modelId="{E274332A-A010-4962-82FE-23CA22C226EF}" type="pres">
      <dgm:prSet presAssocID="{E2EE40D0-CC8A-446C-88EA-FC98443BA537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B513BD81-4337-4142-A39F-201A498CE16C}" type="pres">
      <dgm:prSet presAssocID="{1EB6528E-BBC3-4EBD-9F75-7593924B9EC9}" presName="spacer" presStyleCnt="0"/>
      <dgm:spPr/>
    </dgm:pt>
    <dgm:pt modelId="{5BAC9D53-463E-4284-A2FA-F6E556AD8C02}" type="pres">
      <dgm:prSet presAssocID="{6F93802F-E211-40C0-8C31-ED6DEB7BFDE5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F4161410-7ED7-4123-A471-E798C6A9B78F}" type="pres">
      <dgm:prSet presAssocID="{666E3A28-846D-48CD-A9A3-233DA570A711}" presName="spacer" presStyleCnt="0"/>
      <dgm:spPr/>
    </dgm:pt>
    <dgm:pt modelId="{5D82A53E-4C3A-46FC-BB60-4B6B40BD3C0E}" type="pres">
      <dgm:prSet presAssocID="{26DB21BC-0197-49CB-8860-07B4C99A6194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00F5F842-EAA0-4707-B3D1-ADDD5B5D0C97}" type="pres">
      <dgm:prSet presAssocID="{62CFBF5E-98C6-46CA-884C-9B07843D350F}" presName="spacer" presStyleCnt="0"/>
      <dgm:spPr/>
    </dgm:pt>
    <dgm:pt modelId="{38153AA9-2AC5-4AEB-98D5-49CEDD22A37E}" type="pres">
      <dgm:prSet presAssocID="{101EAE6B-64B1-4AD0-A6DC-50B3ABB4AAAD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2A8B6391-B1A4-4CB9-A9BC-E099F238CA99}" type="pres">
      <dgm:prSet presAssocID="{EECDFCF2-12BE-4A6F-B25E-9D08B27DA904}" presName="spacer" presStyleCnt="0"/>
      <dgm:spPr/>
    </dgm:pt>
    <dgm:pt modelId="{5BEBADE4-32F1-4813-97A8-E6BB128953E6}" type="pres">
      <dgm:prSet presAssocID="{3D17F2D3-C09E-47A8-80D4-15D2E5758AB2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A8B36800-8FBC-41B8-8600-039F2E7D695A}" type="presOf" srcId="{6F93802F-E211-40C0-8C31-ED6DEB7BFDE5}" destId="{5BAC9D53-463E-4284-A2FA-F6E556AD8C02}" srcOrd="0" destOrd="0" presId="urn:microsoft.com/office/officeart/2005/8/layout/vList2"/>
    <dgm:cxn modelId="{6BA9CF03-ABB1-4AF3-BA2D-24438DA72C5F}" srcId="{67CB46C6-0259-4DBD-BB43-44D962F7E345}" destId="{6F93802F-E211-40C0-8C31-ED6DEB7BFDE5}" srcOrd="1" destOrd="0" parTransId="{4C796310-2728-4BF7-89A7-72826A55C9DA}" sibTransId="{666E3A28-846D-48CD-A9A3-233DA570A711}"/>
    <dgm:cxn modelId="{E92F3822-664D-4B7A-A2F0-DBD5CBC3ED70}" srcId="{67CB46C6-0259-4DBD-BB43-44D962F7E345}" destId="{E2EE40D0-CC8A-446C-88EA-FC98443BA537}" srcOrd="0" destOrd="0" parTransId="{20EC5696-C80C-46B0-AF06-3A184A41E594}" sibTransId="{1EB6528E-BBC3-4EBD-9F75-7593924B9EC9}"/>
    <dgm:cxn modelId="{9D536033-DDC9-4292-B5F1-5E23111523F7}" srcId="{67CB46C6-0259-4DBD-BB43-44D962F7E345}" destId="{101EAE6B-64B1-4AD0-A6DC-50B3ABB4AAAD}" srcOrd="3" destOrd="0" parTransId="{A5D5B5BF-0CA2-407A-8E9B-6243C2D6CA8C}" sibTransId="{EECDFCF2-12BE-4A6F-B25E-9D08B27DA904}"/>
    <dgm:cxn modelId="{2EB1BA44-F453-4D88-92E6-7016B9B9DE0E}" type="presOf" srcId="{67CB46C6-0259-4DBD-BB43-44D962F7E345}" destId="{87E54A35-CD85-45B9-A520-764AB025971C}" srcOrd="0" destOrd="0" presId="urn:microsoft.com/office/officeart/2005/8/layout/vList2"/>
    <dgm:cxn modelId="{CCF24E66-E651-4A7E-9C42-E21C413C4034}" type="presOf" srcId="{E2EE40D0-CC8A-446C-88EA-FC98443BA537}" destId="{E274332A-A010-4962-82FE-23CA22C226EF}" srcOrd="0" destOrd="0" presId="urn:microsoft.com/office/officeart/2005/8/layout/vList2"/>
    <dgm:cxn modelId="{D540AF78-F093-4E58-A11A-85589EAE9DEE}" type="presOf" srcId="{101EAE6B-64B1-4AD0-A6DC-50B3ABB4AAAD}" destId="{38153AA9-2AC5-4AEB-98D5-49CEDD22A37E}" srcOrd="0" destOrd="0" presId="urn:microsoft.com/office/officeart/2005/8/layout/vList2"/>
    <dgm:cxn modelId="{6AFCAA92-2FE2-4C9E-BD14-6A6E5AECE157}" type="presOf" srcId="{26DB21BC-0197-49CB-8860-07B4C99A6194}" destId="{5D82A53E-4C3A-46FC-BB60-4B6B40BD3C0E}" srcOrd="0" destOrd="0" presId="urn:microsoft.com/office/officeart/2005/8/layout/vList2"/>
    <dgm:cxn modelId="{0C697BB0-9461-4862-821E-06CC086C0C59}" srcId="{67CB46C6-0259-4DBD-BB43-44D962F7E345}" destId="{26DB21BC-0197-49CB-8860-07B4C99A6194}" srcOrd="2" destOrd="0" parTransId="{3CC3C4B2-71FB-4590-9EA9-61D0D9EA4B32}" sibTransId="{62CFBF5E-98C6-46CA-884C-9B07843D350F}"/>
    <dgm:cxn modelId="{B41125C4-06E2-40CC-B33E-B46D60BECBF9}" srcId="{67CB46C6-0259-4DBD-BB43-44D962F7E345}" destId="{3D17F2D3-C09E-47A8-80D4-15D2E5758AB2}" srcOrd="4" destOrd="0" parTransId="{6E77A007-BA66-410A-B0EE-2B9CDC6087DA}" sibTransId="{91CFF236-AA20-4D16-8C2E-211BEE345F24}"/>
    <dgm:cxn modelId="{F1CA4BED-00CF-4227-8854-DD84E193B311}" type="presOf" srcId="{3D17F2D3-C09E-47A8-80D4-15D2E5758AB2}" destId="{5BEBADE4-32F1-4813-97A8-E6BB128953E6}" srcOrd="0" destOrd="0" presId="urn:microsoft.com/office/officeart/2005/8/layout/vList2"/>
    <dgm:cxn modelId="{3A488B5F-71D4-46E3-AC0B-FE33718D5E6A}" type="presParOf" srcId="{87E54A35-CD85-45B9-A520-764AB025971C}" destId="{E274332A-A010-4962-82FE-23CA22C226EF}" srcOrd="0" destOrd="0" presId="urn:microsoft.com/office/officeart/2005/8/layout/vList2"/>
    <dgm:cxn modelId="{05E10190-3A2D-49E0-A0D8-4501C0757270}" type="presParOf" srcId="{87E54A35-CD85-45B9-A520-764AB025971C}" destId="{B513BD81-4337-4142-A39F-201A498CE16C}" srcOrd="1" destOrd="0" presId="urn:microsoft.com/office/officeart/2005/8/layout/vList2"/>
    <dgm:cxn modelId="{84FEF30C-AD81-483B-8E65-9F6D4EA3A186}" type="presParOf" srcId="{87E54A35-CD85-45B9-A520-764AB025971C}" destId="{5BAC9D53-463E-4284-A2FA-F6E556AD8C02}" srcOrd="2" destOrd="0" presId="urn:microsoft.com/office/officeart/2005/8/layout/vList2"/>
    <dgm:cxn modelId="{B4C0EDC3-3401-43FD-8044-6117FC082812}" type="presParOf" srcId="{87E54A35-CD85-45B9-A520-764AB025971C}" destId="{F4161410-7ED7-4123-A471-E798C6A9B78F}" srcOrd="3" destOrd="0" presId="urn:microsoft.com/office/officeart/2005/8/layout/vList2"/>
    <dgm:cxn modelId="{9A932ACD-DB39-41E1-8CFA-9E550337E59F}" type="presParOf" srcId="{87E54A35-CD85-45B9-A520-764AB025971C}" destId="{5D82A53E-4C3A-46FC-BB60-4B6B40BD3C0E}" srcOrd="4" destOrd="0" presId="urn:microsoft.com/office/officeart/2005/8/layout/vList2"/>
    <dgm:cxn modelId="{2144E1C5-446A-4743-B889-5BC54A70283F}" type="presParOf" srcId="{87E54A35-CD85-45B9-A520-764AB025971C}" destId="{00F5F842-EAA0-4707-B3D1-ADDD5B5D0C97}" srcOrd="5" destOrd="0" presId="urn:microsoft.com/office/officeart/2005/8/layout/vList2"/>
    <dgm:cxn modelId="{C6792526-6909-449B-A0BE-1F522F2A1310}" type="presParOf" srcId="{87E54A35-CD85-45B9-A520-764AB025971C}" destId="{38153AA9-2AC5-4AEB-98D5-49CEDD22A37E}" srcOrd="6" destOrd="0" presId="urn:microsoft.com/office/officeart/2005/8/layout/vList2"/>
    <dgm:cxn modelId="{D194B80F-A994-4124-9168-3E76A9249F2A}" type="presParOf" srcId="{87E54A35-CD85-45B9-A520-764AB025971C}" destId="{2A8B6391-B1A4-4CB9-A9BC-E099F238CA99}" srcOrd="7" destOrd="0" presId="urn:microsoft.com/office/officeart/2005/8/layout/vList2"/>
    <dgm:cxn modelId="{6CF2261F-F8A8-4103-BB33-135D1ABB4A12}" type="presParOf" srcId="{87E54A35-CD85-45B9-A520-764AB025971C}" destId="{5BEBADE4-32F1-4813-97A8-E6BB128953E6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2C60E3D5-92B0-46C0-B45B-D8BA282B71D3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1945173-2135-4A78-A410-0B73123671BF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 dirty="0">
              <a:solidFill>
                <a:schemeClr val="tx1"/>
              </a:solidFill>
              <a:latin typeface="Arial"/>
              <a:cs typeface="Arial"/>
            </a:rPr>
            <a:t>Increasing global demand for environmentally beneficial actions</a:t>
          </a:r>
        </a:p>
      </dgm:t>
    </dgm:pt>
    <dgm:pt modelId="{C58BCCE9-1309-45BE-AD9F-943571DA2C81}" type="parTrans" cxnId="{A06DECEF-FDB3-45B0-B10D-3065ADBA0A10}">
      <dgm:prSet/>
      <dgm:spPr/>
      <dgm:t>
        <a:bodyPr/>
        <a:lstStyle/>
        <a:p>
          <a:endParaRPr lang="en-US"/>
        </a:p>
      </dgm:t>
    </dgm:pt>
    <dgm:pt modelId="{65EFCB16-5C8E-4C45-8D94-AE4FF52EB92E}" type="sibTrans" cxnId="{A06DECEF-FDB3-45B0-B10D-3065ADBA0A10}">
      <dgm:prSet/>
      <dgm:spPr/>
      <dgm:t>
        <a:bodyPr/>
        <a:lstStyle/>
        <a:p>
          <a:endParaRPr lang="en-US"/>
        </a:p>
      </dgm:t>
    </dgm:pt>
    <dgm:pt modelId="{E06A6FA1-F935-46DF-99BD-B3B38FF647B9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 dirty="0">
              <a:latin typeface="Arial"/>
              <a:cs typeface="Arial"/>
            </a:rPr>
            <a:t>Worries about climate change, biodiversity decline and pollution</a:t>
          </a:r>
        </a:p>
      </dgm:t>
    </dgm:pt>
    <dgm:pt modelId="{60E51594-0F56-4302-918C-011DB1E141C0}" type="parTrans" cxnId="{2E1251D5-94A8-4319-84F4-68350EAC15B9}">
      <dgm:prSet/>
      <dgm:spPr/>
      <dgm:t>
        <a:bodyPr/>
        <a:lstStyle/>
        <a:p>
          <a:endParaRPr lang="en-US"/>
        </a:p>
      </dgm:t>
    </dgm:pt>
    <dgm:pt modelId="{3E7D3323-73C4-4291-9500-7D96A995FF12}" type="sibTrans" cxnId="{2E1251D5-94A8-4319-84F4-68350EAC15B9}">
      <dgm:prSet/>
      <dgm:spPr/>
      <dgm:t>
        <a:bodyPr/>
        <a:lstStyle/>
        <a:p>
          <a:endParaRPr lang="en-US"/>
        </a:p>
      </dgm:t>
    </dgm:pt>
    <dgm:pt modelId="{E86374DD-EC20-432A-AED7-8D8D80F5DA33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 dirty="0">
              <a:latin typeface="Arial"/>
              <a:cs typeface="Arial"/>
            </a:rPr>
            <a:t>The hotel industry is highly affected with waste management problem</a:t>
          </a:r>
        </a:p>
      </dgm:t>
    </dgm:pt>
    <dgm:pt modelId="{F638989D-DA62-4CFA-BFCE-1CD26A16BA64}" type="parTrans" cxnId="{27A47ED0-D5A2-4FEB-9E63-0C5CE7760D65}">
      <dgm:prSet/>
      <dgm:spPr/>
      <dgm:t>
        <a:bodyPr/>
        <a:lstStyle/>
        <a:p>
          <a:endParaRPr lang="en-US"/>
        </a:p>
      </dgm:t>
    </dgm:pt>
    <dgm:pt modelId="{B24949F4-959A-455F-A79E-A747AE4E4651}" type="sibTrans" cxnId="{27A47ED0-D5A2-4FEB-9E63-0C5CE7760D65}">
      <dgm:prSet/>
      <dgm:spPr/>
      <dgm:t>
        <a:bodyPr/>
        <a:lstStyle/>
        <a:p>
          <a:endParaRPr lang="en-US"/>
        </a:p>
      </dgm:t>
    </dgm:pt>
    <dgm:pt modelId="{DB419D3F-5CC2-453C-9E56-86F9540F17D7}">
      <dgm:prSet/>
      <dgm:spPr/>
      <dgm:t>
        <a:bodyPr/>
        <a:lstStyle/>
        <a:p>
          <a:pPr rtl="0">
            <a:lnSpc>
              <a:spcPct val="100000"/>
            </a:lnSpc>
          </a:pPr>
          <a:r>
            <a:rPr lang="en-US" b="1" dirty="0">
              <a:latin typeface="Arial"/>
              <a:cs typeface="Arial"/>
            </a:rPr>
            <a:t>Customer demands for convenience, an abundance of food supply, declining cost of food </a:t>
          </a:r>
        </a:p>
      </dgm:t>
    </dgm:pt>
    <dgm:pt modelId="{74DFC62B-DF98-4309-A458-8873F6ECC893}" type="parTrans" cxnId="{DFE1C678-FD54-48E5-8E6B-20FD702AF757}">
      <dgm:prSet/>
      <dgm:spPr/>
      <dgm:t>
        <a:bodyPr/>
        <a:lstStyle/>
        <a:p>
          <a:endParaRPr lang="en-US"/>
        </a:p>
      </dgm:t>
    </dgm:pt>
    <dgm:pt modelId="{234E2088-282A-4C47-87C3-E60FA7D117DC}" type="sibTrans" cxnId="{DFE1C678-FD54-48E5-8E6B-20FD702AF757}">
      <dgm:prSet/>
      <dgm:spPr/>
      <dgm:t>
        <a:bodyPr/>
        <a:lstStyle/>
        <a:p>
          <a:endParaRPr lang="en-US"/>
        </a:p>
      </dgm:t>
    </dgm:pt>
    <dgm:pt modelId="{CC88E7D7-4A81-49D9-AF93-C1D70879D8B5}" type="pres">
      <dgm:prSet presAssocID="{2C60E3D5-92B0-46C0-B45B-D8BA282B71D3}" presName="vert0" presStyleCnt="0">
        <dgm:presLayoutVars>
          <dgm:dir/>
          <dgm:animOne val="branch"/>
          <dgm:animLvl val="lvl"/>
        </dgm:presLayoutVars>
      </dgm:prSet>
      <dgm:spPr/>
    </dgm:pt>
    <dgm:pt modelId="{70816AB1-779B-43E2-9976-6581C649B4DD}" type="pres">
      <dgm:prSet presAssocID="{01945173-2135-4A78-A410-0B73123671BF}" presName="thickLine" presStyleLbl="alignNode1" presStyleIdx="0" presStyleCnt="4"/>
      <dgm:spPr/>
    </dgm:pt>
    <dgm:pt modelId="{85E454B1-6DA1-4257-B350-0D58212FF263}" type="pres">
      <dgm:prSet presAssocID="{01945173-2135-4A78-A410-0B73123671BF}" presName="horz1" presStyleCnt="0"/>
      <dgm:spPr/>
    </dgm:pt>
    <dgm:pt modelId="{A599CB6B-76AD-4D28-B35B-155C624A6A82}" type="pres">
      <dgm:prSet presAssocID="{01945173-2135-4A78-A410-0B73123671BF}" presName="tx1" presStyleLbl="revTx" presStyleIdx="0" presStyleCnt="4"/>
      <dgm:spPr/>
    </dgm:pt>
    <dgm:pt modelId="{5C7E2249-6770-46A2-A121-A65E78AA42A0}" type="pres">
      <dgm:prSet presAssocID="{01945173-2135-4A78-A410-0B73123671BF}" presName="vert1" presStyleCnt="0"/>
      <dgm:spPr/>
    </dgm:pt>
    <dgm:pt modelId="{B8310A34-A52B-40A1-8E50-D25AFDF913D5}" type="pres">
      <dgm:prSet presAssocID="{E06A6FA1-F935-46DF-99BD-B3B38FF647B9}" presName="thickLine" presStyleLbl="alignNode1" presStyleIdx="1" presStyleCnt="4"/>
      <dgm:spPr/>
    </dgm:pt>
    <dgm:pt modelId="{2965E18F-7DC1-4851-982F-7DF66CCA89B8}" type="pres">
      <dgm:prSet presAssocID="{E06A6FA1-F935-46DF-99BD-B3B38FF647B9}" presName="horz1" presStyleCnt="0"/>
      <dgm:spPr/>
    </dgm:pt>
    <dgm:pt modelId="{9B02DEA9-1097-4470-8939-368CF3702540}" type="pres">
      <dgm:prSet presAssocID="{E06A6FA1-F935-46DF-99BD-B3B38FF647B9}" presName="tx1" presStyleLbl="revTx" presStyleIdx="1" presStyleCnt="4"/>
      <dgm:spPr/>
    </dgm:pt>
    <dgm:pt modelId="{B63D9B64-37F3-49C6-8B5E-8D229BE59FAC}" type="pres">
      <dgm:prSet presAssocID="{E06A6FA1-F935-46DF-99BD-B3B38FF647B9}" presName="vert1" presStyleCnt="0"/>
      <dgm:spPr/>
    </dgm:pt>
    <dgm:pt modelId="{A760EE47-74E4-4981-90E2-22D67B03A451}" type="pres">
      <dgm:prSet presAssocID="{E86374DD-EC20-432A-AED7-8D8D80F5DA33}" presName="thickLine" presStyleLbl="alignNode1" presStyleIdx="2" presStyleCnt="4"/>
      <dgm:spPr/>
    </dgm:pt>
    <dgm:pt modelId="{8CA5F67E-47A2-43BB-8094-0159E7E8A0CE}" type="pres">
      <dgm:prSet presAssocID="{E86374DD-EC20-432A-AED7-8D8D80F5DA33}" presName="horz1" presStyleCnt="0"/>
      <dgm:spPr/>
    </dgm:pt>
    <dgm:pt modelId="{AEB9889E-20C8-4778-B63B-52543338F223}" type="pres">
      <dgm:prSet presAssocID="{E86374DD-EC20-432A-AED7-8D8D80F5DA33}" presName="tx1" presStyleLbl="revTx" presStyleIdx="2" presStyleCnt="4"/>
      <dgm:spPr/>
    </dgm:pt>
    <dgm:pt modelId="{47AF0CB1-703A-4E89-8185-AB801F7664F3}" type="pres">
      <dgm:prSet presAssocID="{E86374DD-EC20-432A-AED7-8D8D80F5DA33}" presName="vert1" presStyleCnt="0"/>
      <dgm:spPr/>
    </dgm:pt>
    <dgm:pt modelId="{B5F4B3BE-0A62-475F-B1B3-2D856FC08468}" type="pres">
      <dgm:prSet presAssocID="{DB419D3F-5CC2-453C-9E56-86F9540F17D7}" presName="thickLine" presStyleLbl="alignNode1" presStyleIdx="3" presStyleCnt="4"/>
      <dgm:spPr/>
    </dgm:pt>
    <dgm:pt modelId="{06BDDA8D-A93F-49E6-8FE7-5CFA70888329}" type="pres">
      <dgm:prSet presAssocID="{DB419D3F-5CC2-453C-9E56-86F9540F17D7}" presName="horz1" presStyleCnt="0"/>
      <dgm:spPr/>
    </dgm:pt>
    <dgm:pt modelId="{AB7C1D43-A5C6-4769-9349-D8C2E33A89EA}" type="pres">
      <dgm:prSet presAssocID="{DB419D3F-5CC2-453C-9E56-86F9540F17D7}" presName="tx1" presStyleLbl="revTx" presStyleIdx="3" presStyleCnt="4"/>
      <dgm:spPr/>
    </dgm:pt>
    <dgm:pt modelId="{D20DD044-EF27-46C8-B514-286E320233F2}" type="pres">
      <dgm:prSet presAssocID="{DB419D3F-5CC2-453C-9E56-86F9540F17D7}" presName="vert1" presStyleCnt="0"/>
      <dgm:spPr/>
    </dgm:pt>
  </dgm:ptLst>
  <dgm:cxnLst>
    <dgm:cxn modelId="{F562AD45-06F6-4BEC-A593-AD575AA7FE73}" type="presOf" srcId="{01945173-2135-4A78-A410-0B73123671BF}" destId="{A599CB6B-76AD-4D28-B35B-155C624A6A82}" srcOrd="0" destOrd="0" presId="urn:microsoft.com/office/officeart/2008/layout/LinedList"/>
    <dgm:cxn modelId="{68A2576F-B81C-4713-A4E6-9E860FA69970}" type="presOf" srcId="{DB419D3F-5CC2-453C-9E56-86F9540F17D7}" destId="{AB7C1D43-A5C6-4769-9349-D8C2E33A89EA}" srcOrd="0" destOrd="0" presId="urn:microsoft.com/office/officeart/2008/layout/LinedList"/>
    <dgm:cxn modelId="{DFE1C678-FD54-48E5-8E6B-20FD702AF757}" srcId="{2C60E3D5-92B0-46C0-B45B-D8BA282B71D3}" destId="{DB419D3F-5CC2-453C-9E56-86F9540F17D7}" srcOrd="3" destOrd="0" parTransId="{74DFC62B-DF98-4309-A458-8873F6ECC893}" sibTransId="{234E2088-282A-4C47-87C3-E60FA7D117DC}"/>
    <dgm:cxn modelId="{1D546C8C-4260-4445-AED2-1D0BF77A5DE7}" type="presOf" srcId="{E06A6FA1-F935-46DF-99BD-B3B38FF647B9}" destId="{9B02DEA9-1097-4470-8939-368CF3702540}" srcOrd="0" destOrd="0" presId="urn:microsoft.com/office/officeart/2008/layout/LinedList"/>
    <dgm:cxn modelId="{CCC273A6-2975-4D01-80ED-2024EA5B1C8D}" type="presOf" srcId="{E86374DD-EC20-432A-AED7-8D8D80F5DA33}" destId="{AEB9889E-20C8-4778-B63B-52543338F223}" srcOrd="0" destOrd="0" presId="urn:microsoft.com/office/officeart/2008/layout/LinedList"/>
    <dgm:cxn modelId="{27A47ED0-D5A2-4FEB-9E63-0C5CE7760D65}" srcId="{2C60E3D5-92B0-46C0-B45B-D8BA282B71D3}" destId="{E86374DD-EC20-432A-AED7-8D8D80F5DA33}" srcOrd="2" destOrd="0" parTransId="{F638989D-DA62-4CFA-BFCE-1CD26A16BA64}" sibTransId="{B24949F4-959A-455F-A79E-A747AE4E4651}"/>
    <dgm:cxn modelId="{2E1251D5-94A8-4319-84F4-68350EAC15B9}" srcId="{2C60E3D5-92B0-46C0-B45B-D8BA282B71D3}" destId="{E06A6FA1-F935-46DF-99BD-B3B38FF647B9}" srcOrd="1" destOrd="0" parTransId="{60E51594-0F56-4302-918C-011DB1E141C0}" sibTransId="{3E7D3323-73C4-4291-9500-7D96A995FF12}"/>
    <dgm:cxn modelId="{A06DECEF-FDB3-45B0-B10D-3065ADBA0A10}" srcId="{2C60E3D5-92B0-46C0-B45B-D8BA282B71D3}" destId="{01945173-2135-4A78-A410-0B73123671BF}" srcOrd="0" destOrd="0" parTransId="{C58BCCE9-1309-45BE-AD9F-943571DA2C81}" sibTransId="{65EFCB16-5C8E-4C45-8D94-AE4FF52EB92E}"/>
    <dgm:cxn modelId="{E03501FC-F166-4996-96E7-5F83045B202F}" type="presOf" srcId="{2C60E3D5-92B0-46C0-B45B-D8BA282B71D3}" destId="{CC88E7D7-4A81-49D9-AF93-C1D70879D8B5}" srcOrd="0" destOrd="0" presId="urn:microsoft.com/office/officeart/2008/layout/LinedList"/>
    <dgm:cxn modelId="{7D26A03B-E137-4CC3-A970-C34232FB7A5E}" type="presParOf" srcId="{CC88E7D7-4A81-49D9-AF93-C1D70879D8B5}" destId="{70816AB1-779B-43E2-9976-6581C649B4DD}" srcOrd="0" destOrd="0" presId="urn:microsoft.com/office/officeart/2008/layout/LinedList"/>
    <dgm:cxn modelId="{7CE8E8A6-02DA-4E3B-BEBA-CF16C6A89BC3}" type="presParOf" srcId="{CC88E7D7-4A81-49D9-AF93-C1D70879D8B5}" destId="{85E454B1-6DA1-4257-B350-0D58212FF263}" srcOrd="1" destOrd="0" presId="urn:microsoft.com/office/officeart/2008/layout/LinedList"/>
    <dgm:cxn modelId="{11481ECE-F148-457D-ABF7-DA6762890A9B}" type="presParOf" srcId="{85E454B1-6DA1-4257-B350-0D58212FF263}" destId="{A599CB6B-76AD-4D28-B35B-155C624A6A82}" srcOrd="0" destOrd="0" presId="urn:microsoft.com/office/officeart/2008/layout/LinedList"/>
    <dgm:cxn modelId="{2F6C17B5-B316-4596-B229-147F91A924FB}" type="presParOf" srcId="{85E454B1-6DA1-4257-B350-0D58212FF263}" destId="{5C7E2249-6770-46A2-A121-A65E78AA42A0}" srcOrd="1" destOrd="0" presId="urn:microsoft.com/office/officeart/2008/layout/LinedList"/>
    <dgm:cxn modelId="{13F2B04B-AB7D-4391-B54A-F35C4115235A}" type="presParOf" srcId="{CC88E7D7-4A81-49D9-AF93-C1D70879D8B5}" destId="{B8310A34-A52B-40A1-8E50-D25AFDF913D5}" srcOrd="2" destOrd="0" presId="urn:microsoft.com/office/officeart/2008/layout/LinedList"/>
    <dgm:cxn modelId="{072D793C-F438-43D4-A2BB-CDC859FBF04B}" type="presParOf" srcId="{CC88E7D7-4A81-49D9-AF93-C1D70879D8B5}" destId="{2965E18F-7DC1-4851-982F-7DF66CCA89B8}" srcOrd="3" destOrd="0" presId="urn:microsoft.com/office/officeart/2008/layout/LinedList"/>
    <dgm:cxn modelId="{8EC1CC23-1E67-470A-B358-28B1B49E1BD0}" type="presParOf" srcId="{2965E18F-7DC1-4851-982F-7DF66CCA89B8}" destId="{9B02DEA9-1097-4470-8939-368CF3702540}" srcOrd="0" destOrd="0" presId="urn:microsoft.com/office/officeart/2008/layout/LinedList"/>
    <dgm:cxn modelId="{EFB95BA7-A84D-484D-AF94-4554FCBBFDF3}" type="presParOf" srcId="{2965E18F-7DC1-4851-982F-7DF66CCA89B8}" destId="{B63D9B64-37F3-49C6-8B5E-8D229BE59FAC}" srcOrd="1" destOrd="0" presId="urn:microsoft.com/office/officeart/2008/layout/LinedList"/>
    <dgm:cxn modelId="{4595C86C-7CC7-4E64-8825-A55ED728D2FE}" type="presParOf" srcId="{CC88E7D7-4A81-49D9-AF93-C1D70879D8B5}" destId="{A760EE47-74E4-4981-90E2-22D67B03A451}" srcOrd="4" destOrd="0" presId="urn:microsoft.com/office/officeart/2008/layout/LinedList"/>
    <dgm:cxn modelId="{BDEFF81E-9504-49A8-BE75-C88AD8EC4A1E}" type="presParOf" srcId="{CC88E7D7-4A81-49D9-AF93-C1D70879D8B5}" destId="{8CA5F67E-47A2-43BB-8094-0159E7E8A0CE}" srcOrd="5" destOrd="0" presId="urn:microsoft.com/office/officeart/2008/layout/LinedList"/>
    <dgm:cxn modelId="{6DAE8474-8117-42F8-AD91-5CEDF6E4620D}" type="presParOf" srcId="{8CA5F67E-47A2-43BB-8094-0159E7E8A0CE}" destId="{AEB9889E-20C8-4778-B63B-52543338F223}" srcOrd="0" destOrd="0" presId="urn:microsoft.com/office/officeart/2008/layout/LinedList"/>
    <dgm:cxn modelId="{C912E614-8E25-4387-90EA-9D935BBAE40C}" type="presParOf" srcId="{8CA5F67E-47A2-43BB-8094-0159E7E8A0CE}" destId="{47AF0CB1-703A-4E89-8185-AB801F7664F3}" srcOrd="1" destOrd="0" presId="urn:microsoft.com/office/officeart/2008/layout/LinedList"/>
    <dgm:cxn modelId="{D987A8AA-D174-4212-AA6F-F0BC5BD9157E}" type="presParOf" srcId="{CC88E7D7-4A81-49D9-AF93-C1D70879D8B5}" destId="{B5F4B3BE-0A62-475F-B1B3-2D856FC08468}" srcOrd="6" destOrd="0" presId="urn:microsoft.com/office/officeart/2008/layout/LinedList"/>
    <dgm:cxn modelId="{C6D3B3A1-5608-444E-B399-CBE4EB4A9B96}" type="presParOf" srcId="{CC88E7D7-4A81-49D9-AF93-C1D70879D8B5}" destId="{06BDDA8D-A93F-49E6-8FE7-5CFA70888329}" srcOrd="7" destOrd="0" presId="urn:microsoft.com/office/officeart/2008/layout/LinedList"/>
    <dgm:cxn modelId="{E07FCBB7-B6D2-4783-94FB-7453072CDC1D}" type="presParOf" srcId="{06BDDA8D-A93F-49E6-8FE7-5CFA70888329}" destId="{AB7C1D43-A5C6-4769-9349-D8C2E33A89EA}" srcOrd="0" destOrd="0" presId="urn:microsoft.com/office/officeart/2008/layout/LinedList"/>
    <dgm:cxn modelId="{18C5D962-83C0-47F5-985B-9E61C829BD14}" type="presParOf" srcId="{06BDDA8D-A93F-49E6-8FE7-5CFA70888329}" destId="{D20DD044-EF27-46C8-B514-286E320233F2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AAD2085-E4D4-426C-8E95-E29102E95311}">
      <dsp:nvSpPr>
        <dsp:cNvPr id="0" name=""/>
        <dsp:cNvSpPr/>
      </dsp:nvSpPr>
      <dsp:spPr>
        <a:xfrm>
          <a:off x="0" y="0"/>
          <a:ext cx="3971462" cy="764177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i="0" kern="1200" dirty="0">
              <a:latin typeface="Arial"/>
              <a:cs typeface="Arial"/>
            </a:rPr>
            <a:t>Company profits, public health and the environment  </a:t>
          </a:r>
          <a:endParaRPr lang="en-US" sz="1500" kern="1200" dirty="0">
            <a:latin typeface="Arial"/>
            <a:cs typeface="Arial"/>
          </a:endParaRPr>
        </a:p>
      </dsp:txBody>
      <dsp:txXfrm>
        <a:off x="22382" y="22382"/>
        <a:ext cx="3057447" cy="719413"/>
      </dsp:txXfrm>
    </dsp:sp>
    <dsp:sp modelId="{0BB48BED-1874-4611-B1D7-4DF9CB2B5FD5}">
      <dsp:nvSpPr>
        <dsp:cNvPr id="0" name=""/>
        <dsp:cNvSpPr/>
      </dsp:nvSpPr>
      <dsp:spPr>
        <a:xfrm>
          <a:off x="296570" y="870312"/>
          <a:ext cx="3971462" cy="764177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i="0" kern="1200" dirty="0">
              <a:latin typeface="Arial"/>
              <a:cs typeface="Arial"/>
            </a:rPr>
            <a:t>Annual economic loss of about $2.6 trillion</a:t>
          </a:r>
          <a:endParaRPr lang="en-US" sz="1500" kern="1200" dirty="0">
            <a:latin typeface="Arial"/>
            <a:cs typeface="Arial"/>
          </a:endParaRPr>
        </a:p>
      </dsp:txBody>
      <dsp:txXfrm>
        <a:off x="318952" y="892694"/>
        <a:ext cx="3133413" cy="719413"/>
      </dsp:txXfrm>
    </dsp:sp>
    <dsp:sp modelId="{F22E4A44-99A1-4E13-B5D8-BDED471DFED3}">
      <dsp:nvSpPr>
        <dsp:cNvPr id="0" name=""/>
        <dsp:cNvSpPr/>
      </dsp:nvSpPr>
      <dsp:spPr>
        <a:xfrm>
          <a:off x="593140" y="1740625"/>
          <a:ext cx="3971462" cy="764177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i="0" kern="1200" dirty="0">
              <a:latin typeface="Arial"/>
              <a:cs typeface="Arial"/>
            </a:rPr>
            <a:t>Environmental expense of around $700 billion per year</a:t>
          </a:r>
          <a:endParaRPr lang="en-US" sz="1500" kern="1200" dirty="0">
            <a:latin typeface="Arial"/>
            <a:cs typeface="Arial"/>
          </a:endParaRPr>
        </a:p>
      </dsp:txBody>
      <dsp:txXfrm>
        <a:off x="615522" y="1763007"/>
        <a:ext cx="3133413" cy="719413"/>
      </dsp:txXfrm>
    </dsp:sp>
    <dsp:sp modelId="{CFA86DAE-21D3-4B3D-92FE-854B3FDB878D}">
      <dsp:nvSpPr>
        <dsp:cNvPr id="0" name=""/>
        <dsp:cNvSpPr/>
      </dsp:nvSpPr>
      <dsp:spPr>
        <a:xfrm>
          <a:off x="889710" y="2610938"/>
          <a:ext cx="3971462" cy="764177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i="0" kern="1200" dirty="0">
              <a:latin typeface="Arial"/>
              <a:cs typeface="Arial"/>
            </a:rPr>
            <a:t>Estimated social expense of $900 billion on an annual basis</a:t>
          </a:r>
          <a:endParaRPr lang="en-US" sz="1500" kern="1200" dirty="0">
            <a:latin typeface="Arial"/>
            <a:cs typeface="Arial"/>
          </a:endParaRPr>
        </a:p>
      </dsp:txBody>
      <dsp:txXfrm>
        <a:off x="912092" y="2633320"/>
        <a:ext cx="3133413" cy="719413"/>
      </dsp:txXfrm>
    </dsp:sp>
    <dsp:sp modelId="{9F535D4C-D642-45E1-AB1E-F8A179F142C6}">
      <dsp:nvSpPr>
        <dsp:cNvPr id="0" name=""/>
        <dsp:cNvSpPr/>
      </dsp:nvSpPr>
      <dsp:spPr>
        <a:xfrm>
          <a:off x="1186281" y="3481251"/>
          <a:ext cx="3971462" cy="764177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i="0" kern="1200" dirty="0">
              <a:latin typeface="Arial"/>
              <a:cs typeface="Arial"/>
            </a:rPr>
            <a:t>Carbon dioxide, methane, greenhouse gases, global warming </a:t>
          </a:r>
          <a:endParaRPr lang="en-US" sz="1500" kern="1200" dirty="0">
            <a:latin typeface="Arial"/>
            <a:cs typeface="Arial"/>
          </a:endParaRPr>
        </a:p>
      </dsp:txBody>
      <dsp:txXfrm>
        <a:off x="1208663" y="3503633"/>
        <a:ext cx="3133413" cy="719413"/>
      </dsp:txXfrm>
    </dsp:sp>
    <dsp:sp modelId="{3A05D6DA-979A-438F-9F48-1B9E1D412909}">
      <dsp:nvSpPr>
        <dsp:cNvPr id="0" name=""/>
        <dsp:cNvSpPr/>
      </dsp:nvSpPr>
      <dsp:spPr>
        <a:xfrm>
          <a:off x="3474747" y="558273"/>
          <a:ext cx="496715" cy="496715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/>
        </a:p>
      </dsp:txBody>
      <dsp:txXfrm>
        <a:off x="3586508" y="558273"/>
        <a:ext cx="273193" cy="373778"/>
      </dsp:txXfrm>
    </dsp:sp>
    <dsp:sp modelId="{80ED210F-961F-460B-B9C1-E589C8868A66}">
      <dsp:nvSpPr>
        <dsp:cNvPr id="0" name=""/>
        <dsp:cNvSpPr/>
      </dsp:nvSpPr>
      <dsp:spPr>
        <a:xfrm>
          <a:off x="3771317" y="1428586"/>
          <a:ext cx="496715" cy="496715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/>
        </a:p>
      </dsp:txBody>
      <dsp:txXfrm>
        <a:off x="3883078" y="1428586"/>
        <a:ext cx="273193" cy="373778"/>
      </dsp:txXfrm>
    </dsp:sp>
    <dsp:sp modelId="{5ABE1E2F-ADC6-466F-A3B6-B9E52D78F3F8}">
      <dsp:nvSpPr>
        <dsp:cNvPr id="0" name=""/>
        <dsp:cNvSpPr/>
      </dsp:nvSpPr>
      <dsp:spPr>
        <a:xfrm>
          <a:off x="4067888" y="2286163"/>
          <a:ext cx="496715" cy="496715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/>
        </a:p>
      </dsp:txBody>
      <dsp:txXfrm>
        <a:off x="4179649" y="2286163"/>
        <a:ext cx="273193" cy="373778"/>
      </dsp:txXfrm>
    </dsp:sp>
    <dsp:sp modelId="{7272E317-75C9-4E0A-83BF-575C39EE217E}">
      <dsp:nvSpPr>
        <dsp:cNvPr id="0" name=""/>
        <dsp:cNvSpPr/>
      </dsp:nvSpPr>
      <dsp:spPr>
        <a:xfrm>
          <a:off x="4364458" y="3164967"/>
          <a:ext cx="496715" cy="496715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/>
        </a:p>
      </dsp:txBody>
      <dsp:txXfrm>
        <a:off x="4476219" y="3164967"/>
        <a:ext cx="273193" cy="37377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4DEF01D-9FF4-432A-8CB1-EAF5CF5529C2}">
      <dsp:nvSpPr>
        <dsp:cNvPr id="0" name=""/>
        <dsp:cNvSpPr/>
      </dsp:nvSpPr>
      <dsp:spPr>
        <a:xfrm>
          <a:off x="0" y="3312"/>
          <a:ext cx="5020948" cy="70547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63822FA-4A8B-4245-987A-120D1668A4F2}">
      <dsp:nvSpPr>
        <dsp:cNvPr id="0" name=""/>
        <dsp:cNvSpPr/>
      </dsp:nvSpPr>
      <dsp:spPr>
        <a:xfrm>
          <a:off x="213404" y="162043"/>
          <a:ext cx="388009" cy="38800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C929E0F-DB98-4A44-9A7A-6C4BBE2649A2}">
      <dsp:nvSpPr>
        <dsp:cNvPr id="0" name=""/>
        <dsp:cNvSpPr/>
      </dsp:nvSpPr>
      <dsp:spPr>
        <a:xfrm>
          <a:off x="814818" y="3312"/>
          <a:ext cx="4206129" cy="7054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4662" tIns="74662" rIns="74662" bIns="74662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i="0" kern="1200"/>
            <a:t>Avoid and minimize the occurrence of excessive food waste</a:t>
          </a:r>
          <a:endParaRPr lang="en-US" sz="1800" kern="1200"/>
        </a:p>
      </dsp:txBody>
      <dsp:txXfrm>
        <a:off x="814818" y="3312"/>
        <a:ext cx="4206129" cy="705470"/>
      </dsp:txXfrm>
    </dsp:sp>
    <dsp:sp modelId="{AA2A6315-B1BF-4436-96A3-492C5C9E20FB}">
      <dsp:nvSpPr>
        <dsp:cNvPr id="0" name=""/>
        <dsp:cNvSpPr/>
      </dsp:nvSpPr>
      <dsp:spPr>
        <a:xfrm>
          <a:off x="0" y="885150"/>
          <a:ext cx="5020948" cy="70547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FEC3861-4300-4871-B324-D8FA992F56AE}">
      <dsp:nvSpPr>
        <dsp:cNvPr id="0" name=""/>
        <dsp:cNvSpPr/>
      </dsp:nvSpPr>
      <dsp:spPr>
        <a:xfrm>
          <a:off x="213404" y="1043881"/>
          <a:ext cx="388009" cy="38800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E62679B-BD51-4A0A-A59F-45E87912B979}">
      <dsp:nvSpPr>
        <dsp:cNvPr id="0" name=""/>
        <dsp:cNvSpPr/>
      </dsp:nvSpPr>
      <dsp:spPr>
        <a:xfrm>
          <a:off x="814818" y="885150"/>
          <a:ext cx="4206129" cy="7054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4662" tIns="74662" rIns="74662" bIns="74662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i="0" kern="1200"/>
            <a:t>Integration of economic interests with reduced environmental consequences</a:t>
          </a:r>
          <a:endParaRPr lang="en-US" sz="1800" kern="1200"/>
        </a:p>
      </dsp:txBody>
      <dsp:txXfrm>
        <a:off x="814818" y="885150"/>
        <a:ext cx="4206129" cy="705470"/>
      </dsp:txXfrm>
    </dsp:sp>
    <dsp:sp modelId="{39C07E60-9023-4D54-8F78-569EB6BCA0E4}">
      <dsp:nvSpPr>
        <dsp:cNvPr id="0" name=""/>
        <dsp:cNvSpPr/>
      </dsp:nvSpPr>
      <dsp:spPr>
        <a:xfrm>
          <a:off x="0" y="1766989"/>
          <a:ext cx="5020948" cy="70547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2408BC5-8DBA-4476-9034-367010E3A325}">
      <dsp:nvSpPr>
        <dsp:cNvPr id="0" name=""/>
        <dsp:cNvSpPr/>
      </dsp:nvSpPr>
      <dsp:spPr>
        <a:xfrm>
          <a:off x="213404" y="1925720"/>
          <a:ext cx="388009" cy="38800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455DEB1-159D-44D3-B56C-1838C3458333}">
      <dsp:nvSpPr>
        <dsp:cNvPr id="0" name=""/>
        <dsp:cNvSpPr/>
      </dsp:nvSpPr>
      <dsp:spPr>
        <a:xfrm>
          <a:off x="814818" y="1766989"/>
          <a:ext cx="4206129" cy="7054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4662" tIns="74662" rIns="74662" bIns="74662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i="0" kern="1200"/>
            <a:t>Efficient food waste management</a:t>
          </a:r>
          <a:endParaRPr lang="en-US" sz="1800" kern="1200"/>
        </a:p>
      </dsp:txBody>
      <dsp:txXfrm>
        <a:off x="814818" y="1766989"/>
        <a:ext cx="4206129" cy="705470"/>
      </dsp:txXfrm>
    </dsp:sp>
    <dsp:sp modelId="{F06E14EB-E1D9-4551-8985-A4A597341624}">
      <dsp:nvSpPr>
        <dsp:cNvPr id="0" name=""/>
        <dsp:cNvSpPr/>
      </dsp:nvSpPr>
      <dsp:spPr>
        <a:xfrm>
          <a:off x="0" y="2648828"/>
          <a:ext cx="5020948" cy="70547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EA4FD03-9633-4E26-83B2-D807D1A2264B}">
      <dsp:nvSpPr>
        <dsp:cNvPr id="0" name=""/>
        <dsp:cNvSpPr/>
      </dsp:nvSpPr>
      <dsp:spPr>
        <a:xfrm>
          <a:off x="213404" y="2807559"/>
          <a:ext cx="388009" cy="38800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54D0198-38DF-4EE6-A480-970260CE5F8D}">
      <dsp:nvSpPr>
        <dsp:cNvPr id="0" name=""/>
        <dsp:cNvSpPr/>
      </dsp:nvSpPr>
      <dsp:spPr>
        <a:xfrm>
          <a:off x="814818" y="2648828"/>
          <a:ext cx="4206129" cy="7054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4662" tIns="74662" rIns="74662" bIns="74662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i="0" kern="1200"/>
            <a:t>Cost savings as a motivation </a:t>
          </a:r>
          <a:endParaRPr lang="en-US" sz="1800" kern="1200"/>
        </a:p>
      </dsp:txBody>
      <dsp:txXfrm>
        <a:off x="814818" y="2648828"/>
        <a:ext cx="4206129" cy="705470"/>
      </dsp:txXfrm>
    </dsp:sp>
    <dsp:sp modelId="{33E007D6-FE26-4A22-9E5D-ECC86BCA9ABD}">
      <dsp:nvSpPr>
        <dsp:cNvPr id="0" name=""/>
        <dsp:cNvSpPr/>
      </dsp:nvSpPr>
      <dsp:spPr>
        <a:xfrm>
          <a:off x="0" y="3530666"/>
          <a:ext cx="5020948" cy="70547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58B423C-EFA3-420F-B237-AF57B82F6B73}">
      <dsp:nvSpPr>
        <dsp:cNvPr id="0" name=""/>
        <dsp:cNvSpPr/>
      </dsp:nvSpPr>
      <dsp:spPr>
        <a:xfrm>
          <a:off x="213404" y="3689397"/>
          <a:ext cx="388009" cy="388009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26AB2C4-17EF-4BFB-88F7-AFC571B5C531}">
      <dsp:nvSpPr>
        <dsp:cNvPr id="0" name=""/>
        <dsp:cNvSpPr/>
      </dsp:nvSpPr>
      <dsp:spPr>
        <a:xfrm>
          <a:off x="814818" y="3530666"/>
          <a:ext cx="4206129" cy="7054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4662" tIns="74662" rIns="74662" bIns="74662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i="0" kern="1200"/>
            <a:t>Social standing and image of the hotel</a:t>
          </a:r>
          <a:endParaRPr lang="en-US" sz="1800" kern="1200"/>
        </a:p>
      </dsp:txBody>
      <dsp:txXfrm>
        <a:off x="814818" y="3530666"/>
        <a:ext cx="4206129" cy="70547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780E092-24D9-4D5A-9AB1-F5701C505FD6}">
      <dsp:nvSpPr>
        <dsp:cNvPr id="0" name=""/>
        <dsp:cNvSpPr/>
      </dsp:nvSpPr>
      <dsp:spPr>
        <a:xfrm>
          <a:off x="0" y="1563"/>
          <a:ext cx="4672966" cy="79246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A7D4317-48F7-4DE4-9898-F276DEA1D79F}">
      <dsp:nvSpPr>
        <dsp:cNvPr id="0" name=""/>
        <dsp:cNvSpPr/>
      </dsp:nvSpPr>
      <dsp:spPr>
        <a:xfrm>
          <a:off x="239720" y="179867"/>
          <a:ext cx="435854" cy="43585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F525D67-93E6-413A-8F86-D41E1A741446}">
      <dsp:nvSpPr>
        <dsp:cNvPr id="0" name=""/>
        <dsp:cNvSpPr/>
      </dsp:nvSpPr>
      <dsp:spPr>
        <a:xfrm>
          <a:off x="915295" y="1563"/>
          <a:ext cx="3757670" cy="7924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69" tIns="83869" rIns="83869" bIns="83869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Recyclable, organic, non-recyclable containers </a:t>
          </a:r>
        </a:p>
      </dsp:txBody>
      <dsp:txXfrm>
        <a:off x="915295" y="1563"/>
        <a:ext cx="3757670" cy="792463"/>
      </dsp:txXfrm>
    </dsp:sp>
    <dsp:sp modelId="{6CAFBB5E-83ED-4BAA-948F-9C1DD0FF60D4}">
      <dsp:nvSpPr>
        <dsp:cNvPr id="0" name=""/>
        <dsp:cNvSpPr/>
      </dsp:nvSpPr>
      <dsp:spPr>
        <a:xfrm>
          <a:off x="0" y="992142"/>
          <a:ext cx="4672966" cy="79246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534B9A7-F10B-47A6-B025-373E921D63AA}">
      <dsp:nvSpPr>
        <dsp:cNvPr id="0" name=""/>
        <dsp:cNvSpPr/>
      </dsp:nvSpPr>
      <dsp:spPr>
        <a:xfrm>
          <a:off x="239720" y="1170447"/>
          <a:ext cx="435854" cy="43585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E229DE3-5A69-45B4-AEC0-8655BEBE1C95}">
      <dsp:nvSpPr>
        <dsp:cNvPr id="0" name=""/>
        <dsp:cNvSpPr/>
      </dsp:nvSpPr>
      <dsp:spPr>
        <a:xfrm>
          <a:off x="915295" y="992142"/>
          <a:ext cx="3757670" cy="7924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69" tIns="83869" rIns="83869" bIns="83869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Collaborate with nearby facilities or waste management businesses </a:t>
          </a:r>
        </a:p>
      </dsp:txBody>
      <dsp:txXfrm>
        <a:off x="915295" y="992142"/>
        <a:ext cx="3757670" cy="792463"/>
      </dsp:txXfrm>
    </dsp:sp>
    <dsp:sp modelId="{B6FD86F7-6BD9-4735-8BC9-10AD582549ED}">
      <dsp:nvSpPr>
        <dsp:cNvPr id="0" name=""/>
        <dsp:cNvSpPr/>
      </dsp:nvSpPr>
      <dsp:spPr>
        <a:xfrm>
          <a:off x="0" y="1982721"/>
          <a:ext cx="4672966" cy="79246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6BBFC13-C594-452C-B01F-1FB42E090B74}">
      <dsp:nvSpPr>
        <dsp:cNvPr id="0" name=""/>
        <dsp:cNvSpPr/>
      </dsp:nvSpPr>
      <dsp:spPr>
        <a:xfrm>
          <a:off x="239720" y="2161026"/>
          <a:ext cx="435854" cy="43585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ED618D2-D493-4401-B645-16FC92C54362}">
      <dsp:nvSpPr>
        <dsp:cNvPr id="0" name=""/>
        <dsp:cNvSpPr/>
      </dsp:nvSpPr>
      <dsp:spPr>
        <a:xfrm>
          <a:off x="915295" y="1982721"/>
          <a:ext cx="3757670" cy="7924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69" tIns="83869" rIns="83869" bIns="83869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Promote active involvement of visitors in recycling initiatives</a:t>
          </a:r>
        </a:p>
      </dsp:txBody>
      <dsp:txXfrm>
        <a:off x="915295" y="1982721"/>
        <a:ext cx="3757670" cy="792463"/>
      </dsp:txXfrm>
    </dsp:sp>
    <dsp:sp modelId="{FBB45393-F2C5-4054-9C5E-2A27D7707AFA}">
      <dsp:nvSpPr>
        <dsp:cNvPr id="0" name=""/>
        <dsp:cNvSpPr/>
      </dsp:nvSpPr>
      <dsp:spPr>
        <a:xfrm>
          <a:off x="0" y="2973301"/>
          <a:ext cx="4672966" cy="79246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569B211-1E88-4820-A09C-1F9D58A5EDD8}">
      <dsp:nvSpPr>
        <dsp:cNvPr id="0" name=""/>
        <dsp:cNvSpPr/>
      </dsp:nvSpPr>
      <dsp:spPr>
        <a:xfrm>
          <a:off x="239720" y="3151605"/>
          <a:ext cx="435854" cy="43585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21A5D05-14F6-40FF-B342-3D1019F4679E}">
      <dsp:nvSpPr>
        <dsp:cNvPr id="0" name=""/>
        <dsp:cNvSpPr/>
      </dsp:nvSpPr>
      <dsp:spPr>
        <a:xfrm>
          <a:off x="915295" y="2973301"/>
          <a:ext cx="3757670" cy="7924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69" tIns="83869" rIns="83869" bIns="83869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Waste-to-energy solutions </a:t>
          </a:r>
        </a:p>
      </dsp:txBody>
      <dsp:txXfrm>
        <a:off x="915295" y="2973301"/>
        <a:ext cx="3757670" cy="792463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274332A-A010-4962-82FE-23CA22C226EF}">
      <dsp:nvSpPr>
        <dsp:cNvPr id="0" name=""/>
        <dsp:cNvSpPr/>
      </dsp:nvSpPr>
      <dsp:spPr>
        <a:xfrm>
          <a:off x="0" y="124980"/>
          <a:ext cx="4810832" cy="9945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Periodic waste audits  &amp; monitor advancements</a:t>
          </a:r>
        </a:p>
      </dsp:txBody>
      <dsp:txXfrm>
        <a:off x="48547" y="173527"/>
        <a:ext cx="4713738" cy="897406"/>
      </dsp:txXfrm>
    </dsp:sp>
    <dsp:sp modelId="{5BAC9D53-463E-4284-A2FA-F6E556AD8C02}">
      <dsp:nvSpPr>
        <dsp:cNvPr id="0" name=""/>
        <dsp:cNvSpPr/>
      </dsp:nvSpPr>
      <dsp:spPr>
        <a:xfrm>
          <a:off x="0" y="1191480"/>
          <a:ext cx="4810832" cy="9945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Control over portions, food scheduling and inventory control</a:t>
          </a:r>
        </a:p>
      </dsp:txBody>
      <dsp:txXfrm>
        <a:off x="48547" y="1240027"/>
        <a:ext cx="4713738" cy="897406"/>
      </dsp:txXfrm>
    </dsp:sp>
    <dsp:sp modelId="{5D82A53E-4C3A-46FC-BB60-4B6B40BD3C0E}">
      <dsp:nvSpPr>
        <dsp:cNvPr id="0" name=""/>
        <dsp:cNvSpPr/>
      </dsp:nvSpPr>
      <dsp:spPr>
        <a:xfrm>
          <a:off x="0" y="2257980"/>
          <a:ext cx="4810832" cy="9945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Systems for the composting of organic waste or donation </a:t>
          </a:r>
        </a:p>
      </dsp:txBody>
      <dsp:txXfrm>
        <a:off x="48547" y="2306527"/>
        <a:ext cx="4713738" cy="897406"/>
      </dsp:txXfrm>
    </dsp:sp>
    <dsp:sp modelId="{38153AA9-2AC5-4AEB-98D5-49CEDD22A37E}">
      <dsp:nvSpPr>
        <dsp:cNvPr id="0" name=""/>
        <dsp:cNvSpPr/>
      </dsp:nvSpPr>
      <dsp:spPr>
        <a:xfrm>
          <a:off x="0" y="3324480"/>
          <a:ext cx="4810832" cy="9945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Eco-friendly toiletry dispensers &amp; organic products</a:t>
          </a:r>
        </a:p>
      </dsp:txBody>
      <dsp:txXfrm>
        <a:off x="48547" y="3373027"/>
        <a:ext cx="4713738" cy="897406"/>
      </dsp:txXfrm>
    </dsp:sp>
    <dsp:sp modelId="{5BEBADE4-32F1-4813-97A8-E6BB128953E6}">
      <dsp:nvSpPr>
        <dsp:cNvPr id="0" name=""/>
        <dsp:cNvSpPr/>
      </dsp:nvSpPr>
      <dsp:spPr>
        <a:xfrm>
          <a:off x="0" y="4390980"/>
          <a:ext cx="4810832" cy="9945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Providers and goods that prioritize sustainability</a:t>
          </a:r>
        </a:p>
      </dsp:txBody>
      <dsp:txXfrm>
        <a:off x="48547" y="4439527"/>
        <a:ext cx="4713738" cy="897406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0816AB1-779B-43E2-9976-6581C649B4DD}">
      <dsp:nvSpPr>
        <dsp:cNvPr id="0" name=""/>
        <dsp:cNvSpPr/>
      </dsp:nvSpPr>
      <dsp:spPr>
        <a:xfrm>
          <a:off x="0" y="0"/>
          <a:ext cx="426703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599CB6B-76AD-4D28-B35B-155C624A6A82}">
      <dsp:nvSpPr>
        <dsp:cNvPr id="0" name=""/>
        <dsp:cNvSpPr/>
      </dsp:nvSpPr>
      <dsp:spPr>
        <a:xfrm>
          <a:off x="0" y="0"/>
          <a:ext cx="4267039" cy="11142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 dirty="0">
              <a:solidFill>
                <a:schemeClr val="tx1"/>
              </a:solidFill>
              <a:latin typeface="Arial"/>
              <a:cs typeface="Arial"/>
            </a:rPr>
            <a:t>Increasing global demand for environmentally beneficial actions</a:t>
          </a:r>
        </a:p>
      </dsp:txBody>
      <dsp:txXfrm>
        <a:off x="0" y="0"/>
        <a:ext cx="4267039" cy="1114293"/>
      </dsp:txXfrm>
    </dsp:sp>
    <dsp:sp modelId="{B8310A34-A52B-40A1-8E50-D25AFDF913D5}">
      <dsp:nvSpPr>
        <dsp:cNvPr id="0" name=""/>
        <dsp:cNvSpPr/>
      </dsp:nvSpPr>
      <dsp:spPr>
        <a:xfrm>
          <a:off x="0" y="1114293"/>
          <a:ext cx="426703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B02DEA9-1097-4470-8939-368CF3702540}">
      <dsp:nvSpPr>
        <dsp:cNvPr id="0" name=""/>
        <dsp:cNvSpPr/>
      </dsp:nvSpPr>
      <dsp:spPr>
        <a:xfrm>
          <a:off x="0" y="1114293"/>
          <a:ext cx="4267039" cy="11142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 dirty="0">
              <a:latin typeface="Arial"/>
              <a:cs typeface="Arial"/>
            </a:rPr>
            <a:t>Worries about climate change, biodiversity decline and pollution</a:t>
          </a:r>
        </a:p>
      </dsp:txBody>
      <dsp:txXfrm>
        <a:off x="0" y="1114293"/>
        <a:ext cx="4267039" cy="1114293"/>
      </dsp:txXfrm>
    </dsp:sp>
    <dsp:sp modelId="{A760EE47-74E4-4981-90E2-22D67B03A451}">
      <dsp:nvSpPr>
        <dsp:cNvPr id="0" name=""/>
        <dsp:cNvSpPr/>
      </dsp:nvSpPr>
      <dsp:spPr>
        <a:xfrm>
          <a:off x="0" y="2228587"/>
          <a:ext cx="426703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EB9889E-20C8-4778-B63B-52543338F223}">
      <dsp:nvSpPr>
        <dsp:cNvPr id="0" name=""/>
        <dsp:cNvSpPr/>
      </dsp:nvSpPr>
      <dsp:spPr>
        <a:xfrm>
          <a:off x="0" y="2228587"/>
          <a:ext cx="4267039" cy="11142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 dirty="0">
              <a:latin typeface="Arial"/>
              <a:cs typeface="Arial"/>
            </a:rPr>
            <a:t>The hotel industry is highly affected with waste management problem</a:t>
          </a:r>
        </a:p>
      </dsp:txBody>
      <dsp:txXfrm>
        <a:off x="0" y="2228587"/>
        <a:ext cx="4267039" cy="1114293"/>
      </dsp:txXfrm>
    </dsp:sp>
    <dsp:sp modelId="{B5F4B3BE-0A62-475F-B1B3-2D856FC08468}">
      <dsp:nvSpPr>
        <dsp:cNvPr id="0" name=""/>
        <dsp:cNvSpPr/>
      </dsp:nvSpPr>
      <dsp:spPr>
        <a:xfrm>
          <a:off x="0" y="3342881"/>
          <a:ext cx="426703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B7C1D43-A5C6-4769-9349-D8C2E33A89EA}">
      <dsp:nvSpPr>
        <dsp:cNvPr id="0" name=""/>
        <dsp:cNvSpPr/>
      </dsp:nvSpPr>
      <dsp:spPr>
        <a:xfrm>
          <a:off x="0" y="3342881"/>
          <a:ext cx="4267039" cy="11142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 dirty="0">
              <a:latin typeface="Arial"/>
              <a:cs typeface="Arial"/>
            </a:rPr>
            <a:t>Customer demands for convenience, an abundance of food supply, declining cost of food </a:t>
          </a:r>
        </a:p>
      </dsp:txBody>
      <dsp:txXfrm>
        <a:off x="0" y="3342881"/>
        <a:ext cx="4267039" cy="111429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B353648-ABE8-A943-B946-0E207DD60954}" type="datetimeFigureOut">
              <a:rPr lang="en-US" smtClean="0"/>
              <a:t>5/31/24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7C061C5-65D0-2349-A091-92C9CC62E6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854812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B58E14-23EC-4C25-974C-48FA8398865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17870" y="978408"/>
            <a:ext cx="5021183" cy="5074226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E9FEDD4-20A1-49F6-9E3E-0B26B426BB7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662167" y="3602038"/>
            <a:ext cx="5021183" cy="2244580"/>
          </a:xfrm>
        </p:spPr>
        <p:txBody>
          <a:bodyPr anchor="b">
            <a:normAutofit/>
          </a:bodyPr>
          <a:lstStyle>
            <a:lvl1pPr marL="0" indent="0" algn="l">
              <a:lnSpc>
                <a:spcPct val="100000"/>
              </a:lnSpc>
              <a:buNone/>
              <a:defRPr sz="2200" i="1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80A32F-E6F3-4C2E-B9E3-E47868E425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8D0208-5565-A64A-9067-D69BF508B78B}" type="datetime1">
              <a:rPr lang="en-GB" smtClean="0"/>
              <a:t>31/05/2024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8806724-A87A-4231-BFD9-277482AF78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Introduction 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30D1AF-36B8-4BB8-BD6A-71194F7BC3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3FF94B3-6D3E-44FE-BB02-A9027C0003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6662168" y="6209925"/>
            <a:ext cx="5021183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1156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363D8A-C68D-4CF9-9D15-3E09BCC09F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24D94C-E537-4FF3-AAF8-A85F05C31A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24B1D4-6731-4993-8609-16C1D33279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7B68FF-B7FF-BC4C-AD4D-07E77C795205}" type="datetime1">
              <a:rPr lang="en-GB" smtClean="0"/>
              <a:t>31/05/2024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DFB7BBD-CEEB-4256-84B2-6D907E1188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Introduction 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72A8B7-F430-4F4A-BB63-481F51E588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82794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7BAC1C-A332-4BA5-8C9C-FE0396C816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70" y="978408"/>
            <a:ext cx="5020056" cy="4870974"/>
          </a:xfrm>
        </p:spPr>
        <p:txBody>
          <a:bodyPr anchor="t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0D8D137-710E-4125-B5E9-F63E7F1C9C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62167" y="3566639"/>
            <a:ext cx="5021183" cy="2279979"/>
          </a:xfrm>
        </p:spPr>
        <p:txBody>
          <a:bodyPr anchor="b">
            <a:normAutofit/>
          </a:bodyPr>
          <a:lstStyle>
            <a:lvl1pPr marL="0" indent="0">
              <a:buNone/>
              <a:defRPr sz="2200" i="1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5480C5-E9A6-425E-B050-03E444BE92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D5046A-6787-1344-867B-A8E293F32DA8}" type="datetime1">
              <a:rPr lang="en-GB" smtClean="0"/>
              <a:t>31/05/2024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1B4831-6C0B-4E0B-A341-91E4C5D36B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Introduction 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011EE6-252D-46DD-94DF-C42657EF2C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01515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604B06-C54A-4B7B-B6D1-436428EAF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70" y="978408"/>
            <a:ext cx="5021182" cy="520769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723919-9A2F-4D97-8F31-6E35BD5975B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63049" y="969264"/>
            <a:ext cx="5290751" cy="25551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F8DA345-F684-4BAA-A22C-E725B3A6037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63049" y="3621849"/>
            <a:ext cx="5290751" cy="25551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6399C52-9753-45D8-9646-CF31BB0157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56736-9D62-AE4B-97C0-ABB8FBD4FB12}" type="datetime1">
              <a:rPr lang="en-GB" smtClean="0"/>
              <a:t>31/05/2024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F95E57-622C-4199-940E-F5462E1AC4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Introduction 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01B7592-00E8-41EF-B749-2A5EA8E460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39896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A2291277-967B-4176-B40B-9EC360626994}"/>
              </a:ext>
            </a:extLst>
          </p:cNvPr>
          <p:cNvSpPr/>
          <p:nvPr/>
        </p:nvSpPr>
        <p:spPr>
          <a:xfrm>
            <a:off x="517869" y="508090"/>
            <a:ext cx="11155680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="0" cap="none" spc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CB11C00-F7CB-4484-807A-D12745CD3C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69" y="978119"/>
            <a:ext cx="11165481" cy="1073056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FAAA6E-E243-48B3-9585-3C1420B3E19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7870" y="2178908"/>
            <a:ext cx="5020056" cy="65490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ED01B8-0F2E-41A4-B21C-334393F6A67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17870" y="2876085"/>
            <a:ext cx="5020056" cy="33228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A89B23F-3E60-415A-9CE7-0928B5CFB2B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662168" y="2178908"/>
            <a:ext cx="5021182" cy="65490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0223446-0CDC-402B-8D71-D9D29F6DFFC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662168" y="2876085"/>
            <a:ext cx="5021182" cy="33228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02B77D3-C6EC-4FFD-9E10-24E1AC54201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17870" y="6420414"/>
            <a:ext cx="2743200" cy="365125"/>
          </a:xfrm>
        </p:spPr>
        <p:txBody>
          <a:bodyPr/>
          <a:lstStyle/>
          <a:p>
            <a:fld id="{758C1801-E981-C443-8654-6C216FEA641A}" type="datetime1">
              <a:rPr lang="en-GB" smtClean="0"/>
              <a:t>31/05/2024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09DF31B-BD07-4DC2-95C2-B77E51AAEF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Introduction </a:t>
            </a:r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54CE5A-3A0A-4AAB-81D2-F1C20636E5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31225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8216B8-52AB-412B-BBE7-B6BE698FA2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BF779C3-9D19-467E-A5D2-0920834DA1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AB8225-061E-CB40-BAC6-CBD097EC3899}" type="datetime1">
              <a:rPr lang="en-GB" smtClean="0"/>
              <a:t>31/05/2024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E272BB4-C8D8-4F74-9677-5AC979932A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Introduction 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96B49B8-779F-4492-ABD9-96F0D042AC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90821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3B976BF-9339-48D6-881A-280D15492E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2ABADE-7295-674A-9659-D72DC4898F8F}" type="datetime1">
              <a:rPr lang="en-GB" smtClean="0"/>
              <a:t>31/05/2024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5277605-C9C8-432E-9662-D7D410B151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Introduction 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22432B6-4A12-46EF-98A7-B5D50BD51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0558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BF191C-AF68-4230-A7B2-F8F07B486E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70" y="978408"/>
            <a:ext cx="5020948" cy="2270641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8F9F11-5FCF-4D7E-BA51-38CB84277D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53182" y="987423"/>
            <a:ext cx="5020948" cy="487362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73B519B-06C0-41BC-95FB-FB1FE436375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17870" y="3361038"/>
            <a:ext cx="5020948" cy="2507949"/>
          </a:xfrm>
        </p:spPr>
        <p:txBody>
          <a:bodyPr>
            <a:normAutofit/>
          </a:bodyPr>
          <a:lstStyle>
            <a:lvl1pPr marL="0" indent="0">
              <a:buNone/>
              <a:defRPr sz="2400" b="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BB8B70C-015C-4832-AFF6-D033E02274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E78C05-FAD3-BD4F-9D94-EBDA18548AA3}" type="datetime1">
              <a:rPr lang="en-GB" smtClean="0"/>
              <a:t>31/05/2024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EF1A6FB-8C14-46D1-90A5-0FF11DE786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Introduction 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782C585-6FA1-4E94-9C1C-A1DEDE5510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94729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198B43-D1CE-43F4-A367-EF1FE96889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70" y="978408"/>
            <a:ext cx="5020948" cy="2270641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2B73978-8CDF-4C0E-ABA1-7291A034736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662168" y="987425"/>
            <a:ext cx="5027005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5BECC62-ED45-451E-BEC5-A03C6A554D2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17870" y="3340442"/>
            <a:ext cx="5020948" cy="2528545"/>
          </a:xfrm>
        </p:spPr>
        <p:txBody>
          <a:bodyPr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31A7A86-B983-4315-9312-936B4FCF75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68336C-B113-4246-9060-AAB2D8115835}" type="datetime1">
              <a:rPr lang="en-GB" smtClean="0"/>
              <a:t>31/05/2024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E2E88C0-25A5-46F9-AB35-EAD50E6B91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Introduction 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A0F9EA8-45AD-478E-8606-9328245BC8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3566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DF6B8E-1D8E-4105-9BBB-D53AD24B73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3825530-6629-4FEA-9670-EB21A2F5BA4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664C7A-A73F-46F5-BC33-696671DAEE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4989F1-7426-D846-BDB2-9277C53E1100}" type="datetime1">
              <a:rPr lang="en-GB" smtClean="0"/>
              <a:t>31/05/2024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2B3CC0-B649-4509-A4B6-DF9D20EFAC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Introduction 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CECCCA-3F2A-46F3-BF45-7C862FF1D7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62182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A50133B-2446-4168-AA17-6538910668F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662168" y="996791"/>
            <a:ext cx="5011962" cy="495692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006A9AD-2756-4C51-A958-6756301EB93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17870" y="996791"/>
            <a:ext cx="5021183" cy="495692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42995D-CCEA-43AF-973B-8B6B56A567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3CA4E-9F41-7B40-99FB-C9624260B3CB}" type="datetime1">
              <a:rPr lang="en-GB" smtClean="0"/>
              <a:t>31/05/2024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4029CF-BA62-4CCD-956E-FFA0B37B8A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Introduction 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CE0B3D-96AB-41B3-ABDD-5B0DE863DA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618136A-0796-46EB-89BB-4C73C0258F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6662168" y="6209925"/>
            <a:ext cx="5021183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92230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D61AD20-E240-4E6F-AF91-689F7AEEE3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70" y="978408"/>
            <a:ext cx="5021182" cy="4870457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2E78801-35D1-4C19-BC2B-EAC7EE917E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62168" y="969264"/>
            <a:ext cx="5021182" cy="487045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282A45-C5B9-4575-8E28-A35767B4D71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17870" y="6420414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405E1E15-7A7E-B74D-8546-DED8CC797462}" type="datetime1">
              <a:rPr lang="en-GB" smtClean="0"/>
              <a:t>31/05/2024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9D0933-AA03-4018-8E37-004CFB9F61D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17870" y="97713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r>
              <a:rPr lang="en-US"/>
              <a:t>Introduction 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CF282A-DF4A-4A2D-9672-8F0F770A3F1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54317" y="6420414"/>
            <a:ext cx="6379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DFDF98CC-160E-494C-8C3C-8CDC5FA257DE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DE57300-C7FF-4578-99A0-42B0295B123C}"/>
              </a:ext>
            </a:extLst>
          </p:cNvPr>
          <p:cNvSpPr/>
          <p:nvPr/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DB8F8250-7A81-4A19-87AD-FFB2CE4E39A5}"/>
              </a:ext>
            </a:extLst>
          </p:cNvPr>
          <p:cNvSpPr/>
          <p:nvPr/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84963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681" r:id="rId2"/>
    <p:sldLayoutId id="2147483682" r:id="rId3"/>
    <p:sldLayoutId id="2147483683" r:id="rId4"/>
    <p:sldLayoutId id="2147483684" r:id="rId5"/>
    <p:sldLayoutId id="2147483678" r:id="rId6"/>
    <p:sldLayoutId id="2147483674" r:id="rId7"/>
    <p:sldLayoutId id="2147483675" r:id="rId8"/>
    <p:sldLayoutId id="2147483676" r:id="rId9"/>
    <p:sldLayoutId id="2147483677" r:id="rId10"/>
    <p:sldLayoutId id="2147483679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5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None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274320" indent="-27432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274320" indent="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548640" indent="-27432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548640" indent="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None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9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9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9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5" name="Rectangle 84">
            <a:extLst>
              <a:ext uri="{FF2B5EF4-FFF2-40B4-BE49-F238E27FC236}">
                <a16:creationId xmlns:a16="http://schemas.microsoft.com/office/drawing/2014/main" id="{E20BB609-EF92-42DB-836C-0699A590B5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3" descr="A glass globe with a green world map inside&#10;&#10;Description automatically generated">
            <a:extLst>
              <a:ext uri="{FF2B5EF4-FFF2-40B4-BE49-F238E27FC236}">
                <a16:creationId xmlns:a16="http://schemas.microsoft.com/office/drawing/2014/main" id="{41392539-743B-D2F0-C837-D969BFA150F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25"/>
          <a:stretch/>
        </p:blipFill>
        <p:spPr>
          <a:xfrm>
            <a:off x="20" y="-22"/>
            <a:ext cx="12191977" cy="6858022"/>
          </a:xfrm>
          <a:prstGeom prst="rect">
            <a:avLst/>
          </a:prstGeom>
        </p:spPr>
      </p:pic>
      <p:sp>
        <p:nvSpPr>
          <p:cNvPr id="86" name="Rectangle 85">
            <a:extLst>
              <a:ext uri="{FF2B5EF4-FFF2-40B4-BE49-F238E27FC236}">
                <a16:creationId xmlns:a16="http://schemas.microsoft.com/office/drawing/2014/main" id="{ECF0998E-D577-43EA-A7B8-E3EC67F75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389239" y="-389238"/>
            <a:ext cx="6858000" cy="7636476"/>
          </a:xfrm>
          <a:prstGeom prst="rect">
            <a:avLst/>
          </a:prstGeom>
          <a:gradFill>
            <a:gsLst>
              <a:gs pos="100000">
                <a:srgbClr val="000000">
                  <a:alpha val="0"/>
                </a:srgbClr>
              </a:gs>
              <a:gs pos="0">
                <a:schemeClr val="tx1"/>
              </a:gs>
              <a:gs pos="0">
                <a:srgbClr val="000000">
                  <a:alpha val="70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7" name="Rectangle 86">
            <a:extLst>
              <a:ext uri="{FF2B5EF4-FFF2-40B4-BE49-F238E27FC236}">
                <a16:creationId xmlns:a16="http://schemas.microsoft.com/office/drawing/2014/main" id="{B2C335F7-F61C-4EB4-80F2-4B1438FE66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8" name="Rectangle 87">
            <a:extLst>
              <a:ext uri="{FF2B5EF4-FFF2-40B4-BE49-F238E27FC236}">
                <a16:creationId xmlns:a16="http://schemas.microsoft.com/office/drawing/2014/main" id="{E7DC364D-882B-4786-89FB-1703C1A5CF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1524" y="3205874"/>
            <a:ext cx="12188952" cy="3652125"/>
          </a:xfrm>
          <a:prstGeom prst="rect">
            <a:avLst/>
          </a:prstGeom>
          <a:gradFill>
            <a:gsLst>
              <a:gs pos="100000">
                <a:srgbClr val="000000">
                  <a:alpha val="0"/>
                </a:srgbClr>
              </a:gs>
              <a:gs pos="0">
                <a:schemeClr val="tx1"/>
              </a:gs>
              <a:gs pos="0">
                <a:srgbClr val="000000">
                  <a:alpha val="70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17870" y="978408"/>
            <a:ext cx="5021182" cy="2334248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000" b="0" dirty="0">
                <a:solidFill>
                  <a:srgbClr val="FFFFFF"/>
                </a:solidFill>
                <a:latin typeface="Arial"/>
                <a:ea typeface="+mj-lt"/>
                <a:cs typeface="+mj-lt"/>
              </a:rPr>
              <a:t>Towards a Greener Future: The role of waste management and recycling programs in sustainable hospitality</a:t>
            </a:r>
            <a:endParaRPr lang="en-US" sz="3000" b="0" dirty="0">
              <a:solidFill>
                <a:srgbClr val="FFFFFF"/>
              </a:solidFill>
              <a:latin typeface="Arial"/>
              <a:cs typeface="Arial"/>
            </a:endParaRPr>
          </a:p>
          <a:p>
            <a:pPr>
              <a:lnSpc>
                <a:spcPct val="90000"/>
              </a:lnSpc>
            </a:pPr>
            <a:endParaRPr lang="en-US" sz="3000">
              <a:solidFill>
                <a:srgbClr val="FFFFFF"/>
              </a:solidFill>
            </a:endParaRPr>
          </a:p>
        </p:txBody>
      </p:sp>
      <p:sp>
        <p:nvSpPr>
          <p:cNvPr id="89" name="Rectangle 88">
            <a:extLst>
              <a:ext uri="{FF2B5EF4-FFF2-40B4-BE49-F238E27FC236}">
                <a16:creationId xmlns:a16="http://schemas.microsoft.com/office/drawing/2014/main" id="{F1189494-2B67-46D2-93D6-A122A09BF6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62168" y="6300289"/>
            <a:ext cx="5021183" cy="45719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0C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ADE57300-C7FF-4578-99A0-42B0295B12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DB8F8250-7A81-4A19-87AD-FFB2CE4E39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499F38FC-2DEA-2647-C409-EF75720C10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34C0330F-1D4F-4552-B799-615DD237B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pic>
        <p:nvPicPr>
          <p:cNvPr id="8" name="Picture Placeholder 8" descr="A head made of trash&#10;&#10;Description automatically generated">
            <a:extLst>
              <a:ext uri="{FF2B5EF4-FFF2-40B4-BE49-F238E27FC236}">
                <a16:creationId xmlns:a16="http://schemas.microsoft.com/office/drawing/2014/main" id="{2FA1887A-BD05-A8F9-A994-1DFDFF981E9C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2"/>
          <a:srcRect b="7142"/>
          <a:stretch/>
        </p:blipFill>
        <p:spPr>
          <a:xfrm>
            <a:off x="5958018" y="508090"/>
            <a:ext cx="5709726" cy="5846989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92BE0106-0C20-465B-A1BE-0BAC2737B1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1" y="508090"/>
            <a:ext cx="4672966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pic>
        <p:nvPicPr>
          <p:cNvPr id="16" name="Picture 15" descr="A white background with black text&#10;&#10;Description automatically generated">
            <a:extLst>
              <a:ext uri="{FF2B5EF4-FFF2-40B4-BE49-F238E27FC236}">
                <a16:creationId xmlns:a16="http://schemas.microsoft.com/office/drawing/2014/main" id="{01A0F54A-7C0D-059C-6230-1065F4F4FAE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3582" y="1003596"/>
            <a:ext cx="5269757" cy="55081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227473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0C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" name="Rectangle 127">
            <a:extLst>
              <a:ext uri="{FF2B5EF4-FFF2-40B4-BE49-F238E27FC236}">
                <a16:creationId xmlns:a16="http://schemas.microsoft.com/office/drawing/2014/main" id="{ADE57300-C7FF-4578-99A0-42B0295B12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Rectangle 128">
            <a:extLst>
              <a:ext uri="{FF2B5EF4-FFF2-40B4-BE49-F238E27FC236}">
                <a16:creationId xmlns:a16="http://schemas.microsoft.com/office/drawing/2014/main" id="{DB8F8250-7A81-4A19-87AD-FFB2CE4E39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0" name="Rectangle 129">
            <a:extLst>
              <a:ext uri="{FF2B5EF4-FFF2-40B4-BE49-F238E27FC236}">
                <a16:creationId xmlns:a16="http://schemas.microsoft.com/office/drawing/2014/main" id="{F3FF94B3-6D3E-44FE-BB02-A9027C0003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62168" y="6209925"/>
            <a:ext cx="5021183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1" name="Rectangle 130">
            <a:extLst>
              <a:ext uri="{FF2B5EF4-FFF2-40B4-BE49-F238E27FC236}">
                <a16:creationId xmlns:a16="http://schemas.microsoft.com/office/drawing/2014/main" id="{FAF3766F-DEF3-4802-BB0D-7A18EDD970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5A19240E-EDB3-A49F-E51F-0B5C7E872B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73321" y="5032390"/>
            <a:ext cx="7726680" cy="1062061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US" sz="3400" dirty="0"/>
              <a:t>Hospitality Food Waste Market Forecast 2023-2033</a:t>
            </a:r>
            <a:endParaRPr lang="en-US" dirty="0"/>
          </a:p>
        </p:txBody>
      </p:sp>
      <p:pic>
        <p:nvPicPr>
          <p:cNvPr id="14" name="Content Placeholder 13" descr="A pile of garbage in a landfill&#10;&#10;Description automatically generated">
            <a:extLst>
              <a:ext uri="{FF2B5EF4-FFF2-40B4-BE49-F238E27FC236}">
                <a16:creationId xmlns:a16="http://schemas.microsoft.com/office/drawing/2014/main" id="{2F2D61C0-9948-1A43-B260-92F79D9B472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17708" r="1" b="1000"/>
          <a:stretch/>
        </p:blipFill>
        <p:spPr>
          <a:xfrm>
            <a:off x="517869" y="1540223"/>
            <a:ext cx="5450641" cy="2957679"/>
          </a:xfrm>
          <a:prstGeom prst="rect">
            <a:avLst/>
          </a:prstGeom>
        </p:spPr>
      </p:pic>
      <p:pic>
        <p:nvPicPr>
          <p:cNvPr id="25" name="Picture 24" descr="A graph of food waste management&#10;&#10;Description automatically generated">
            <a:extLst>
              <a:ext uri="{FF2B5EF4-FFF2-40B4-BE49-F238E27FC236}">
                <a16:creationId xmlns:a16="http://schemas.microsoft.com/office/drawing/2014/main" id="{5305057B-DEB2-F76B-9776-7AAA6112D87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20441" y="1424750"/>
            <a:ext cx="5450641" cy="3188626"/>
          </a:xfrm>
          <a:prstGeom prst="rect">
            <a:avLst/>
          </a:prstGeom>
        </p:spPr>
      </p:pic>
      <p:sp>
        <p:nvSpPr>
          <p:cNvPr id="132" name="Freeform: Shape 131">
            <a:extLst>
              <a:ext uri="{FF2B5EF4-FFF2-40B4-BE49-F238E27FC236}">
                <a16:creationId xmlns:a16="http://schemas.microsoft.com/office/drawing/2014/main" id="{DCC11005-BC53-5976-9587-FB0B62EF64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510067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0C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Rectangle 35">
            <a:extLst>
              <a:ext uri="{FF2B5EF4-FFF2-40B4-BE49-F238E27FC236}">
                <a16:creationId xmlns:a16="http://schemas.microsoft.com/office/drawing/2014/main" id="{ADE57300-C7FF-4578-99A0-42B0295B12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DB8F8250-7A81-4A19-87AD-FFB2CE4E39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8" name="Rectangle 37">
            <a:extLst>
              <a:ext uri="{FF2B5EF4-FFF2-40B4-BE49-F238E27FC236}">
                <a16:creationId xmlns:a16="http://schemas.microsoft.com/office/drawing/2014/main" id="{AD1BDCCC-E676-2A7E-BE11-2B8C23DB28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8" name="Picture Placeholder 7" descr="A group of food in bags&#10;&#10;Description automatically generated">
            <a:extLst>
              <a:ext uri="{FF2B5EF4-FFF2-40B4-BE49-F238E27FC236}">
                <a16:creationId xmlns:a16="http://schemas.microsoft.com/office/drawing/2014/main" id="{E9E9B43C-1870-0E13-3551-B5593F327946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2"/>
          <a:srcRect t="1478" r="2" b="1480"/>
          <a:stretch/>
        </p:blipFill>
        <p:spPr>
          <a:xfrm>
            <a:off x="517866" y="2177143"/>
            <a:ext cx="5746565" cy="4170815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49847012-7879-7272-DDA3-A61B4AC0BA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69" y="976160"/>
            <a:ext cx="11153214" cy="1113897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200" dirty="0">
                <a:latin typeface="Arial"/>
                <a:cs typeface="Arial"/>
              </a:rPr>
              <a:t>Waste management and recycling within the hotel industry</a:t>
            </a:r>
          </a:p>
        </p:txBody>
      </p:sp>
      <p:sp>
        <p:nvSpPr>
          <p:cNvPr id="39" name="Freeform: Shape 38">
            <a:extLst>
              <a:ext uri="{FF2B5EF4-FFF2-40B4-BE49-F238E27FC236}">
                <a16:creationId xmlns:a16="http://schemas.microsoft.com/office/drawing/2014/main" id="{781C97B1-8A09-6383-8C65-A3B7357781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9" name="Picture 8" descr="A text on a piece of paper&#10;&#10;Description automatically generated">
            <a:extLst>
              <a:ext uri="{FF2B5EF4-FFF2-40B4-BE49-F238E27FC236}">
                <a16:creationId xmlns:a16="http://schemas.microsoft.com/office/drawing/2014/main" id="{6A356B7C-5769-C80F-ED4B-E3D960B188F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85263" y="2012271"/>
            <a:ext cx="5192649" cy="4093029"/>
          </a:xfrm>
          <a:prstGeom prst="rect">
            <a:avLst/>
          </a:prstGeom>
        </p:spPr>
      </p:pic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2F1027B9-050B-83E4-CD1E-F2DDDDCF83A2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726147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0C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Rectangle 61">
            <a:extLst>
              <a:ext uri="{FF2B5EF4-FFF2-40B4-BE49-F238E27FC236}">
                <a16:creationId xmlns:a16="http://schemas.microsoft.com/office/drawing/2014/main" id="{ADE57300-C7FF-4578-99A0-42B0295B12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Rectangle 62">
            <a:extLst>
              <a:ext uri="{FF2B5EF4-FFF2-40B4-BE49-F238E27FC236}">
                <a16:creationId xmlns:a16="http://schemas.microsoft.com/office/drawing/2014/main" id="{DB8F8250-7A81-4A19-87AD-FFB2CE4E39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64" name="Rectangle 63">
            <a:extLst>
              <a:ext uri="{FF2B5EF4-FFF2-40B4-BE49-F238E27FC236}">
                <a16:creationId xmlns:a16="http://schemas.microsoft.com/office/drawing/2014/main" id="{9E10BDB4-64F2-477D-A03B-9F8352D5E0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8" name="Picture Placeholder 7" descr="A group of children playing with garbage&#10;&#10;Description automatically generated">
            <a:extLst>
              <a:ext uri="{FF2B5EF4-FFF2-40B4-BE49-F238E27FC236}">
                <a16:creationId xmlns:a16="http://schemas.microsoft.com/office/drawing/2014/main" id="{4B01BAD6-DAAD-44B5-E344-8A658B2D882F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2"/>
          <a:srcRect l="5086" r="5090" b="3"/>
          <a:stretch/>
        </p:blipFill>
        <p:spPr>
          <a:xfrm>
            <a:off x="517866" y="2429691"/>
            <a:ext cx="6281929" cy="3916313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A42E2A9-A67E-D3B5-D1A3-C3774C402E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67" y="976160"/>
            <a:ext cx="6300216" cy="132290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Overview of literature</a:t>
            </a:r>
          </a:p>
          <a:p>
            <a:endParaRPr lang="en-US"/>
          </a:p>
        </p:txBody>
      </p:sp>
      <p:sp>
        <p:nvSpPr>
          <p:cNvPr id="31" name="Text Placeholder 3">
            <a:extLst>
              <a:ext uri="{FF2B5EF4-FFF2-40B4-BE49-F238E27FC236}">
                <a16:creationId xmlns:a16="http://schemas.microsoft.com/office/drawing/2014/main" id="{8AE4927B-955C-C7C6-74B4-6059D38E506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507223" y="1033272"/>
            <a:ext cx="4166909" cy="531273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1800" i="0" dirty="0">
                <a:latin typeface="Arial"/>
                <a:cs typeface="Arial"/>
              </a:rPr>
              <a:t>Problem of food waste is continuously growing</a:t>
            </a:r>
            <a:endParaRPr lang="en-US" sz="1800" dirty="0">
              <a:latin typeface="Arial"/>
              <a:cs typeface="Arial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1800" i="0" dirty="0">
                <a:latin typeface="Arial"/>
                <a:cs typeface="Arial"/>
              </a:rPr>
              <a:t>Many food-related firms choose to discard surplus food rather than managing it appropriately </a:t>
            </a:r>
            <a:endParaRPr lang="en-US" sz="1800" dirty="0">
              <a:latin typeface="Arial"/>
              <a:cs typeface="Arial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1800" i="0" dirty="0">
                <a:latin typeface="Arial"/>
                <a:cs typeface="Arial"/>
              </a:rPr>
              <a:t>Food waste has collective influence of economic, financial, cultural and moral issues</a:t>
            </a:r>
            <a:endParaRPr lang="en-US" sz="1800" dirty="0">
              <a:latin typeface="Arial"/>
              <a:cs typeface="Arial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1800" i="0" dirty="0">
                <a:latin typeface="Arial"/>
                <a:cs typeface="Arial"/>
              </a:rPr>
              <a:t>Over 30% of the global food production intended for human consumption is lost or wasted</a:t>
            </a:r>
            <a:endParaRPr lang="en-US" sz="1800" dirty="0">
              <a:latin typeface="Arial"/>
              <a:cs typeface="Arial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1800" i="0" dirty="0">
                <a:latin typeface="Arial"/>
                <a:cs typeface="Arial"/>
              </a:rPr>
              <a:t>Global hunger affected around 720 to 811 million individuals in 2020</a:t>
            </a:r>
            <a:endParaRPr lang="en-US" sz="1800" dirty="0">
              <a:latin typeface="Arial"/>
              <a:cs typeface="Arial"/>
            </a:endParaRPr>
          </a:p>
        </p:txBody>
      </p:sp>
      <p:sp>
        <p:nvSpPr>
          <p:cNvPr id="65" name="Rectangle 64">
            <a:extLst>
              <a:ext uri="{FF2B5EF4-FFF2-40B4-BE49-F238E27FC236}">
                <a16:creationId xmlns:a16="http://schemas.microsoft.com/office/drawing/2014/main" id="{887F59F2-5FBC-40CD-AD35-376AECE49E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8" y="508090"/>
            <a:ext cx="6281928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868670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0C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Rectangle 39">
            <a:extLst>
              <a:ext uri="{FF2B5EF4-FFF2-40B4-BE49-F238E27FC236}">
                <a16:creationId xmlns:a16="http://schemas.microsoft.com/office/drawing/2014/main" id="{ADE57300-C7FF-4578-99A0-42B0295B12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DB8F8250-7A81-4A19-87AD-FFB2CE4E39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44" name="Rectangle 43">
            <a:extLst>
              <a:ext uri="{FF2B5EF4-FFF2-40B4-BE49-F238E27FC236}">
                <a16:creationId xmlns:a16="http://schemas.microsoft.com/office/drawing/2014/main" id="{34C0330F-1D4F-4552-B799-615DD237B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pic>
        <p:nvPicPr>
          <p:cNvPr id="8" name="Picture Placeholder 7" descr="A person in a gas mask standing in a pile of garbage&#10;&#10;Description automatically generated">
            <a:extLst>
              <a:ext uri="{FF2B5EF4-FFF2-40B4-BE49-F238E27FC236}">
                <a16:creationId xmlns:a16="http://schemas.microsoft.com/office/drawing/2014/main" id="{E217CCFF-84A8-5186-041E-28E6658493C7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2"/>
          <a:srcRect l="19062" r="19062"/>
          <a:stretch/>
        </p:blipFill>
        <p:spPr>
          <a:xfrm>
            <a:off x="6386140" y="987425"/>
            <a:ext cx="5303034" cy="5141232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A207F3F-4AE9-641B-43D4-2FD7AD2763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70" y="746759"/>
            <a:ext cx="4798200" cy="1463040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100" dirty="0"/>
              <a:t>Impacts on the environment within the industry </a:t>
            </a:r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92BE0106-0C20-465B-A1BE-0BAC2737B1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1" y="508090"/>
            <a:ext cx="4672966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graphicFrame>
        <p:nvGraphicFramePr>
          <p:cNvPr id="35" name="Text Placeholder 3">
            <a:extLst>
              <a:ext uri="{FF2B5EF4-FFF2-40B4-BE49-F238E27FC236}">
                <a16:creationId xmlns:a16="http://schemas.microsoft.com/office/drawing/2014/main" id="{74A01827-8943-A90F-A389-4CB131EE32F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15359113"/>
              </p:ext>
            </p:extLst>
          </p:nvPr>
        </p:nvGraphicFramePr>
        <p:xfrm>
          <a:off x="502827" y="2209799"/>
          <a:ext cx="5157744" cy="424542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14401815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0C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38B3E4-0799-9F3E-1A69-22868D2FC3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70" y="992785"/>
            <a:ext cx="5581664" cy="2428792"/>
          </a:xfrm>
        </p:spPr>
        <p:txBody>
          <a:bodyPr/>
          <a:lstStyle/>
          <a:p>
            <a:pPr marL="342900" indent="-342900">
              <a:buFont typeface="Courier New"/>
              <a:buChar char="o"/>
            </a:pPr>
            <a:r>
              <a:rPr lang="en-US" sz="1800" b="0" dirty="0">
                <a:latin typeface="Arial"/>
                <a:ea typeface="+mj-lt"/>
                <a:cs typeface="+mj-lt"/>
              </a:rPr>
              <a:t>The hotel business in the UK generates 1.1 million tons of food waste each year</a:t>
            </a:r>
            <a:br>
              <a:rPr lang="en-US" sz="1800" b="0" dirty="0">
                <a:latin typeface="Arial"/>
                <a:ea typeface="+mj-lt"/>
                <a:cs typeface="+mj-lt"/>
              </a:rPr>
            </a:br>
            <a:endParaRPr lang="en-US" sz="1800">
              <a:latin typeface="Arial"/>
              <a:cs typeface="Arial"/>
            </a:endParaRPr>
          </a:p>
          <a:p>
            <a:pPr marL="342900" indent="-342900">
              <a:buFont typeface="Courier New"/>
              <a:buChar char="o"/>
            </a:pPr>
            <a:r>
              <a:rPr lang="en-US" sz="1800" b="0" dirty="0">
                <a:latin typeface="Arial"/>
                <a:ea typeface="+mj-lt"/>
                <a:cs typeface="+mj-lt"/>
              </a:rPr>
              <a:t>11.6% of the total 9.5 million tons</a:t>
            </a:r>
            <a:br>
              <a:rPr lang="en-US" sz="1800" b="0" dirty="0">
                <a:latin typeface="Arial"/>
                <a:ea typeface="+mj-lt"/>
                <a:cs typeface="+mj-lt"/>
              </a:rPr>
            </a:br>
            <a:endParaRPr lang="en-US" sz="1800">
              <a:latin typeface="Arial"/>
              <a:cs typeface="Arial"/>
            </a:endParaRPr>
          </a:p>
          <a:p>
            <a:pPr marL="342900" indent="-342900">
              <a:buFont typeface="Courier New"/>
              <a:buChar char="o"/>
            </a:pPr>
            <a:r>
              <a:rPr lang="en-US" sz="1800" b="0" dirty="0">
                <a:latin typeface="Arial"/>
                <a:ea typeface="+mj-lt"/>
                <a:cs typeface="+mj-lt"/>
              </a:rPr>
              <a:t>Preparation (45%), spoiling (21%), client leftovers (34%)</a:t>
            </a:r>
            <a:br>
              <a:rPr lang="en-US" sz="1800" b="0" dirty="0">
                <a:latin typeface="Arial"/>
                <a:ea typeface="+mj-lt"/>
                <a:cs typeface="+mj-lt"/>
              </a:rPr>
            </a:br>
            <a:br>
              <a:rPr lang="en-US" sz="2000" b="0" dirty="0">
                <a:latin typeface="Arial"/>
                <a:ea typeface="+mj-lt"/>
                <a:cs typeface="+mj-lt"/>
              </a:rPr>
            </a:br>
            <a:endParaRPr lang="en-US" sz="2000" b="0" dirty="0">
              <a:latin typeface="Arial"/>
              <a:ea typeface="+mj-lt"/>
              <a:cs typeface="+mj-lt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94B8A01-C920-1191-852B-FA65AFFBA547}"/>
              </a:ext>
            </a:extLst>
          </p:cNvPr>
          <p:cNvSpPr txBox="1"/>
          <p:nvPr/>
        </p:nvSpPr>
        <p:spPr>
          <a:xfrm>
            <a:off x="98707" y="3427064"/>
            <a:ext cx="6150633" cy="98488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>
              <a:spcBef>
                <a:spcPct val="0"/>
              </a:spcBef>
            </a:pPr>
            <a:r>
              <a:rPr lang="en-US" b="1" dirty="0">
                <a:latin typeface="Arial"/>
                <a:cs typeface="Arial"/>
              </a:rPr>
              <a:t>Conventional techniques of managing food waste: </a:t>
            </a:r>
            <a:endParaRPr lang="en-US" b="1">
              <a:latin typeface="Bierstadt"/>
              <a:cs typeface="Arial"/>
            </a:endParaRPr>
          </a:p>
          <a:p>
            <a:pPr>
              <a:spcBef>
                <a:spcPct val="0"/>
              </a:spcBef>
            </a:pPr>
            <a:br>
              <a:rPr lang="en-US" sz="2000" dirty="0">
                <a:latin typeface="Arial"/>
                <a:cs typeface="Arial"/>
              </a:rPr>
            </a:br>
            <a:r>
              <a:rPr lang="en-US" sz="2000" dirty="0">
                <a:latin typeface="Arial"/>
                <a:cs typeface="Arial"/>
              </a:rPr>
              <a:t> 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CBCAE5C-A995-9CB6-7D9F-572063D370D7}"/>
              </a:ext>
            </a:extLst>
          </p:cNvPr>
          <p:cNvSpPr txBox="1"/>
          <p:nvPr/>
        </p:nvSpPr>
        <p:spPr>
          <a:xfrm>
            <a:off x="363582" y="3917278"/>
            <a:ext cx="5359879" cy="258532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>
              <a:spcBef>
                <a:spcPct val="0"/>
              </a:spcBef>
            </a:pPr>
            <a:r>
              <a:rPr lang="en-US" sz="1600" dirty="0">
                <a:latin typeface="Arial"/>
                <a:cs typeface="Arial"/>
              </a:rPr>
              <a:t>Supplying animals</a:t>
            </a:r>
            <a:endParaRPr lang="en-US" sz="1600"/>
          </a:p>
          <a:p>
            <a:pPr algn="ctr">
              <a:spcBef>
                <a:spcPct val="0"/>
              </a:spcBef>
            </a:pPr>
            <a:br>
              <a:rPr lang="en-US" sz="1600" dirty="0">
                <a:latin typeface="Arial"/>
                <a:cs typeface="Arial"/>
              </a:rPr>
            </a:br>
            <a:r>
              <a:rPr lang="en-US" sz="1600" dirty="0">
                <a:latin typeface="Arial"/>
                <a:cs typeface="Arial"/>
              </a:rPr>
              <a:t> Fermentation in anaerobic conditions</a:t>
            </a:r>
          </a:p>
          <a:p>
            <a:pPr algn="ctr">
              <a:spcBef>
                <a:spcPct val="0"/>
              </a:spcBef>
            </a:pPr>
            <a:br>
              <a:rPr lang="en-US" sz="1600" dirty="0">
                <a:latin typeface="Arial"/>
                <a:cs typeface="Arial"/>
              </a:rPr>
            </a:br>
            <a:r>
              <a:rPr lang="en-US" sz="1600" dirty="0">
                <a:latin typeface="Arial"/>
                <a:cs typeface="Arial"/>
              </a:rPr>
              <a:t> Composting</a:t>
            </a:r>
          </a:p>
          <a:p>
            <a:pPr algn="ctr">
              <a:spcBef>
                <a:spcPct val="0"/>
              </a:spcBef>
            </a:pPr>
            <a:br>
              <a:rPr lang="en-US" sz="1600" dirty="0">
                <a:latin typeface="Arial"/>
                <a:cs typeface="Arial"/>
              </a:rPr>
            </a:br>
            <a:r>
              <a:rPr lang="en-US" sz="1600" dirty="0">
                <a:latin typeface="Arial"/>
                <a:cs typeface="Arial"/>
              </a:rPr>
              <a:t> Energy recuperation</a:t>
            </a:r>
          </a:p>
          <a:p>
            <a:pPr algn="ctr">
              <a:spcBef>
                <a:spcPct val="0"/>
              </a:spcBef>
            </a:pPr>
            <a:r>
              <a:rPr lang="en-US" sz="1600" dirty="0">
                <a:latin typeface="Arial"/>
                <a:cs typeface="Arial"/>
              </a:rPr>
              <a:t> </a:t>
            </a:r>
            <a:br>
              <a:rPr lang="en-US" sz="1600" dirty="0">
                <a:latin typeface="Arial"/>
                <a:cs typeface="Arial"/>
              </a:rPr>
            </a:br>
            <a:r>
              <a:rPr lang="en-US" sz="1600" dirty="0">
                <a:latin typeface="Arial"/>
                <a:cs typeface="Arial"/>
              </a:rPr>
              <a:t> Disposal in landfills (</a:t>
            </a:r>
            <a:r>
              <a:rPr lang="en-US" sz="1600" dirty="0">
                <a:latin typeface="Arial"/>
                <a:ea typeface="+mn-lt"/>
                <a:cs typeface="+mn-lt"/>
              </a:rPr>
              <a:t>3% of the total GHG emissions)</a:t>
            </a:r>
          </a:p>
          <a:p>
            <a:pPr algn="l"/>
            <a:endParaRPr lang="en-US" dirty="0"/>
          </a:p>
        </p:txBody>
      </p:sp>
      <p:pic>
        <p:nvPicPr>
          <p:cNvPr id="15" name="Picture Placeholder 14" descr="Hands holding dirt in a pile of dirt&#10;&#10;Description automatically generated">
            <a:extLst>
              <a:ext uri="{FF2B5EF4-FFF2-40B4-BE49-F238E27FC236}">
                <a16:creationId xmlns:a16="http://schemas.microsoft.com/office/drawing/2014/main" id="{4DF8C772-C916-8744-FC05-8C6ACB90B975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l="15624" r="15624"/>
          <a:stretch/>
        </p:blipFill>
        <p:spPr/>
      </p:pic>
    </p:spTree>
    <p:extLst>
      <p:ext uri="{BB962C8B-B14F-4D97-AF65-F5344CB8AC3E}">
        <p14:creationId xmlns:p14="http://schemas.microsoft.com/office/powerpoint/2010/main" val="200147664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0C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EE335A-1A2D-AAF9-4E41-48130F7A55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200" b="0" dirty="0">
                <a:latin typeface="Arial"/>
                <a:ea typeface="+mj-lt"/>
                <a:cs typeface="+mj-lt"/>
              </a:rPr>
              <a:t>Prevention, reduction, recycling and reuse!</a:t>
            </a:r>
            <a:endParaRPr lang="en-US" sz="3200">
              <a:latin typeface="Arial"/>
              <a:cs typeface="Arial"/>
            </a:endParaRPr>
          </a:p>
        </p:txBody>
      </p:sp>
      <p:pic>
        <p:nvPicPr>
          <p:cNvPr id="8" name="Picture Placeholder 7" descr="A chart of different types of waste&#10;&#10;Description automatically generated">
            <a:extLst>
              <a:ext uri="{FF2B5EF4-FFF2-40B4-BE49-F238E27FC236}">
                <a16:creationId xmlns:a16="http://schemas.microsoft.com/office/drawing/2014/main" id="{862260A7-A1D7-DEA9-ECD1-1D7055AAC626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l="16212" r="16212"/>
          <a:stretch/>
        </p:blipFill>
        <p:spPr/>
      </p:pic>
      <p:graphicFrame>
        <p:nvGraphicFramePr>
          <p:cNvPr id="14" name="Text Placeholder 3">
            <a:extLst>
              <a:ext uri="{FF2B5EF4-FFF2-40B4-BE49-F238E27FC236}">
                <a16:creationId xmlns:a16="http://schemas.microsoft.com/office/drawing/2014/main" id="{450430CF-7200-85DE-3EAC-784654096A37}"/>
              </a:ext>
            </a:extLst>
          </p:cNvPr>
          <p:cNvGraphicFramePr/>
          <p:nvPr/>
        </p:nvGraphicFramePr>
        <p:xfrm>
          <a:off x="517870" y="2520933"/>
          <a:ext cx="5020948" cy="42394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36765244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0C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111BF6-CDF7-F4F3-3BDD-1F0C8DA9D2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36474" y="834634"/>
            <a:ext cx="5021182" cy="614759"/>
          </a:xfrm>
        </p:spPr>
        <p:txBody>
          <a:bodyPr>
            <a:noAutofit/>
          </a:bodyPr>
          <a:lstStyle/>
          <a:p>
            <a:pPr algn="ctr"/>
            <a:r>
              <a:rPr lang="en-US" sz="4400" dirty="0">
                <a:latin typeface="Arial"/>
                <a:cs typeface="Arial"/>
              </a:rPr>
              <a:t>PESTLE Analysis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6BB386A-2437-85D2-B89A-93AB8FC812B3}"/>
              </a:ext>
            </a:extLst>
          </p:cNvPr>
          <p:cNvSpPr txBox="1"/>
          <p:nvPr/>
        </p:nvSpPr>
        <p:spPr>
          <a:xfrm>
            <a:off x="542192" y="2066192"/>
            <a:ext cx="2743200" cy="59093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400" b="1" dirty="0">
                <a:latin typeface="Arial"/>
                <a:cs typeface="Arial"/>
              </a:rPr>
              <a:t>P</a:t>
            </a:r>
            <a:r>
              <a:rPr lang="en-US" sz="2400" dirty="0">
                <a:latin typeface="Arial"/>
                <a:cs typeface="Arial"/>
              </a:rPr>
              <a:t>olitical factors </a:t>
            </a:r>
            <a:endParaRPr lang="en-US"/>
          </a:p>
          <a:p>
            <a:endParaRPr lang="en-US" sz="2400" dirty="0">
              <a:latin typeface="Arial"/>
              <a:ea typeface="+mn-lt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US" dirty="0">
                <a:latin typeface="Arial"/>
                <a:ea typeface="+mn-lt"/>
                <a:cs typeface="Arial"/>
              </a:rPr>
              <a:t>Regulatory frameworks by the governments</a:t>
            </a:r>
          </a:p>
          <a:p>
            <a:r>
              <a:rPr lang="en-US" dirty="0">
                <a:latin typeface="Arial"/>
                <a:ea typeface="+mn-lt"/>
                <a:cs typeface="Arial"/>
              </a:rPr>
              <a:t>  </a:t>
            </a:r>
            <a:endParaRPr lang="en-US" dirty="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US" dirty="0">
                <a:latin typeface="Arial"/>
                <a:ea typeface="+mn-lt"/>
                <a:cs typeface="Arial"/>
              </a:rPr>
              <a:t>Hygiene, storing &amp; shipping products</a:t>
            </a:r>
            <a:endParaRPr lang="en-US">
              <a:latin typeface="Arial"/>
              <a:cs typeface="Arial"/>
            </a:endParaRPr>
          </a:p>
          <a:p>
            <a:endParaRPr lang="en-US" dirty="0">
              <a:latin typeface="Arial"/>
              <a:ea typeface="+mn-lt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US" dirty="0">
                <a:latin typeface="Arial"/>
                <a:ea typeface="+mn-lt"/>
                <a:cs typeface="Arial"/>
              </a:rPr>
              <a:t>Criteria for employees in the hotel industry</a:t>
            </a:r>
            <a:endParaRPr lang="en-US">
              <a:latin typeface="Arial"/>
              <a:cs typeface="Arial"/>
            </a:endParaRPr>
          </a:p>
          <a:p>
            <a:endParaRPr lang="en-US" dirty="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US" dirty="0">
                <a:latin typeface="Arial"/>
                <a:ea typeface="+mn-lt"/>
                <a:cs typeface="Arial"/>
              </a:rPr>
              <a:t>Waste management hierarchy of the European Union (1970s) </a:t>
            </a:r>
            <a:endParaRPr lang="en-US"/>
          </a:p>
          <a:p>
            <a:endParaRPr lang="en-US" dirty="0">
              <a:latin typeface="Arial"/>
              <a:cs typeface="Arial"/>
            </a:endParaRPr>
          </a:p>
          <a:p>
            <a:endParaRPr lang="en-US" dirty="0">
              <a:latin typeface="Arial"/>
              <a:cs typeface="Arial"/>
            </a:endParaRPr>
          </a:p>
          <a:p>
            <a:endParaRPr lang="en-US" dirty="0">
              <a:latin typeface="Arial"/>
              <a:cs typeface="Arial"/>
            </a:endParaRPr>
          </a:p>
          <a:p>
            <a:endParaRPr lang="en-US" sz="2400" dirty="0">
              <a:latin typeface="Arial"/>
              <a:cs typeface="Arial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BBAA399-30C4-F933-F269-0192CF9A9533}"/>
              </a:ext>
            </a:extLst>
          </p:cNvPr>
          <p:cNvSpPr txBox="1"/>
          <p:nvPr/>
        </p:nvSpPr>
        <p:spPr>
          <a:xfrm>
            <a:off x="4729874" y="2070615"/>
            <a:ext cx="2743200" cy="495520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400" b="1" dirty="0">
                <a:latin typeface="Arial"/>
                <a:ea typeface="+mn-lt"/>
                <a:cs typeface="+mn-lt"/>
              </a:rPr>
              <a:t>E</a:t>
            </a:r>
            <a:r>
              <a:rPr lang="en-US" sz="2400" dirty="0">
                <a:latin typeface="Arial"/>
                <a:ea typeface="+mn-lt"/>
                <a:cs typeface="+mn-lt"/>
              </a:rPr>
              <a:t>conomic factors</a:t>
            </a:r>
            <a:endParaRPr lang="en-US" sz="2400">
              <a:latin typeface="Arial"/>
              <a:cs typeface="Arial"/>
            </a:endParaRPr>
          </a:p>
          <a:p>
            <a:pPr algn="l"/>
            <a:endParaRPr lang="en-US" sz="2400" dirty="0">
              <a:latin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US" dirty="0">
                <a:latin typeface="Arial"/>
                <a:ea typeface="+mn-lt"/>
                <a:cs typeface="Arial"/>
              </a:rPr>
              <a:t>Ongoing conflict between Russia and Ukraine </a:t>
            </a:r>
            <a:endParaRPr lang="en-US" dirty="0">
              <a:latin typeface="Arial"/>
              <a:cs typeface="Arial"/>
            </a:endParaRPr>
          </a:p>
          <a:p>
            <a:endParaRPr lang="en-US" dirty="0">
              <a:latin typeface="Arial"/>
              <a:ea typeface="+mn-lt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US" dirty="0">
                <a:latin typeface="Arial"/>
                <a:ea typeface="+mn-lt"/>
                <a:cs typeface="Arial"/>
              </a:rPr>
              <a:t>Advantages to employees</a:t>
            </a:r>
            <a:endParaRPr lang="en-US" dirty="0">
              <a:latin typeface="Arial"/>
              <a:cs typeface="Arial"/>
            </a:endParaRPr>
          </a:p>
          <a:p>
            <a:endParaRPr lang="en-US" dirty="0">
              <a:latin typeface="Arial"/>
              <a:ea typeface="+mn-lt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US" dirty="0">
                <a:latin typeface="Arial"/>
                <a:ea typeface="+mn-lt"/>
                <a:cs typeface="Arial"/>
              </a:rPr>
              <a:t>Cost-benefit assessments</a:t>
            </a:r>
            <a:endParaRPr lang="en-US" dirty="0">
              <a:latin typeface="Arial"/>
              <a:cs typeface="Arial"/>
            </a:endParaRPr>
          </a:p>
          <a:p>
            <a:endParaRPr lang="en-US" dirty="0">
              <a:latin typeface="Arial"/>
              <a:ea typeface="+mn-lt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US" dirty="0">
                <a:latin typeface="Arial"/>
                <a:ea typeface="+mn-lt"/>
                <a:cs typeface="Arial"/>
              </a:rPr>
              <a:t>Recycling valued commodities </a:t>
            </a:r>
            <a:endParaRPr lang="en-US">
              <a:latin typeface="Bierstadt"/>
              <a:ea typeface="+mn-lt"/>
              <a:cs typeface="Arial"/>
            </a:endParaRPr>
          </a:p>
          <a:p>
            <a:endParaRPr lang="en-US" dirty="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US" dirty="0">
                <a:latin typeface="Arial"/>
                <a:ea typeface="+mn-lt"/>
                <a:cs typeface="Arial"/>
              </a:rPr>
              <a:t>Marriott 360 </a:t>
            </a:r>
            <a:endParaRPr lang="en-US" dirty="0"/>
          </a:p>
          <a:p>
            <a:endParaRPr lang="en-US" sz="16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8C23398-07CC-572A-3103-7EE618740C9F}"/>
              </a:ext>
            </a:extLst>
          </p:cNvPr>
          <p:cNvSpPr txBox="1"/>
          <p:nvPr/>
        </p:nvSpPr>
        <p:spPr>
          <a:xfrm>
            <a:off x="8708532" y="2070340"/>
            <a:ext cx="2743200" cy="52014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400" b="1" dirty="0">
                <a:latin typeface="Arial"/>
                <a:cs typeface="Arial"/>
              </a:rPr>
              <a:t>S</a:t>
            </a:r>
            <a:r>
              <a:rPr lang="en-US" sz="2400" dirty="0">
                <a:latin typeface="Arial"/>
                <a:cs typeface="Arial"/>
              </a:rPr>
              <a:t>ocial factors</a:t>
            </a:r>
          </a:p>
          <a:p>
            <a:pPr algn="ctr"/>
            <a:endParaRPr lang="en-US" sz="2400" dirty="0">
              <a:latin typeface="Arial"/>
              <a:cs typeface="Arial"/>
            </a:endParaRPr>
          </a:p>
          <a:p>
            <a:pPr marL="342900" indent="-342900" algn="ctr">
              <a:buFont typeface="Arial"/>
              <a:buChar char="•"/>
            </a:pPr>
            <a:r>
              <a:rPr lang="en-US" sz="2000" dirty="0">
                <a:latin typeface="Arial"/>
                <a:ea typeface="+mn-lt"/>
                <a:cs typeface="Arial"/>
              </a:rPr>
              <a:t>To inform all members food waste is a collective responsibility</a:t>
            </a:r>
            <a:endParaRPr lang="en-US" sz="2000">
              <a:latin typeface="Arial"/>
              <a:cs typeface="Arial"/>
            </a:endParaRPr>
          </a:p>
          <a:p>
            <a:pPr algn="ctr"/>
            <a:endParaRPr lang="en-US" sz="2000" dirty="0">
              <a:latin typeface="Arial"/>
              <a:ea typeface="+mn-lt"/>
              <a:cs typeface="Arial"/>
            </a:endParaRPr>
          </a:p>
          <a:p>
            <a:pPr marL="342900" indent="-342900" algn="ctr">
              <a:buFont typeface="Arial"/>
              <a:buChar char="•"/>
            </a:pPr>
            <a:r>
              <a:rPr lang="en-US" sz="2000" dirty="0">
                <a:latin typeface="Arial"/>
                <a:ea typeface="+mn-lt"/>
                <a:cs typeface="Arial"/>
              </a:rPr>
              <a:t>Comprehensive training on food waste management</a:t>
            </a:r>
          </a:p>
          <a:p>
            <a:pPr algn="ctr"/>
            <a:endParaRPr lang="en-US" sz="2000" dirty="0">
              <a:latin typeface="Arial"/>
              <a:cs typeface="Arial"/>
            </a:endParaRPr>
          </a:p>
          <a:p>
            <a:pPr marL="342900" indent="-342900" algn="ctr">
              <a:buFont typeface="Arial"/>
              <a:buChar char="•"/>
            </a:pPr>
            <a:r>
              <a:rPr lang="en-US" sz="2000" dirty="0">
                <a:latin typeface="Arial"/>
                <a:ea typeface="+mn-lt"/>
                <a:cs typeface="Arial"/>
              </a:rPr>
              <a:t>15-minutes training sessions of the Marriott</a:t>
            </a:r>
            <a:endParaRPr lang="en-US" sz="2000" dirty="0">
              <a:latin typeface="Arial"/>
              <a:cs typeface="Arial"/>
            </a:endParaRPr>
          </a:p>
          <a:p>
            <a:pPr algn="ctr"/>
            <a:endParaRPr lang="en-US" sz="240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70365319"/>
      </p:ext>
    </p:extLst>
  </p:cSld>
  <p:clrMapOvr>
    <a:masterClrMapping/>
  </p:clrMapOvr>
  <p:transition spd="slow">
    <p:wipe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0C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BB7D773C-461A-02E4-1074-9D86EB627786}"/>
              </a:ext>
            </a:extLst>
          </p:cNvPr>
          <p:cNvSpPr txBox="1"/>
          <p:nvPr/>
        </p:nvSpPr>
        <p:spPr>
          <a:xfrm>
            <a:off x="489540" y="869165"/>
            <a:ext cx="3663350" cy="553997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400" b="1" dirty="0">
                <a:latin typeface="Arial"/>
                <a:cs typeface="Arial"/>
              </a:rPr>
              <a:t>T</a:t>
            </a:r>
            <a:r>
              <a:rPr lang="en-US" sz="2400" dirty="0">
                <a:latin typeface="Arial"/>
                <a:cs typeface="Arial"/>
              </a:rPr>
              <a:t>echnological factors </a:t>
            </a:r>
            <a:endParaRPr lang="en-US" dirty="0"/>
          </a:p>
          <a:p>
            <a:endParaRPr lang="en-US" sz="2400" dirty="0">
              <a:latin typeface="Arial"/>
              <a:ea typeface="+mn-lt"/>
              <a:cs typeface="Arial"/>
            </a:endParaRPr>
          </a:p>
          <a:p>
            <a:pPr algn="ctr"/>
            <a:r>
              <a:rPr lang="en-US" b="1" dirty="0">
                <a:latin typeface="Arial"/>
                <a:ea typeface="+mn-lt"/>
                <a:cs typeface="+mn-lt"/>
              </a:rPr>
              <a:t>Advent of artificial intelligence (AI) </a:t>
            </a:r>
            <a:endParaRPr lang="en-US" b="1" dirty="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endParaRPr lang="en-US" dirty="0">
              <a:latin typeface="Arial"/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en-US" dirty="0">
                <a:latin typeface="Arial"/>
                <a:ea typeface="+mn-lt"/>
                <a:cs typeface="+mn-lt"/>
              </a:rPr>
              <a:t>Sustainable and locally grown food procurement</a:t>
            </a:r>
            <a:endParaRPr lang="en-US" dirty="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endParaRPr lang="en-US" dirty="0">
              <a:latin typeface="Arial"/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en-US" dirty="0">
                <a:latin typeface="Arial"/>
                <a:ea typeface="+mn-lt"/>
                <a:cs typeface="+mn-lt"/>
              </a:rPr>
              <a:t>The elimination of unnecessary food waste</a:t>
            </a:r>
            <a:endParaRPr lang="en-US" dirty="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endParaRPr lang="en-US" dirty="0">
              <a:latin typeface="Arial"/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en-US" dirty="0">
                <a:latin typeface="Arial"/>
                <a:ea typeface="+mn-lt"/>
                <a:cs typeface="+mn-lt"/>
              </a:rPr>
              <a:t>The development of healthier food items </a:t>
            </a:r>
            <a:endParaRPr lang="en-US" dirty="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endParaRPr lang="en-US" dirty="0">
              <a:latin typeface="Arial"/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en-US" dirty="0">
                <a:latin typeface="Arial"/>
                <a:ea typeface="+mn-lt"/>
                <a:cs typeface="+mn-lt"/>
              </a:rPr>
              <a:t>Minimize operational inefficiencies</a:t>
            </a:r>
            <a:endParaRPr lang="en-US" dirty="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endParaRPr lang="en-US" dirty="0">
              <a:latin typeface="Arial"/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en-US" dirty="0">
                <a:latin typeface="Arial"/>
                <a:ea typeface="+mn-lt"/>
                <a:cs typeface="+mn-lt"/>
              </a:rPr>
              <a:t>Advancing the circular economy</a:t>
            </a:r>
            <a:endParaRPr lang="en-US" dirty="0">
              <a:latin typeface="Arial"/>
              <a:cs typeface="Arial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042034A-1E3C-6635-2F73-8D54B1CFECD6}"/>
              </a:ext>
            </a:extLst>
          </p:cNvPr>
          <p:cNvSpPr txBox="1"/>
          <p:nvPr/>
        </p:nvSpPr>
        <p:spPr>
          <a:xfrm>
            <a:off x="4706441" y="869165"/>
            <a:ext cx="3332671" cy="553997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400" b="1" dirty="0">
                <a:latin typeface="Arial"/>
                <a:ea typeface="+mn-lt"/>
                <a:cs typeface="+mn-lt"/>
              </a:rPr>
              <a:t>L</a:t>
            </a:r>
            <a:r>
              <a:rPr lang="en-US" sz="2400" dirty="0">
                <a:latin typeface="Arial"/>
                <a:ea typeface="+mn-lt"/>
                <a:cs typeface="+mn-lt"/>
              </a:rPr>
              <a:t>egal factors</a:t>
            </a:r>
            <a:endParaRPr lang="en-US" sz="2400" dirty="0">
              <a:latin typeface="Arial"/>
              <a:cs typeface="Arial"/>
            </a:endParaRPr>
          </a:p>
          <a:p>
            <a:endParaRPr lang="en-US" sz="2400" dirty="0">
              <a:latin typeface="Arial"/>
              <a:ea typeface="+mn-lt"/>
              <a:cs typeface="Arial"/>
            </a:endParaRPr>
          </a:p>
          <a:p>
            <a:pPr algn="ctr"/>
            <a:r>
              <a:rPr lang="en-US" b="1" dirty="0">
                <a:latin typeface="Arial"/>
                <a:ea typeface="+mn-lt"/>
                <a:cs typeface="Arial"/>
              </a:rPr>
              <a:t>The UK government established effective regulation measures</a:t>
            </a:r>
          </a:p>
          <a:p>
            <a:endParaRPr lang="en-US" b="1" dirty="0">
              <a:latin typeface="Arial"/>
              <a:ea typeface="+mn-lt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US" dirty="0">
                <a:latin typeface="Arial"/>
                <a:ea typeface="+mn-lt"/>
                <a:cs typeface="+mn-lt"/>
              </a:rPr>
              <a:t>Risk of cross-contamination</a:t>
            </a:r>
            <a:endParaRPr lang="en-US" dirty="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endParaRPr lang="en-US" dirty="0">
              <a:latin typeface="Arial"/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en-US" dirty="0">
                <a:latin typeface="Arial"/>
                <a:ea typeface="+mn-lt"/>
                <a:cs typeface="+mn-lt"/>
              </a:rPr>
              <a:t>No obligatory regulations to recycle  food waste</a:t>
            </a:r>
            <a:endParaRPr lang="en-US" dirty="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endParaRPr lang="en-US" dirty="0">
              <a:latin typeface="Arial"/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en-US" dirty="0">
                <a:latin typeface="Arial"/>
                <a:ea typeface="+mn-lt"/>
                <a:cs typeface="+mn-lt"/>
              </a:rPr>
              <a:t>Environmental charge on firms</a:t>
            </a:r>
            <a:endParaRPr lang="en-US" dirty="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endParaRPr lang="en-US" dirty="0">
              <a:latin typeface="Arial"/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en-US" dirty="0">
                <a:latin typeface="Arial"/>
                <a:ea typeface="+mn-lt"/>
                <a:cs typeface="+mn-lt"/>
              </a:rPr>
              <a:t>More stringent laws in 2024</a:t>
            </a:r>
            <a:endParaRPr lang="en-US" dirty="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endParaRPr lang="en-US" dirty="0">
              <a:latin typeface="Arial"/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en-US" dirty="0">
                <a:latin typeface="Arial"/>
                <a:ea typeface="+mn-lt"/>
                <a:cs typeface="+mn-lt"/>
              </a:rPr>
              <a:t>Recycling rate of 75% by 2030</a:t>
            </a:r>
            <a:endParaRPr lang="en-US" dirty="0">
              <a:latin typeface="Arial"/>
              <a:cs typeface="Arial"/>
            </a:endParaRPr>
          </a:p>
          <a:p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5DB0AE7-F068-2507-8467-90CD80C7A5E8}"/>
              </a:ext>
            </a:extLst>
          </p:cNvPr>
          <p:cNvSpPr txBox="1"/>
          <p:nvPr/>
        </p:nvSpPr>
        <p:spPr>
          <a:xfrm>
            <a:off x="8727452" y="869165"/>
            <a:ext cx="3203275" cy="526297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400" b="1" dirty="0">
                <a:latin typeface="Arial"/>
                <a:ea typeface="+mn-lt"/>
                <a:cs typeface="+mn-lt"/>
              </a:rPr>
              <a:t>E</a:t>
            </a:r>
            <a:r>
              <a:rPr lang="en-US" sz="2400" dirty="0">
                <a:latin typeface="Arial"/>
                <a:ea typeface="+mn-lt"/>
                <a:cs typeface="+mn-lt"/>
              </a:rPr>
              <a:t>nvironmental factors</a:t>
            </a:r>
            <a:endParaRPr lang="en-US" sz="2400" dirty="0">
              <a:latin typeface="Arial"/>
              <a:cs typeface="Arial"/>
            </a:endParaRPr>
          </a:p>
          <a:p>
            <a:endParaRPr lang="en-US" sz="2400" dirty="0">
              <a:latin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US" dirty="0">
                <a:latin typeface="Arial"/>
                <a:cs typeface="Arial"/>
              </a:rPr>
              <a:t>Waste of natural resources</a:t>
            </a:r>
          </a:p>
          <a:p>
            <a:pPr marL="285750" indent="-285750">
              <a:buFont typeface="Arial"/>
              <a:buChar char="•"/>
            </a:pPr>
            <a:endParaRPr lang="en-US" dirty="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US" dirty="0">
                <a:latin typeface="Arial"/>
                <a:cs typeface="Arial"/>
              </a:rPr>
              <a:t>The importance of water</a:t>
            </a:r>
          </a:p>
          <a:p>
            <a:pPr marL="285750" indent="-285750">
              <a:buFont typeface="Arial"/>
              <a:buChar char="•"/>
            </a:pPr>
            <a:endParaRPr lang="en-US" dirty="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US" dirty="0">
                <a:latin typeface="Arial"/>
                <a:cs typeface="Arial"/>
              </a:rPr>
              <a:t>Landfills emit methane</a:t>
            </a:r>
          </a:p>
          <a:p>
            <a:pPr marL="285750" indent="-285750">
              <a:buFont typeface="Arial"/>
              <a:buChar char="•"/>
            </a:pPr>
            <a:endParaRPr lang="en-US" dirty="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US" dirty="0">
                <a:latin typeface="Arial"/>
                <a:cs typeface="Arial"/>
              </a:rPr>
              <a:t>Retaining solar radiation</a:t>
            </a:r>
          </a:p>
          <a:p>
            <a:pPr marL="285750" indent="-285750">
              <a:buFont typeface="Arial"/>
              <a:buChar char="•"/>
            </a:pPr>
            <a:endParaRPr lang="en-US" dirty="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US" dirty="0">
                <a:latin typeface="Arial"/>
                <a:cs typeface="Arial"/>
              </a:rPr>
              <a:t>Constitutes 20% of the overall global greenhouse gas emissions</a:t>
            </a:r>
          </a:p>
          <a:p>
            <a:pPr marL="285750" indent="-285750">
              <a:buFont typeface="Arial"/>
              <a:buChar char="•"/>
            </a:pPr>
            <a:endParaRPr lang="en-US" dirty="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US" dirty="0">
                <a:latin typeface="Arial"/>
                <a:cs typeface="Arial"/>
              </a:rPr>
              <a:t>11% reduction in greenhouse gas emissions</a:t>
            </a:r>
          </a:p>
          <a:p>
            <a:pPr marL="285750" indent="-285750">
              <a:buFont typeface="Arial"/>
              <a:buChar char="•"/>
            </a:pPr>
            <a:endParaRPr lang="en-US" dirty="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US" dirty="0">
                <a:latin typeface="Arial"/>
                <a:cs typeface="Arial"/>
              </a:rPr>
              <a:t>Hilton ESG Strategy</a:t>
            </a:r>
          </a:p>
        </p:txBody>
      </p:sp>
    </p:spTree>
    <p:extLst>
      <p:ext uri="{BB962C8B-B14F-4D97-AF65-F5344CB8AC3E}">
        <p14:creationId xmlns:p14="http://schemas.microsoft.com/office/powerpoint/2010/main" val="239309882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0C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" name="Rectangle 118">
            <a:extLst>
              <a:ext uri="{FF2B5EF4-FFF2-40B4-BE49-F238E27FC236}">
                <a16:creationId xmlns:a16="http://schemas.microsoft.com/office/drawing/2014/main" id="{ADE57300-C7FF-4578-99A0-42B0295B12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Rectangle 119">
            <a:extLst>
              <a:ext uri="{FF2B5EF4-FFF2-40B4-BE49-F238E27FC236}">
                <a16:creationId xmlns:a16="http://schemas.microsoft.com/office/drawing/2014/main" id="{DB8F8250-7A81-4A19-87AD-FFB2CE4E39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1" name="Rectangle 120">
            <a:extLst>
              <a:ext uri="{FF2B5EF4-FFF2-40B4-BE49-F238E27FC236}">
                <a16:creationId xmlns:a16="http://schemas.microsoft.com/office/drawing/2014/main" id="{34C0330F-1D4F-4552-B799-615DD237B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pic>
        <p:nvPicPr>
          <p:cNvPr id="16" name="Picture 15" descr="Hands holding a recycle symbol with butterflies&#10;&#10;Description automatically generated">
            <a:extLst>
              <a:ext uri="{FF2B5EF4-FFF2-40B4-BE49-F238E27FC236}">
                <a16:creationId xmlns:a16="http://schemas.microsoft.com/office/drawing/2014/main" id="{16BE31C5-3C89-1575-D028-25CB8C17ADB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7121" r="17208"/>
          <a:stretch/>
        </p:blipFill>
        <p:spPr>
          <a:xfrm>
            <a:off x="5958018" y="508090"/>
            <a:ext cx="5709726" cy="584698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5AAA5D4-EE33-9521-ED99-A3133DDEA854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517871" y="976160"/>
            <a:ext cx="4798200" cy="1463040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100"/>
              <a:t>Evaluate future policy and management options for waste reduction</a:t>
            </a:r>
          </a:p>
          <a:p>
            <a:pPr>
              <a:lnSpc>
                <a:spcPct val="90000"/>
              </a:lnSpc>
            </a:pPr>
            <a:endParaRPr lang="en-US" sz="3100"/>
          </a:p>
        </p:txBody>
      </p:sp>
      <p:sp>
        <p:nvSpPr>
          <p:cNvPr id="122" name="Rectangle 121">
            <a:extLst>
              <a:ext uri="{FF2B5EF4-FFF2-40B4-BE49-F238E27FC236}">
                <a16:creationId xmlns:a16="http://schemas.microsoft.com/office/drawing/2014/main" id="{92BE0106-0C20-465B-A1BE-0BAC2737B1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1" y="508090"/>
            <a:ext cx="4672966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graphicFrame>
        <p:nvGraphicFramePr>
          <p:cNvPr id="123" name="TextBox 7">
            <a:extLst>
              <a:ext uri="{FF2B5EF4-FFF2-40B4-BE49-F238E27FC236}">
                <a16:creationId xmlns:a16="http://schemas.microsoft.com/office/drawing/2014/main" id="{C3FCA5C0-A368-DE55-6251-7336AEC08189}"/>
              </a:ext>
            </a:extLst>
          </p:cNvPr>
          <p:cNvGraphicFramePr/>
          <p:nvPr/>
        </p:nvGraphicFramePr>
        <p:xfrm>
          <a:off x="517871" y="2578608"/>
          <a:ext cx="4672966" cy="37673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14656986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0C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Rectangle 54">
            <a:extLst>
              <a:ext uri="{FF2B5EF4-FFF2-40B4-BE49-F238E27FC236}">
                <a16:creationId xmlns:a16="http://schemas.microsoft.com/office/drawing/2014/main" id="{ADE57300-C7FF-4578-99A0-42B0295B12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6" name="Rectangle 55">
            <a:extLst>
              <a:ext uri="{FF2B5EF4-FFF2-40B4-BE49-F238E27FC236}">
                <a16:creationId xmlns:a16="http://schemas.microsoft.com/office/drawing/2014/main" id="{DB8F8250-7A81-4A19-87AD-FFB2CE4E39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57" name="Rectangle 56">
            <a:extLst>
              <a:ext uri="{FF2B5EF4-FFF2-40B4-BE49-F238E27FC236}">
                <a16:creationId xmlns:a16="http://schemas.microsoft.com/office/drawing/2014/main" id="{0EC38958-9A69-239A-BA79-2AEC73345F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pic>
        <p:nvPicPr>
          <p:cNvPr id="17" name="Picture 16" descr="A group of people holding a globe made of plastic&#10;&#10;Description automatically generated">
            <a:extLst>
              <a:ext uri="{FF2B5EF4-FFF2-40B4-BE49-F238E27FC236}">
                <a16:creationId xmlns:a16="http://schemas.microsoft.com/office/drawing/2014/main" id="{828F2667-51DB-A5A0-E742-96C2E3A99DC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9135" r="25974" b="1"/>
          <a:stretch/>
        </p:blipFill>
        <p:spPr>
          <a:xfrm>
            <a:off x="517868" y="508090"/>
            <a:ext cx="5705856" cy="5846990"/>
          </a:xfrm>
          <a:prstGeom prst="rect">
            <a:avLst/>
          </a:prstGeom>
        </p:spPr>
      </p:pic>
      <p:sp>
        <p:nvSpPr>
          <p:cNvPr id="58" name="Freeform: Shape 57">
            <a:extLst>
              <a:ext uri="{FF2B5EF4-FFF2-40B4-BE49-F238E27FC236}">
                <a16:creationId xmlns:a16="http://schemas.microsoft.com/office/drawing/2014/main" id="{6EC109E5-0396-8968-4F42-DFEC280363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16407" y="508090"/>
            <a:ext cx="4660733" cy="149279"/>
          </a:xfrm>
          <a:custGeom>
            <a:avLst/>
            <a:gdLst>
              <a:gd name="connsiteX0" fmla="*/ 0 w 6090847"/>
              <a:gd name="connsiteY0" fmla="*/ 0 h 149279"/>
              <a:gd name="connsiteX1" fmla="*/ 6090847 w 6090847"/>
              <a:gd name="connsiteY1" fmla="*/ 0 h 149279"/>
              <a:gd name="connsiteX2" fmla="*/ 6090847 w 6090847"/>
              <a:gd name="connsiteY2" fmla="*/ 149279 h 149279"/>
              <a:gd name="connsiteX3" fmla="*/ 0 w 6090847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090847" h="149279">
                <a:moveTo>
                  <a:pt x="0" y="0"/>
                </a:moveTo>
                <a:lnTo>
                  <a:pt x="6090847" y="0"/>
                </a:lnTo>
                <a:lnTo>
                  <a:pt x="6090847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graphicFrame>
        <p:nvGraphicFramePr>
          <p:cNvPr id="62" name="TextBox 7">
            <a:extLst>
              <a:ext uri="{FF2B5EF4-FFF2-40B4-BE49-F238E27FC236}">
                <a16:creationId xmlns:a16="http://schemas.microsoft.com/office/drawing/2014/main" id="{E9AD2387-2A61-E0E6-87B8-5541B09CC27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349866290"/>
              </p:ext>
            </p:extLst>
          </p:nvPr>
        </p:nvGraphicFramePr>
        <p:xfrm>
          <a:off x="7016407" y="839448"/>
          <a:ext cx="4810832" cy="551046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00865614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4" name="Rectangle 133">
            <a:extLst>
              <a:ext uri="{FF2B5EF4-FFF2-40B4-BE49-F238E27FC236}">
                <a16:creationId xmlns:a16="http://schemas.microsoft.com/office/drawing/2014/main" id="{E20BB609-EF92-42DB-836C-0699A590B5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6" name="Picture 5" descr="A hand holding a planet and a tree&#10;&#10;Description automatically generated">
            <a:extLst>
              <a:ext uri="{FF2B5EF4-FFF2-40B4-BE49-F238E27FC236}">
                <a16:creationId xmlns:a16="http://schemas.microsoft.com/office/drawing/2014/main" id="{1EFABA42-FF20-98F6-3F77-AC150051187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6441" r="10469" b="1"/>
          <a:stretch/>
        </p:blipFill>
        <p:spPr>
          <a:xfrm>
            <a:off x="20" y="10"/>
            <a:ext cx="12188932" cy="685799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916D06C0-199F-D3F0-7B32-2A471EB06AFC}"/>
              </a:ext>
            </a:extLst>
          </p:cNvPr>
          <p:cNvSpPr txBox="1"/>
          <p:nvPr/>
        </p:nvSpPr>
        <p:spPr>
          <a:xfrm>
            <a:off x="323214" y="2138079"/>
            <a:ext cx="1126897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 dirty="0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31E06082-4226-21CD-CBD3-75039C484A12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514823" y="675039"/>
            <a:ext cx="4798200" cy="146304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400" dirty="0"/>
              <a:t>Conclusion </a:t>
            </a:r>
          </a:p>
        </p:txBody>
      </p:sp>
      <p:graphicFrame>
        <p:nvGraphicFramePr>
          <p:cNvPr id="125" name="TextBox 4">
            <a:extLst>
              <a:ext uri="{FF2B5EF4-FFF2-40B4-BE49-F238E27FC236}">
                <a16:creationId xmlns:a16="http://schemas.microsoft.com/office/drawing/2014/main" id="{7CCAD567-66D6-EA97-880B-5D21DE3D458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289000679"/>
              </p:ext>
            </p:extLst>
          </p:nvPr>
        </p:nvGraphicFramePr>
        <p:xfrm>
          <a:off x="514823" y="1888761"/>
          <a:ext cx="4267039" cy="44571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34233754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E20BB609-EF92-42DB-836C-0699A590B5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4" descr="Hands holding a globe with leaves around it&#10;&#10;Description automatically generated">
            <a:extLst>
              <a:ext uri="{FF2B5EF4-FFF2-40B4-BE49-F238E27FC236}">
                <a16:creationId xmlns:a16="http://schemas.microsoft.com/office/drawing/2014/main" id="{036326C7-4CEF-A465-448C-F390BAC0B98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69"/>
          <a:stretch/>
        </p:blipFill>
        <p:spPr>
          <a:xfrm>
            <a:off x="20" y="10"/>
            <a:ext cx="12188932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433731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0C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Rectangle 34">
            <a:extLst>
              <a:ext uri="{FF2B5EF4-FFF2-40B4-BE49-F238E27FC236}">
                <a16:creationId xmlns:a16="http://schemas.microsoft.com/office/drawing/2014/main" id="{ADE57300-C7FF-4578-99A0-42B0295B12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DB8F8250-7A81-4A19-87AD-FFB2CE4E39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9" name="Rectangle 38">
            <a:extLst>
              <a:ext uri="{FF2B5EF4-FFF2-40B4-BE49-F238E27FC236}">
                <a16:creationId xmlns:a16="http://schemas.microsoft.com/office/drawing/2014/main" id="{34C0330F-1D4F-4552-B799-615DD237B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pic>
        <p:nvPicPr>
          <p:cNvPr id="6" name="Picture 5" descr="A hand holding a green planet with a question mark&#10;&#10;Description automatically generated">
            <a:extLst>
              <a:ext uri="{FF2B5EF4-FFF2-40B4-BE49-F238E27FC236}">
                <a16:creationId xmlns:a16="http://schemas.microsoft.com/office/drawing/2014/main" id="{5EE4D11C-4038-35C8-742E-8C47AB7D060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3081" r="21990" b="1"/>
          <a:stretch/>
        </p:blipFill>
        <p:spPr>
          <a:xfrm>
            <a:off x="5958018" y="508090"/>
            <a:ext cx="5709726" cy="584698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F44416C-DB7D-8157-9881-BE783A48B899}"/>
              </a:ext>
            </a:extLst>
          </p:cNvPr>
          <p:cNvSpPr txBox="1"/>
          <p:nvPr/>
        </p:nvSpPr>
        <p:spPr>
          <a:xfrm>
            <a:off x="862928" y="2650495"/>
            <a:ext cx="4672966" cy="3767328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</a:pPr>
            <a:r>
              <a:rPr lang="en-US" sz="3600" b="1" dirty="0">
                <a:latin typeface="Arial"/>
                <a:cs typeface="Arial"/>
              </a:rPr>
              <a:t>Any questions?</a:t>
            </a:r>
            <a:endParaRPr lang="en-US" sz="3600">
              <a:latin typeface="Arial"/>
              <a:cs typeface="Arial"/>
            </a:endParaRPr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92BE0106-0C20-465B-A1BE-0BAC2737B1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1" y="508090"/>
            <a:ext cx="4672966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20901061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lose-up of a paper&#10;&#10;Description automatically generated">
            <a:extLst>
              <a:ext uri="{FF2B5EF4-FFF2-40B4-BE49-F238E27FC236}">
                <a16:creationId xmlns:a16="http://schemas.microsoft.com/office/drawing/2014/main" id="{3774C15B-1E69-6C56-61D4-97E1202B818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711" y="0"/>
            <a:ext cx="1219342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64176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screenshot of a computer&#10;&#10;Description automatically generated">
            <a:extLst>
              <a:ext uri="{FF2B5EF4-FFF2-40B4-BE49-F238E27FC236}">
                <a16:creationId xmlns:a16="http://schemas.microsoft.com/office/drawing/2014/main" id="{54DF70DB-522F-5548-FE51-002CECD3E7C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46551" y="-1"/>
            <a:ext cx="12238551" cy="68320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998947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screenshot of a computer&#10;&#10;Description automatically generated">
            <a:extLst>
              <a:ext uri="{FF2B5EF4-FFF2-40B4-BE49-F238E27FC236}">
                <a16:creationId xmlns:a16="http://schemas.microsoft.com/office/drawing/2014/main" id="{BAA31A87-4A68-96D4-67EB-33346EF493C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46551" y="0"/>
            <a:ext cx="1228510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269756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screenshot of a computer&#10;&#10;Description automatically generated">
            <a:extLst>
              <a:ext uri="{FF2B5EF4-FFF2-40B4-BE49-F238E27FC236}">
                <a16:creationId xmlns:a16="http://schemas.microsoft.com/office/drawing/2014/main" id="{EF66F52F-09B5-87C3-77A3-1F4DC0B1D4D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-18790"/>
            <a:ext cx="12192001" cy="68955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7583469"/>
      </p:ext>
    </p:extLst>
  </p:cSld>
  <p:clrMapOvr>
    <a:masterClrMapping/>
  </p:clrMapOvr>
</p:sld>
</file>

<file path=ppt/theme/theme1.xml><?xml version="1.0" encoding="utf-8"?>
<a:theme xmlns:a="http://schemas.openxmlformats.org/drawingml/2006/main" name="GestaltVTI">
  <a:themeElements>
    <a:clrScheme name="Custom 86">
      <a:dk1>
        <a:srgbClr val="000000"/>
      </a:dk1>
      <a:lt1>
        <a:sysClr val="window" lastClr="FFFFFF"/>
      </a:lt1>
      <a:dk2>
        <a:srgbClr val="262626"/>
      </a:dk2>
      <a:lt2>
        <a:srgbClr val="F7F7F7"/>
      </a:lt2>
      <a:accent1>
        <a:srgbClr val="EBA000"/>
      </a:accent1>
      <a:accent2>
        <a:srgbClr val="00BAC8"/>
      </a:accent2>
      <a:accent3>
        <a:srgbClr val="E64823"/>
      </a:accent3>
      <a:accent4>
        <a:srgbClr val="4D5AFF"/>
      </a:accent4>
      <a:accent5>
        <a:srgbClr val="FE5D21"/>
      </a:accent5>
      <a:accent6>
        <a:srgbClr val="00C777"/>
      </a:accent6>
      <a:hlink>
        <a:srgbClr val="2998E3"/>
      </a:hlink>
      <a:folHlink>
        <a:srgbClr val="939393"/>
      </a:folHlink>
    </a:clrScheme>
    <a:fontScheme name="Bierstadt">
      <a:majorFont>
        <a:latin typeface="Bierstadt"/>
        <a:ea typeface=""/>
        <a:cs typeface=""/>
      </a:majorFont>
      <a:minorFont>
        <a:latin typeface="Bierstad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estaltVTI" id="{4F87C71D-53D1-4B71-BF97-FD0EA4B25665}" vid="{A110AFC4-8D8A-4C02-8885-7BA370B379B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39</TotalTime>
  <Words>561</Words>
  <Application>Microsoft Macintosh PowerPoint</Application>
  <PresentationFormat>Widescreen</PresentationFormat>
  <Paragraphs>118</Paragraphs>
  <Slides>19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4" baseType="lpstr">
      <vt:lpstr>Arial</vt:lpstr>
      <vt:lpstr>Bierstadt</vt:lpstr>
      <vt:lpstr>Calibri</vt:lpstr>
      <vt:lpstr>Courier New</vt:lpstr>
      <vt:lpstr>GestaltVTI</vt:lpstr>
      <vt:lpstr>Towards a Greener Future: The role of waste management and recycling programs in sustainable hospitality </vt:lpstr>
      <vt:lpstr>PowerPoint Presentation</vt:lpstr>
      <vt:lpstr>Hospitality Food Waste Market Forecast 2023-2033</vt:lpstr>
      <vt:lpstr>Waste management and recycling within the hotel industry</vt:lpstr>
      <vt:lpstr>Overview of literature </vt:lpstr>
      <vt:lpstr>Impacts on the environment within the industry </vt:lpstr>
      <vt:lpstr>The hotel business in the UK generates 1.1 million tons of food waste each year  11.6% of the total 9.5 million tons  Preparation (45%), spoiling (21%), client leftovers (34%)  </vt:lpstr>
      <vt:lpstr>Prevention, reduction, recycling and reuse!</vt:lpstr>
      <vt:lpstr>PESTLE Analysis</vt:lpstr>
      <vt:lpstr>PowerPoint Presentation</vt:lpstr>
      <vt:lpstr>Evaluate future policy and management options for waste reduction </vt:lpstr>
      <vt:lpstr>PowerPoint Presentation</vt:lpstr>
      <vt:lpstr>Conclusion 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Renata Varju (2027787)</cp:lastModifiedBy>
  <cp:revision>1129</cp:revision>
  <dcterms:created xsi:type="dcterms:W3CDTF">2024-05-22T13:03:15Z</dcterms:created>
  <dcterms:modified xsi:type="dcterms:W3CDTF">2024-05-31T17:50:45Z</dcterms:modified>
</cp:coreProperties>
</file>