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Relationship Id="rId5" Type="http://schemas.microsoft.com/office/2020/02/relationships/classificationlabels" Target="docMetadata/LabelInfo.xml" /><Relationship Id="rId4" Type="http://schemas.openxmlformats.org/officeDocument/2006/relationships/custom-properties" Target="docProps/custom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8"/>
  </p:notesMasterIdLst>
  <p:handoutMasterIdLst>
    <p:handoutMasterId r:id="rId9"/>
  </p:handoutMasterIdLst>
  <p:sldIdLst>
    <p:sldId id="260" r:id="rId5"/>
    <p:sldId id="259" r:id="rId6"/>
    <p:sldId id="261" r:id="rId7"/>
  </p:sldIdLst>
  <p:sldSz cx="7772400" cy="1005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68">
          <p15:clr>
            <a:srgbClr val="A4A3A4"/>
          </p15:clr>
        </p15:guide>
        <p15:guide id="2" pos="244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18" autoAdjust="0"/>
    <p:restoredTop sz="95126" autoAdjust="0"/>
  </p:normalViewPr>
  <p:slideViewPr>
    <p:cSldViewPr snapToGrid="0">
      <p:cViewPr>
        <p:scale>
          <a:sx n="50" d="100"/>
          <a:sy n="50" d="100"/>
        </p:scale>
        <p:origin x="-2204" y="-52"/>
      </p:cViewPr>
      <p:guideLst>
        <p:guide orient="horz" pos="3168"/>
        <p:guide pos="244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 /><Relationship Id="rId13" Type="http://schemas.openxmlformats.org/officeDocument/2006/relationships/tableStyles" Target="tableStyles.xml" /><Relationship Id="rId3" Type="http://schemas.openxmlformats.org/officeDocument/2006/relationships/customXml" Target="../customXml/item3.xml" /><Relationship Id="rId7" Type="http://schemas.openxmlformats.org/officeDocument/2006/relationships/slide" Target="slides/slide3.xml" /><Relationship Id="rId12" Type="http://schemas.openxmlformats.org/officeDocument/2006/relationships/theme" Target="theme/theme1.xml" /><Relationship Id="rId2" Type="http://schemas.openxmlformats.org/officeDocument/2006/relationships/customXml" Target="../customXml/item2.xml" /><Relationship Id="rId1" Type="http://schemas.openxmlformats.org/officeDocument/2006/relationships/customXml" Target="../customXml/item1.xml" /><Relationship Id="rId6" Type="http://schemas.openxmlformats.org/officeDocument/2006/relationships/slide" Target="slides/slide2.xml" /><Relationship Id="rId11" Type="http://schemas.openxmlformats.org/officeDocument/2006/relationships/viewProps" Target="viewProps.xml" /><Relationship Id="rId5" Type="http://schemas.openxmlformats.org/officeDocument/2006/relationships/slide" Target="slides/slide1.xml" /><Relationship Id="rId10" Type="http://schemas.openxmlformats.org/officeDocument/2006/relationships/presProps" Target="presProps.xml" /><Relationship Id="rId4" Type="http://schemas.openxmlformats.org/officeDocument/2006/relationships/slideMaster" Target="slideMasters/slideMaster1.xml" /><Relationship Id="rId9" Type="http://schemas.openxmlformats.org/officeDocument/2006/relationships/handoutMaster" Target="handoutMasters/handoutMaster1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09E32-C8AF-4BEC-BCE2-4C7ADB6B02C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DE2284-0700-424D-B406-63EDC95637E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89927E-DA85-45E8-94FF-9C156CE02ECE}" type="datetimeFigureOut">
              <a:rPr lang="en-US" smtClean="0"/>
              <a:pPr/>
              <a:t>6/16/2022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25169F-A0F3-40EA-A48C-C3CFCF089A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0C8247-854C-4658-A938-DEF27A257E0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073A32-0484-4678-B50B-D83FBD92604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50998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4382B9-4A45-4FA8-A92A-94D17B786D1D}" type="datetimeFigureOut">
              <a:rPr lang="en-US" smtClean="0"/>
              <a:pPr/>
              <a:t>6/16/2022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6788" y="1143000"/>
            <a:ext cx="23844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5C26D3-DB77-406B-8FAD-CC5B5A080DE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0713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5C26D3-DB77-406B-8FAD-CC5B5A080DE7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7023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5C26D3-DB77-406B-8FAD-CC5B5A080DE7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136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8BACC-912F-4420-B01D-C6C6915C82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58156" y="358776"/>
            <a:ext cx="4256088" cy="596764"/>
          </a:xfrm>
        </p:spPr>
        <p:txBody>
          <a:bodyPr>
            <a:normAutofit/>
          </a:bodyPr>
          <a:lstStyle>
            <a:lvl1pPr marL="0" indent="0" algn="ctr">
              <a:spcBef>
                <a:spcPts val="850"/>
              </a:spcBef>
              <a:buFont typeface="Arial" panose="020B0604020202020204" pitchFamily="34" charset="0"/>
              <a:buNone/>
              <a:defRPr sz="3000" cap="all" baseline="0"/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D5E32C1-7C49-4579-810E-89A47D08226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59005" y="1633152"/>
            <a:ext cx="1946375" cy="1747782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AE138D3C-B689-4F83-8B58-4855EFE4586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913012" y="1633152"/>
            <a:ext cx="1946375" cy="1747782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9B91A9B1-783C-454C-BE56-8290F2DF1F2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354319" y="1633152"/>
            <a:ext cx="1946375" cy="1747782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9">
            <a:extLst>
              <a:ext uri="{FF2B5EF4-FFF2-40B4-BE49-F238E27FC236}">
                <a16:creationId xmlns:a16="http://schemas.microsoft.com/office/drawing/2014/main" id="{A9EA3911-6F7D-429D-920B-092E48F8EA2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9005" y="4428202"/>
            <a:ext cx="1946375" cy="1747782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BD0045A0-67BF-49C4-9AEF-E10379F6C0A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913012" y="4428202"/>
            <a:ext cx="1946375" cy="1747782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Picture Placeholder 9">
            <a:extLst>
              <a:ext uri="{FF2B5EF4-FFF2-40B4-BE49-F238E27FC236}">
                <a16:creationId xmlns:a16="http://schemas.microsoft.com/office/drawing/2014/main" id="{DD66A305-BE89-46E0-A724-4E836BABD33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354319" y="4428202"/>
            <a:ext cx="1946375" cy="1747782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Picture Placeholder 9">
            <a:extLst>
              <a:ext uri="{FF2B5EF4-FFF2-40B4-BE49-F238E27FC236}">
                <a16:creationId xmlns:a16="http://schemas.microsoft.com/office/drawing/2014/main" id="{BF9F6D64-4D09-4498-9A4C-B48DC4DF2E9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59005" y="7221712"/>
            <a:ext cx="1946375" cy="1747782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Picture Placeholder 9">
            <a:extLst>
              <a:ext uri="{FF2B5EF4-FFF2-40B4-BE49-F238E27FC236}">
                <a16:creationId xmlns:a16="http://schemas.microsoft.com/office/drawing/2014/main" id="{004EE3B9-27BD-47C2-9E11-987D4A2090C6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2913012" y="7221712"/>
            <a:ext cx="1946375" cy="1747782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Picture Placeholder 9">
            <a:extLst>
              <a:ext uri="{FF2B5EF4-FFF2-40B4-BE49-F238E27FC236}">
                <a16:creationId xmlns:a16="http://schemas.microsoft.com/office/drawing/2014/main" id="{80ACF274-99BB-49B1-B9D4-01313B6C264D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354319" y="7221712"/>
            <a:ext cx="1946375" cy="1747782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399521-E35C-4025-BCC3-85E2C1E125A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8688" y="1256771"/>
            <a:ext cx="1946375" cy="229129"/>
          </a:xfrm>
        </p:spPr>
        <p:txBody>
          <a:bodyPr lIns="0" rIns="0">
            <a:noAutofit/>
          </a:bodyPr>
          <a:lstStyle>
            <a:lvl1pPr marL="0" indent="0">
              <a:buNone/>
              <a:defRPr sz="1400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FBE86838-57BC-4200-A4BD-944F816C1A2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12853" y="1256771"/>
            <a:ext cx="1946375" cy="229129"/>
          </a:xfrm>
        </p:spPr>
        <p:txBody>
          <a:bodyPr lIns="0" rIns="0">
            <a:noAutofit/>
          </a:bodyPr>
          <a:lstStyle>
            <a:lvl1pPr marL="0" indent="0">
              <a:buNone/>
              <a:defRPr sz="1400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8BCC62F1-B145-496D-97CF-102873B0D26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354318" y="1256770"/>
            <a:ext cx="1946375" cy="229129"/>
          </a:xfrm>
        </p:spPr>
        <p:txBody>
          <a:bodyPr lIns="0" rIns="0">
            <a:noAutofit/>
          </a:bodyPr>
          <a:lstStyle>
            <a:lvl1pPr marL="0" indent="0">
              <a:buNone/>
              <a:defRPr sz="1400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B0AB80B-A6BF-425D-B7A9-0314526A755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58788" y="3572933"/>
            <a:ext cx="1946275" cy="229129"/>
          </a:xfrm>
        </p:spPr>
        <p:txBody>
          <a:bodyPr lIns="0" rIns="0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sz="1100" cap="all" baseline="0">
                <a:latin typeface="+mj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E80C7EC3-9A03-4329-97F8-E77C9C8F521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912853" y="3572933"/>
            <a:ext cx="1946275" cy="229129"/>
          </a:xfrm>
        </p:spPr>
        <p:txBody>
          <a:bodyPr vert="horz" lIns="0" tIns="45720" rIns="0" bIns="45720" rtlCol="0">
            <a:noAutofit/>
          </a:bodyPr>
          <a:lstStyle>
            <a:lvl1pPr marL="0" indent="0" defTabSz="457200">
              <a:lnSpc>
                <a:spcPct val="107000"/>
              </a:lnSpc>
              <a:spcBef>
                <a:spcPts val="0"/>
              </a:spcBef>
              <a:buNone/>
              <a:tabLst>
                <a:tab pos="1920240" algn="r"/>
              </a:tabLst>
              <a:defRPr lang="en-US" sz="1100" cap="all" baseline="0">
                <a:latin typeface="+mj-lt"/>
              </a:defRPr>
            </a:lvl1pPr>
          </a:lstStyle>
          <a:p>
            <a:pPr marL="194310" marR="0" lvl="0" indent="-19431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Click to edit Master text styles</a:t>
            </a:r>
          </a:p>
          <a:p>
            <a:pPr marL="194310" marR="0" lvl="1" indent="-19431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Second level</a:t>
            </a:r>
          </a:p>
        </p:txBody>
      </p:sp>
      <p:sp>
        <p:nvSpPr>
          <p:cNvPr id="25" name="Text Placeholder 4">
            <a:extLst>
              <a:ext uri="{FF2B5EF4-FFF2-40B4-BE49-F238E27FC236}">
                <a16:creationId xmlns:a16="http://schemas.microsoft.com/office/drawing/2014/main" id="{4E1948A0-BC5B-4CA0-AE79-27E188C0A146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354001" y="3572933"/>
            <a:ext cx="1946275" cy="229129"/>
          </a:xfrm>
        </p:spPr>
        <p:txBody>
          <a:bodyPr lIns="0" rIns="0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lang="en-US" sz="1100" kern="1200" cap="all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32" name="Text Placeholder 4">
            <a:extLst>
              <a:ext uri="{FF2B5EF4-FFF2-40B4-BE49-F238E27FC236}">
                <a16:creationId xmlns:a16="http://schemas.microsoft.com/office/drawing/2014/main" id="{36BD6389-D951-4110-9568-A1F577D489F4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58997" y="3781958"/>
            <a:ext cx="1946275" cy="466614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33" name="Text Placeholder 4">
            <a:extLst>
              <a:ext uri="{FF2B5EF4-FFF2-40B4-BE49-F238E27FC236}">
                <a16:creationId xmlns:a16="http://schemas.microsoft.com/office/drawing/2014/main" id="{17FA3AA9-9DA9-44B2-AC96-20A64B575EF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2913062" y="3781958"/>
            <a:ext cx="1946275" cy="466614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34" name="Text Placeholder 4">
            <a:extLst>
              <a:ext uri="{FF2B5EF4-FFF2-40B4-BE49-F238E27FC236}">
                <a16:creationId xmlns:a16="http://schemas.microsoft.com/office/drawing/2014/main" id="{8FF33A0E-7177-4D66-9EC5-2C64D12FEC25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5354210" y="3781958"/>
            <a:ext cx="1946275" cy="466614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35" name="Text Placeholder 4">
            <a:extLst>
              <a:ext uri="{FF2B5EF4-FFF2-40B4-BE49-F238E27FC236}">
                <a16:creationId xmlns:a16="http://schemas.microsoft.com/office/drawing/2014/main" id="{9645519A-FCE2-4600-9863-80084FBE06C8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458579" y="6418877"/>
            <a:ext cx="1946275" cy="229129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sz="1100" cap="all" baseline="0">
                <a:latin typeface="+mj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36" name="Text Placeholder 4">
            <a:extLst>
              <a:ext uri="{FF2B5EF4-FFF2-40B4-BE49-F238E27FC236}">
                <a16:creationId xmlns:a16="http://schemas.microsoft.com/office/drawing/2014/main" id="{19EEAF34-8433-40A7-9D79-C0820F53061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2912644" y="6418877"/>
            <a:ext cx="1946275" cy="229129"/>
          </a:xfrm>
        </p:spPr>
        <p:txBody>
          <a:bodyPr vert="horz" lIns="0" tIns="45720" rIns="0" bIns="45720" rtlCol="0">
            <a:noAutofit/>
          </a:bodyPr>
          <a:lstStyle>
            <a:lvl1pPr marL="0" indent="0">
              <a:lnSpc>
                <a:spcPct val="107000"/>
              </a:lnSpc>
              <a:spcBef>
                <a:spcPts val="0"/>
              </a:spcBef>
              <a:buNone/>
              <a:tabLst>
                <a:tab pos="1920240" algn="r"/>
              </a:tabLst>
              <a:defRPr lang="en-US" sz="1100" cap="all" baseline="0">
                <a:latin typeface="+mj-lt"/>
              </a:defRPr>
            </a:lvl1pPr>
          </a:lstStyle>
          <a:p>
            <a:pPr marL="194310" marR="0" lvl="0" indent="-19431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Click to edit Master text styles</a:t>
            </a:r>
          </a:p>
          <a:p>
            <a:pPr marL="194310" marR="0" lvl="1" indent="-19431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Second level</a:t>
            </a:r>
          </a:p>
        </p:txBody>
      </p:sp>
      <p:sp>
        <p:nvSpPr>
          <p:cNvPr id="37" name="Text Placeholder 4">
            <a:extLst>
              <a:ext uri="{FF2B5EF4-FFF2-40B4-BE49-F238E27FC236}">
                <a16:creationId xmlns:a16="http://schemas.microsoft.com/office/drawing/2014/main" id="{970857AD-F6C0-49BE-8609-CE85FABC6EB8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5353792" y="6418877"/>
            <a:ext cx="1946275" cy="229129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lang="en-US" sz="1100" kern="1200" cap="all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38" name="Text Placeholder 4">
            <a:extLst>
              <a:ext uri="{FF2B5EF4-FFF2-40B4-BE49-F238E27FC236}">
                <a16:creationId xmlns:a16="http://schemas.microsoft.com/office/drawing/2014/main" id="{251CFBE9-1F8D-4259-8271-4068B04537DD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458788" y="6627902"/>
            <a:ext cx="1946275" cy="466614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39" name="Text Placeholder 4">
            <a:extLst>
              <a:ext uri="{FF2B5EF4-FFF2-40B4-BE49-F238E27FC236}">
                <a16:creationId xmlns:a16="http://schemas.microsoft.com/office/drawing/2014/main" id="{3F472F0C-173F-4AA4-BC03-F81AA16933C8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2912853" y="6627902"/>
            <a:ext cx="1946275" cy="466614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0" name="Text Placeholder 4">
            <a:extLst>
              <a:ext uri="{FF2B5EF4-FFF2-40B4-BE49-F238E27FC236}">
                <a16:creationId xmlns:a16="http://schemas.microsoft.com/office/drawing/2014/main" id="{10EDD29E-48F8-435B-AEB5-A95FEFD996A8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5354001" y="6627902"/>
            <a:ext cx="1946275" cy="466614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1" name="Text Placeholder 4">
            <a:extLst>
              <a:ext uri="{FF2B5EF4-FFF2-40B4-BE49-F238E27FC236}">
                <a16:creationId xmlns:a16="http://schemas.microsoft.com/office/drawing/2014/main" id="{D60E3C47-2BA1-448A-A53E-618F6CFC4FED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471706" y="9181549"/>
            <a:ext cx="1946275" cy="229129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sz="1100" cap="all" baseline="0">
                <a:latin typeface="+mj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2" name="Text Placeholder 4">
            <a:extLst>
              <a:ext uri="{FF2B5EF4-FFF2-40B4-BE49-F238E27FC236}">
                <a16:creationId xmlns:a16="http://schemas.microsoft.com/office/drawing/2014/main" id="{A7019FA9-1F17-4ABF-84A0-2EA6B83B1B61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2925771" y="9181549"/>
            <a:ext cx="1946275" cy="229129"/>
          </a:xfrm>
        </p:spPr>
        <p:txBody>
          <a:bodyPr vert="horz" lIns="0" tIns="45720" rIns="0" bIns="45720" rtlCol="0">
            <a:noAutofit/>
          </a:bodyPr>
          <a:lstStyle>
            <a:lvl1pPr marL="0" indent="0">
              <a:lnSpc>
                <a:spcPct val="107000"/>
              </a:lnSpc>
              <a:spcBef>
                <a:spcPts val="0"/>
              </a:spcBef>
              <a:buNone/>
              <a:tabLst>
                <a:tab pos="1920240" algn="r"/>
              </a:tabLst>
              <a:defRPr lang="en-US" sz="1100" cap="all" baseline="0">
                <a:latin typeface="+mj-lt"/>
              </a:defRPr>
            </a:lvl1pPr>
          </a:lstStyle>
          <a:p>
            <a:pPr marL="194310" marR="0" lvl="0" indent="-19431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Click to edit Master text styles</a:t>
            </a:r>
          </a:p>
          <a:p>
            <a:pPr marL="194310" marR="0" lvl="1" indent="-19431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Second level</a:t>
            </a:r>
          </a:p>
        </p:txBody>
      </p:sp>
      <p:sp>
        <p:nvSpPr>
          <p:cNvPr id="43" name="Text Placeholder 4">
            <a:extLst>
              <a:ext uri="{FF2B5EF4-FFF2-40B4-BE49-F238E27FC236}">
                <a16:creationId xmlns:a16="http://schemas.microsoft.com/office/drawing/2014/main" id="{3384F9F9-BB22-4423-84D6-2ED5FDB0CE64}"/>
              </a:ext>
            </a:extLst>
          </p:cNvPr>
          <p:cNvSpPr>
            <a:spLocks noGrp="1"/>
          </p:cNvSpPr>
          <p:nvPr>
            <p:ph type="body" sz="quarter" idx="43"/>
          </p:nvPr>
        </p:nvSpPr>
        <p:spPr>
          <a:xfrm>
            <a:off x="5366919" y="9181549"/>
            <a:ext cx="1946275" cy="229129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lang="en-US" sz="1100" kern="1200" cap="all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4" name="Text Placeholder 4">
            <a:extLst>
              <a:ext uri="{FF2B5EF4-FFF2-40B4-BE49-F238E27FC236}">
                <a16:creationId xmlns:a16="http://schemas.microsoft.com/office/drawing/2014/main" id="{4A4AC2E8-307E-48FD-9E55-FA025C365D0A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>
          <a:xfrm>
            <a:off x="471915" y="9390574"/>
            <a:ext cx="1946275" cy="466614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5" name="Text Placeholder 4">
            <a:extLst>
              <a:ext uri="{FF2B5EF4-FFF2-40B4-BE49-F238E27FC236}">
                <a16:creationId xmlns:a16="http://schemas.microsoft.com/office/drawing/2014/main" id="{ED2C4ED7-950E-4C56-BBE3-BFFAFB0860A8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2925980" y="9390574"/>
            <a:ext cx="1946275" cy="466614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6" name="Text Placeholder 4">
            <a:extLst>
              <a:ext uri="{FF2B5EF4-FFF2-40B4-BE49-F238E27FC236}">
                <a16:creationId xmlns:a16="http://schemas.microsoft.com/office/drawing/2014/main" id="{118F2AD3-08B1-4CEB-BFAF-8E25FECEBFD5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>
          <a:xfrm>
            <a:off x="5367128" y="9390574"/>
            <a:ext cx="1946275" cy="466614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F9D17141-8EF0-4258-B01B-1C4A3A267E77}"/>
              </a:ext>
            </a:extLst>
          </p:cNvPr>
          <p:cNvCxnSpPr>
            <a:cxnSpLocks/>
          </p:cNvCxnSpPr>
          <p:nvPr userDrawn="1"/>
        </p:nvCxnSpPr>
        <p:spPr>
          <a:xfrm>
            <a:off x="2636717" y="1641459"/>
            <a:ext cx="0" cy="805939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CA4AD744-DDB4-42D1-8DF8-01FEE751776A}"/>
              </a:ext>
            </a:extLst>
          </p:cNvPr>
          <p:cNvCxnSpPr>
            <a:cxnSpLocks/>
          </p:cNvCxnSpPr>
          <p:nvPr userDrawn="1"/>
        </p:nvCxnSpPr>
        <p:spPr>
          <a:xfrm>
            <a:off x="5100517" y="1628759"/>
            <a:ext cx="0" cy="805939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8020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E0039BF0-4254-4434-B92D-E745B060586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3604" y="1654167"/>
            <a:ext cx="1537121" cy="1384308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28541A68-663A-47CB-B770-08A109A9B0D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237954" y="1654167"/>
            <a:ext cx="1537121" cy="1384308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6338F1E3-7821-48D0-93C4-957EAE356E2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022304" y="1654167"/>
            <a:ext cx="1537121" cy="1384308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3D072908-75A6-458F-95CA-4D62B783B05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806654" y="1654167"/>
            <a:ext cx="1537121" cy="1384308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9">
            <a:extLst>
              <a:ext uri="{FF2B5EF4-FFF2-40B4-BE49-F238E27FC236}">
                <a16:creationId xmlns:a16="http://schemas.microsoft.com/office/drawing/2014/main" id="{C109DF65-8F05-418E-862C-4C12CBA431D0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53604" y="4337046"/>
            <a:ext cx="1537121" cy="1384308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812F6BA2-41E5-4414-B0A5-0C9D0F3B8A8A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2237954" y="4337046"/>
            <a:ext cx="1537121" cy="1384308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Picture Placeholder 9">
            <a:extLst>
              <a:ext uri="{FF2B5EF4-FFF2-40B4-BE49-F238E27FC236}">
                <a16:creationId xmlns:a16="http://schemas.microsoft.com/office/drawing/2014/main" id="{29A3DAE7-1FB0-4BE4-A8DD-A72C4659EA92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4022304" y="4337046"/>
            <a:ext cx="1537121" cy="1384308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Picture Placeholder 9">
            <a:extLst>
              <a:ext uri="{FF2B5EF4-FFF2-40B4-BE49-F238E27FC236}">
                <a16:creationId xmlns:a16="http://schemas.microsoft.com/office/drawing/2014/main" id="{E6B85384-5D15-4EE9-8B8E-95BA774954A3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5806654" y="4337046"/>
            <a:ext cx="1537121" cy="1384308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Picture Placeholder 9">
            <a:extLst>
              <a:ext uri="{FF2B5EF4-FFF2-40B4-BE49-F238E27FC236}">
                <a16:creationId xmlns:a16="http://schemas.microsoft.com/office/drawing/2014/main" id="{8FD3E94D-611F-4B76-B00A-FFB27D9103C8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53604" y="7197723"/>
            <a:ext cx="1537121" cy="1384308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Picture Placeholder 9">
            <a:extLst>
              <a:ext uri="{FF2B5EF4-FFF2-40B4-BE49-F238E27FC236}">
                <a16:creationId xmlns:a16="http://schemas.microsoft.com/office/drawing/2014/main" id="{40290F9F-B9E1-443D-ADEF-443CFB6DB08B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237954" y="7197723"/>
            <a:ext cx="1537121" cy="1384308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Picture Placeholder 9">
            <a:extLst>
              <a:ext uri="{FF2B5EF4-FFF2-40B4-BE49-F238E27FC236}">
                <a16:creationId xmlns:a16="http://schemas.microsoft.com/office/drawing/2014/main" id="{72EB815F-8E78-4ED2-8563-A29E796E37A4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022304" y="7197723"/>
            <a:ext cx="1537121" cy="1384308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Picture Placeholder 9">
            <a:extLst>
              <a:ext uri="{FF2B5EF4-FFF2-40B4-BE49-F238E27FC236}">
                <a16:creationId xmlns:a16="http://schemas.microsoft.com/office/drawing/2014/main" id="{4008BE72-40DE-4384-AE11-B40DD96B018E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806654" y="7197723"/>
            <a:ext cx="1537121" cy="1384308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2F2E981F-069E-4BE1-B381-213030BB77D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58688" y="1256771"/>
            <a:ext cx="1946375" cy="229129"/>
          </a:xfrm>
        </p:spPr>
        <p:txBody>
          <a:bodyPr lIns="0" rIns="0">
            <a:noAutofit/>
          </a:bodyPr>
          <a:lstStyle>
            <a:lvl1pPr marL="0" indent="0">
              <a:buNone/>
              <a:defRPr sz="1400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AB55F532-14C1-4B53-A271-F918ACA2E68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58688" y="3997589"/>
            <a:ext cx="1946375" cy="229129"/>
          </a:xfrm>
        </p:spPr>
        <p:txBody>
          <a:bodyPr lIns="0" rIns="0">
            <a:noAutofit/>
          </a:bodyPr>
          <a:lstStyle>
            <a:lvl1pPr marL="0" indent="0">
              <a:buNone/>
              <a:defRPr sz="1400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CC1F6250-9948-464E-8FEB-99404761581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53604" y="6818179"/>
            <a:ext cx="1946375" cy="229129"/>
          </a:xfrm>
        </p:spPr>
        <p:txBody>
          <a:bodyPr lIns="0" rIns="0">
            <a:noAutofit/>
          </a:bodyPr>
          <a:lstStyle>
            <a:lvl1pPr marL="0" indent="0">
              <a:buNone/>
              <a:defRPr sz="1400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itle 1">
            <a:extLst>
              <a:ext uri="{FF2B5EF4-FFF2-40B4-BE49-F238E27FC236}">
                <a16:creationId xmlns:a16="http://schemas.microsoft.com/office/drawing/2014/main" id="{A7C8D64D-085E-4614-AFAD-17DC0DC3F6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3604" y="312779"/>
            <a:ext cx="4256088" cy="596764"/>
          </a:xfrm>
        </p:spPr>
        <p:txBody>
          <a:bodyPr>
            <a:normAutofit/>
          </a:bodyPr>
          <a:lstStyle>
            <a:lvl1pPr marL="0" indent="0" algn="l">
              <a:spcBef>
                <a:spcPts val="850"/>
              </a:spcBef>
              <a:buFont typeface="Arial" panose="020B0604020202020204" pitchFamily="34" charset="0"/>
              <a:buNone/>
              <a:defRPr sz="3000" cap="all" baseline="0"/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42" name="Text Placeholder 4">
            <a:extLst>
              <a:ext uri="{FF2B5EF4-FFF2-40B4-BE49-F238E27FC236}">
                <a16:creationId xmlns:a16="http://schemas.microsoft.com/office/drawing/2014/main" id="{8E1CBA9B-9748-4A94-9609-C44737E2BF5C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453605" y="3133098"/>
            <a:ext cx="1536812" cy="229129"/>
          </a:xfrm>
        </p:spPr>
        <p:txBody>
          <a:bodyPr lIns="0" rIns="0" bIns="0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sz="900" cap="all" baseline="0">
                <a:latin typeface="+mj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3" name="Text Placeholder 4">
            <a:extLst>
              <a:ext uri="{FF2B5EF4-FFF2-40B4-BE49-F238E27FC236}">
                <a16:creationId xmlns:a16="http://schemas.microsoft.com/office/drawing/2014/main" id="{BC2CC48B-CB81-484C-B61E-306BD79E04D9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2238054" y="3133098"/>
            <a:ext cx="1536812" cy="229129"/>
          </a:xfrm>
        </p:spPr>
        <p:txBody>
          <a:bodyPr vert="horz" lIns="0" tIns="45720" rIns="0" bIns="0" rtlCol="0">
            <a:noAutofit/>
          </a:bodyPr>
          <a:lstStyle>
            <a:lvl1pPr marL="0" indent="0" defTabSz="457200">
              <a:lnSpc>
                <a:spcPct val="107000"/>
              </a:lnSpc>
              <a:spcBef>
                <a:spcPts val="0"/>
              </a:spcBef>
              <a:buNone/>
              <a:tabLst>
                <a:tab pos="1920240" algn="r"/>
              </a:tabLst>
              <a:defRPr lang="en-US" sz="900" cap="all" baseline="0">
                <a:latin typeface="+mj-lt"/>
              </a:defRPr>
            </a:lvl1pPr>
          </a:lstStyle>
          <a:p>
            <a:pPr marL="194310" marR="0" lvl="0" indent="-19431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Click to edit Master text styles</a:t>
            </a:r>
          </a:p>
          <a:p>
            <a:pPr marL="194310" marR="0" lvl="1" indent="-19431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Second level</a:t>
            </a:r>
          </a:p>
        </p:txBody>
      </p:sp>
      <p:sp>
        <p:nvSpPr>
          <p:cNvPr id="44" name="Text Placeholder 4">
            <a:extLst>
              <a:ext uri="{FF2B5EF4-FFF2-40B4-BE49-F238E27FC236}">
                <a16:creationId xmlns:a16="http://schemas.microsoft.com/office/drawing/2014/main" id="{28E92175-4FE8-46FE-8F41-D5339E6F37A6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4022404" y="3133098"/>
            <a:ext cx="1536812" cy="229129"/>
          </a:xfrm>
        </p:spPr>
        <p:txBody>
          <a:bodyPr lIns="0" rIns="0" bIns="0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lang="en-US" sz="900" kern="1200" cap="all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5" name="Text Placeholder 4">
            <a:extLst>
              <a:ext uri="{FF2B5EF4-FFF2-40B4-BE49-F238E27FC236}">
                <a16:creationId xmlns:a16="http://schemas.microsoft.com/office/drawing/2014/main" id="{F978D59D-FCAC-4E1C-94CA-0B32B58183C4}"/>
              </a:ext>
            </a:extLst>
          </p:cNvPr>
          <p:cNvSpPr>
            <a:spLocks noGrp="1"/>
          </p:cNvSpPr>
          <p:nvPr>
            <p:ph type="body" sz="quarter" idx="43"/>
          </p:nvPr>
        </p:nvSpPr>
        <p:spPr>
          <a:xfrm>
            <a:off x="453814" y="3316722"/>
            <a:ext cx="1536812" cy="466614"/>
          </a:xfrm>
        </p:spPr>
        <p:txBody>
          <a:bodyPr lIns="0" tIns="27432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6" name="Text Placeholder 4">
            <a:extLst>
              <a:ext uri="{FF2B5EF4-FFF2-40B4-BE49-F238E27FC236}">
                <a16:creationId xmlns:a16="http://schemas.microsoft.com/office/drawing/2014/main" id="{B5ACB326-6301-4979-965A-514F817EFF84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>
          <a:xfrm>
            <a:off x="2238054" y="3316722"/>
            <a:ext cx="1536812" cy="466614"/>
          </a:xfrm>
        </p:spPr>
        <p:txBody>
          <a:bodyPr lIns="0" tIns="27432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7" name="Text Placeholder 4">
            <a:extLst>
              <a:ext uri="{FF2B5EF4-FFF2-40B4-BE49-F238E27FC236}">
                <a16:creationId xmlns:a16="http://schemas.microsoft.com/office/drawing/2014/main" id="{C44464C8-79C0-4E69-B5D9-7BF58CCFE7B9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4022404" y="3316722"/>
            <a:ext cx="1536812" cy="466614"/>
          </a:xfrm>
        </p:spPr>
        <p:txBody>
          <a:bodyPr lIns="0" tIns="27432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8" name="Text Placeholder 4">
            <a:extLst>
              <a:ext uri="{FF2B5EF4-FFF2-40B4-BE49-F238E27FC236}">
                <a16:creationId xmlns:a16="http://schemas.microsoft.com/office/drawing/2014/main" id="{53C10139-3E1F-443E-9EE0-FBE349179D0C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>
          <a:xfrm>
            <a:off x="5806963" y="3124430"/>
            <a:ext cx="1536812" cy="229129"/>
          </a:xfrm>
        </p:spPr>
        <p:txBody>
          <a:bodyPr lIns="0" rIns="0" bIns="0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lang="en-US" sz="900" kern="1200" cap="all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9" name="Text Placeholder 4">
            <a:extLst>
              <a:ext uri="{FF2B5EF4-FFF2-40B4-BE49-F238E27FC236}">
                <a16:creationId xmlns:a16="http://schemas.microsoft.com/office/drawing/2014/main" id="{89B23954-CDB3-4030-8546-E0F45ABB8FB3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5806963" y="3308054"/>
            <a:ext cx="1536812" cy="466614"/>
          </a:xfrm>
        </p:spPr>
        <p:txBody>
          <a:bodyPr lIns="0" tIns="27432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50" name="Text Placeholder 4">
            <a:extLst>
              <a:ext uri="{FF2B5EF4-FFF2-40B4-BE49-F238E27FC236}">
                <a16:creationId xmlns:a16="http://schemas.microsoft.com/office/drawing/2014/main" id="{92E4E2B9-745B-4D1B-8578-C4E37FB49328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453605" y="5815999"/>
            <a:ext cx="1536812" cy="229129"/>
          </a:xfrm>
        </p:spPr>
        <p:txBody>
          <a:bodyPr lIns="0" rIns="0" bIns="0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sz="900" cap="all" baseline="0">
                <a:latin typeface="+mj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51" name="Text Placeholder 4">
            <a:extLst>
              <a:ext uri="{FF2B5EF4-FFF2-40B4-BE49-F238E27FC236}">
                <a16:creationId xmlns:a16="http://schemas.microsoft.com/office/drawing/2014/main" id="{50CF7674-DCDA-4C15-BB00-C29E5871A785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2238054" y="5815999"/>
            <a:ext cx="1536812" cy="229129"/>
          </a:xfrm>
        </p:spPr>
        <p:txBody>
          <a:bodyPr vert="horz" lIns="0" tIns="45720" rIns="0" bIns="0" rtlCol="0">
            <a:noAutofit/>
          </a:bodyPr>
          <a:lstStyle>
            <a:lvl1pPr marL="0" indent="0" defTabSz="457200">
              <a:lnSpc>
                <a:spcPct val="107000"/>
              </a:lnSpc>
              <a:spcBef>
                <a:spcPts val="0"/>
              </a:spcBef>
              <a:buNone/>
              <a:tabLst>
                <a:tab pos="1920240" algn="r"/>
              </a:tabLst>
              <a:defRPr lang="en-US" sz="900" cap="all" baseline="0">
                <a:latin typeface="+mj-lt"/>
              </a:defRPr>
            </a:lvl1pPr>
          </a:lstStyle>
          <a:p>
            <a:pPr marL="194310" marR="0" lvl="0" indent="-19431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Click to edit Master text styles</a:t>
            </a:r>
          </a:p>
          <a:p>
            <a:pPr marL="194310" marR="0" lvl="1" indent="-19431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Second level</a:t>
            </a:r>
          </a:p>
        </p:txBody>
      </p:sp>
      <p:sp>
        <p:nvSpPr>
          <p:cNvPr id="52" name="Text Placeholder 4">
            <a:extLst>
              <a:ext uri="{FF2B5EF4-FFF2-40B4-BE49-F238E27FC236}">
                <a16:creationId xmlns:a16="http://schemas.microsoft.com/office/drawing/2014/main" id="{CDC7FD6C-CEC4-4C86-B9C9-30067074FBC3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4022404" y="5815999"/>
            <a:ext cx="1536812" cy="229129"/>
          </a:xfrm>
        </p:spPr>
        <p:txBody>
          <a:bodyPr lIns="0" rIns="0" bIns="0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lang="en-US" sz="900" kern="1200" cap="all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53" name="Text Placeholder 4">
            <a:extLst>
              <a:ext uri="{FF2B5EF4-FFF2-40B4-BE49-F238E27FC236}">
                <a16:creationId xmlns:a16="http://schemas.microsoft.com/office/drawing/2014/main" id="{52325863-24B7-4588-BFC2-745C021D8273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453814" y="5999623"/>
            <a:ext cx="1536812" cy="466614"/>
          </a:xfrm>
        </p:spPr>
        <p:txBody>
          <a:bodyPr lIns="0" tIns="27432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54" name="Text Placeholder 4">
            <a:extLst>
              <a:ext uri="{FF2B5EF4-FFF2-40B4-BE49-F238E27FC236}">
                <a16:creationId xmlns:a16="http://schemas.microsoft.com/office/drawing/2014/main" id="{57A7099F-B7BE-4BE6-9F70-1098E2CC4ABB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2238054" y="5999623"/>
            <a:ext cx="1536812" cy="466614"/>
          </a:xfrm>
        </p:spPr>
        <p:txBody>
          <a:bodyPr lIns="0" tIns="27432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55" name="Text Placeholder 4">
            <a:extLst>
              <a:ext uri="{FF2B5EF4-FFF2-40B4-BE49-F238E27FC236}">
                <a16:creationId xmlns:a16="http://schemas.microsoft.com/office/drawing/2014/main" id="{A0D57CC1-7248-4743-A5A1-2C392251D3DA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4022404" y="5999623"/>
            <a:ext cx="1536812" cy="466614"/>
          </a:xfrm>
        </p:spPr>
        <p:txBody>
          <a:bodyPr lIns="0" tIns="27432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56" name="Text Placeholder 4">
            <a:extLst>
              <a:ext uri="{FF2B5EF4-FFF2-40B4-BE49-F238E27FC236}">
                <a16:creationId xmlns:a16="http://schemas.microsoft.com/office/drawing/2014/main" id="{A612D98A-B2F3-4BEA-AE2D-6FCF55F6578A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5806963" y="5807331"/>
            <a:ext cx="1536812" cy="229129"/>
          </a:xfrm>
        </p:spPr>
        <p:txBody>
          <a:bodyPr lIns="0" rIns="0" bIns="0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lang="en-US" sz="900" kern="1200" cap="all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57" name="Text Placeholder 4">
            <a:extLst>
              <a:ext uri="{FF2B5EF4-FFF2-40B4-BE49-F238E27FC236}">
                <a16:creationId xmlns:a16="http://schemas.microsoft.com/office/drawing/2014/main" id="{B07F64EE-09D0-46AE-A66B-A5D8C4511E20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>
          <a:xfrm>
            <a:off x="5806963" y="5990955"/>
            <a:ext cx="1536812" cy="466614"/>
          </a:xfrm>
        </p:spPr>
        <p:txBody>
          <a:bodyPr lIns="0" tIns="27432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58" name="Text Placeholder 4">
            <a:extLst>
              <a:ext uri="{FF2B5EF4-FFF2-40B4-BE49-F238E27FC236}">
                <a16:creationId xmlns:a16="http://schemas.microsoft.com/office/drawing/2014/main" id="{D6A04DEA-6BCF-43C2-BBCC-35B5545D38B4}"/>
              </a:ext>
            </a:extLst>
          </p:cNvPr>
          <p:cNvSpPr>
            <a:spLocks noGrp="1"/>
          </p:cNvSpPr>
          <p:nvPr>
            <p:ph type="body" sz="quarter" idx="56"/>
          </p:nvPr>
        </p:nvSpPr>
        <p:spPr>
          <a:xfrm>
            <a:off x="453605" y="8699019"/>
            <a:ext cx="1536812" cy="229129"/>
          </a:xfrm>
        </p:spPr>
        <p:txBody>
          <a:bodyPr lIns="0" rIns="0" bIns="0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sz="900" cap="all" baseline="0">
                <a:latin typeface="+mj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59" name="Text Placeholder 4">
            <a:extLst>
              <a:ext uri="{FF2B5EF4-FFF2-40B4-BE49-F238E27FC236}">
                <a16:creationId xmlns:a16="http://schemas.microsoft.com/office/drawing/2014/main" id="{C21C2E70-FA6F-41EC-9AF6-02B3C603CA9D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2238054" y="8699019"/>
            <a:ext cx="1536812" cy="229129"/>
          </a:xfrm>
        </p:spPr>
        <p:txBody>
          <a:bodyPr vert="horz" lIns="0" tIns="45720" rIns="0" bIns="0" rtlCol="0">
            <a:noAutofit/>
          </a:bodyPr>
          <a:lstStyle>
            <a:lvl1pPr marL="0" indent="0" defTabSz="457200">
              <a:lnSpc>
                <a:spcPct val="107000"/>
              </a:lnSpc>
              <a:spcBef>
                <a:spcPts val="0"/>
              </a:spcBef>
              <a:buNone/>
              <a:tabLst>
                <a:tab pos="1920240" algn="r"/>
              </a:tabLst>
              <a:defRPr lang="en-US" sz="900" cap="all" baseline="0">
                <a:latin typeface="+mj-lt"/>
              </a:defRPr>
            </a:lvl1pPr>
          </a:lstStyle>
          <a:p>
            <a:pPr marL="194310" marR="0" lvl="0" indent="-19431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Click to edit Master text styles</a:t>
            </a:r>
          </a:p>
          <a:p>
            <a:pPr marL="194310" marR="0" lvl="1" indent="-19431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Second level</a:t>
            </a:r>
          </a:p>
        </p:txBody>
      </p:sp>
      <p:sp>
        <p:nvSpPr>
          <p:cNvPr id="60" name="Text Placeholder 4">
            <a:extLst>
              <a:ext uri="{FF2B5EF4-FFF2-40B4-BE49-F238E27FC236}">
                <a16:creationId xmlns:a16="http://schemas.microsoft.com/office/drawing/2014/main" id="{0E5212D7-F479-47C7-B195-0517F374A7B1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4022404" y="8699019"/>
            <a:ext cx="1536812" cy="229129"/>
          </a:xfrm>
        </p:spPr>
        <p:txBody>
          <a:bodyPr lIns="0" rIns="0" bIns="0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lang="en-US" sz="900" kern="1200" cap="all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61" name="Text Placeholder 4">
            <a:extLst>
              <a:ext uri="{FF2B5EF4-FFF2-40B4-BE49-F238E27FC236}">
                <a16:creationId xmlns:a16="http://schemas.microsoft.com/office/drawing/2014/main" id="{4739EA7F-DE16-42A2-BC80-958AFAE08D64}"/>
              </a:ext>
            </a:extLst>
          </p:cNvPr>
          <p:cNvSpPr>
            <a:spLocks noGrp="1"/>
          </p:cNvSpPr>
          <p:nvPr>
            <p:ph type="body" sz="quarter" idx="59"/>
          </p:nvPr>
        </p:nvSpPr>
        <p:spPr>
          <a:xfrm>
            <a:off x="453814" y="8882643"/>
            <a:ext cx="1536812" cy="466614"/>
          </a:xfrm>
        </p:spPr>
        <p:txBody>
          <a:bodyPr lIns="0" tIns="27432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62" name="Text Placeholder 4">
            <a:extLst>
              <a:ext uri="{FF2B5EF4-FFF2-40B4-BE49-F238E27FC236}">
                <a16:creationId xmlns:a16="http://schemas.microsoft.com/office/drawing/2014/main" id="{C8FDDAED-84F0-428E-8F9C-EBAF8CB709A4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>
          <a:xfrm>
            <a:off x="2238054" y="8882643"/>
            <a:ext cx="1536812" cy="466614"/>
          </a:xfrm>
        </p:spPr>
        <p:txBody>
          <a:bodyPr lIns="0" tIns="27432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63" name="Text Placeholder 4">
            <a:extLst>
              <a:ext uri="{FF2B5EF4-FFF2-40B4-BE49-F238E27FC236}">
                <a16:creationId xmlns:a16="http://schemas.microsoft.com/office/drawing/2014/main" id="{297C5ECD-E92F-4CE5-A518-40EFADB7AD89}"/>
              </a:ext>
            </a:extLst>
          </p:cNvPr>
          <p:cNvSpPr>
            <a:spLocks noGrp="1"/>
          </p:cNvSpPr>
          <p:nvPr>
            <p:ph type="body" sz="quarter" idx="61"/>
          </p:nvPr>
        </p:nvSpPr>
        <p:spPr>
          <a:xfrm>
            <a:off x="4022404" y="8882643"/>
            <a:ext cx="1536812" cy="466614"/>
          </a:xfrm>
        </p:spPr>
        <p:txBody>
          <a:bodyPr lIns="0" tIns="27432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64" name="Text Placeholder 4">
            <a:extLst>
              <a:ext uri="{FF2B5EF4-FFF2-40B4-BE49-F238E27FC236}">
                <a16:creationId xmlns:a16="http://schemas.microsoft.com/office/drawing/2014/main" id="{CD8DC31F-17B3-43A9-BE80-27DD2EB167C7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>
          <a:xfrm>
            <a:off x="5806963" y="8690351"/>
            <a:ext cx="1536812" cy="229129"/>
          </a:xfrm>
        </p:spPr>
        <p:txBody>
          <a:bodyPr lIns="0" rIns="0" bIns="0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lang="en-US" sz="900" kern="1200" cap="all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65" name="Text Placeholder 4">
            <a:extLst>
              <a:ext uri="{FF2B5EF4-FFF2-40B4-BE49-F238E27FC236}">
                <a16:creationId xmlns:a16="http://schemas.microsoft.com/office/drawing/2014/main" id="{DCF06614-5C26-4D13-86AD-F42A3466B38D}"/>
              </a:ext>
            </a:extLst>
          </p:cNvPr>
          <p:cNvSpPr>
            <a:spLocks noGrp="1"/>
          </p:cNvSpPr>
          <p:nvPr>
            <p:ph type="body" sz="quarter" idx="63"/>
          </p:nvPr>
        </p:nvSpPr>
        <p:spPr>
          <a:xfrm>
            <a:off x="5806963" y="8873975"/>
            <a:ext cx="1536812" cy="466614"/>
          </a:xfrm>
        </p:spPr>
        <p:txBody>
          <a:bodyPr lIns="0" tIns="27432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31EED906-2729-4714-BAB3-541DEBC87FD2}"/>
              </a:ext>
            </a:extLst>
          </p:cNvPr>
          <p:cNvCxnSpPr>
            <a:cxnSpLocks/>
          </p:cNvCxnSpPr>
          <p:nvPr userDrawn="1"/>
        </p:nvCxnSpPr>
        <p:spPr>
          <a:xfrm>
            <a:off x="447359" y="3886200"/>
            <a:ext cx="689017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B2B567A1-6377-46FB-8DCF-4D0871774707}"/>
              </a:ext>
            </a:extLst>
          </p:cNvPr>
          <p:cNvCxnSpPr>
            <a:cxnSpLocks/>
          </p:cNvCxnSpPr>
          <p:nvPr userDrawn="1"/>
        </p:nvCxnSpPr>
        <p:spPr>
          <a:xfrm>
            <a:off x="447359" y="6640286"/>
            <a:ext cx="689017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5587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tio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9636FAB4-CE7A-4E9A-AA10-E7E53A571D9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79004" y="2122912"/>
            <a:ext cx="1562232" cy="1389215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C651A58B-5AD5-404F-B529-F9CA85718C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747329" y="2122912"/>
            <a:ext cx="1562232" cy="1389215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D03ECAAF-59C7-490A-9C8A-6BE626F3BA2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79004" y="4505894"/>
            <a:ext cx="1562232" cy="1389215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9">
            <a:extLst>
              <a:ext uri="{FF2B5EF4-FFF2-40B4-BE49-F238E27FC236}">
                <a16:creationId xmlns:a16="http://schemas.microsoft.com/office/drawing/2014/main" id="{88D4F917-C7E8-475C-8E87-0CC0EFBBBC0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747329" y="4505894"/>
            <a:ext cx="1562232" cy="1389215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B4A2BC0B-F155-4DF1-A2E7-27B556C1F14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79004" y="6888876"/>
            <a:ext cx="1562232" cy="1389215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11D646E4-EC35-4FAC-B163-682D1436996C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747329" y="6888876"/>
            <a:ext cx="1562232" cy="1389215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0BD90E5B-10BC-4E11-993F-F80147967608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2696375" y="1428304"/>
            <a:ext cx="2379650" cy="1841369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61BAA9BA-7AC4-4F5F-80DB-F59523FA3AFC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2696375" y="4206140"/>
            <a:ext cx="2379650" cy="1841369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Picture Placeholder 9">
            <a:extLst>
              <a:ext uri="{FF2B5EF4-FFF2-40B4-BE49-F238E27FC236}">
                <a16:creationId xmlns:a16="http://schemas.microsoft.com/office/drawing/2014/main" id="{44B12486-3F63-41DB-BA72-3FC24F58BDDD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2696375" y="6983976"/>
            <a:ext cx="2379650" cy="1841369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>
            <a:lvl1pPr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AE57B844-548F-4CFE-B35C-3E62990F5B21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79005" y="1705664"/>
            <a:ext cx="1562232" cy="229129"/>
          </a:xfrm>
        </p:spPr>
        <p:txBody>
          <a:bodyPr lIns="0" rIns="0">
            <a:noAutofit/>
          </a:bodyPr>
          <a:lstStyle>
            <a:lvl1pPr marL="0" indent="0" algn="ctr">
              <a:buNone/>
              <a:defRPr sz="1400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E90293C1-5833-4179-A410-17942DA33B37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2696373" y="995945"/>
            <a:ext cx="2379649" cy="228600"/>
          </a:xfrm>
        </p:spPr>
        <p:txBody>
          <a:bodyPr lIns="0" rIns="0">
            <a:noAutofit/>
          </a:bodyPr>
          <a:lstStyle>
            <a:lvl1pPr marL="0" indent="0" algn="ctr">
              <a:buNone/>
              <a:defRPr sz="1400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1C7F9BF9-7C3B-47F5-8ADE-CE9F2C14416F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5747329" y="1709854"/>
            <a:ext cx="1562232" cy="229129"/>
          </a:xfrm>
        </p:spPr>
        <p:txBody>
          <a:bodyPr lIns="0" rIns="0">
            <a:noAutofit/>
          </a:bodyPr>
          <a:lstStyle>
            <a:lvl1pPr marL="0" indent="0" algn="ctr">
              <a:buNone/>
              <a:defRPr sz="1400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4" name="Title 1">
            <a:extLst>
              <a:ext uri="{FF2B5EF4-FFF2-40B4-BE49-F238E27FC236}">
                <a16:creationId xmlns:a16="http://schemas.microsoft.com/office/drawing/2014/main" id="{59712E39-FF47-44FF-9449-C7ACACA342A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3604" y="312778"/>
            <a:ext cx="1714632" cy="873665"/>
          </a:xfrm>
        </p:spPr>
        <p:txBody>
          <a:bodyPr anchor="t">
            <a:normAutofit/>
          </a:bodyPr>
          <a:lstStyle>
            <a:lvl1pPr marL="0" indent="0" algn="l">
              <a:spcBef>
                <a:spcPts val="850"/>
              </a:spcBef>
              <a:buFont typeface="Arial" panose="020B0604020202020204" pitchFamily="34" charset="0"/>
              <a:buNone/>
              <a:defRPr sz="3000" cap="all" baseline="0"/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35" name="Text Placeholder 4">
            <a:extLst>
              <a:ext uri="{FF2B5EF4-FFF2-40B4-BE49-F238E27FC236}">
                <a16:creationId xmlns:a16="http://schemas.microsoft.com/office/drawing/2014/main" id="{969698FA-2ACC-4D40-994F-DC8C885F83F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78795" y="3627128"/>
            <a:ext cx="1562023" cy="229129"/>
          </a:xfrm>
        </p:spPr>
        <p:txBody>
          <a:bodyPr lIns="0" rIns="0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sz="1100" cap="all" baseline="0">
                <a:latin typeface="+mj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36" name="Text Placeholder 4">
            <a:extLst>
              <a:ext uri="{FF2B5EF4-FFF2-40B4-BE49-F238E27FC236}">
                <a16:creationId xmlns:a16="http://schemas.microsoft.com/office/drawing/2014/main" id="{FE3100AB-1C81-4587-A6E0-29B22B000FE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696374" y="3391041"/>
            <a:ext cx="2379648" cy="229129"/>
          </a:xfrm>
        </p:spPr>
        <p:txBody>
          <a:bodyPr vert="horz" lIns="0" tIns="45720" rIns="0" bIns="45720" rtlCol="0">
            <a:noAutofit/>
          </a:bodyPr>
          <a:lstStyle>
            <a:lvl1pPr marL="0" indent="0" defTabSz="457200">
              <a:lnSpc>
                <a:spcPct val="107000"/>
              </a:lnSpc>
              <a:spcBef>
                <a:spcPts val="0"/>
              </a:spcBef>
              <a:buNone/>
              <a:tabLst>
                <a:tab pos="1920240" algn="r"/>
              </a:tabLst>
              <a:defRPr lang="en-US" sz="1100" cap="all" baseline="0">
                <a:latin typeface="+mj-lt"/>
              </a:defRPr>
            </a:lvl1pPr>
          </a:lstStyle>
          <a:p>
            <a:pPr marL="194310" marR="0" lvl="0" indent="-19431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Click to edit Master text styles</a:t>
            </a:r>
          </a:p>
          <a:p>
            <a:pPr marL="194310" marR="0" lvl="1" indent="-19431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Second level</a:t>
            </a:r>
          </a:p>
        </p:txBody>
      </p:sp>
      <p:sp>
        <p:nvSpPr>
          <p:cNvPr id="37" name="Text Placeholder 4">
            <a:extLst>
              <a:ext uri="{FF2B5EF4-FFF2-40B4-BE49-F238E27FC236}">
                <a16:creationId xmlns:a16="http://schemas.microsoft.com/office/drawing/2014/main" id="{EE49D869-6ED0-4C36-BBE0-B15B24722C0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747329" y="3632555"/>
            <a:ext cx="1562232" cy="229129"/>
          </a:xfrm>
        </p:spPr>
        <p:txBody>
          <a:bodyPr lIns="0" rIns="0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lang="en-US" sz="1100" kern="1200" cap="all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38" name="Text Placeholder 4">
            <a:extLst>
              <a:ext uri="{FF2B5EF4-FFF2-40B4-BE49-F238E27FC236}">
                <a16:creationId xmlns:a16="http://schemas.microsoft.com/office/drawing/2014/main" id="{999F138D-AFCC-4C10-AE6C-4EC708CB0DED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79004" y="3836153"/>
            <a:ext cx="1562023" cy="466614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39" name="Text Placeholder 4">
            <a:extLst>
              <a:ext uri="{FF2B5EF4-FFF2-40B4-BE49-F238E27FC236}">
                <a16:creationId xmlns:a16="http://schemas.microsoft.com/office/drawing/2014/main" id="{41C1BA81-E518-4E3F-B889-3AF7CCFE2240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2696374" y="3600066"/>
            <a:ext cx="2379648" cy="466614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0" name="Text Placeholder 4">
            <a:extLst>
              <a:ext uri="{FF2B5EF4-FFF2-40B4-BE49-F238E27FC236}">
                <a16:creationId xmlns:a16="http://schemas.microsoft.com/office/drawing/2014/main" id="{5E4EA721-1DE3-451C-8A56-DFE76C714974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5747329" y="3832621"/>
            <a:ext cx="1562232" cy="466614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1" name="Text Placeholder 4">
            <a:extLst>
              <a:ext uri="{FF2B5EF4-FFF2-40B4-BE49-F238E27FC236}">
                <a16:creationId xmlns:a16="http://schemas.microsoft.com/office/drawing/2014/main" id="{82993592-5AA6-43B2-A9DF-D1CAA18F6F66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478795" y="6012044"/>
            <a:ext cx="1562023" cy="229129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sz="1100" cap="all" baseline="0">
                <a:latin typeface="+mj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2" name="Text Placeholder 4">
            <a:extLst>
              <a:ext uri="{FF2B5EF4-FFF2-40B4-BE49-F238E27FC236}">
                <a16:creationId xmlns:a16="http://schemas.microsoft.com/office/drawing/2014/main" id="{EFE3666A-F0E6-42B1-8178-6B25451A74E8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2696374" y="6168877"/>
            <a:ext cx="2379648" cy="229129"/>
          </a:xfrm>
        </p:spPr>
        <p:txBody>
          <a:bodyPr vert="horz" lIns="0" tIns="45720" rIns="0" bIns="45720" rtlCol="0">
            <a:noAutofit/>
          </a:bodyPr>
          <a:lstStyle>
            <a:lvl1pPr marL="0" indent="0">
              <a:lnSpc>
                <a:spcPct val="107000"/>
              </a:lnSpc>
              <a:spcBef>
                <a:spcPts val="0"/>
              </a:spcBef>
              <a:buNone/>
              <a:tabLst>
                <a:tab pos="1920240" algn="r"/>
              </a:tabLst>
              <a:defRPr lang="en-US" sz="1100" cap="all" baseline="0">
                <a:latin typeface="+mj-lt"/>
              </a:defRPr>
            </a:lvl1pPr>
          </a:lstStyle>
          <a:p>
            <a:pPr marL="194310" marR="0" lvl="0" indent="-19431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Click to edit Master text styles</a:t>
            </a:r>
          </a:p>
          <a:p>
            <a:pPr marL="194310" marR="0" lvl="1" indent="-19431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Second level</a:t>
            </a:r>
          </a:p>
        </p:txBody>
      </p:sp>
      <p:sp>
        <p:nvSpPr>
          <p:cNvPr id="43" name="Text Placeholder 4">
            <a:extLst>
              <a:ext uri="{FF2B5EF4-FFF2-40B4-BE49-F238E27FC236}">
                <a16:creationId xmlns:a16="http://schemas.microsoft.com/office/drawing/2014/main" id="{0350C20C-DC44-4D90-9929-3F085AB13524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5747329" y="6012044"/>
            <a:ext cx="1562232" cy="229129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lang="en-US" sz="1100" kern="1200" cap="all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4" name="Text Placeholder 4">
            <a:extLst>
              <a:ext uri="{FF2B5EF4-FFF2-40B4-BE49-F238E27FC236}">
                <a16:creationId xmlns:a16="http://schemas.microsoft.com/office/drawing/2014/main" id="{1FAA72A6-49A3-4090-9BCB-8FE9BC7416A0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479004" y="6221069"/>
            <a:ext cx="1562023" cy="466614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5" name="Text Placeholder 4">
            <a:extLst>
              <a:ext uri="{FF2B5EF4-FFF2-40B4-BE49-F238E27FC236}">
                <a16:creationId xmlns:a16="http://schemas.microsoft.com/office/drawing/2014/main" id="{E55B0C75-AFA1-4F84-9ADE-7BECFF18F39C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2696374" y="6377902"/>
            <a:ext cx="2379648" cy="466614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6" name="Text Placeholder 4">
            <a:extLst>
              <a:ext uri="{FF2B5EF4-FFF2-40B4-BE49-F238E27FC236}">
                <a16:creationId xmlns:a16="http://schemas.microsoft.com/office/drawing/2014/main" id="{C57F78C9-50CC-434A-8312-DCA91794A644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5747329" y="6221069"/>
            <a:ext cx="1562232" cy="466614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7" name="Text Placeholder 4">
            <a:extLst>
              <a:ext uri="{FF2B5EF4-FFF2-40B4-BE49-F238E27FC236}">
                <a16:creationId xmlns:a16="http://schemas.microsoft.com/office/drawing/2014/main" id="{21A5F69D-C447-43E9-890C-60EE92222403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485074" y="8395071"/>
            <a:ext cx="1562023" cy="229129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sz="1100" cap="all" baseline="0">
                <a:latin typeface="+mj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48" name="Text Placeholder 4">
            <a:extLst>
              <a:ext uri="{FF2B5EF4-FFF2-40B4-BE49-F238E27FC236}">
                <a16:creationId xmlns:a16="http://schemas.microsoft.com/office/drawing/2014/main" id="{68A810D1-D74C-495D-A3A0-9B507397AF0B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2696165" y="8946713"/>
            <a:ext cx="2379648" cy="229129"/>
          </a:xfrm>
        </p:spPr>
        <p:txBody>
          <a:bodyPr vert="horz" lIns="0" tIns="45720" rIns="0" bIns="45720" rtlCol="0">
            <a:noAutofit/>
          </a:bodyPr>
          <a:lstStyle>
            <a:lvl1pPr marL="0" indent="0">
              <a:lnSpc>
                <a:spcPct val="107000"/>
              </a:lnSpc>
              <a:spcBef>
                <a:spcPts val="0"/>
              </a:spcBef>
              <a:buNone/>
              <a:tabLst>
                <a:tab pos="1920240" algn="r"/>
              </a:tabLst>
              <a:defRPr lang="en-US" sz="1100" cap="all" baseline="0">
                <a:latin typeface="+mj-lt"/>
              </a:defRPr>
            </a:lvl1pPr>
          </a:lstStyle>
          <a:p>
            <a:pPr marL="194310" marR="0" lvl="0" indent="-19431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Click to edit Master text styles</a:t>
            </a:r>
          </a:p>
          <a:p>
            <a:pPr marL="194310" marR="0" lvl="1" indent="-19431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Second level</a:t>
            </a:r>
          </a:p>
        </p:txBody>
      </p:sp>
      <p:sp>
        <p:nvSpPr>
          <p:cNvPr id="49" name="Text Placeholder 4">
            <a:extLst>
              <a:ext uri="{FF2B5EF4-FFF2-40B4-BE49-F238E27FC236}">
                <a16:creationId xmlns:a16="http://schemas.microsoft.com/office/drawing/2014/main" id="{D185A1A1-C7BB-466E-92D3-5A4932472849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5747329" y="8395071"/>
            <a:ext cx="1562232" cy="229129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920240" algn="r"/>
              </a:tabLst>
              <a:defRPr lang="en-US" sz="1100" kern="1200" cap="all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50" name="Text Placeholder 4">
            <a:extLst>
              <a:ext uri="{FF2B5EF4-FFF2-40B4-BE49-F238E27FC236}">
                <a16:creationId xmlns:a16="http://schemas.microsoft.com/office/drawing/2014/main" id="{A4EB3F8D-B3B4-4756-A30C-16FE4EDDA571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485283" y="8604096"/>
            <a:ext cx="1562023" cy="466614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51" name="Text Placeholder 4">
            <a:extLst>
              <a:ext uri="{FF2B5EF4-FFF2-40B4-BE49-F238E27FC236}">
                <a16:creationId xmlns:a16="http://schemas.microsoft.com/office/drawing/2014/main" id="{6A47A1A4-8184-4D68-9D57-2F1F0871467C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>
          <a:xfrm>
            <a:off x="2696165" y="9155738"/>
            <a:ext cx="2379648" cy="466614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52" name="Text Placeholder 4">
            <a:extLst>
              <a:ext uri="{FF2B5EF4-FFF2-40B4-BE49-F238E27FC236}">
                <a16:creationId xmlns:a16="http://schemas.microsoft.com/office/drawing/2014/main" id="{CF74B1F1-AE2B-471D-A4AE-E29CC8030C66}"/>
              </a:ext>
            </a:extLst>
          </p:cNvPr>
          <p:cNvSpPr>
            <a:spLocks noGrp="1"/>
          </p:cNvSpPr>
          <p:nvPr>
            <p:ph type="body" sz="quarter" idx="56"/>
          </p:nvPr>
        </p:nvSpPr>
        <p:spPr>
          <a:xfrm>
            <a:off x="5747329" y="8604096"/>
            <a:ext cx="1562232" cy="466614"/>
          </a:xfrm>
        </p:spPr>
        <p:txBody>
          <a:bodyPr lIns="0" rIns="0">
            <a:noAutofit/>
          </a:bodyPr>
          <a:lstStyle>
            <a:lvl1pPr marL="0" marR="0" indent="0" algn="l" defTabSz="77724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latin typeface="+mn-lt"/>
              </a:defRPr>
            </a:lvl1pPr>
            <a:lvl2pPr>
              <a:buNone/>
              <a:defRPr sz="1050"/>
            </a:lvl2pPr>
          </a:lstStyle>
          <a:p>
            <a:pPr marL="0" marR="0" lvl="0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  <a:p>
            <a:pPr marL="0" marR="0" lvl="1" indent="0" algn="l" defTabSz="777240" rtl="0" eaLnBrk="1" fontAlgn="auto" latinLnBrk="0" hangingPunct="1">
              <a:lnSpc>
                <a:spcPct val="9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Second level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4236025C-9EB1-49A4-A916-7330A153D8A0}"/>
              </a:ext>
            </a:extLst>
          </p:cNvPr>
          <p:cNvCxnSpPr>
            <a:cxnSpLocks/>
          </p:cNvCxnSpPr>
          <p:nvPr userDrawn="1"/>
        </p:nvCxnSpPr>
        <p:spPr>
          <a:xfrm>
            <a:off x="2357317" y="2122912"/>
            <a:ext cx="0" cy="73152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5153534A-AC71-4910-80CE-0DFD3E74D52C}"/>
              </a:ext>
            </a:extLst>
          </p:cNvPr>
          <p:cNvCxnSpPr>
            <a:cxnSpLocks/>
          </p:cNvCxnSpPr>
          <p:nvPr userDrawn="1"/>
        </p:nvCxnSpPr>
        <p:spPr>
          <a:xfrm>
            <a:off x="5405317" y="2110212"/>
            <a:ext cx="0" cy="73152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9849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353" y="535519"/>
            <a:ext cx="6703695" cy="1944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353" y="2677584"/>
            <a:ext cx="6703695" cy="6381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353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C4756-014C-444F-B083-CFC0D90B918E}" type="datetimeFigureOut">
              <a:rPr lang="en-US" smtClean="0"/>
              <a:pPr/>
              <a:t>6/16/2022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4608" y="9322649"/>
            <a:ext cx="2623185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89258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245A2-6114-4378-B776-04EA6403923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4856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</p:sldLayoutIdLst>
  <p:txStyles>
    <p:titleStyle>
      <a:lvl1pPr algn="l" defTabSz="777240" rtl="0" eaLnBrk="1" latinLnBrk="0" hangingPunct="1">
        <a:lnSpc>
          <a:spcPct val="90000"/>
        </a:lnSpc>
        <a:spcBef>
          <a:spcPct val="0"/>
        </a:spcBef>
        <a:buNone/>
        <a:defRPr sz="37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310" indent="-194310" algn="l" defTabSz="777240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Char char="•"/>
        <a:defRPr sz="2380" kern="1200">
          <a:solidFill>
            <a:schemeClr val="tx1"/>
          </a:solidFill>
          <a:latin typeface="+mn-lt"/>
          <a:ea typeface="+mn-ea"/>
          <a:cs typeface="+mn-cs"/>
        </a:defRPr>
      </a:lvl1pPr>
      <a:lvl2pPr marL="5829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2040" kern="1200">
          <a:solidFill>
            <a:schemeClr val="tx1"/>
          </a:solidFill>
          <a:latin typeface="+mn-lt"/>
          <a:ea typeface="+mn-ea"/>
          <a:cs typeface="+mn-cs"/>
        </a:defRPr>
      </a:lvl2pPr>
      <a:lvl3pPr marL="9715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601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74879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213741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5260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9146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3032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1pPr>
      <a:lvl2pPr marL="3886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3pPr>
      <a:lvl4pPr marL="11658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194310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3317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7203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 /><Relationship Id="rId3" Type="http://schemas.openxmlformats.org/officeDocument/2006/relationships/image" Target="../media/image1.jpeg" /><Relationship Id="rId7" Type="http://schemas.openxmlformats.org/officeDocument/2006/relationships/image" Target="../media/image5.jpeg" /><Relationship Id="rId12" Type="http://schemas.openxmlformats.org/officeDocument/2006/relationships/image" Target="../media/image10.jpe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3.xml" /><Relationship Id="rId6" Type="http://schemas.openxmlformats.org/officeDocument/2006/relationships/image" Target="../media/image4.jpeg" /><Relationship Id="rId11" Type="http://schemas.openxmlformats.org/officeDocument/2006/relationships/image" Target="../media/image9.jpeg" /><Relationship Id="rId5" Type="http://schemas.openxmlformats.org/officeDocument/2006/relationships/image" Target="../media/image3.jpeg" /><Relationship Id="rId10" Type="http://schemas.openxmlformats.org/officeDocument/2006/relationships/image" Target="../media/image8.jpeg" /><Relationship Id="rId4" Type="http://schemas.openxmlformats.org/officeDocument/2006/relationships/image" Target="../media/image2.jpeg" /><Relationship Id="rId9" Type="http://schemas.openxmlformats.org/officeDocument/2006/relationships/image" Target="../media/image7.jpeg" 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 /><Relationship Id="rId13" Type="http://schemas.openxmlformats.org/officeDocument/2006/relationships/image" Target="../media/image6.jpeg" /><Relationship Id="rId3" Type="http://schemas.openxmlformats.org/officeDocument/2006/relationships/image" Target="../media/image1.jpeg" /><Relationship Id="rId7" Type="http://schemas.openxmlformats.org/officeDocument/2006/relationships/image" Target="../media/image14.jpeg" /><Relationship Id="rId12" Type="http://schemas.openxmlformats.org/officeDocument/2006/relationships/image" Target="../media/image19.jpe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3.xml" /><Relationship Id="rId6" Type="http://schemas.openxmlformats.org/officeDocument/2006/relationships/image" Target="../media/image13.png" /><Relationship Id="rId11" Type="http://schemas.openxmlformats.org/officeDocument/2006/relationships/image" Target="../media/image18.jpeg" /><Relationship Id="rId5" Type="http://schemas.openxmlformats.org/officeDocument/2006/relationships/image" Target="../media/image12.jpeg" /><Relationship Id="rId10" Type="http://schemas.openxmlformats.org/officeDocument/2006/relationships/image" Target="../media/image17.jpeg" /><Relationship Id="rId4" Type="http://schemas.openxmlformats.org/officeDocument/2006/relationships/image" Target="../media/image11.jpeg" /><Relationship Id="rId9" Type="http://schemas.openxmlformats.org/officeDocument/2006/relationships/image" Target="../media/image16.pn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rongroots.com/recipes/broccoli-purple-carrot-bites-cabbage-noodle-bowls/" TargetMode="External" /><Relationship Id="rId7" Type="http://schemas.openxmlformats.org/officeDocument/2006/relationships/hyperlink" Target="https://www.bbcgoodfood.com/howto/guide/top-10-foods-try-wales" TargetMode="External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3.xml" /><Relationship Id="rId6" Type="http://schemas.openxmlformats.org/officeDocument/2006/relationships/hyperlink" Target="https://www.walesonline.co.uk/whats-on/food-drink-news/26-gorgeous-veggie-vegan-brunches-11392885" TargetMode="External" /><Relationship Id="rId5" Type="http://schemas.openxmlformats.org/officeDocument/2006/relationships/hyperlink" Target="https://www.taste.com.au/recipes/egg-free-pancakes/d33e1979-3374-4dc8-a09f-8a7e406e86c7" TargetMode="External" /><Relationship Id="rId4" Type="http://schemas.openxmlformats.org/officeDocument/2006/relationships/hyperlink" Target="https://www.foodnetwork.com/recipes/food-network-kitchen/chicken-katsu-9840942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Placeholder 30">
            <a:extLst>
              <a:ext uri="{FF2B5EF4-FFF2-40B4-BE49-F238E27FC236}">
                <a16:creationId xmlns:a16="http://schemas.microsoft.com/office/drawing/2014/main" id="{A44C3B4C-2A2A-4287-B208-F3588F73146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/>
          <a:srcRect l="12504" r="12504"/>
          <a:stretch/>
        </p:blipFill>
        <p:spPr>
          <a:xfrm>
            <a:off x="485283" y="2199223"/>
            <a:ext cx="1562232" cy="1389215"/>
          </a:xfrm>
        </p:spPr>
      </p:pic>
      <p:sp>
        <p:nvSpPr>
          <p:cNvPr id="79" name="Text Placeholder 78">
            <a:extLst>
              <a:ext uri="{FF2B5EF4-FFF2-40B4-BE49-F238E27FC236}">
                <a16:creationId xmlns:a16="http://schemas.microsoft.com/office/drawing/2014/main" id="{BC3FAAE4-0250-42EF-ABFB-CFD7100B111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78795" y="3627128"/>
            <a:ext cx="1562023" cy="229129"/>
          </a:xfrm>
        </p:spPr>
        <p:txBody>
          <a:bodyPr/>
          <a:lstStyle/>
          <a:p>
            <a:r>
              <a:rPr lang="en-US" dirty="0"/>
              <a:t>FRESH FRUIT BOWL $20</a:t>
            </a:r>
          </a:p>
          <a:p>
            <a:endParaRPr lang="en-US" dirty="0"/>
          </a:p>
        </p:txBody>
      </p:sp>
      <p:sp>
        <p:nvSpPr>
          <p:cNvPr id="82" name="Text Placeholder 81">
            <a:extLst>
              <a:ext uri="{FF2B5EF4-FFF2-40B4-BE49-F238E27FC236}">
                <a16:creationId xmlns:a16="http://schemas.microsoft.com/office/drawing/2014/main" id="{79BEF128-A502-457F-A8C5-58E8E5BF7FB8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79004" y="3952388"/>
            <a:ext cx="1562023" cy="466614"/>
          </a:xfrm>
        </p:spPr>
        <p:txBody>
          <a:bodyPr/>
          <a:lstStyle/>
          <a:p>
            <a:r>
              <a:rPr lang="en-US" dirty="0"/>
              <a:t>Fresh fruits of varieties finely chopped to give a kickstart to your morning.</a:t>
            </a:r>
          </a:p>
        </p:txBody>
      </p:sp>
      <p:sp>
        <p:nvSpPr>
          <p:cNvPr id="85" name="Text Placeholder 84">
            <a:extLst>
              <a:ext uri="{FF2B5EF4-FFF2-40B4-BE49-F238E27FC236}">
                <a16:creationId xmlns:a16="http://schemas.microsoft.com/office/drawing/2014/main" id="{7BC5E483-9690-4C81-B70A-041CECA4203A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478795" y="6012044"/>
            <a:ext cx="1562023" cy="229129"/>
          </a:xfrm>
        </p:spPr>
        <p:txBody>
          <a:bodyPr/>
          <a:lstStyle/>
          <a:p>
            <a:r>
              <a:rPr lang="en-US" dirty="0"/>
              <a:t>CHICKEN SANDWICH    $30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88" name="Text Placeholder 87">
            <a:extLst>
              <a:ext uri="{FF2B5EF4-FFF2-40B4-BE49-F238E27FC236}">
                <a16:creationId xmlns:a16="http://schemas.microsoft.com/office/drawing/2014/main" id="{4099CDAD-76D9-425C-85A4-F703E7044023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479004" y="6345053"/>
            <a:ext cx="1562023" cy="466614"/>
          </a:xfrm>
        </p:spPr>
        <p:txBody>
          <a:bodyPr/>
          <a:lstStyle/>
          <a:p>
            <a:r>
              <a:rPr lang="en-US" dirty="0"/>
              <a:t>Rotisserie chicken on a ciabatta roll, topped with classic fixings</a:t>
            </a:r>
          </a:p>
          <a:p>
            <a:endParaRPr lang="en-US" dirty="0"/>
          </a:p>
        </p:txBody>
      </p:sp>
      <p:pic>
        <p:nvPicPr>
          <p:cNvPr id="39" name="Picture Placeholder 38">
            <a:extLst>
              <a:ext uri="{FF2B5EF4-FFF2-40B4-BE49-F238E27FC236}">
                <a16:creationId xmlns:a16="http://schemas.microsoft.com/office/drawing/2014/main" id="{32B01BDF-AD17-457B-9E9B-B96F2832CA84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5"/>
          <a:srcRect l="8608" r="8608"/>
          <a:stretch/>
        </p:blipFill>
        <p:spPr>
          <a:xfrm>
            <a:off x="479004" y="6888876"/>
            <a:ext cx="1562232" cy="1389215"/>
          </a:xfrm>
        </p:spPr>
      </p:pic>
      <p:sp>
        <p:nvSpPr>
          <p:cNvPr id="91" name="Text Placeholder 90">
            <a:extLst>
              <a:ext uri="{FF2B5EF4-FFF2-40B4-BE49-F238E27FC236}">
                <a16:creationId xmlns:a16="http://schemas.microsoft.com/office/drawing/2014/main" id="{E0F6A287-5B0F-4C99-A9F2-455D6F82A24F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485074" y="8395071"/>
            <a:ext cx="1562023" cy="229129"/>
          </a:xfrm>
        </p:spPr>
        <p:txBody>
          <a:bodyPr/>
          <a:lstStyle/>
          <a:p>
            <a:r>
              <a:rPr lang="en-US" dirty="0"/>
              <a:t>BACON AND EGG      $20</a:t>
            </a:r>
          </a:p>
        </p:txBody>
      </p:sp>
      <p:sp>
        <p:nvSpPr>
          <p:cNvPr id="94" name="Text Placeholder 93">
            <a:extLst>
              <a:ext uri="{FF2B5EF4-FFF2-40B4-BE49-F238E27FC236}">
                <a16:creationId xmlns:a16="http://schemas.microsoft.com/office/drawing/2014/main" id="{7687C472-FF2F-4B5E-980D-A9FC7B990C78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485283" y="8604096"/>
            <a:ext cx="1562023" cy="466614"/>
          </a:xfrm>
        </p:spPr>
        <p:txBody>
          <a:bodyPr/>
          <a:lstStyle/>
          <a:p>
            <a:r>
              <a:rPr lang="en-US" dirty="0"/>
              <a:t>Half fried eggs with fried bacon and tomatoes topped with pepper and salt. </a:t>
            </a:r>
          </a:p>
        </p:txBody>
      </p:sp>
      <p:pic>
        <p:nvPicPr>
          <p:cNvPr id="43" name="Picture Placeholder 42">
            <a:extLst>
              <a:ext uri="{FF2B5EF4-FFF2-40B4-BE49-F238E27FC236}">
                <a16:creationId xmlns:a16="http://schemas.microsoft.com/office/drawing/2014/main" id="{E4A3857D-021D-408C-A244-278119160A8B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6"/>
          <a:srcRect t="10420" b="10420"/>
          <a:stretch/>
        </p:blipFill>
        <p:spPr>
          <a:xfrm>
            <a:off x="2582072" y="2466222"/>
            <a:ext cx="2379650" cy="1841369"/>
          </a:xfrm>
        </p:spPr>
      </p:pic>
      <p:sp>
        <p:nvSpPr>
          <p:cNvPr id="80" name="Text Placeholder 79">
            <a:extLst>
              <a:ext uri="{FF2B5EF4-FFF2-40B4-BE49-F238E27FC236}">
                <a16:creationId xmlns:a16="http://schemas.microsoft.com/office/drawing/2014/main" id="{590848B0-63B8-4F1A-90F7-B6D3FAA29581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582072" y="4346934"/>
            <a:ext cx="2379648" cy="229129"/>
          </a:xfrm>
        </p:spPr>
        <p:txBody>
          <a:bodyPr/>
          <a:lstStyle/>
          <a:p>
            <a:r>
              <a:rPr lang="en-US" dirty="0"/>
              <a:t>AVOCADO and egg toast                  $25</a:t>
            </a:r>
          </a:p>
          <a:p>
            <a:endParaRPr lang="en-US" dirty="0"/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AEB56916-2257-44B5-B2F8-25EB2A51DAB3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2582072" y="4684548"/>
            <a:ext cx="2379648" cy="353257"/>
          </a:xfrm>
        </p:spPr>
        <p:txBody>
          <a:bodyPr/>
          <a:lstStyle/>
          <a:p>
            <a:r>
              <a:rPr lang="en-US" dirty="0"/>
              <a:t>Toast topped with mashed avocado and soft boiled eggs with a pinch or salt and pepper on it.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86" name="Text Placeholder 85">
            <a:extLst>
              <a:ext uri="{FF2B5EF4-FFF2-40B4-BE49-F238E27FC236}">
                <a16:creationId xmlns:a16="http://schemas.microsoft.com/office/drawing/2014/main" id="{41643D30-6CC6-42FD-B266-DEA6B410F12D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2696372" y="6888876"/>
            <a:ext cx="2379648" cy="229129"/>
          </a:xfrm>
        </p:spPr>
        <p:txBody>
          <a:bodyPr/>
          <a:lstStyle/>
          <a:p>
            <a:r>
              <a:rPr lang="en-US" dirty="0"/>
              <a:t>egg free pancakes   $48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432122CC-3810-4DB5-B458-6381F621EDE0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2696372" y="7083209"/>
            <a:ext cx="2379648" cy="466614"/>
          </a:xfrm>
        </p:spPr>
        <p:txBody>
          <a:bodyPr/>
          <a:lstStyle/>
          <a:p>
            <a:r>
              <a:rPr lang="en-US" dirty="0"/>
              <a:t>Egg free pancakes with berries.</a:t>
            </a:r>
          </a:p>
          <a:p>
            <a:endParaRPr lang="en-US" dirty="0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725E2D88-262A-4126-8F98-F879FEC2E1F6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5747329" y="1542196"/>
            <a:ext cx="1562232" cy="580716"/>
          </a:xfrm>
        </p:spPr>
        <p:txBody>
          <a:bodyPr/>
          <a:lstStyle/>
          <a:p>
            <a:r>
              <a:rPr lang="en-US" sz="2000" dirty="0">
                <a:latin typeface="Algerian" panose="04020705040A02060702" pitchFamily="82" charset="0"/>
              </a:rPr>
              <a:t>ALA-CARTE</a:t>
            </a:r>
          </a:p>
        </p:txBody>
      </p:sp>
      <p:sp>
        <p:nvSpPr>
          <p:cNvPr id="81" name="Text Placeholder 80">
            <a:extLst>
              <a:ext uri="{FF2B5EF4-FFF2-40B4-BE49-F238E27FC236}">
                <a16:creationId xmlns:a16="http://schemas.microsoft.com/office/drawing/2014/main" id="{F926BB3F-2821-42D4-B4E0-4B2F31D759A1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747329" y="3632555"/>
            <a:ext cx="1562232" cy="460288"/>
          </a:xfrm>
        </p:spPr>
        <p:txBody>
          <a:bodyPr/>
          <a:lstStyle/>
          <a:p>
            <a:r>
              <a:rPr lang="en-US" b="1" i="0" dirty="0">
                <a:effectLst/>
                <a:latin typeface="system"/>
              </a:rPr>
              <a:t>Welsh Lamb Soup (</a:t>
            </a:r>
            <a:r>
              <a:rPr lang="en-US" b="1" i="0" dirty="0" err="1">
                <a:effectLst/>
                <a:latin typeface="system"/>
              </a:rPr>
              <a:t>Cawl</a:t>
            </a:r>
            <a:r>
              <a:rPr lang="en-US" b="1" i="0" dirty="0">
                <a:effectLst/>
                <a:latin typeface="system"/>
              </a:rPr>
              <a:t>)           $57</a:t>
            </a:r>
          </a:p>
          <a:p>
            <a:endParaRPr lang="en-US" dirty="0"/>
          </a:p>
        </p:txBody>
      </p:sp>
      <p:sp>
        <p:nvSpPr>
          <p:cNvPr id="84" name="Text Placeholder 83">
            <a:extLst>
              <a:ext uri="{FF2B5EF4-FFF2-40B4-BE49-F238E27FC236}">
                <a16:creationId xmlns:a16="http://schemas.microsoft.com/office/drawing/2014/main" id="{84B45316-9A06-4451-B3BB-D34135162FA5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5747329" y="4066679"/>
            <a:ext cx="1562232" cy="546263"/>
          </a:xfrm>
        </p:spPr>
        <p:txBody>
          <a:bodyPr/>
          <a:lstStyle/>
          <a:p>
            <a:r>
              <a:rPr lang="en-US" dirty="0"/>
              <a:t>SINGLE SERVING OF LAMB SOUP WITH VEGETABLES</a:t>
            </a:r>
          </a:p>
          <a:p>
            <a:endParaRPr lang="en-US" dirty="0"/>
          </a:p>
        </p:txBody>
      </p:sp>
      <p:sp>
        <p:nvSpPr>
          <p:cNvPr id="87" name="Text Placeholder 86">
            <a:extLst>
              <a:ext uri="{FF2B5EF4-FFF2-40B4-BE49-F238E27FC236}">
                <a16:creationId xmlns:a16="http://schemas.microsoft.com/office/drawing/2014/main" id="{276613F6-2AA7-4C07-97DD-DD82D2271916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5747329" y="6012044"/>
            <a:ext cx="1562232" cy="245315"/>
          </a:xfrm>
        </p:spPr>
        <p:txBody>
          <a:bodyPr/>
          <a:lstStyle/>
          <a:p>
            <a:r>
              <a:rPr lang="en-US" b="1" i="0" dirty="0">
                <a:effectLst/>
                <a:latin typeface="system"/>
              </a:rPr>
              <a:t>Conwy Mussels </a:t>
            </a:r>
            <a:r>
              <a:rPr lang="en-US" dirty="0"/>
              <a:t>$120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90" name="Text Placeholder 89">
            <a:extLst>
              <a:ext uri="{FF2B5EF4-FFF2-40B4-BE49-F238E27FC236}">
                <a16:creationId xmlns:a16="http://schemas.microsoft.com/office/drawing/2014/main" id="{F373AA02-8E4A-49EF-9388-79A341B6D00B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5747329" y="6241173"/>
            <a:ext cx="1562232" cy="530723"/>
          </a:xfrm>
        </p:spPr>
        <p:txBody>
          <a:bodyPr/>
          <a:lstStyle/>
          <a:p>
            <a:r>
              <a:rPr lang="en-US" dirty="0"/>
              <a:t>P</a:t>
            </a:r>
            <a:r>
              <a:rPr lang="en-US" b="0" i="0" dirty="0">
                <a:solidFill>
                  <a:srgbClr val="1E1E1E"/>
                </a:solidFill>
                <a:effectLst/>
                <a:latin typeface="system"/>
              </a:rPr>
              <a:t>an-fry the muscles with garlic, shallows, white wine, parsley, and double </a:t>
            </a:r>
            <a:r>
              <a:rPr lang="en-US" b="0" i="0" dirty="0" err="1">
                <a:solidFill>
                  <a:srgbClr val="1E1E1E"/>
                </a:solidFill>
                <a:effectLst/>
                <a:latin typeface="system"/>
              </a:rPr>
              <a:t>creampaired</a:t>
            </a:r>
            <a:r>
              <a:rPr lang="en-US" b="0" i="0" dirty="0">
                <a:solidFill>
                  <a:srgbClr val="1E1E1E"/>
                </a:solidFill>
                <a:effectLst/>
                <a:latin typeface="system"/>
              </a:rPr>
              <a:t> with rice wine and pinot grigio.</a:t>
            </a:r>
            <a:endParaRPr lang="en-US" dirty="0"/>
          </a:p>
          <a:p>
            <a:endParaRPr lang="en-US" dirty="0"/>
          </a:p>
        </p:txBody>
      </p:sp>
      <p:pic>
        <p:nvPicPr>
          <p:cNvPr id="41" name="Picture Placeholder 40">
            <a:extLst>
              <a:ext uri="{FF2B5EF4-FFF2-40B4-BE49-F238E27FC236}">
                <a16:creationId xmlns:a16="http://schemas.microsoft.com/office/drawing/2014/main" id="{2B17B4E9-7E9E-4504-B7D3-8AAC19423805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7"/>
          <a:srcRect l="11344" r="11344"/>
          <a:stretch/>
        </p:blipFill>
        <p:spPr>
          <a:xfrm>
            <a:off x="5747329" y="6888876"/>
            <a:ext cx="1562232" cy="1389215"/>
          </a:xfrm>
        </p:spPr>
      </p:pic>
      <p:sp>
        <p:nvSpPr>
          <p:cNvPr id="93" name="Text Placeholder 92">
            <a:extLst>
              <a:ext uri="{FF2B5EF4-FFF2-40B4-BE49-F238E27FC236}">
                <a16:creationId xmlns:a16="http://schemas.microsoft.com/office/drawing/2014/main" id="{6189AA9E-C1D8-4C6D-A094-4538639652E7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5747329" y="8395071"/>
            <a:ext cx="1562232" cy="229129"/>
          </a:xfrm>
        </p:spPr>
        <p:txBody>
          <a:bodyPr/>
          <a:lstStyle/>
          <a:p>
            <a:r>
              <a:rPr lang="en-US" b="0" i="0" dirty="0">
                <a:solidFill>
                  <a:srgbClr val="333333"/>
                </a:solidFill>
                <a:effectLst/>
                <a:latin typeface="unit-slab"/>
              </a:rPr>
              <a:t> </a:t>
            </a:r>
            <a:r>
              <a:rPr lang="en-US" b="0" i="0" dirty="0" err="1">
                <a:solidFill>
                  <a:srgbClr val="333333"/>
                </a:solidFill>
                <a:effectLst/>
                <a:latin typeface="unit-slab"/>
              </a:rPr>
              <a:t>Sewin</a:t>
            </a:r>
            <a:r>
              <a:rPr lang="en-US" b="0" i="0" dirty="0">
                <a:solidFill>
                  <a:srgbClr val="333333"/>
                </a:solidFill>
                <a:effectLst/>
                <a:latin typeface="unit-slab"/>
              </a:rPr>
              <a:t> &amp; samphire   $86</a:t>
            </a:r>
          </a:p>
          <a:p>
            <a:endParaRPr lang="en-US" dirty="0"/>
          </a:p>
        </p:txBody>
      </p:sp>
      <p:sp>
        <p:nvSpPr>
          <p:cNvPr id="96" name="Text Placeholder 95">
            <a:extLst>
              <a:ext uri="{FF2B5EF4-FFF2-40B4-BE49-F238E27FC236}">
                <a16:creationId xmlns:a16="http://schemas.microsoft.com/office/drawing/2014/main" id="{153E3794-0CE4-4F50-AF36-7CA55C5F163D}"/>
              </a:ext>
            </a:extLst>
          </p:cNvPr>
          <p:cNvSpPr>
            <a:spLocks noGrp="1"/>
          </p:cNvSpPr>
          <p:nvPr>
            <p:ph type="body" sz="quarter" idx="56"/>
          </p:nvPr>
        </p:nvSpPr>
        <p:spPr>
          <a:xfrm>
            <a:off x="5747329" y="8604096"/>
            <a:ext cx="1562232" cy="466614"/>
          </a:xfrm>
        </p:spPr>
        <p:txBody>
          <a:bodyPr/>
          <a:lstStyle/>
          <a:p>
            <a:r>
              <a:rPr lang="en-US" dirty="0"/>
              <a:t>Combination of sea trout and European plant to give the best flavors of the sea food [aired with merlot wine and red wine. 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56F433-7069-382A-B667-248E1CB6C5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639" y="128573"/>
            <a:ext cx="1655433" cy="1556915"/>
          </a:xfrm>
          <a:prstGeom prst="rect">
            <a:avLst/>
          </a:prstGeom>
        </p:spPr>
      </p:pic>
      <p:pic>
        <p:nvPicPr>
          <p:cNvPr id="24" name="Picture Placeholder 23">
            <a:extLst>
              <a:ext uri="{FF2B5EF4-FFF2-40B4-BE49-F238E27FC236}">
                <a16:creationId xmlns:a16="http://schemas.microsoft.com/office/drawing/2014/main" id="{D0BFA1CF-49FE-463E-C242-1FF0FA1A190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9"/>
          <a:srcRect l="12514" r="12514"/>
          <a:stretch>
            <a:fillRect/>
          </a:stretch>
        </p:blipFill>
        <p:spPr>
          <a:xfrm>
            <a:off x="5747329" y="2099665"/>
            <a:ext cx="1562232" cy="1389215"/>
          </a:xfrm>
        </p:spPr>
      </p:pic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9A584996-914B-98C8-D9A7-D2DFDBBDB5E8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10"/>
          <a:srcRect l="6917" r="6917"/>
          <a:stretch>
            <a:fillRect/>
          </a:stretch>
        </p:blipFill>
        <p:spPr>
          <a:xfrm>
            <a:off x="2582072" y="5091359"/>
            <a:ext cx="2379650" cy="1841369"/>
          </a:xfrm>
        </p:spPr>
      </p:pic>
      <p:pic>
        <p:nvPicPr>
          <p:cNvPr id="28" name="Picture Placeholder 27">
            <a:extLst>
              <a:ext uri="{FF2B5EF4-FFF2-40B4-BE49-F238E27FC236}">
                <a16:creationId xmlns:a16="http://schemas.microsoft.com/office/drawing/2014/main" id="{4E22FAED-BE6D-29AA-FE10-D70D3430BCD0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11"/>
          <a:srcRect l="31640" r="31640"/>
          <a:stretch>
            <a:fillRect/>
          </a:stretch>
        </p:blipFill>
        <p:spPr/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DF2DBD72-18B3-7BD5-A55C-A058A2FD8C8F}"/>
              </a:ext>
            </a:extLst>
          </p:cNvPr>
          <p:cNvSpPr txBox="1"/>
          <p:nvPr/>
        </p:nvSpPr>
        <p:spPr>
          <a:xfrm>
            <a:off x="462838" y="1771401"/>
            <a:ext cx="1975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lgerian" panose="04020705040A02060702" pitchFamily="82" charset="0"/>
              </a:rPr>
              <a:t>BREAKFAST</a:t>
            </a:r>
            <a:endParaRPr lang="x-none" dirty="0">
              <a:latin typeface="Algerian" panose="04020705040A02060702" pitchFamily="82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F988424-5E2C-C0A5-B9E8-DAADD6574A74}"/>
              </a:ext>
            </a:extLst>
          </p:cNvPr>
          <p:cNvSpPr txBox="1"/>
          <p:nvPr/>
        </p:nvSpPr>
        <p:spPr>
          <a:xfrm>
            <a:off x="863600" y="9537700"/>
            <a:ext cx="5803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 Black" panose="020B0A04020102020204" pitchFamily="34" charset="0"/>
              </a:rPr>
              <a:t>ORDER TIMINGS : 12:00 PM – 22:00 PM</a:t>
            </a:r>
            <a:endParaRPr lang="x-none" dirty="0">
              <a:latin typeface="Arial Black" panose="020B0A040201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E7D207C-D4A7-5C20-FF05-7A3CCDB25DB6}"/>
              </a:ext>
            </a:extLst>
          </p:cNvPr>
          <p:cNvSpPr txBox="1"/>
          <p:nvPr/>
        </p:nvSpPr>
        <p:spPr>
          <a:xfrm>
            <a:off x="2019300" y="534585"/>
            <a:ext cx="4406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Algerian" panose="04020705040A02060702" pitchFamily="82" charset="0"/>
              </a:rPr>
              <a:t>MENU TRINITY HOTELS</a:t>
            </a:r>
            <a:endParaRPr lang="x-none" sz="3600" b="1" dirty="0">
              <a:latin typeface="Algerian" panose="04020705040A02060702" pitchFamily="82" charset="0"/>
            </a:endParaRPr>
          </a:p>
        </p:txBody>
      </p:sp>
      <p:pic>
        <p:nvPicPr>
          <p:cNvPr id="35" name="Picture Placeholder 34" descr="chicken sandwich.jpg"/>
          <p:cNvPicPr>
            <a:picLocks noGrp="1" noChangeAspect="1"/>
          </p:cNvPicPr>
          <p:nvPr>
            <p:ph type="pic" sz="quarter" idx="15"/>
          </p:nvPr>
        </p:nvPicPr>
        <p:blipFill>
          <a:blip r:embed="rId12"/>
          <a:srcRect l="12582" r="12582"/>
          <a:stretch>
            <a:fillRect/>
          </a:stretch>
        </p:blipFill>
        <p:spPr/>
      </p:pic>
      <p:sp>
        <p:nvSpPr>
          <p:cNvPr id="36" name="TextBox 35"/>
          <p:cNvSpPr txBox="1"/>
          <p:nvPr/>
        </p:nvSpPr>
        <p:spPr>
          <a:xfrm>
            <a:off x="4203700" y="0"/>
            <a:ext cx="3568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/>
              <a:t>Student Number: 2120533 </a:t>
            </a:r>
          </a:p>
        </p:txBody>
      </p:sp>
    </p:spTree>
    <p:extLst>
      <p:ext uri="{BB962C8B-B14F-4D97-AF65-F5344CB8AC3E}">
        <p14:creationId xmlns:p14="http://schemas.microsoft.com/office/powerpoint/2010/main" val="24812079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 Placeholder 78">
            <a:extLst>
              <a:ext uri="{FF2B5EF4-FFF2-40B4-BE49-F238E27FC236}">
                <a16:creationId xmlns:a16="http://schemas.microsoft.com/office/drawing/2014/main" id="{BC3FAAE4-0250-42EF-ABFB-CFD7100B111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78795" y="3627128"/>
            <a:ext cx="1562023" cy="552761"/>
          </a:xfrm>
        </p:spPr>
        <p:txBody>
          <a:bodyPr/>
          <a:lstStyle/>
          <a:p>
            <a:r>
              <a:rPr lang="en-US" dirty="0"/>
              <a:t>TOFU and brown rice salad         $40</a:t>
            </a:r>
          </a:p>
          <a:p>
            <a:endParaRPr lang="en-US" dirty="0"/>
          </a:p>
          <a:p>
            <a:pPr algn="l" fontAlgn="base"/>
            <a:endParaRPr lang="en-US" b="1" i="0" dirty="0">
              <a:effectLst/>
              <a:latin typeface="system"/>
            </a:endParaRPr>
          </a:p>
        </p:txBody>
      </p:sp>
      <p:sp>
        <p:nvSpPr>
          <p:cNvPr id="82" name="Text Placeholder 81">
            <a:extLst>
              <a:ext uri="{FF2B5EF4-FFF2-40B4-BE49-F238E27FC236}">
                <a16:creationId xmlns:a16="http://schemas.microsoft.com/office/drawing/2014/main" id="{79BEF128-A502-457F-A8C5-58E8E5BF7FB8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79004" y="4059384"/>
            <a:ext cx="1562023" cy="243383"/>
          </a:xfrm>
        </p:spPr>
        <p:txBody>
          <a:bodyPr/>
          <a:lstStyle/>
          <a:p>
            <a:endParaRPr lang="en-US" b="1" i="0" dirty="0">
              <a:solidFill>
                <a:srgbClr val="393434"/>
              </a:solidFill>
              <a:effectLst/>
              <a:latin typeface="Open Sans" panose="020B0606030504020204" pitchFamily="34" charset="0"/>
            </a:endParaRPr>
          </a:p>
          <a:p>
            <a:r>
              <a:rPr lang="en-US" b="1" i="0" dirty="0">
                <a:solidFill>
                  <a:srgbClr val="393434"/>
                </a:solidFill>
                <a:effectLst/>
                <a:latin typeface="Open Sans" panose="020B0606030504020204" pitchFamily="34" charset="0"/>
              </a:rPr>
              <a:t>Allergens:</a:t>
            </a:r>
            <a:r>
              <a:rPr lang="en-US" b="0" i="0" dirty="0">
                <a:solidFill>
                  <a:srgbClr val="393434"/>
                </a:solidFill>
                <a:effectLst/>
                <a:latin typeface="Open Sans" panose="020B0606030504020204" pitchFamily="34" charset="0"/>
              </a:rPr>
              <a:t> Recipe may contain sesame and soybean.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85" name="Text Placeholder 84">
            <a:extLst>
              <a:ext uri="{FF2B5EF4-FFF2-40B4-BE49-F238E27FC236}">
                <a16:creationId xmlns:a16="http://schemas.microsoft.com/office/drawing/2014/main" id="{7BC5E483-9690-4C81-B70A-041CECA4203A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478795" y="6012044"/>
            <a:ext cx="1562023" cy="229129"/>
          </a:xfrm>
        </p:spPr>
        <p:txBody>
          <a:bodyPr/>
          <a:lstStyle/>
          <a:p>
            <a:r>
              <a:rPr lang="en-US" dirty="0"/>
              <a:t>LEEKS        $90</a:t>
            </a:r>
          </a:p>
          <a:p>
            <a:endParaRPr lang="en-US" dirty="0"/>
          </a:p>
        </p:txBody>
      </p:sp>
      <p:sp>
        <p:nvSpPr>
          <p:cNvPr id="88" name="Text Placeholder 87">
            <a:extLst>
              <a:ext uri="{FF2B5EF4-FFF2-40B4-BE49-F238E27FC236}">
                <a16:creationId xmlns:a16="http://schemas.microsoft.com/office/drawing/2014/main" id="{4099CDAD-76D9-425C-85A4-F703E7044023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479004" y="6221069"/>
            <a:ext cx="1562023" cy="466614"/>
          </a:xfrm>
        </p:spPr>
        <p:txBody>
          <a:bodyPr/>
          <a:lstStyle/>
          <a:p>
            <a:r>
              <a:rPr lang="en-US" dirty="0"/>
              <a:t>Bread tossed with meaty vegetables and subtle sweetness. </a:t>
            </a:r>
          </a:p>
          <a:p>
            <a:endParaRPr lang="en-US" dirty="0"/>
          </a:p>
        </p:txBody>
      </p:sp>
      <p:pic>
        <p:nvPicPr>
          <p:cNvPr id="39" name="Picture Placeholder 38">
            <a:extLst>
              <a:ext uri="{FF2B5EF4-FFF2-40B4-BE49-F238E27FC236}">
                <a16:creationId xmlns:a16="http://schemas.microsoft.com/office/drawing/2014/main" id="{32B01BDF-AD17-457B-9E9B-B96F2832CA84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4"/>
          <a:srcRect l="7884" r="7884"/>
          <a:stretch/>
        </p:blipFill>
        <p:spPr>
          <a:xfrm>
            <a:off x="479004" y="6888876"/>
            <a:ext cx="1562232" cy="1389215"/>
          </a:xfrm>
        </p:spPr>
      </p:pic>
      <p:sp>
        <p:nvSpPr>
          <p:cNvPr id="91" name="Text Placeholder 90">
            <a:extLst>
              <a:ext uri="{FF2B5EF4-FFF2-40B4-BE49-F238E27FC236}">
                <a16:creationId xmlns:a16="http://schemas.microsoft.com/office/drawing/2014/main" id="{E0F6A287-5B0F-4C99-A9F2-455D6F82A24F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485074" y="8395071"/>
            <a:ext cx="1562023" cy="229129"/>
          </a:xfrm>
        </p:spPr>
        <p:txBody>
          <a:bodyPr/>
          <a:lstStyle/>
          <a:p>
            <a:r>
              <a:rPr lang="en-US" dirty="0"/>
              <a:t>CHICKEN katsu $60</a:t>
            </a:r>
          </a:p>
        </p:txBody>
      </p:sp>
      <p:sp>
        <p:nvSpPr>
          <p:cNvPr id="94" name="Text Placeholder 93">
            <a:extLst>
              <a:ext uri="{FF2B5EF4-FFF2-40B4-BE49-F238E27FC236}">
                <a16:creationId xmlns:a16="http://schemas.microsoft.com/office/drawing/2014/main" id="{7687C472-FF2F-4B5E-980D-A9FC7B990C78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485283" y="8604096"/>
            <a:ext cx="1562023" cy="466614"/>
          </a:xfrm>
        </p:spPr>
        <p:txBody>
          <a:bodyPr/>
          <a:lstStyle/>
          <a:p>
            <a:r>
              <a:rPr lang="en-US" b="0" dirty="0">
                <a:solidFill>
                  <a:srgbClr val="1C1C1C"/>
                </a:solidFill>
                <a:effectLst/>
                <a:latin typeface="Calibri body"/>
              </a:rPr>
              <a:t>The panko-coated fried cutlets are typically accompanied by finely sliced cabbage and tangy, sweet and salty katsu sauce</a:t>
            </a:r>
            <a:endParaRPr lang="en-US" dirty="0">
              <a:latin typeface="Calibri body"/>
              <a:cs typeface="Calibri Light" panose="020F0302020204030204" pitchFamily="34" charset="0"/>
            </a:endParaRPr>
          </a:p>
        </p:txBody>
      </p:sp>
      <p:sp>
        <p:nvSpPr>
          <p:cNvPr id="80" name="Text Placeholder 79">
            <a:extLst>
              <a:ext uri="{FF2B5EF4-FFF2-40B4-BE49-F238E27FC236}">
                <a16:creationId xmlns:a16="http://schemas.microsoft.com/office/drawing/2014/main" id="{590848B0-63B8-4F1A-90F7-B6D3FAA29581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696374" y="3391041"/>
            <a:ext cx="2379648" cy="229129"/>
          </a:xfrm>
        </p:spPr>
        <p:txBody>
          <a:bodyPr/>
          <a:lstStyle/>
          <a:p>
            <a:r>
              <a:rPr lang="en-US" dirty="0"/>
              <a:t>RED WINE           $70</a:t>
            </a:r>
            <a:endParaRPr lang="x-none" dirty="0"/>
          </a:p>
          <a:p>
            <a:endParaRPr lang="en-US" dirty="0"/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AEB56916-2257-44B5-B2F8-25EB2A51DAB3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2696374" y="3600066"/>
            <a:ext cx="2379648" cy="466614"/>
          </a:xfrm>
        </p:spPr>
        <p:txBody>
          <a:bodyPr/>
          <a:lstStyle/>
          <a:p>
            <a:r>
              <a:rPr lang="en-US" dirty="0"/>
              <a:t>Single serving of red wine to give a punch to your evening</a:t>
            </a:r>
            <a:endParaRPr lang="x-none" dirty="0"/>
          </a:p>
          <a:p>
            <a:endParaRPr lang="en-US" dirty="0"/>
          </a:p>
        </p:txBody>
      </p:sp>
      <p:sp>
        <p:nvSpPr>
          <p:cNvPr id="86" name="Text Placeholder 85">
            <a:extLst>
              <a:ext uri="{FF2B5EF4-FFF2-40B4-BE49-F238E27FC236}">
                <a16:creationId xmlns:a16="http://schemas.microsoft.com/office/drawing/2014/main" id="{41643D30-6CC6-42FD-B266-DEA6B410F12D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2690098" y="6257411"/>
            <a:ext cx="2379648" cy="176937"/>
          </a:xfrm>
        </p:spPr>
        <p:txBody>
          <a:bodyPr/>
          <a:lstStyle/>
          <a:p>
            <a:r>
              <a:rPr lang="en-US" dirty="0"/>
              <a:t>Americano      $15</a:t>
            </a:r>
            <a:endParaRPr lang="x-none" dirty="0"/>
          </a:p>
          <a:p>
            <a:endParaRPr lang="en-US" dirty="0"/>
          </a:p>
        </p:txBody>
      </p:sp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432122CC-3810-4DB5-B458-6381F621EDE0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2696374" y="6424396"/>
            <a:ext cx="2379648" cy="466614"/>
          </a:xfrm>
        </p:spPr>
        <p:txBody>
          <a:bodyPr/>
          <a:lstStyle/>
          <a:p>
            <a:r>
              <a:rPr lang="en-US" dirty="0"/>
              <a:t>A perfect start for a day.</a:t>
            </a:r>
            <a:endParaRPr lang="x-none" dirty="0"/>
          </a:p>
          <a:p>
            <a:endParaRPr lang="en-US" dirty="0"/>
          </a:p>
        </p:txBody>
      </p:sp>
      <p:sp>
        <p:nvSpPr>
          <p:cNvPr id="92" name="Text Placeholder 91">
            <a:extLst>
              <a:ext uri="{FF2B5EF4-FFF2-40B4-BE49-F238E27FC236}">
                <a16:creationId xmlns:a16="http://schemas.microsoft.com/office/drawing/2014/main" id="{AF659CE5-5595-4AF4-A536-51E7FFC4E905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2696165" y="8946713"/>
            <a:ext cx="2379648" cy="229129"/>
          </a:xfrm>
        </p:spPr>
        <p:txBody>
          <a:bodyPr/>
          <a:lstStyle/>
          <a:p>
            <a:r>
              <a:rPr lang="en-US" dirty="0"/>
              <a:t>Fresh orange juice        $15</a:t>
            </a:r>
            <a:endParaRPr lang="x-none" dirty="0"/>
          </a:p>
          <a:p>
            <a:endParaRPr lang="en-US" dirty="0"/>
          </a:p>
        </p:txBody>
      </p:sp>
      <p:sp>
        <p:nvSpPr>
          <p:cNvPr id="95" name="Text Placeholder 94" descr="Quinoa and roasted chicken, topped with olives, tomato and basil in a bowl&#10;">
            <a:extLst>
              <a:ext uri="{FF2B5EF4-FFF2-40B4-BE49-F238E27FC236}">
                <a16:creationId xmlns:a16="http://schemas.microsoft.com/office/drawing/2014/main" id="{4CCDCFEF-7C46-4BDC-A783-53C11C0D9832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>
          <a:xfrm>
            <a:off x="2696165" y="9155738"/>
            <a:ext cx="2379648" cy="466614"/>
          </a:xfrm>
        </p:spPr>
        <p:txBody>
          <a:bodyPr/>
          <a:lstStyle/>
          <a:p>
            <a:r>
              <a:rPr lang="en-US" dirty="0"/>
              <a:t>Fresh juice of tropical fruit to add on to your experience by the sea.</a:t>
            </a:r>
            <a:endParaRPr lang="x-none" dirty="0"/>
          </a:p>
          <a:p>
            <a:endParaRPr lang="en-US" dirty="0"/>
          </a:p>
        </p:txBody>
      </p:sp>
      <p:sp>
        <p:nvSpPr>
          <p:cNvPr id="81" name="Text Placeholder 80">
            <a:extLst>
              <a:ext uri="{FF2B5EF4-FFF2-40B4-BE49-F238E27FC236}">
                <a16:creationId xmlns:a16="http://schemas.microsoft.com/office/drawing/2014/main" id="{F926BB3F-2821-42D4-B4E0-4B2F31D759A1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747329" y="3632555"/>
            <a:ext cx="1562232" cy="460288"/>
          </a:xfrm>
        </p:spPr>
        <p:txBody>
          <a:bodyPr/>
          <a:lstStyle/>
          <a:p>
            <a:r>
              <a:rPr lang="en-US" b="1" i="0" cap="all" dirty="0">
                <a:solidFill>
                  <a:srgbClr val="000000"/>
                </a:solidFill>
                <a:effectLst/>
                <a:latin typeface="var(--fonts-heading)"/>
              </a:rPr>
              <a:t>WELSH CREPES              $14</a:t>
            </a:r>
          </a:p>
          <a:p>
            <a:endParaRPr lang="en-US" dirty="0"/>
          </a:p>
        </p:txBody>
      </p:sp>
      <p:sp>
        <p:nvSpPr>
          <p:cNvPr id="84" name="Text Placeholder 83">
            <a:extLst>
              <a:ext uri="{FF2B5EF4-FFF2-40B4-BE49-F238E27FC236}">
                <a16:creationId xmlns:a16="http://schemas.microsoft.com/office/drawing/2014/main" id="{84B45316-9A06-4451-B3BB-D34135162FA5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5747329" y="3959631"/>
            <a:ext cx="1562232" cy="546263"/>
          </a:xfrm>
        </p:spPr>
        <p:txBody>
          <a:bodyPr/>
          <a:lstStyle/>
          <a:p>
            <a:r>
              <a:rPr lang="en-US" dirty="0"/>
              <a:t>A mixture of eggs, flour sugar and lemon zest with blueberries.</a:t>
            </a:r>
          </a:p>
        </p:txBody>
      </p:sp>
      <p:sp>
        <p:nvSpPr>
          <p:cNvPr id="87" name="Text Placeholder 86">
            <a:extLst>
              <a:ext uri="{FF2B5EF4-FFF2-40B4-BE49-F238E27FC236}">
                <a16:creationId xmlns:a16="http://schemas.microsoft.com/office/drawing/2014/main" id="{276613F6-2AA7-4C07-97DD-DD82D2271916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5747329" y="6012044"/>
            <a:ext cx="1562232" cy="245315"/>
          </a:xfrm>
        </p:spPr>
        <p:txBody>
          <a:bodyPr/>
          <a:lstStyle/>
          <a:p>
            <a:r>
              <a:rPr lang="en-US" dirty="0"/>
              <a:t>ICECREAM SUNDAE     $20</a:t>
            </a:r>
          </a:p>
        </p:txBody>
      </p:sp>
      <p:sp>
        <p:nvSpPr>
          <p:cNvPr id="90" name="Text Placeholder 89">
            <a:extLst>
              <a:ext uri="{FF2B5EF4-FFF2-40B4-BE49-F238E27FC236}">
                <a16:creationId xmlns:a16="http://schemas.microsoft.com/office/drawing/2014/main" id="{F373AA02-8E4A-49EF-9388-79A341B6D00B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5747329" y="6380655"/>
            <a:ext cx="1562232" cy="530723"/>
          </a:xfrm>
        </p:spPr>
        <p:txBody>
          <a:bodyPr/>
          <a:lstStyle/>
          <a:p>
            <a:r>
              <a:rPr lang="en-US" dirty="0"/>
              <a:t>Ice cram sundae with toppings </a:t>
            </a:r>
          </a:p>
        </p:txBody>
      </p:sp>
      <p:sp>
        <p:nvSpPr>
          <p:cNvPr id="93" name="Text Placeholder 92">
            <a:extLst>
              <a:ext uri="{FF2B5EF4-FFF2-40B4-BE49-F238E27FC236}">
                <a16:creationId xmlns:a16="http://schemas.microsoft.com/office/drawing/2014/main" id="{6189AA9E-C1D8-4C6D-A094-4538639652E7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5747329" y="8395071"/>
            <a:ext cx="1562232" cy="229129"/>
          </a:xfrm>
        </p:spPr>
        <p:txBody>
          <a:bodyPr/>
          <a:lstStyle/>
          <a:p>
            <a:pPr algn="l"/>
            <a:r>
              <a:rPr lang="en-US" b="0" i="0" dirty="0">
                <a:solidFill>
                  <a:srgbClr val="333333"/>
                </a:solidFill>
                <a:effectLst/>
                <a:latin typeface="unit-slab"/>
              </a:rPr>
              <a:t>CHOCOLATE FUDGE CAKE          - one slice                $10</a:t>
            </a:r>
          </a:p>
        </p:txBody>
      </p:sp>
      <p:sp>
        <p:nvSpPr>
          <p:cNvPr id="96" name="Text Placeholder 95">
            <a:extLst>
              <a:ext uri="{FF2B5EF4-FFF2-40B4-BE49-F238E27FC236}">
                <a16:creationId xmlns:a16="http://schemas.microsoft.com/office/drawing/2014/main" id="{153E3794-0CE4-4F50-AF36-7CA55C5F163D}"/>
              </a:ext>
            </a:extLst>
          </p:cNvPr>
          <p:cNvSpPr>
            <a:spLocks noGrp="1"/>
          </p:cNvSpPr>
          <p:nvPr>
            <p:ph type="body" sz="quarter" idx="56"/>
          </p:nvPr>
        </p:nvSpPr>
        <p:spPr>
          <a:xfrm>
            <a:off x="5731165" y="8941148"/>
            <a:ext cx="1562232" cy="466614"/>
          </a:xfrm>
        </p:spPr>
        <p:txBody>
          <a:bodyPr/>
          <a:lstStyle/>
          <a:p>
            <a:r>
              <a:rPr lang="en-US" dirty="0"/>
              <a:t>Chocolate fudge cake topped with dark chocolate with or without eggs both available </a:t>
            </a:r>
          </a:p>
        </p:txBody>
      </p:sp>
      <p:pic>
        <p:nvPicPr>
          <p:cNvPr id="1064" name="Picture Placeholder 1063">
            <a:extLst>
              <a:ext uri="{FF2B5EF4-FFF2-40B4-BE49-F238E27FC236}">
                <a16:creationId xmlns:a16="http://schemas.microsoft.com/office/drawing/2014/main" id="{AF43D6F7-FFA0-FAF5-8784-5E7A09529208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5"/>
          <a:srcRect l="8336" r="8336"/>
          <a:stretch>
            <a:fillRect/>
          </a:stretch>
        </p:blipFill>
        <p:spPr/>
      </p:pic>
      <p:pic>
        <p:nvPicPr>
          <p:cNvPr id="1058" name="Picture Placeholder 1057">
            <a:extLst>
              <a:ext uri="{FF2B5EF4-FFF2-40B4-BE49-F238E27FC236}">
                <a16:creationId xmlns:a16="http://schemas.microsoft.com/office/drawing/2014/main" id="{38FC2C00-D399-D81B-00FB-3B1A14A286D3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6"/>
          <a:srcRect l="18652" r="18652"/>
          <a:stretch>
            <a:fillRect/>
          </a:stretch>
        </p:blipFill>
        <p:spPr/>
      </p:pic>
      <p:pic>
        <p:nvPicPr>
          <p:cNvPr id="120" name="Picture Placeholder 44">
            <a:extLst>
              <a:ext uri="{FF2B5EF4-FFF2-40B4-BE49-F238E27FC236}">
                <a16:creationId xmlns:a16="http://schemas.microsoft.com/office/drawing/2014/main" id="{EA074700-87C5-8CBB-C07B-2CE778FBC56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7"/>
          <a:srcRect l="12514" r="12514"/>
          <a:stretch/>
        </p:blipFill>
        <p:spPr>
          <a:xfrm>
            <a:off x="479425" y="2122488"/>
            <a:ext cx="1562100" cy="1389062"/>
          </a:xfrm>
        </p:spPr>
      </p:pic>
      <p:pic>
        <p:nvPicPr>
          <p:cNvPr id="1062" name="Picture Placeholder 1061">
            <a:extLst>
              <a:ext uri="{FF2B5EF4-FFF2-40B4-BE49-F238E27FC236}">
                <a16:creationId xmlns:a16="http://schemas.microsoft.com/office/drawing/2014/main" id="{FE764833-F8B8-3E9C-2650-A05E0820F550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8"/>
          <a:srcRect l="7829" r="7829"/>
          <a:stretch>
            <a:fillRect/>
          </a:stretch>
        </p:blipFill>
        <p:spPr/>
      </p:pic>
      <p:pic>
        <p:nvPicPr>
          <p:cNvPr id="155" name="Picture Placeholder 36">
            <a:extLst>
              <a:ext uri="{FF2B5EF4-FFF2-40B4-BE49-F238E27FC236}">
                <a16:creationId xmlns:a16="http://schemas.microsoft.com/office/drawing/2014/main" id="{A3304D4B-18C2-1983-A503-EA86B750F8AE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9"/>
          <a:srcRect l="2828" r="2828"/>
          <a:stretch/>
        </p:blipFill>
        <p:spPr>
          <a:xfrm>
            <a:off x="462839" y="4541606"/>
            <a:ext cx="1562100" cy="1389063"/>
          </a:xfrm>
        </p:spPr>
      </p:pic>
      <p:pic>
        <p:nvPicPr>
          <p:cNvPr id="160" name="Picture Placeholder 33">
            <a:extLst>
              <a:ext uri="{FF2B5EF4-FFF2-40B4-BE49-F238E27FC236}">
                <a16:creationId xmlns:a16="http://schemas.microsoft.com/office/drawing/2014/main" id="{8EED4CFC-B43F-9586-26CB-2E987B4561A4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10"/>
          <a:srcRect t="11282" b="11282"/>
          <a:stretch>
            <a:fillRect/>
          </a:stretch>
        </p:blipFill>
        <p:spPr>
          <a:xfrm>
            <a:off x="2697163" y="1428750"/>
            <a:ext cx="2378075" cy="1841500"/>
          </a:xfrm>
        </p:spPr>
      </p:pic>
      <p:pic>
        <p:nvPicPr>
          <p:cNvPr id="161" name="Picture Placeholder 37">
            <a:extLst>
              <a:ext uri="{FF2B5EF4-FFF2-40B4-BE49-F238E27FC236}">
                <a16:creationId xmlns:a16="http://schemas.microsoft.com/office/drawing/2014/main" id="{38D89113-DFE9-2B6E-6465-FB93DE0FEB5C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11"/>
          <a:srcRect l="7022" r="7022"/>
          <a:stretch>
            <a:fillRect/>
          </a:stretch>
        </p:blipFill>
        <p:spPr>
          <a:xfrm>
            <a:off x="2697163" y="4206875"/>
            <a:ext cx="2378075" cy="1839913"/>
          </a:xfrm>
        </p:spPr>
      </p:pic>
      <p:pic>
        <p:nvPicPr>
          <p:cNvPr id="162" name="Picture Placeholder 43">
            <a:extLst>
              <a:ext uri="{FF2B5EF4-FFF2-40B4-BE49-F238E27FC236}">
                <a16:creationId xmlns:a16="http://schemas.microsoft.com/office/drawing/2014/main" id="{7558502F-B22D-55B4-083A-66E0D95DB585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12"/>
          <a:srcRect l="6954" r="6954"/>
          <a:stretch>
            <a:fillRect/>
          </a:stretch>
        </p:blipFill>
        <p:spPr>
          <a:xfrm>
            <a:off x="2697163" y="6983413"/>
            <a:ext cx="2378075" cy="1841500"/>
          </a:xfrm>
        </p:spPr>
      </p:pic>
      <p:sp>
        <p:nvSpPr>
          <p:cNvPr id="1055" name="TextBox 1054">
            <a:extLst>
              <a:ext uri="{FF2B5EF4-FFF2-40B4-BE49-F238E27FC236}">
                <a16:creationId xmlns:a16="http://schemas.microsoft.com/office/drawing/2014/main" id="{1E9008C0-32E7-017D-C0CF-CC12B3CC2411}"/>
              </a:ext>
            </a:extLst>
          </p:cNvPr>
          <p:cNvSpPr txBox="1"/>
          <p:nvPr/>
        </p:nvSpPr>
        <p:spPr>
          <a:xfrm>
            <a:off x="2806700" y="965200"/>
            <a:ext cx="2378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lgerian" panose="04020705040A02060702" pitchFamily="82" charset="0"/>
              </a:rPr>
              <a:t>BEVERAGES</a:t>
            </a:r>
            <a:endParaRPr lang="x-none" dirty="0">
              <a:latin typeface="Algerian" panose="04020705040A02060702" pitchFamily="82" charset="0"/>
            </a:endParaRPr>
          </a:p>
        </p:txBody>
      </p:sp>
      <p:sp>
        <p:nvSpPr>
          <p:cNvPr id="1056" name="TextBox 1055">
            <a:extLst>
              <a:ext uri="{FF2B5EF4-FFF2-40B4-BE49-F238E27FC236}">
                <a16:creationId xmlns:a16="http://schemas.microsoft.com/office/drawing/2014/main" id="{D3FBE509-F841-001F-CE1F-1701335B5BCD}"/>
              </a:ext>
            </a:extLst>
          </p:cNvPr>
          <p:cNvSpPr txBox="1"/>
          <p:nvPr/>
        </p:nvSpPr>
        <p:spPr>
          <a:xfrm>
            <a:off x="5747329" y="1435258"/>
            <a:ext cx="1562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lgerian" panose="04020705040A02060702" pitchFamily="82" charset="0"/>
              </a:rPr>
              <a:t>DESERT</a:t>
            </a:r>
            <a:endParaRPr lang="x-none" dirty="0">
              <a:latin typeface="Algerian" panose="04020705040A02060702" pitchFamily="82" charset="0"/>
            </a:endParaRPr>
          </a:p>
        </p:txBody>
      </p:sp>
      <p:pic>
        <p:nvPicPr>
          <p:cNvPr id="165" name="Picture 164">
            <a:extLst>
              <a:ext uri="{FF2B5EF4-FFF2-40B4-BE49-F238E27FC236}">
                <a16:creationId xmlns:a16="http://schemas.microsoft.com/office/drawing/2014/main" id="{5CE65BE6-0D17-270F-0C1F-1BF8281E241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38577" y="223394"/>
            <a:ext cx="1720423" cy="1556915"/>
          </a:xfrm>
          <a:prstGeom prst="rect">
            <a:avLst/>
          </a:prstGeom>
        </p:spPr>
      </p:pic>
      <p:sp>
        <p:nvSpPr>
          <p:cNvPr id="1065" name="TextBox 1064">
            <a:extLst>
              <a:ext uri="{FF2B5EF4-FFF2-40B4-BE49-F238E27FC236}">
                <a16:creationId xmlns:a16="http://schemas.microsoft.com/office/drawing/2014/main" id="{DFDC1ACC-B244-E1C1-7069-52894FACA75A}"/>
              </a:ext>
            </a:extLst>
          </p:cNvPr>
          <p:cNvSpPr txBox="1"/>
          <p:nvPr/>
        </p:nvSpPr>
        <p:spPr>
          <a:xfrm>
            <a:off x="127000" y="9622352"/>
            <a:ext cx="7467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 Black" panose="020B0A04020102020204" pitchFamily="34" charset="0"/>
              </a:rPr>
              <a:t>Call : </a:t>
            </a:r>
            <a:r>
              <a:rPr lang="x-none" b="1" i="0" dirty="0">
                <a:effectLst/>
                <a:latin typeface="Arial Black" panose="020B0A04020102020204" pitchFamily="34" charset="0"/>
              </a:rPr>
              <a:t>02 9999 9999</a:t>
            </a:r>
            <a:r>
              <a:rPr lang="en-US" b="1" i="0" dirty="0">
                <a:effectLst/>
                <a:latin typeface="Arial Black" panose="020B0A04020102020204" pitchFamily="34" charset="0"/>
              </a:rPr>
              <a:t>0- 10, </a:t>
            </a:r>
            <a:r>
              <a:rPr lang="en-US" b="1" dirty="0">
                <a:latin typeface="Arial Black" panose="020B0A04020102020204" pitchFamily="34" charset="0"/>
              </a:rPr>
              <a:t>OR www.trinityhotels.com.pk</a:t>
            </a:r>
            <a:endParaRPr lang="x-none" b="1" dirty="0">
              <a:latin typeface="Arial Black" panose="020B0A04020102020204" pitchFamily="34" charset="0"/>
            </a:endParaRPr>
          </a:p>
          <a:p>
            <a:pPr algn="ctr"/>
            <a:endParaRPr lang="x-none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7161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0" y="1148100"/>
            <a:ext cx="7772400" cy="9787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Alexeev</a:t>
            </a:r>
            <a:r>
              <a:rPr lang="en-US" dirty="0"/>
              <a:t>, A., </a:t>
            </a:r>
            <a:r>
              <a:rPr lang="en-US" dirty="0" err="1"/>
              <a:t>n.d</a:t>
            </a:r>
            <a:r>
              <a:rPr lang="en-US" dirty="0"/>
              <a:t>. </a:t>
            </a:r>
            <a:r>
              <a:rPr lang="en-US" i="1" dirty="0"/>
              <a:t>Fried eggs fried bacon and cherry tomatoes sprinkled with parsley. </a:t>
            </a:r>
            <a:r>
              <a:rPr lang="en-US" dirty="0"/>
              <a:t>[Online].</a:t>
            </a:r>
          </a:p>
          <a:p>
            <a:endParaRPr lang="en-US" dirty="0"/>
          </a:p>
          <a:p>
            <a:r>
              <a:rPr lang="en-US" dirty="0"/>
              <a:t>Anon., 2022. </a:t>
            </a:r>
            <a:r>
              <a:rPr lang="en-US" i="1" dirty="0"/>
              <a:t>Welsh Food – 18 Best Traditional Dishes as Recommended by a Local. </a:t>
            </a:r>
            <a:r>
              <a:rPr lang="en-US" dirty="0"/>
              <a:t>[Online].</a:t>
            </a:r>
          </a:p>
          <a:p>
            <a:endParaRPr lang="en-US" dirty="0"/>
          </a:p>
          <a:p>
            <a:r>
              <a:rPr lang="en-US" dirty="0"/>
              <a:t>Anon., </a:t>
            </a:r>
            <a:r>
              <a:rPr lang="en-US" dirty="0" err="1"/>
              <a:t>n.d</a:t>
            </a:r>
            <a:r>
              <a:rPr lang="en-US" dirty="0"/>
              <a:t>. </a:t>
            </a:r>
            <a:r>
              <a:rPr lang="en-US" i="1" dirty="0"/>
              <a:t>STRONG ROOTS. </a:t>
            </a:r>
            <a:r>
              <a:rPr lang="en-US" dirty="0"/>
              <a:t>[Online] </a:t>
            </a:r>
            <a:br>
              <a:rPr lang="en-US" dirty="0"/>
            </a:br>
            <a:r>
              <a:rPr lang="en-US" dirty="0"/>
              <a:t>Available at: </a:t>
            </a:r>
            <a:r>
              <a:rPr lang="en-US" u="sng" dirty="0">
                <a:hlinkClick r:id="rId3"/>
              </a:rPr>
              <a:t>https://www.strongroots.com/recipes/broccoli-purple-carrot-bites-cabbage-noodle-bowls/</a:t>
            </a:r>
            <a:endParaRPr lang="en-US" u="sng" dirty="0"/>
          </a:p>
          <a:p>
            <a:endParaRPr lang="en-US" dirty="0"/>
          </a:p>
          <a:p>
            <a:r>
              <a:rPr lang="en-US" dirty="0"/>
              <a:t>FERRANTE, M., </a:t>
            </a:r>
            <a:r>
              <a:rPr lang="en-US" dirty="0" err="1"/>
              <a:t>n.d</a:t>
            </a:r>
            <a:r>
              <a:rPr lang="en-US" dirty="0"/>
              <a:t>. </a:t>
            </a:r>
            <a:r>
              <a:rPr lang="en-US" i="1" dirty="0"/>
              <a:t>RECIPE COURTESY OF MAYA FERRANTE FOR FOOD NETWORK KITCHEN. </a:t>
            </a:r>
            <a:r>
              <a:rPr lang="en-US" dirty="0"/>
              <a:t>[Online] </a:t>
            </a:r>
            <a:br>
              <a:rPr lang="en-US" dirty="0"/>
            </a:br>
            <a:r>
              <a:rPr lang="en-US" dirty="0"/>
              <a:t>Available at: </a:t>
            </a:r>
            <a:r>
              <a:rPr lang="en-US" u="sng" dirty="0">
                <a:hlinkClick r:id="rId4"/>
              </a:rPr>
              <a:t>https://www.foodnetwork.com/recipes/food-network-kitchen/chicken-katsu-9840942</a:t>
            </a:r>
            <a:endParaRPr lang="en-US" u="sng" dirty="0"/>
          </a:p>
          <a:p>
            <a:endParaRPr lang="en-US" dirty="0"/>
          </a:p>
          <a:p>
            <a:r>
              <a:rPr lang="en-US" dirty="0"/>
              <a:t>Hobbs, S., </a:t>
            </a:r>
            <a:r>
              <a:rPr lang="en-US" dirty="0" err="1"/>
              <a:t>n.d</a:t>
            </a:r>
            <a:r>
              <a:rPr lang="en-US" dirty="0"/>
              <a:t>. </a:t>
            </a:r>
            <a:r>
              <a:rPr lang="en-US" i="1" dirty="0"/>
              <a:t>Egg-free pancake. </a:t>
            </a:r>
            <a:r>
              <a:rPr lang="en-US" dirty="0"/>
              <a:t>[Online] </a:t>
            </a:r>
            <a:br>
              <a:rPr lang="en-US" dirty="0"/>
            </a:br>
            <a:r>
              <a:rPr lang="en-US" dirty="0"/>
              <a:t>Available at: </a:t>
            </a:r>
            <a:r>
              <a:rPr lang="en-US" u="sng" dirty="0">
                <a:hlinkClick r:id="rId5"/>
              </a:rPr>
              <a:t>https://www.taste.com.au/recipes/egg-free-pancakes/d33e1979-3374-4dc8-a09f-8a7e406e86c7</a:t>
            </a:r>
            <a:endParaRPr lang="en-US" u="sng" dirty="0"/>
          </a:p>
          <a:p>
            <a:endParaRPr lang="en-US" dirty="0"/>
          </a:p>
          <a:p>
            <a:r>
              <a:rPr lang="en-US" dirty="0" err="1"/>
              <a:t>Michela</a:t>
            </a:r>
            <a:r>
              <a:rPr lang="en-US" dirty="0"/>
              <a:t> </a:t>
            </a:r>
            <a:r>
              <a:rPr lang="en-US" dirty="0" err="1"/>
              <a:t>Chiappa,BARILLA</a:t>
            </a:r>
            <a:r>
              <a:rPr lang="en-US" dirty="0"/>
              <a:t>, 2022. </a:t>
            </a:r>
            <a:r>
              <a:rPr lang="en-US" i="1" dirty="0"/>
              <a:t>Simple pasta recipe perfect for summer events. </a:t>
            </a:r>
            <a:r>
              <a:rPr lang="en-US" dirty="0"/>
              <a:t>[Online].</a:t>
            </a:r>
          </a:p>
          <a:p>
            <a:endParaRPr lang="en-US" dirty="0"/>
          </a:p>
          <a:p>
            <a:r>
              <a:rPr lang="en-US" dirty="0" err="1"/>
              <a:t>Philpott</a:t>
            </a:r>
            <a:r>
              <a:rPr lang="en-US" dirty="0"/>
              <a:t>, S., 2016. </a:t>
            </a:r>
            <a:r>
              <a:rPr lang="en-US" i="1" dirty="0"/>
              <a:t>26 gorgeous veggie and vegan brunches in Cardiff. </a:t>
            </a:r>
            <a:r>
              <a:rPr lang="en-US" dirty="0"/>
              <a:t>[Online] </a:t>
            </a:r>
            <a:br>
              <a:rPr lang="en-US" dirty="0"/>
            </a:br>
            <a:r>
              <a:rPr lang="en-US" dirty="0"/>
              <a:t>Available at: </a:t>
            </a:r>
            <a:r>
              <a:rPr lang="en-US" u="sng" dirty="0">
                <a:hlinkClick r:id="rId6"/>
              </a:rPr>
              <a:t>https://www.walesonline.co.uk/whats-on/food-drink-news/26-gorgeous-veggie-vegan-brunches-11392885</a:t>
            </a:r>
            <a:endParaRPr lang="en-US" u="sng" dirty="0"/>
          </a:p>
          <a:p>
            <a:endParaRPr lang="en-US" dirty="0"/>
          </a:p>
          <a:p>
            <a:r>
              <a:rPr lang="en-US" dirty="0"/>
              <a:t>Ross, C., 2021. </a:t>
            </a:r>
            <a:r>
              <a:rPr lang="en-US" i="1" dirty="0"/>
              <a:t>Top 10 foods to try in Wales. </a:t>
            </a:r>
            <a:r>
              <a:rPr lang="en-US" dirty="0"/>
              <a:t>[Online] </a:t>
            </a:r>
            <a:br>
              <a:rPr lang="en-US" dirty="0"/>
            </a:br>
            <a:r>
              <a:rPr lang="en-US" dirty="0"/>
              <a:t>Available at: </a:t>
            </a:r>
            <a:r>
              <a:rPr lang="en-US" u="sng" dirty="0">
                <a:hlinkClick r:id="rId7"/>
              </a:rPr>
              <a:t>https://www.bbcgoodfood.com/howto/guide/top-10-foods-try-wales</a:t>
            </a:r>
            <a:endParaRPr lang="en-US" u="sng" dirty="0"/>
          </a:p>
          <a:p>
            <a:r>
              <a:rPr lang="en-US" dirty="0"/>
              <a:t>(Ross, 2021),(Anon., </a:t>
            </a:r>
            <a:r>
              <a:rPr lang="en-US" dirty="0" err="1"/>
              <a:t>n.d</a:t>
            </a:r>
            <a:r>
              <a:rPr lang="en-US" dirty="0"/>
              <a:t>.), (</a:t>
            </a:r>
            <a:r>
              <a:rPr lang="en-US" dirty="0" err="1"/>
              <a:t>Michela</a:t>
            </a:r>
            <a:r>
              <a:rPr lang="en-US" dirty="0"/>
              <a:t> </a:t>
            </a:r>
            <a:r>
              <a:rPr lang="en-US" dirty="0" err="1"/>
              <a:t>Chiappa,BARILLA</a:t>
            </a:r>
            <a:r>
              <a:rPr lang="en-US" dirty="0"/>
              <a:t>, 2022)(Anon., 2022), (FERRANTE, </a:t>
            </a:r>
            <a:r>
              <a:rPr lang="en-US" dirty="0" err="1"/>
              <a:t>n.d</a:t>
            </a:r>
            <a:r>
              <a:rPr lang="en-US" dirty="0"/>
              <a:t>.), (Hobbs, </a:t>
            </a:r>
            <a:r>
              <a:rPr lang="en-US" dirty="0" err="1"/>
              <a:t>n.d</a:t>
            </a:r>
            <a:r>
              <a:rPr lang="en-US" dirty="0"/>
              <a:t>.),(</a:t>
            </a:r>
            <a:r>
              <a:rPr lang="en-US" dirty="0" err="1"/>
              <a:t>Philpott</a:t>
            </a:r>
            <a:r>
              <a:rPr lang="en-US" dirty="0"/>
              <a:t>, 2016), (</a:t>
            </a:r>
            <a:r>
              <a:rPr lang="en-US" dirty="0" err="1"/>
              <a:t>Alexeev</a:t>
            </a:r>
            <a:r>
              <a:rPr lang="en-US" dirty="0"/>
              <a:t>, </a:t>
            </a:r>
            <a:r>
              <a:rPr lang="en-US" dirty="0" err="1"/>
              <a:t>n.d</a:t>
            </a:r>
            <a:r>
              <a:rPr lang="en-US" dirty="0"/>
              <a:t>.)</a:t>
            </a:r>
          </a:p>
          <a:p>
            <a:endParaRPr lang="en-US" dirty="0"/>
          </a:p>
          <a:p>
            <a:r>
              <a:rPr lang="en-US" dirty="0"/>
              <a:t> </a:t>
            </a:r>
          </a:p>
          <a:p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647700" y="431800"/>
            <a:ext cx="6159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References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36">
      <a:majorFont>
        <a:latin typeface="Daytona Pro Light"/>
        <a:ea typeface=""/>
        <a:cs typeface=""/>
      </a:majorFont>
      <a:minorFont>
        <a:latin typeface="Calibri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cture_Menu_New_Win32_LW_v2" id="{CF8C4B40-FA7E-4E11-835A-C7D8CFEACC73}" vid="{52262E41-D4B5-49AB-869C-6592E48993E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 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 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 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4263E62CDC683449F8BAFDA3023DF65" ma:contentTypeVersion="7" ma:contentTypeDescription="Create a new document." ma:contentTypeScope="" ma:versionID="6c7c466726da4d6500e99d1f21cbd19e">
  <xsd:schema xmlns:xsd="http://www.w3.org/2001/XMLSchema" xmlns:xs="http://www.w3.org/2001/XMLSchema" xmlns:p="http://schemas.microsoft.com/office/2006/metadata/properties" xmlns:ns3="b4f5e031-b76a-4e1b-ac57-0ef62f3debed" xmlns:ns4="3d1bcf15-2ec6-4362-9b0a-87831b2a0a5d" targetNamespace="http://schemas.microsoft.com/office/2006/metadata/properties" ma:root="true" ma:fieldsID="55c2cdaed44fd6640f2ecdfc8864e70e" ns3:_="" ns4:_="">
    <xsd:import namespace="b4f5e031-b76a-4e1b-ac57-0ef62f3debed"/>
    <xsd:import namespace="3d1bcf15-2ec6-4362-9b0a-87831b2a0a5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f5e031-b76a-4e1b-ac57-0ef62f3debe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1bcf15-2ec6-4362-9b0a-87831b2a0a5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b4f5e031-b76a-4e1b-ac57-0ef62f3debed" xsi:nil="true"/>
  </documentManagement>
</p:properties>
</file>

<file path=customXml/itemProps1.xml><?xml version="1.0" encoding="utf-8"?>
<ds:datastoreItem xmlns:ds="http://schemas.openxmlformats.org/officeDocument/2006/customXml" ds:itemID="{23BC8000-F280-4D03-BEA3-E374B3851DA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D3B4DAA-1CFE-419F-B38E-08E934C1F492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b4f5e031-b76a-4e1b-ac57-0ef62f3debed"/>
    <ds:schemaRef ds:uri="3d1bcf15-2ec6-4362-9b0a-87831b2a0a5d"/>
  </ds:schemaRefs>
</ds:datastoreItem>
</file>

<file path=customXml/itemProps3.xml><?xml version="1.0" encoding="utf-8"?>
<ds:datastoreItem xmlns:ds="http://schemas.openxmlformats.org/officeDocument/2006/customXml" ds:itemID="{416A0913-D1C1-4CCC-89C1-20ADEC7E7ABD}">
  <ds:schemaRefs>
    <ds:schemaRef ds:uri="http://schemas.microsoft.com/office/2006/metadata/properties"/>
    <ds:schemaRef ds:uri="http://www.w3.org/2000/xmlns/"/>
    <ds:schemaRef ds:uri="b4f5e031-b76a-4e1b-ac57-0ef62f3debed"/>
    <ds:schemaRef ds:uri="http://www.w3.org/2001/XMLSchema-instance"/>
  </ds:schemaRefs>
</ds:datastoreItem>
</file>

<file path=docMetadata/LabelInfo.xml><?xml version="1.0" encoding="utf-8"?>
<clbl:labelList xmlns:clbl="http://schemas.microsoft.com/office/2020/mipLabelMetadata">
  <clbl:label id="{72f988bf-86f1-41af-91ab-2d7cd011db47}" enabled="0" method="" siteId="{72f988bf-86f1-41af-91ab-2d7cd011db47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Photo menu</Template>
  <TotalTime>451</TotalTime>
  <Words>375</Words>
  <Application>Microsoft Office PowerPoint</Application>
  <PresentationFormat>Custom</PresentationFormat>
  <Paragraphs>64</Paragraphs>
  <Slides>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MUSIRA  IQBAL - 22490</dc:creator>
  <cp:lastModifiedBy>Ruksana Begum</cp:lastModifiedBy>
  <cp:revision>16</cp:revision>
  <dcterms:created xsi:type="dcterms:W3CDTF">2022-06-16T07:45:52Z</dcterms:created>
  <dcterms:modified xsi:type="dcterms:W3CDTF">2022-06-16T16:22:38Z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0x01010014263E62CDC683449F8BAFDA3023DF65</vt:lpwstr>
  </property>
</Properties>
</file>