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304" r:id="rId2"/>
    <p:sldId id="643" r:id="rId3"/>
    <p:sldId id="644" r:id="rId4"/>
    <p:sldId id="645" r:id="rId5"/>
    <p:sldId id="646" r:id="rId6"/>
    <p:sldId id="647" r:id="rId7"/>
    <p:sldId id="648" r:id="rId8"/>
    <p:sldId id="649" r:id="rId9"/>
    <p:sldId id="650" r:id="rId10"/>
    <p:sldId id="651" r:id="rId11"/>
    <p:sldId id="652" r:id="rId12"/>
    <p:sldId id="653" r:id="rId13"/>
    <p:sldId id="654" r:id="rId14"/>
    <p:sldId id="655" r:id="rId15"/>
    <p:sldId id="656" r:id="rId16"/>
    <p:sldId id="657" r:id="rId17"/>
    <p:sldId id="658" r:id="rId18"/>
    <p:sldId id="659" r:id="rId19"/>
    <p:sldId id="660" r:id="rId20"/>
    <p:sldId id="66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5050" autoAdjust="0"/>
  </p:normalViewPr>
  <p:slideViewPr>
    <p:cSldViewPr snapToGrid="0">
      <p:cViewPr varScale="1">
        <p:scale>
          <a:sx n="88" d="100"/>
          <a:sy n="88" d="100"/>
        </p:scale>
        <p:origin x="13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21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userId="3a84d07e5fdc13ce" providerId="LiveId" clId="{21521D6A-C13B-4690-9D7A-2F0C8D797D88}"/>
    <pc:docChg chg="undo custSel addSld modSld sldOrd modMainMaster">
      <pc:chgData name="" userId="3a84d07e5fdc13ce" providerId="LiveId" clId="{21521D6A-C13B-4690-9D7A-2F0C8D797D88}" dt="2020-05-18T16:50:21.223" v="337" actId="2711"/>
      <pc:docMkLst>
        <pc:docMk/>
      </pc:docMkLst>
      <pc:sldChg chg="addSp delSp modSp">
        <pc:chgData name="" userId="3a84d07e5fdc13ce" providerId="LiveId" clId="{21521D6A-C13B-4690-9D7A-2F0C8D797D88}" dt="2020-05-18T16:50:21.223" v="337" actId="2711"/>
        <pc:sldMkLst>
          <pc:docMk/>
          <pc:sldMk cId="634260014" sldId="256"/>
        </pc:sldMkLst>
        <pc:spChg chg="mod">
          <ac:chgData name="" userId="3a84d07e5fdc13ce" providerId="LiveId" clId="{21521D6A-C13B-4690-9D7A-2F0C8D797D88}" dt="2020-05-18T16:50:21.223" v="337" actId="2711"/>
          <ac:spMkLst>
            <pc:docMk/>
            <pc:sldMk cId="634260014" sldId="256"/>
            <ac:spMk id="2" creationId="{7F8E1F11-3987-F544-B2F5-4955AE4E73F1}"/>
          </ac:spMkLst>
        </pc:spChg>
        <pc:spChg chg="del mod">
          <ac:chgData name="" userId="3a84d07e5fdc13ce" providerId="LiveId" clId="{21521D6A-C13B-4690-9D7A-2F0C8D797D88}" dt="2020-05-18T13:01:27.415" v="267"/>
          <ac:spMkLst>
            <pc:docMk/>
            <pc:sldMk cId="634260014" sldId="256"/>
            <ac:spMk id="3" creationId="{C495133D-B5D8-4842-A048-5B67B995EAA8}"/>
          </ac:spMkLst>
        </pc:spChg>
        <pc:spChg chg="add mod">
          <ac:chgData name="" userId="3a84d07e5fdc13ce" providerId="LiveId" clId="{21521D6A-C13B-4690-9D7A-2F0C8D797D88}" dt="2020-05-18T16:50:12.704" v="336" actId="2711"/>
          <ac:spMkLst>
            <pc:docMk/>
            <pc:sldMk cId="634260014" sldId="256"/>
            <ac:spMk id="4" creationId="{31A16E29-2890-4290-9DF6-618EB6EB2DBE}"/>
          </ac:spMkLst>
        </pc:spChg>
        <pc:spChg chg="del mod">
          <ac:chgData name="" userId="3a84d07e5fdc13ce" providerId="LiveId" clId="{21521D6A-C13B-4690-9D7A-2F0C8D797D88}" dt="2020-05-18T13:10:09.021" v="332" actId="478"/>
          <ac:spMkLst>
            <pc:docMk/>
            <pc:sldMk cId="634260014" sldId="256"/>
            <ac:spMk id="8" creationId="{550C8706-AA00-B348-8832-CE3297EAABF2}"/>
          </ac:spMkLst>
        </pc:spChg>
        <pc:picChg chg="del">
          <ac:chgData name="" userId="3a84d07e5fdc13ce" providerId="LiveId" clId="{21521D6A-C13B-4690-9D7A-2F0C8D797D88}" dt="2020-05-17T18:09:43.215" v="260" actId="478"/>
          <ac:picMkLst>
            <pc:docMk/>
            <pc:sldMk cId="634260014" sldId="256"/>
            <ac:picMk id="6" creationId="{80E4269D-9B66-0B48-923A-3BB995317C6E}"/>
          </ac:picMkLst>
        </pc:picChg>
      </pc:sldChg>
      <pc:sldChg chg="delSp modSp ord">
        <pc:chgData name="" userId="3a84d07e5fdc13ce" providerId="LiveId" clId="{21521D6A-C13B-4690-9D7A-2F0C8D797D88}" dt="2020-05-18T13:06:25.739" v="326" actId="1076"/>
        <pc:sldMkLst>
          <pc:docMk/>
          <pc:sldMk cId="1968206984" sldId="257"/>
        </pc:sldMkLst>
        <pc:spChg chg="mod">
          <ac:chgData name="" userId="3a84d07e5fdc13ce" providerId="LiveId" clId="{21521D6A-C13B-4690-9D7A-2F0C8D797D88}" dt="2020-05-18T13:06:25.739" v="326" actId="1076"/>
          <ac:spMkLst>
            <pc:docMk/>
            <pc:sldMk cId="1968206984" sldId="257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968206984" sldId="257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8:49.322" v="249" actId="478"/>
          <ac:picMkLst>
            <pc:docMk/>
            <pc:sldMk cId="1968206984" sldId="257"/>
            <ac:picMk id="6" creationId="{3BC72594-F0ED-49AC-B8FF-57567490E8B4}"/>
          </ac:picMkLst>
        </pc:picChg>
      </pc:sldChg>
      <pc:sldChg chg="delSp modSp">
        <pc:chgData name="" userId="3a84d07e5fdc13ce" providerId="LiveId" clId="{21521D6A-C13B-4690-9D7A-2F0C8D797D88}" dt="2020-05-18T13:06:49.806" v="328" actId="1076"/>
        <pc:sldMkLst>
          <pc:docMk/>
          <pc:sldMk cId="123279789" sldId="258"/>
        </pc:sldMkLst>
        <pc:spChg chg="mod">
          <ac:chgData name="" userId="3a84d07e5fdc13ce" providerId="LiveId" clId="{21521D6A-C13B-4690-9D7A-2F0C8D797D88}" dt="2020-05-18T13:06:49.806" v="328" actId="1076"/>
          <ac:spMkLst>
            <pc:docMk/>
            <pc:sldMk cId="123279789" sldId="258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23279789" sldId="258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37.322" v="259" actId="478"/>
          <ac:picMkLst>
            <pc:docMk/>
            <pc:sldMk cId="123279789" sldId="258"/>
            <ac:picMk id="5" creationId="{520BFC19-FFBF-431F-A6AE-84FA9E2D5DB3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1036547456" sldId="259"/>
        </pc:sldMkLst>
        <pc:spChg chg="mod">
          <ac:chgData name="" userId="3a84d07e5fdc13ce" providerId="LiveId" clId="{21521D6A-C13B-4690-9D7A-2F0C8D797D88}" dt="2020-05-17T18:09:17.670" v="254" actId="207"/>
          <ac:spMkLst>
            <pc:docMk/>
            <pc:sldMk cId="1036547456" sldId="259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036547456" sldId="259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19.607" v="255" actId="478"/>
          <ac:picMkLst>
            <pc:docMk/>
            <pc:sldMk cId="1036547456" sldId="259"/>
            <ac:picMk id="5" creationId="{288229E0-7964-4AD0-93D8-4589B1794C89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76286654" sldId="260"/>
        </pc:sldMkLst>
        <pc:spChg chg="mod">
          <ac:chgData name="" userId="3a84d07e5fdc13ce" providerId="LiveId" clId="{21521D6A-C13B-4690-9D7A-2F0C8D797D88}" dt="2020-05-17T18:09:07.198" v="252" actId="207"/>
          <ac:spMkLst>
            <pc:docMk/>
            <pc:sldMk cId="76286654" sldId="260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76286654" sldId="260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09.077" v="253" actId="478"/>
          <ac:picMkLst>
            <pc:docMk/>
            <pc:sldMk cId="76286654" sldId="260"/>
            <ac:picMk id="5" creationId="{2B3F99B3-DE5A-456D-918F-33DE1FC02CF9}"/>
          </ac:picMkLst>
        </pc:picChg>
      </pc:sldChg>
      <pc:sldChg chg="delSp modSp">
        <pc:chgData name="" userId="3a84d07e5fdc13ce" providerId="LiveId" clId="{21521D6A-C13B-4690-9D7A-2F0C8D797D88}" dt="2020-05-18T13:00:48.177" v="262"/>
        <pc:sldMkLst>
          <pc:docMk/>
          <pc:sldMk cId="438240669" sldId="261"/>
        </pc:sldMkLst>
        <pc:spChg chg="mod">
          <ac:chgData name="" userId="3a84d07e5fdc13ce" providerId="LiveId" clId="{21521D6A-C13B-4690-9D7A-2F0C8D797D88}" dt="2020-05-17T18:08:56.193" v="250" actId="207"/>
          <ac:spMkLst>
            <pc:docMk/>
            <pc:sldMk cId="438240669" sldId="261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438240669" sldId="261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8:57.874" v="251" actId="478"/>
          <ac:picMkLst>
            <pc:docMk/>
            <pc:sldMk cId="438240669" sldId="261"/>
            <ac:picMk id="4" creationId="{CE9BBFF3-6578-964B-B44A-3A7385911823}"/>
          </ac:picMkLst>
        </pc:picChg>
      </pc:sldChg>
      <pc:sldChg chg="modSp">
        <pc:chgData name="" userId="3a84d07e5fdc13ce" providerId="LiveId" clId="{21521D6A-C13B-4690-9D7A-2F0C8D797D88}" dt="2020-05-18T13:06:14.748" v="325" actId="207"/>
        <pc:sldMkLst>
          <pc:docMk/>
          <pc:sldMk cId="4256812373" sldId="262"/>
        </pc:sldMkLst>
        <pc:spChg chg="mod">
          <ac:chgData name="" userId="3a84d07e5fdc13ce" providerId="LiveId" clId="{21521D6A-C13B-4690-9D7A-2F0C8D797D88}" dt="2020-05-18T13:06:14.748" v="325" actId="207"/>
          <ac:spMkLst>
            <pc:docMk/>
            <pc:sldMk cId="4256812373" sldId="262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4256812373" sldId="262"/>
            <ac:spMk id="3" creationId="{B30E9741-E0D4-5148-A36E-FD38AB85EDA2}"/>
          </ac:spMkLst>
        </pc:spChg>
        <pc:picChg chg="mod">
          <ac:chgData name="" userId="3a84d07e5fdc13ce" providerId="LiveId" clId="{21521D6A-C13B-4690-9D7A-2F0C8D797D88}" dt="2020-05-18T13:00:48.177" v="262"/>
          <ac:picMkLst>
            <pc:docMk/>
            <pc:sldMk cId="4256812373" sldId="262"/>
            <ac:picMk id="5" creationId="{210AE86A-EF07-4C71-BF7F-4CB3C62FBF57}"/>
          </ac:picMkLst>
        </pc:picChg>
      </pc:sldChg>
      <pc:sldChg chg="delSp modSp">
        <pc:chgData name="" userId="3a84d07e5fdc13ce" providerId="LiveId" clId="{21521D6A-C13B-4690-9D7A-2F0C8D797D88}" dt="2020-05-18T13:06:03.296" v="323" actId="1076"/>
        <pc:sldMkLst>
          <pc:docMk/>
          <pc:sldMk cId="1429498424" sldId="263"/>
        </pc:sldMkLst>
        <pc:spChg chg="mod">
          <ac:chgData name="" userId="3a84d07e5fdc13ce" providerId="LiveId" clId="{21521D6A-C13B-4690-9D7A-2F0C8D797D88}" dt="2020-05-18T13:06:03.296" v="323" actId="1076"/>
          <ac:spMkLst>
            <pc:docMk/>
            <pc:sldMk cId="1429498424" sldId="263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429498424" sldId="263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8:35.308" v="246" actId="478"/>
          <ac:picMkLst>
            <pc:docMk/>
            <pc:sldMk cId="1429498424" sldId="263"/>
            <ac:picMk id="7" creationId="{FF36DC0B-A17B-4869-A775-8D005692F743}"/>
          </ac:picMkLst>
        </pc:picChg>
      </pc:sldChg>
      <pc:sldChg chg="delSp modSp">
        <pc:chgData name="" userId="3a84d07e5fdc13ce" providerId="LiveId" clId="{21521D6A-C13B-4690-9D7A-2F0C8D797D88}" dt="2020-05-17T18:08:25.617" v="244" actId="207"/>
        <pc:sldMkLst>
          <pc:docMk/>
          <pc:sldMk cId="2410216505" sldId="264"/>
        </pc:sldMkLst>
        <pc:spChg chg="mod">
          <ac:chgData name="" userId="3a84d07e5fdc13ce" providerId="LiveId" clId="{21521D6A-C13B-4690-9D7A-2F0C8D797D88}" dt="2020-05-17T18:08:25.617" v="244" actId="207"/>
          <ac:spMkLst>
            <pc:docMk/>
            <pc:sldMk cId="2410216505" sldId="264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8:19.595" v="243" actId="478"/>
          <ac:picMkLst>
            <pc:docMk/>
            <pc:sldMk cId="2410216505" sldId="264"/>
            <ac:picMk id="7" creationId="{839DA767-045C-46FF-8CD1-62694CF4F557}"/>
          </ac:picMkLst>
        </pc:picChg>
      </pc:sldChg>
      <pc:sldChg chg="delSp modSp">
        <pc:chgData name="" userId="3a84d07e5fdc13ce" providerId="LiveId" clId="{21521D6A-C13B-4690-9D7A-2F0C8D797D88}" dt="2020-05-18T13:05:49.616" v="322" actId="1076"/>
        <pc:sldMkLst>
          <pc:docMk/>
          <pc:sldMk cId="3476620326" sldId="268"/>
        </pc:sldMkLst>
        <pc:spChg chg="mod">
          <ac:chgData name="" userId="3a84d07e5fdc13ce" providerId="LiveId" clId="{21521D6A-C13B-4690-9D7A-2F0C8D797D88}" dt="2020-05-18T13:05:49.616" v="322" actId="1076"/>
          <ac:spMkLst>
            <pc:docMk/>
            <pc:sldMk cId="3476620326" sldId="268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8:10.506" v="241" actId="478"/>
          <ac:picMkLst>
            <pc:docMk/>
            <pc:sldMk cId="3476620326" sldId="268"/>
            <ac:picMk id="7" creationId="{06F1E98F-7CD5-4420-9DED-4CF9EBA6034C}"/>
          </ac:picMkLst>
        </pc:picChg>
      </pc:sldChg>
      <pc:sldChg chg="addSp delSp modSp">
        <pc:chgData name="" userId="3a84d07e5fdc13ce" providerId="LiveId" clId="{21521D6A-C13B-4690-9D7A-2F0C8D797D88}" dt="2020-05-18T13:05:44.347" v="321" actId="1076"/>
        <pc:sldMkLst>
          <pc:docMk/>
          <pc:sldMk cId="2698415513" sldId="269"/>
        </pc:sldMkLst>
        <pc:spChg chg="add del mod">
          <ac:chgData name="" userId="3a84d07e5fdc13ce" providerId="LiveId" clId="{21521D6A-C13B-4690-9D7A-2F0C8D797D88}" dt="2020-05-18T13:05:44.347" v="321" actId="1076"/>
          <ac:spMkLst>
            <pc:docMk/>
            <pc:sldMk cId="2698415513" sldId="26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2698415513" sldId="269"/>
            <ac:spMk id="4" creationId="{00000000-0000-0000-0000-000000000000}"/>
          </ac:spMkLst>
        </pc:spChg>
        <pc:spChg chg="add del mod">
          <ac:chgData name="" userId="3a84d07e5fdc13ce" providerId="LiveId" clId="{21521D6A-C13B-4690-9D7A-2F0C8D797D88}" dt="2020-05-17T18:07:59.718" v="239" actId="478"/>
          <ac:spMkLst>
            <pc:docMk/>
            <pc:sldMk cId="2698415513" sldId="269"/>
            <ac:spMk id="5" creationId="{88C9B313-D1AD-4FA4-AA7F-EE429EB060C5}"/>
          </ac:spMkLst>
        </pc:spChg>
        <pc:picChg chg="del">
          <ac:chgData name="" userId="3a84d07e5fdc13ce" providerId="LiveId" clId="{21521D6A-C13B-4690-9D7A-2F0C8D797D88}" dt="2020-05-17T18:07:51.332" v="237" actId="478"/>
          <ac:picMkLst>
            <pc:docMk/>
            <pc:sldMk cId="2698415513" sldId="269"/>
            <ac:picMk id="7" creationId="{3C170FDB-060C-4842-9840-C10BFC17E9BD}"/>
          </ac:picMkLst>
        </pc:picChg>
      </pc:sldChg>
      <pc:sldChg chg="delSp modSp">
        <pc:chgData name="" userId="3a84d07e5fdc13ce" providerId="LiveId" clId="{21521D6A-C13B-4690-9D7A-2F0C8D797D88}" dt="2020-05-18T13:05:39.487" v="320" actId="1076"/>
        <pc:sldMkLst>
          <pc:docMk/>
          <pc:sldMk cId="1310868303" sldId="270"/>
        </pc:sldMkLst>
        <pc:spChg chg="mod">
          <ac:chgData name="" userId="3a84d07e5fdc13ce" providerId="LiveId" clId="{21521D6A-C13B-4690-9D7A-2F0C8D797D88}" dt="2020-05-18T13:05:39.487" v="320" actId="1076"/>
          <ac:spMkLst>
            <pc:docMk/>
            <pc:sldMk cId="1310868303" sldId="270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7:45.880" v="236" actId="478"/>
          <ac:picMkLst>
            <pc:docMk/>
            <pc:sldMk cId="1310868303" sldId="270"/>
            <ac:picMk id="7" creationId="{91D5BC3C-86D6-4638-9E77-59D467048147}"/>
          </ac:picMkLst>
        </pc:picChg>
      </pc:sldChg>
      <pc:sldChg chg="delSp modSp">
        <pc:chgData name="" userId="3a84d07e5fdc13ce" providerId="LiveId" clId="{21521D6A-C13B-4690-9D7A-2F0C8D797D88}" dt="2020-05-18T13:05:29.818" v="319" actId="1076"/>
        <pc:sldMkLst>
          <pc:docMk/>
          <pc:sldMk cId="2934916338" sldId="271"/>
        </pc:sldMkLst>
        <pc:spChg chg="mod">
          <ac:chgData name="" userId="3a84d07e5fdc13ce" providerId="LiveId" clId="{21521D6A-C13B-4690-9D7A-2F0C8D797D88}" dt="2020-05-18T13:05:29.818" v="319" actId="1076"/>
          <ac:spMkLst>
            <pc:docMk/>
            <pc:sldMk cId="2934916338" sldId="271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2934916338" sldId="271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7:28.576" v="232" actId="478"/>
          <ac:picMkLst>
            <pc:docMk/>
            <pc:sldMk cId="2934916338" sldId="271"/>
            <ac:picMk id="6" creationId="{8ABD5F7F-E8A4-4EF7-AD92-2EBFAFFB7B19}"/>
          </ac:picMkLst>
        </pc:picChg>
      </pc:sldChg>
      <pc:sldChg chg="delSp modSp">
        <pc:chgData name="" userId="3a84d07e5fdc13ce" providerId="LiveId" clId="{21521D6A-C13B-4690-9D7A-2F0C8D797D88}" dt="2020-05-18T13:03:49.011" v="289" actId="1076"/>
        <pc:sldMkLst>
          <pc:docMk/>
          <pc:sldMk cId="2338066520" sldId="272"/>
        </pc:sldMkLst>
        <pc:spChg chg="mod">
          <ac:chgData name="" userId="3a84d07e5fdc13ce" providerId="LiveId" clId="{21521D6A-C13B-4690-9D7A-2F0C8D797D88}" dt="2020-05-18T13:03:49.011" v="289" actId="1076"/>
          <ac:spMkLst>
            <pc:docMk/>
            <pc:sldMk cId="2338066520" sldId="272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6:44.950" v="222" actId="478"/>
          <ac:picMkLst>
            <pc:docMk/>
            <pc:sldMk cId="2338066520" sldId="272"/>
            <ac:picMk id="6" creationId="{7F174F76-CC72-4E2E-8019-09C36EA6BDBF}"/>
          </ac:picMkLst>
        </pc:picChg>
      </pc:sldChg>
      <pc:sldChg chg="delSp modSp">
        <pc:chgData name="" userId="3a84d07e5fdc13ce" providerId="LiveId" clId="{21521D6A-C13B-4690-9D7A-2F0C8D797D88}" dt="2020-05-18T13:03:42.175" v="288" actId="1076"/>
        <pc:sldMkLst>
          <pc:docMk/>
          <pc:sldMk cId="2842212169" sldId="277"/>
        </pc:sldMkLst>
        <pc:spChg chg="mod">
          <ac:chgData name="" userId="3a84d07e5fdc13ce" providerId="LiveId" clId="{21521D6A-C13B-4690-9D7A-2F0C8D797D88}" dt="2020-05-18T13:03:42.175" v="288" actId="1076"/>
          <ac:spMkLst>
            <pc:docMk/>
            <pc:sldMk cId="2842212169" sldId="277"/>
            <ac:spMk id="3" creationId="{00000000-0000-0000-0000-000000000000}"/>
          </ac:spMkLst>
        </pc:spChg>
        <pc:picChg chg="del">
          <ac:chgData name="" userId="3a84d07e5fdc13ce" providerId="LiveId" clId="{21521D6A-C13B-4690-9D7A-2F0C8D797D88}" dt="2020-05-17T18:06:37.515" v="220" actId="478"/>
          <ac:picMkLst>
            <pc:docMk/>
            <pc:sldMk cId="2842212169" sldId="277"/>
            <ac:picMk id="6" creationId="{9A4F75D6-0779-4536-A00E-247287B7394C}"/>
          </ac:picMkLst>
        </pc:picChg>
      </pc:sldChg>
      <pc:sldChg chg="delSp modSp">
        <pc:chgData name="" userId="3a84d07e5fdc13ce" providerId="LiveId" clId="{21521D6A-C13B-4690-9D7A-2F0C8D797D88}" dt="2020-05-18T13:04:58.037" v="315" actId="1036"/>
        <pc:sldMkLst>
          <pc:docMk/>
          <pc:sldMk cId="682243077" sldId="279"/>
        </pc:sldMkLst>
        <pc:spChg chg="mod">
          <ac:chgData name="" userId="3a84d07e5fdc13ce" providerId="LiveId" clId="{21521D6A-C13B-4690-9D7A-2F0C8D797D88}" dt="2020-05-18T13:04:24.953" v="298" actId="27636"/>
          <ac:spMkLst>
            <pc:docMk/>
            <pc:sldMk cId="682243077" sldId="27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4:58.037" v="315" actId="1036"/>
          <ac:spMkLst>
            <pc:docMk/>
            <pc:sldMk cId="682243077" sldId="279"/>
            <ac:spMk id="8" creationId="{00000000-0000-0000-0000-000000000000}"/>
          </ac:spMkLst>
        </pc:spChg>
        <pc:graphicFrameChg chg="mod modGraphic">
          <ac:chgData name="" userId="3a84d07e5fdc13ce" providerId="LiveId" clId="{21521D6A-C13B-4690-9D7A-2F0C8D797D88}" dt="2020-05-18T13:04:36.388" v="300" actId="1076"/>
          <ac:graphicFrameMkLst>
            <pc:docMk/>
            <pc:sldMk cId="682243077" sldId="279"/>
            <ac:graphicFrameMk id="6" creationId="{00000000-0000-0000-0000-000000000000}"/>
          </ac:graphicFrameMkLst>
        </pc:graphicFrameChg>
        <pc:picChg chg="del">
          <ac:chgData name="" userId="3a84d07e5fdc13ce" providerId="LiveId" clId="{21521D6A-C13B-4690-9D7A-2F0C8D797D88}" dt="2020-05-17T18:06:52.378" v="225" actId="478"/>
          <ac:picMkLst>
            <pc:docMk/>
            <pc:sldMk cId="682243077" sldId="279"/>
            <ac:picMk id="9" creationId="{52F0439A-F43C-4F62-905E-BC6F50F2311D}"/>
          </ac:picMkLst>
        </pc:picChg>
      </pc:sldChg>
      <pc:sldChg chg="delSp modSp">
        <pc:chgData name="" userId="3a84d07e5fdc13ce" providerId="LiveId" clId="{21521D6A-C13B-4690-9D7A-2F0C8D797D88}" dt="2020-05-18T13:04:01.533" v="291" actId="1076"/>
        <pc:sldMkLst>
          <pc:docMk/>
          <pc:sldMk cId="682059727" sldId="286"/>
        </pc:sldMkLst>
        <pc:spChg chg="mod">
          <ac:chgData name="" userId="3a84d07e5fdc13ce" providerId="LiveId" clId="{21521D6A-C13B-4690-9D7A-2F0C8D797D88}" dt="2020-05-18T13:04:01.533" v="291" actId="1076"/>
          <ac:spMkLst>
            <pc:docMk/>
            <pc:sldMk cId="682059727" sldId="286"/>
            <ac:spMk id="22530" creationId="{40B02702-A9FB-4095-B774-6FDD6BD727BC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682059727" sldId="286"/>
            <ac:spMk id="22531" creationId="{217CF27F-C7B4-4490-9B7A-F4FD4362BE50}"/>
          </ac:spMkLst>
        </pc:spChg>
        <pc:picChg chg="del">
          <ac:chgData name="" userId="3a84d07e5fdc13ce" providerId="LiveId" clId="{21521D6A-C13B-4690-9D7A-2F0C8D797D88}" dt="2020-05-17T18:06:49.587" v="224" actId="478"/>
          <ac:picMkLst>
            <pc:docMk/>
            <pc:sldMk cId="682059727" sldId="286"/>
            <ac:picMk id="5" creationId="{11D0BCAE-B541-4188-89B8-F2B1F46A0C73}"/>
          </ac:picMkLst>
        </pc:picChg>
      </pc:sldChg>
      <pc:sldChg chg="delSp modSp">
        <pc:chgData name="" userId="3a84d07e5fdc13ce" providerId="LiveId" clId="{21521D6A-C13B-4690-9D7A-2F0C8D797D88}" dt="2020-05-18T13:03:55.073" v="290" actId="1076"/>
        <pc:sldMkLst>
          <pc:docMk/>
          <pc:sldMk cId="2122883354" sldId="289"/>
        </pc:sldMkLst>
        <pc:spChg chg="mod">
          <ac:chgData name="" userId="3a84d07e5fdc13ce" providerId="LiveId" clId="{21521D6A-C13B-4690-9D7A-2F0C8D797D88}" dt="2020-05-18T13:00:48.725" v="263" actId="27636"/>
          <ac:spMkLst>
            <pc:docMk/>
            <pc:sldMk cId="2122883354" sldId="289"/>
            <ac:spMk id="15363" creationId="{E9D38D4B-2EA2-417B-9510-A063835A6DF5}"/>
          </ac:spMkLst>
        </pc:spChg>
        <pc:spChg chg="mod">
          <ac:chgData name="" userId="3a84d07e5fdc13ce" providerId="LiveId" clId="{21521D6A-C13B-4690-9D7A-2F0C8D797D88}" dt="2020-05-18T13:03:55.073" v="290" actId="1076"/>
          <ac:spMkLst>
            <pc:docMk/>
            <pc:sldMk cId="2122883354" sldId="289"/>
            <ac:spMk id="21506" creationId="{B776EFC9-5287-4194-8061-DF3BE0899268}"/>
          </ac:spMkLst>
        </pc:spChg>
        <pc:picChg chg="del">
          <ac:chgData name="" userId="3a84d07e5fdc13ce" providerId="LiveId" clId="{21521D6A-C13B-4690-9D7A-2F0C8D797D88}" dt="2020-05-17T18:06:47.102" v="223" actId="478"/>
          <ac:picMkLst>
            <pc:docMk/>
            <pc:sldMk cId="2122883354" sldId="289"/>
            <ac:picMk id="5" creationId="{93BC41CA-9D79-4CBD-A08D-0DA83CBEB37E}"/>
          </ac:picMkLst>
        </pc:picChg>
      </pc:sldChg>
      <pc:sldChg chg="delSp modSp">
        <pc:chgData name="" userId="3a84d07e5fdc13ce" providerId="LiveId" clId="{21521D6A-C13B-4690-9D7A-2F0C8D797D88}" dt="2020-05-18T13:03:33.770" v="287" actId="1076"/>
        <pc:sldMkLst>
          <pc:docMk/>
          <pc:sldMk cId="1345329838" sldId="296"/>
        </pc:sldMkLst>
        <pc:spChg chg="mod">
          <ac:chgData name="" userId="3a84d07e5fdc13ce" providerId="LiveId" clId="{21521D6A-C13B-4690-9D7A-2F0C8D797D88}" dt="2020-05-18T13:03:33.770" v="287" actId="1076"/>
          <ac:spMkLst>
            <pc:docMk/>
            <pc:sldMk cId="1345329838" sldId="296"/>
            <ac:spMk id="26626" creationId="{5A786F9F-BB2F-4BE6-965C-C00AC86F32EF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345329838" sldId="296"/>
            <ac:spMk id="26627" creationId="{C0E2AA59-DA0D-4DA5-B342-30EDE208BD2A}"/>
          </ac:spMkLst>
        </pc:spChg>
        <pc:picChg chg="del">
          <ac:chgData name="" userId="3a84d07e5fdc13ce" providerId="LiveId" clId="{21521D6A-C13B-4690-9D7A-2F0C8D797D88}" dt="2020-05-17T18:03:26.010" v="201" actId="478"/>
          <ac:picMkLst>
            <pc:docMk/>
            <pc:sldMk cId="1345329838" sldId="296"/>
            <ac:picMk id="5" creationId="{0A7EF702-FD63-4497-961E-1B57B2E4A2E4}"/>
          </ac:picMkLst>
        </pc:picChg>
      </pc:sldChg>
      <pc:sldChg chg="delSp modSp">
        <pc:chgData name="" userId="3a84d07e5fdc13ce" providerId="LiveId" clId="{21521D6A-C13B-4690-9D7A-2F0C8D797D88}" dt="2020-05-18T13:05:20.240" v="318" actId="14100"/>
        <pc:sldMkLst>
          <pc:docMk/>
          <pc:sldMk cId="2263718259" sldId="297"/>
        </pc:sldMkLst>
        <pc:picChg chg="mod">
          <ac:chgData name="" userId="3a84d07e5fdc13ce" providerId="LiveId" clId="{21521D6A-C13B-4690-9D7A-2F0C8D797D88}" dt="2020-05-18T13:05:20.240" v="318" actId="14100"/>
          <ac:picMkLst>
            <pc:docMk/>
            <pc:sldMk cId="2263718259" sldId="297"/>
            <ac:picMk id="5" creationId="{88458B9C-B527-451E-9FD4-710381794AF2}"/>
          </ac:picMkLst>
        </pc:picChg>
        <pc:picChg chg="del">
          <ac:chgData name="" userId="3a84d07e5fdc13ce" providerId="LiveId" clId="{21521D6A-C13B-4690-9D7A-2F0C8D797D88}" dt="2020-05-17T18:07:21.925" v="231" actId="478"/>
          <ac:picMkLst>
            <pc:docMk/>
            <pc:sldMk cId="2263718259" sldId="297"/>
            <ac:picMk id="6" creationId="{84DE06CD-4632-432F-9D9C-3B03E063AA3B}"/>
          </ac:picMkLst>
        </pc:picChg>
      </pc:sldChg>
      <pc:sldChg chg="delSp modSp add ord modNotesTx">
        <pc:chgData name="" userId="3a84d07e5fdc13ce" providerId="LiveId" clId="{21521D6A-C13B-4690-9D7A-2F0C8D797D88}" dt="2020-05-18T13:06:43.155" v="327" actId="1076"/>
        <pc:sldMkLst>
          <pc:docMk/>
          <pc:sldMk cId="1839635006" sldId="298"/>
        </pc:sldMkLst>
        <pc:spChg chg="mod">
          <ac:chgData name="" userId="3a84d07e5fdc13ce" providerId="LiveId" clId="{21521D6A-C13B-4690-9D7A-2F0C8D797D88}" dt="2020-05-18T13:06:43.155" v="327" actId="1076"/>
          <ac:spMkLst>
            <pc:docMk/>
            <pc:sldMk cId="1839635006" sldId="298"/>
            <ac:spMk id="2" creationId="{5E6387E0-7873-7643-B10F-EF5254558214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1839635006" sldId="298"/>
            <ac:spMk id="3" creationId="{B30E9741-E0D4-5148-A36E-FD38AB85EDA2}"/>
          </ac:spMkLst>
        </pc:spChg>
        <pc:picChg chg="del">
          <ac:chgData name="" userId="3a84d07e5fdc13ce" providerId="LiveId" clId="{21521D6A-C13B-4690-9D7A-2F0C8D797D88}" dt="2020-05-17T18:09:28.636" v="257" actId="478"/>
          <ac:picMkLst>
            <pc:docMk/>
            <pc:sldMk cId="1839635006" sldId="298"/>
            <ac:picMk id="6" creationId="{3BC72594-F0ED-49AC-B8FF-57567490E8B4}"/>
          </ac:picMkLst>
        </pc:picChg>
      </pc:sldChg>
      <pc:sldChg chg="delSp modSp add ord modNotesTx">
        <pc:chgData name="" userId="3a84d07e5fdc13ce" providerId="LiveId" clId="{21521D6A-C13B-4690-9D7A-2F0C8D797D88}" dt="2020-05-18T13:05:06.192" v="316" actId="1076"/>
        <pc:sldMkLst>
          <pc:docMk/>
          <pc:sldMk cId="3606145771" sldId="299"/>
        </pc:sldMkLst>
        <pc:spChg chg="mod">
          <ac:chgData name="" userId="3a84d07e5fdc13ce" providerId="LiveId" clId="{21521D6A-C13B-4690-9D7A-2F0C8D797D88}" dt="2020-05-18T13:05:06.192" v="316" actId="1076"/>
          <ac:spMkLst>
            <pc:docMk/>
            <pc:sldMk cId="3606145771" sldId="299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k cId="3606145771" sldId="299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6:54.995" v="226" actId="478"/>
          <ac:picMkLst>
            <pc:docMk/>
            <pc:sldMk cId="3606145771" sldId="299"/>
            <ac:picMk id="6" creationId="{8ABD5F7F-E8A4-4EF7-AD92-2EBFAFFB7B19}"/>
          </ac:picMkLst>
        </pc:picChg>
      </pc:sldChg>
      <pc:sldChg chg="delSp modSp add modNotesTx">
        <pc:chgData name="" userId="3a84d07e5fdc13ce" providerId="LiveId" clId="{21521D6A-C13B-4690-9D7A-2F0C8D797D88}" dt="2020-05-18T13:03:27.937" v="286" actId="1076"/>
        <pc:sldMkLst>
          <pc:docMk/>
          <pc:sldMk cId="831701516" sldId="300"/>
        </pc:sldMkLst>
        <pc:spChg chg="mod">
          <ac:chgData name="" userId="3a84d07e5fdc13ce" providerId="LiveId" clId="{21521D6A-C13B-4690-9D7A-2F0C8D797D88}" dt="2020-05-18T13:03:27.937" v="286" actId="1076"/>
          <ac:spMkLst>
            <pc:docMk/>
            <pc:sldMk cId="831701516" sldId="300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810" v="264" actId="27636"/>
          <ac:spMkLst>
            <pc:docMk/>
            <pc:sldMk cId="831701516" sldId="300"/>
            <ac:spMk id="4" creationId="{00000000-0000-0000-0000-000000000000}"/>
          </ac:spMkLst>
        </pc:spChg>
        <pc:picChg chg="del">
          <ac:chgData name="" userId="3a84d07e5fdc13ce" providerId="LiveId" clId="{21521D6A-C13B-4690-9D7A-2F0C8D797D88}" dt="2020-05-17T18:06:42.124" v="221" actId="478"/>
          <ac:picMkLst>
            <pc:docMk/>
            <pc:sldMk cId="831701516" sldId="300"/>
            <ac:picMk id="6" creationId="{7F174F76-CC72-4E2E-8019-09C36EA6BDBF}"/>
          </ac:picMkLst>
        </pc:picChg>
      </pc:sldChg>
      <pc:sldMasterChg chg="modSp modSldLayout">
        <pc:chgData name="" userId="3a84d07e5fdc13ce" providerId="LiveId" clId="{21521D6A-C13B-4690-9D7A-2F0C8D797D88}" dt="2020-05-18T13:00:48.177" v="262"/>
        <pc:sldMasterMkLst>
          <pc:docMk/>
          <pc:sldMasterMk cId="2381619916" sldId="2147483660"/>
        </pc:sldMasterMkLst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2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3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4" creationId="{00000000-0000-0000-0000-000000000000}"/>
          </ac:spMkLst>
        </pc:spChg>
        <pc:spChg chg="mod">
          <ac:chgData name="" userId="3a84d07e5fdc13ce" providerId="LiveId" clId="{21521D6A-C13B-4690-9D7A-2F0C8D797D88}" dt="2020-05-18T13:00:48.177" v="262"/>
          <ac:spMkLst>
            <pc:docMk/>
            <pc:sldMasterMk cId="2381619916" sldId="2147483660"/>
            <ac:spMk id="6" creationId="{00000000-0000-0000-0000-000000000000}"/>
          </ac:spMkLst>
        </pc:sp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2074615671" sldId="2147483661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4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074615671" sldId="2147483661"/>
              <ac:spMk id="5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80443948" sldId="2147483662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80443948" sldId="2147483662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80443948" sldId="2147483662"/>
              <ac:spMk id="5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1073075097" sldId="2147483663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073075097" sldId="2147483663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073075097" sldId="2147483663"/>
              <ac:spMk id="3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3199924526" sldId="2147483664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99924526" sldId="2147483664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99924526" sldId="2147483664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3154928522" sldId="2147483665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4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5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3154928522" sldId="2147483665"/>
              <ac:spMk id="6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2995181447" sldId="2147483668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2995181447" sldId="2147483668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41367661" sldId="2147483669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3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41367661" sldId="2147483669"/>
              <ac:spMk id="4" creationId="{00000000-0000-0000-0000-000000000000}"/>
            </ac:spMkLst>
          </pc:spChg>
        </pc:sldLayoutChg>
        <pc:sldLayoutChg chg="modSp">
          <pc:chgData name="" userId="3a84d07e5fdc13ce" providerId="LiveId" clId="{21521D6A-C13B-4690-9D7A-2F0C8D797D88}" dt="2020-05-18T13:00:48.177" v="262"/>
          <pc:sldLayoutMkLst>
            <pc:docMk/>
            <pc:sldMasterMk cId="2381619916" sldId="2147483660"/>
            <pc:sldLayoutMk cId="1951379986" sldId="2147483671"/>
          </pc:sldLayoutMkLst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951379986" sldId="2147483671"/>
              <ac:spMk id="2" creationId="{00000000-0000-0000-0000-000000000000}"/>
            </ac:spMkLst>
          </pc:spChg>
          <pc:spChg chg="mod">
            <ac:chgData name="" userId="3a84d07e5fdc13ce" providerId="LiveId" clId="{21521D6A-C13B-4690-9D7A-2F0C8D797D88}" dt="2020-05-18T13:00:48.177" v="262"/>
            <ac:spMkLst>
              <pc:docMk/>
              <pc:sldMasterMk cId="2381619916" sldId="2147483660"/>
              <pc:sldLayoutMk cId="1951379986" sldId="2147483671"/>
              <ac:spMk id="3" creationId="{00000000-0000-0000-0000-000000000000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86E5E8B-1A48-4F96-BD85-9242FEBA1E5C}" type="doc">
      <dgm:prSet loTypeId="urn:microsoft.com/office/officeart/2005/8/layout/h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2B91191-EFB0-487F-81D1-AFCB7EBA54BF}">
      <dgm:prSet phldrT="[Text]"/>
      <dgm:spPr/>
      <dgm:t>
        <a:bodyPr/>
        <a:lstStyle/>
        <a:p>
          <a:r>
            <a:rPr lang="en-US" dirty="0"/>
            <a:t>Influences</a:t>
          </a:r>
        </a:p>
      </dgm:t>
    </dgm:pt>
    <dgm:pt modelId="{10B2D12F-E5E9-4914-81A3-544169957153}" type="parTrans" cxnId="{7F27AB46-3985-4D3B-9AF7-EB8A3DFAA2BD}">
      <dgm:prSet/>
      <dgm:spPr/>
      <dgm:t>
        <a:bodyPr/>
        <a:lstStyle/>
        <a:p>
          <a:endParaRPr lang="en-US"/>
        </a:p>
      </dgm:t>
    </dgm:pt>
    <dgm:pt modelId="{EEDB382F-B2B6-49C1-8A2F-696A55CCDE3F}" type="sibTrans" cxnId="{7F27AB46-3985-4D3B-9AF7-EB8A3DFAA2BD}">
      <dgm:prSet/>
      <dgm:spPr/>
      <dgm:t>
        <a:bodyPr/>
        <a:lstStyle/>
        <a:p>
          <a:endParaRPr lang="en-US"/>
        </a:p>
      </dgm:t>
    </dgm:pt>
    <dgm:pt modelId="{AE1347BB-73D7-4A1C-AF54-9D1E12547A51}">
      <dgm:prSet phldrT="[Text]" custT="1"/>
      <dgm:spPr/>
      <dgm:t>
        <a:bodyPr/>
        <a:lstStyle/>
        <a:p>
          <a:r>
            <a:rPr lang="en-US" sz="1200" dirty="0"/>
            <a:t>Subsidiary structure &amp; strategy</a:t>
          </a:r>
        </a:p>
      </dgm:t>
    </dgm:pt>
    <dgm:pt modelId="{518D54BE-B8D9-4F3C-B2DB-643FC750C9E6}" type="parTrans" cxnId="{0F598398-647C-4D90-A3E7-8F9A1DB577A4}">
      <dgm:prSet/>
      <dgm:spPr/>
      <dgm:t>
        <a:bodyPr/>
        <a:lstStyle/>
        <a:p>
          <a:endParaRPr lang="en-US"/>
        </a:p>
      </dgm:t>
    </dgm:pt>
    <dgm:pt modelId="{B99BCAF2-B72B-4C59-A6C2-8EF43C93C8B4}" type="sibTrans" cxnId="{0F598398-647C-4D90-A3E7-8F9A1DB577A4}">
      <dgm:prSet/>
      <dgm:spPr/>
      <dgm:t>
        <a:bodyPr/>
        <a:lstStyle/>
        <a:p>
          <a:endParaRPr lang="en-US"/>
        </a:p>
      </dgm:t>
    </dgm:pt>
    <dgm:pt modelId="{AF943C2E-C56D-49CC-A95C-4F06D9A18937}">
      <dgm:prSet phldrT="[Text]"/>
      <dgm:spPr/>
      <dgm:t>
        <a:bodyPr/>
        <a:lstStyle/>
        <a:p>
          <a:r>
            <a:rPr lang="en-US" dirty="0"/>
            <a:t>Implications</a:t>
          </a:r>
        </a:p>
      </dgm:t>
    </dgm:pt>
    <dgm:pt modelId="{399E4370-9B66-473A-969D-1B496F4BA0CD}" type="parTrans" cxnId="{6BEE1ABA-A54B-4601-95D0-D868A4A9814B}">
      <dgm:prSet/>
      <dgm:spPr/>
      <dgm:t>
        <a:bodyPr/>
        <a:lstStyle/>
        <a:p>
          <a:endParaRPr lang="en-US"/>
        </a:p>
      </dgm:t>
    </dgm:pt>
    <dgm:pt modelId="{7971289C-9A17-4757-9745-82A6C0CCE5E5}" type="sibTrans" cxnId="{6BEE1ABA-A54B-4601-95D0-D868A4A9814B}">
      <dgm:prSet/>
      <dgm:spPr/>
      <dgm:t>
        <a:bodyPr/>
        <a:lstStyle/>
        <a:p>
          <a:endParaRPr lang="en-US"/>
        </a:p>
      </dgm:t>
    </dgm:pt>
    <dgm:pt modelId="{20443AB4-E644-4949-9343-A5420E49EFD3}">
      <dgm:prSet phldrT="[Text]" custT="1"/>
      <dgm:spPr/>
      <dgm:t>
        <a:bodyPr/>
        <a:lstStyle/>
        <a:p>
          <a:r>
            <a:rPr lang="en-US" sz="1200" dirty="0"/>
            <a:t>Accountability </a:t>
          </a:r>
        </a:p>
      </dgm:t>
    </dgm:pt>
    <dgm:pt modelId="{9AB938DD-C079-422C-8D3B-B9B88143356E}" type="parTrans" cxnId="{FE6BC4C2-8E06-43E0-BA6C-0E257E34CEC5}">
      <dgm:prSet/>
      <dgm:spPr/>
      <dgm:t>
        <a:bodyPr/>
        <a:lstStyle/>
        <a:p>
          <a:endParaRPr lang="en-US"/>
        </a:p>
      </dgm:t>
    </dgm:pt>
    <dgm:pt modelId="{813993A8-C73E-4005-BE91-51FC6997B241}" type="sibTrans" cxnId="{FE6BC4C2-8E06-43E0-BA6C-0E257E34CEC5}">
      <dgm:prSet/>
      <dgm:spPr/>
      <dgm:t>
        <a:bodyPr/>
        <a:lstStyle/>
        <a:p>
          <a:endParaRPr lang="en-US"/>
        </a:p>
      </dgm:t>
    </dgm:pt>
    <dgm:pt modelId="{A1BD2408-744A-4EDF-9021-3F8C306C39FA}">
      <dgm:prSet phldrT="[Text]" custT="1"/>
      <dgm:spPr/>
      <dgm:t>
        <a:bodyPr/>
        <a:lstStyle/>
        <a:p>
          <a:r>
            <a:rPr lang="en-US" sz="1200" dirty="0"/>
            <a:t>Recall</a:t>
          </a:r>
        </a:p>
      </dgm:t>
    </dgm:pt>
    <dgm:pt modelId="{B7EB1826-AD83-41B3-B6FB-3167BF694365}" type="parTrans" cxnId="{C76E1A20-621A-4BCF-B876-236B21599438}">
      <dgm:prSet/>
      <dgm:spPr/>
      <dgm:t>
        <a:bodyPr/>
        <a:lstStyle/>
        <a:p>
          <a:endParaRPr lang="en-US"/>
        </a:p>
      </dgm:t>
    </dgm:pt>
    <dgm:pt modelId="{AC8CDA1F-30D2-445C-902B-A3D391309F20}" type="sibTrans" cxnId="{C76E1A20-621A-4BCF-B876-236B21599438}">
      <dgm:prSet/>
      <dgm:spPr/>
      <dgm:t>
        <a:bodyPr/>
        <a:lstStyle/>
        <a:p>
          <a:endParaRPr lang="en-US"/>
        </a:p>
      </dgm:t>
    </dgm:pt>
    <dgm:pt modelId="{DC81224A-AD98-467B-B674-FD5E6BFA5041}">
      <dgm:prSet phldrT="[Text]" custT="1"/>
      <dgm:spPr/>
      <dgm:t>
        <a:bodyPr/>
        <a:lstStyle/>
        <a:p>
          <a:r>
            <a:rPr lang="en-US" sz="1200" dirty="0"/>
            <a:t>Industry</a:t>
          </a:r>
        </a:p>
      </dgm:t>
    </dgm:pt>
    <dgm:pt modelId="{5974A33B-992F-4314-B9CC-A52440A3521F}" type="parTrans" cxnId="{F0956290-88BA-475C-8063-D42030A54B5B}">
      <dgm:prSet/>
      <dgm:spPr/>
      <dgm:t>
        <a:bodyPr/>
        <a:lstStyle/>
        <a:p>
          <a:endParaRPr lang="en-US"/>
        </a:p>
      </dgm:t>
    </dgm:pt>
    <dgm:pt modelId="{32E68CBF-5C77-4BCC-9142-9CA586E7BDD9}" type="sibTrans" cxnId="{F0956290-88BA-475C-8063-D42030A54B5B}">
      <dgm:prSet/>
      <dgm:spPr/>
      <dgm:t>
        <a:bodyPr/>
        <a:lstStyle/>
        <a:p>
          <a:endParaRPr lang="en-US"/>
        </a:p>
      </dgm:t>
    </dgm:pt>
    <dgm:pt modelId="{5203575C-1ADA-4EBC-B272-275ADE21CF9B}">
      <dgm:prSet phldrT="[Text]" custT="1"/>
      <dgm:spPr/>
      <dgm:t>
        <a:bodyPr/>
        <a:lstStyle/>
        <a:p>
          <a:r>
            <a:rPr lang="en-US" sz="1200" dirty="0"/>
            <a:t>Culture </a:t>
          </a:r>
        </a:p>
      </dgm:t>
    </dgm:pt>
    <dgm:pt modelId="{6A267C31-BD02-4E2E-9C22-5F6D1F9AF28F}" type="parTrans" cxnId="{AF59704E-41AF-41A5-9DCD-9F7E01B3C6A2}">
      <dgm:prSet/>
      <dgm:spPr/>
      <dgm:t>
        <a:bodyPr/>
        <a:lstStyle/>
        <a:p>
          <a:endParaRPr lang="en-US"/>
        </a:p>
      </dgm:t>
    </dgm:pt>
    <dgm:pt modelId="{235A5A49-F516-4D7C-B59D-B93C40273F5E}" type="sibTrans" cxnId="{AF59704E-41AF-41A5-9DCD-9F7E01B3C6A2}">
      <dgm:prSet/>
      <dgm:spPr/>
      <dgm:t>
        <a:bodyPr/>
        <a:lstStyle/>
        <a:p>
          <a:endParaRPr lang="en-US"/>
        </a:p>
      </dgm:t>
    </dgm:pt>
    <dgm:pt modelId="{BB060647-5618-499F-A812-1D08AB1FEDC5}">
      <dgm:prSet phldrT="[Text]" custT="1"/>
      <dgm:spPr/>
      <dgm:t>
        <a:bodyPr/>
        <a:lstStyle/>
        <a:p>
          <a:r>
            <a:rPr lang="en-US" sz="1200" dirty="0"/>
            <a:t>Legal</a:t>
          </a:r>
        </a:p>
      </dgm:t>
    </dgm:pt>
    <dgm:pt modelId="{2CD30F5B-DA9C-4162-88BB-47F0FC483AAC}" type="parTrans" cxnId="{0C8C7E3B-950D-468D-B088-3525FAB437FA}">
      <dgm:prSet/>
      <dgm:spPr/>
      <dgm:t>
        <a:bodyPr/>
        <a:lstStyle/>
        <a:p>
          <a:endParaRPr lang="en-US"/>
        </a:p>
      </dgm:t>
    </dgm:pt>
    <dgm:pt modelId="{F55F674C-0852-4171-B3F5-7AED4F4F9041}" type="sibTrans" cxnId="{0C8C7E3B-950D-468D-B088-3525FAB437FA}">
      <dgm:prSet/>
      <dgm:spPr/>
      <dgm:t>
        <a:bodyPr/>
        <a:lstStyle/>
        <a:p>
          <a:endParaRPr lang="en-US"/>
        </a:p>
      </dgm:t>
    </dgm:pt>
    <dgm:pt modelId="{0B2E37C7-8A01-455C-95A3-A3139D71E627}">
      <dgm:prSet phldrT="[Text]" custT="1"/>
      <dgm:spPr/>
      <dgm:t>
        <a:bodyPr/>
        <a:lstStyle/>
        <a:p>
          <a:r>
            <a:rPr lang="en-US" sz="1200" dirty="0"/>
            <a:t>Feedback</a:t>
          </a:r>
        </a:p>
      </dgm:t>
    </dgm:pt>
    <dgm:pt modelId="{8A45C6D8-4A27-44AF-AF8B-F49B04A39C25}" type="parTrans" cxnId="{2B5DC274-42B0-47A5-8275-A8892504A0AA}">
      <dgm:prSet/>
      <dgm:spPr/>
      <dgm:t>
        <a:bodyPr/>
        <a:lstStyle/>
        <a:p>
          <a:endParaRPr lang="en-US"/>
        </a:p>
      </dgm:t>
    </dgm:pt>
    <dgm:pt modelId="{56266123-95B4-46F7-9207-E9F414D79AF5}" type="sibTrans" cxnId="{2B5DC274-42B0-47A5-8275-A8892504A0AA}">
      <dgm:prSet/>
      <dgm:spPr/>
      <dgm:t>
        <a:bodyPr/>
        <a:lstStyle/>
        <a:p>
          <a:endParaRPr lang="en-US"/>
        </a:p>
      </dgm:t>
    </dgm:pt>
    <dgm:pt modelId="{30B3BF67-01B1-4D7C-9DF8-821D1AF483A1}">
      <dgm:prSet phldrT="[Text]" custT="1"/>
      <dgm:spPr/>
      <dgm:t>
        <a:bodyPr/>
        <a:lstStyle/>
        <a:p>
          <a:r>
            <a:rPr lang="en-US" sz="1200" dirty="0"/>
            <a:t>Relationship with supervisor</a:t>
          </a:r>
        </a:p>
      </dgm:t>
    </dgm:pt>
    <dgm:pt modelId="{C648166E-C469-4914-9DB3-6370FB591473}" type="parTrans" cxnId="{4818F3A5-0936-42BA-8855-675670BB7F7E}">
      <dgm:prSet/>
      <dgm:spPr/>
      <dgm:t>
        <a:bodyPr/>
        <a:lstStyle/>
        <a:p>
          <a:endParaRPr lang="en-US"/>
        </a:p>
      </dgm:t>
    </dgm:pt>
    <dgm:pt modelId="{61070AC2-E4BD-4C87-8452-29E83257C535}" type="sibTrans" cxnId="{4818F3A5-0936-42BA-8855-675670BB7F7E}">
      <dgm:prSet/>
      <dgm:spPr/>
      <dgm:t>
        <a:bodyPr/>
        <a:lstStyle/>
        <a:p>
          <a:endParaRPr lang="en-US"/>
        </a:p>
      </dgm:t>
    </dgm:pt>
    <dgm:pt modelId="{3742E214-A58E-4EE3-A5B1-6B7A8D4A0A20}">
      <dgm:prSet phldrT="[Text]" custT="1"/>
      <dgm:spPr/>
      <dgm:t>
        <a:bodyPr/>
        <a:lstStyle/>
        <a:p>
          <a:r>
            <a:rPr lang="en-US" sz="1200" dirty="0"/>
            <a:t>Observation</a:t>
          </a:r>
        </a:p>
      </dgm:t>
    </dgm:pt>
    <dgm:pt modelId="{CCB976E9-DF91-43DA-BFE0-EB4C30602D20}" type="parTrans" cxnId="{F497E5B1-60B2-422C-976A-19430C6AC959}">
      <dgm:prSet/>
      <dgm:spPr/>
      <dgm:t>
        <a:bodyPr/>
        <a:lstStyle/>
        <a:p>
          <a:endParaRPr lang="en-US"/>
        </a:p>
      </dgm:t>
    </dgm:pt>
    <dgm:pt modelId="{5DA96719-A5AF-44D0-BDA2-15445DC35687}" type="sibTrans" cxnId="{F497E5B1-60B2-422C-976A-19430C6AC959}">
      <dgm:prSet/>
      <dgm:spPr/>
      <dgm:t>
        <a:bodyPr/>
        <a:lstStyle/>
        <a:p>
          <a:endParaRPr lang="en-US"/>
        </a:p>
      </dgm:t>
    </dgm:pt>
    <dgm:pt modelId="{98F3F84E-81FA-461B-B812-938ACDBD3363}">
      <dgm:prSet phldrT="[Text]"/>
      <dgm:spPr/>
      <dgm:t>
        <a:bodyPr/>
        <a:lstStyle/>
        <a:p>
          <a:r>
            <a:rPr lang="en-US" dirty="0"/>
            <a:t>Activities that take place in the cycle</a:t>
          </a:r>
        </a:p>
      </dgm:t>
    </dgm:pt>
    <dgm:pt modelId="{4DDDF243-92D0-454B-A4CF-13393CBB2D4D}" type="sibTrans" cxnId="{69EA18F1-1AEC-4FAF-99AE-5F390F892874}">
      <dgm:prSet/>
      <dgm:spPr/>
      <dgm:t>
        <a:bodyPr/>
        <a:lstStyle/>
        <a:p>
          <a:endParaRPr lang="en-US"/>
        </a:p>
      </dgm:t>
    </dgm:pt>
    <dgm:pt modelId="{FDEB92A5-6FBA-46D7-8CA7-694E45C7FC2D}" type="parTrans" cxnId="{69EA18F1-1AEC-4FAF-99AE-5F390F892874}">
      <dgm:prSet/>
      <dgm:spPr/>
      <dgm:t>
        <a:bodyPr/>
        <a:lstStyle/>
        <a:p>
          <a:endParaRPr lang="en-US"/>
        </a:p>
      </dgm:t>
    </dgm:pt>
    <dgm:pt modelId="{09297211-E15F-45B5-95DC-49DECB4D1996}">
      <dgm:prSet phldrT="[Text]" custT="1"/>
      <dgm:spPr/>
      <dgm:t>
        <a:bodyPr/>
        <a:lstStyle/>
        <a:p>
          <a:pPr algn="ctr"/>
          <a:r>
            <a:rPr lang="en-US" sz="1500" dirty="0"/>
            <a:t>The performance management process</a:t>
          </a:r>
        </a:p>
      </dgm:t>
    </dgm:pt>
    <dgm:pt modelId="{10A388A7-BBE5-4CD9-A696-012D724EAC5A}" type="sibTrans" cxnId="{55DFD3C4-5B80-49C7-8BED-3F4EDE1EA40B}">
      <dgm:prSet/>
      <dgm:spPr/>
      <dgm:t>
        <a:bodyPr/>
        <a:lstStyle/>
        <a:p>
          <a:endParaRPr lang="en-US"/>
        </a:p>
      </dgm:t>
    </dgm:pt>
    <dgm:pt modelId="{0CE64271-D19C-45AA-804F-5DBB380A2798}" type="parTrans" cxnId="{55DFD3C4-5B80-49C7-8BED-3F4EDE1EA40B}">
      <dgm:prSet/>
      <dgm:spPr/>
      <dgm:t>
        <a:bodyPr/>
        <a:lstStyle/>
        <a:p>
          <a:endParaRPr lang="en-US"/>
        </a:p>
      </dgm:t>
    </dgm:pt>
    <dgm:pt modelId="{4BB3F16E-C384-45C3-A1E7-F0CEB2F0AD36}" type="pres">
      <dgm:prSet presAssocID="{886E5E8B-1A48-4F96-BD85-9242FEBA1E5C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95683E4-0E0B-489C-AEAC-3C77501C1E45}" type="pres">
      <dgm:prSet presAssocID="{886E5E8B-1A48-4F96-BD85-9242FEBA1E5C}" presName="tSp" presStyleCnt="0"/>
      <dgm:spPr/>
    </dgm:pt>
    <dgm:pt modelId="{EEC2D6EC-2FBF-4E9A-8E1A-B2600D937942}" type="pres">
      <dgm:prSet presAssocID="{886E5E8B-1A48-4F96-BD85-9242FEBA1E5C}" presName="bSp" presStyleCnt="0"/>
      <dgm:spPr/>
    </dgm:pt>
    <dgm:pt modelId="{9146702A-D547-4622-AE18-BA441E763183}" type="pres">
      <dgm:prSet presAssocID="{886E5E8B-1A48-4F96-BD85-9242FEBA1E5C}" presName="process" presStyleCnt="0"/>
      <dgm:spPr/>
    </dgm:pt>
    <dgm:pt modelId="{A9E39476-7431-472E-8D84-6AC28147C40D}" type="pres">
      <dgm:prSet presAssocID="{D2B91191-EFB0-487F-81D1-AFCB7EBA54BF}" presName="composite1" presStyleCnt="0"/>
      <dgm:spPr/>
    </dgm:pt>
    <dgm:pt modelId="{C58EADA6-E079-496A-AF62-64F625853440}" type="pres">
      <dgm:prSet presAssocID="{D2B91191-EFB0-487F-81D1-AFCB7EBA54BF}" presName="dummyNode1" presStyleLbl="node1" presStyleIdx="0" presStyleCnt="3"/>
      <dgm:spPr/>
    </dgm:pt>
    <dgm:pt modelId="{A0A94388-9EDD-44BD-8B0D-50D10AF0EE96}" type="pres">
      <dgm:prSet presAssocID="{D2B91191-EFB0-487F-81D1-AFCB7EBA54BF}" presName="childNode1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2C3710-BAA4-4BC8-9402-1F677496658A}" type="pres">
      <dgm:prSet presAssocID="{D2B91191-EFB0-487F-81D1-AFCB7EBA54BF}" presName="childNode1tx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A9B7DD6-0FD2-46AF-8461-A2CA1FA8D51A}" type="pres">
      <dgm:prSet presAssocID="{D2B91191-EFB0-487F-81D1-AFCB7EBA54BF}" presName="parentNode1" presStyleLbl="node1" presStyleIdx="0" presStyleCnt="3" custLinFactNeighborX="14682" custLinFactNeighborY="65149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7DD3F1-EFB9-499A-90F6-749D23743C2C}" type="pres">
      <dgm:prSet presAssocID="{D2B91191-EFB0-487F-81D1-AFCB7EBA54BF}" presName="connSite1" presStyleCnt="0"/>
      <dgm:spPr/>
    </dgm:pt>
    <dgm:pt modelId="{BD3FA517-5A99-46BE-B4C2-C463F0370A86}" type="pres">
      <dgm:prSet presAssocID="{EEDB382F-B2B6-49C1-8A2F-696A55CCDE3F}" presName="Name9" presStyleLbl="sibTrans2D1" presStyleIdx="0" presStyleCnt="2"/>
      <dgm:spPr/>
      <dgm:t>
        <a:bodyPr/>
        <a:lstStyle/>
        <a:p>
          <a:endParaRPr lang="en-US"/>
        </a:p>
      </dgm:t>
    </dgm:pt>
    <dgm:pt modelId="{3DA1EB29-7400-4B00-BACB-D6CE5DD460A2}" type="pres">
      <dgm:prSet presAssocID="{98F3F84E-81FA-461B-B812-938ACDBD3363}" presName="composite2" presStyleCnt="0"/>
      <dgm:spPr/>
    </dgm:pt>
    <dgm:pt modelId="{28FA67CA-1E81-4299-B1C5-6C5765C895B0}" type="pres">
      <dgm:prSet presAssocID="{98F3F84E-81FA-461B-B812-938ACDBD3363}" presName="dummyNode2" presStyleLbl="node1" presStyleIdx="0" presStyleCnt="3"/>
      <dgm:spPr/>
    </dgm:pt>
    <dgm:pt modelId="{1501EDE1-40EF-446E-810F-FC5B5E8B8D8C}" type="pres">
      <dgm:prSet presAssocID="{98F3F84E-81FA-461B-B812-938ACDBD3363}" presName="childNode2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8F8BF8-B993-4922-B4F7-71B62E893F26}" type="pres">
      <dgm:prSet presAssocID="{98F3F84E-81FA-461B-B812-938ACDBD3363}" presName="childNode2tx" presStyleLbl="bgAcc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03402B7-2180-4A2D-A14D-A8712E405074}" type="pres">
      <dgm:prSet presAssocID="{98F3F84E-81FA-461B-B812-938ACDBD3363}" presName="parentNode2" presStyleLbl="node1" presStyleIdx="1" presStyleCnt="3" custLinFactNeighborX="-5352" custLinFactNeighborY="-2062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A37CAFB-5F31-47CA-89E3-29EEACD6DC1E}" type="pres">
      <dgm:prSet presAssocID="{98F3F84E-81FA-461B-B812-938ACDBD3363}" presName="connSite2" presStyleCnt="0"/>
      <dgm:spPr/>
    </dgm:pt>
    <dgm:pt modelId="{637F9DA5-B41D-436E-B159-B58478D3F55A}" type="pres">
      <dgm:prSet presAssocID="{4DDDF243-92D0-454B-A4CF-13393CBB2D4D}" presName="Name18" presStyleLbl="sibTrans2D1" presStyleIdx="1" presStyleCnt="2"/>
      <dgm:spPr/>
      <dgm:t>
        <a:bodyPr/>
        <a:lstStyle/>
        <a:p>
          <a:endParaRPr lang="en-US"/>
        </a:p>
      </dgm:t>
    </dgm:pt>
    <dgm:pt modelId="{1146F1E0-0DDE-4E14-894D-64F258051FE0}" type="pres">
      <dgm:prSet presAssocID="{AF943C2E-C56D-49CC-A95C-4F06D9A18937}" presName="composite1" presStyleCnt="0"/>
      <dgm:spPr/>
    </dgm:pt>
    <dgm:pt modelId="{8BA11EF6-ADFA-430F-9DD9-1CE70AEB260C}" type="pres">
      <dgm:prSet presAssocID="{AF943C2E-C56D-49CC-A95C-4F06D9A18937}" presName="dummyNode1" presStyleLbl="node1" presStyleIdx="1" presStyleCnt="3"/>
      <dgm:spPr/>
    </dgm:pt>
    <dgm:pt modelId="{E982547A-9197-464E-B532-68FDAA43E330}" type="pres">
      <dgm:prSet presAssocID="{AF943C2E-C56D-49CC-A95C-4F06D9A18937}" presName="childNode1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BC6C11-B351-4FDB-9FBA-C8A49EA4D1DD}" type="pres">
      <dgm:prSet presAssocID="{AF943C2E-C56D-49CC-A95C-4F06D9A18937}" presName="childNode1tx" presStyleLbl="bgAcc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6022E6-7B5C-4904-8EC4-C4FAF961A450}" type="pres">
      <dgm:prSet presAssocID="{AF943C2E-C56D-49CC-A95C-4F06D9A18937}" presName="parentNode1" presStyleLbl="node1" presStyleIdx="2" presStyleCnt="3" custLinFactNeighborX="7900" custLinFactNeighborY="53165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BA6A88D-76C6-4DAB-BF14-F8EE2E1E11F2}" type="pres">
      <dgm:prSet presAssocID="{AF943C2E-C56D-49CC-A95C-4F06D9A18937}" presName="connSite1" presStyleCnt="0"/>
      <dgm:spPr/>
    </dgm:pt>
  </dgm:ptLst>
  <dgm:cxnLst>
    <dgm:cxn modelId="{5DD1F774-BC4B-4064-A314-0764A3DB8184}" type="presOf" srcId="{3742E214-A58E-4EE3-A5B1-6B7A8D4A0A20}" destId="{E982547A-9197-464E-B532-68FDAA43E330}" srcOrd="0" destOrd="3" presId="urn:microsoft.com/office/officeart/2005/8/layout/hProcess4"/>
    <dgm:cxn modelId="{C8E06BF1-53D7-4172-A41A-760E2C9C72EF}" type="presOf" srcId="{886E5E8B-1A48-4F96-BD85-9242FEBA1E5C}" destId="{4BB3F16E-C384-45C3-A1E7-F0CEB2F0AD36}" srcOrd="0" destOrd="0" presId="urn:microsoft.com/office/officeart/2005/8/layout/hProcess4"/>
    <dgm:cxn modelId="{D994C36B-C2D4-47C9-B2B6-D9D9E3FB1780}" type="presOf" srcId="{09297211-E15F-45B5-95DC-49DECB4D1996}" destId="{1501EDE1-40EF-446E-810F-FC5B5E8B8D8C}" srcOrd="0" destOrd="0" presId="urn:microsoft.com/office/officeart/2005/8/layout/hProcess4"/>
    <dgm:cxn modelId="{2B5DC274-42B0-47A5-8275-A8892504A0AA}" srcId="{AF943C2E-C56D-49CC-A95C-4F06D9A18937}" destId="{0B2E37C7-8A01-455C-95A3-A3139D71E627}" srcOrd="1" destOrd="0" parTransId="{8A45C6D8-4A27-44AF-AF8B-F49B04A39C25}" sibTransId="{56266123-95B4-46F7-9207-E9F414D79AF5}"/>
    <dgm:cxn modelId="{8D43F03C-EEEF-4C6D-808B-6646B2E36056}" type="presOf" srcId="{5203575C-1ADA-4EBC-B272-275ADE21CF9B}" destId="{1B2C3710-BAA4-4BC8-9402-1F677496658A}" srcOrd="1" destOrd="2" presId="urn:microsoft.com/office/officeart/2005/8/layout/hProcess4"/>
    <dgm:cxn modelId="{6971DCAD-BDA2-4A11-9CD2-E201C37EE6EF}" type="presOf" srcId="{20443AB4-E644-4949-9343-A5420E49EFD3}" destId="{19BC6C11-B351-4FDB-9FBA-C8A49EA4D1DD}" srcOrd="1" destOrd="0" presId="urn:microsoft.com/office/officeart/2005/8/layout/hProcess4"/>
    <dgm:cxn modelId="{E221732C-1035-4448-B065-85E84FD60699}" type="presOf" srcId="{AE1347BB-73D7-4A1C-AF54-9D1E12547A51}" destId="{A0A94388-9EDD-44BD-8B0D-50D10AF0EE96}" srcOrd="0" destOrd="0" presId="urn:microsoft.com/office/officeart/2005/8/layout/hProcess4"/>
    <dgm:cxn modelId="{4818F3A5-0936-42BA-8855-675670BB7F7E}" srcId="{AF943C2E-C56D-49CC-A95C-4F06D9A18937}" destId="{30B3BF67-01B1-4D7C-9DF8-821D1AF483A1}" srcOrd="2" destOrd="0" parTransId="{C648166E-C469-4914-9DB3-6370FB591473}" sibTransId="{61070AC2-E4BD-4C87-8452-29E83257C535}"/>
    <dgm:cxn modelId="{9454C102-18CC-40A6-9EBB-963DFACE38BE}" type="presOf" srcId="{BB060647-5618-499F-A812-1D08AB1FEDC5}" destId="{1B2C3710-BAA4-4BC8-9402-1F677496658A}" srcOrd="1" destOrd="3" presId="urn:microsoft.com/office/officeart/2005/8/layout/hProcess4"/>
    <dgm:cxn modelId="{EEAB5177-CD7D-4D58-86DB-B3C57AF08D04}" type="presOf" srcId="{0B2E37C7-8A01-455C-95A3-A3139D71E627}" destId="{19BC6C11-B351-4FDB-9FBA-C8A49EA4D1DD}" srcOrd="1" destOrd="1" presId="urn:microsoft.com/office/officeart/2005/8/layout/hProcess4"/>
    <dgm:cxn modelId="{176D8069-4275-49E1-99F1-23CEA1ED0811}" type="presOf" srcId="{DC81224A-AD98-467B-B674-FD5E6BFA5041}" destId="{1B2C3710-BAA4-4BC8-9402-1F677496658A}" srcOrd="1" destOrd="1" presId="urn:microsoft.com/office/officeart/2005/8/layout/hProcess4"/>
    <dgm:cxn modelId="{C76E1A20-621A-4BCF-B876-236B21599438}" srcId="{AF943C2E-C56D-49CC-A95C-4F06D9A18937}" destId="{A1BD2408-744A-4EDF-9021-3F8C306C39FA}" srcOrd="4" destOrd="0" parTransId="{B7EB1826-AD83-41B3-B6FB-3167BF694365}" sibTransId="{AC8CDA1F-30D2-445C-902B-A3D391309F20}"/>
    <dgm:cxn modelId="{55DFD3C4-5B80-49C7-8BED-3F4EDE1EA40B}" srcId="{98F3F84E-81FA-461B-B812-938ACDBD3363}" destId="{09297211-E15F-45B5-95DC-49DECB4D1996}" srcOrd="0" destOrd="0" parTransId="{0CE64271-D19C-45AA-804F-5DBB380A2798}" sibTransId="{10A388A7-BBE5-4CD9-A696-012D724EAC5A}"/>
    <dgm:cxn modelId="{39FD58CB-01F8-40A3-82D5-69B346E9417B}" type="presOf" srcId="{A1BD2408-744A-4EDF-9021-3F8C306C39FA}" destId="{E982547A-9197-464E-B532-68FDAA43E330}" srcOrd="0" destOrd="4" presId="urn:microsoft.com/office/officeart/2005/8/layout/hProcess4"/>
    <dgm:cxn modelId="{FE6BC4C2-8E06-43E0-BA6C-0E257E34CEC5}" srcId="{AF943C2E-C56D-49CC-A95C-4F06D9A18937}" destId="{20443AB4-E644-4949-9343-A5420E49EFD3}" srcOrd="0" destOrd="0" parTransId="{9AB938DD-C079-422C-8D3B-B9B88143356E}" sibTransId="{813993A8-C73E-4005-BE91-51FC6997B241}"/>
    <dgm:cxn modelId="{AD929842-B063-4FBF-B18D-FD118F2E3836}" type="presOf" srcId="{BB060647-5618-499F-A812-1D08AB1FEDC5}" destId="{A0A94388-9EDD-44BD-8B0D-50D10AF0EE96}" srcOrd="0" destOrd="3" presId="urn:microsoft.com/office/officeart/2005/8/layout/hProcess4"/>
    <dgm:cxn modelId="{0F598398-647C-4D90-A3E7-8F9A1DB577A4}" srcId="{D2B91191-EFB0-487F-81D1-AFCB7EBA54BF}" destId="{AE1347BB-73D7-4A1C-AF54-9D1E12547A51}" srcOrd="0" destOrd="0" parTransId="{518D54BE-B8D9-4F3C-B2DB-643FC750C9E6}" sibTransId="{B99BCAF2-B72B-4C59-A6C2-8EF43C93C8B4}"/>
    <dgm:cxn modelId="{7D8DB302-A582-4B0C-ABA2-AF1943976B29}" type="presOf" srcId="{98F3F84E-81FA-461B-B812-938ACDBD3363}" destId="{A03402B7-2180-4A2D-A14D-A8712E405074}" srcOrd="0" destOrd="0" presId="urn:microsoft.com/office/officeart/2005/8/layout/hProcess4"/>
    <dgm:cxn modelId="{85EED34A-ADE9-44F5-9AA0-F3E155E43385}" type="presOf" srcId="{EEDB382F-B2B6-49C1-8A2F-696A55CCDE3F}" destId="{BD3FA517-5A99-46BE-B4C2-C463F0370A86}" srcOrd="0" destOrd="0" presId="urn:microsoft.com/office/officeart/2005/8/layout/hProcess4"/>
    <dgm:cxn modelId="{AAC3C550-0684-4BD4-AE81-CA0B3D3B88C8}" type="presOf" srcId="{09297211-E15F-45B5-95DC-49DECB4D1996}" destId="{D98F8BF8-B993-4922-B4F7-71B62E893F26}" srcOrd="1" destOrd="0" presId="urn:microsoft.com/office/officeart/2005/8/layout/hProcess4"/>
    <dgm:cxn modelId="{69EA18F1-1AEC-4FAF-99AE-5F390F892874}" srcId="{886E5E8B-1A48-4F96-BD85-9242FEBA1E5C}" destId="{98F3F84E-81FA-461B-B812-938ACDBD3363}" srcOrd="1" destOrd="0" parTransId="{FDEB92A5-6FBA-46D7-8CA7-694E45C7FC2D}" sibTransId="{4DDDF243-92D0-454B-A4CF-13393CBB2D4D}"/>
    <dgm:cxn modelId="{C898C715-38BF-4582-87D5-DD125B8789D5}" type="presOf" srcId="{AE1347BB-73D7-4A1C-AF54-9D1E12547A51}" destId="{1B2C3710-BAA4-4BC8-9402-1F677496658A}" srcOrd="1" destOrd="0" presId="urn:microsoft.com/office/officeart/2005/8/layout/hProcess4"/>
    <dgm:cxn modelId="{AF59704E-41AF-41A5-9DCD-9F7E01B3C6A2}" srcId="{D2B91191-EFB0-487F-81D1-AFCB7EBA54BF}" destId="{5203575C-1ADA-4EBC-B272-275ADE21CF9B}" srcOrd="2" destOrd="0" parTransId="{6A267C31-BD02-4E2E-9C22-5F6D1F9AF28F}" sibTransId="{235A5A49-F516-4D7C-B59D-B93C40273F5E}"/>
    <dgm:cxn modelId="{41A66AEE-45C3-47F8-92D9-8C86FA3108F7}" type="presOf" srcId="{4DDDF243-92D0-454B-A4CF-13393CBB2D4D}" destId="{637F9DA5-B41D-436E-B159-B58478D3F55A}" srcOrd="0" destOrd="0" presId="urn:microsoft.com/office/officeart/2005/8/layout/hProcess4"/>
    <dgm:cxn modelId="{7B2627D4-2F4B-453A-83DF-EE971E8F9F95}" type="presOf" srcId="{AF943C2E-C56D-49CC-A95C-4F06D9A18937}" destId="{5E6022E6-7B5C-4904-8EC4-C4FAF961A450}" srcOrd="0" destOrd="0" presId="urn:microsoft.com/office/officeart/2005/8/layout/hProcess4"/>
    <dgm:cxn modelId="{756E6BBF-8168-4EF8-817E-BDA78787A09D}" type="presOf" srcId="{5203575C-1ADA-4EBC-B272-275ADE21CF9B}" destId="{A0A94388-9EDD-44BD-8B0D-50D10AF0EE96}" srcOrd="0" destOrd="2" presId="urn:microsoft.com/office/officeart/2005/8/layout/hProcess4"/>
    <dgm:cxn modelId="{F0956290-88BA-475C-8063-D42030A54B5B}" srcId="{D2B91191-EFB0-487F-81D1-AFCB7EBA54BF}" destId="{DC81224A-AD98-467B-B674-FD5E6BFA5041}" srcOrd="1" destOrd="0" parTransId="{5974A33B-992F-4314-B9CC-A52440A3521F}" sibTransId="{32E68CBF-5C77-4BCC-9142-9CA586E7BDD9}"/>
    <dgm:cxn modelId="{4E1CA807-FC76-41D4-8608-7CDDEF9EC887}" type="presOf" srcId="{30B3BF67-01B1-4D7C-9DF8-821D1AF483A1}" destId="{19BC6C11-B351-4FDB-9FBA-C8A49EA4D1DD}" srcOrd="1" destOrd="2" presId="urn:microsoft.com/office/officeart/2005/8/layout/hProcess4"/>
    <dgm:cxn modelId="{B0E20A62-53BE-4C0C-ADBC-750A5F6589C1}" type="presOf" srcId="{3742E214-A58E-4EE3-A5B1-6B7A8D4A0A20}" destId="{19BC6C11-B351-4FDB-9FBA-C8A49EA4D1DD}" srcOrd="1" destOrd="3" presId="urn:microsoft.com/office/officeart/2005/8/layout/hProcess4"/>
    <dgm:cxn modelId="{0B213136-1D27-433C-9568-82307E4C77E9}" type="presOf" srcId="{A1BD2408-744A-4EDF-9021-3F8C306C39FA}" destId="{19BC6C11-B351-4FDB-9FBA-C8A49EA4D1DD}" srcOrd="1" destOrd="4" presId="urn:microsoft.com/office/officeart/2005/8/layout/hProcess4"/>
    <dgm:cxn modelId="{D4C482BA-C7E3-4977-81F7-A00DBC484AB9}" type="presOf" srcId="{20443AB4-E644-4949-9343-A5420E49EFD3}" destId="{E982547A-9197-464E-B532-68FDAA43E330}" srcOrd="0" destOrd="0" presId="urn:microsoft.com/office/officeart/2005/8/layout/hProcess4"/>
    <dgm:cxn modelId="{6BEE1ABA-A54B-4601-95D0-D868A4A9814B}" srcId="{886E5E8B-1A48-4F96-BD85-9242FEBA1E5C}" destId="{AF943C2E-C56D-49CC-A95C-4F06D9A18937}" srcOrd="2" destOrd="0" parTransId="{399E4370-9B66-473A-969D-1B496F4BA0CD}" sibTransId="{7971289C-9A17-4757-9745-82A6C0CCE5E5}"/>
    <dgm:cxn modelId="{0C8C7E3B-950D-468D-B088-3525FAB437FA}" srcId="{D2B91191-EFB0-487F-81D1-AFCB7EBA54BF}" destId="{BB060647-5618-499F-A812-1D08AB1FEDC5}" srcOrd="3" destOrd="0" parTransId="{2CD30F5B-DA9C-4162-88BB-47F0FC483AAC}" sibTransId="{F55F674C-0852-4171-B3F5-7AED4F4F9041}"/>
    <dgm:cxn modelId="{F497E5B1-60B2-422C-976A-19430C6AC959}" srcId="{AF943C2E-C56D-49CC-A95C-4F06D9A18937}" destId="{3742E214-A58E-4EE3-A5B1-6B7A8D4A0A20}" srcOrd="3" destOrd="0" parTransId="{CCB976E9-DF91-43DA-BFE0-EB4C30602D20}" sibTransId="{5DA96719-A5AF-44D0-BDA2-15445DC35687}"/>
    <dgm:cxn modelId="{D4523F07-2FB6-496F-975B-90C738F89B5B}" type="presOf" srcId="{DC81224A-AD98-467B-B674-FD5E6BFA5041}" destId="{A0A94388-9EDD-44BD-8B0D-50D10AF0EE96}" srcOrd="0" destOrd="1" presId="urn:microsoft.com/office/officeart/2005/8/layout/hProcess4"/>
    <dgm:cxn modelId="{68AAD961-3C3C-4642-B389-4ED5768FA748}" type="presOf" srcId="{D2B91191-EFB0-487F-81D1-AFCB7EBA54BF}" destId="{DA9B7DD6-0FD2-46AF-8461-A2CA1FA8D51A}" srcOrd="0" destOrd="0" presId="urn:microsoft.com/office/officeart/2005/8/layout/hProcess4"/>
    <dgm:cxn modelId="{7F27AB46-3985-4D3B-9AF7-EB8A3DFAA2BD}" srcId="{886E5E8B-1A48-4F96-BD85-9242FEBA1E5C}" destId="{D2B91191-EFB0-487F-81D1-AFCB7EBA54BF}" srcOrd="0" destOrd="0" parTransId="{10B2D12F-E5E9-4914-81A3-544169957153}" sibTransId="{EEDB382F-B2B6-49C1-8A2F-696A55CCDE3F}"/>
    <dgm:cxn modelId="{3535D183-0130-4032-B2CA-4CEB0E6C3B5F}" type="presOf" srcId="{0B2E37C7-8A01-455C-95A3-A3139D71E627}" destId="{E982547A-9197-464E-B532-68FDAA43E330}" srcOrd="0" destOrd="1" presId="urn:microsoft.com/office/officeart/2005/8/layout/hProcess4"/>
    <dgm:cxn modelId="{F9C40C8F-43A6-416D-90ED-4C3441158EEC}" type="presOf" srcId="{30B3BF67-01B1-4D7C-9DF8-821D1AF483A1}" destId="{E982547A-9197-464E-B532-68FDAA43E330}" srcOrd="0" destOrd="2" presId="urn:microsoft.com/office/officeart/2005/8/layout/hProcess4"/>
    <dgm:cxn modelId="{F7D013F4-F155-4B9E-9A2D-FAE73175E38E}" type="presParOf" srcId="{4BB3F16E-C384-45C3-A1E7-F0CEB2F0AD36}" destId="{195683E4-0E0B-489C-AEAC-3C77501C1E45}" srcOrd="0" destOrd="0" presId="urn:microsoft.com/office/officeart/2005/8/layout/hProcess4"/>
    <dgm:cxn modelId="{A443880B-D375-4CEF-89D8-400F50EBA1F1}" type="presParOf" srcId="{4BB3F16E-C384-45C3-A1E7-F0CEB2F0AD36}" destId="{EEC2D6EC-2FBF-4E9A-8E1A-B2600D937942}" srcOrd="1" destOrd="0" presId="urn:microsoft.com/office/officeart/2005/8/layout/hProcess4"/>
    <dgm:cxn modelId="{BB173514-C964-4D10-830F-236121485948}" type="presParOf" srcId="{4BB3F16E-C384-45C3-A1E7-F0CEB2F0AD36}" destId="{9146702A-D547-4622-AE18-BA441E763183}" srcOrd="2" destOrd="0" presId="urn:microsoft.com/office/officeart/2005/8/layout/hProcess4"/>
    <dgm:cxn modelId="{EF55E45F-E7BA-408F-9A09-C37EE3003C32}" type="presParOf" srcId="{9146702A-D547-4622-AE18-BA441E763183}" destId="{A9E39476-7431-472E-8D84-6AC28147C40D}" srcOrd="0" destOrd="0" presId="urn:microsoft.com/office/officeart/2005/8/layout/hProcess4"/>
    <dgm:cxn modelId="{DCFCEF57-CF40-4205-877B-A17EDCD91201}" type="presParOf" srcId="{A9E39476-7431-472E-8D84-6AC28147C40D}" destId="{C58EADA6-E079-496A-AF62-64F625853440}" srcOrd="0" destOrd="0" presId="urn:microsoft.com/office/officeart/2005/8/layout/hProcess4"/>
    <dgm:cxn modelId="{91D05B6F-86AA-4C51-A350-513F7214F209}" type="presParOf" srcId="{A9E39476-7431-472E-8D84-6AC28147C40D}" destId="{A0A94388-9EDD-44BD-8B0D-50D10AF0EE96}" srcOrd="1" destOrd="0" presId="urn:microsoft.com/office/officeart/2005/8/layout/hProcess4"/>
    <dgm:cxn modelId="{7B38B2FE-D571-4E3C-8B6F-B105F1187F42}" type="presParOf" srcId="{A9E39476-7431-472E-8D84-6AC28147C40D}" destId="{1B2C3710-BAA4-4BC8-9402-1F677496658A}" srcOrd="2" destOrd="0" presId="urn:microsoft.com/office/officeart/2005/8/layout/hProcess4"/>
    <dgm:cxn modelId="{40481DFA-02D0-4C30-AE77-6055BF0D2263}" type="presParOf" srcId="{A9E39476-7431-472E-8D84-6AC28147C40D}" destId="{DA9B7DD6-0FD2-46AF-8461-A2CA1FA8D51A}" srcOrd="3" destOrd="0" presId="urn:microsoft.com/office/officeart/2005/8/layout/hProcess4"/>
    <dgm:cxn modelId="{D3D7E9CB-4D4F-4576-AD98-4822B4F8363C}" type="presParOf" srcId="{A9E39476-7431-472E-8D84-6AC28147C40D}" destId="{5A7DD3F1-EFB9-499A-90F6-749D23743C2C}" srcOrd="4" destOrd="0" presId="urn:microsoft.com/office/officeart/2005/8/layout/hProcess4"/>
    <dgm:cxn modelId="{5E779ADF-7E3E-4169-8AD6-C3F220A521EA}" type="presParOf" srcId="{9146702A-D547-4622-AE18-BA441E763183}" destId="{BD3FA517-5A99-46BE-B4C2-C463F0370A86}" srcOrd="1" destOrd="0" presId="urn:microsoft.com/office/officeart/2005/8/layout/hProcess4"/>
    <dgm:cxn modelId="{D8C3E8D9-B5F9-4E61-9275-9513E8603EE2}" type="presParOf" srcId="{9146702A-D547-4622-AE18-BA441E763183}" destId="{3DA1EB29-7400-4B00-BACB-D6CE5DD460A2}" srcOrd="2" destOrd="0" presId="urn:microsoft.com/office/officeart/2005/8/layout/hProcess4"/>
    <dgm:cxn modelId="{CB65B51F-D3B6-447C-A9B0-920FD11E34CE}" type="presParOf" srcId="{3DA1EB29-7400-4B00-BACB-D6CE5DD460A2}" destId="{28FA67CA-1E81-4299-B1C5-6C5765C895B0}" srcOrd="0" destOrd="0" presId="urn:microsoft.com/office/officeart/2005/8/layout/hProcess4"/>
    <dgm:cxn modelId="{D3801915-072F-4D88-B982-367ACD716948}" type="presParOf" srcId="{3DA1EB29-7400-4B00-BACB-D6CE5DD460A2}" destId="{1501EDE1-40EF-446E-810F-FC5B5E8B8D8C}" srcOrd="1" destOrd="0" presId="urn:microsoft.com/office/officeart/2005/8/layout/hProcess4"/>
    <dgm:cxn modelId="{35C4D370-C602-44A4-9D12-262CD8F8BE6D}" type="presParOf" srcId="{3DA1EB29-7400-4B00-BACB-D6CE5DD460A2}" destId="{D98F8BF8-B993-4922-B4F7-71B62E893F26}" srcOrd="2" destOrd="0" presId="urn:microsoft.com/office/officeart/2005/8/layout/hProcess4"/>
    <dgm:cxn modelId="{90CC7F2D-A9BE-42ED-B817-C90590649D68}" type="presParOf" srcId="{3DA1EB29-7400-4B00-BACB-D6CE5DD460A2}" destId="{A03402B7-2180-4A2D-A14D-A8712E405074}" srcOrd="3" destOrd="0" presId="urn:microsoft.com/office/officeart/2005/8/layout/hProcess4"/>
    <dgm:cxn modelId="{EA0ED8E4-8429-42F4-AA77-3AFAB5BDFF2C}" type="presParOf" srcId="{3DA1EB29-7400-4B00-BACB-D6CE5DD460A2}" destId="{EA37CAFB-5F31-47CA-89E3-29EEACD6DC1E}" srcOrd="4" destOrd="0" presId="urn:microsoft.com/office/officeart/2005/8/layout/hProcess4"/>
    <dgm:cxn modelId="{54447DE7-CB5A-4E6F-BE81-6D2486BD221A}" type="presParOf" srcId="{9146702A-D547-4622-AE18-BA441E763183}" destId="{637F9DA5-B41D-436E-B159-B58478D3F55A}" srcOrd="3" destOrd="0" presId="urn:microsoft.com/office/officeart/2005/8/layout/hProcess4"/>
    <dgm:cxn modelId="{A4CF82E8-8265-4116-8130-6E817981E0C5}" type="presParOf" srcId="{9146702A-D547-4622-AE18-BA441E763183}" destId="{1146F1E0-0DDE-4E14-894D-64F258051FE0}" srcOrd="4" destOrd="0" presId="urn:microsoft.com/office/officeart/2005/8/layout/hProcess4"/>
    <dgm:cxn modelId="{889A3C8B-0C7A-43D5-9BE6-0E5B20F6FF04}" type="presParOf" srcId="{1146F1E0-0DDE-4E14-894D-64F258051FE0}" destId="{8BA11EF6-ADFA-430F-9DD9-1CE70AEB260C}" srcOrd="0" destOrd="0" presId="urn:microsoft.com/office/officeart/2005/8/layout/hProcess4"/>
    <dgm:cxn modelId="{84C69173-4722-4B0F-9D67-A7C61EA07F46}" type="presParOf" srcId="{1146F1E0-0DDE-4E14-894D-64F258051FE0}" destId="{E982547A-9197-464E-B532-68FDAA43E330}" srcOrd="1" destOrd="0" presId="urn:microsoft.com/office/officeart/2005/8/layout/hProcess4"/>
    <dgm:cxn modelId="{70EE36E1-61E7-456D-9FDA-5B736D8FB007}" type="presParOf" srcId="{1146F1E0-0DDE-4E14-894D-64F258051FE0}" destId="{19BC6C11-B351-4FDB-9FBA-C8A49EA4D1DD}" srcOrd="2" destOrd="0" presId="urn:microsoft.com/office/officeart/2005/8/layout/hProcess4"/>
    <dgm:cxn modelId="{C6B3090B-7B15-4831-86CB-C94A2D687BB5}" type="presParOf" srcId="{1146F1E0-0DDE-4E14-894D-64F258051FE0}" destId="{5E6022E6-7B5C-4904-8EC4-C4FAF961A450}" srcOrd="3" destOrd="0" presId="urn:microsoft.com/office/officeart/2005/8/layout/hProcess4"/>
    <dgm:cxn modelId="{1D489286-3AF3-47DB-B324-E9E4162D4D3A}" type="presParOf" srcId="{1146F1E0-0DDE-4E14-894D-64F258051FE0}" destId="{3BA6A88D-76C6-4DAB-BF14-F8EE2E1E11F2}" srcOrd="4" destOrd="0" presId="urn:microsoft.com/office/officeart/2005/8/layout/h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94388-9EDD-44BD-8B0D-50D10AF0EE96}">
      <dsp:nvSpPr>
        <dsp:cNvPr id="0" name=""/>
        <dsp:cNvSpPr/>
      </dsp:nvSpPr>
      <dsp:spPr>
        <a:xfrm>
          <a:off x="106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Subsidiary structure &amp; strategy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Industry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Culture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Legal</a:t>
          </a:r>
        </a:p>
      </dsp:txBody>
      <dsp:txXfrm>
        <a:off x="32373" y="1363207"/>
        <a:ext cx="1635435" cy="1037131"/>
      </dsp:txXfrm>
    </dsp:sp>
    <dsp:sp modelId="{BD3FA517-5A99-46BE-B4C2-C463F0370A86}">
      <dsp:nvSpPr>
        <dsp:cNvPr id="0" name=""/>
        <dsp:cNvSpPr/>
      </dsp:nvSpPr>
      <dsp:spPr>
        <a:xfrm>
          <a:off x="1068085" y="2089010"/>
          <a:ext cx="1582014" cy="1582014"/>
        </a:xfrm>
        <a:prstGeom prst="leftCircularArrow">
          <a:avLst>
            <a:gd name="adj1" fmla="val 2849"/>
            <a:gd name="adj2" fmla="val 348070"/>
            <a:gd name="adj3" fmla="val 1064225"/>
            <a:gd name="adj4" fmla="val 7965134"/>
            <a:gd name="adj5" fmla="val 3324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B7DD6-0FD2-46AF-8461-A2CA1FA8D51A}">
      <dsp:nvSpPr>
        <dsp:cNvPr id="0" name=""/>
        <dsp:cNvSpPr/>
      </dsp:nvSpPr>
      <dsp:spPr>
        <a:xfrm>
          <a:off x="599735" y="2824091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Influences</a:t>
          </a:r>
        </a:p>
      </dsp:txBody>
      <dsp:txXfrm>
        <a:off x="617335" y="2841691"/>
        <a:ext cx="1475884" cy="565708"/>
      </dsp:txXfrm>
    </dsp:sp>
    <dsp:sp modelId="{1501EDE1-40EF-446E-810F-FC5B5E8B8D8C}">
      <dsp:nvSpPr>
        <dsp:cNvPr id="0" name=""/>
        <dsp:cNvSpPr/>
      </dsp:nvSpPr>
      <dsp:spPr>
        <a:xfrm>
          <a:off x="2103572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ctr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kern="1200" dirty="0"/>
            <a:t>The performance management process</a:t>
          </a:r>
        </a:p>
      </dsp:txBody>
      <dsp:txXfrm>
        <a:off x="2135839" y="1663661"/>
        <a:ext cx="1635435" cy="1037131"/>
      </dsp:txXfrm>
    </dsp:sp>
    <dsp:sp modelId="{637F9DA5-B41D-436E-B159-B58478D3F55A}">
      <dsp:nvSpPr>
        <dsp:cNvPr id="0" name=""/>
        <dsp:cNvSpPr/>
      </dsp:nvSpPr>
      <dsp:spPr>
        <a:xfrm>
          <a:off x="2940321" y="416067"/>
          <a:ext cx="2082575" cy="2082575"/>
        </a:xfrm>
        <a:prstGeom prst="circularArrow">
          <a:avLst>
            <a:gd name="adj1" fmla="val 2164"/>
            <a:gd name="adj2" fmla="val 260244"/>
            <a:gd name="adj3" fmla="val 19811281"/>
            <a:gd name="adj4" fmla="val 12822547"/>
            <a:gd name="adj5" fmla="val 2525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3402B7-2180-4A2D-A14D-A8712E405074}">
      <dsp:nvSpPr>
        <dsp:cNvPr id="0" name=""/>
        <dsp:cNvSpPr/>
      </dsp:nvSpPr>
      <dsp:spPr>
        <a:xfrm>
          <a:off x="2400470" y="906560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Activities that take place in the cycle</a:t>
          </a:r>
        </a:p>
      </dsp:txBody>
      <dsp:txXfrm>
        <a:off x="2418070" y="924160"/>
        <a:ext cx="1475884" cy="565708"/>
      </dsp:txXfrm>
    </dsp:sp>
    <dsp:sp modelId="{E982547A-9197-464E-B532-68FDAA43E330}">
      <dsp:nvSpPr>
        <dsp:cNvPr id="0" name=""/>
        <dsp:cNvSpPr/>
      </dsp:nvSpPr>
      <dsp:spPr>
        <a:xfrm>
          <a:off x="4207037" y="1330940"/>
          <a:ext cx="1699969" cy="140211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123825" rIns="123825" bIns="123825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Accountability 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Feedback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Relationship with supervisor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Observation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200" kern="1200" dirty="0"/>
            <a:t>Recall</a:t>
          </a:r>
        </a:p>
      </dsp:txBody>
      <dsp:txXfrm>
        <a:off x="4239304" y="1363207"/>
        <a:ext cx="1635435" cy="1037131"/>
      </dsp:txXfrm>
    </dsp:sp>
    <dsp:sp modelId="{5E6022E6-7B5C-4904-8EC4-C4FAF961A450}">
      <dsp:nvSpPr>
        <dsp:cNvPr id="0" name=""/>
        <dsp:cNvSpPr/>
      </dsp:nvSpPr>
      <dsp:spPr>
        <a:xfrm>
          <a:off x="4584915" y="2752078"/>
          <a:ext cx="1511084" cy="6009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/>
            <a:t>Implications</a:t>
          </a:r>
        </a:p>
      </dsp:txBody>
      <dsp:txXfrm>
        <a:off x="4602515" y="2769678"/>
        <a:ext cx="1475884" cy="5657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4">
  <dgm:title val=""/>
  <dgm:desc val=""/>
  <dgm:catLst>
    <dgm:cat type="process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tSp" refType="w"/>
      <dgm:constr type="h" for="ch" forName="tSp" refType="h" fact="0.15"/>
      <dgm:constr type="l" for="ch" forName="tSp"/>
      <dgm:constr type="t" for="ch" forName="tSp"/>
      <dgm:constr type="w" for="ch" forName="bSp" refType="w"/>
      <dgm:constr type="h" for="ch" forName="bSp" refType="h" fact="0.15"/>
      <dgm:constr type="l" for="ch" forName="bSp"/>
      <dgm:constr type="t" for="ch" forName="bSp" refType="h" fact="0.85"/>
      <dgm:constr type="w" for="ch" forName="process" refType="w"/>
      <dgm:constr type="h" for="ch" forName="process" refType="h" fact="0.7"/>
      <dgm:constr type="l" for="ch" forName="process"/>
      <dgm:constr type="t" for="ch" forName="process" refType="h" fact="0.15"/>
    </dgm:constrLst>
    <dgm:ruleLst/>
    <dgm:layoutNode name="t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bSp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rocess">
      <dgm:choose name="Name1">
        <dgm:if name="Name2" func="var" arg="dir" op="equ" val="norm">
          <dgm:alg type="lin">
            <dgm:param type="linDir" val="fromL"/>
          </dgm:alg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1" refType="w"/>
        <dgm:constr type="w" for="ch" forName="composite2" refType="w" refFor="ch" refForName="composite1" op="equ"/>
        <dgm:constr type="h" for="ch" forName="composite1" refType="h"/>
        <dgm:constr type="h" for="ch" forName="composite2" refType="h" refFor="ch" refForName="composite1" op="equ"/>
        <dgm:constr type="primFontSz" for="des" forName="parentNode1" val="65"/>
        <dgm:constr type="primFontSz" for="des" forName="parentNode2" refType="primFontSz" refFor="des" refForName="parentNode1" op="equ"/>
        <dgm:constr type="secFontSz" for="des" forName="childNode1tx" val="65"/>
        <dgm:constr type="secFontSz" for="des" forName="childNode2tx" refType="secFontSz" refFor="des" refForName="childNode1tx" op="equ"/>
        <dgm:constr type="w" for="des" ptType="sibTrans" refType="w" refFor="ch" refForName="composite1" op="equ" fact="0.05"/>
      </dgm:constrLst>
      <dgm:ruleLst/>
      <dgm:forEach name="Name4" axis="ch" ptType="node" step="2">
        <dgm:layoutNode name="composite1">
          <dgm:alg type="composite">
            <dgm:param type="ar" val="0.943"/>
          </dgm:alg>
          <dgm:shape xmlns:r="http://schemas.openxmlformats.org/officeDocument/2006/relationships" r:blip="">
            <dgm:adjLst/>
          </dgm:shape>
          <dgm:presOf/>
          <dgm:choose name="Name5">
            <dgm:if name="Name6" func="var" arg="dir" op="equ" val="norm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 refType="w" fact="0.2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35"/>
              </dgm:constrLst>
            </dgm:if>
            <dgm:else name="Name7">
              <dgm:constrLst>
                <dgm:constr type="h" refType="w" fact="1.06"/>
                <dgm:constr type="w" for="ch" forName="dummyNode1" refType="w"/>
                <dgm:constr type="h" for="ch" forName="dummyNode1" refType="h"/>
                <dgm:constr type="t" for="ch" forName="dummyNode1"/>
                <dgm:constr type="l" for="ch" forName="dummyNode1"/>
                <dgm:constr type="w" for="ch" forName="childNode1" refType="w" fact="0.9"/>
                <dgm:constr type="h" for="ch" forName="childNode1" refType="h" fact="0.7"/>
                <dgm:constr type="t" for="ch" forName="childNode1" refType="h" fact="0.15"/>
                <dgm:constr type="l" for="ch" forName="childNode1" refType="w" fact="0.1"/>
                <dgm:constr type="w" for="ch" forName="childNode1tx" refType="w" fact="0.9"/>
                <dgm:constr type="h" for="ch" forName="childNode1tx" refType="h" fact="0.55"/>
                <dgm:constr type="t" for="ch" forName="childNode1tx" refType="h" fact="0.15"/>
                <dgm:constr type="l" for="ch" forName="childNode1tx" refType="w" fact="0.1"/>
                <dgm:constr type="w" for="ch" forName="parentNode1" refType="w" fact="0.8"/>
                <dgm:constr type="h" for="ch" forName="parentNode1" refType="h" fact="0.3"/>
                <dgm:constr type="t" for="ch" forName="parentNode1" refType="h" fact="0.7"/>
                <dgm:constr type="l" for="ch" forName="parentNode1"/>
                <dgm:constr type="w" for="ch" forName="connSite1" refType="w" fact="0.01"/>
                <dgm:constr type="h" for="ch" forName="connSite1" refType="h" fact="0.01"/>
                <dgm:constr type="t" for="ch" forName="connSite1"/>
                <dgm:constr type="l" for="ch" forName="connSite1" refType="w" fact="0.65"/>
              </dgm:constrLst>
            </dgm:else>
          </dgm:choose>
          <dgm:ruleLst/>
          <dgm:layoutNode name="dummyNode1">
            <dgm:alg type="sp"/>
            <dgm:shape xmlns:r="http://schemas.openxmlformats.org/officeDocument/2006/relationships" type="rect" r:blip="" hideGeom="1">
              <dgm:adjLst/>
            </dgm:shape>
            <dgm:presOf/>
            <dgm:constrLst/>
            <dgm:ruleLst/>
          </dgm:layoutNode>
          <dgm:layoutNode name="childNode1" styleLbl="bgAcc1">
            <dgm:varLst>
              <dgm:bulletEnabled val="1"/>
            </dgm:varLst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/>
            <dgm:ruleLst/>
          </dgm:layoutNode>
          <dgm:layoutNode name="childNode1tx" styleLbl="bgAcc1">
            <dgm:varLst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 axis="des" ptType="node"/>
            <dgm:constrLst>
              <dgm:constr type="secFontSz" val="65"/>
              <dgm:constr type="primFontSz" refType="secFontSz"/>
              <dgm:constr type="tMarg" refType="secFontSz" fact="0.15"/>
              <dgm:constr type="bMarg" refType="secFontSz" fact="0.15"/>
              <dgm:constr type="lMarg" refType="secFontSz" fact="0.15"/>
              <dgm:constr type="rMarg" refType="secFontSz" fact="0.15"/>
            </dgm:constrLst>
            <dgm:ruleLst>
              <dgm:rule type="secFontSz" val="5" fact="NaN" max="NaN"/>
            </dgm:ruleLst>
          </dgm:layoutNode>
          <dgm:layoutNode name="parentNode1" styleLbl="node1">
            <dgm:varLst>
              <dgm:chMax val="1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1"/>
              <dgm:constr type="bMarg" refType="primFontSz" fact="0.1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  <dgm:layoutNode name="connSite1" moveWith="childNode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forEach name="Name8" axis="followSib" ptType="sibTrans" cnt="1">
          <dgm:layoutNode name="Name9">
            <dgm:alg type="conn">
              <dgm:param type="connRout" val="curve"/>
              <dgm:param type="srcNode" val="parentNode1"/>
              <dgm:param type="dstNode" val="connSite2"/>
              <dgm:param type="begPts" val="bCtr"/>
              <dgm:param type="endPts" val="bCtr"/>
            </dgm:alg>
            <dgm:shape xmlns:r="http://schemas.openxmlformats.org/officeDocument/2006/relationships" type="conn" r:blip="" zOrderOff="-2">
              <dgm:adjLst/>
            </dgm:shape>
            <dgm:presOf axis="self"/>
            <dgm:choose name="Name10">
              <dgm:if name="Name11" func="var" arg="dir" op="equ" val="norm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-1.15"/>
                  <dgm:constr type="begPad"/>
                  <dgm:constr type="endPad"/>
                </dgm:constrLst>
              </dgm:if>
              <dgm:else name="Name12">
                <dgm:constrLst>
                  <dgm:constr type="h" refType="w" fact="0.35"/>
                  <dgm:constr type="wArH" refType="h"/>
                  <dgm:constr type="hArH" refType="h"/>
                  <dgm:constr type="connDist"/>
                  <dgm:constr type="diam" refType="connDist" fact="1.15"/>
                  <dgm:constr type="begPad"/>
                  <dgm:constr type="endPad"/>
                </dgm:constrLst>
              </dgm:else>
            </dgm:choose>
            <dgm:ruleLst/>
          </dgm:layoutNode>
        </dgm:forEach>
        <dgm:forEach name="Name13" axis="followSib" ptType="node" cnt="1">
          <dgm:layoutNode name="composite2">
            <dgm:alg type="composite">
              <dgm:param type="ar" val="0.943"/>
            </dgm:alg>
            <dgm:shape xmlns:r="http://schemas.openxmlformats.org/officeDocument/2006/relationships" r:blip="">
              <dgm:adjLst/>
            </dgm:shape>
            <dgm:presOf/>
            <dgm:choose name="Name14">
              <dgm:if name="Name15" func="var" arg="dir" op="equ" val="norm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 refType="w" fact="0.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25"/>
                </dgm:constrLst>
              </dgm:if>
              <dgm:else name="Name16">
                <dgm:constrLst>
                  <dgm:constr type="h" refType="w" fact="1.06"/>
                  <dgm:constr type="w" for="ch" forName="dummyNode2" refType="w"/>
                  <dgm:constr type="h" for="ch" forName="dummyNode2" refType="h"/>
                  <dgm:constr type="t" for="ch" forName="dummyNode2"/>
                  <dgm:constr type="l" for="ch" forName="dummyNode2"/>
                  <dgm:constr type="w" for="ch" forName="childNode2" refType="w" fact="0.9"/>
                  <dgm:constr type="h" for="ch" forName="childNode2" refType="h" fact="0.7"/>
                  <dgm:constr type="t" for="ch" forName="childNode2" refType="h" fact="0.15"/>
                  <dgm:constr type="l" for="ch" forName="childNode2" refType="w" fact="0.1"/>
                  <dgm:constr type="w" for="ch" forName="childNode2tx" refType="w" fact="0.9"/>
                  <dgm:constr type="h" for="ch" forName="childNode2tx" refType="h" fact="0.55"/>
                  <dgm:constr type="t" for="ch" forName="childNode2tx" refType="h" fact="0.3"/>
                  <dgm:constr type="l" for="ch" forName="childNode2tx" refType="w" fact="0.1"/>
                  <dgm:constr type="w" for="ch" forName="parentNode2" refType="w" fact="0.8"/>
                  <dgm:constr type="h" for="ch" forName="parentNode2" refType="h" fact="0.3"/>
                  <dgm:constr type="t" for="ch" forName="parentNode2"/>
                  <dgm:constr type="l" for="ch" forName="parentNode2"/>
                  <dgm:constr type="w" for="ch" forName="connSite2" refType="w" fact="0.01"/>
                  <dgm:constr type="h" for="ch" forName="connSite2" refType="h" fact="0.01"/>
                  <dgm:constr type="t" for="ch" forName="connSite2" refType="h" fact="0.99"/>
                  <dgm:constr type="l" for="ch" forName="connSite2" refType="w" fact="0.85"/>
                </dgm:constrLst>
              </dgm:else>
            </dgm:choose>
            <dgm:ruleLst/>
            <dgm:layoutNode name="dummyNode2">
              <dgm:alg type="sp"/>
              <dgm:shape xmlns:r="http://schemas.openxmlformats.org/officeDocument/2006/relationships" type="rect" r:blip="" hideGeom="1">
                <dgm:adjLst/>
              </dgm:shape>
              <dgm:presOf/>
              <dgm:constrLst/>
              <dgm:ruleLst/>
            </dgm:layoutNode>
            <dgm:layoutNode name="childNode2" styleLbl="bgAcc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des" ptType="node"/>
              <dgm:constrLst/>
              <dgm:ruleLst/>
            </dgm:layoutNode>
            <dgm:layoutNode name="childNode2tx" styleLbl="bgAcc1">
              <dgm:varLst>
                <dgm:bulletEnabled val="1"/>
              </dgm:varLst>
              <dgm:alg type="tx">
                <dgm:param type="stBulletLvl" val="1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15"/>
                <dgm:constr type="bMarg" refType="secFontSz" fact="0.15"/>
                <dgm:constr type="lMarg" refType="secFontSz" fact="0.15"/>
                <dgm:constr type="rMarg" refType="secFontSz" fact="0.15"/>
              </dgm:constrLst>
              <dgm:ruleLst>
                <dgm:rule type="secFontSz" val="5" fact="NaN" max="NaN"/>
              </dgm:ruleLst>
            </dgm:layoutNode>
            <dgm:layoutNode name="parentNode2" styleLbl="node1">
              <dgm:varLst>
                <dgm:chMax val="0"/>
                <dgm:bulletEnabled val="1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connSite2" moveWith="childNode2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layoutNode>
          <dgm:forEach name="Name17" axis="followSib" ptType="sibTrans" cnt="1">
            <dgm:layoutNode name="Name18">
              <dgm:alg type="conn">
                <dgm:param type="connRout" val="curve"/>
                <dgm:param type="srcNode" val="parentNode2"/>
                <dgm:param type="dstNode" val="connSite1"/>
                <dgm:param type="begPts" val="tCtr"/>
                <dgm:param type="endPts" val="tCtr"/>
              </dgm:alg>
              <dgm:shape xmlns:r="http://schemas.openxmlformats.org/officeDocument/2006/relationships" type="conn" r:blip="" zOrderOff="-2">
                <dgm:adjLst/>
              </dgm:shape>
              <dgm:presOf axis="self"/>
              <dgm:choose name="Name19">
                <dgm:if name="Name20" func="var" arg="dir" op="equ" val="norm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1.15"/>
                    <dgm:constr type="begPad"/>
                    <dgm:constr type="endPad"/>
                  </dgm:constrLst>
                </dgm:if>
                <dgm:else name="Name21">
                  <dgm:constrLst>
                    <dgm:constr type="h" refType="w" fact="0.35"/>
                    <dgm:constr type="wArH" refType="h"/>
                    <dgm:constr type="hArH" refType="h"/>
                    <dgm:constr type="connDist"/>
                    <dgm:constr type="diam" refType="connDist" fact="-1.15"/>
                    <dgm:constr type="begPad"/>
                    <dgm:constr type="endPad"/>
                  </dgm:constrLst>
                </dgm:else>
              </dgm:choose>
              <dgm:ruleLst/>
            </dgm:layoutNode>
          </dgm:forEach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766B7-B700-4666-AD23-C190CB418E05}" type="datetimeFigureOut">
              <a:rPr lang="en-GB" smtClean="0"/>
              <a:t>16/01/2023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34E38-5C84-4E2A-B31C-B42A5A9DBF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38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F2796-6C4F-4629-BC61-7590E9BE856D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67513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F2796-6C4F-4629-BC61-7590E9BE856D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662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F2796-6C4F-4629-BC61-7590E9BE856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100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8F2796-6C4F-4629-BC61-7590E9BE856D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691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43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075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9245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928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34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487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181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30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379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1/16/2023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619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news/entertainment-arts-40657010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/>
          </a:bodyPr>
          <a:lstStyle/>
          <a:p>
            <a:r>
              <a:rPr lang="en-GB" altLang="en-US" sz="2800" b="1" dirty="0" smtClean="0"/>
              <a:t>Master of Business Administration</a:t>
            </a:r>
            <a:r>
              <a:rPr lang="en-GB" altLang="en-US" sz="2400" dirty="0" smtClean="0"/>
              <a:t/>
            </a:r>
            <a:br>
              <a:rPr lang="en-GB" altLang="en-US" sz="2400" dirty="0" smtClean="0"/>
            </a:b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dirty="0" smtClean="0"/>
              <a:t> </a:t>
            </a:r>
            <a:r>
              <a:rPr lang="en-GB" sz="36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Managing performance </a:t>
            </a:r>
            <a:r>
              <a:rPr lang="en-GB" sz="4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48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/>
              <a:t/>
            </a:r>
            <a:br>
              <a:rPr lang="en-GB" sz="3600" b="1" dirty="0"/>
            </a:br>
            <a:endParaRPr lang="en-GB" altLang="en-US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04637" y="2186863"/>
            <a:ext cx="6588732" cy="757907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sz="2250" b="1" dirty="0">
                <a:solidFill>
                  <a:srgbClr val="2A21D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Performance Management, Reward Management and Talent Management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23628" y="3537012"/>
            <a:ext cx="6588732" cy="1314450"/>
          </a:xfrm>
        </p:spPr>
        <p:txBody>
          <a:bodyPr>
            <a:normAutofit/>
          </a:bodyPr>
          <a:lstStyle/>
          <a:p>
            <a:pPr eaLnBrk="1" hangingPunct="1"/>
            <a:r>
              <a:rPr lang="en-GB" sz="1350" dirty="0"/>
              <a:t>Prof DP</a:t>
            </a:r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3588060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62EEA0E-4329-4829-9F7F-57760D1302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Performance management (PM)</a:t>
            </a:r>
          </a:p>
          <a:p>
            <a:r>
              <a:rPr lang="en-GB" dirty="0"/>
              <a:t>Influence and implications of PM</a:t>
            </a:r>
          </a:p>
          <a:p>
            <a:r>
              <a:rPr lang="en-GB" dirty="0"/>
              <a:t>Effective PM in global context</a:t>
            </a:r>
          </a:p>
          <a:p>
            <a:r>
              <a:rPr lang="en-GB" dirty="0"/>
              <a:t>Approaches to PM</a:t>
            </a:r>
          </a:p>
          <a:p>
            <a:r>
              <a:rPr lang="en-GB" dirty="0"/>
              <a:t>How to improve PM</a:t>
            </a:r>
          </a:p>
          <a:p>
            <a:r>
              <a:rPr lang="en-GB" dirty="0"/>
              <a:t>Reward management (RM)</a:t>
            </a:r>
          </a:p>
          <a:p>
            <a:r>
              <a:rPr lang="en-GB" dirty="0"/>
              <a:t>Qualities of good RM system</a:t>
            </a:r>
          </a:p>
          <a:p>
            <a:r>
              <a:rPr lang="en-GB" dirty="0"/>
              <a:t>RM theories</a:t>
            </a:r>
          </a:p>
          <a:p>
            <a:r>
              <a:rPr lang="en-GB" dirty="0"/>
              <a:t>Basis of reward</a:t>
            </a:r>
          </a:p>
          <a:p>
            <a:r>
              <a:rPr lang="en-GB" dirty="0"/>
              <a:t>Dark sides of performance related reward</a:t>
            </a:r>
          </a:p>
          <a:p>
            <a:r>
              <a:rPr lang="en-GB" dirty="0"/>
              <a:t>Approaches to RM</a:t>
            </a:r>
          </a:p>
          <a:p>
            <a:r>
              <a:rPr lang="en-GB" dirty="0"/>
              <a:t>Talent management (TM)</a:t>
            </a:r>
          </a:p>
          <a:p>
            <a:r>
              <a:rPr lang="en-GB" dirty="0"/>
              <a:t>Difference between TM &amp; HRM</a:t>
            </a:r>
          </a:p>
          <a:p>
            <a:r>
              <a:rPr lang="en-GB" dirty="0"/>
              <a:t>Identifying talents</a:t>
            </a:r>
          </a:p>
          <a:p>
            <a:r>
              <a:rPr lang="en-GB" dirty="0"/>
              <a:t>Conclusion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604579A-713D-46B0-B8F1-3E570869A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>
                <a:solidFill>
                  <a:srgbClr val="2A21D9"/>
                </a:solidFill>
              </a:rPr>
              <a:t>Outline</a:t>
            </a:r>
          </a:p>
        </p:txBody>
      </p:sp>
    </p:spTree>
    <p:extLst>
      <p:ext uri="{BB962C8B-B14F-4D97-AF65-F5344CB8AC3E}">
        <p14:creationId xmlns:p14="http://schemas.microsoft.com/office/powerpoint/2010/main" val="11393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D716269-9FAD-4879-8924-1292655EF4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7117" y="3696303"/>
            <a:ext cx="6172200" cy="22388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A21D9"/>
                </a:solidFill>
              </a:rPr>
              <a:t>Why Performance management in global context</a:t>
            </a:r>
          </a:p>
          <a:p>
            <a:r>
              <a:rPr lang="en-GB" dirty="0"/>
              <a:t>Employee composition in multinational companies consist of parent-country national, host-county national, third-country national.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D5FC6F6-25F8-4104-A746-62D9FBB7F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1063228"/>
            <a:ext cx="6172200" cy="583574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b="1" u="none" dirty="0">
                <a:solidFill>
                  <a:srgbClr val="2A21D9"/>
                </a:solidFill>
              </a:rPr>
              <a:t>What is performance management </a:t>
            </a:r>
            <a:r>
              <a:rPr lang="en-GB" u="none" dirty="0"/>
              <a:t/>
            </a:r>
            <a:br>
              <a:rPr lang="en-GB" u="none" dirty="0"/>
            </a:br>
            <a:r>
              <a:rPr lang="en-GB" u="none" dirty="0"/>
              <a:t>A systematic process that considers an employee or departments role towards improving organisational effectiveness and achieving the goals of their organisations. 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6432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817694" y="1391868"/>
            <a:ext cx="5357328" cy="6694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75" b="1" dirty="0">
                <a:solidFill>
                  <a:srgbClr val="2A21D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Influence and implications  of performance management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55676" y="1754814"/>
            <a:ext cx="5994666" cy="715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/>
              <a:t> </a:t>
            </a:r>
          </a:p>
          <a:p>
            <a:r>
              <a:rPr lang="en-GB" sz="1350" b="1" dirty="0"/>
              <a:t>	</a:t>
            </a:r>
            <a:r>
              <a:rPr lang="en-GB" sz="1350" dirty="0"/>
              <a:t> </a:t>
            </a:r>
          </a:p>
          <a:p>
            <a:endParaRPr lang="en-GB" sz="1350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E1EC105-13CB-488C-85A7-09E9ADD388EB}"/>
              </a:ext>
            </a:extLst>
          </p:cNvPr>
          <p:cNvGraphicFramePr/>
          <p:nvPr>
            <p:extLst/>
          </p:nvPr>
        </p:nvGraphicFramePr>
        <p:xfrm>
          <a:off x="2286000" y="1905000"/>
          <a:ext cx="4572000" cy="304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9022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2F20226-B870-4DA3-8502-457188871F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0" y="3807043"/>
            <a:ext cx="6172200" cy="288696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0F63E3E-178A-46A6-9A0D-8AB9057B7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>What make PM effective in global context</a:t>
            </a:r>
            <a:r>
              <a:rPr lang="en-GB" u="none" dirty="0"/>
              <a:t/>
            </a:r>
            <a:br>
              <a:rPr lang="en-GB" u="none" dirty="0"/>
            </a:br>
            <a:r>
              <a:rPr lang="en-GB" u="none" dirty="0"/>
              <a:t>1)Strategic alignment- (fit with global bus. Plan)</a:t>
            </a:r>
            <a:br>
              <a:rPr lang="en-GB" u="none" dirty="0"/>
            </a:br>
            <a:r>
              <a:rPr lang="en-GB" u="none" dirty="0"/>
              <a:t>2) Valid- the extent to which PM measures what is truly important to the organisation</a:t>
            </a:r>
            <a:br>
              <a:rPr lang="en-GB" u="none" dirty="0"/>
            </a:br>
            <a:r>
              <a:rPr lang="en-GB" u="none" dirty="0"/>
              <a:t>3) Reliable- Uniformly deployable and error free</a:t>
            </a:r>
            <a:br>
              <a:rPr lang="en-GB" u="none" dirty="0"/>
            </a:br>
            <a:r>
              <a:rPr lang="en-GB" u="none" dirty="0"/>
              <a:t>4) Acceptable  </a:t>
            </a:r>
          </a:p>
        </p:txBody>
      </p:sp>
    </p:spTree>
    <p:extLst>
      <p:ext uri="{BB962C8B-B14F-4D97-AF65-F5344CB8AC3E}">
        <p14:creationId xmlns:p14="http://schemas.microsoft.com/office/powerpoint/2010/main" val="2345006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230C70D-C531-4ABB-85C3-D34DD254622D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485900" y="2057400"/>
          <a:ext cx="6172200" cy="2952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3050">
                  <a:extLst>
                    <a:ext uri="{9D8B030D-6E8A-4147-A177-3AD203B41FA5}">
                      <a16:colId xmlns:a16="http://schemas.microsoft.com/office/drawing/2014/main" val="2527056136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371547723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3174454411"/>
                    </a:ext>
                  </a:extLst>
                </a:gridCol>
                <a:gridCol w="1543050">
                  <a:extLst>
                    <a:ext uri="{9D8B030D-6E8A-4147-A177-3AD203B41FA5}">
                      <a16:colId xmlns:a16="http://schemas.microsoft.com/office/drawing/2014/main" val="3243023891"/>
                    </a:ext>
                  </a:extLst>
                </a:gridCol>
              </a:tblGrid>
              <a:tr h="278130">
                <a:tc>
                  <a:txBody>
                    <a:bodyPr/>
                    <a:lstStyle/>
                    <a:p>
                      <a:r>
                        <a:rPr lang="en-GB" sz="1000" dirty="0"/>
                        <a:t>METHOD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DESCRIPTION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POSITIVE FEATURES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DRAWBACKS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413814349"/>
                  </a:ext>
                </a:extLst>
              </a:tr>
              <a:tr h="531495">
                <a:tc>
                  <a:txBody>
                    <a:bodyPr/>
                    <a:lstStyle/>
                    <a:p>
                      <a:r>
                        <a:rPr lang="en-GB" sz="1000" dirty="0"/>
                        <a:t>Ranking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Employees ranked from best to worst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Reduces bias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Disliked by both individualistic and collectivist culture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18912899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lang="en-GB" sz="1000" dirty="0"/>
                        <a:t>Behaviour observation scale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Uses critical incidents to develop a list of desired behaviours.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High acceptability </a:t>
                      </a:r>
                    </a:p>
                    <a:p>
                      <a:r>
                        <a:rPr lang="en-GB" sz="1000" dirty="0"/>
                        <a:t>Reliable</a:t>
                      </a:r>
                    </a:p>
                    <a:p>
                      <a:r>
                        <a:rPr lang="en-GB" sz="1000" dirty="0"/>
                        <a:t>Valid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Can be complicated and costly to set up, particular for global operations.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43799485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r>
                        <a:rPr lang="en-GB" sz="1000" dirty="0"/>
                        <a:t>Management by objectives/ key performance indicators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Manager and employee set goals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High acceptability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May not fit collective cultures, destroys team work, lacks comparability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283721863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95D30274-F48F-4DD4-AFE5-212C985FE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>
                <a:solidFill>
                  <a:srgbClr val="2A21D9"/>
                </a:solidFill>
              </a:rPr>
              <a:t>Summary of approaches to PM</a:t>
            </a:r>
          </a:p>
        </p:txBody>
      </p:sp>
    </p:spTree>
    <p:extLst>
      <p:ext uri="{BB962C8B-B14F-4D97-AF65-F5344CB8AC3E}">
        <p14:creationId xmlns:p14="http://schemas.microsoft.com/office/powerpoint/2010/main" val="1113389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35B4F66-A816-4996-BF35-85A2D978ED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5900" y="3429001"/>
            <a:ext cx="6172200" cy="20443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2A21D9"/>
                </a:solidFill>
              </a:rPr>
              <a:t>Sources of feedback</a:t>
            </a:r>
          </a:p>
          <a:p>
            <a:pPr marL="0" indent="0">
              <a:buNone/>
            </a:pPr>
            <a:r>
              <a:rPr lang="en-GB" sz="2250" b="1" dirty="0">
                <a:solidFill>
                  <a:srgbClr val="2A21D9"/>
                </a:solidFill>
              </a:rPr>
              <a:t>Supervisor, Subordinate, Self, Peers , Multisource (360 degrees)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F09DB8F-CD37-4E4B-880B-9E9A0E88C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0497" y="1430778"/>
            <a:ext cx="6172200" cy="857250"/>
          </a:xfrm>
        </p:spPr>
        <p:txBody>
          <a:bodyPr>
            <a:normAutofit fontScale="90000"/>
          </a:bodyPr>
          <a:lstStyle/>
          <a:p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/>
            </a:r>
            <a:br>
              <a:rPr lang="en-GB" b="1" u="none" dirty="0">
                <a:solidFill>
                  <a:srgbClr val="2A21D9"/>
                </a:solidFill>
              </a:rPr>
            </a:br>
            <a:r>
              <a:rPr lang="en-GB" b="1" u="none" dirty="0">
                <a:solidFill>
                  <a:srgbClr val="2A21D9"/>
                </a:solidFill>
              </a:rPr>
              <a:t>How to improve global PM</a:t>
            </a:r>
            <a:r>
              <a:rPr lang="en-GB" u="none" dirty="0">
                <a:solidFill>
                  <a:srgbClr val="2A21D9"/>
                </a:solidFill>
              </a:rPr>
              <a:t/>
            </a:r>
            <a:br>
              <a:rPr lang="en-GB" u="none" dirty="0">
                <a:solidFill>
                  <a:srgbClr val="2A21D9"/>
                </a:solidFill>
              </a:rPr>
            </a:br>
            <a:r>
              <a:rPr lang="en-GB" u="none" dirty="0">
                <a:solidFill>
                  <a:srgbClr val="2A21D9"/>
                </a:solidFill>
              </a:rPr>
              <a:t>1) less politics</a:t>
            </a:r>
            <a:br>
              <a:rPr lang="en-GB" u="none" dirty="0">
                <a:solidFill>
                  <a:srgbClr val="2A21D9"/>
                </a:solidFill>
              </a:rPr>
            </a:br>
            <a:r>
              <a:rPr lang="en-GB" u="none" dirty="0">
                <a:solidFill>
                  <a:srgbClr val="2A21D9"/>
                </a:solidFill>
              </a:rPr>
              <a:t>2) Trust</a:t>
            </a:r>
            <a:br>
              <a:rPr lang="en-GB" u="none" dirty="0">
                <a:solidFill>
                  <a:srgbClr val="2A21D9"/>
                </a:solidFill>
              </a:rPr>
            </a:br>
            <a:r>
              <a:rPr lang="en-GB" u="none" dirty="0">
                <a:solidFill>
                  <a:srgbClr val="2A21D9"/>
                </a:solidFill>
              </a:rPr>
              <a:t>3) Fairness</a:t>
            </a:r>
            <a:br>
              <a:rPr lang="en-GB" u="none" dirty="0">
                <a:solidFill>
                  <a:srgbClr val="2A21D9"/>
                </a:solidFill>
              </a:rPr>
            </a:br>
            <a:r>
              <a:rPr lang="en-GB" u="none" dirty="0">
                <a:solidFill>
                  <a:srgbClr val="2A21D9"/>
                </a:solidFill>
              </a:rPr>
              <a:t>4) Feedback</a:t>
            </a:r>
            <a:br>
              <a:rPr lang="en-GB" u="none" dirty="0">
                <a:solidFill>
                  <a:srgbClr val="2A21D9"/>
                </a:solidFill>
              </a:rPr>
            </a:br>
            <a:endParaRPr lang="en-GB" u="none" dirty="0">
              <a:solidFill>
                <a:srgbClr val="2A21D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5229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AEC1351-CF65-4006-AC30-297BFA041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0991" y="2032157"/>
            <a:ext cx="6172200" cy="339447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Anything tangible or intangible that may be offered to employees in exchange for their to the goals of the organisation. 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</a:rPr>
              <a:t>Why reward management</a:t>
            </a:r>
          </a:p>
          <a:p>
            <a:pPr marL="0" indent="0">
              <a:buNone/>
            </a:pPr>
            <a:r>
              <a:rPr lang="en-GB" dirty="0"/>
              <a:t>To attract the best people</a:t>
            </a:r>
          </a:p>
          <a:p>
            <a:pPr marL="0" indent="0">
              <a:buNone/>
            </a:pPr>
            <a:r>
              <a:rPr lang="en-GB" dirty="0"/>
              <a:t>To retain the best people </a:t>
            </a:r>
          </a:p>
          <a:p>
            <a:pPr marL="0" indent="0">
              <a:buNone/>
            </a:pPr>
            <a:r>
              <a:rPr lang="en-GB" dirty="0"/>
              <a:t>To develop people in the organisation</a:t>
            </a:r>
          </a:p>
          <a:p>
            <a:pPr marL="0" indent="0">
              <a:buNone/>
            </a:pPr>
            <a:r>
              <a:rPr lang="en-GB" dirty="0"/>
              <a:t>To motivate people to give in their best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7D12BC4-FDBD-4894-A8B3-20ECD1028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>
                <a:solidFill>
                  <a:srgbClr val="2A21D9"/>
                </a:solidFill>
              </a:rPr>
              <a:t>Reward management </a:t>
            </a:r>
          </a:p>
        </p:txBody>
      </p:sp>
    </p:spTree>
    <p:extLst>
      <p:ext uri="{BB962C8B-B14F-4D97-AF65-F5344CB8AC3E}">
        <p14:creationId xmlns:p14="http://schemas.microsoft.com/office/powerpoint/2010/main" val="342949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41C31CC-224A-459A-9C04-177B2B86F2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Needs-fulfilling  </a:t>
            </a:r>
          </a:p>
          <a:p>
            <a:r>
              <a:rPr lang="en-GB" dirty="0"/>
              <a:t>Equitable </a:t>
            </a:r>
          </a:p>
          <a:p>
            <a:r>
              <a:rPr lang="en-GB" dirty="0"/>
              <a:t>Comply to legal requirements</a:t>
            </a:r>
          </a:p>
          <a:p>
            <a:r>
              <a:rPr lang="en-GB" dirty="0"/>
              <a:t>Affordable</a:t>
            </a:r>
          </a:p>
          <a:p>
            <a:r>
              <a:rPr lang="en-GB" dirty="0"/>
              <a:t>Cost-effective</a:t>
            </a:r>
          </a:p>
          <a:p>
            <a:r>
              <a:rPr lang="en-GB" dirty="0"/>
              <a:t>Linked to strategy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99D5E6A-0056-490C-8BD9-F1D750246E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/>
              <a:t>Qualities of a good reward system</a:t>
            </a:r>
          </a:p>
        </p:txBody>
      </p:sp>
    </p:spTree>
    <p:extLst>
      <p:ext uri="{BB962C8B-B14F-4D97-AF65-F5344CB8AC3E}">
        <p14:creationId xmlns:p14="http://schemas.microsoft.com/office/powerpoint/2010/main" val="1598235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C31288D-7398-43FD-A2A7-E2FCFAEA2D00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270363" y="1890220"/>
          <a:ext cx="6172200" cy="33483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86100">
                  <a:extLst>
                    <a:ext uri="{9D8B030D-6E8A-4147-A177-3AD203B41FA5}">
                      <a16:colId xmlns:a16="http://schemas.microsoft.com/office/drawing/2014/main" val="2575757613"/>
                    </a:ext>
                  </a:extLst>
                </a:gridCol>
                <a:gridCol w="3086100">
                  <a:extLst>
                    <a:ext uri="{9D8B030D-6E8A-4147-A177-3AD203B41FA5}">
                      <a16:colId xmlns:a16="http://schemas.microsoft.com/office/drawing/2014/main" val="178852140"/>
                    </a:ext>
                  </a:extLst>
                </a:gridCol>
              </a:tblGrid>
              <a:tr h="307460">
                <a:tc>
                  <a:txBody>
                    <a:bodyPr/>
                    <a:lstStyle/>
                    <a:p>
                      <a:r>
                        <a:rPr lang="en-GB" sz="1000" dirty="0"/>
                        <a:t>Theory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Focus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470643574"/>
                  </a:ext>
                </a:extLst>
              </a:tr>
              <a:tr h="1440432">
                <a:tc>
                  <a:txBody>
                    <a:bodyPr/>
                    <a:lstStyle/>
                    <a:p>
                      <a:r>
                        <a:rPr lang="en-GB" sz="1000" dirty="0"/>
                        <a:t>Agency theory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Posits that there is a conflict between the principal (employer) and the agent (employee). Pay is contingent to performance. Both employee and employee have an economic interest. Alignment of interest.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718934389"/>
                  </a:ext>
                </a:extLst>
              </a:tr>
              <a:tr h="307460">
                <a:tc>
                  <a:txBody>
                    <a:bodyPr/>
                    <a:lstStyle/>
                    <a:p>
                      <a:r>
                        <a:rPr lang="en-GB" sz="1000" dirty="0"/>
                        <a:t>Reinforcement theory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Timely reward will reinforce performance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015095518"/>
                  </a:ext>
                </a:extLst>
              </a:tr>
              <a:tr h="985559">
                <a:tc>
                  <a:txBody>
                    <a:bodyPr/>
                    <a:lstStyle/>
                    <a:p>
                      <a:r>
                        <a:rPr lang="en-GB" sz="1000" dirty="0"/>
                        <a:t>Expectancy theory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Reward is appreciated when it has a high value, when the task or target is achievable , when employees trust their principal to keep their end of the deal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157838963"/>
                  </a:ext>
                </a:extLst>
              </a:tr>
              <a:tr h="307460">
                <a:tc>
                  <a:txBody>
                    <a:bodyPr/>
                    <a:lstStyle/>
                    <a:p>
                      <a:r>
                        <a:rPr lang="en-GB" sz="1000" dirty="0"/>
                        <a:t>Goal-setting theory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SMART goals timely feedback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793947308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71EC331D-047B-4336-A53A-D724D9BFBA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>
                <a:solidFill>
                  <a:srgbClr val="2A21D9"/>
                </a:solidFill>
              </a:rPr>
              <a:t>Reward management theory</a:t>
            </a:r>
          </a:p>
        </p:txBody>
      </p:sp>
    </p:spTree>
    <p:extLst>
      <p:ext uri="{BB962C8B-B14F-4D97-AF65-F5344CB8AC3E}">
        <p14:creationId xmlns:p14="http://schemas.microsoft.com/office/powerpoint/2010/main" val="224704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9AA1A8B-6054-4B25-96D8-7E6C084C65C2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485900" y="2057400"/>
          <a:ext cx="6172200" cy="29377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86100">
                  <a:extLst>
                    <a:ext uri="{9D8B030D-6E8A-4147-A177-3AD203B41FA5}">
                      <a16:colId xmlns:a16="http://schemas.microsoft.com/office/drawing/2014/main" val="1998363015"/>
                    </a:ext>
                  </a:extLst>
                </a:gridCol>
                <a:gridCol w="3086100">
                  <a:extLst>
                    <a:ext uri="{9D8B030D-6E8A-4147-A177-3AD203B41FA5}">
                      <a16:colId xmlns:a16="http://schemas.microsoft.com/office/drawing/2014/main" val="4151471525"/>
                    </a:ext>
                  </a:extLst>
                </a:gridCol>
              </a:tblGrid>
              <a:tr h="310808">
                <a:tc>
                  <a:txBody>
                    <a:bodyPr/>
                    <a:lstStyle/>
                    <a:p>
                      <a:r>
                        <a:rPr lang="en-GB" sz="1000" dirty="0"/>
                        <a:t>Job-based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Person-based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017209003"/>
                  </a:ext>
                </a:extLst>
              </a:tr>
              <a:tr h="310808">
                <a:tc>
                  <a:txBody>
                    <a:bodyPr/>
                    <a:lstStyle/>
                    <a:p>
                      <a:r>
                        <a:rPr lang="en-GB" sz="1000" dirty="0"/>
                        <a:t>Jobs add value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Individual add value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577682696"/>
                  </a:ext>
                </a:extLst>
              </a:tr>
              <a:tr h="310808">
                <a:tc>
                  <a:txBody>
                    <a:bodyPr/>
                    <a:lstStyle/>
                    <a:p>
                      <a:r>
                        <a:rPr lang="en-GB" sz="1000" dirty="0"/>
                        <a:t>Pay for the jobs worth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Pay for the individual’s worth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526936410"/>
                  </a:ext>
                </a:extLst>
              </a:tr>
              <a:tr h="536463">
                <a:tc>
                  <a:txBody>
                    <a:bodyPr/>
                    <a:lstStyle/>
                    <a:p>
                      <a:r>
                        <a:rPr lang="en-GB" sz="1000" dirty="0"/>
                        <a:t>Pay for the size of the jobs occupied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Pay for the individual capacity( Knowledge, skills &amp; ability)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064187976"/>
                  </a:ext>
                </a:extLst>
              </a:tr>
              <a:tr h="310808">
                <a:tc>
                  <a:txBody>
                    <a:bodyPr/>
                    <a:lstStyle/>
                    <a:p>
                      <a:r>
                        <a:rPr lang="en-GB" sz="1000" dirty="0"/>
                        <a:t>Standard rate for the job is paid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Payment based on KSA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124786831"/>
                  </a:ext>
                </a:extLst>
              </a:tr>
              <a:tr h="310808">
                <a:tc>
                  <a:txBody>
                    <a:bodyPr/>
                    <a:lstStyle/>
                    <a:p>
                      <a:r>
                        <a:rPr lang="en-GB" sz="1000" dirty="0"/>
                        <a:t>Evaluation based on the job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Evaluation based on KSA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763118731"/>
                  </a:ext>
                </a:extLst>
              </a:tr>
              <a:tr h="536463">
                <a:tc>
                  <a:txBody>
                    <a:bodyPr/>
                    <a:lstStyle/>
                    <a:p>
                      <a:r>
                        <a:rPr lang="en-GB" sz="1000" dirty="0"/>
                        <a:t>Promotion and progression based seniority 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Pay progression based on KSA development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4273115422"/>
                  </a:ext>
                </a:extLst>
              </a:tr>
              <a:tr h="310808">
                <a:tc>
                  <a:txBody>
                    <a:bodyPr/>
                    <a:lstStyle/>
                    <a:p>
                      <a:r>
                        <a:rPr lang="en-GB" sz="1000" dirty="0"/>
                        <a:t>Reinforce promotional hierarchy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Reinforce KSA development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91341887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74131AD9-3A2D-49AF-AAEC-2F2218A29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>
                <a:solidFill>
                  <a:srgbClr val="2A21D9"/>
                </a:solidFill>
              </a:rPr>
              <a:t>Job-based vs person-based pay</a:t>
            </a:r>
          </a:p>
        </p:txBody>
      </p:sp>
    </p:spTree>
    <p:extLst>
      <p:ext uri="{BB962C8B-B14F-4D97-AF65-F5344CB8AC3E}">
        <p14:creationId xmlns:p14="http://schemas.microsoft.com/office/powerpoint/2010/main" val="1113196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F9CF42-8584-4216-BCCF-58A5C80730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Undermine intrinsic interest in the job</a:t>
            </a:r>
          </a:p>
          <a:p>
            <a:r>
              <a:rPr lang="en-GB" dirty="0"/>
              <a:t>Shift motivate to reward rather than good job</a:t>
            </a:r>
          </a:p>
          <a:p>
            <a:r>
              <a:rPr lang="en-GB" dirty="0"/>
              <a:t>May manipulate behaviour</a:t>
            </a:r>
          </a:p>
          <a:p>
            <a:r>
              <a:rPr lang="en-GB" dirty="0"/>
              <a:t>Create tension among employee</a:t>
            </a:r>
          </a:p>
          <a:p>
            <a:r>
              <a:rPr lang="en-GB" dirty="0"/>
              <a:t>Ignore reasons underlying work problems</a:t>
            </a:r>
          </a:p>
          <a:p>
            <a:r>
              <a:rPr lang="en-GB" dirty="0"/>
              <a:t>Discourage sensible risk taking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D28AE7D-D0C0-40A2-9F4F-24465FE255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1063229"/>
            <a:ext cx="6172200" cy="857250"/>
          </a:xfrm>
        </p:spPr>
        <p:txBody>
          <a:bodyPr>
            <a:normAutofit fontScale="90000"/>
          </a:bodyPr>
          <a:lstStyle/>
          <a:p>
            <a:r>
              <a:rPr lang="en-GB" u="none" dirty="0">
                <a:solidFill>
                  <a:srgbClr val="2A21D9"/>
                </a:solidFill>
              </a:rPr>
              <a:t>Dark sides of performance related reward</a:t>
            </a:r>
          </a:p>
        </p:txBody>
      </p:sp>
    </p:spTree>
    <p:extLst>
      <p:ext uri="{BB962C8B-B14F-4D97-AF65-F5344CB8AC3E}">
        <p14:creationId xmlns:p14="http://schemas.microsoft.com/office/powerpoint/2010/main" val="1084480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FE73003-C21A-4437-BFA8-CEBCD512D5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Host country approach- reward structured in the host country ways</a:t>
            </a:r>
          </a:p>
          <a:p>
            <a:r>
              <a:rPr lang="en-GB" dirty="0"/>
              <a:t>Home country approach- reward structured in the head quarter way</a:t>
            </a:r>
          </a:p>
          <a:p>
            <a:r>
              <a:rPr lang="en-GB" dirty="0"/>
              <a:t>Region approach- reward structured using regional standards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E382A4-FDFA-4777-8658-7467957EA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none" dirty="0"/>
              <a:t>Approaches to reward management in global context</a:t>
            </a:r>
          </a:p>
        </p:txBody>
      </p:sp>
    </p:spTree>
    <p:extLst>
      <p:ext uri="{BB962C8B-B14F-4D97-AF65-F5344CB8AC3E}">
        <p14:creationId xmlns:p14="http://schemas.microsoft.com/office/powerpoint/2010/main" val="2609577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8BCAA0-A674-4ED6-9D04-847C6470C1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http://www.bbc.co.uk/news/entertainment-arts-40657010</a:t>
            </a:r>
            <a:endParaRPr lang="en-GB" dirty="0"/>
          </a:p>
          <a:p>
            <a:r>
              <a:rPr lang="en-GB" dirty="0"/>
              <a:t>What a CEO earns a month is what a worker earn for 36, 10 years in the USA, UK respective !!! (</a:t>
            </a:r>
            <a:r>
              <a:rPr lang="en-GB" dirty="0" err="1"/>
              <a:t>Gavett</a:t>
            </a:r>
            <a:r>
              <a:rPr lang="en-GB" dirty="0"/>
              <a:t>, 2014)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D0704C3-6456-4B21-AFDE-6CD099B74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none" dirty="0">
                <a:solidFill>
                  <a:srgbClr val="2A21D9"/>
                </a:solidFill>
              </a:rPr>
              <a:t>Gender pay gap, occupation pay gap and position pay gap</a:t>
            </a:r>
          </a:p>
        </p:txBody>
      </p:sp>
    </p:spTree>
    <p:extLst>
      <p:ext uri="{BB962C8B-B14F-4D97-AF65-F5344CB8AC3E}">
        <p14:creationId xmlns:p14="http://schemas.microsoft.com/office/powerpoint/2010/main" val="799280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248B201-E208-4988-A779-B083FE59ED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Talent- gifted persons( partly innate, only a few persons have it, is a product of early years opportunities that were discovered and horned)</a:t>
            </a:r>
          </a:p>
          <a:p>
            <a:pPr marL="0" indent="0">
              <a:buNone/>
            </a:pPr>
            <a:r>
              <a:rPr lang="en-GB" dirty="0"/>
              <a:t>Managing talents –</a:t>
            </a:r>
          </a:p>
          <a:p>
            <a:pPr marL="0" indent="0">
              <a:buNone/>
            </a:pPr>
            <a:r>
              <a:rPr lang="en-GB" dirty="0"/>
              <a:t>involves differentiating potential and current employee performance and contribution. Sorting our the best from the rest. 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C47BFF-6FAD-4F55-99C5-22DD4A53A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none" dirty="0"/>
              <a:t>Talent management </a:t>
            </a:r>
          </a:p>
        </p:txBody>
      </p:sp>
    </p:spTree>
    <p:extLst>
      <p:ext uri="{BB962C8B-B14F-4D97-AF65-F5344CB8AC3E}">
        <p14:creationId xmlns:p14="http://schemas.microsoft.com/office/powerpoint/2010/main" val="2253073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48D391-EFE2-4F3B-92F8-D33CB2573EDF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485900" y="1920480"/>
          <a:ext cx="6172200" cy="32367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1303773577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917040685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85305311"/>
                    </a:ext>
                  </a:extLst>
                </a:gridCol>
              </a:tblGrid>
              <a:tr h="323672">
                <a:tc>
                  <a:txBody>
                    <a:bodyPr/>
                    <a:lstStyle/>
                    <a:p>
                      <a:r>
                        <a:rPr lang="en-GB" sz="1100" dirty="0"/>
                        <a:t>Dimensions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HRM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Talent Management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941796789"/>
                  </a:ext>
                </a:extLst>
              </a:tr>
              <a:tr h="478856">
                <a:tc>
                  <a:txBody>
                    <a:bodyPr/>
                    <a:lstStyle/>
                    <a:p>
                      <a:r>
                        <a:rPr lang="en-GB" sz="1100" dirty="0"/>
                        <a:t>Scope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All employees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Few people considered to be highly gifted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867761470"/>
                  </a:ext>
                </a:extLst>
              </a:tr>
              <a:tr h="754380">
                <a:tc>
                  <a:txBody>
                    <a:bodyPr/>
                    <a:lstStyle/>
                    <a:p>
                      <a:r>
                        <a:rPr lang="en-GB" sz="1100" dirty="0"/>
                        <a:t>Function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Covers all HR function and comply with employment laws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Focusses on identifying potential employees and developing them for strategic purposes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924803394"/>
                  </a:ext>
                </a:extLst>
              </a:tr>
              <a:tr h="877903">
                <a:tc>
                  <a:txBody>
                    <a:bodyPr/>
                    <a:lstStyle/>
                    <a:p>
                      <a:r>
                        <a:rPr lang="en-GB" sz="1100" dirty="0"/>
                        <a:t>Purpose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Focusses on ensuring that all employees have the best experience as long as they remain employed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Focusses on developing high talents for strategic purpose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323990117"/>
                  </a:ext>
                </a:extLst>
              </a:tr>
              <a:tr h="877903">
                <a:tc>
                  <a:txBody>
                    <a:bodyPr/>
                    <a:lstStyle/>
                    <a:p>
                      <a:r>
                        <a:rPr lang="en-GB" sz="1100" dirty="0"/>
                        <a:t>Drivers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Focusses on what employment with the organisation will be like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Focusses on identifying key talents that will give the organisation competitive edge. (resource based view)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12557913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F5849BBD-B312-4516-95E6-5FDA7692F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Difference between HRM and Talent Management</a:t>
            </a:r>
          </a:p>
        </p:txBody>
      </p:sp>
    </p:spTree>
    <p:extLst>
      <p:ext uri="{BB962C8B-B14F-4D97-AF65-F5344CB8AC3E}">
        <p14:creationId xmlns:p14="http://schemas.microsoft.com/office/powerpoint/2010/main" val="3135906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4906C86-C7D1-420C-9B14-DD4D105E0F60}"/>
              </a:ext>
            </a:extLst>
          </p:cNvPr>
          <p:cNvGraphicFramePr>
            <a:graphicFrameLocks noGrp="1"/>
          </p:cNvGraphicFramePr>
          <p:nvPr>
            <p:ph idx="1"/>
            <p:extLst/>
          </p:nvPr>
        </p:nvGraphicFramePr>
        <p:xfrm>
          <a:off x="1493659" y="1538790"/>
          <a:ext cx="6172201" cy="35643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2117">
                  <a:extLst>
                    <a:ext uri="{9D8B030D-6E8A-4147-A177-3AD203B41FA5}">
                      <a16:colId xmlns:a16="http://schemas.microsoft.com/office/drawing/2014/main" val="4265090609"/>
                    </a:ext>
                  </a:extLst>
                </a:gridCol>
                <a:gridCol w="1586695">
                  <a:extLst>
                    <a:ext uri="{9D8B030D-6E8A-4147-A177-3AD203B41FA5}">
                      <a16:colId xmlns:a16="http://schemas.microsoft.com/office/drawing/2014/main" val="84810749"/>
                    </a:ext>
                  </a:extLst>
                </a:gridCol>
                <a:gridCol w="1586695">
                  <a:extLst>
                    <a:ext uri="{9D8B030D-6E8A-4147-A177-3AD203B41FA5}">
                      <a16:colId xmlns:a16="http://schemas.microsoft.com/office/drawing/2014/main" val="2664345314"/>
                    </a:ext>
                  </a:extLst>
                </a:gridCol>
                <a:gridCol w="1586695">
                  <a:extLst>
                    <a:ext uri="{9D8B030D-6E8A-4147-A177-3AD203B41FA5}">
                      <a16:colId xmlns:a16="http://schemas.microsoft.com/office/drawing/2014/main" val="3111819500"/>
                    </a:ext>
                  </a:extLst>
                </a:gridCol>
              </a:tblGrid>
              <a:tr h="233731">
                <a:tc gridSpan="4"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Promotability timescale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033379"/>
                  </a:ext>
                </a:extLst>
              </a:tr>
              <a:tr h="233731">
                <a:tc>
                  <a:txBody>
                    <a:bodyPr/>
                    <a:lstStyle/>
                    <a:p>
                      <a:r>
                        <a:rPr lang="en-GB" sz="1100" dirty="0"/>
                        <a:t>Potential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Uncertain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Medium term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Short term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3931777029"/>
                  </a:ext>
                </a:extLst>
              </a:tr>
              <a:tr h="934924">
                <a:tc>
                  <a:txBody>
                    <a:bodyPr/>
                    <a:lstStyle/>
                    <a:p>
                      <a:r>
                        <a:rPr lang="en-GB" sz="1100" dirty="0"/>
                        <a:t>High promotion potential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b="1" dirty="0"/>
                        <a:t>Potential star- </a:t>
                      </a:r>
                      <a:r>
                        <a:rPr lang="en-GB" sz="1100" dirty="0"/>
                        <a:t>combines underperformance with high potential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b="1" dirty="0"/>
                        <a:t>Future star</a:t>
                      </a:r>
                      <a:r>
                        <a:rPr lang="en-GB" sz="1100" dirty="0"/>
                        <a:t>-solid performance and shows high potential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b="1" dirty="0"/>
                        <a:t>Superstar</a:t>
                      </a:r>
                      <a:r>
                        <a:rPr lang="en-GB" sz="1100" dirty="0"/>
                        <a:t>- outstanding performance in all areas and shows high potential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73273350"/>
                  </a:ext>
                </a:extLst>
              </a:tr>
              <a:tr h="934924">
                <a:tc>
                  <a:txBody>
                    <a:bodyPr/>
                    <a:lstStyle/>
                    <a:p>
                      <a:r>
                        <a:rPr lang="en-GB" sz="1100" dirty="0"/>
                        <a:t>Promotable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b="1" dirty="0"/>
                        <a:t>Promising-</a:t>
                      </a:r>
                      <a:r>
                        <a:rPr lang="en-GB" sz="1100" dirty="0"/>
                        <a:t> performance improvement needed to confirm potential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b="1" dirty="0"/>
                        <a:t>One to watch- </a:t>
                      </a:r>
                      <a:r>
                        <a:rPr lang="en-GB" sz="1100" dirty="0"/>
                        <a:t>solid performance and shows some potential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b="1" dirty="0"/>
                        <a:t>Star-</a:t>
                      </a:r>
                      <a:r>
                        <a:rPr lang="en-GB" sz="1100" dirty="0"/>
                        <a:t> excellent performer and shows some potential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148199396"/>
                  </a:ext>
                </a:extLst>
              </a:tr>
              <a:tr h="759626">
                <a:tc>
                  <a:txBody>
                    <a:bodyPr/>
                    <a:lstStyle/>
                    <a:p>
                      <a:r>
                        <a:rPr lang="en-GB" sz="1100" dirty="0"/>
                        <a:t>Not promotable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b="1" dirty="0"/>
                        <a:t>Under performing- </a:t>
                      </a:r>
                      <a:r>
                        <a:rPr lang="en-GB" sz="1100" dirty="0"/>
                        <a:t>performance management intervention needed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b="1" dirty="0"/>
                        <a:t>Reliable performer- </a:t>
                      </a:r>
                      <a:r>
                        <a:rPr lang="en-GB" sz="1100" dirty="0"/>
                        <a:t>steady-state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b="1" dirty="0"/>
                        <a:t>Excellent performer- </a:t>
                      </a:r>
                      <a:r>
                        <a:rPr lang="en-GB" sz="1100" dirty="0"/>
                        <a:t>keep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580462277"/>
                  </a:ext>
                </a:extLst>
              </a:tr>
              <a:tr h="233731">
                <a:tc gridSpan="4">
                  <a:txBody>
                    <a:bodyPr/>
                    <a:lstStyle/>
                    <a:p>
                      <a:pPr algn="ctr"/>
                      <a:r>
                        <a:rPr lang="en-GB" sz="1100" dirty="0"/>
                        <a:t>Performance rating </a:t>
                      </a:r>
                    </a:p>
                  </a:txBody>
                  <a:tcPr marL="68580" marR="68580" marT="34290" marB="34290"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6048477"/>
                  </a:ext>
                </a:extLst>
              </a:tr>
              <a:tr h="233731">
                <a:tc>
                  <a:txBody>
                    <a:bodyPr/>
                    <a:lstStyle/>
                    <a:p>
                      <a:endParaRPr lang="en-GB" sz="110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Underperforming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Good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Outstanding 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80069285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CA54BE1C-2321-4B15-AD09-F4138429C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3658" y="1030635"/>
            <a:ext cx="6172200" cy="529568"/>
          </a:xfrm>
        </p:spPr>
        <p:txBody>
          <a:bodyPr>
            <a:normAutofit fontScale="90000"/>
          </a:bodyPr>
          <a:lstStyle/>
          <a:p>
            <a:r>
              <a:rPr lang="en-GB" u="none" dirty="0"/>
              <a:t>Identifying talent</a:t>
            </a:r>
          </a:p>
        </p:txBody>
      </p:sp>
    </p:spTree>
    <p:extLst>
      <p:ext uri="{BB962C8B-B14F-4D97-AF65-F5344CB8AC3E}">
        <p14:creationId xmlns:p14="http://schemas.microsoft.com/office/powerpoint/2010/main" val="3433054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85900" y="2057401"/>
            <a:ext cx="6218448" cy="28837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Talent, performance and reward management are further roles of HR practitioners. Lecture focusses on assignment Q 1.</a:t>
            </a:r>
          </a:p>
          <a:p>
            <a:pPr marL="0" indent="0">
              <a:buNone/>
            </a:pPr>
            <a:r>
              <a:rPr lang="en-GB" dirty="0"/>
              <a:t>What is the role of an HR practitioner within an international context?                                       Provide organisational examples to support your arguments.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541623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b="1" dirty="0">
                <a:solidFill>
                  <a:srgbClr val="2A21D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Further sources of information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85900" y="2057401"/>
            <a:ext cx="6172200" cy="2991779"/>
          </a:xfrm>
        </p:spPr>
        <p:txBody>
          <a:bodyPr>
            <a:normAutofit/>
          </a:bodyPr>
          <a:lstStyle/>
          <a:p>
            <a:r>
              <a:rPr lang="en-GB" dirty="0" err="1"/>
              <a:t>Gavett</a:t>
            </a:r>
            <a:r>
              <a:rPr lang="en-GB" dirty="0"/>
              <a:t>, G. (2014). CEOs get paid too much, according to pretty much everyone in the world. </a:t>
            </a:r>
            <a:r>
              <a:rPr lang="en-GB" i="1" dirty="0"/>
              <a:t>Harvard Business Review</a:t>
            </a:r>
            <a:r>
              <a:rPr lang="en-GB" dirty="0"/>
              <a:t>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95535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temp.</Template>
  <TotalTime>3295</TotalTime>
  <Words>1006</Words>
  <Application>Microsoft Office PowerPoint</Application>
  <PresentationFormat>On-screen Show (4:3)</PresentationFormat>
  <Paragraphs>170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Myriad Pro</vt:lpstr>
      <vt:lpstr>20140311PresentationUWTSDTemplate</vt:lpstr>
      <vt:lpstr>Master of Business Administration   Managing performance    </vt:lpstr>
      <vt:lpstr>Performance Management, Reward Management and Talent Management</vt:lpstr>
      <vt:lpstr>Outline</vt:lpstr>
      <vt:lpstr>     What is performance management  A systematic process that considers an employee or departments role towards improving organisational effectiveness and achieving the goals of their organisations. </vt:lpstr>
      <vt:lpstr>PowerPoint Presentation</vt:lpstr>
      <vt:lpstr>        What make PM effective in global context 1)Strategic alignment- (fit with global bus. Plan) 2) Valid- the extent to which PM measures what is truly important to the organisation 3) Reliable- Uniformly deployable and error free 4) Acceptable  </vt:lpstr>
      <vt:lpstr>Summary of approaches to PM</vt:lpstr>
      <vt:lpstr>    How to improve global PM 1) less politics 2) Trust 3) Fairness 4) Feedback </vt:lpstr>
      <vt:lpstr>Reward management </vt:lpstr>
      <vt:lpstr>Qualities of a good reward system</vt:lpstr>
      <vt:lpstr>Reward management theory</vt:lpstr>
      <vt:lpstr>Job-based vs person-based pay</vt:lpstr>
      <vt:lpstr>Dark sides of performance related reward</vt:lpstr>
      <vt:lpstr>Approaches to reward management in global context</vt:lpstr>
      <vt:lpstr>Gender pay gap, occupation pay gap and position pay gap</vt:lpstr>
      <vt:lpstr>Talent management </vt:lpstr>
      <vt:lpstr>Difference between HRM and Talent Management</vt:lpstr>
      <vt:lpstr>Identifying talent</vt:lpstr>
      <vt:lpstr>Conclusion</vt:lpstr>
      <vt:lpstr>Further sources of information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 6101 Emerging Leadership Skills</dc:title>
  <dc:creator>Abdullah Al Mamun</dc:creator>
  <cp:lastModifiedBy>Pepple, Dennis G. (Dr.)</cp:lastModifiedBy>
  <cp:revision>48</cp:revision>
  <dcterms:created xsi:type="dcterms:W3CDTF">2020-04-06T13:34:42Z</dcterms:created>
  <dcterms:modified xsi:type="dcterms:W3CDTF">2023-01-16T12:09:49Z</dcterms:modified>
</cp:coreProperties>
</file>