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1D7537-153B-0F43-B983-A6731C9D32CD}" v="878" dt="2019-11-06T21:41:33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97"/>
    <p:restoredTop sz="94822"/>
  </p:normalViewPr>
  <p:slideViewPr>
    <p:cSldViewPr snapToGrid="0" snapToObjects="1">
      <p:cViewPr varScale="1">
        <p:scale>
          <a:sx n="65" d="100"/>
          <a:sy n="65" d="100"/>
        </p:scale>
        <p:origin x="216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-may southway" userId="4c0dc31c8ae8ceba" providerId="LiveId" clId="{BF1D7537-153B-0F43-B983-A6731C9D32CD}"/>
    <pc:docChg chg="undo custSel mod addSld delSld modSld sldOrd modMainMaster">
      <pc:chgData name="chloe-may southway" userId="4c0dc31c8ae8ceba" providerId="LiveId" clId="{BF1D7537-153B-0F43-B983-A6731C9D32CD}" dt="2019-11-06T21:42:09.170" v="2236" actId="20577"/>
      <pc:docMkLst>
        <pc:docMk/>
      </pc:docMkLst>
      <pc:sldChg chg="modSp modTransition">
        <pc:chgData name="chloe-may southway" userId="4c0dc31c8ae8ceba" providerId="LiveId" clId="{BF1D7537-153B-0F43-B983-A6731C9D32CD}" dt="2019-11-06T21:29:36.790" v="1797" actId="122"/>
        <pc:sldMkLst>
          <pc:docMk/>
          <pc:sldMk cId="2029581187" sldId="256"/>
        </pc:sldMkLst>
        <pc:spChg chg="mod">
          <ac:chgData name="chloe-may southway" userId="4c0dc31c8ae8ceba" providerId="LiveId" clId="{BF1D7537-153B-0F43-B983-A6731C9D32CD}" dt="2019-11-06T21:29:36.790" v="1797" actId="122"/>
          <ac:spMkLst>
            <pc:docMk/>
            <pc:sldMk cId="2029581187" sldId="256"/>
            <ac:spMk id="2" creationId="{41089E36-92E3-4F4F-9CCA-CD09B5A52995}"/>
          </ac:spMkLst>
        </pc:spChg>
      </pc:sldChg>
      <pc:sldChg chg="addSp delSp modSp mod modTransition setBg">
        <pc:chgData name="chloe-may southway" userId="4c0dc31c8ae8ceba" providerId="LiveId" clId="{BF1D7537-153B-0F43-B983-A6731C9D32CD}" dt="2019-11-06T21:30:19.993" v="1841" actId="207"/>
        <pc:sldMkLst>
          <pc:docMk/>
          <pc:sldMk cId="891989278" sldId="257"/>
        </pc:sldMkLst>
        <pc:spChg chg="mod">
          <ac:chgData name="chloe-may southway" userId="4c0dc31c8ae8ceba" providerId="LiveId" clId="{BF1D7537-153B-0F43-B983-A6731C9D32CD}" dt="2019-11-06T21:30:19.993" v="1841" actId="207"/>
          <ac:spMkLst>
            <pc:docMk/>
            <pc:sldMk cId="891989278" sldId="257"/>
            <ac:spMk id="2" creationId="{F7A56996-89D9-A546-BE41-9A4C8E82682F}"/>
          </ac:spMkLst>
        </pc:spChg>
        <pc:spChg chg="add del">
          <ac:chgData name="chloe-may southway" userId="4c0dc31c8ae8ceba" providerId="LiveId" clId="{BF1D7537-153B-0F43-B983-A6731C9D32CD}" dt="2019-11-03T17:10:09.817" v="627" actId="26606"/>
          <ac:spMkLst>
            <pc:docMk/>
            <pc:sldMk cId="891989278" sldId="257"/>
            <ac:spMk id="10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0:02.922" v="616" actId="26606"/>
          <ac:spMkLst>
            <pc:docMk/>
            <pc:sldMk cId="891989278" sldId="257"/>
            <ac:spMk id="12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0:03.911" v="618" actId="26606"/>
          <ac:spMkLst>
            <pc:docMk/>
            <pc:sldMk cId="891989278" sldId="257"/>
            <ac:spMk id="14" creationId="{843FBEE9-5F5A-4EFB-898C-5D1770B31C5D}"/>
          </ac:spMkLst>
        </pc:spChg>
        <pc:spChg chg="add del">
          <ac:chgData name="chloe-may southway" userId="4c0dc31c8ae8ceba" providerId="LiveId" clId="{BF1D7537-153B-0F43-B983-A6731C9D32CD}" dt="2019-11-03T17:09:54.930" v="608" actId="26606"/>
          <ac:spMkLst>
            <pc:docMk/>
            <pc:sldMk cId="891989278" sldId="257"/>
            <ac:spMk id="15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0:05.587" v="620" actId="26606"/>
          <ac:spMkLst>
            <pc:docMk/>
            <pc:sldMk cId="891989278" sldId="257"/>
            <ac:spMk id="16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09:56.966" v="610" actId="26606"/>
          <ac:spMkLst>
            <pc:docMk/>
            <pc:sldMk cId="891989278" sldId="257"/>
            <ac:spMk id="17" creationId="{EA392D87-3787-45D6-976E-B85674C09048}"/>
          </ac:spMkLst>
        </pc:spChg>
        <pc:spChg chg="add del">
          <ac:chgData name="chloe-may southway" userId="4c0dc31c8ae8ceba" providerId="LiveId" clId="{BF1D7537-153B-0F43-B983-A6731C9D32CD}" dt="2019-11-03T17:09:56.966" v="610" actId="26606"/>
          <ac:spMkLst>
            <pc:docMk/>
            <pc:sldMk cId="891989278" sldId="257"/>
            <ac:spMk id="18" creationId="{62DAC179-C790-4427-B1A0-AF7E55B8E6FA}"/>
          </ac:spMkLst>
        </pc:spChg>
        <pc:spChg chg="add del">
          <ac:chgData name="chloe-may southway" userId="4c0dc31c8ae8ceba" providerId="LiveId" clId="{BF1D7537-153B-0F43-B983-A6731C9D32CD}" dt="2019-11-03T17:09:56.966" v="610" actId="26606"/>
          <ac:spMkLst>
            <pc:docMk/>
            <pc:sldMk cId="891989278" sldId="257"/>
            <ac:spMk id="19" creationId="{DEFE8E04-DEE3-49FD-89A2-285FAD1CB6E0}"/>
          </ac:spMkLst>
        </pc:spChg>
        <pc:spChg chg="add del">
          <ac:chgData name="chloe-may southway" userId="4c0dc31c8ae8ceba" providerId="LiveId" clId="{BF1D7537-153B-0F43-B983-A6731C9D32CD}" dt="2019-11-03T17:10:06.559" v="622" actId="26606"/>
          <ac:spMkLst>
            <pc:docMk/>
            <pc:sldMk cId="891989278" sldId="257"/>
            <ac:spMk id="20" creationId="{843FBEE9-5F5A-4EFB-898C-5D1770B31C5D}"/>
          </ac:spMkLst>
        </pc:spChg>
        <pc:spChg chg="add del">
          <ac:chgData name="chloe-may southway" userId="4c0dc31c8ae8ceba" providerId="LiveId" clId="{BF1D7537-153B-0F43-B983-A6731C9D32CD}" dt="2019-11-03T17:09:57.974" v="612" actId="26606"/>
          <ac:spMkLst>
            <pc:docMk/>
            <pc:sldMk cId="891989278" sldId="257"/>
            <ac:spMk id="21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0:07.461" v="624" actId="26606"/>
          <ac:spMkLst>
            <pc:docMk/>
            <pc:sldMk cId="891989278" sldId="257"/>
            <ac:spMk id="22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0:09.802" v="626" actId="26606"/>
          <ac:spMkLst>
            <pc:docMk/>
            <pc:sldMk cId="891989278" sldId="257"/>
            <ac:spMk id="24" creationId="{62DAC179-C790-4427-B1A0-AF7E55B8E6FA}"/>
          </ac:spMkLst>
        </pc:spChg>
        <pc:spChg chg="add del">
          <ac:chgData name="chloe-may southway" userId="4c0dc31c8ae8ceba" providerId="LiveId" clId="{BF1D7537-153B-0F43-B983-A6731C9D32CD}" dt="2019-11-03T17:10:09.802" v="626" actId="26606"/>
          <ac:spMkLst>
            <pc:docMk/>
            <pc:sldMk cId="891989278" sldId="257"/>
            <ac:spMk id="25" creationId="{EA392D87-3787-45D6-976E-B85674C09048}"/>
          </ac:spMkLst>
        </pc:spChg>
        <pc:spChg chg="add del">
          <ac:chgData name="chloe-may southway" userId="4c0dc31c8ae8ceba" providerId="LiveId" clId="{BF1D7537-153B-0F43-B983-A6731C9D32CD}" dt="2019-11-03T17:10:09.802" v="626" actId="26606"/>
          <ac:spMkLst>
            <pc:docMk/>
            <pc:sldMk cId="891989278" sldId="257"/>
            <ac:spMk id="26" creationId="{DEFE8E04-DEE3-49FD-89A2-285FAD1CB6E0}"/>
          </ac:spMkLst>
        </pc:spChg>
        <pc:spChg chg="add">
          <ac:chgData name="chloe-may southway" userId="4c0dc31c8ae8ceba" providerId="LiveId" clId="{BF1D7537-153B-0F43-B983-A6731C9D32CD}" dt="2019-11-03T17:10:09.817" v="627" actId="26606"/>
          <ac:spMkLst>
            <pc:docMk/>
            <pc:sldMk cId="891989278" sldId="257"/>
            <ac:spMk id="28" creationId="{1E1665A6-74DB-4F44-A6EF-F01205E8718B}"/>
          </ac:spMkLst>
        </pc:spChg>
        <pc:graphicFrameChg chg="mod modGraphic">
          <ac:chgData name="chloe-may southway" userId="4c0dc31c8ae8ceba" providerId="LiveId" clId="{BF1D7537-153B-0F43-B983-A6731C9D32CD}" dt="2019-11-03T17:10:09.817" v="627" actId="26606"/>
          <ac:graphicFrameMkLst>
            <pc:docMk/>
            <pc:sldMk cId="891989278" sldId="257"/>
            <ac:graphicFrameMk id="5" creationId="{198C0F15-176B-4A5E-8D73-6E6966A1201C}"/>
          </ac:graphicFrameMkLst>
        </pc:graphicFrameChg>
      </pc:sldChg>
      <pc:sldChg chg="modSp modTransition modNotesTx">
        <pc:chgData name="chloe-may southway" userId="4c0dc31c8ae8ceba" providerId="LiveId" clId="{BF1D7537-153B-0F43-B983-A6731C9D32CD}" dt="2019-11-06T21:42:09.170" v="2236" actId="20577"/>
        <pc:sldMkLst>
          <pc:docMk/>
          <pc:sldMk cId="726863417" sldId="258"/>
        </pc:sldMkLst>
        <pc:spChg chg="mod">
          <ac:chgData name="chloe-may southway" userId="4c0dc31c8ae8ceba" providerId="LiveId" clId="{BF1D7537-153B-0F43-B983-A6731C9D32CD}" dt="2019-11-06T21:31:59.752" v="1903" actId="115"/>
          <ac:spMkLst>
            <pc:docMk/>
            <pc:sldMk cId="726863417" sldId="258"/>
            <ac:spMk id="2" creationId="{97586781-4B32-204F-BBDE-80205A0C93D6}"/>
          </ac:spMkLst>
        </pc:spChg>
        <pc:graphicFrameChg chg="mod modGraphic">
          <ac:chgData name="chloe-may southway" userId="4c0dc31c8ae8ceba" providerId="LiveId" clId="{BF1D7537-153B-0F43-B983-A6731C9D32CD}" dt="2019-11-06T21:37:25.357" v="2058" actId="20577"/>
          <ac:graphicFrameMkLst>
            <pc:docMk/>
            <pc:sldMk cId="726863417" sldId="258"/>
            <ac:graphicFrameMk id="15" creationId="{B625327D-597D-4650-9AE9-4956BA9C7620}"/>
          </ac:graphicFrameMkLst>
        </pc:graphicFrameChg>
      </pc:sldChg>
      <pc:sldChg chg="addSp delSp modSp modTransition modNotesTx">
        <pc:chgData name="chloe-may southway" userId="4c0dc31c8ae8ceba" providerId="LiveId" clId="{BF1D7537-153B-0F43-B983-A6731C9D32CD}" dt="2019-11-06T21:41:58.095" v="2235" actId="20577"/>
        <pc:sldMkLst>
          <pc:docMk/>
          <pc:sldMk cId="1442085048" sldId="259"/>
        </pc:sldMkLst>
        <pc:spChg chg="mod">
          <ac:chgData name="chloe-may southway" userId="4c0dc31c8ae8ceba" providerId="LiveId" clId="{BF1D7537-153B-0F43-B983-A6731C9D32CD}" dt="2019-11-06T21:35:34.121" v="1991" actId="20577"/>
          <ac:spMkLst>
            <pc:docMk/>
            <pc:sldMk cId="1442085048" sldId="259"/>
            <ac:spMk id="2" creationId="{C1497CE0-735C-564E-BC04-42D554B6119B}"/>
          </ac:spMkLst>
        </pc:spChg>
        <pc:spChg chg="mod ord">
          <ac:chgData name="chloe-may southway" userId="4c0dc31c8ae8ceba" providerId="LiveId" clId="{BF1D7537-153B-0F43-B983-A6731C9D32CD}" dt="2019-11-06T21:41:58.095" v="2235" actId="20577"/>
          <ac:spMkLst>
            <pc:docMk/>
            <pc:sldMk cId="1442085048" sldId="259"/>
            <ac:spMk id="3" creationId="{F34D134B-9AFF-1446-AEE5-9C69C7FD150E}"/>
          </ac:spMkLst>
        </pc:spChg>
        <pc:spChg chg="add del">
          <ac:chgData name="chloe-may southway" userId="4c0dc31c8ae8ceba" providerId="LiveId" clId="{BF1D7537-153B-0F43-B983-A6731C9D32CD}" dt="2019-11-03T17:10:25.278" v="635" actId="26606"/>
          <ac:spMkLst>
            <pc:docMk/>
            <pc:sldMk cId="1442085048" sldId="259"/>
            <ac:spMk id="6" creationId="{597649B1-EA54-4416-AAFC-FF408060C306}"/>
          </ac:spMkLst>
        </pc:spChg>
        <pc:spChg chg="add del">
          <ac:chgData name="chloe-may southway" userId="4c0dc31c8ae8ceba" providerId="LiveId" clId="{BF1D7537-153B-0F43-B983-A6731C9D32CD}" dt="2019-11-03T17:10:28.209" v="641" actId="26606"/>
          <ac:spMkLst>
            <pc:docMk/>
            <pc:sldMk cId="1442085048" sldId="259"/>
            <ac:spMk id="7" creationId="{B9F89C22-0475-4427-B7C8-0269AD40E3EC}"/>
          </ac:spMkLst>
        </pc:spChg>
        <pc:spChg chg="add">
          <ac:chgData name="chloe-may southway" userId="4c0dc31c8ae8ceba" providerId="LiveId" clId="{BF1D7537-153B-0F43-B983-A6731C9D32CD}" dt="2019-11-05T14:22:31.048" v="902" actId="26606"/>
          <ac:spMkLst>
            <pc:docMk/>
            <pc:sldMk cId="1442085048" sldId="259"/>
            <ac:spMk id="8" creationId="{B9F89C22-0475-4427-B7C8-0269AD40E3EC}"/>
          </ac:spMkLst>
        </pc:spChg>
        <pc:spChg chg="add del">
          <ac:chgData name="chloe-may southway" userId="4c0dc31c8ae8ceba" providerId="LiveId" clId="{BF1D7537-153B-0F43-B983-A6731C9D32CD}" dt="2019-11-03T17:10:23.611" v="629" actId="26606"/>
          <ac:spMkLst>
            <pc:docMk/>
            <pc:sldMk cId="1442085048" sldId="259"/>
            <ac:spMk id="9" creationId="{B9F89C22-0475-4427-B7C8-0269AD40E3EC}"/>
          </ac:spMkLst>
        </pc:spChg>
        <pc:picChg chg="mod ord">
          <ac:chgData name="chloe-may southway" userId="4c0dc31c8ae8ceba" providerId="LiveId" clId="{BF1D7537-153B-0F43-B983-A6731C9D32CD}" dt="2019-11-05T14:22:31.048" v="902" actId="26606"/>
          <ac:picMkLst>
            <pc:docMk/>
            <pc:sldMk cId="1442085048" sldId="259"/>
            <ac:picMk id="4" creationId="{4DC5D2D1-5567-E44B-AEB6-A2677F7049D3}"/>
          </ac:picMkLst>
        </pc:picChg>
      </pc:sldChg>
      <pc:sldChg chg="addSp delSp modSp ord modTransition">
        <pc:chgData name="chloe-may southway" userId="4c0dc31c8ae8ceba" providerId="LiveId" clId="{BF1D7537-153B-0F43-B983-A6731C9D32CD}" dt="2019-11-06T21:38:26.189" v="2121" actId="14100"/>
        <pc:sldMkLst>
          <pc:docMk/>
          <pc:sldMk cId="2953760990" sldId="260"/>
        </pc:sldMkLst>
        <pc:spChg chg="mod">
          <ac:chgData name="chloe-may southway" userId="4c0dc31c8ae8ceba" providerId="LiveId" clId="{BF1D7537-153B-0F43-B983-A6731C9D32CD}" dt="2019-11-06T21:30:32.789" v="1842" actId="207"/>
          <ac:spMkLst>
            <pc:docMk/>
            <pc:sldMk cId="2953760990" sldId="260"/>
            <ac:spMk id="2" creationId="{D657B8FF-502C-CA4B-ADCE-BF86F4E4AFE3}"/>
          </ac:spMkLst>
        </pc:spChg>
        <pc:spChg chg="add del">
          <ac:chgData name="chloe-may southway" userId="4c0dc31c8ae8ceba" providerId="LiveId" clId="{BF1D7537-153B-0F43-B983-A6731C9D32CD}" dt="2019-11-03T17:08:45.053" v="596" actId="26606"/>
          <ac:spMkLst>
            <pc:docMk/>
            <pc:sldMk cId="2953760990" sldId="260"/>
            <ac:spMk id="20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08:44.047" v="593" actId="26606"/>
          <ac:spMkLst>
            <pc:docMk/>
            <pc:sldMk cId="2953760990" sldId="260"/>
            <ac:spMk id="22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08:45.019" v="595" actId="26606"/>
          <ac:spMkLst>
            <pc:docMk/>
            <pc:sldMk cId="2953760990" sldId="260"/>
            <ac:spMk id="24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08:42.267" v="589" actId="26606"/>
          <ac:spMkLst>
            <pc:docMk/>
            <pc:sldMk cId="2953760990" sldId="260"/>
            <ac:spMk id="25" creationId="{30BC9609-A8AF-411F-A9E0-C3B93C8945CA}"/>
          </ac:spMkLst>
        </pc:spChg>
        <pc:spChg chg="add">
          <ac:chgData name="chloe-may southway" userId="4c0dc31c8ae8ceba" providerId="LiveId" clId="{BF1D7537-153B-0F43-B983-A6731C9D32CD}" dt="2019-11-03T17:08:45.053" v="596" actId="26606"/>
          <ac:spMkLst>
            <pc:docMk/>
            <pc:sldMk cId="2953760990" sldId="260"/>
            <ac:spMk id="26" creationId="{1E1665A6-74DB-4F44-A6EF-F01205E8718B}"/>
          </ac:spMkLst>
        </pc:spChg>
        <pc:graphicFrameChg chg="mod modGraphic">
          <ac:chgData name="chloe-may southway" userId="4c0dc31c8ae8ceba" providerId="LiveId" clId="{BF1D7537-153B-0F43-B983-A6731C9D32CD}" dt="2019-11-06T21:38:26.189" v="2121" actId="14100"/>
          <ac:graphicFrameMkLst>
            <pc:docMk/>
            <pc:sldMk cId="2953760990" sldId="260"/>
            <ac:graphicFrameMk id="15" creationId="{AA15F692-945C-4231-BFAC-5DDEACA65A37}"/>
          </ac:graphicFrameMkLst>
        </pc:graphicFrameChg>
      </pc:sldChg>
      <pc:sldChg chg="modSp modTransition">
        <pc:chgData name="chloe-may southway" userId="4c0dc31c8ae8ceba" providerId="LiveId" clId="{BF1D7537-153B-0F43-B983-A6731C9D32CD}" dt="2019-11-06T21:41:45.816" v="2232" actId="20577"/>
        <pc:sldMkLst>
          <pc:docMk/>
          <pc:sldMk cId="3871204728" sldId="261"/>
        </pc:sldMkLst>
        <pc:spChg chg="mod">
          <ac:chgData name="chloe-may southway" userId="4c0dc31c8ae8ceba" providerId="LiveId" clId="{BF1D7537-153B-0F43-B983-A6731C9D32CD}" dt="2019-11-06T21:31:37.805" v="1899" actId="207"/>
          <ac:spMkLst>
            <pc:docMk/>
            <pc:sldMk cId="3871204728" sldId="261"/>
            <ac:spMk id="2" creationId="{4910F32F-E143-9444-B7A9-4A6AB430492B}"/>
          </ac:spMkLst>
        </pc:spChg>
        <pc:spChg chg="mod">
          <ac:chgData name="chloe-may southway" userId="4c0dc31c8ae8ceba" providerId="LiveId" clId="{BF1D7537-153B-0F43-B983-A6731C9D32CD}" dt="2019-11-06T21:41:45.816" v="2232" actId="20577"/>
          <ac:spMkLst>
            <pc:docMk/>
            <pc:sldMk cId="3871204728" sldId="261"/>
            <ac:spMk id="34" creationId="{3CF2A542-CB5D-AA42-9D8A-5D552F7BCD7D}"/>
          </ac:spMkLst>
        </pc:spChg>
      </pc:sldChg>
      <pc:sldChg chg="addSp delSp modSp mod modTransition setBg">
        <pc:chgData name="chloe-may southway" userId="4c0dc31c8ae8ceba" providerId="LiveId" clId="{BF1D7537-153B-0F43-B983-A6731C9D32CD}" dt="2019-11-06T21:41:33.953" v="2225" actId="20577"/>
        <pc:sldMkLst>
          <pc:docMk/>
          <pc:sldMk cId="25494345" sldId="262"/>
        </pc:sldMkLst>
        <pc:spChg chg="mod">
          <ac:chgData name="chloe-may southway" userId="4c0dc31c8ae8ceba" providerId="LiveId" clId="{BF1D7537-153B-0F43-B983-A6731C9D32CD}" dt="2019-11-06T21:36:09.521" v="2023" actId="20577"/>
          <ac:spMkLst>
            <pc:docMk/>
            <pc:sldMk cId="25494345" sldId="262"/>
            <ac:spMk id="2" creationId="{78B2EC06-948C-B44A-B1EA-0878BBD081CD}"/>
          </ac:spMkLst>
        </pc:spChg>
        <pc:spChg chg="add del mod">
          <ac:chgData name="chloe-may southway" userId="4c0dc31c8ae8ceba" providerId="LiveId" clId="{BF1D7537-153B-0F43-B983-A6731C9D32CD}" dt="2019-11-03T16:54:54.664" v="345" actId="26606"/>
          <ac:spMkLst>
            <pc:docMk/>
            <pc:sldMk cId="25494345" sldId="262"/>
            <ac:spMk id="3" creationId="{640D2C56-4D25-1F4B-80FA-2B1A6E55085C}"/>
          </ac:spMkLst>
        </pc:spChg>
        <pc:spChg chg="add del">
          <ac:chgData name="chloe-may southway" userId="4c0dc31c8ae8ceba" providerId="LiveId" clId="{BF1D7537-153B-0F43-B983-A6731C9D32CD}" dt="2019-11-03T17:10:49.821" v="650" actId="26606"/>
          <ac:spMkLst>
            <pc:docMk/>
            <pc:sldMk cId="25494345" sldId="262"/>
            <ac:spMk id="9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6:55:46.317" v="392" actId="26606"/>
          <ac:spMkLst>
            <pc:docMk/>
            <pc:sldMk cId="25494345" sldId="262"/>
            <ac:spMk id="10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0:45.770" v="646" actId="26606"/>
          <ac:spMkLst>
            <pc:docMk/>
            <pc:sldMk cId="25494345" sldId="262"/>
            <ac:spMk id="12" creationId="{1E1665A6-74DB-4F44-A6EF-F01205E8718B}"/>
          </ac:spMkLst>
        </pc:spChg>
        <pc:graphicFrameChg chg="add del">
          <ac:chgData name="chloe-may southway" userId="4c0dc31c8ae8ceba" providerId="LiveId" clId="{BF1D7537-153B-0F43-B983-A6731C9D32CD}" dt="2019-11-03T16:54:54.624" v="344" actId="26606"/>
          <ac:graphicFrameMkLst>
            <pc:docMk/>
            <pc:sldMk cId="25494345" sldId="262"/>
            <ac:graphicFrameMk id="5" creationId="{297DFFA0-1B88-465D-ABF2-104B8C1BA754}"/>
          </ac:graphicFrameMkLst>
        </pc:graphicFrameChg>
        <pc:graphicFrameChg chg="add mod modGraphic">
          <ac:chgData name="chloe-may southway" userId="4c0dc31c8ae8ceba" providerId="LiveId" clId="{BF1D7537-153B-0F43-B983-A6731C9D32CD}" dt="2019-11-06T21:41:33.953" v="2225" actId="20577"/>
          <ac:graphicFrameMkLst>
            <pc:docMk/>
            <pc:sldMk cId="25494345" sldId="262"/>
            <ac:graphicFrameMk id="7" creationId="{F5F59F77-063C-44DE-9F72-8A9CDDFDD37E}"/>
          </ac:graphicFrameMkLst>
        </pc:graphicFrameChg>
      </pc:sldChg>
      <pc:sldChg chg="addSp delSp modSp mod modTransition setBg setClrOvrMap">
        <pc:chgData name="chloe-may southway" userId="4c0dc31c8ae8ceba" providerId="LiveId" clId="{BF1D7537-153B-0F43-B983-A6731C9D32CD}" dt="2019-11-06T21:41:24.695" v="2223" actId="20577"/>
        <pc:sldMkLst>
          <pc:docMk/>
          <pc:sldMk cId="3794282313" sldId="263"/>
        </pc:sldMkLst>
        <pc:spChg chg="mod">
          <ac:chgData name="chloe-may southway" userId="4c0dc31c8ae8ceba" providerId="LiveId" clId="{BF1D7537-153B-0F43-B983-A6731C9D32CD}" dt="2019-11-06T21:35:53.052" v="2009" actId="20577"/>
          <ac:spMkLst>
            <pc:docMk/>
            <pc:sldMk cId="3794282313" sldId="263"/>
            <ac:spMk id="2" creationId="{D54E3F98-B000-1449-8DF6-3CE5B0ACEBD6}"/>
          </ac:spMkLst>
        </pc:spChg>
        <pc:spChg chg="del mod">
          <ac:chgData name="chloe-may southway" userId="4c0dc31c8ae8ceba" providerId="LiveId" clId="{BF1D7537-153B-0F43-B983-A6731C9D32CD}" dt="2019-11-03T16:54:59.393" v="346" actId="26606"/>
          <ac:spMkLst>
            <pc:docMk/>
            <pc:sldMk cId="3794282313" sldId="263"/>
            <ac:spMk id="3" creationId="{BF17C610-DB5B-6F4E-9551-358ACF2C812E}"/>
          </ac:spMkLst>
        </pc:spChg>
        <pc:spChg chg="add del">
          <ac:chgData name="chloe-may southway" userId="4c0dc31c8ae8ceba" providerId="LiveId" clId="{BF1D7537-153B-0F43-B983-A6731C9D32CD}" dt="2019-11-05T19:18:54.222" v="1096" actId="26606"/>
          <ac:spMkLst>
            <pc:docMk/>
            <pc:sldMk cId="3794282313" sldId="263"/>
            <ac:spMk id="7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18:59.011" v="1100" actId="26606"/>
          <ac:spMkLst>
            <pc:docMk/>
            <pc:sldMk cId="3794282313" sldId="263"/>
            <ac:spMk id="8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21:05.005" v="1122" actId="26606"/>
          <ac:spMkLst>
            <pc:docMk/>
            <pc:sldMk cId="3794282313" sldId="263"/>
            <ac:spMk id="9" creationId="{59DB74EB-2A7D-443D-B969-8BF48F993159}"/>
          </ac:spMkLst>
        </pc:spChg>
        <pc:spChg chg="add del">
          <ac:chgData name="chloe-may southway" userId="4c0dc31c8ae8ceba" providerId="LiveId" clId="{BF1D7537-153B-0F43-B983-A6731C9D32CD}" dt="2019-11-03T17:11:23.241" v="682" actId="26606"/>
          <ac:spMkLst>
            <pc:docMk/>
            <pc:sldMk cId="3794282313" sldId="263"/>
            <ac:spMk id="10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21:05.005" v="1122" actId="26606"/>
          <ac:spMkLst>
            <pc:docMk/>
            <pc:sldMk cId="3794282313" sldId="263"/>
            <ac:spMk id="11" creationId="{19036E77-5F7B-494E-A117-FEA947B357EE}"/>
          </ac:spMkLst>
        </pc:spChg>
        <pc:spChg chg="add del">
          <ac:chgData name="chloe-may southway" userId="4c0dc31c8ae8ceba" providerId="LiveId" clId="{BF1D7537-153B-0F43-B983-A6731C9D32CD}" dt="2019-11-03T17:11:03.885" v="659" actId="26606"/>
          <ac:spMkLst>
            <pc:docMk/>
            <pc:sldMk cId="3794282313" sldId="263"/>
            <ac:spMk id="12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1:06.002" v="663" actId="26606"/>
          <ac:spMkLst>
            <pc:docMk/>
            <pc:sldMk cId="3794282313" sldId="263"/>
            <ac:spMk id="13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1:19.618" v="675" actId="26606"/>
          <ac:spMkLst>
            <pc:docMk/>
            <pc:sldMk cId="3794282313" sldId="263"/>
            <ac:spMk id="14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1:01.979" v="655" actId="26606"/>
          <ac:spMkLst>
            <pc:docMk/>
            <pc:sldMk cId="3794282313" sldId="263"/>
            <ac:spMk id="15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1:06.866" v="665" actId="26606"/>
          <ac:spMkLst>
            <pc:docMk/>
            <pc:sldMk cId="3794282313" sldId="263"/>
            <ac:spMk id="16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1:20.542" v="677" actId="26606"/>
          <ac:spMkLst>
            <pc:docMk/>
            <pc:sldMk cId="3794282313" sldId="263"/>
            <ac:spMk id="17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7:11:09.439" v="667" actId="26606"/>
          <ac:spMkLst>
            <pc:docMk/>
            <pc:sldMk cId="3794282313" sldId="263"/>
            <ac:spMk id="18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7:11:21.489" v="679" actId="26606"/>
          <ac:spMkLst>
            <pc:docMk/>
            <pc:sldMk cId="3794282313" sldId="263"/>
            <ac:spMk id="19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21:05.442" v="1124" actId="26606"/>
          <ac:spMkLst>
            <pc:docMk/>
            <pc:sldMk cId="3794282313" sldId="263"/>
            <ac:spMk id="20" creationId="{59DB74EB-2A7D-443D-B969-8BF48F993159}"/>
          </ac:spMkLst>
        </pc:spChg>
        <pc:spChg chg="add del">
          <ac:chgData name="chloe-may southway" userId="4c0dc31c8ae8ceba" providerId="LiveId" clId="{BF1D7537-153B-0F43-B983-A6731C9D32CD}" dt="2019-11-03T17:11:23.203" v="681" actId="26606"/>
          <ac:spMkLst>
            <pc:docMk/>
            <pc:sldMk cId="3794282313" sldId="263"/>
            <ac:spMk id="21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21:05.442" v="1124" actId="26606"/>
          <ac:spMkLst>
            <pc:docMk/>
            <pc:sldMk cId="3794282313" sldId="263"/>
            <ac:spMk id="22" creationId="{19036E77-5F7B-494E-A117-FEA947B357EE}"/>
          </ac:spMkLst>
        </pc:spChg>
        <pc:spChg chg="add del">
          <ac:chgData name="chloe-may southway" userId="4c0dc31c8ae8ceba" providerId="LiveId" clId="{BF1D7537-153B-0F43-B983-A6731C9D32CD}" dt="2019-11-03T17:11:38.539" v="683" actId="26606"/>
          <ac:spMkLst>
            <pc:docMk/>
            <pc:sldMk cId="3794282313" sldId="263"/>
            <ac:spMk id="23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21:06.782" v="1126" actId="26606"/>
          <ac:spMkLst>
            <pc:docMk/>
            <pc:sldMk cId="3794282313" sldId="263"/>
            <ac:spMk id="24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21:09.194" v="1128" actId="26606"/>
          <ac:spMkLst>
            <pc:docMk/>
            <pc:sldMk cId="3794282313" sldId="263"/>
            <ac:spMk id="26" creationId="{62DAC179-C790-4427-B1A0-AF7E55B8E6FA}"/>
          </ac:spMkLst>
        </pc:spChg>
        <pc:spChg chg="add del">
          <ac:chgData name="chloe-may southway" userId="4c0dc31c8ae8ceba" providerId="LiveId" clId="{BF1D7537-153B-0F43-B983-A6731C9D32CD}" dt="2019-11-05T19:21:09.194" v="1128" actId="26606"/>
          <ac:spMkLst>
            <pc:docMk/>
            <pc:sldMk cId="3794282313" sldId="263"/>
            <ac:spMk id="27" creationId="{EA392D87-3787-45D6-976E-B85674C09048}"/>
          </ac:spMkLst>
        </pc:spChg>
        <pc:spChg chg="add del">
          <ac:chgData name="chloe-may southway" userId="4c0dc31c8ae8ceba" providerId="LiveId" clId="{BF1D7537-153B-0F43-B983-A6731C9D32CD}" dt="2019-11-03T17:11:48.095" v="685" actId="26606"/>
          <ac:spMkLst>
            <pc:docMk/>
            <pc:sldMk cId="3794282313" sldId="263"/>
            <ac:spMk id="28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21:09.194" v="1128" actId="26606"/>
          <ac:spMkLst>
            <pc:docMk/>
            <pc:sldMk cId="3794282313" sldId="263"/>
            <ac:spMk id="29" creationId="{DEFE8E04-DEE3-49FD-89A2-285FAD1CB6E0}"/>
          </ac:spMkLst>
        </pc:spChg>
        <pc:spChg chg="add del">
          <ac:chgData name="chloe-may southway" userId="4c0dc31c8ae8ceba" providerId="LiveId" clId="{BF1D7537-153B-0F43-B983-A6731C9D32CD}" dt="2019-11-05T19:21:10.245" v="1130" actId="26606"/>
          <ac:spMkLst>
            <pc:docMk/>
            <pc:sldMk cId="3794282313" sldId="263"/>
            <ac:spMk id="31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16:04.360" v="1067" actId="26606"/>
          <ac:spMkLst>
            <pc:docMk/>
            <pc:sldMk cId="3794282313" sldId="263"/>
            <ac:spMk id="33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21:10.909" v="1132" actId="26606"/>
          <ac:spMkLst>
            <pc:docMk/>
            <pc:sldMk cId="3794282313" sldId="263"/>
            <ac:spMk id="34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21:12.453" v="1134" actId="26606"/>
          <ac:spMkLst>
            <pc:docMk/>
            <pc:sldMk cId="3794282313" sldId="263"/>
            <ac:spMk id="36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9:16:24.399" v="1079" actId="26606"/>
          <ac:spMkLst>
            <pc:docMk/>
            <pc:sldMk cId="3794282313" sldId="263"/>
            <ac:spMk id="38" creationId="{B9F89C22-0475-4427-B7C8-0269AD40E3EC}"/>
          </ac:spMkLst>
        </pc:spChg>
        <pc:spChg chg="add del">
          <ac:chgData name="chloe-may southway" userId="4c0dc31c8ae8ceba" providerId="LiveId" clId="{BF1D7537-153B-0F43-B983-A6731C9D32CD}" dt="2019-11-05T19:21:12.918" v="1136" actId="26606"/>
          <ac:spMkLst>
            <pc:docMk/>
            <pc:sldMk cId="3794282313" sldId="263"/>
            <ac:spMk id="39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16:24.353" v="1078" actId="26606"/>
          <ac:spMkLst>
            <pc:docMk/>
            <pc:sldMk cId="3794282313" sldId="263"/>
            <ac:spMk id="40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21:13.577" v="1138" actId="26606"/>
          <ac:spMkLst>
            <pc:docMk/>
            <pc:sldMk cId="3794282313" sldId="263"/>
            <ac:spMk id="41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16:15.931" v="1072" actId="26606"/>
          <ac:spMkLst>
            <pc:docMk/>
            <pc:sldMk cId="3794282313" sldId="263"/>
            <ac:spMk id="43" creationId="{30BC9609-A8AF-411F-A9E0-C3B93C8945CA}"/>
          </ac:spMkLst>
        </pc:spChg>
        <pc:spChg chg="add">
          <ac:chgData name="chloe-may southway" userId="4c0dc31c8ae8ceba" providerId="LiveId" clId="{BF1D7537-153B-0F43-B983-A6731C9D32CD}" dt="2019-11-05T19:21:13.627" v="1139" actId="26606"/>
          <ac:spMkLst>
            <pc:docMk/>
            <pc:sldMk cId="3794282313" sldId="263"/>
            <ac:spMk id="44" creationId="{62DAC179-C790-4427-B1A0-AF7E55B8E6FA}"/>
          </ac:spMkLst>
        </pc:spChg>
        <pc:spChg chg="add del">
          <ac:chgData name="chloe-may southway" userId="4c0dc31c8ae8ceba" providerId="LiveId" clId="{BF1D7537-153B-0F43-B983-A6731C9D32CD}" dt="2019-11-05T19:16:17.027" v="1074" actId="26606"/>
          <ac:spMkLst>
            <pc:docMk/>
            <pc:sldMk cId="3794282313" sldId="263"/>
            <ac:spMk id="45" creationId="{30BC9609-A8AF-411F-A9E0-C3B93C8945CA}"/>
          </ac:spMkLst>
        </pc:spChg>
        <pc:spChg chg="add">
          <ac:chgData name="chloe-may southway" userId="4c0dc31c8ae8ceba" providerId="LiveId" clId="{BF1D7537-153B-0F43-B983-A6731C9D32CD}" dt="2019-11-05T19:21:13.627" v="1139" actId="26606"/>
          <ac:spMkLst>
            <pc:docMk/>
            <pc:sldMk cId="3794282313" sldId="263"/>
            <ac:spMk id="46" creationId="{EA392D87-3787-45D6-976E-B85674C09048}"/>
          </ac:spMkLst>
        </pc:spChg>
        <pc:spChg chg="add">
          <ac:chgData name="chloe-may southway" userId="4c0dc31c8ae8ceba" providerId="LiveId" clId="{BF1D7537-153B-0F43-B983-A6731C9D32CD}" dt="2019-11-05T19:21:13.627" v="1139" actId="26606"/>
          <ac:spMkLst>
            <pc:docMk/>
            <pc:sldMk cId="3794282313" sldId="263"/>
            <ac:spMk id="47" creationId="{DEFE8E04-DEE3-49FD-89A2-285FAD1CB6E0}"/>
          </ac:spMkLst>
        </pc:spChg>
        <pc:graphicFrameChg chg="add mod ord modGraphic">
          <ac:chgData name="chloe-may southway" userId="4c0dc31c8ae8ceba" providerId="LiveId" clId="{BF1D7537-153B-0F43-B983-A6731C9D32CD}" dt="2019-11-06T21:41:24.695" v="2223" actId="20577"/>
          <ac:graphicFrameMkLst>
            <pc:docMk/>
            <pc:sldMk cId="3794282313" sldId="263"/>
            <ac:graphicFrameMk id="5" creationId="{6C5185B8-4DC5-45B9-B896-B60B28118CA8}"/>
          </ac:graphicFrameMkLst>
        </pc:graphicFrameChg>
        <pc:picChg chg="add del mod">
          <ac:chgData name="chloe-may southway" userId="4c0dc31c8ae8ceba" providerId="LiveId" clId="{BF1D7537-153B-0F43-B983-A6731C9D32CD}" dt="2019-11-05T19:16:07.080" v="1068" actId="478"/>
          <ac:picMkLst>
            <pc:docMk/>
            <pc:sldMk cId="3794282313" sldId="263"/>
            <ac:picMk id="3" creationId="{C8E6E356-8864-1542-8CB2-C127847B979D}"/>
          </ac:picMkLst>
        </pc:picChg>
        <pc:picChg chg="add del mod">
          <ac:chgData name="chloe-may southway" userId="4c0dc31c8ae8ceba" providerId="LiveId" clId="{BF1D7537-153B-0F43-B983-A6731C9D32CD}" dt="2019-11-05T19:14:53.120" v="1055" actId="478"/>
          <ac:picMkLst>
            <pc:docMk/>
            <pc:sldMk cId="3794282313" sldId="263"/>
            <ac:picMk id="6" creationId="{F6BB9B2A-5847-B841-B6DD-B4C8656E8AA6}"/>
          </ac:picMkLst>
        </pc:picChg>
      </pc:sldChg>
      <pc:sldChg chg="addSp delSp modSp mod modTransition setBg setClrOvrMap">
        <pc:chgData name="chloe-may southway" userId="4c0dc31c8ae8ceba" providerId="LiveId" clId="{BF1D7537-153B-0F43-B983-A6731C9D32CD}" dt="2019-11-06T21:41:06.727" v="2215" actId="20577"/>
        <pc:sldMkLst>
          <pc:docMk/>
          <pc:sldMk cId="86227387" sldId="264"/>
        </pc:sldMkLst>
        <pc:spChg chg="mod">
          <ac:chgData name="chloe-may southway" userId="4c0dc31c8ae8ceba" providerId="LiveId" clId="{BF1D7537-153B-0F43-B983-A6731C9D32CD}" dt="2019-11-06T21:32:20.636" v="1909" actId="113"/>
          <ac:spMkLst>
            <pc:docMk/>
            <pc:sldMk cId="86227387" sldId="264"/>
            <ac:spMk id="2" creationId="{82672C66-6830-B948-83A4-40286F13AA0D}"/>
          </ac:spMkLst>
        </pc:spChg>
        <pc:spChg chg="del">
          <ac:chgData name="chloe-may southway" userId="4c0dc31c8ae8ceba" providerId="LiveId" clId="{BF1D7537-153B-0F43-B983-A6731C9D32CD}" dt="2019-11-03T16:55:54.123" v="393" actId="26606"/>
          <ac:spMkLst>
            <pc:docMk/>
            <pc:sldMk cId="86227387" sldId="264"/>
            <ac:spMk id="3" creationId="{E5552914-B3C0-F845-A8C7-A64B9B42C38F}"/>
          </ac:spMkLst>
        </pc:spChg>
        <pc:spChg chg="add del mod">
          <ac:chgData name="chloe-may southway" userId="4c0dc31c8ae8ceba" providerId="LiveId" clId="{BF1D7537-153B-0F43-B983-A6731C9D32CD}" dt="2019-11-03T16:58:02.887" v="471"/>
          <ac:spMkLst>
            <pc:docMk/>
            <pc:sldMk cId="86227387" sldId="264"/>
            <ac:spMk id="4" creationId="{7AE89094-CED5-5845-87F4-C7C95FD40512}"/>
          </ac:spMkLst>
        </pc:spChg>
        <pc:spChg chg="add del">
          <ac:chgData name="chloe-may southway" userId="4c0dc31c8ae8ceba" providerId="LiveId" clId="{BF1D7537-153B-0F43-B983-A6731C9D32CD}" dt="2019-11-03T16:58:15.247" v="473" actId="26606"/>
          <ac:spMkLst>
            <pc:docMk/>
            <pc:sldMk cId="86227387" sldId="264"/>
            <ac:spMk id="7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6:58:15.942" v="477" actId="26606"/>
          <ac:spMkLst>
            <pc:docMk/>
            <pc:sldMk cId="86227387" sldId="264"/>
            <ac:spMk id="8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3T16:58:17.493" v="483" actId="26606"/>
          <ac:spMkLst>
            <pc:docMk/>
            <pc:sldMk cId="86227387" sldId="264"/>
            <ac:spMk id="9" creationId="{62DAC179-C790-4427-B1A0-AF7E55B8E6FA}"/>
          </ac:spMkLst>
        </pc:spChg>
        <pc:spChg chg="add del">
          <ac:chgData name="chloe-may southway" userId="4c0dc31c8ae8ceba" providerId="LiveId" clId="{BF1D7537-153B-0F43-B983-A6731C9D32CD}" dt="2019-11-03T16:57:34.145" v="466" actId="26606"/>
          <ac:spMkLst>
            <pc:docMk/>
            <pc:sldMk cId="86227387" sldId="264"/>
            <ac:spMk id="10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6:58:16.247" v="479" actId="26606"/>
          <ac:spMkLst>
            <pc:docMk/>
            <pc:sldMk cId="86227387" sldId="264"/>
            <ac:spMk id="11" creationId="{59DB74EB-2A7D-443D-B969-8BF48F993159}"/>
          </ac:spMkLst>
        </pc:spChg>
        <pc:spChg chg="add del">
          <ac:chgData name="chloe-may southway" userId="4c0dc31c8ae8ceba" providerId="LiveId" clId="{BF1D7537-153B-0F43-B983-A6731C9D32CD}" dt="2019-11-03T16:58:16.247" v="479" actId="26606"/>
          <ac:spMkLst>
            <pc:docMk/>
            <pc:sldMk cId="86227387" sldId="264"/>
            <ac:spMk id="12" creationId="{19036E77-5F7B-494E-A117-FEA947B357EE}"/>
          </ac:spMkLst>
        </pc:spChg>
        <pc:spChg chg="add del">
          <ac:chgData name="chloe-may southway" userId="4c0dc31c8ae8ceba" providerId="LiveId" clId="{BF1D7537-153B-0F43-B983-A6731C9D32CD}" dt="2019-11-03T16:58:17.493" v="483" actId="26606"/>
          <ac:spMkLst>
            <pc:docMk/>
            <pc:sldMk cId="86227387" sldId="264"/>
            <ac:spMk id="13" creationId="{EA392D87-3787-45D6-976E-B85674C09048}"/>
          </ac:spMkLst>
        </pc:spChg>
        <pc:spChg chg="add del">
          <ac:chgData name="chloe-may southway" userId="4c0dc31c8ae8ceba" providerId="LiveId" clId="{BF1D7537-153B-0F43-B983-A6731C9D32CD}" dt="2019-11-03T16:58:17.493" v="483" actId="26606"/>
          <ac:spMkLst>
            <pc:docMk/>
            <pc:sldMk cId="86227387" sldId="264"/>
            <ac:spMk id="14" creationId="{DEFE8E04-DEE3-49FD-89A2-285FAD1CB6E0}"/>
          </ac:spMkLst>
        </pc:spChg>
        <pc:spChg chg="add del">
          <ac:chgData name="chloe-may southway" userId="4c0dc31c8ae8ceba" providerId="LiveId" clId="{BF1D7537-153B-0F43-B983-A6731C9D32CD}" dt="2019-11-03T17:00:23.946" v="566" actId="26606"/>
          <ac:spMkLst>
            <pc:docMk/>
            <pc:sldMk cId="86227387" sldId="264"/>
            <ac:spMk id="15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6:58:17.869" v="485" actId="26606"/>
          <ac:spMkLst>
            <pc:docMk/>
            <pc:sldMk cId="86227387" sldId="264"/>
            <ac:spMk id="16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4:26:18.441" v="949" actId="26606"/>
          <ac:spMkLst>
            <pc:docMk/>
            <pc:sldMk cId="86227387" sldId="264"/>
            <ac:spMk id="17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6:58:18.500" v="487" actId="26606"/>
          <ac:spMkLst>
            <pc:docMk/>
            <pc:sldMk cId="86227387" sldId="264"/>
            <ac:spMk id="18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4:26:14.609" v="942" actId="26606"/>
          <ac:spMkLst>
            <pc:docMk/>
            <pc:sldMk cId="86227387" sldId="264"/>
            <ac:spMk id="19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6:58:20.606" v="489" actId="26606"/>
          <ac:spMkLst>
            <pc:docMk/>
            <pc:sldMk cId="86227387" sldId="264"/>
            <ac:spMk id="20" creationId="{843FBEE9-5F5A-4EFB-898C-5D1770B31C5D}"/>
          </ac:spMkLst>
        </pc:spChg>
        <pc:spChg chg="add del">
          <ac:chgData name="chloe-may southway" userId="4c0dc31c8ae8ceba" providerId="LiveId" clId="{BF1D7537-153B-0F43-B983-A6731C9D32CD}" dt="2019-11-05T14:26:15.570" v="944" actId="26606"/>
          <ac:spMkLst>
            <pc:docMk/>
            <pc:sldMk cId="86227387" sldId="264"/>
            <ac:spMk id="21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3T16:59:53.263" v="563" actId="26606"/>
          <ac:spMkLst>
            <pc:docMk/>
            <pc:sldMk cId="86227387" sldId="264"/>
            <ac:spMk id="22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4:26:17.076" v="946" actId="26606"/>
          <ac:spMkLst>
            <pc:docMk/>
            <pc:sldMk cId="86227387" sldId="264"/>
            <ac:spMk id="23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4:27:22.957" v="956" actId="26606"/>
          <ac:spMkLst>
            <pc:docMk/>
            <pc:sldMk cId="86227387" sldId="264"/>
            <ac:spMk id="24" creationId="{1E1665A6-74DB-4F44-A6EF-F01205E8718B}"/>
          </ac:spMkLst>
        </pc:spChg>
        <pc:spChg chg="add del">
          <ac:chgData name="chloe-may southway" userId="4c0dc31c8ae8ceba" providerId="LiveId" clId="{BF1D7537-153B-0F43-B983-A6731C9D32CD}" dt="2019-11-05T14:27:33.955" v="958" actId="26606"/>
          <ac:spMkLst>
            <pc:docMk/>
            <pc:sldMk cId="86227387" sldId="264"/>
            <ac:spMk id="29" creationId="{843FBEE9-5F5A-4EFB-898C-5D1770B31C5D}"/>
          </ac:spMkLst>
        </pc:spChg>
        <pc:spChg chg="add del">
          <ac:chgData name="chloe-may southway" userId="4c0dc31c8ae8ceba" providerId="LiveId" clId="{BF1D7537-153B-0F43-B983-A6731C9D32CD}" dt="2019-11-05T19:17:05.814" v="1089" actId="26606"/>
          <ac:spMkLst>
            <pc:docMk/>
            <pc:sldMk cId="86227387" sldId="264"/>
            <ac:spMk id="34" creationId="{30BC9609-A8AF-411F-A9E0-C3B93C8945CA}"/>
          </ac:spMkLst>
        </pc:spChg>
        <pc:spChg chg="add del">
          <ac:chgData name="chloe-may southway" userId="4c0dc31c8ae8ceba" providerId="LiveId" clId="{BF1D7537-153B-0F43-B983-A6731C9D32CD}" dt="2019-11-05T19:17:05.745" v="1088" actId="26606"/>
          <ac:spMkLst>
            <pc:docMk/>
            <pc:sldMk cId="86227387" sldId="264"/>
            <ac:spMk id="39" creationId="{1E1665A6-74DB-4F44-A6EF-F01205E8718B}"/>
          </ac:spMkLst>
        </pc:spChg>
        <pc:graphicFrameChg chg="add mod modGraphic">
          <ac:chgData name="chloe-may southway" userId="4c0dc31c8ae8ceba" providerId="LiveId" clId="{BF1D7537-153B-0F43-B983-A6731C9D32CD}" dt="2019-11-06T21:41:06.727" v="2215" actId="20577"/>
          <ac:graphicFrameMkLst>
            <pc:docMk/>
            <pc:sldMk cId="86227387" sldId="264"/>
            <ac:graphicFrameMk id="5" creationId="{F2CEF7BA-4A61-49E7-BAC7-44B39DF7CACC}"/>
          </ac:graphicFrameMkLst>
        </pc:graphicFrameChg>
      </pc:sldChg>
      <pc:sldChg chg="addSp delSp modSp add mod modTransition setBg setClrOvrMap">
        <pc:chgData name="chloe-may southway" userId="4c0dc31c8ae8ceba" providerId="LiveId" clId="{BF1D7537-153B-0F43-B983-A6731C9D32CD}" dt="2019-11-06T21:32:40.545" v="1939" actId="1076"/>
        <pc:sldMkLst>
          <pc:docMk/>
          <pc:sldMk cId="2668270452" sldId="265"/>
        </pc:sldMkLst>
        <pc:spChg chg="mod ord">
          <ac:chgData name="chloe-may southway" userId="4c0dc31c8ae8ceba" providerId="LiveId" clId="{BF1D7537-153B-0F43-B983-A6731C9D32CD}" dt="2019-11-06T21:32:40.545" v="1939" actId="1076"/>
          <ac:spMkLst>
            <pc:docMk/>
            <pc:sldMk cId="2668270452" sldId="265"/>
            <ac:spMk id="2" creationId="{5860EC78-70CD-EE4C-8656-CEFB52549292}"/>
          </ac:spMkLst>
        </pc:spChg>
        <pc:spChg chg="add del">
          <ac:chgData name="chloe-may southway" userId="4c0dc31c8ae8ceba" providerId="LiveId" clId="{BF1D7537-153B-0F43-B983-A6731C9D32CD}" dt="2019-11-05T14:16:59.639" v="725" actId="26606"/>
          <ac:spMkLst>
            <pc:docMk/>
            <pc:sldMk cId="2668270452" sldId="265"/>
            <ac:spMk id="3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4.112" v="714" actId="26606"/>
          <ac:spMkLst>
            <pc:docMk/>
            <pc:sldMk cId="2668270452" sldId="265"/>
            <ac:spMk id="8" creationId="{3362DFFC-4DCC-48EE-B781-94D04B95F1E8}"/>
          </ac:spMkLst>
        </pc:spChg>
        <pc:spChg chg="add del">
          <ac:chgData name="chloe-may southway" userId="4c0dc31c8ae8ceba" providerId="LiveId" clId="{BF1D7537-153B-0F43-B983-A6731C9D32CD}" dt="2019-11-05T14:16:54.954" v="716" actId="26606"/>
          <ac:spMkLst>
            <pc:docMk/>
            <pc:sldMk cId="2668270452" sldId="265"/>
            <ac:spMk id="12" creationId="{72171013-D973-4187-9CF2-EE098EEF8194}"/>
          </ac:spMkLst>
        </pc:spChg>
        <pc:spChg chg="add del">
          <ac:chgData name="chloe-may southway" userId="4c0dc31c8ae8ceba" providerId="LiveId" clId="{BF1D7537-153B-0F43-B983-A6731C9D32CD}" dt="2019-11-05T14:16:53.145" v="712" actId="26606"/>
          <ac:spMkLst>
            <pc:docMk/>
            <pc:sldMk cId="2668270452" sldId="265"/>
            <ac:spMk id="14" creationId="{1F9A0C1C-8ABC-401B-8FE9-AC9327C4C587}"/>
          </ac:spMkLst>
        </pc:spChg>
        <pc:spChg chg="add del">
          <ac:chgData name="chloe-may southway" userId="4c0dc31c8ae8ceba" providerId="LiveId" clId="{BF1D7537-153B-0F43-B983-A6731C9D32CD}" dt="2019-11-05T14:16:53.145" v="712" actId="26606"/>
          <ac:spMkLst>
            <pc:docMk/>
            <pc:sldMk cId="2668270452" sldId="265"/>
            <ac:spMk id="16" creationId="{BA5783C3-2F96-40A7-A24F-30CB07AA3928}"/>
          </ac:spMkLst>
        </pc:spChg>
        <pc:spChg chg="add del">
          <ac:chgData name="chloe-may southway" userId="4c0dc31c8ae8ceba" providerId="LiveId" clId="{BF1D7537-153B-0F43-B983-A6731C9D32CD}" dt="2019-11-05T14:16:53.145" v="712" actId="26606"/>
          <ac:spMkLst>
            <pc:docMk/>
            <pc:sldMk cId="2668270452" sldId="265"/>
            <ac:spMk id="18" creationId="{A9D08DBA-0326-4C4E-ACFB-576F3ABDD2D0}"/>
          </ac:spMkLst>
        </pc:spChg>
        <pc:spChg chg="add del">
          <ac:chgData name="chloe-may southway" userId="4c0dc31c8ae8ceba" providerId="LiveId" clId="{BF1D7537-153B-0F43-B983-A6731C9D32CD}" dt="2019-11-05T14:16:54.112" v="714" actId="26606"/>
          <ac:spMkLst>
            <pc:docMk/>
            <pc:sldMk cId="2668270452" sldId="265"/>
            <ac:spMk id="20" creationId="{18B8B265-E68C-4B64-9238-781F0102C57B}"/>
          </ac:spMkLst>
        </pc:spChg>
        <pc:spChg chg="add del">
          <ac:chgData name="chloe-may southway" userId="4c0dc31c8ae8ceba" providerId="LiveId" clId="{BF1D7537-153B-0F43-B983-A6731C9D32CD}" dt="2019-11-05T14:16:54.112" v="714" actId="26606"/>
          <ac:spMkLst>
            <pc:docMk/>
            <pc:sldMk cId="2668270452" sldId="265"/>
            <ac:spMk id="21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4.954" v="716" actId="26606"/>
          <ac:spMkLst>
            <pc:docMk/>
            <pc:sldMk cId="2668270452" sldId="265"/>
            <ac:spMk id="23" creationId="{32812C54-7AEF-4ABB-826E-221F51CB0F30}"/>
          </ac:spMkLst>
        </pc:spChg>
        <pc:spChg chg="add del">
          <ac:chgData name="chloe-may southway" userId="4c0dc31c8ae8ceba" providerId="LiveId" clId="{BF1D7537-153B-0F43-B983-A6731C9D32CD}" dt="2019-11-05T14:16:54.954" v="716" actId="26606"/>
          <ac:spMkLst>
            <pc:docMk/>
            <pc:sldMk cId="2668270452" sldId="265"/>
            <ac:spMk id="24" creationId="{891F40E4-8A76-44CF-91EC-907367352626}"/>
          </ac:spMkLst>
        </pc:spChg>
        <pc:spChg chg="add del">
          <ac:chgData name="chloe-may southway" userId="4c0dc31c8ae8ceba" providerId="LiveId" clId="{BF1D7537-153B-0F43-B983-A6731C9D32CD}" dt="2019-11-05T14:16:54.954" v="716" actId="26606"/>
          <ac:spMkLst>
            <pc:docMk/>
            <pc:sldMk cId="2668270452" sldId="265"/>
            <ac:spMk id="25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5.817" v="718" actId="26606"/>
          <ac:spMkLst>
            <pc:docMk/>
            <pc:sldMk cId="2668270452" sldId="265"/>
            <ac:spMk id="27" creationId="{A14902AA-4E7E-4D93-A756-AC2EF9AAF932}"/>
          </ac:spMkLst>
        </pc:spChg>
        <pc:spChg chg="add del">
          <ac:chgData name="chloe-may southway" userId="4c0dc31c8ae8ceba" providerId="LiveId" clId="{BF1D7537-153B-0F43-B983-A6731C9D32CD}" dt="2019-11-05T14:16:55.817" v="718" actId="26606"/>
          <ac:spMkLst>
            <pc:docMk/>
            <pc:sldMk cId="2668270452" sldId="265"/>
            <ac:spMk id="28" creationId="{AE0AE5A0-0098-4DC4-82DC-CCE4071B655B}"/>
          </ac:spMkLst>
        </pc:spChg>
        <pc:spChg chg="add del">
          <ac:chgData name="chloe-may southway" userId="4c0dc31c8ae8ceba" providerId="LiveId" clId="{BF1D7537-153B-0F43-B983-A6731C9D32CD}" dt="2019-11-05T14:16:55.817" v="718" actId="26606"/>
          <ac:spMkLst>
            <pc:docMk/>
            <pc:sldMk cId="2668270452" sldId="265"/>
            <ac:spMk id="29" creationId="{B6D28670-6E3D-4F4B-AD22-EFA33BF3CA29}"/>
          </ac:spMkLst>
        </pc:spChg>
        <pc:spChg chg="add del">
          <ac:chgData name="chloe-may southway" userId="4c0dc31c8ae8ceba" providerId="LiveId" clId="{BF1D7537-153B-0F43-B983-A6731C9D32CD}" dt="2019-11-05T14:16:55.817" v="718" actId="26606"/>
          <ac:spMkLst>
            <pc:docMk/>
            <pc:sldMk cId="2668270452" sldId="265"/>
            <ac:spMk id="30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6.693" v="720" actId="26606"/>
          <ac:spMkLst>
            <pc:docMk/>
            <pc:sldMk cId="2668270452" sldId="265"/>
            <ac:spMk id="32" creationId="{BA75F4A0-FEAF-4F1B-9C48-7688BF9D4148}"/>
          </ac:spMkLst>
        </pc:spChg>
        <pc:spChg chg="add del">
          <ac:chgData name="chloe-may southway" userId="4c0dc31c8ae8ceba" providerId="LiveId" clId="{BF1D7537-153B-0F43-B983-A6731C9D32CD}" dt="2019-11-05T14:16:56.693" v="720" actId="26606"/>
          <ac:spMkLst>
            <pc:docMk/>
            <pc:sldMk cId="2668270452" sldId="265"/>
            <ac:spMk id="33" creationId="{F1EC79F3-0DE6-47BA-9C5C-039C54F4AC27}"/>
          </ac:spMkLst>
        </pc:spChg>
        <pc:spChg chg="add del">
          <ac:chgData name="chloe-may southway" userId="4c0dc31c8ae8ceba" providerId="LiveId" clId="{BF1D7537-153B-0F43-B983-A6731C9D32CD}" dt="2019-11-05T14:16:56.693" v="720" actId="26606"/>
          <ac:spMkLst>
            <pc:docMk/>
            <pc:sldMk cId="2668270452" sldId="265"/>
            <ac:spMk id="34" creationId="{C86C2B07-2A41-4CB1-9C51-F037AF41765C}"/>
          </ac:spMkLst>
        </pc:spChg>
        <pc:spChg chg="add del">
          <ac:chgData name="chloe-may southway" userId="4c0dc31c8ae8ceba" providerId="LiveId" clId="{BF1D7537-153B-0F43-B983-A6731C9D32CD}" dt="2019-11-05T14:16:56.693" v="720" actId="26606"/>
          <ac:spMkLst>
            <pc:docMk/>
            <pc:sldMk cId="2668270452" sldId="265"/>
            <ac:spMk id="35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6.693" v="720" actId="26606"/>
          <ac:spMkLst>
            <pc:docMk/>
            <pc:sldMk cId="2668270452" sldId="265"/>
            <ac:spMk id="36" creationId="{A3F67AAC-C977-4759-A5C8-6BC998F963D3}"/>
          </ac:spMkLst>
        </pc:spChg>
        <pc:spChg chg="add del">
          <ac:chgData name="chloe-may southway" userId="4c0dc31c8ae8ceba" providerId="LiveId" clId="{BF1D7537-153B-0F43-B983-A6731C9D32CD}" dt="2019-11-05T14:16:57.573" v="722" actId="26606"/>
          <ac:spMkLst>
            <pc:docMk/>
            <pc:sldMk cId="2668270452" sldId="265"/>
            <ac:spMk id="38" creationId="{7C159B63-C56D-4E4E-8B07-40A1346DC926}"/>
          </ac:spMkLst>
        </pc:spChg>
        <pc:spChg chg="add del">
          <ac:chgData name="chloe-may southway" userId="4c0dc31c8ae8ceba" providerId="LiveId" clId="{BF1D7537-153B-0F43-B983-A6731C9D32CD}" dt="2019-11-05T14:16:57.573" v="722" actId="26606"/>
          <ac:spMkLst>
            <pc:docMk/>
            <pc:sldMk cId="2668270452" sldId="265"/>
            <ac:spMk id="39" creationId="{27DEF201-077E-444A-A3F0-66E14253572F}"/>
          </ac:spMkLst>
        </pc:spChg>
        <pc:spChg chg="add del">
          <ac:chgData name="chloe-may southway" userId="4c0dc31c8ae8ceba" providerId="LiveId" clId="{BF1D7537-153B-0F43-B983-A6731C9D32CD}" dt="2019-11-05T14:16:57.573" v="722" actId="26606"/>
          <ac:spMkLst>
            <pc:docMk/>
            <pc:sldMk cId="2668270452" sldId="265"/>
            <ac:spMk id="40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9.623" v="724" actId="26606"/>
          <ac:spMkLst>
            <pc:docMk/>
            <pc:sldMk cId="2668270452" sldId="265"/>
            <ac:spMk id="42" creationId="{7C159B63-C56D-4E4E-8B07-40A1346DC926}"/>
          </ac:spMkLst>
        </pc:spChg>
        <pc:spChg chg="add del">
          <ac:chgData name="chloe-may southway" userId="4c0dc31c8ae8ceba" providerId="LiveId" clId="{BF1D7537-153B-0F43-B983-A6731C9D32CD}" dt="2019-11-05T14:16:59.623" v="724" actId="26606"/>
          <ac:spMkLst>
            <pc:docMk/>
            <pc:sldMk cId="2668270452" sldId="265"/>
            <ac:spMk id="43" creationId="{965CE4C0-2C24-5B47-8965-77E0FB251AD2}"/>
          </ac:spMkLst>
        </pc:spChg>
        <pc:spChg chg="add del">
          <ac:chgData name="chloe-may southway" userId="4c0dc31c8ae8ceba" providerId="LiveId" clId="{BF1D7537-153B-0F43-B983-A6731C9D32CD}" dt="2019-11-05T14:16:59.623" v="724" actId="26606"/>
          <ac:spMkLst>
            <pc:docMk/>
            <pc:sldMk cId="2668270452" sldId="265"/>
            <ac:spMk id="44" creationId="{27DEF201-077E-444A-A3F0-66E14253572F}"/>
          </ac:spMkLst>
        </pc:spChg>
        <pc:spChg chg="add del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48" creationId="{1F9A0C1C-8ABC-401B-8FE9-AC9327C4C587}"/>
          </ac:spMkLst>
        </pc:spChg>
        <pc:spChg chg="add del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49" creationId="{BA5783C3-2F96-40A7-A24F-30CB07AA3928}"/>
          </ac:spMkLst>
        </pc:spChg>
        <pc:spChg chg="add del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50" creationId="{A9D08DBA-0326-4C4E-ACFB-576F3ABDD2D0}"/>
          </ac:spMkLst>
        </pc:spChg>
        <pc:spChg chg="add del">
          <ac:chgData name="chloe-may southway" userId="4c0dc31c8ae8ceba" providerId="LiveId" clId="{BF1D7537-153B-0F43-B983-A6731C9D32CD}" dt="2019-11-05T14:17:32.549" v="767" actId="26606"/>
          <ac:spMkLst>
            <pc:docMk/>
            <pc:sldMk cId="2668270452" sldId="265"/>
            <ac:spMk id="60" creationId="{1F9A0C1C-8ABC-401B-8FE9-AC9327C4C587}"/>
          </ac:spMkLst>
        </pc:spChg>
        <pc:spChg chg="add del">
          <ac:chgData name="chloe-may southway" userId="4c0dc31c8ae8ceba" providerId="LiveId" clId="{BF1D7537-153B-0F43-B983-A6731C9D32CD}" dt="2019-11-05T14:17:32.549" v="767" actId="26606"/>
          <ac:spMkLst>
            <pc:docMk/>
            <pc:sldMk cId="2668270452" sldId="265"/>
            <ac:spMk id="62" creationId="{BA5783C3-2F96-40A7-A24F-30CB07AA3928}"/>
          </ac:spMkLst>
        </pc:spChg>
        <pc:spChg chg="add del">
          <ac:chgData name="chloe-may southway" userId="4c0dc31c8ae8ceba" providerId="LiveId" clId="{BF1D7537-153B-0F43-B983-A6731C9D32CD}" dt="2019-11-05T14:17:32.549" v="767" actId="26606"/>
          <ac:spMkLst>
            <pc:docMk/>
            <pc:sldMk cId="2668270452" sldId="265"/>
            <ac:spMk id="64" creationId="{A9D08DBA-0326-4C4E-ACFB-576F3ABDD2D0}"/>
          </ac:spMkLst>
        </pc:spChg>
        <pc:spChg chg="add del">
          <ac:chgData name="chloe-may southway" userId="4c0dc31c8ae8ceba" providerId="LiveId" clId="{BF1D7537-153B-0F43-B983-A6731C9D32CD}" dt="2019-11-05T14:17:34.407" v="771" actId="26606"/>
          <ac:spMkLst>
            <pc:docMk/>
            <pc:sldMk cId="2668270452" sldId="265"/>
            <ac:spMk id="69" creationId="{46433AC8-8A78-46AB-B013-07DC9D75258C}"/>
          </ac:spMkLst>
        </pc:spChg>
        <pc:spChg chg="add del">
          <ac:chgData name="chloe-may southway" userId="4c0dc31c8ae8ceba" providerId="LiveId" clId="{BF1D7537-153B-0F43-B983-A6731C9D32CD}" dt="2019-11-05T14:17:34.407" v="771" actId="26606"/>
          <ac:spMkLst>
            <pc:docMk/>
            <pc:sldMk cId="2668270452" sldId="265"/>
            <ac:spMk id="70" creationId="{37E10E69-B2A5-4F8D-A7C0-F958BB7B47C1}"/>
          </ac:spMkLst>
        </pc:spChg>
        <pc:spChg chg="add del">
          <ac:chgData name="chloe-may southway" userId="4c0dc31c8ae8ceba" providerId="LiveId" clId="{BF1D7537-153B-0F43-B983-A6731C9D32CD}" dt="2019-11-05T14:17:34.407" v="771" actId="26606"/>
          <ac:spMkLst>
            <pc:docMk/>
            <pc:sldMk cId="2668270452" sldId="265"/>
            <ac:spMk id="71" creationId="{2E4B17F2-7877-4CC5-B6F6-F4147FE7B290}"/>
          </ac:spMkLst>
        </pc:spChg>
        <pc:spChg chg="add del">
          <ac:chgData name="chloe-may southway" userId="4c0dc31c8ae8ceba" providerId="LiveId" clId="{BF1D7537-153B-0F43-B983-A6731C9D32CD}" dt="2019-11-05T14:17:35.540" v="773" actId="26606"/>
          <ac:spMkLst>
            <pc:docMk/>
            <pc:sldMk cId="2668270452" sldId="265"/>
            <ac:spMk id="74" creationId="{5D213B41-AC9B-4E61-BEED-FF4C168A8942}"/>
          </ac:spMkLst>
        </pc:spChg>
        <pc:spChg chg="add del">
          <ac:chgData name="chloe-may southway" userId="4c0dc31c8ae8ceba" providerId="LiveId" clId="{BF1D7537-153B-0F43-B983-A6731C9D32CD}" dt="2019-11-05T14:17:35.540" v="773" actId="26606"/>
          <ac:spMkLst>
            <pc:docMk/>
            <pc:sldMk cId="2668270452" sldId="265"/>
            <ac:spMk id="75" creationId="{D8BB75D5-93A7-4EC9-A2FB-DCBDE6DE3008}"/>
          </ac:spMkLst>
        </pc:spChg>
        <pc:spChg chg="add del">
          <ac:chgData name="chloe-may southway" userId="4c0dc31c8ae8ceba" providerId="LiveId" clId="{BF1D7537-153B-0F43-B983-A6731C9D32CD}" dt="2019-11-05T14:17:35.540" v="773" actId="26606"/>
          <ac:spMkLst>
            <pc:docMk/>
            <pc:sldMk cId="2668270452" sldId="265"/>
            <ac:spMk id="76" creationId="{628FBD9F-3B86-4C98-8F77-383320737739}"/>
          </ac:spMkLst>
        </pc:spChg>
        <pc:spChg chg="add del">
          <ac:chgData name="chloe-may southway" userId="4c0dc31c8ae8ceba" providerId="LiveId" clId="{BF1D7537-153B-0F43-B983-A6731C9D32CD}" dt="2019-11-05T14:17:36.478" v="775" actId="26606"/>
          <ac:spMkLst>
            <pc:docMk/>
            <pc:sldMk cId="2668270452" sldId="265"/>
            <ac:spMk id="79" creationId="{0CDA5809-5664-4520-ADC8-6959936A11B1}"/>
          </ac:spMkLst>
        </pc:spChg>
        <pc:spChg chg="add del">
          <ac:chgData name="chloe-may southway" userId="4c0dc31c8ae8ceba" providerId="LiveId" clId="{BF1D7537-153B-0F43-B983-A6731C9D32CD}" dt="2019-11-05T14:17:36.478" v="775" actId="26606"/>
          <ac:spMkLst>
            <pc:docMk/>
            <pc:sldMk cId="2668270452" sldId="265"/>
            <ac:spMk id="80" creationId="{D4C54414-6E76-4C63-9BDF-ED19F3B331E7}"/>
          </ac:spMkLst>
        </pc:spChg>
        <pc:spChg chg="add del">
          <ac:chgData name="chloe-may southway" userId="4c0dc31c8ae8ceba" providerId="LiveId" clId="{BF1D7537-153B-0F43-B983-A6731C9D32CD}" dt="2019-11-05T14:17:38.901" v="777" actId="26606"/>
          <ac:spMkLst>
            <pc:docMk/>
            <pc:sldMk cId="2668270452" sldId="265"/>
            <ac:spMk id="83" creationId="{68F1F725-3B9F-48FA-85B5-910ED33809BF}"/>
          </ac:spMkLst>
        </pc:spChg>
        <pc:spChg chg="add del">
          <ac:chgData name="chloe-may southway" userId="4c0dc31c8ae8ceba" providerId="LiveId" clId="{BF1D7537-153B-0F43-B983-A6731C9D32CD}" dt="2019-11-05T14:17:38.901" v="777" actId="26606"/>
          <ac:spMkLst>
            <pc:docMk/>
            <pc:sldMk cId="2668270452" sldId="265"/>
            <ac:spMk id="84" creationId="{2B98F522-A153-4D25-A159-3223950FC1D9}"/>
          </ac:spMkLst>
        </pc:spChg>
        <pc:spChg chg="add del">
          <ac:chgData name="chloe-may southway" userId="4c0dc31c8ae8ceba" providerId="LiveId" clId="{BF1D7537-153B-0F43-B983-A6731C9D32CD}" dt="2019-11-05T14:17:38.901" v="777" actId="26606"/>
          <ac:spMkLst>
            <pc:docMk/>
            <pc:sldMk cId="2668270452" sldId="265"/>
            <ac:spMk id="85" creationId="{AFFE3E22-88D2-4D23-B65D-9695124B07D9}"/>
          </ac:spMkLst>
        </pc:spChg>
        <pc:spChg chg="add del">
          <ac:chgData name="chloe-may southway" userId="4c0dc31c8ae8ceba" providerId="LiveId" clId="{BF1D7537-153B-0F43-B983-A6731C9D32CD}" dt="2019-11-05T14:17:39.823" v="779" actId="26606"/>
          <ac:spMkLst>
            <pc:docMk/>
            <pc:sldMk cId="2668270452" sldId="265"/>
            <ac:spMk id="88" creationId="{0CDA5809-5664-4520-ADC8-6959936A11B1}"/>
          </ac:spMkLst>
        </pc:spChg>
        <pc:spChg chg="add del">
          <ac:chgData name="chloe-may southway" userId="4c0dc31c8ae8ceba" providerId="LiveId" clId="{BF1D7537-153B-0F43-B983-A6731C9D32CD}" dt="2019-11-05T14:17:39.823" v="779" actId="26606"/>
          <ac:spMkLst>
            <pc:docMk/>
            <pc:sldMk cId="2668270452" sldId="265"/>
            <ac:spMk id="89" creationId="{D4C54414-6E76-4C63-9BDF-ED19F3B331E7}"/>
          </ac:spMkLst>
        </pc:spChg>
        <pc:spChg chg="add del">
          <ac:chgData name="chloe-may southway" userId="4c0dc31c8ae8ceba" providerId="LiveId" clId="{BF1D7537-153B-0F43-B983-A6731C9D32CD}" dt="2019-11-05T14:17:40.736" v="781" actId="26606"/>
          <ac:spMkLst>
            <pc:docMk/>
            <pc:sldMk cId="2668270452" sldId="265"/>
            <ac:spMk id="92" creationId="{5D213B41-AC9B-4E61-BEED-FF4C168A8942}"/>
          </ac:spMkLst>
        </pc:spChg>
        <pc:spChg chg="add del">
          <ac:chgData name="chloe-may southway" userId="4c0dc31c8ae8ceba" providerId="LiveId" clId="{BF1D7537-153B-0F43-B983-A6731C9D32CD}" dt="2019-11-05T14:17:40.736" v="781" actId="26606"/>
          <ac:spMkLst>
            <pc:docMk/>
            <pc:sldMk cId="2668270452" sldId="265"/>
            <ac:spMk id="93" creationId="{D8BB75D5-93A7-4EC9-A2FB-DCBDE6DE3008}"/>
          </ac:spMkLst>
        </pc:spChg>
        <pc:spChg chg="add del">
          <ac:chgData name="chloe-may southway" userId="4c0dc31c8ae8ceba" providerId="LiveId" clId="{BF1D7537-153B-0F43-B983-A6731C9D32CD}" dt="2019-11-05T14:17:40.736" v="781" actId="26606"/>
          <ac:spMkLst>
            <pc:docMk/>
            <pc:sldMk cId="2668270452" sldId="265"/>
            <ac:spMk id="94" creationId="{628FBD9F-3B86-4C98-8F77-383320737739}"/>
          </ac:spMkLst>
        </pc:spChg>
        <pc:spChg chg="add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99" creationId="{1F9A0C1C-8ABC-401B-8FE9-AC9327C4C587}"/>
          </ac:spMkLst>
        </pc:spChg>
        <pc:spChg chg="add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100" creationId="{BA5783C3-2F96-40A7-A24F-30CB07AA3928}"/>
          </ac:spMkLst>
        </pc:spChg>
        <pc:spChg chg="add">
          <ac:chgData name="chloe-may southway" userId="4c0dc31c8ae8ceba" providerId="LiveId" clId="{BF1D7537-153B-0F43-B983-A6731C9D32CD}" dt="2019-11-05T14:17:41.552" v="784" actId="26606"/>
          <ac:spMkLst>
            <pc:docMk/>
            <pc:sldMk cId="2668270452" sldId="265"/>
            <ac:spMk id="101" creationId="{A9D08DBA-0326-4C4E-ACFB-576F3ABDD2D0}"/>
          </ac:spMkLst>
        </pc:spChg>
        <pc:grpChg chg="add del">
          <ac:chgData name="chloe-may southway" userId="4c0dc31c8ae8ceba" providerId="LiveId" clId="{BF1D7537-153B-0F43-B983-A6731C9D32CD}" dt="2019-11-05T14:16:53.145" v="712" actId="26606"/>
          <ac:grpSpMkLst>
            <pc:docMk/>
            <pc:sldMk cId="2668270452" sldId="265"/>
            <ac:grpSpMk id="10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41.552" v="784" actId="26606"/>
          <ac:grpSpMkLst>
            <pc:docMk/>
            <pc:sldMk cId="2668270452" sldId="265"/>
            <ac:grpSpMk id="46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2.549" v="767" actId="26606"/>
          <ac:grpSpMkLst>
            <pc:docMk/>
            <pc:sldMk cId="2668270452" sldId="265"/>
            <ac:grpSpMk id="56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3.460" v="769" actId="26606"/>
          <ac:grpSpMkLst>
            <pc:docMk/>
            <pc:sldMk cId="2668270452" sldId="265"/>
            <ac:grpSpMk id="66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4.407" v="771" actId="26606"/>
          <ac:grpSpMkLst>
            <pc:docMk/>
            <pc:sldMk cId="2668270452" sldId="265"/>
            <ac:grpSpMk id="68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5.540" v="773" actId="26606"/>
          <ac:grpSpMkLst>
            <pc:docMk/>
            <pc:sldMk cId="2668270452" sldId="265"/>
            <ac:grpSpMk id="73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6.478" v="775" actId="26606"/>
          <ac:grpSpMkLst>
            <pc:docMk/>
            <pc:sldMk cId="2668270452" sldId="265"/>
            <ac:grpSpMk id="78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8.901" v="777" actId="26606"/>
          <ac:grpSpMkLst>
            <pc:docMk/>
            <pc:sldMk cId="2668270452" sldId="265"/>
            <ac:grpSpMk id="82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39.823" v="779" actId="26606"/>
          <ac:grpSpMkLst>
            <pc:docMk/>
            <pc:sldMk cId="2668270452" sldId="265"/>
            <ac:grpSpMk id="87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40.736" v="781" actId="26606"/>
          <ac:grpSpMkLst>
            <pc:docMk/>
            <pc:sldMk cId="2668270452" sldId="265"/>
            <ac:grpSpMk id="91" creationId="{449BC34D-9C23-4D6D-8213-1F471AF85B3F}"/>
          </ac:grpSpMkLst>
        </pc:grpChg>
        <pc:grpChg chg="add del">
          <ac:chgData name="chloe-may southway" userId="4c0dc31c8ae8ceba" providerId="LiveId" clId="{BF1D7537-153B-0F43-B983-A6731C9D32CD}" dt="2019-11-05T14:17:41.542" v="783" actId="26606"/>
          <ac:grpSpMkLst>
            <pc:docMk/>
            <pc:sldMk cId="2668270452" sldId="265"/>
            <ac:grpSpMk id="96" creationId="{449BC34D-9C23-4D6D-8213-1F471AF85B3F}"/>
          </ac:grpSpMkLst>
        </pc:grpChg>
        <pc:grpChg chg="add">
          <ac:chgData name="chloe-may southway" userId="4c0dc31c8ae8ceba" providerId="LiveId" clId="{BF1D7537-153B-0F43-B983-A6731C9D32CD}" dt="2019-11-05T14:17:41.552" v="784" actId="26606"/>
          <ac:grpSpMkLst>
            <pc:docMk/>
            <pc:sldMk cId="2668270452" sldId="265"/>
            <ac:grpSpMk id="98" creationId="{449BC34D-9C23-4D6D-8213-1F471AF85B3F}"/>
          </ac:grpSpMkLst>
        </pc:grpChg>
        <pc:picChg chg="add del">
          <ac:chgData name="chloe-may southway" userId="4c0dc31c8ae8ceba" providerId="LiveId" clId="{BF1D7537-153B-0F43-B983-A6731C9D32CD}" dt="2019-11-05T14:16:53.145" v="712" actId="26606"/>
          <ac:picMkLst>
            <pc:docMk/>
            <pc:sldMk cId="2668270452" sldId="265"/>
            <ac:picMk id="7" creationId="{730995E5-93AB-4337-91F0-92C2F32FE503}"/>
          </ac:picMkLst>
        </pc:picChg>
        <pc:picChg chg="add mod">
          <ac:chgData name="chloe-may southway" userId="4c0dc31c8ae8ceba" providerId="LiveId" clId="{BF1D7537-153B-0F43-B983-A6731C9D32CD}" dt="2019-11-05T14:17:41.542" v="783" actId="26606"/>
          <ac:picMkLst>
            <pc:docMk/>
            <pc:sldMk cId="2668270452" sldId="265"/>
            <ac:picMk id="51" creationId="{A592EA72-A6F7-47AF-BAB3-3F2B0D0FC0D2}"/>
          </ac:picMkLst>
        </pc:picChg>
      </pc:sldChg>
      <pc:sldChg chg="addSp delSp modSp add mod ord setBg">
        <pc:chgData name="chloe-may southway" userId="4c0dc31c8ae8ceba" providerId="LiveId" clId="{BF1D7537-153B-0F43-B983-A6731C9D32CD}" dt="2019-11-06T21:33:07.557" v="1955" actId="14100"/>
        <pc:sldMkLst>
          <pc:docMk/>
          <pc:sldMk cId="3742678237" sldId="266"/>
        </pc:sldMkLst>
        <pc:spChg chg="del">
          <ac:chgData name="chloe-may southway" userId="4c0dc31c8ae8ceba" providerId="LiveId" clId="{BF1D7537-153B-0F43-B983-A6731C9D32CD}" dt="2019-11-06T21:04:58.447" v="1596" actId="478"/>
          <ac:spMkLst>
            <pc:docMk/>
            <pc:sldMk cId="3742678237" sldId="266"/>
            <ac:spMk id="2" creationId="{D936B676-273A-964D-8867-4EDBBA3BEA12}"/>
          </ac:spMkLst>
        </pc:spChg>
        <pc:spChg chg="del">
          <ac:chgData name="chloe-may southway" userId="4c0dc31c8ae8ceba" providerId="LiveId" clId="{BF1D7537-153B-0F43-B983-A6731C9D32CD}" dt="2019-11-06T21:05:00.430" v="1597" actId="478"/>
          <ac:spMkLst>
            <pc:docMk/>
            <pc:sldMk cId="3742678237" sldId="266"/>
            <ac:spMk id="3" creationId="{DBF8EE4D-2DA7-2B42-BDF8-5DE4AD5CBCFA}"/>
          </ac:spMkLst>
        </pc:spChg>
        <pc:spChg chg="add mod">
          <ac:chgData name="chloe-may southway" userId="4c0dc31c8ae8ceba" providerId="LiveId" clId="{BF1D7537-153B-0F43-B983-A6731C9D32CD}" dt="2019-11-06T21:32:51.706" v="1945" actId="403"/>
          <ac:spMkLst>
            <pc:docMk/>
            <pc:sldMk cId="3742678237" sldId="266"/>
            <ac:spMk id="6" creationId="{91B67EB8-6041-B24E-A7C7-0B51CA7BC9AE}"/>
          </ac:spMkLst>
        </pc:spChg>
        <pc:spChg chg="add mod">
          <ac:chgData name="chloe-may southway" userId="4c0dc31c8ae8ceba" providerId="LiveId" clId="{BF1D7537-153B-0F43-B983-A6731C9D32CD}" dt="2019-11-06T21:33:04.865" v="1954" actId="1076"/>
          <ac:spMkLst>
            <pc:docMk/>
            <pc:sldMk cId="3742678237" sldId="266"/>
            <ac:spMk id="7" creationId="{507AC2AB-56E8-914E-9CC2-93911C04AE6D}"/>
          </ac:spMkLst>
        </pc:spChg>
        <pc:spChg chg="add del">
          <ac:chgData name="chloe-may southway" userId="4c0dc31c8ae8ceba" providerId="LiveId" clId="{BF1D7537-153B-0F43-B983-A6731C9D32CD}" dt="2019-11-06T21:06:15.838" v="1612" actId="26606"/>
          <ac:spMkLst>
            <pc:docMk/>
            <pc:sldMk cId="3742678237" sldId="266"/>
            <ac:spMk id="10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15.838" v="1612" actId="26606"/>
          <ac:spMkLst>
            <pc:docMk/>
            <pc:sldMk cId="3742678237" sldId="266"/>
            <ac:spMk id="12" creationId="{9A5A698B-F644-41A9-BD67-6316EDB7A951}"/>
          </ac:spMkLst>
        </pc:spChg>
        <pc:spChg chg="add del">
          <ac:chgData name="chloe-may southway" userId="4c0dc31c8ae8ceba" providerId="LiveId" clId="{BF1D7537-153B-0F43-B983-A6731C9D32CD}" dt="2019-11-06T21:06:17.266" v="1614" actId="26606"/>
          <ac:spMkLst>
            <pc:docMk/>
            <pc:sldMk cId="3742678237" sldId="266"/>
            <ac:spMk id="16" creationId="{0C634C77-7EAE-486F-BBA9-98DFA03209D4}"/>
          </ac:spMkLst>
        </pc:spChg>
        <pc:spChg chg="add del">
          <ac:chgData name="chloe-may southway" userId="4c0dc31c8ae8ceba" providerId="LiveId" clId="{BF1D7537-153B-0F43-B983-A6731C9D32CD}" dt="2019-11-06T21:06:15.838" v="1612" actId="26606"/>
          <ac:spMkLst>
            <pc:docMk/>
            <pc:sldMk cId="3742678237" sldId="266"/>
            <ac:spMk id="18" creationId="{35E7CCC3-B903-495C-835D-87A78FB05A01}"/>
          </ac:spMkLst>
        </pc:spChg>
        <pc:spChg chg="add del">
          <ac:chgData name="chloe-may southway" userId="4c0dc31c8ae8ceba" providerId="LiveId" clId="{BF1D7537-153B-0F43-B983-A6731C9D32CD}" dt="2019-11-06T21:06:15.838" v="1612" actId="26606"/>
          <ac:spMkLst>
            <pc:docMk/>
            <pc:sldMk cId="3742678237" sldId="266"/>
            <ac:spMk id="20" creationId="{584170D1-B32B-4D7D-AA30-9D84747A0574}"/>
          </ac:spMkLst>
        </pc:spChg>
        <pc:spChg chg="add del">
          <ac:chgData name="chloe-may southway" userId="4c0dc31c8ae8ceba" providerId="LiveId" clId="{BF1D7537-153B-0F43-B983-A6731C9D32CD}" dt="2019-11-06T21:06:17.266" v="1614" actId="26606"/>
          <ac:spMkLst>
            <pc:docMk/>
            <pc:sldMk cId="3742678237" sldId="266"/>
            <ac:spMk id="22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17.266" v="1614" actId="26606"/>
          <ac:spMkLst>
            <pc:docMk/>
            <pc:sldMk cId="3742678237" sldId="266"/>
            <ac:spMk id="23" creationId="{A2B36470-9A0C-4C86-99EB-05358284D0DB}"/>
          </ac:spMkLst>
        </pc:spChg>
        <pc:spChg chg="add del">
          <ac:chgData name="chloe-may southway" userId="4c0dc31c8ae8ceba" providerId="LiveId" clId="{BF1D7537-153B-0F43-B983-A6731C9D32CD}" dt="2019-11-06T21:06:17.266" v="1614" actId="26606"/>
          <ac:spMkLst>
            <pc:docMk/>
            <pc:sldMk cId="3742678237" sldId="266"/>
            <ac:spMk id="24" creationId="{0DD2F460-AD0F-49B5-80F2-18F1F65E34BC}"/>
          </ac:spMkLst>
        </pc:spChg>
        <pc:spChg chg="add del">
          <ac:chgData name="chloe-may southway" userId="4c0dc31c8ae8ceba" providerId="LiveId" clId="{BF1D7537-153B-0F43-B983-A6731C9D32CD}" dt="2019-11-06T21:06:17.971" v="1616" actId="26606"/>
          <ac:spMkLst>
            <pc:docMk/>
            <pc:sldMk cId="3742678237" sldId="266"/>
            <ac:spMk id="26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17.971" v="1616" actId="26606"/>
          <ac:spMkLst>
            <pc:docMk/>
            <pc:sldMk cId="3742678237" sldId="266"/>
            <ac:spMk id="27" creationId="{3A3D0CF5-C0A0-4195-804D-B82489B1D71B}"/>
          </ac:spMkLst>
        </pc:spChg>
        <pc:spChg chg="add del">
          <ac:chgData name="chloe-may southway" userId="4c0dc31c8ae8ceba" providerId="LiveId" clId="{BF1D7537-153B-0F43-B983-A6731C9D32CD}" dt="2019-11-06T21:06:19.782" v="1618" actId="26606"/>
          <ac:spMkLst>
            <pc:docMk/>
            <pc:sldMk cId="3742678237" sldId="266"/>
            <ac:spMk id="29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19.782" v="1618" actId="26606"/>
          <ac:spMkLst>
            <pc:docMk/>
            <pc:sldMk cId="3742678237" sldId="266"/>
            <ac:spMk id="30" creationId="{CCF149C3-E4A6-43E8-809C-26C3EAD8AF1C}"/>
          </ac:spMkLst>
        </pc:spChg>
        <pc:spChg chg="add del">
          <ac:chgData name="chloe-may southway" userId="4c0dc31c8ae8ceba" providerId="LiveId" clId="{BF1D7537-153B-0F43-B983-A6731C9D32CD}" dt="2019-11-06T21:06:19.782" v="1618" actId="26606"/>
          <ac:spMkLst>
            <pc:docMk/>
            <pc:sldMk cId="3742678237" sldId="266"/>
            <ac:spMk id="31" creationId="{EAC0A162-6354-4C2A-94DE-5E6F0C08C2ED}"/>
          </ac:spMkLst>
        </pc:spChg>
        <pc:spChg chg="add del">
          <ac:chgData name="chloe-may southway" userId="4c0dc31c8ae8ceba" providerId="LiveId" clId="{BF1D7537-153B-0F43-B983-A6731C9D32CD}" dt="2019-11-06T21:06:19.782" v="1618" actId="26606"/>
          <ac:spMkLst>
            <pc:docMk/>
            <pc:sldMk cId="3742678237" sldId="266"/>
            <ac:spMk id="32" creationId="{673579CE-7415-4C2A-B6EB-8F95E933EA5D}"/>
          </ac:spMkLst>
        </pc:spChg>
        <pc:spChg chg="add del">
          <ac:chgData name="chloe-may southway" userId="4c0dc31c8ae8ceba" providerId="LiveId" clId="{BF1D7537-153B-0F43-B983-A6731C9D32CD}" dt="2019-11-06T21:06:19.782" v="1618" actId="26606"/>
          <ac:spMkLst>
            <pc:docMk/>
            <pc:sldMk cId="3742678237" sldId="266"/>
            <ac:spMk id="33" creationId="{CD23D7BD-C07A-4E13-B6D4-6BDDC6C9D9D7}"/>
          </ac:spMkLst>
        </pc:spChg>
        <pc:spChg chg="add del">
          <ac:chgData name="chloe-may southway" userId="4c0dc31c8ae8ceba" providerId="LiveId" clId="{BF1D7537-153B-0F43-B983-A6731C9D32CD}" dt="2019-11-06T21:06:21.965" v="1620" actId="26606"/>
          <ac:spMkLst>
            <pc:docMk/>
            <pc:sldMk cId="3742678237" sldId="266"/>
            <ac:spMk id="35" creationId="{F39856C9-B699-4894-AF50-7025D59A5895}"/>
          </ac:spMkLst>
        </pc:spChg>
        <pc:spChg chg="add del">
          <ac:chgData name="chloe-may southway" userId="4c0dc31c8ae8ceba" providerId="LiveId" clId="{BF1D7537-153B-0F43-B983-A6731C9D32CD}" dt="2019-11-06T21:06:21.965" v="1620" actId="26606"/>
          <ac:spMkLst>
            <pc:docMk/>
            <pc:sldMk cId="3742678237" sldId="266"/>
            <ac:spMk id="36" creationId="{F863E846-0423-457A-B1BF-DD35A92D87F6}"/>
          </ac:spMkLst>
        </pc:spChg>
        <pc:spChg chg="add del">
          <ac:chgData name="chloe-may southway" userId="4c0dc31c8ae8ceba" providerId="LiveId" clId="{BF1D7537-153B-0F43-B983-A6731C9D32CD}" dt="2019-11-06T21:06:21.965" v="1620" actId="26606"/>
          <ac:spMkLst>
            <pc:docMk/>
            <pc:sldMk cId="3742678237" sldId="266"/>
            <ac:spMk id="37" creationId="{AE14D58D-9A39-475D-9C0D-7AC54AC5CCBE}"/>
          </ac:spMkLst>
        </pc:spChg>
        <pc:spChg chg="add del">
          <ac:chgData name="chloe-may southway" userId="4c0dc31c8ae8ceba" providerId="LiveId" clId="{BF1D7537-153B-0F43-B983-A6731C9D32CD}" dt="2019-11-06T21:06:22.932" v="1622" actId="26606"/>
          <ac:spMkLst>
            <pc:docMk/>
            <pc:sldMk cId="3742678237" sldId="266"/>
            <ac:spMk id="39" creationId="{F39856C9-B699-4894-AF50-7025D59A5895}"/>
          </ac:spMkLst>
        </pc:spChg>
        <pc:spChg chg="add del">
          <ac:chgData name="chloe-may southway" userId="4c0dc31c8ae8ceba" providerId="LiveId" clId="{BF1D7537-153B-0F43-B983-A6731C9D32CD}" dt="2019-11-06T21:06:22.932" v="1622" actId="26606"/>
          <ac:spMkLst>
            <pc:docMk/>
            <pc:sldMk cId="3742678237" sldId="266"/>
            <ac:spMk id="40" creationId="{5C3DE70B-05C6-46E4-AB06-592B97E54B8C}"/>
          </ac:spMkLst>
        </pc:spChg>
        <pc:spChg chg="add del">
          <ac:chgData name="chloe-may southway" userId="4c0dc31c8ae8ceba" providerId="LiveId" clId="{BF1D7537-153B-0F43-B983-A6731C9D32CD}" dt="2019-11-06T21:06:23.735" v="1624" actId="26606"/>
          <ac:spMkLst>
            <pc:docMk/>
            <pc:sldMk cId="3742678237" sldId="266"/>
            <ac:spMk id="44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23.735" v="1624" actId="26606"/>
          <ac:spMkLst>
            <pc:docMk/>
            <pc:sldMk cId="3742678237" sldId="266"/>
            <ac:spMk id="45" creationId="{720A4BE3-BDC1-44E6-AD6B-7402831DB5C0}"/>
          </ac:spMkLst>
        </pc:spChg>
        <pc:spChg chg="add del">
          <ac:chgData name="chloe-may southway" userId="4c0dc31c8ae8ceba" providerId="LiveId" clId="{BF1D7537-153B-0F43-B983-A6731C9D32CD}" dt="2019-11-06T21:06:23.735" v="1624" actId="26606"/>
          <ac:spMkLst>
            <pc:docMk/>
            <pc:sldMk cId="3742678237" sldId="266"/>
            <ac:spMk id="46" creationId="{C6E7E04C-C1B0-4864-907E-EEE1D902334E}"/>
          </ac:spMkLst>
        </pc:spChg>
        <pc:spChg chg="add del">
          <ac:chgData name="chloe-may southway" userId="4c0dc31c8ae8ceba" providerId="LiveId" clId="{BF1D7537-153B-0F43-B983-A6731C9D32CD}" dt="2019-11-06T21:06:23.735" v="1624" actId="26606"/>
          <ac:spMkLst>
            <pc:docMk/>
            <pc:sldMk cId="3742678237" sldId="266"/>
            <ac:spMk id="47" creationId="{210BECB7-B0E8-4970-9104-6873E40CF720}"/>
          </ac:spMkLst>
        </pc:spChg>
        <pc:spChg chg="add del">
          <ac:chgData name="chloe-may southway" userId="4c0dc31c8ae8ceba" providerId="LiveId" clId="{BF1D7537-153B-0F43-B983-A6731C9D32CD}" dt="2019-11-06T21:06:27.315" v="1626" actId="26606"/>
          <ac:spMkLst>
            <pc:docMk/>
            <pc:sldMk cId="3742678237" sldId="266"/>
            <ac:spMk id="49" creationId="{F39856C9-B699-4894-AF50-7025D59A5895}"/>
          </ac:spMkLst>
        </pc:spChg>
        <pc:spChg chg="add del">
          <ac:chgData name="chloe-may southway" userId="4c0dc31c8ae8ceba" providerId="LiveId" clId="{BF1D7537-153B-0F43-B983-A6731C9D32CD}" dt="2019-11-06T21:06:27.315" v="1626" actId="26606"/>
          <ac:spMkLst>
            <pc:docMk/>
            <pc:sldMk cId="3742678237" sldId="266"/>
            <ac:spMk id="50" creationId="{23A347ED-7CC8-41C7-8208-213D1BF6C885}"/>
          </ac:spMkLst>
        </pc:spChg>
        <pc:spChg chg="add del">
          <ac:chgData name="chloe-may southway" userId="4c0dc31c8ae8ceba" providerId="LiveId" clId="{BF1D7537-153B-0F43-B983-A6731C9D32CD}" dt="2019-11-06T21:06:27.315" v="1626" actId="26606"/>
          <ac:spMkLst>
            <pc:docMk/>
            <pc:sldMk cId="3742678237" sldId="266"/>
            <ac:spMk id="51" creationId="{0A6BE675-C4E9-4D2D-B321-AF46D0C6FA0B}"/>
          </ac:spMkLst>
        </pc:spChg>
        <pc:spChg chg="add del">
          <ac:chgData name="chloe-may southway" userId="4c0dc31c8ae8ceba" providerId="LiveId" clId="{BF1D7537-153B-0F43-B983-A6731C9D32CD}" dt="2019-11-06T21:06:27.315" v="1626" actId="26606"/>
          <ac:spMkLst>
            <pc:docMk/>
            <pc:sldMk cId="3742678237" sldId="266"/>
            <ac:spMk id="52" creationId="{512D29FE-926A-4372-8E74-2D67ED7128C7}"/>
          </ac:spMkLst>
        </pc:spChg>
        <pc:spChg chg="add del">
          <ac:chgData name="chloe-may southway" userId="4c0dc31c8ae8ceba" providerId="LiveId" clId="{BF1D7537-153B-0F43-B983-A6731C9D32CD}" dt="2019-11-06T21:06:27.766" v="1628" actId="26606"/>
          <ac:spMkLst>
            <pc:docMk/>
            <pc:sldMk cId="3742678237" sldId="266"/>
            <ac:spMk id="54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27.766" v="1628" actId="26606"/>
          <ac:spMkLst>
            <pc:docMk/>
            <pc:sldMk cId="3742678237" sldId="266"/>
            <ac:spMk id="55" creationId="{720A4BE3-BDC1-44E6-AD6B-7402831DB5C0}"/>
          </ac:spMkLst>
        </pc:spChg>
        <pc:spChg chg="add del">
          <ac:chgData name="chloe-may southway" userId="4c0dc31c8ae8ceba" providerId="LiveId" clId="{BF1D7537-153B-0F43-B983-A6731C9D32CD}" dt="2019-11-06T21:06:27.766" v="1628" actId="26606"/>
          <ac:spMkLst>
            <pc:docMk/>
            <pc:sldMk cId="3742678237" sldId="266"/>
            <ac:spMk id="56" creationId="{C6E7E04C-C1B0-4864-907E-EEE1D902334E}"/>
          </ac:spMkLst>
        </pc:spChg>
        <pc:spChg chg="add del">
          <ac:chgData name="chloe-may southway" userId="4c0dc31c8ae8ceba" providerId="LiveId" clId="{BF1D7537-153B-0F43-B983-A6731C9D32CD}" dt="2019-11-06T21:06:27.766" v="1628" actId="26606"/>
          <ac:spMkLst>
            <pc:docMk/>
            <pc:sldMk cId="3742678237" sldId="266"/>
            <ac:spMk id="57" creationId="{210BECB7-B0E8-4970-9104-6873E40CF720}"/>
          </ac:spMkLst>
        </pc:spChg>
        <pc:spChg chg="add del">
          <ac:chgData name="chloe-may southway" userId="4c0dc31c8ae8ceba" providerId="LiveId" clId="{BF1D7537-153B-0F43-B983-A6731C9D32CD}" dt="2019-11-06T21:06:28.017" v="1630" actId="26606"/>
          <ac:spMkLst>
            <pc:docMk/>
            <pc:sldMk cId="3742678237" sldId="266"/>
            <ac:spMk id="59" creationId="{F39856C9-B699-4894-AF50-7025D59A5895}"/>
          </ac:spMkLst>
        </pc:spChg>
        <pc:spChg chg="add del">
          <ac:chgData name="chloe-may southway" userId="4c0dc31c8ae8ceba" providerId="LiveId" clId="{BF1D7537-153B-0F43-B983-A6731C9D32CD}" dt="2019-11-06T21:06:28.017" v="1630" actId="26606"/>
          <ac:spMkLst>
            <pc:docMk/>
            <pc:sldMk cId="3742678237" sldId="266"/>
            <ac:spMk id="60" creationId="{5C3DE70B-05C6-46E4-AB06-592B97E54B8C}"/>
          </ac:spMkLst>
        </pc:spChg>
        <pc:spChg chg="add del">
          <ac:chgData name="chloe-may southway" userId="4c0dc31c8ae8ceba" providerId="LiveId" clId="{BF1D7537-153B-0F43-B983-A6731C9D32CD}" dt="2019-11-06T21:06:28.504" v="1632" actId="26606"/>
          <ac:spMkLst>
            <pc:docMk/>
            <pc:sldMk cId="3742678237" sldId="266"/>
            <ac:spMk id="64" creationId="{F39856C9-B699-4894-AF50-7025D59A5895}"/>
          </ac:spMkLst>
        </pc:spChg>
        <pc:spChg chg="add del">
          <ac:chgData name="chloe-may southway" userId="4c0dc31c8ae8ceba" providerId="LiveId" clId="{BF1D7537-153B-0F43-B983-A6731C9D32CD}" dt="2019-11-06T21:06:28.504" v="1632" actId="26606"/>
          <ac:spMkLst>
            <pc:docMk/>
            <pc:sldMk cId="3742678237" sldId="266"/>
            <ac:spMk id="65" creationId="{F863E846-0423-457A-B1BF-DD35A92D87F6}"/>
          </ac:spMkLst>
        </pc:spChg>
        <pc:spChg chg="add del">
          <ac:chgData name="chloe-may southway" userId="4c0dc31c8ae8ceba" providerId="LiveId" clId="{BF1D7537-153B-0F43-B983-A6731C9D32CD}" dt="2019-11-06T21:06:28.504" v="1632" actId="26606"/>
          <ac:spMkLst>
            <pc:docMk/>
            <pc:sldMk cId="3742678237" sldId="266"/>
            <ac:spMk id="66" creationId="{AE14D58D-9A39-475D-9C0D-7AC54AC5CCBE}"/>
          </ac:spMkLst>
        </pc:spChg>
        <pc:spChg chg="add del">
          <ac:chgData name="chloe-may southway" userId="4c0dc31c8ae8ceba" providerId="LiveId" clId="{BF1D7537-153B-0F43-B983-A6731C9D32CD}" dt="2019-11-06T21:06:29.060" v="1634" actId="26606"/>
          <ac:spMkLst>
            <pc:docMk/>
            <pc:sldMk cId="3742678237" sldId="266"/>
            <ac:spMk id="68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29.060" v="1634" actId="26606"/>
          <ac:spMkLst>
            <pc:docMk/>
            <pc:sldMk cId="3742678237" sldId="266"/>
            <ac:spMk id="69" creationId="{CCF149C3-E4A6-43E8-809C-26C3EAD8AF1C}"/>
          </ac:spMkLst>
        </pc:spChg>
        <pc:spChg chg="add del">
          <ac:chgData name="chloe-may southway" userId="4c0dc31c8ae8ceba" providerId="LiveId" clId="{BF1D7537-153B-0F43-B983-A6731C9D32CD}" dt="2019-11-06T21:06:29.060" v="1634" actId="26606"/>
          <ac:spMkLst>
            <pc:docMk/>
            <pc:sldMk cId="3742678237" sldId="266"/>
            <ac:spMk id="70" creationId="{EAC0A162-6354-4C2A-94DE-5E6F0C08C2ED}"/>
          </ac:spMkLst>
        </pc:spChg>
        <pc:spChg chg="add del">
          <ac:chgData name="chloe-may southway" userId="4c0dc31c8ae8ceba" providerId="LiveId" clId="{BF1D7537-153B-0F43-B983-A6731C9D32CD}" dt="2019-11-06T21:06:29.060" v="1634" actId="26606"/>
          <ac:spMkLst>
            <pc:docMk/>
            <pc:sldMk cId="3742678237" sldId="266"/>
            <ac:spMk id="71" creationId="{673579CE-7415-4C2A-B6EB-8F95E933EA5D}"/>
          </ac:spMkLst>
        </pc:spChg>
        <pc:spChg chg="add del">
          <ac:chgData name="chloe-may southway" userId="4c0dc31c8ae8ceba" providerId="LiveId" clId="{BF1D7537-153B-0F43-B983-A6731C9D32CD}" dt="2019-11-06T21:06:29.060" v="1634" actId="26606"/>
          <ac:spMkLst>
            <pc:docMk/>
            <pc:sldMk cId="3742678237" sldId="266"/>
            <ac:spMk id="72" creationId="{CD23D7BD-C07A-4E13-B6D4-6BDDC6C9D9D7}"/>
          </ac:spMkLst>
        </pc:spChg>
        <pc:spChg chg="add del">
          <ac:chgData name="chloe-may southway" userId="4c0dc31c8ae8ceba" providerId="LiveId" clId="{BF1D7537-153B-0F43-B983-A6731C9D32CD}" dt="2019-11-06T21:06:30.615" v="1636" actId="26606"/>
          <ac:spMkLst>
            <pc:docMk/>
            <pc:sldMk cId="3742678237" sldId="266"/>
            <ac:spMk id="74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30.615" v="1636" actId="26606"/>
          <ac:spMkLst>
            <pc:docMk/>
            <pc:sldMk cId="3742678237" sldId="266"/>
            <ac:spMk id="75" creationId="{3A3D0CF5-C0A0-4195-804D-B82489B1D71B}"/>
          </ac:spMkLst>
        </pc:spChg>
        <pc:spChg chg="add del">
          <ac:chgData name="chloe-may southway" userId="4c0dc31c8ae8ceba" providerId="LiveId" clId="{BF1D7537-153B-0F43-B983-A6731C9D32CD}" dt="2019-11-06T21:06:31.179" v="1638" actId="26606"/>
          <ac:spMkLst>
            <pc:docMk/>
            <pc:sldMk cId="3742678237" sldId="266"/>
            <ac:spMk id="77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31.179" v="1638" actId="26606"/>
          <ac:spMkLst>
            <pc:docMk/>
            <pc:sldMk cId="3742678237" sldId="266"/>
            <ac:spMk id="78" creationId="{A2B36470-9A0C-4C86-99EB-05358284D0DB}"/>
          </ac:spMkLst>
        </pc:spChg>
        <pc:spChg chg="add del">
          <ac:chgData name="chloe-may southway" userId="4c0dc31c8ae8ceba" providerId="LiveId" clId="{BF1D7537-153B-0F43-B983-A6731C9D32CD}" dt="2019-11-06T21:06:31.179" v="1638" actId="26606"/>
          <ac:spMkLst>
            <pc:docMk/>
            <pc:sldMk cId="3742678237" sldId="266"/>
            <ac:spMk id="79" creationId="{0DD2F460-AD0F-49B5-80F2-18F1F65E34BC}"/>
          </ac:spMkLst>
        </pc:spChg>
        <pc:spChg chg="add del">
          <ac:chgData name="chloe-may southway" userId="4c0dc31c8ae8ceba" providerId="LiveId" clId="{BF1D7537-153B-0F43-B983-A6731C9D32CD}" dt="2019-11-06T21:06:31.179" v="1638" actId="26606"/>
          <ac:spMkLst>
            <pc:docMk/>
            <pc:sldMk cId="3742678237" sldId="266"/>
            <ac:spMk id="80" creationId="{0C634C77-7EAE-486F-BBA9-98DFA03209D4}"/>
          </ac:spMkLst>
        </pc:spChg>
        <pc:spChg chg="add del">
          <ac:chgData name="chloe-may southway" userId="4c0dc31c8ae8ceba" providerId="LiveId" clId="{BF1D7537-153B-0F43-B983-A6731C9D32CD}" dt="2019-11-06T21:06:32.067" v="1640" actId="26606"/>
          <ac:spMkLst>
            <pc:docMk/>
            <pc:sldMk cId="3742678237" sldId="266"/>
            <ac:spMk id="82" creationId="{9E8A3474-A3A2-4200-9E98-3433E3D193E2}"/>
          </ac:spMkLst>
        </pc:spChg>
        <pc:spChg chg="add del">
          <ac:chgData name="chloe-may southway" userId="4c0dc31c8ae8ceba" providerId="LiveId" clId="{BF1D7537-153B-0F43-B983-A6731C9D32CD}" dt="2019-11-06T21:06:32.067" v="1640" actId="26606"/>
          <ac:spMkLst>
            <pc:docMk/>
            <pc:sldMk cId="3742678237" sldId="266"/>
            <ac:spMk id="83" creationId="{9A5A698B-F644-41A9-BD67-6316EDB7A951}"/>
          </ac:spMkLst>
        </pc:spChg>
        <pc:spChg chg="add del">
          <ac:chgData name="chloe-may southway" userId="4c0dc31c8ae8ceba" providerId="LiveId" clId="{BF1D7537-153B-0F43-B983-A6731C9D32CD}" dt="2019-11-06T21:06:32.067" v="1640" actId="26606"/>
          <ac:spMkLst>
            <pc:docMk/>
            <pc:sldMk cId="3742678237" sldId="266"/>
            <ac:spMk id="86" creationId="{35E7CCC3-B903-495C-835D-87A78FB05A01}"/>
          </ac:spMkLst>
        </pc:spChg>
        <pc:spChg chg="add del">
          <ac:chgData name="chloe-may southway" userId="4c0dc31c8ae8ceba" providerId="LiveId" clId="{BF1D7537-153B-0F43-B983-A6731C9D32CD}" dt="2019-11-06T21:06:32.067" v="1640" actId="26606"/>
          <ac:spMkLst>
            <pc:docMk/>
            <pc:sldMk cId="3742678237" sldId="266"/>
            <ac:spMk id="87" creationId="{584170D1-B32B-4D7D-AA30-9D84747A0574}"/>
          </ac:spMkLst>
        </pc:spChg>
        <pc:spChg chg="add">
          <ac:chgData name="chloe-may southway" userId="4c0dc31c8ae8ceba" providerId="LiveId" clId="{BF1D7537-153B-0F43-B983-A6731C9D32CD}" dt="2019-11-06T21:06:32.080" v="1641" actId="26606"/>
          <ac:spMkLst>
            <pc:docMk/>
            <pc:sldMk cId="3742678237" sldId="266"/>
            <ac:spMk id="89" creationId="{9E8A3474-A3A2-4200-9E98-3433E3D193E2}"/>
          </ac:spMkLst>
        </pc:spChg>
        <pc:spChg chg="add">
          <ac:chgData name="chloe-may southway" userId="4c0dc31c8ae8ceba" providerId="LiveId" clId="{BF1D7537-153B-0F43-B983-A6731C9D32CD}" dt="2019-11-06T21:06:32.080" v="1641" actId="26606"/>
          <ac:spMkLst>
            <pc:docMk/>
            <pc:sldMk cId="3742678237" sldId="266"/>
            <ac:spMk id="90" creationId="{A2B36470-9A0C-4C86-99EB-05358284D0DB}"/>
          </ac:spMkLst>
        </pc:spChg>
        <pc:spChg chg="add">
          <ac:chgData name="chloe-may southway" userId="4c0dc31c8ae8ceba" providerId="LiveId" clId="{BF1D7537-153B-0F43-B983-A6731C9D32CD}" dt="2019-11-06T21:06:32.080" v="1641" actId="26606"/>
          <ac:spMkLst>
            <pc:docMk/>
            <pc:sldMk cId="3742678237" sldId="266"/>
            <ac:spMk id="91" creationId="{0DD2F460-AD0F-49B5-80F2-18F1F65E34BC}"/>
          </ac:spMkLst>
        </pc:spChg>
        <pc:spChg chg="add">
          <ac:chgData name="chloe-may southway" userId="4c0dc31c8ae8ceba" providerId="LiveId" clId="{BF1D7537-153B-0F43-B983-A6731C9D32CD}" dt="2019-11-06T21:06:32.080" v="1641" actId="26606"/>
          <ac:spMkLst>
            <pc:docMk/>
            <pc:sldMk cId="3742678237" sldId="266"/>
            <ac:spMk id="92" creationId="{0C634C77-7EAE-486F-BBA9-98DFA03209D4}"/>
          </ac:spMkLst>
        </pc:spChg>
        <pc:grpChg chg="add del">
          <ac:chgData name="chloe-may southway" userId="4c0dc31c8ae8ceba" providerId="LiveId" clId="{BF1D7537-153B-0F43-B983-A6731C9D32CD}" dt="2019-11-06T21:06:15.838" v="1612" actId="26606"/>
          <ac:grpSpMkLst>
            <pc:docMk/>
            <pc:sldMk cId="3742678237" sldId="266"/>
            <ac:grpSpMk id="14" creationId="{BA916D8B-8E5E-442C-93D2-F10B324962F3}"/>
          </ac:grpSpMkLst>
        </pc:grpChg>
        <pc:grpChg chg="add del">
          <ac:chgData name="chloe-may southway" userId="4c0dc31c8ae8ceba" providerId="LiveId" clId="{BF1D7537-153B-0F43-B983-A6731C9D32CD}" dt="2019-11-06T21:06:22.932" v="1622" actId="26606"/>
          <ac:grpSpMkLst>
            <pc:docMk/>
            <pc:sldMk cId="3742678237" sldId="266"/>
            <ac:grpSpMk id="41" creationId="{3F6B1F72-3DFE-41AE-801A-429F74DFAC76}"/>
          </ac:grpSpMkLst>
        </pc:grpChg>
        <pc:grpChg chg="add del">
          <ac:chgData name="chloe-may southway" userId="4c0dc31c8ae8ceba" providerId="LiveId" clId="{BF1D7537-153B-0F43-B983-A6731C9D32CD}" dt="2019-11-06T21:06:28.017" v="1630" actId="26606"/>
          <ac:grpSpMkLst>
            <pc:docMk/>
            <pc:sldMk cId="3742678237" sldId="266"/>
            <ac:grpSpMk id="61" creationId="{3F6B1F72-3DFE-41AE-801A-429F74DFAC76}"/>
          </ac:grpSpMkLst>
        </pc:grpChg>
        <pc:grpChg chg="add del">
          <ac:chgData name="chloe-may southway" userId="4c0dc31c8ae8ceba" providerId="LiveId" clId="{BF1D7537-153B-0F43-B983-A6731C9D32CD}" dt="2019-11-06T21:06:32.067" v="1640" actId="26606"/>
          <ac:grpSpMkLst>
            <pc:docMk/>
            <pc:sldMk cId="3742678237" sldId="266"/>
            <ac:grpSpMk id="84" creationId="{BA916D8B-8E5E-442C-93D2-F10B324962F3}"/>
          </ac:grpSpMkLst>
        </pc:grpChg>
        <pc:picChg chg="add mod ord">
          <ac:chgData name="chloe-may southway" userId="4c0dc31c8ae8ceba" providerId="LiveId" clId="{BF1D7537-153B-0F43-B983-A6731C9D32CD}" dt="2019-11-06T21:08:00.148" v="1752" actId="14100"/>
          <ac:picMkLst>
            <pc:docMk/>
            <pc:sldMk cId="3742678237" sldId="266"/>
            <ac:picMk id="4" creationId="{B9FF789F-76FA-6D46-BFE2-72B7B7A475BE}"/>
          </ac:picMkLst>
        </pc:picChg>
        <pc:picChg chg="add mod">
          <ac:chgData name="chloe-may southway" userId="4c0dc31c8ae8ceba" providerId="LiveId" clId="{BF1D7537-153B-0F43-B983-A6731C9D32CD}" dt="2019-11-06T21:33:07.557" v="1955" actId="14100"/>
          <ac:picMkLst>
            <pc:docMk/>
            <pc:sldMk cId="3742678237" sldId="266"/>
            <ac:picMk id="5" creationId="{711E8A17-B69D-EE48-A259-671F073F62F4}"/>
          </ac:picMkLst>
        </pc:picChg>
      </pc:sldChg>
      <pc:sldChg chg="addSp delSp modSp add del mod setBg">
        <pc:chgData name="chloe-may southway" userId="4c0dc31c8ae8ceba" providerId="LiveId" clId="{BF1D7537-153B-0F43-B983-A6731C9D32CD}" dt="2019-11-06T21:04:49.143" v="1594" actId="2696"/>
        <pc:sldMkLst>
          <pc:docMk/>
          <pc:sldMk cId="3757420636" sldId="266"/>
        </pc:sldMkLst>
        <pc:spChg chg="add mod">
          <ac:chgData name="chloe-may southway" userId="4c0dc31c8ae8ceba" providerId="LiveId" clId="{BF1D7537-153B-0F43-B983-A6731C9D32CD}" dt="2019-11-06T21:02:25.302" v="1571" actId="20577"/>
          <ac:spMkLst>
            <pc:docMk/>
            <pc:sldMk cId="3757420636" sldId="266"/>
            <ac:spMk id="5" creationId="{E0A0B990-4454-4D4D-8ACD-A373B2885DAA}"/>
          </ac:spMkLst>
        </pc:spChg>
        <pc:spChg chg="add mod">
          <ac:chgData name="chloe-may southway" userId="4c0dc31c8ae8ceba" providerId="LiveId" clId="{BF1D7537-153B-0F43-B983-A6731C9D32CD}" dt="2019-11-06T21:02:09.024" v="1552" actId="14100"/>
          <ac:spMkLst>
            <pc:docMk/>
            <pc:sldMk cId="3757420636" sldId="266"/>
            <ac:spMk id="6" creationId="{80EA2FB6-3EEE-C241-8B29-56545C6415D7}"/>
          </ac:spMkLst>
        </pc:spChg>
        <pc:spChg chg="add del">
          <ac:chgData name="chloe-may southway" userId="4c0dc31c8ae8ceba" providerId="LiveId" clId="{BF1D7537-153B-0F43-B983-A6731C9D32CD}" dt="2019-11-06T21:01:05.565" v="1497" actId="26606"/>
          <ac:spMkLst>
            <pc:docMk/>
            <pc:sldMk cId="3757420636" sldId="266"/>
            <ac:spMk id="9" creationId="{9A5A698B-F644-41A9-BD67-6316EDB7A951}"/>
          </ac:spMkLst>
        </pc:spChg>
        <pc:spChg chg="add del">
          <ac:chgData name="chloe-may southway" userId="4c0dc31c8ae8ceba" providerId="LiveId" clId="{BF1D7537-153B-0F43-B983-A6731C9D32CD}" dt="2019-11-06T21:01:08.139" v="1499" actId="26606"/>
          <ac:spMkLst>
            <pc:docMk/>
            <pc:sldMk cId="3757420636" sldId="266"/>
            <ac:spMk id="13" creationId="{0C634C77-7EAE-486F-BBA9-98DFA03209D4}"/>
          </ac:spMkLst>
        </pc:spChg>
        <pc:spChg chg="add del">
          <ac:chgData name="chloe-may southway" userId="4c0dc31c8ae8ceba" providerId="LiveId" clId="{BF1D7537-153B-0F43-B983-A6731C9D32CD}" dt="2019-11-06T21:01:05.565" v="1497" actId="26606"/>
          <ac:spMkLst>
            <pc:docMk/>
            <pc:sldMk cId="3757420636" sldId="266"/>
            <ac:spMk id="15" creationId="{35E7CCC3-B903-495C-835D-87A78FB05A01}"/>
          </ac:spMkLst>
        </pc:spChg>
        <pc:spChg chg="add del">
          <ac:chgData name="chloe-may southway" userId="4c0dc31c8ae8ceba" providerId="LiveId" clId="{BF1D7537-153B-0F43-B983-A6731C9D32CD}" dt="2019-11-06T21:01:05.565" v="1497" actId="26606"/>
          <ac:spMkLst>
            <pc:docMk/>
            <pc:sldMk cId="3757420636" sldId="266"/>
            <ac:spMk id="17" creationId="{584170D1-B32B-4D7D-AA30-9D84747A0574}"/>
          </ac:spMkLst>
        </pc:spChg>
        <pc:spChg chg="add del">
          <ac:chgData name="chloe-may southway" userId="4c0dc31c8ae8ceba" providerId="LiveId" clId="{BF1D7537-153B-0F43-B983-A6731C9D32CD}" dt="2019-11-06T21:01:08.139" v="1499" actId="26606"/>
          <ac:spMkLst>
            <pc:docMk/>
            <pc:sldMk cId="3757420636" sldId="266"/>
            <ac:spMk id="19" creationId="{A2B36470-9A0C-4C86-99EB-05358284D0DB}"/>
          </ac:spMkLst>
        </pc:spChg>
        <pc:spChg chg="add del">
          <ac:chgData name="chloe-may southway" userId="4c0dc31c8ae8ceba" providerId="LiveId" clId="{BF1D7537-153B-0F43-B983-A6731C9D32CD}" dt="2019-11-06T21:01:08.139" v="1499" actId="26606"/>
          <ac:spMkLst>
            <pc:docMk/>
            <pc:sldMk cId="3757420636" sldId="266"/>
            <ac:spMk id="20" creationId="{0DD2F460-AD0F-49B5-80F2-18F1F65E34BC}"/>
          </ac:spMkLst>
        </pc:spChg>
        <pc:spChg chg="add del">
          <ac:chgData name="chloe-may southway" userId="4c0dc31c8ae8ceba" providerId="LiveId" clId="{BF1D7537-153B-0F43-B983-A6731C9D32CD}" dt="2019-11-06T21:01:10.952" v="1501" actId="26606"/>
          <ac:spMkLst>
            <pc:docMk/>
            <pc:sldMk cId="3757420636" sldId="266"/>
            <ac:spMk id="22" creationId="{CCF149C3-E4A6-43E8-809C-26C3EAD8AF1C}"/>
          </ac:spMkLst>
        </pc:spChg>
        <pc:spChg chg="add del">
          <ac:chgData name="chloe-may southway" userId="4c0dc31c8ae8ceba" providerId="LiveId" clId="{BF1D7537-153B-0F43-B983-A6731C9D32CD}" dt="2019-11-06T21:01:10.952" v="1501" actId="26606"/>
          <ac:spMkLst>
            <pc:docMk/>
            <pc:sldMk cId="3757420636" sldId="266"/>
            <ac:spMk id="23" creationId="{EAC0A162-6354-4C2A-94DE-5E6F0C08C2ED}"/>
          </ac:spMkLst>
        </pc:spChg>
        <pc:spChg chg="add del">
          <ac:chgData name="chloe-may southway" userId="4c0dc31c8ae8ceba" providerId="LiveId" clId="{BF1D7537-153B-0F43-B983-A6731C9D32CD}" dt="2019-11-06T21:01:10.952" v="1501" actId="26606"/>
          <ac:spMkLst>
            <pc:docMk/>
            <pc:sldMk cId="3757420636" sldId="266"/>
            <ac:spMk id="24" creationId="{673579CE-7415-4C2A-B6EB-8F95E933EA5D}"/>
          </ac:spMkLst>
        </pc:spChg>
        <pc:spChg chg="add del">
          <ac:chgData name="chloe-may southway" userId="4c0dc31c8ae8ceba" providerId="LiveId" clId="{BF1D7537-153B-0F43-B983-A6731C9D32CD}" dt="2019-11-06T21:01:10.952" v="1501" actId="26606"/>
          <ac:spMkLst>
            <pc:docMk/>
            <pc:sldMk cId="3757420636" sldId="266"/>
            <ac:spMk id="25" creationId="{CD23D7BD-C07A-4E13-B6D4-6BDDC6C9D9D7}"/>
          </ac:spMkLst>
        </pc:spChg>
        <pc:spChg chg="add del">
          <ac:chgData name="chloe-may southway" userId="4c0dc31c8ae8ceba" providerId="LiveId" clId="{BF1D7537-153B-0F43-B983-A6731C9D32CD}" dt="2019-11-06T21:01:11.982" v="1503" actId="26606"/>
          <ac:spMkLst>
            <pc:docMk/>
            <pc:sldMk cId="3757420636" sldId="266"/>
            <ac:spMk id="27" creationId="{9A5A698B-F644-41A9-BD67-6316EDB7A951}"/>
          </ac:spMkLst>
        </pc:spChg>
        <pc:spChg chg="add del">
          <ac:chgData name="chloe-may southway" userId="4c0dc31c8ae8ceba" providerId="LiveId" clId="{BF1D7537-153B-0F43-B983-A6731C9D32CD}" dt="2019-11-06T21:01:11.982" v="1503" actId="26606"/>
          <ac:spMkLst>
            <pc:docMk/>
            <pc:sldMk cId="3757420636" sldId="266"/>
            <ac:spMk id="30" creationId="{35E7CCC3-B903-495C-835D-87A78FB05A01}"/>
          </ac:spMkLst>
        </pc:spChg>
        <pc:spChg chg="add del">
          <ac:chgData name="chloe-may southway" userId="4c0dc31c8ae8ceba" providerId="LiveId" clId="{BF1D7537-153B-0F43-B983-A6731C9D32CD}" dt="2019-11-06T21:01:11.982" v="1503" actId="26606"/>
          <ac:spMkLst>
            <pc:docMk/>
            <pc:sldMk cId="3757420636" sldId="266"/>
            <ac:spMk id="31" creationId="{584170D1-B32B-4D7D-AA30-9D84747A0574}"/>
          </ac:spMkLst>
        </pc:spChg>
        <pc:spChg chg="add del">
          <ac:chgData name="chloe-may southway" userId="4c0dc31c8ae8ceba" providerId="LiveId" clId="{BF1D7537-153B-0F43-B983-A6731C9D32CD}" dt="2019-11-06T21:01:12.178" v="1505" actId="26606"/>
          <ac:spMkLst>
            <pc:docMk/>
            <pc:sldMk cId="3757420636" sldId="266"/>
            <ac:spMk id="33" creationId="{A2B36470-9A0C-4C86-99EB-05358284D0DB}"/>
          </ac:spMkLst>
        </pc:spChg>
        <pc:spChg chg="add del">
          <ac:chgData name="chloe-may southway" userId="4c0dc31c8ae8ceba" providerId="LiveId" clId="{BF1D7537-153B-0F43-B983-A6731C9D32CD}" dt="2019-11-06T21:01:12.178" v="1505" actId="26606"/>
          <ac:spMkLst>
            <pc:docMk/>
            <pc:sldMk cId="3757420636" sldId="266"/>
            <ac:spMk id="34" creationId="{0DD2F460-AD0F-49B5-80F2-18F1F65E34BC}"/>
          </ac:spMkLst>
        </pc:spChg>
        <pc:spChg chg="add del">
          <ac:chgData name="chloe-may southway" userId="4c0dc31c8ae8ceba" providerId="LiveId" clId="{BF1D7537-153B-0F43-B983-A6731C9D32CD}" dt="2019-11-06T21:01:12.178" v="1505" actId="26606"/>
          <ac:spMkLst>
            <pc:docMk/>
            <pc:sldMk cId="3757420636" sldId="266"/>
            <ac:spMk id="35" creationId="{0C634C77-7EAE-486F-BBA9-98DFA03209D4}"/>
          </ac:spMkLst>
        </pc:spChg>
        <pc:spChg chg="add del">
          <ac:chgData name="chloe-may southway" userId="4c0dc31c8ae8ceba" providerId="LiveId" clId="{BF1D7537-153B-0F43-B983-A6731C9D32CD}" dt="2019-11-06T21:01:12.408" v="1507" actId="26606"/>
          <ac:spMkLst>
            <pc:docMk/>
            <pc:sldMk cId="3757420636" sldId="266"/>
            <ac:spMk id="37" creationId="{CCF149C3-E4A6-43E8-809C-26C3EAD8AF1C}"/>
          </ac:spMkLst>
        </pc:spChg>
        <pc:spChg chg="add del">
          <ac:chgData name="chloe-may southway" userId="4c0dc31c8ae8ceba" providerId="LiveId" clId="{BF1D7537-153B-0F43-B983-A6731C9D32CD}" dt="2019-11-06T21:01:12.408" v="1507" actId="26606"/>
          <ac:spMkLst>
            <pc:docMk/>
            <pc:sldMk cId="3757420636" sldId="266"/>
            <ac:spMk id="38" creationId="{EAC0A162-6354-4C2A-94DE-5E6F0C08C2ED}"/>
          </ac:spMkLst>
        </pc:spChg>
        <pc:spChg chg="add del">
          <ac:chgData name="chloe-may southway" userId="4c0dc31c8ae8ceba" providerId="LiveId" clId="{BF1D7537-153B-0F43-B983-A6731C9D32CD}" dt="2019-11-06T21:01:12.408" v="1507" actId="26606"/>
          <ac:spMkLst>
            <pc:docMk/>
            <pc:sldMk cId="3757420636" sldId="266"/>
            <ac:spMk id="39" creationId="{673579CE-7415-4C2A-B6EB-8F95E933EA5D}"/>
          </ac:spMkLst>
        </pc:spChg>
        <pc:spChg chg="add del">
          <ac:chgData name="chloe-may southway" userId="4c0dc31c8ae8ceba" providerId="LiveId" clId="{BF1D7537-153B-0F43-B983-A6731C9D32CD}" dt="2019-11-06T21:01:12.408" v="1507" actId="26606"/>
          <ac:spMkLst>
            <pc:docMk/>
            <pc:sldMk cId="3757420636" sldId="266"/>
            <ac:spMk id="40" creationId="{CD23D7BD-C07A-4E13-B6D4-6BDDC6C9D9D7}"/>
          </ac:spMkLst>
        </pc:spChg>
        <pc:spChg chg="add del">
          <ac:chgData name="chloe-may southway" userId="4c0dc31c8ae8ceba" providerId="LiveId" clId="{BF1D7537-153B-0F43-B983-A6731C9D32CD}" dt="2019-11-06T21:01:12.899" v="1509" actId="26606"/>
          <ac:spMkLst>
            <pc:docMk/>
            <pc:sldMk cId="3757420636" sldId="266"/>
            <ac:spMk id="42" creationId="{720A4BE3-BDC1-44E6-AD6B-7402831DB5C0}"/>
          </ac:spMkLst>
        </pc:spChg>
        <pc:spChg chg="add del">
          <ac:chgData name="chloe-may southway" userId="4c0dc31c8ae8ceba" providerId="LiveId" clId="{BF1D7537-153B-0F43-B983-A6731C9D32CD}" dt="2019-11-06T21:01:12.899" v="1509" actId="26606"/>
          <ac:spMkLst>
            <pc:docMk/>
            <pc:sldMk cId="3757420636" sldId="266"/>
            <ac:spMk id="43" creationId="{C6E7E04C-C1B0-4864-907E-EEE1D902334E}"/>
          </ac:spMkLst>
        </pc:spChg>
        <pc:spChg chg="add del">
          <ac:chgData name="chloe-may southway" userId="4c0dc31c8ae8ceba" providerId="LiveId" clId="{BF1D7537-153B-0F43-B983-A6731C9D32CD}" dt="2019-11-06T21:01:12.899" v="1509" actId="26606"/>
          <ac:spMkLst>
            <pc:docMk/>
            <pc:sldMk cId="3757420636" sldId="266"/>
            <ac:spMk id="44" creationId="{210BECB7-B0E8-4970-9104-6873E40CF720}"/>
          </ac:spMkLst>
        </pc:spChg>
        <pc:spChg chg="add del">
          <ac:chgData name="chloe-may southway" userId="4c0dc31c8ae8ceba" providerId="LiveId" clId="{BF1D7537-153B-0F43-B983-A6731C9D32CD}" dt="2019-11-06T21:01:13.702" v="1511" actId="26606"/>
          <ac:spMkLst>
            <pc:docMk/>
            <pc:sldMk cId="3757420636" sldId="266"/>
            <ac:spMk id="46" creationId="{5C3DE70B-05C6-46E4-AB06-592B97E54B8C}"/>
          </ac:spMkLst>
        </pc:spChg>
        <pc:spChg chg="add del">
          <ac:chgData name="chloe-may southway" userId="4c0dc31c8ae8ceba" providerId="LiveId" clId="{BF1D7537-153B-0F43-B983-A6731C9D32CD}" dt="2019-11-06T21:01:15.150" v="1513" actId="26606"/>
          <ac:spMkLst>
            <pc:docMk/>
            <pc:sldMk cId="3757420636" sldId="266"/>
            <ac:spMk id="50" creationId="{F863E846-0423-457A-B1BF-DD35A92D87F6}"/>
          </ac:spMkLst>
        </pc:spChg>
        <pc:spChg chg="add del">
          <ac:chgData name="chloe-may southway" userId="4c0dc31c8ae8ceba" providerId="LiveId" clId="{BF1D7537-153B-0F43-B983-A6731C9D32CD}" dt="2019-11-06T21:01:15.150" v="1513" actId="26606"/>
          <ac:spMkLst>
            <pc:docMk/>
            <pc:sldMk cId="3757420636" sldId="266"/>
            <ac:spMk id="51" creationId="{AE14D58D-9A39-475D-9C0D-7AC54AC5CCBE}"/>
          </ac:spMkLst>
        </pc:spChg>
        <pc:spChg chg="add del">
          <ac:chgData name="chloe-may southway" userId="4c0dc31c8ae8ceba" providerId="LiveId" clId="{BF1D7537-153B-0F43-B983-A6731C9D32CD}" dt="2019-11-06T21:01:17.335" v="1515" actId="26606"/>
          <ac:spMkLst>
            <pc:docMk/>
            <pc:sldMk cId="3757420636" sldId="266"/>
            <ac:spMk id="53" creationId="{AE6F3CCF-B5C8-4086-AC6E-78B876EF2332}"/>
          </ac:spMkLst>
        </pc:spChg>
        <pc:spChg chg="add del">
          <ac:chgData name="chloe-may southway" userId="4c0dc31c8ae8ceba" providerId="LiveId" clId="{BF1D7537-153B-0F43-B983-A6731C9D32CD}" dt="2019-11-06T21:01:17.335" v="1515" actId="26606"/>
          <ac:spMkLst>
            <pc:docMk/>
            <pc:sldMk cId="3757420636" sldId="266"/>
            <ac:spMk id="54" creationId="{A35EEE65-63B3-404D-A638-8606471F0AA8}"/>
          </ac:spMkLst>
        </pc:spChg>
        <pc:spChg chg="add del">
          <ac:chgData name="chloe-may southway" userId="4c0dc31c8ae8ceba" providerId="LiveId" clId="{BF1D7537-153B-0F43-B983-A6731C9D32CD}" dt="2019-11-06T21:01:17.335" v="1515" actId="26606"/>
          <ac:spMkLst>
            <pc:docMk/>
            <pc:sldMk cId="3757420636" sldId="266"/>
            <ac:spMk id="55" creationId="{81D24394-A573-4BE9-AEA5-807296B27FC7}"/>
          </ac:spMkLst>
        </pc:spChg>
        <pc:spChg chg="add del">
          <ac:chgData name="chloe-may southway" userId="4c0dc31c8ae8ceba" providerId="LiveId" clId="{BF1D7537-153B-0F43-B983-A6731C9D32CD}" dt="2019-11-06T21:01:17.335" v="1515" actId="26606"/>
          <ac:spMkLst>
            <pc:docMk/>
            <pc:sldMk cId="3757420636" sldId="266"/>
            <ac:spMk id="56" creationId="{7A8183DC-1CD9-41AE-8170-BE53253B5154}"/>
          </ac:spMkLst>
        </pc:spChg>
        <pc:spChg chg="add del">
          <ac:chgData name="chloe-may southway" userId="4c0dc31c8ae8ceba" providerId="LiveId" clId="{BF1D7537-153B-0F43-B983-A6731C9D32CD}" dt="2019-11-06T21:01:17.335" v="1515" actId="26606"/>
          <ac:spMkLst>
            <pc:docMk/>
            <pc:sldMk cId="3757420636" sldId="266"/>
            <ac:spMk id="57" creationId="{41E16FFE-8842-415C-9E44-C1FEECD782B2}"/>
          </ac:spMkLst>
        </pc:spChg>
        <pc:spChg chg="add del">
          <ac:chgData name="chloe-may southway" userId="4c0dc31c8ae8ceba" providerId="LiveId" clId="{BF1D7537-153B-0F43-B983-A6731C9D32CD}" dt="2019-11-06T21:01:23.025" v="1517" actId="26606"/>
          <ac:spMkLst>
            <pc:docMk/>
            <pc:sldMk cId="3757420636" sldId="266"/>
            <ac:spMk id="59" creationId="{F863E846-0423-457A-B1BF-DD35A92D87F6}"/>
          </ac:spMkLst>
        </pc:spChg>
        <pc:spChg chg="add del">
          <ac:chgData name="chloe-may southway" userId="4c0dc31c8ae8ceba" providerId="LiveId" clId="{BF1D7537-153B-0F43-B983-A6731C9D32CD}" dt="2019-11-06T21:01:23.025" v="1517" actId="26606"/>
          <ac:spMkLst>
            <pc:docMk/>
            <pc:sldMk cId="3757420636" sldId="266"/>
            <ac:spMk id="60" creationId="{AE14D58D-9A39-475D-9C0D-7AC54AC5CCBE}"/>
          </ac:spMkLst>
        </pc:spChg>
        <pc:spChg chg="add del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62" creationId="{AE6F3CCF-B5C8-4086-AC6E-78B876EF2332}"/>
          </ac:spMkLst>
        </pc:spChg>
        <pc:spChg chg="add del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63" creationId="{A35EEE65-63B3-404D-A638-8606471F0AA8}"/>
          </ac:spMkLst>
        </pc:spChg>
        <pc:spChg chg="add del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64" creationId="{81D24394-A573-4BE9-AEA5-807296B27FC7}"/>
          </ac:spMkLst>
        </pc:spChg>
        <pc:spChg chg="add del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65" creationId="{7A8183DC-1CD9-41AE-8170-BE53253B5154}"/>
          </ac:spMkLst>
        </pc:spChg>
        <pc:spChg chg="add del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66" creationId="{41E16FFE-8842-415C-9E44-C1FEECD782B2}"/>
          </ac:spMkLst>
        </pc:spChg>
        <pc:spChg chg="add del">
          <ac:chgData name="chloe-may southway" userId="4c0dc31c8ae8ceba" providerId="LiveId" clId="{BF1D7537-153B-0F43-B983-A6731C9D32CD}" dt="2019-11-06T21:01:34.371" v="1522" actId="26606"/>
          <ac:spMkLst>
            <pc:docMk/>
            <pc:sldMk cId="3757420636" sldId="266"/>
            <ac:spMk id="71" creationId="{CCF149C3-E4A6-43E8-809C-26C3EAD8AF1C}"/>
          </ac:spMkLst>
        </pc:spChg>
        <pc:spChg chg="add del">
          <ac:chgData name="chloe-may southway" userId="4c0dc31c8ae8ceba" providerId="LiveId" clId="{BF1D7537-153B-0F43-B983-A6731C9D32CD}" dt="2019-11-06T21:01:34.371" v="1522" actId="26606"/>
          <ac:spMkLst>
            <pc:docMk/>
            <pc:sldMk cId="3757420636" sldId="266"/>
            <ac:spMk id="73" creationId="{EAC0A162-6354-4C2A-94DE-5E6F0C08C2ED}"/>
          </ac:spMkLst>
        </pc:spChg>
        <pc:spChg chg="add del">
          <ac:chgData name="chloe-may southway" userId="4c0dc31c8ae8ceba" providerId="LiveId" clId="{BF1D7537-153B-0F43-B983-A6731C9D32CD}" dt="2019-11-06T21:01:34.371" v="1522" actId="26606"/>
          <ac:spMkLst>
            <pc:docMk/>
            <pc:sldMk cId="3757420636" sldId="266"/>
            <ac:spMk id="75" creationId="{673579CE-7415-4C2A-B6EB-8F95E933EA5D}"/>
          </ac:spMkLst>
        </pc:spChg>
        <pc:spChg chg="add del">
          <ac:chgData name="chloe-may southway" userId="4c0dc31c8ae8ceba" providerId="LiveId" clId="{BF1D7537-153B-0F43-B983-A6731C9D32CD}" dt="2019-11-06T21:01:34.371" v="1522" actId="26606"/>
          <ac:spMkLst>
            <pc:docMk/>
            <pc:sldMk cId="3757420636" sldId="266"/>
            <ac:spMk id="77" creationId="{CD23D7BD-C07A-4E13-B6D4-6BDDC6C9D9D7}"/>
          </ac:spMkLst>
        </pc:spChg>
        <pc:spChg chg="add del">
          <ac:chgData name="chloe-may southway" userId="4c0dc31c8ae8ceba" providerId="LiveId" clId="{BF1D7537-153B-0F43-B983-A6731C9D32CD}" dt="2019-11-06T21:01:35.334" v="1524" actId="26606"/>
          <ac:spMkLst>
            <pc:docMk/>
            <pc:sldMk cId="3757420636" sldId="266"/>
            <ac:spMk id="79" creationId="{584170D1-B32B-4D7D-AA30-9D84747A0574}"/>
          </ac:spMkLst>
        </pc:spChg>
        <pc:spChg chg="add del">
          <ac:chgData name="chloe-may southway" userId="4c0dc31c8ae8ceba" providerId="LiveId" clId="{BF1D7537-153B-0F43-B983-A6731C9D32CD}" dt="2019-11-06T21:01:35.334" v="1524" actId="26606"/>
          <ac:spMkLst>
            <pc:docMk/>
            <pc:sldMk cId="3757420636" sldId="266"/>
            <ac:spMk id="80" creationId="{9A5A698B-F644-41A9-BD67-6316EDB7A951}"/>
          </ac:spMkLst>
        </pc:spChg>
        <pc:spChg chg="add del">
          <ac:chgData name="chloe-may southway" userId="4c0dc31c8ae8ceba" providerId="LiveId" clId="{BF1D7537-153B-0F43-B983-A6731C9D32CD}" dt="2019-11-06T21:01:35.334" v="1524" actId="26606"/>
          <ac:spMkLst>
            <pc:docMk/>
            <pc:sldMk cId="3757420636" sldId="266"/>
            <ac:spMk id="83" creationId="{35E7CCC3-B903-495C-835D-87A78FB05A01}"/>
          </ac:spMkLst>
        </pc:spChg>
        <pc:spChg chg="add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85" creationId="{A2B36470-9A0C-4C86-99EB-05358284D0DB}"/>
          </ac:spMkLst>
        </pc:spChg>
        <pc:spChg chg="add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86" creationId="{0DD2F460-AD0F-49B5-80F2-18F1F65E34BC}"/>
          </ac:spMkLst>
        </pc:spChg>
        <pc:spChg chg="add">
          <ac:chgData name="chloe-may southway" userId="4c0dc31c8ae8ceba" providerId="LiveId" clId="{BF1D7537-153B-0F43-B983-A6731C9D32CD}" dt="2019-11-06T21:01:35.720" v="1525" actId="26606"/>
          <ac:spMkLst>
            <pc:docMk/>
            <pc:sldMk cId="3757420636" sldId="266"/>
            <ac:spMk id="87" creationId="{0C634C77-7EAE-486F-BBA9-98DFA03209D4}"/>
          </ac:spMkLst>
        </pc:spChg>
        <pc:grpChg chg="add del">
          <ac:chgData name="chloe-may southway" userId="4c0dc31c8ae8ceba" providerId="LiveId" clId="{BF1D7537-153B-0F43-B983-A6731C9D32CD}" dt="2019-11-06T21:01:05.565" v="1497" actId="26606"/>
          <ac:grpSpMkLst>
            <pc:docMk/>
            <pc:sldMk cId="3757420636" sldId="266"/>
            <ac:grpSpMk id="11" creationId="{BA916D8B-8E5E-442C-93D2-F10B324962F3}"/>
          </ac:grpSpMkLst>
        </pc:grpChg>
        <pc:grpChg chg="add del">
          <ac:chgData name="chloe-may southway" userId="4c0dc31c8ae8ceba" providerId="LiveId" clId="{BF1D7537-153B-0F43-B983-A6731C9D32CD}" dt="2019-11-06T21:01:11.982" v="1503" actId="26606"/>
          <ac:grpSpMkLst>
            <pc:docMk/>
            <pc:sldMk cId="3757420636" sldId="266"/>
            <ac:grpSpMk id="28" creationId="{BA916D8B-8E5E-442C-93D2-F10B324962F3}"/>
          </ac:grpSpMkLst>
        </pc:grpChg>
        <pc:grpChg chg="add del">
          <ac:chgData name="chloe-may southway" userId="4c0dc31c8ae8ceba" providerId="LiveId" clId="{BF1D7537-153B-0F43-B983-A6731C9D32CD}" dt="2019-11-06T21:01:13.702" v="1511" actId="26606"/>
          <ac:grpSpMkLst>
            <pc:docMk/>
            <pc:sldMk cId="3757420636" sldId="266"/>
            <ac:grpSpMk id="47" creationId="{3F6B1F72-3DFE-41AE-801A-429F74DFAC76}"/>
          </ac:grpSpMkLst>
        </pc:grpChg>
        <pc:grpChg chg="add del">
          <ac:chgData name="chloe-may southway" userId="4c0dc31c8ae8ceba" providerId="LiveId" clId="{BF1D7537-153B-0F43-B983-A6731C9D32CD}" dt="2019-11-06T21:01:35.334" v="1524" actId="26606"/>
          <ac:grpSpMkLst>
            <pc:docMk/>
            <pc:sldMk cId="3757420636" sldId="266"/>
            <ac:grpSpMk id="81" creationId="{BA916D8B-8E5E-442C-93D2-F10B324962F3}"/>
          </ac:grpSpMkLst>
        </pc:grpChg>
        <pc:picChg chg="add del mod">
          <ac:chgData name="chloe-may southway" userId="4c0dc31c8ae8ceba" providerId="LiveId" clId="{BF1D7537-153B-0F43-B983-A6731C9D32CD}" dt="2019-11-06T21:00:15.424" v="1491" actId="478"/>
          <ac:picMkLst>
            <pc:docMk/>
            <pc:sldMk cId="3757420636" sldId="266"/>
            <ac:picMk id="2" creationId="{B0CDD68F-2FA5-2641-8554-6B72BAE1CBA9}"/>
          </ac:picMkLst>
        </pc:picChg>
        <pc:picChg chg="add mod ord">
          <ac:chgData name="chloe-may southway" userId="4c0dc31c8ae8ceba" providerId="LiveId" clId="{BF1D7537-153B-0F43-B983-A6731C9D32CD}" dt="2019-11-06T21:01:35.720" v="1525" actId="26606"/>
          <ac:picMkLst>
            <pc:docMk/>
            <pc:sldMk cId="3757420636" sldId="266"/>
            <ac:picMk id="3" creationId="{30541AFA-9C75-404F-A401-EF76A56BAFE6}"/>
          </ac:picMkLst>
        </pc:picChg>
        <pc:picChg chg="add mod ord">
          <ac:chgData name="chloe-may southway" userId="4c0dc31c8ae8ceba" providerId="LiveId" clId="{BF1D7537-153B-0F43-B983-A6731C9D32CD}" dt="2019-11-06T21:01:35.720" v="1525" actId="26606"/>
          <ac:picMkLst>
            <pc:docMk/>
            <pc:sldMk cId="3757420636" sldId="266"/>
            <ac:picMk id="4" creationId="{384B7325-1B34-AB4A-B437-08E8978E5933}"/>
          </ac:picMkLst>
        </pc:picChg>
        <pc:picChg chg="add mod">
          <ac:chgData name="chloe-may southway" userId="4c0dc31c8ae8ceba" providerId="LiveId" clId="{BF1D7537-153B-0F43-B983-A6731C9D32CD}" dt="2019-11-06T21:04:46.725" v="1593"/>
          <ac:picMkLst>
            <pc:docMk/>
            <pc:sldMk cId="3757420636" sldId="266"/>
            <ac:picMk id="7" creationId="{482FE22B-DB6B-0D46-A313-1FC1C991EE40}"/>
          </ac:picMkLst>
        </pc:picChg>
      </pc:sldChg>
      <pc:sldMasterChg chg="modTransition modSldLayout">
        <pc:chgData name="chloe-may southway" userId="4c0dc31c8ae8ceba" providerId="LiveId" clId="{BF1D7537-153B-0F43-B983-A6731C9D32CD}" dt="2019-11-05T20:03:55.203" v="1482"/>
        <pc:sldMasterMkLst>
          <pc:docMk/>
          <pc:sldMasterMk cId="0" sldId="2147483648"/>
        </pc:sldMasterMkLst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49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0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1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2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3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4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5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6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7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8"/>
          </pc:sldLayoutMkLst>
        </pc:sldLayoutChg>
        <pc:sldLayoutChg chg="modTransition">
          <pc:chgData name="chloe-may southway" userId="4c0dc31c8ae8ceba" providerId="LiveId" clId="{BF1D7537-153B-0F43-B983-A6731C9D32CD}" dt="2019-11-05T20:03:55.203" v="1482"/>
          <pc:sldLayoutMkLst>
            <pc:docMk/>
            <pc:sldMasterMk cId="0" sldId="2147483648"/>
            <pc:sldLayoutMk cId="0" sldId="214748365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705F11-7CCD-4619-9544-66C1510E17D7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A9D40A0-CB11-49A6-84DE-89BA53C101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Product has had positive feedback since our launch </a:t>
          </a:r>
          <a:endParaRPr lang="en-US" dirty="0"/>
        </a:p>
      </dgm:t>
    </dgm:pt>
    <dgm:pt modelId="{5983551E-AAE8-46B0-B22D-414C6F126109}" type="parTrans" cxnId="{AE605C73-8899-4AAE-9946-A105400E1AC9}">
      <dgm:prSet/>
      <dgm:spPr/>
      <dgm:t>
        <a:bodyPr/>
        <a:lstStyle/>
        <a:p>
          <a:endParaRPr lang="en-US"/>
        </a:p>
      </dgm:t>
    </dgm:pt>
    <dgm:pt modelId="{2A41278E-6E63-410E-B303-C09B43DE287A}" type="sibTrans" cxnId="{AE605C73-8899-4AAE-9946-A105400E1AC9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4C7A44F6-21E5-4691-8636-64611BCE1B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But there’s a been a few ingredients not been declared on the initial packaging </a:t>
          </a:r>
        </a:p>
      </dgm:t>
    </dgm:pt>
    <dgm:pt modelId="{01ECF17B-EC2D-4FF4-B627-6E00DBF67E71}" type="parTrans" cxnId="{D1901668-EB21-4E6C-8385-C06883404CCB}">
      <dgm:prSet/>
      <dgm:spPr/>
      <dgm:t>
        <a:bodyPr/>
        <a:lstStyle/>
        <a:p>
          <a:endParaRPr lang="en-US"/>
        </a:p>
      </dgm:t>
    </dgm:pt>
    <dgm:pt modelId="{A2D0590D-AD0B-49CA-81AE-9144E197B3A5}" type="sibTrans" cxnId="{D1901668-EB21-4E6C-8385-C06883404CCB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14660BE-2ED0-466B-AC30-14FCA658D9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 must have a recall a batch </a:t>
          </a:r>
        </a:p>
      </dgm:t>
    </dgm:pt>
    <dgm:pt modelId="{855A0CA9-47CC-45FF-82EA-CFEA9A5620BC}" type="parTrans" cxnId="{D432DA23-17BC-4D73-AF48-0F9F44BADCA5}">
      <dgm:prSet/>
      <dgm:spPr/>
      <dgm:t>
        <a:bodyPr/>
        <a:lstStyle/>
        <a:p>
          <a:endParaRPr lang="en-US"/>
        </a:p>
      </dgm:t>
    </dgm:pt>
    <dgm:pt modelId="{75324BA9-EC6A-49A2-9ACB-1FF5810819AE}" type="sibTrans" cxnId="{D432DA23-17BC-4D73-AF48-0F9F44BADCA5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080F692F-BE5E-2F4E-9F22-B4907EF0CB5C}" type="pres">
      <dgm:prSet presAssocID="{F2705F11-7CCD-4619-9544-66C1510E17D7}" presName="Name0" presStyleCnt="0">
        <dgm:presLayoutVars>
          <dgm:animLvl val="lvl"/>
          <dgm:resizeHandles val="exact"/>
        </dgm:presLayoutVars>
      </dgm:prSet>
      <dgm:spPr/>
    </dgm:pt>
    <dgm:pt modelId="{8BB77F16-6113-424F-94EE-FAB7FF28B0A8}" type="pres">
      <dgm:prSet presAssocID="{CA9D40A0-CB11-49A6-84DE-89BA53C1012A}" presName="compositeNode" presStyleCnt="0">
        <dgm:presLayoutVars>
          <dgm:bulletEnabled val="1"/>
        </dgm:presLayoutVars>
      </dgm:prSet>
      <dgm:spPr/>
    </dgm:pt>
    <dgm:pt modelId="{063E5652-8BE8-7940-98CF-8FFEAE2F03B5}" type="pres">
      <dgm:prSet presAssocID="{CA9D40A0-CB11-49A6-84DE-89BA53C1012A}" presName="bgRect" presStyleLbl="alignNode1" presStyleIdx="0" presStyleCnt="3"/>
      <dgm:spPr/>
    </dgm:pt>
    <dgm:pt modelId="{4EAA4FF2-94E4-B749-8021-E9A147B75757}" type="pres">
      <dgm:prSet presAssocID="{2A41278E-6E63-410E-B303-C09B43DE287A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44EE264-6A20-A948-A513-455AA3832EB8}" type="pres">
      <dgm:prSet presAssocID="{CA9D40A0-CB11-49A6-84DE-89BA53C1012A}" presName="nodeRect" presStyleLbl="alignNode1" presStyleIdx="0" presStyleCnt="3">
        <dgm:presLayoutVars>
          <dgm:bulletEnabled val="1"/>
        </dgm:presLayoutVars>
      </dgm:prSet>
      <dgm:spPr/>
    </dgm:pt>
    <dgm:pt modelId="{3589A638-1653-0C4C-ABF1-594DF3797FAC}" type="pres">
      <dgm:prSet presAssocID="{2A41278E-6E63-410E-B303-C09B43DE287A}" presName="sibTrans" presStyleCnt="0"/>
      <dgm:spPr/>
    </dgm:pt>
    <dgm:pt modelId="{8F82814F-53C0-B943-9101-C57E865C09AB}" type="pres">
      <dgm:prSet presAssocID="{4C7A44F6-21E5-4691-8636-64611BCE1B9D}" presName="compositeNode" presStyleCnt="0">
        <dgm:presLayoutVars>
          <dgm:bulletEnabled val="1"/>
        </dgm:presLayoutVars>
      </dgm:prSet>
      <dgm:spPr/>
    </dgm:pt>
    <dgm:pt modelId="{4E6F620B-7CE2-E443-B073-9AAAF6FD18E8}" type="pres">
      <dgm:prSet presAssocID="{4C7A44F6-21E5-4691-8636-64611BCE1B9D}" presName="bgRect" presStyleLbl="alignNode1" presStyleIdx="1" presStyleCnt="3"/>
      <dgm:spPr/>
    </dgm:pt>
    <dgm:pt modelId="{EA939971-D6CF-A345-8B0B-6D71F4CB6591}" type="pres">
      <dgm:prSet presAssocID="{A2D0590D-AD0B-49CA-81AE-9144E197B3A5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BC26D7C8-09C9-0F4D-80EB-48B620FC7475}" type="pres">
      <dgm:prSet presAssocID="{4C7A44F6-21E5-4691-8636-64611BCE1B9D}" presName="nodeRect" presStyleLbl="alignNode1" presStyleIdx="1" presStyleCnt="3">
        <dgm:presLayoutVars>
          <dgm:bulletEnabled val="1"/>
        </dgm:presLayoutVars>
      </dgm:prSet>
      <dgm:spPr/>
    </dgm:pt>
    <dgm:pt modelId="{3480BF8E-20A9-2646-A747-7B8519FC016D}" type="pres">
      <dgm:prSet presAssocID="{A2D0590D-AD0B-49CA-81AE-9144E197B3A5}" presName="sibTrans" presStyleCnt="0"/>
      <dgm:spPr/>
    </dgm:pt>
    <dgm:pt modelId="{0E8A5B78-ABE2-1149-A167-01CB699C9C63}" type="pres">
      <dgm:prSet presAssocID="{214660BE-2ED0-466B-AC30-14FCA658D913}" presName="compositeNode" presStyleCnt="0">
        <dgm:presLayoutVars>
          <dgm:bulletEnabled val="1"/>
        </dgm:presLayoutVars>
      </dgm:prSet>
      <dgm:spPr/>
    </dgm:pt>
    <dgm:pt modelId="{06EB4998-1849-2A4C-8139-52D6C0C1588B}" type="pres">
      <dgm:prSet presAssocID="{214660BE-2ED0-466B-AC30-14FCA658D913}" presName="bgRect" presStyleLbl="alignNode1" presStyleIdx="2" presStyleCnt="3"/>
      <dgm:spPr/>
    </dgm:pt>
    <dgm:pt modelId="{513863E6-26A2-2F47-84FE-54D105E9C290}" type="pres">
      <dgm:prSet presAssocID="{75324BA9-EC6A-49A2-9ACB-1FF5810819A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B8AA9B4-C35B-2E4D-B336-B96555C6C188}" type="pres">
      <dgm:prSet presAssocID="{214660BE-2ED0-466B-AC30-14FCA658D91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D432DA23-17BC-4D73-AF48-0F9F44BADCA5}" srcId="{F2705F11-7CCD-4619-9544-66C1510E17D7}" destId="{214660BE-2ED0-466B-AC30-14FCA658D913}" srcOrd="2" destOrd="0" parTransId="{855A0CA9-47CC-45FF-82EA-CFEA9A5620BC}" sibTransId="{75324BA9-EC6A-49A2-9ACB-1FF5810819AE}"/>
    <dgm:cxn modelId="{C1137236-9E60-294C-BFED-99DC1BE70A43}" type="presOf" srcId="{CA9D40A0-CB11-49A6-84DE-89BA53C1012A}" destId="{E44EE264-6A20-A948-A513-455AA3832EB8}" srcOrd="1" destOrd="0" presId="urn:microsoft.com/office/officeart/2016/7/layout/LinearBlockProcessNumbered"/>
    <dgm:cxn modelId="{E8388B4E-AF12-4240-A01A-971495371BB8}" type="presOf" srcId="{214660BE-2ED0-466B-AC30-14FCA658D913}" destId="{06EB4998-1849-2A4C-8139-52D6C0C1588B}" srcOrd="0" destOrd="0" presId="urn:microsoft.com/office/officeart/2016/7/layout/LinearBlockProcessNumbered"/>
    <dgm:cxn modelId="{D1901668-EB21-4E6C-8385-C06883404CCB}" srcId="{F2705F11-7CCD-4619-9544-66C1510E17D7}" destId="{4C7A44F6-21E5-4691-8636-64611BCE1B9D}" srcOrd="1" destOrd="0" parTransId="{01ECF17B-EC2D-4FF4-B627-6E00DBF67E71}" sibTransId="{A2D0590D-AD0B-49CA-81AE-9144E197B3A5}"/>
    <dgm:cxn modelId="{AE605C73-8899-4AAE-9946-A105400E1AC9}" srcId="{F2705F11-7CCD-4619-9544-66C1510E17D7}" destId="{CA9D40A0-CB11-49A6-84DE-89BA53C1012A}" srcOrd="0" destOrd="0" parTransId="{5983551E-AAE8-46B0-B22D-414C6F126109}" sibTransId="{2A41278E-6E63-410E-B303-C09B43DE287A}"/>
    <dgm:cxn modelId="{4432E378-BFAF-7E45-96FE-7B65BE6BA8A3}" type="presOf" srcId="{214660BE-2ED0-466B-AC30-14FCA658D913}" destId="{6B8AA9B4-C35B-2E4D-B336-B96555C6C188}" srcOrd="1" destOrd="0" presId="urn:microsoft.com/office/officeart/2016/7/layout/LinearBlockProcessNumbered"/>
    <dgm:cxn modelId="{F4C37685-FE40-EC42-BB6D-A44368F91B65}" type="presOf" srcId="{4C7A44F6-21E5-4691-8636-64611BCE1B9D}" destId="{BC26D7C8-09C9-0F4D-80EB-48B620FC7475}" srcOrd="1" destOrd="0" presId="urn:microsoft.com/office/officeart/2016/7/layout/LinearBlockProcessNumbered"/>
    <dgm:cxn modelId="{71D98987-F4B5-3F4E-9B45-7183528959CE}" type="presOf" srcId="{75324BA9-EC6A-49A2-9ACB-1FF5810819AE}" destId="{513863E6-26A2-2F47-84FE-54D105E9C290}" srcOrd="0" destOrd="0" presId="urn:microsoft.com/office/officeart/2016/7/layout/LinearBlockProcessNumbered"/>
    <dgm:cxn modelId="{BC7EA799-5B67-BC4B-A0E3-F2B72B0DE533}" type="presOf" srcId="{CA9D40A0-CB11-49A6-84DE-89BA53C1012A}" destId="{063E5652-8BE8-7940-98CF-8FFEAE2F03B5}" srcOrd="0" destOrd="0" presId="urn:microsoft.com/office/officeart/2016/7/layout/LinearBlockProcessNumbered"/>
    <dgm:cxn modelId="{7E0376B2-F81A-ED4F-91EC-1058BE488A31}" type="presOf" srcId="{2A41278E-6E63-410E-B303-C09B43DE287A}" destId="{4EAA4FF2-94E4-B749-8021-E9A147B75757}" srcOrd="0" destOrd="0" presId="urn:microsoft.com/office/officeart/2016/7/layout/LinearBlockProcessNumbered"/>
    <dgm:cxn modelId="{F5EC21D1-7153-4B4C-99CF-E0CA30D8557B}" type="presOf" srcId="{4C7A44F6-21E5-4691-8636-64611BCE1B9D}" destId="{4E6F620B-7CE2-E443-B073-9AAAF6FD18E8}" srcOrd="0" destOrd="0" presId="urn:microsoft.com/office/officeart/2016/7/layout/LinearBlockProcessNumbered"/>
    <dgm:cxn modelId="{DE4C54D2-A88A-1A4D-8498-F331B23446B7}" type="presOf" srcId="{F2705F11-7CCD-4619-9544-66C1510E17D7}" destId="{080F692F-BE5E-2F4E-9F22-B4907EF0CB5C}" srcOrd="0" destOrd="0" presId="urn:microsoft.com/office/officeart/2016/7/layout/LinearBlockProcessNumbered"/>
    <dgm:cxn modelId="{811A91D2-4ADB-3A42-BAD7-CF079011D7FE}" type="presOf" srcId="{A2D0590D-AD0B-49CA-81AE-9144E197B3A5}" destId="{EA939971-D6CF-A345-8B0B-6D71F4CB6591}" srcOrd="0" destOrd="0" presId="urn:microsoft.com/office/officeart/2016/7/layout/LinearBlockProcessNumbered"/>
    <dgm:cxn modelId="{9AE1857C-C0BF-F647-97EE-84ED40F1A7BC}" type="presParOf" srcId="{080F692F-BE5E-2F4E-9F22-B4907EF0CB5C}" destId="{8BB77F16-6113-424F-94EE-FAB7FF28B0A8}" srcOrd="0" destOrd="0" presId="urn:microsoft.com/office/officeart/2016/7/layout/LinearBlockProcessNumbered"/>
    <dgm:cxn modelId="{1849F073-ECF5-D949-B15B-4E8755671A67}" type="presParOf" srcId="{8BB77F16-6113-424F-94EE-FAB7FF28B0A8}" destId="{063E5652-8BE8-7940-98CF-8FFEAE2F03B5}" srcOrd="0" destOrd="0" presId="urn:microsoft.com/office/officeart/2016/7/layout/LinearBlockProcessNumbered"/>
    <dgm:cxn modelId="{BE741F59-4C56-F144-960F-D84399F5A8B9}" type="presParOf" srcId="{8BB77F16-6113-424F-94EE-FAB7FF28B0A8}" destId="{4EAA4FF2-94E4-B749-8021-E9A147B75757}" srcOrd="1" destOrd="0" presId="urn:microsoft.com/office/officeart/2016/7/layout/LinearBlockProcessNumbered"/>
    <dgm:cxn modelId="{5EF2B73A-56EB-0742-B77D-74D4B87E4519}" type="presParOf" srcId="{8BB77F16-6113-424F-94EE-FAB7FF28B0A8}" destId="{E44EE264-6A20-A948-A513-455AA3832EB8}" srcOrd="2" destOrd="0" presId="urn:microsoft.com/office/officeart/2016/7/layout/LinearBlockProcessNumbered"/>
    <dgm:cxn modelId="{A125605B-8D72-654A-8878-F38984C5B42B}" type="presParOf" srcId="{080F692F-BE5E-2F4E-9F22-B4907EF0CB5C}" destId="{3589A638-1653-0C4C-ABF1-594DF3797FAC}" srcOrd="1" destOrd="0" presId="urn:microsoft.com/office/officeart/2016/7/layout/LinearBlockProcessNumbered"/>
    <dgm:cxn modelId="{57891FBC-19DA-C648-89C3-A622FDD07295}" type="presParOf" srcId="{080F692F-BE5E-2F4E-9F22-B4907EF0CB5C}" destId="{8F82814F-53C0-B943-9101-C57E865C09AB}" srcOrd="2" destOrd="0" presId="urn:microsoft.com/office/officeart/2016/7/layout/LinearBlockProcessNumbered"/>
    <dgm:cxn modelId="{0E43A281-15A3-8842-B54E-536E55B152C6}" type="presParOf" srcId="{8F82814F-53C0-B943-9101-C57E865C09AB}" destId="{4E6F620B-7CE2-E443-B073-9AAAF6FD18E8}" srcOrd="0" destOrd="0" presId="urn:microsoft.com/office/officeart/2016/7/layout/LinearBlockProcessNumbered"/>
    <dgm:cxn modelId="{60650E54-EE8A-784A-82D8-91B14563816C}" type="presParOf" srcId="{8F82814F-53C0-B943-9101-C57E865C09AB}" destId="{EA939971-D6CF-A345-8B0B-6D71F4CB6591}" srcOrd="1" destOrd="0" presId="urn:microsoft.com/office/officeart/2016/7/layout/LinearBlockProcessNumbered"/>
    <dgm:cxn modelId="{8E6E108F-FCD9-514B-A31C-9CFAE639865E}" type="presParOf" srcId="{8F82814F-53C0-B943-9101-C57E865C09AB}" destId="{BC26D7C8-09C9-0F4D-80EB-48B620FC7475}" srcOrd="2" destOrd="0" presId="urn:microsoft.com/office/officeart/2016/7/layout/LinearBlockProcessNumbered"/>
    <dgm:cxn modelId="{0136CC6A-D73B-344E-8F56-C7A2291E69D6}" type="presParOf" srcId="{080F692F-BE5E-2F4E-9F22-B4907EF0CB5C}" destId="{3480BF8E-20A9-2646-A747-7B8519FC016D}" srcOrd="3" destOrd="0" presId="urn:microsoft.com/office/officeart/2016/7/layout/LinearBlockProcessNumbered"/>
    <dgm:cxn modelId="{41F2EFC0-784D-D14B-9627-231C79825B86}" type="presParOf" srcId="{080F692F-BE5E-2F4E-9F22-B4907EF0CB5C}" destId="{0E8A5B78-ABE2-1149-A167-01CB699C9C63}" srcOrd="4" destOrd="0" presId="urn:microsoft.com/office/officeart/2016/7/layout/LinearBlockProcessNumbered"/>
    <dgm:cxn modelId="{2FDA084F-6ED5-4147-B36B-FCEB6A873A9A}" type="presParOf" srcId="{0E8A5B78-ABE2-1149-A167-01CB699C9C63}" destId="{06EB4998-1849-2A4C-8139-52D6C0C1588B}" srcOrd="0" destOrd="0" presId="urn:microsoft.com/office/officeart/2016/7/layout/LinearBlockProcessNumbered"/>
    <dgm:cxn modelId="{ACD03826-8E11-CA49-AF20-6BAD3A46DE8E}" type="presParOf" srcId="{0E8A5B78-ABE2-1149-A167-01CB699C9C63}" destId="{513863E6-26A2-2F47-84FE-54D105E9C290}" srcOrd="1" destOrd="0" presId="urn:microsoft.com/office/officeart/2016/7/layout/LinearBlockProcessNumbered"/>
    <dgm:cxn modelId="{098D4D9D-DAD4-CF46-B7A5-EFE44AC8707E}" type="presParOf" srcId="{0E8A5B78-ABE2-1149-A167-01CB699C9C63}" destId="{6B8AA9B4-C35B-2E4D-B336-B96555C6C18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0E8C4-B684-4904-B514-28C1C538804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EAEDA08-1BD9-45E5-AF2B-702533E6E2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Bad Press </a:t>
          </a:r>
        </a:p>
      </dgm:t>
    </dgm:pt>
    <dgm:pt modelId="{76940839-602C-4920-9FF1-C527030AAB08}" type="parTrans" cxnId="{75F9D647-2BFD-4AC2-8F53-AA85B311E9FF}">
      <dgm:prSet/>
      <dgm:spPr/>
      <dgm:t>
        <a:bodyPr/>
        <a:lstStyle/>
        <a:p>
          <a:endParaRPr lang="en-US"/>
        </a:p>
      </dgm:t>
    </dgm:pt>
    <dgm:pt modelId="{40579C7F-8E8E-45ED-83D8-A8F71B816147}" type="sibTrans" cxnId="{75F9D647-2BFD-4AC2-8F53-AA85B311E9FF}">
      <dgm:prSet/>
      <dgm:spPr/>
      <dgm:t>
        <a:bodyPr/>
        <a:lstStyle/>
        <a:p>
          <a:endParaRPr lang="en-US"/>
        </a:p>
      </dgm:t>
    </dgm:pt>
    <dgm:pt modelId="{E9FFCA61-9D49-4A65-B727-7D6B39524E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Key messaging </a:t>
          </a:r>
        </a:p>
      </dgm:t>
    </dgm:pt>
    <dgm:pt modelId="{6AC0A461-1909-4AA7-AEB4-98BB78B8071C}" type="parTrans" cxnId="{A8045D90-3D63-494B-A14F-51E7D300D6A7}">
      <dgm:prSet/>
      <dgm:spPr/>
      <dgm:t>
        <a:bodyPr/>
        <a:lstStyle/>
        <a:p>
          <a:endParaRPr lang="en-US"/>
        </a:p>
      </dgm:t>
    </dgm:pt>
    <dgm:pt modelId="{717A487E-11CA-4BE9-B2A8-BF2EF0A1BA00}" type="sibTrans" cxnId="{A8045D90-3D63-494B-A14F-51E7D300D6A7}">
      <dgm:prSet/>
      <dgm:spPr/>
      <dgm:t>
        <a:bodyPr/>
        <a:lstStyle/>
        <a:p>
          <a:endParaRPr lang="en-US"/>
        </a:p>
      </dgm:t>
    </dgm:pt>
    <dgm:pt modelId="{E217B9A4-6512-4D79-A8E8-62A38D7231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stakeholders  loyalty   </a:t>
          </a:r>
        </a:p>
      </dgm:t>
    </dgm:pt>
    <dgm:pt modelId="{1E5BC4CC-F236-4554-A903-78DD9C454989}" type="parTrans" cxnId="{64D61AEA-2E8A-4770-AE03-D10125B597F5}">
      <dgm:prSet/>
      <dgm:spPr/>
      <dgm:t>
        <a:bodyPr/>
        <a:lstStyle/>
        <a:p>
          <a:endParaRPr lang="en-US"/>
        </a:p>
      </dgm:t>
    </dgm:pt>
    <dgm:pt modelId="{67845E83-D017-4D97-809C-7928A1CF8D59}" type="sibTrans" cxnId="{64D61AEA-2E8A-4770-AE03-D10125B597F5}">
      <dgm:prSet/>
      <dgm:spPr/>
      <dgm:t>
        <a:bodyPr/>
        <a:lstStyle/>
        <a:p>
          <a:endParaRPr lang="en-US"/>
        </a:p>
      </dgm:t>
    </dgm:pt>
    <dgm:pt modelId="{075B61E3-C352-0B4D-BE0E-7DDC5CE5BD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Crisis/Internal Communication   </a:t>
          </a:r>
        </a:p>
      </dgm:t>
    </dgm:pt>
    <dgm:pt modelId="{9AC1425C-3F25-8D4C-8CF2-05313D6A5B9C}" type="parTrans" cxnId="{EE11944A-928B-1442-9C8C-96D210D8AAFE}">
      <dgm:prSet/>
      <dgm:spPr/>
      <dgm:t>
        <a:bodyPr/>
        <a:lstStyle/>
        <a:p>
          <a:endParaRPr lang="en-GB"/>
        </a:p>
      </dgm:t>
    </dgm:pt>
    <dgm:pt modelId="{BBDC9B94-F344-3842-B9DD-0A0A34CF0A86}" type="sibTrans" cxnId="{EE11944A-928B-1442-9C8C-96D210D8AAFE}">
      <dgm:prSet/>
      <dgm:spPr/>
      <dgm:t>
        <a:bodyPr/>
        <a:lstStyle/>
        <a:p>
          <a:endParaRPr lang="en-GB"/>
        </a:p>
      </dgm:t>
    </dgm:pt>
    <dgm:pt modelId="{2DB2A6C5-62A7-46AD-9369-2B3994B8B92A}" type="pres">
      <dgm:prSet presAssocID="{5800E8C4-B684-4904-B514-28C1C5388049}" presName="root" presStyleCnt="0">
        <dgm:presLayoutVars>
          <dgm:dir/>
          <dgm:resizeHandles val="exact"/>
        </dgm:presLayoutVars>
      </dgm:prSet>
      <dgm:spPr/>
    </dgm:pt>
    <dgm:pt modelId="{24F1BDB3-F305-45E0-A568-DE98D2049189}" type="pres">
      <dgm:prSet presAssocID="{7EAEDA08-1BD9-45E5-AF2B-702533E6E2E6}" presName="compNode" presStyleCnt="0"/>
      <dgm:spPr/>
    </dgm:pt>
    <dgm:pt modelId="{93DCF0CF-DD69-4D7F-8627-51EF4A882D59}" type="pres">
      <dgm:prSet presAssocID="{7EAEDA08-1BD9-45E5-AF2B-702533E6E2E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1A5AA93C-2F09-476A-941B-BDD48B643E1E}" type="pres">
      <dgm:prSet presAssocID="{7EAEDA08-1BD9-45E5-AF2B-702533E6E2E6}" presName="spaceRect" presStyleCnt="0"/>
      <dgm:spPr/>
    </dgm:pt>
    <dgm:pt modelId="{D6CD776B-C68D-4571-AD68-19B1DDD25B61}" type="pres">
      <dgm:prSet presAssocID="{7EAEDA08-1BD9-45E5-AF2B-702533E6E2E6}" presName="textRect" presStyleLbl="revTx" presStyleIdx="0" presStyleCnt="4">
        <dgm:presLayoutVars>
          <dgm:chMax val="1"/>
          <dgm:chPref val="1"/>
        </dgm:presLayoutVars>
      </dgm:prSet>
      <dgm:spPr/>
    </dgm:pt>
    <dgm:pt modelId="{1BE5BA27-0F21-4271-99B9-AB804793A511}" type="pres">
      <dgm:prSet presAssocID="{40579C7F-8E8E-45ED-83D8-A8F71B816147}" presName="sibTrans" presStyleCnt="0"/>
      <dgm:spPr/>
    </dgm:pt>
    <dgm:pt modelId="{163DCEC2-36BE-47EF-834C-8EBD12F20972}" type="pres">
      <dgm:prSet presAssocID="{075B61E3-C352-0B4D-BE0E-7DDC5CE5BD0A}" presName="compNode" presStyleCnt="0"/>
      <dgm:spPr/>
    </dgm:pt>
    <dgm:pt modelId="{49F7C4E0-C0AC-4B91-87C2-A6C46C1F7DFB}" type="pres">
      <dgm:prSet presAssocID="{075B61E3-C352-0B4D-BE0E-7DDC5CE5BD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C7EC757-07CB-46BD-85A2-A70AFE74EE47}" type="pres">
      <dgm:prSet presAssocID="{075B61E3-C352-0B4D-BE0E-7DDC5CE5BD0A}" presName="spaceRect" presStyleCnt="0"/>
      <dgm:spPr/>
    </dgm:pt>
    <dgm:pt modelId="{43F43BD6-F96C-4FDC-B38A-0945A8F4FC79}" type="pres">
      <dgm:prSet presAssocID="{075B61E3-C352-0B4D-BE0E-7DDC5CE5BD0A}" presName="textRect" presStyleLbl="revTx" presStyleIdx="1" presStyleCnt="4">
        <dgm:presLayoutVars>
          <dgm:chMax val="1"/>
          <dgm:chPref val="1"/>
        </dgm:presLayoutVars>
      </dgm:prSet>
      <dgm:spPr/>
    </dgm:pt>
    <dgm:pt modelId="{C03661C7-F699-44B7-9484-C3F7E8A1D3FC}" type="pres">
      <dgm:prSet presAssocID="{BBDC9B94-F344-3842-B9DD-0A0A34CF0A86}" presName="sibTrans" presStyleCnt="0"/>
      <dgm:spPr/>
    </dgm:pt>
    <dgm:pt modelId="{5B5ED201-A335-4801-9A1E-55DCC6893C89}" type="pres">
      <dgm:prSet presAssocID="{E9FFCA61-9D49-4A65-B727-7D6B39524EA2}" presName="compNode" presStyleCnt="0"/>
      <dgm:spPr/>
    </dgm:pt>
    <dgm:pt modelId="{C01CE5DE-226F-49BA-BACC-D7AA1E7596CE}" type="pres">
      <dgm:prSet presAssocID="{E9FFCA61-9D49-4A65-B727-7D6B39524EA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6E11B50-29EF-4066-972A-115E66CAD82F}" type="pres">
      <dgm:prSet presAssocID="{E9FFCA61-9D49-4A65-B727-7D6B39524EA2}" presName="spaceRect" presStyleCnt="0"/>
      <dgm:spPr/>
    </dgm:pt>
    <dgm:pt modelId="{AFC4A15E-D1D2-4270-B17D-01C3D6164F12}" type="pres">
      <dgm:prSet presAssocID="{E9FFCA61-9D49-4A65-B727-7D6B39524EA2}" presName="textRect" presStyleLbl="revTx" presStyleIdx="2" presStyleCnt="4">
        <dgm:presLayoutVars>
          <dgm:chMax val="1"/>
          <dgm:chPref val="1"/>
        </dgm:presLayoutVars>
      </dgm:prSet>
      <dgm:spPr/>
    </dgm:pt>
    <dgm:pt modelId="{C3ACB0C5-BC85-489F-ACBC-E73580CB5E77}" type="pres">
      <dgm:prSet presAssocID="{717A487E-11CA-4BE9-B2A8-BF2EF0A1BA00}" presName="sibTrans" presStyleCnt="0"/>
      <dgm:spPr/>
    </dgm:pt>
    <dgm:pt modelId="{BEF89A97-9414-44D0-A019-E059E8DDEB83}" type="pres">
      <dgm:prSet presAssocID="{E217B9A4-6512-4D79-A8E8-62A38D723105}" presName="compNode" presStyleCnt="0"/>
      <dgm:spPr/>
    </dgm:pt>
    <dgm:pt modelId="{43521E0E-5229-4EC8-AC05-425975C5E609}" type="pres">
      <dgm:prSet presAssocID="{E217B9A4-6512-4D79-A8E8-62A38D7231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3FC1EAA-443A-45C0-BAE6-282E24C7CED4}" type="pres">
      <dgm:prSet presAssocID="{E217B9A4-6512-4D79-A8E8-62A38D723105}" presName="spaceRect" presStyleCnt="0"/>
      <dgm:spPr/>
    </dgm:pt>
    <dgm:pt modelId="{7FD3395B-CE05-4BDB-A5A6-EF7F68ED4045}" type="pres">
      <dgm:prSet presAssocID="{E217B9A4-6512-4D79-A8E8-62A38D72310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8ACEA36-7AE5-B14C-A0D1-AA3F9F3C824C}" type="presOf" srcId="{E217B9A4-6512-4D79-A8E8-62A38D723105}" destId="{7FD3395B-CE05-4BDB-A5A6-EF7F68ED4045}" srcOrd="0" destOrd="0" presId="urn:microsoft.com/office/officeart/2018/2/layout/IconLabelList"/>
    <dgm:cxn modelId="{07FCDD3E-0A04-1142-8C32-293066EE1143}" type="presOf" srcId="{7EAEDA08-1BD9-45E5-AF2B-702533E6E2E6}" destId="{D6CD776B-C68D-4571-AD68-19B1DDD25B61}" srcOrd="0" destOrd="0" presId="urn:microsoft.com/office/officeart/2018/2/layout/IconLabelList"/>
    <dgm:cxn modelId="{75F9D647-2BFD-4AC2-8F53-AA85B311E9FF}" srcId="{5800E8C4-B684-4904-B514-28C1C5388049}" destId="{7EAEDA08-1BD9-45E5-AF2B-702533E6E2E6}" srcOrd="0" destOrd="0" parTransId="{76940839-602C-4920-9FF1-C527030AAB08}" sibTransId="{40579C7F-8E8E-45ED-83D8-A8F71B816147}"/>
    <dgm:cxn modelId="{EE11944A-928B-1442-9C8C-96D210D8AAFE}" srcId="{5800E8C4-B684-4904-B514-28C1C5388049}" destId="{075B61E3-C352-0B4D-BE0E-7DDC5CE5BD0A}" srcOrd="1" destOrd="0" parTransId="{9AC1425C-3F25-8D4C-8CF2-05313D6A5B9C}" sibTransId="{BBDC9B94-F344-3842-B9DD-0A0A34CF0A86}"/>
    <dgm:cxn modelId="{10D6687A-635C-784D-B6F9-5AC85969E454}" type="presOf" srcId="{E9FFCA61-9D49-4A65-B727-7D6B39524EA2}" destId="{AFC4A15E-D1D2-4270-B17D-01C3D6164F12}" srcOrd="0" destOrd="0" presId="urn:microsoft.com/office/officeart/2018/2/layout/IconLabelList"/>
    <dgm:cxn modelId="{3C28BA8A-D309-3F4B-AF32-EC280DCE48DF}" type="presOf" srcId="{5800E8C4-B684-4904-B514-28C1C5388049}" destId="{2DB2A6C5-62A7-46AD-9369-2B3994B8B92A}" srcOrd="0" destOrd="0" presId="urn:microsoft.com/office/officeart/2018/2/layout/IconLabelList"/>
    <dgm:cxn modelId="{A8045D90-3D63-494B-A14F-51E7D300D6A7}" srcId="{5800E8C4-B684-4904-B514-28C1C5388049}" destId="{E9FFCA61-9D49-4A65-B727-7D6B39524EA2}" srcOrd="2" destOrd="0" parTransId="{6AC0A461-1909-4AA7-AEB4-98BB78B8071C}" sibTransId="{717A487E-11CA-4BE9-B2A8-BF2EF0A1BA00}"/>
    <dgm:cxn modelId="{86726BC1-2381-EF4C-8A61-03184592FE9F}" type="presOf" srcId="{075B61E3-C352-0B4D-BE0E-7DDC5CE5BD0A}" destId="{43F43BD6-F96C-4FDC-B38A-0945A8F4FC79}" srcOrd="0" destOrd="0" presId="urn:microsoft.com/office/officeart/2018/2/layout/IconLabelList"/>
    <dgm:cxn modelId="{64D61AEA-2E8A-4770-AE03-D10125B597F5}" srcId="{5800E8C4-B684-4904-B514-28C1C5388049}" destId="{E217B9A4-6512-4D79-A8E8-62A38D723105}" srcOrd="3" destOrd="0" parTransId="{1E5BC4CC-F236-4554-A903-78DD9C454989}" sibTransId="{67845E83-D017-4D97-809C-7928A1CF8D59}"/>
    <dgm:cxn modelId="{0DDD1240-281F-7548-9D28-7B684D15B57D}" type="presParOf" srcId="{2DB2A6C5-62A7-46AD-9369-2B3994B8B92A}" destId="{24F1BDB3-F305-45E0-A568-DE98D2049189}" srcOrd="0" destOrd="0" presId="urn:microsoft.com/office/officeart/2018/2/layout/IconLabelList"/>
    <dgm:cxn modelId="{8261C4BC-939D-E44D-B165-D52C092978FC}" type="presParOf" srcId="{24F1BDB3-F305-45E0-A568-DE98D2049189}" destId="{93DCF0CF-DD69-4D7F-8627-51EF4A882D59}" srcOrd="0" destOrd="0" presId="urn:microsoft.com/office/officeart/2018/2/layout/IconLabelList"/>
    <dgm:cxn modelId="{EB8F2F4F-548A-9941-B871-C203BAEF2734}" type="presParOf" srcId="{24F1BDB3-F305-45E0-A568-DE98D2049189}" destId="{1A5AA93C-2F09-476A-941B-BDD48B643E1E}" srcOrd="1" destOrd="0" presId="urn:microsoft.com/office/officeart/2018/2/layout/IconLabelList"/>
    <dgm:cxn modelId="{7FEC3809-1D02-4D4C-BF51-9A56D6F70F14}" type="presParOf" srcId="{24F1BDB3-F305-45E0-A568-DE98D2049189}" destId="{D6CD776B-C68D-4571-AD68-19B1DDD25B61}" srcOrd="2" destOrd="0" presId="urn:microsoft.com/office/officeart/2018/2/layout/IconLabelList"/>
    <dgm:cxn modelId="{FEC0CF45-0FCC-1243-98D5-4C17DE588A54}" type="presParOf" srcId="{2DB2A6C5-62A7-46AD-9369-2B3994B8B92A}" destId="{1BE5BA27-0F21-4271-99B9-AB804793A511}" srcOrd="1" destOrd="0" presId="urn:microsoft.com/office/officeart/2018/2/layout/IconLabelList"/>
    <dgm:cxn modelId="{22AE735C-AC92-7642-928E-970942106D8C}" type="presParOf" srcId="{2DB2A6C5-62A7-46AD-9369-2B3994B8B92A}" destId="{163DCEC2-36BE-47EF-834C-8EBD12F20972}" srcOrd="2" destOrd="0" presId="urn:microsoft.com/office/officeart/2018/2/layout/IconLabelList"/>
    <dgm:cxn modelId="{524C97F5-7A9E-1041-98BB-25223BFB5E28}" type="presParOf" srcId="{163DCEC2-36BE-47EF-834C-8EBD12F20972}" destId="{49F7C4E0-C0AC-4B91-87C2-A6C46C1F7DFB}" srcOrd="0" destOrd="0" presId="urn:microsoft.com/office/officeart/2018/2/layout/IconLabelList"/>
    <dgm:cxn modelId="{1B28F3C4-C82D-F44D-972C-D09B8AC2FFAA}" type="presParOf" srcId="{163DCEC2-36BE-47EF-834C-8EBD12F20972}" destId="{FC7EC757-07CB-46BD-85A2-A70AFE74EE47}" srcOrd="1" destOrd="0" presId="urn:microsoft.com/office/officeart/2018/2/layout/IconLabelList"/>
    <dgm:cxn modelId="{F0D46684-1029-B247-B1F8-C69F75F22F54}" type="presParOf" srcId="{163DCEC2-36BE-47EF-834C-8EBD12F20972}" destId="{43F43BD6-F96C-4FDC-B38A-0945A8F4FC79}" srcOrd="2" destOrd="0" presId="urn:microsoft.com/office/officeart/2018/2/layout/IconLabelList"/>
    <dgm:cxn modelId="{21A3B635-458E-6F47-BB30-8A087986F21C}" type="presParOf" srcId="{2DB2A6C5-62A7-46AD-9369-2B3994B8B92A}" destId="{C03661C7-F699-44B7-9484-C3F7E8A1D3FC}" srcOrd="3" destOrd="0" presId="urn:microsoft.com/office/officeart/2018/2/layout/IconLabelList"/>
    <dgm:cxn modelId="{B84A2DE4-2550-534C-B2D6-99C510BD5D25}" type="presParOf" srcId="{2DB2A6C5-62A7-46AD-9369-2B3994B8B92A}" destId="{5B5ED201-A335-4801-9A1E-55DCC6893C89}" srcOrd="4" destOrd="0" presId="urn:microsoft.com/office/officeart/2018/2/layout/IconLabelList"/>
    <dgm:cxn modelId="{F4088267-6673-244B-A16D-5D884A686907}" type="presParOf" srcId="{5B5ED201-A335-4801-9A1E-55DCC6893C89}" destId="{C01CE5DE-226F-49BA-BACC-D7AA1E7596CE}" srcOrd="0" destOrd="0" presId="urn:microsoft.com/office/officeart/2018/2/layout/IconLabelList"/>
    <dgm:cxn modelId="{B5203D1D-DBBE-8E48-B91E-8DF599D9A89D}" type="presParOf" srcId="{5B5ED201-A335-4801-9A1E-55DCC6893C89}" destId="{96E11B50-29EF-4066-972A-115E66CAD82F}" srcOrd="1" destOrd="0" presId="urn:microsoft.com/office/officeart/2018/2/layout/IconLabelList"/>
    <dgm:cxn modelId="{54DD56CD-FD76-4845-81AC-87F7122461C8}" type="presParOf" srcId="{5B5ED201-A335-4801-9A1E-55DCC6893C89}" destId="{AFC4A15E-D1D2-4270-B17D-01C3D6164F12}" srcOrd="2" destOrd="0" presId="urn:microsoft.com/office/officeart/2018/2/layout/IconLabelList"/>
    <dgm:cxn modelId="{DF8287F0-3E4A-744A-A8E1-ADD648CF65CA}" type="presParOf" srcId="{2DB2A6C5-62A7-46AD-9369-2B3994B8B92A}" destId="{C3ACB0C5-BC85-489F-ACBC-E73580CB5E77}" srcOrd="5" destOrd="0" presId="urn:microsoft.com/office/officeart/2018/2/layout/IconLabelList"/>
    <dgm:cxn modelId="{6425F3E3-5A58-A046-BC31-31B17F41E4FB}" type="presParOf" srcId="{2DB2A6C5-62A7-46AD-9369-2B3994B8B92A}" destId="{BEF89A97-9414-44D0-A019-E059E8DDEB83}" srcOrd="6" destOrd="0" presId="urn:microsoft.com/office/officeart/2018/2/layout/IconLabelList"/>
    <dgm:cxn modelId="{0A1A5D7E-5326-C441-A4EE-2E2B5A7B16F1}" type="presParOf" srcId="{BEF89A97-9414-44D0-A019-E059E8DDEB83}" destId="{43521E0E-5229-4EC8-AC05-425975C5E609}" srcOrd="0" destOrd="0" presId="urn:microsoft.com/office/officeart/2018/2/layout/IconLabelList"/>
    <dgm:cxn modelId="{4641D076-0060-8444-B115-EFFF37D5A61F}" type="presParOf" srcId="{BEF89A97-9414-44D0-A019-E059E8DDEB83}" destId="{23FC1EAA-443A-45C0-BAE6-282E24C7CED4}" srcOrd="1" destOrd="0" presId="urn:microsoft.com/office/officeart/2018/2/layout/IconLabelList"/>
    <dgm:cxn modelId="{2D8BE251-4EAB-CD40-84FE-DD94B09DD9CD}" type="presParOf" srcId="{BEF89A97-9414-44D0-A019-E059E8DDEB83}" destId="{7FD3395B-CE05-4BDB-A5A6-EF7F68ED40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FFF477-D4FB-4774-A9BC-7883D7D94A1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206ABAF-CB0D-4EAD-A043-8FEFCB08ACF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Customers - b2b</a:t>
          </a:r>
        </a:p>
      </dgm:t>
    </dgm:pt>
    <dgm:pt modelId="{AE7230BE-45C5-41CE-8FF7-FEA17B411AAE}" type="parTrans" cxnId="{E8186980-860B-4C1C-A9B3-3173DDAF7446}">
      <dgm:prSet/>
      <dgm:spPr/>
      <dgm:t>
        <a:bodyPr/>
        <a:lstStyle/>
        <a:p>
          <a:endParaRPr lang="en-US"/>
        </a:p>
      </dgm:t>
    </dgm:pt>
    <dgm:pt modelId="{96C5BB9F-695F-43E4-9EED-999E12BE2A71}" type="sibTrans" cxnId="{E8186980-860B-4C1C-A9B3-3173DDAF74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E03BE3-1C7F-4A2C-942F-AFC268B4EB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Staff </a:t>
          </a:r>
        </a:p>
      </dgm:t>
    </dgm:pt>
    <dgm:pt modelId="{7F648D18-B074-4F27-8DC9-07849BE0A9BD}" type="parTrans" cxnId="{41F976AF-681A-4525-A38A-724CB39AA274}">
      <dgm:prSet/>
      <dgm:spPr/>
      <dgm:t>
        <a:bodyPr/>
        <a:lstStyle/>
        <a:p>
          <a:endParaRPr lang="en-US"/>
        </a:p>
      </dgm:t>
    </dgm:pt>
    <dgm:pt modelId="{1359EE46-6B98-4E29-8086-D2ACDA7D0DAD}" type="sibTrans" cxnId="{41F976AF-681A-4525-A38A-724CB39AA27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56D117-5EF1-44C4-B8B1-F9C68CA760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Investors </a:t>
          </a:r>
        </a:p>
      </dgm:t>
    </dgm:pt>
    <dgm:pt modelId="{D6AA2AB5-5591-43B8-93E8-1F1788BD3D03}" type="parTrans" cxnId="{CEF2E59A-1DA3-4B03-B879-80A8940D4BBB}">
      <dgm:prSet/>
      <dgm:spPr/>
      <dgm:t>
        <a:bodyPr/>
        <a:lstStyle/>
        <a:p>
          <a:endParaRPr lang="en-US"/>
        </a:p>
      </dgm:t>
    </dgm:pt>
    <dgm:pt modelId="{963B6BB0-B029-489D-8F05-5A84B7A8B0B5}" type="sibTrans" cxnId="{CEF2E59A-1DA3-4B03-B879-80A8940D4B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5F3D89-FF81-4A2A-9B01-4316CA7DD5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Communtiy </a:t>
          </a:r>
        </a:p>
      </dgm:t>
    </dgm:pt>
    <dgm:pt modelId="{2FF90EDC-3509-4F50-AC9F-8324DD834909}" type="parTrans" cxnId="{63617B99-360C-4D6A-AB80-7415A46B2AC9}">
      <dgm:prSet/>
      <dgm:spPr/>
      <dgm:t>
        <a:bodyPr/>
        <a:lstStyle/>
        <a:p>
          <a:endParaRPr lang="en-US"/>
        </a:p>
      </dgm:t>
    </dgm:pt>
    <dgm:pt modelId="{5B6C32E2-0B78-4662-9274-AAEA3287B7D2}" type="sibTrans" cxnId="{63617B99-360C-4D6A-AB80-7415A46B2A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F87E4-F6B5-41D3-8135-77C0E5ECF81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Media and social media  </a:t>
          </a:r>
        </a:p>
      </dgm:t>
    </dgm:pt>
    <dgm:pt modelId="{BAE35370-2A42-4BE8-9B22-8710B482E1A7}" type="parTrans" cxnId="{D25A6382-CCA4-421E-9190-D7BDC7C57B74}">
      <dgm:prSet/>
      <dgm:spPr/>
      <dgm:t>
        <a:bodyPr/>
        <a:lstStyle/>
        <a:p>
          <a:endParaRPr lang="en-US"/>
        </a:p>
      </dgm:t>
    </dgm:pt>
    <dgm:pt modelId="{B6EDC93A-EDE8-4237-ABCA-0E776BF1FABC}" type="sibTrans" cxnId="{D25A6382-CCA4-421E-9190-D7BDC7C57B7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1B3ABE-48D8-40B0-8365-D8B4B4A6C6B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Business partners </a:t>
          </a:r>
        </a:p>
      </dgm:t>
    </dgm:pt>
    <dgm:pt modelId="{658CD36B-B866-4AED-8406-5B47C7DB089F}" type="parTrans" cxnId="{C7B885CD-27BE-46FC-A155-5536F8FC658F}">
      <dgm:prSet/>
      <dgm:spPr/>
      <dgm:t>
        <a:bodyPr/>
        <a:lstStyle/>
        <a:p>
          <a:endParaRPr lang="en-US"/>
        </a:p>
      </dgm:t>
    </dgm:pt>
    <dgm:pt modelId="{9B960540-9CBF-48DE-9EC0-03D0ADD77A86}" type="sibTrans" cxnId="{C7B885CD-27BE-46FC-A155-5536F8FC658F}">
      <dgm:prSet/>
      <dgm:spPr/>
      <dgm:t>
        <a:bodyPr/>
        <a:lstStyle/>
        <a:p>
          <a:endParaRPr lang="en-US"/>
        </a:p>
      </dgm:t>
    </dgm:pt>
    <dgm:pt modelId="{2CDA80BF-44DE-4D15-9173-39D842FB14F1}" type="pres">
      <dgm:prSet presAssocID="{41FFF477-D4FB-4774-A9BC-7883D7D94A1A}" presName="root" presStyleCnt="0">
        <dgm:presLayoutVars>
          <dgm:dir/>
          <dgm:resizeHandles val="exact"/>
        </dgm:presLayoutVars>
      </dgm:prSet>
      <dgm:spPr/>
    </dgm:pt>
    <dgm:pt modelId="{BCA63CE0-6E20-4AC4-8192-FB98214CE04D}" type="pres">
      <dgm:prSet presAssocID="{0206ABAF-CB0D-4EAD-A043-8FEFCB08ACFB}" presName="compNode" presStyleCnt="0"/>
      <dgm:spPr/>
    </dgm:pt>
    <dgm:pt modelId="{01B39788-A7D0-49B8-B5EB-DEA7DA6D4698}" type="pres">
      <dgm:prSet presAssocID="{0206ABAF-CB0D-4EAD-A043-8FEFCB08ACFB}" presName="iconBgRect" presStyleLbl="bgShp" presStyleIdx="0" presStyleCnt="6"/>
      <dgm:spPr/>
    </dgm:pt>
    <dgm:pt modelId="{C15FFC83-78DD-4884-BA8C-588150C393D2}" type="pres">
      <dgm:prSet presAssocID="{0206ABAF-CB0D-4EAD-A043-8FEFCB08ACF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9E024187-E46A-4B97-BFEF-7971FB7C2B6C}" type="pres">
      <dgm:prSet presAssocID="{0206ABAF-CB0D-4EAD-A043-8FEFCB08ACFB}" presName="spaceRect" presStyleCnt="0"/>
      <dgm:spPr/>
    </dgm:pt>
    <dgm:pt modelId="{2FC90993-0290-4F31-ACBB-D26D3E68400D}" type="pres">
      <dgm:prSet presAssocID="{0206ABAF-CB0D-4EAD-A043-8FEFCB08ACFB}" presName="textRect" presStyleLbl="revTx" presStyleIdx="0" presStyleCnt="6">
        <dgm:presLayoutVars>
          <dgm:chMax val="1"/>
          <dgm:chPref val="1"/>
        </dgm:presLayoutVars>
      </dgm:prSet>
      <dgm:spPr/>
    </dgm:pt>
    <dgm:pt modelId="{A9D35699-649E-4053-88F7-832B4F34BDF6}" type="pres">
      <dgm:prSet presAssocID="{96C5BB9F-695F-43E4-9EED-999E12BE2A71}" presName="sibTrans" presStyleCnt="0"/>
      <dgm:spPr/>
    </dgm:pt>
    <dgm:pt modelId="{A337A717-1498-4496-8200-B6DB6DE7CE85}" type="pres">
      <dgm:prSet presAssocID="{B4E03BE3-1C7F-4A2C-942F-AFC268B4EBDA}" presName="compNode" presStyleCnt="0"/>
      <dgm:spPr/>
    </dgm:pt>
    <dgm:pt modelId="{CD4C1C89-82FA-48F5-B753-310B107710FF}" type="pres">
      <dgm:prSet presAssocID="{B4E03BE3-1C7F-4A2C-942F-AFC268B4EBDA}" presName="iconBgRect" presStyleLbl="bgShp" presStyleIdx="1" presStyleCnt="6"/>
      <dgm:spPr/>
    </dgm:pt>
    <dgm:pt modelId="{61522875-52EF-420C-A209-B1B99DCC7049}" type="pres">
      <dgm:prSet presAssocID="{B4E03BE3-1C7F-4A2C-942F-AFC268B4EBD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58C1A78-B433-4396-92AC-791377B1D656}" type="pres">
      <dgm:prSet presAssocID="{B4E03BE3-1C7F-4A2C-942F-AFC268B4EBDA}" presName="spaceRect" presStyleCnt="0"/>
      <dgm:spPr/>
    </dgm:pt>
    <dgm:pt modelId="{8D334CCC-26A9-4070-8F15-A5FFF7F33CD0}" type="pres">
      <dgm:prSet presAssocID="{B4E03BE3-1C7F-4A2C-942F-AFC268B4EBDA}" presName="textRect" presStyleLbl="revTx" presStyleIdx="1" presStyleCnt="6">
        <dgm:presLayoutVars>
          <dgm:chMax val="1"/>
          <dgm:chPref val="1"/>
        </dgm:presLayoutVars>
      </dgm:prSet>
      <dgm:spPr/>
    </dgm:pt>
    <dgm:pt modelId="{8F11AB0B-F218-480A-A083-2137139D9BA6}" type="pres">
      <dgm:prSet presAssocID="{1359EE46-6B98-4E29-8086-D2ACDA7D0DAD}" presName="sibTrans" presStyleCnt="0"/>
      <dgm:spPr/>
    </dgm:pt>
    <dgm:pt modelId="{C97A32EA-EDAE-4A33-92C5-2AE77BEE5485}" type="pres">
      <dgm:prSet presAssocID="{BF56D117-5EF1-44C4-B8B1-F9C68CA760EB}" presName="compNode" presStyleCnt="0"/>
      <dgm:spPr/>
    </dgm:pt>
    <dgm:pt modelId="{1915A88D-CCBD-486D-8313-CCAB43FF8035}" type="pres">
      <dgm:prSet presAssocID="{BF56D117-5EF1-44C4-B8B1-F9C68CA760EB}" presName="iconBgRect" presStyleLbl="bgShp" presStyleIdx="2" presStyleCnt="6"/>
      <dgm:spPr/>
    </dgm:pt>
    <dgm:pt modelId="{6BF0386F-28AE-47F1-AC48-905B5D5422BF}" type="pres">
      <dgm:prSet presAssocID="{BF56D117-5EF1-44C4-B8B1-F9C68CA760E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1595FFA-281D-4EEC-9939-AE1A8525292B}" type="pres">
      <dgm:prSet presAssocID="{BF56D117-5EF1-44C4-B8B1-F9C68CA760EB}" presName="spaceRect" presStyleCnt="0"/>
      <dgm:spPr/>
    </dgm:pt>
    <dgm:pt modelId="{C09101B8-401F-445F-AB0F-33AC3518CF38}" type="pres">
      <dgm:prSet presAssocID="{BF56D117-5EF1-44C4-B8B1-F9C68CA760EB}" presName="textRect" presStyleLbl="revTx" presStyleIdx="2" presStyleCnt="6">
        <dgm:presLayoutVars>
          <dgm:chMax val="1"/>
          <dgm:chPref val="1"/>
        </dgm:presLayoutVars>
      </dgm:prSet>
      <dgm:spPr/>
    </dgm:pt>
    <dgm:pt modelId="{2A758E75-D895-43ED-9A1D-D3EA78E3DA09}" type="pres">
      <dgm:prSet presAssocID="{963B6BB0-B029-489D-8F05-5A84B7A8B0B5}" presName="sibTrans" presStyleCnt="0"/>
      <dgm:spPr/>
    </dgm:pt>
    <dgm:pt modelId="{D29116C7-B8B4-40AB-BCA2-81AB7D29227E}" type="pres">
      <dgm:prSet presAssocID="{CE5F3D89-FF81-4A2A-9B01-4316CA7DD57A}" presName="compNode" presStyleCnt="0"/>
      <dgm:spPr/>
    </dgm:pt>
    <dgm:pt modelId="{F41C8C5E-A58A-448A-AF88-23B622CB4A36}" type="pres">
      <dgm:prSet presAssocID="{CE5F3D89-FF81-4A2A-9B01-4316CA7DD57A}" presName="iconBgRect" presStyleLbl="bgShp" presStyleIdx="3" presStyleCnt="6"/>
      <dgm:spPr/>
    </dgm:pt>
    <dgm:pt modelId="{2BD1B36C-C1A8-4B9B-B90D-0B08EF9FCB52}" type="pres">
      <dgm:prSet presAssocID="{CE5F3D89-FF81-4A2A-9B01-4316CA7DD57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ue"/>
        </a:ext>
      </dgm:extLst>
    </dgm:pt>
    <dgm:pt modelId="{269F4C83-1030-4FFC-BFD9-AD4E1CAEE5AC}" type="pres">
      <dgm:prSet presAssocID="{CE5F3D89-FF81-4A2A-9B01-4316CA7DD57A}" presName="spaceRect" presStyleCnt="0"/>
      <dgm:spPr/>
    </dgm:pt>
    <dgm:pt modelId="{7E6950C7-3FC7-4DD4-9B41-69171443F887}" type="pres">
      <dgm:prSet presAssocID="{CE5F3D89-FF81-4A2A-9B01-4316CA7DD57A}" presName="textRect" presStyleLbl="revTx" presStyleIdx="3" presStyleCnt="6">
        <dgm:presLayoutVars>
          <dgm:chMax val="1"/>
          <dgm:chPref val="1"/>
        </dgm:presLayoutVars>
      </dgm:prSet>
      <dgm:spPr/>
    </dgm:pt>
    <dgm:pt modelId="{9686B462-7587-4965-B619-02FE99BB20E9}" type="pres">
      <dgm:prSet presAssocID="{5B6C32E2-0B78-4662-9274-AAEA3287B7D2}" presName="sibTrans" presStyleCnt="0"/>
      <dgm:spPr/>
    </dgm:pt>
    <dgm:pt modelId="{7760D0B1-8AF3-432A-9B04-6EFDE3F2A4E7}" type="pres">
      <dgm:prSet presAssocID="{CC6F87E4-F6B5-41D3-8135-77C0E5ECF818}" presName="compNode" presStyleCnt="0"/>
      <dgm:spPr/>
    </dgm:pt>
    <dgm:pt modelId="{B55B955D-A0AC-44CD-AE7E-4AF7B79B654F}" type="pres">
      <dgm:prSet presAssocID="{CC6F87E4-F6B5-41D3-8135-77C0E5ECF818}" presName="iconBgRect" presStyleLbl="bgShp" presStyleIdx="4" presStyleCnt="6"/>
      <dgm:spPr/>
    </dgm:pt>
    <dgm:pt modelId="{95969DAA-6F65-443B-9693-9C8E8D91BD60}" type="pres">
      <dgm:prSet presAssocID="{CC6F87E4-F6B5-41D3-8135-77C0E5ECF81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d"/>
        </a:ext>
      </dgm:extLst>
    </dgm:pt>
    <dgm:pt modelId="{FA4CC846-ACCE-43ED-9472-6D167CA76BB4}" type="pres">
      <dgm:prSet presAssocID="{CC6F87E4-F6B5-41D3-8135-77C0E5ECF818}" presName="spaceRect" presStyleCnt="0"/>
      <dgm:spPr/>
    </dgm:pt>
    <dgm:pt modelId="{D0F35196-44E7-4D99-A1DB-74F118287A9E}" type="pres">
      <dgm:prSet presAssocID="{CC6F87E4-F6B5-41D3-8135-77C0E5ECF818}" presName="textRect" presStyleLbl="revTx" presStyleIdx="4" presStyleCnt="6">
        <dgm:presLayoutVars>
          <dgm:chMax val="1"/>
          <dgm:chPref val="1"/>
        </dgm:presLayoutVars>
      </dgm:prSet>
      <dgm:spPr/>
    </dgm:pt>
    <dgm:pt modelId="{2006C054-1700-4BB3-A470-2EFC5407353D}" type="pres">
      <dgm:prSet presAssocID="{B6EDC93A-EDE8-4237-ABCA-0E776BF1FABC}" presName="sibTrans" presStyleCnt="0"/>
      <dgm:spPr/>
    </dgm:pt>
    <dgm:pt modelId="{3F7CF1E3-5D7C-44D7-9D00-38B89B18230A}" type="pres">
      <dgm:prSet presAssocID="{0C1B3ABE-48D8-40B0-8365-D8B4B4A6C6B4}" presName="compNode" presStyleCnt="0"/>
      <dgm:spPr/>
    </dgm:pt>
    <dgm:pt modelId="{059B9DBA-11EA-425D-8B47-1AA35EA4679C}" type="pres">
      <dgm:prSet presAssocID="{0C1B3ABE-48D8-40B0-8365-D8B4B4A6C6B4}" presName="iconBgRect" presStyleLbl="bgShp" presStyleIdx="5" presStyleCnt="6"/>
      <dgm:spPr/>
    </dgm:pt>
    <dgm:pt modelId="{B80C324D-5AC7-46A9-9087-FCFAFDD02381}" type="pres">
      <dgm:prSet presAssocID="{0C1B3ABE-48D8-40B0-8365-D8B4B4A6C6B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94619E4-0F6E-4A66-B670-CA063203C172}" type="pres">
      <dgm:prSet presAssocID="{0C1B3ABE-48D8-40B0-8365-D8B4B4A6C6B4}" presName="spaceRect" presStyleCnt="0"/>
      <dgm:spPr/>
    </dgm:pt>
    <dgm:pt modelId="{ADA22404-BDA9-41FF-B154-82C8CEE9C251}" type="pres">
      <dgm:prSet presAssocID="{0C1B3ABE-48D8-40B0-8365-D8B4B4A6C6B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A5A9D09-7733-6A4A-A1C6-BFBAA83798AF}" type="presOf" srcId="{CC6F87E4-F6B5-41D3-8135-77C0E5ECF818}" destId="{D0F35196-44E7-4D99-A1DB-74F118287A9E}" srcOrd="0" destOrd="0" presId="urn:microsoft.com/office/officeart/2018/5/layout/IconCircleLabelList"/>
    <dgm:cxn modelId="{AA2B3018-8782-484E-B2D0-471CF3DFB137}" type="presOf" srcId="{0C1B3ABE-48D8-40B0-8365-D8B4B4A6C6B4}" destId="{ADA22404-BDA9-41FF-B154-82C8CEE9C251}" srcOrd="0" destOrd="0" presId="urn:microsoft.com/office/officeart/2018/5/layout/IconCircleLabelList"/>
    <dgm:cxn modelId="{5F0A0742-C59C-E04D-9DCB-E1C9198DB377}" type="presOf" srcId="{0206ABAF-CB0D-4EAD-A043-8FEFCB08ACFB}" destId="{2FC90993-0290-4F31-ACBB-D26D3E68400D}" srcOrd="0" destOrd="0" presId="urn:microsoft.com/office/officeart/2018/5/layout/IconCircleLabelList"/>
    <dgm:cxn modelId="{E8186980-860B-4C1C-A9B3-3173DDAF7446}" srcId="{41FFF477-D4FB-4774-A9BC-7883D7D94A1A}" destId="{0206ABAF-CB0D-4EAD-A043-8FEFCB08ACFB}" srcOrd="0" destOrd="0" parTransId="{AE7230BE-45C5-41CE-8FF7-FEA17B411AAE}" sibTransId="{96C5BB9F-695F-43E4-9EED-999E12BE2A71}"/>
    <dgm:cxn modelId="{D25A6382-CCA4-421E-9190-D7BDC7C57B74}" srcId="{41FFF477-D4FB-4774-A9BC-7883D7D94A1A}" destId="{CC6F87E4-F6B5-41D3-8135-77C0E5ECF818}" srcOrd="4" destOrd="0" parTransId="{BAE35370-2A42-4BE8-9B22-8710B482E1A7}" sibTransId="{B6EDC93A-EDE8-4237-ABCA-0E776BF1FABC}"/>
    <dgm:cxn modelId="{2052678D-0D76-E443-A82F-B09686066E1B}" type="presOf" srcId="{41FFF477-D4FB-4774-A9BC-7883D7D94A1A}" destId="{2CDA80BF-44DE-4D15-9173-39D842FB14F1}" srcOrd="0" destOrd="0" presId="urn:microsoft.com/office/officeart/2018/5/layout/IconCircleLabelList"/>
    <dgm:cxn modelId="{63617B99-360C-4D6A-AB80-7415A46B2AC9}" srcId="{41FFF477-D4FB-4774-A9BC-7883D7D94A1A}" destId="{CE5F3D89-FF81-4A2A-9B01-4316CA7DD57A}" srcOrd="3" destOrd="0" parTransId="{2FF90EDC-3509-4F50-AC9F-8324DD834909}" sibTransId="{5B6C32E2-0B78-4662-9274-AAEA3287B7D2}"/>
    <dgm:cxn modelId="{CEF2E59A-1DA3-4B03-B879-80A8940D4BBB}" srcId="{41FFF477-D4FB-4774-A9BC-7883D7D94A1A}" destId="{BF56D117-5EF1-44C4-B8B1-F9C68CA760EB}" srcOrd="2" destOrd="0" parTransId="{D6AA2AB5-5591-43B8-93E8-1F1788BD3D03}" sibTransId="{963B6BB0-B029-489D-8F05-5A84B7A8B0B5}"/>
    <dgm:cxn modelId="{41F976AF-681A-4525-A38A-724CB39AA274}" srcId="{41FFF477-D4FB-4774-A9BC-7883D7D94A1A}" destId="{B4E03BE3-1C7F-4A2C-942F-AFC268B4EBDA}" srcOrd="1" destOrd="0" parTransId="{7F648D18-B074-4F27-8DC9-07849BE0A9BD}" sibTransId="{1359EE46-6B98-4E29-8086-D2ACDA7D0DAD}"/>
    <dgm:cxn modelId="{2FC01FBD-7A00-0343-AAE5-F962BE9C6DF8}" type="presOf" srcId="{BF56D117-5EF1-44C4-B8B1-F9C68CA760EB}" destId="{C09101B8-401F-445F-AB0F-33AC3518CF38}" srcOrd="0" destOrd="0" presId="urn:microsoft.com/office/officeart/2018/5/layout/IconCircleLabelList"/>
    <dgm:cxn modelId="{E0518FC7-B7FD-5849-9C92-23ED06B40B76}" type="presOf" srcId="{B4E03BE3-1C7F-4A2C-942F-AFC268B4EBDA}" destId="{8D334CCC-26A9-4070-8F15-A5FFF7F33CD0}" srcOrd="0" destOrd="0" presId="urn:microsoft.com/office/officeart/2018/5/layout/IconCircleLabelList"/>
    <dgm:cxn modelId="{C7B885CD-27BE-46FC-A155-5536F8FC658F}" srcId="{41FFF477-D4FB-4774-A9BC-7883D7D94A1A}" destId="{0C1B3ABE-48D8-40B0-8365-D8B4B4A6C6B4}" srcOrd="5" destOrd="0" parTransId="{658CD36B-B866-4AED-8406-5B47C7DB089F}" sibTransId="{9B960540-9CBF-48DE-9EC0-03D0ADD77A86}"/>
    <dgm:cxn modelId="{411318EF-3CBA-1B44-A812-3DA0A0F43532}" type="presOf" srcId="{CE5F3D89-FF81-4A2A-9B01-4316CA7DD57A}" destId="{7E6950C7-3FC7-4DD4-9B41-69171443F887}" srcOrd="0" destOrd="0" presId="urn:microsoft.com/office/officeart/2018/5/layout/IconCircleLabelList"/>
    <dgm:cxn modelId="{C13F1A6C-07BA-DD49-B40F-03AA1560983F}" type="presParOf" srcId="{2CDA80BF-44DE-4D15-9173-39D842FB14F1}" destId="{BCA63CE0-6E20-4AC4-8192-FB98214CE04D}" srcOrd="0" destOrd="0" presId="urn:microsoft.com/office/officeart/2018/5/layout/IconCircleLabelList"/>
    <dgm:cxn modelId="{E955DABA-B505-8B44-B670-8B587E737E0F}" type="presParOf" srcId="{BCA63CE0-6E20-4AC4-8192-FB98214CE04D}" destId="{01B39788-A7D0-49B8-B5EB-DEA7DA6D4698}" srcOrd="0" destOrd="0" presId="urn:microsoft.com/office/officeart/2018/5/layout/IconCircleLabelList"/>
    <dgm:cxn modelId="{F74D038C-B543-8040-877C-A0634BE91ADC}" type="presParOf" srcId="{BCA63CE0-6E20-4AC4-8192-FB98214CE04D}" destId="{C15FFC83-78DD-4884-BA8C-588150C393D2}" srcOrd="1" destOrd="0" presId="urn:microsoft.com/office/officeart/2018/5/layout/IconCircleLabelList"/>
    <dgm:cxn modelId="{946A375D-50A5-B041-90A7-528BCE22E504}" type="presParOf" srcId="{BCA63CE0-6E20-4AC4-8192-FB98214CE04D}" destId="{9E024187-E46A-4B97-BFEF-7971FB7C2B6C}" srcOrd="2" destOrd="0" presId="urn:microsoft.com/office/officeart/2018/5/layout/IconCircleLabelList"/>
    <dgm:cxn modelId="{E8153B40-6113-9A49-A2D3-C29975256A15}" type="presParOf" srcId="{BCA63CE0-6E20-4AC4-8192-FB98214CE04D}" destId="{2FC90993-0290-4F31-ACBB-D26D3E68400D}" srcOrd="3" destOrd="0" presId="urn:microsoft.com/office/officeart/2018/5/layout/IconCircleLabelList"/>
    <dgm:cxn modelId="{C31107CB-9F85-B343-A644-50A19AE72869}" type="presParOf" srcId="{2CDA80BF-44DE-4D15-9173-39D842FB14F1}" destId="{A9D35699-649E-4053-88F7-832B4F34BDF6}" srcOrd="1" destOrd="0" presId="urn:microsoft.com/office/officeart/2018/5/layout/IconCircleLabelList"/>
    <dgm:cxn modelId="{E70273AE-0D74-884B-B5C1-9B1B5D8788DC}" type="presParOf" srcId="{2CDA80BF-44DE-4D15-9173-39D842FB14F1}" destId="{A337A717-1498-4496-8200-B6DB6DE7CE85}" srcOrd="2" destOrd="0" presId="urn:microsoft.com/office/officeart/2018/5/layout/IconCircleLabelList"/>
    <dgm:cxn modelId="{9CE3127E-430C-E943-8D29-E6C315A6DA8E}" type="presParOf" srcId="{A337A717-1498-4496-8200-B6DB6DE7CE85}" destId="{CD4C1C89-82FA-48F5-B753-310B107710FF}" srcOrd="0" destOrd="0" presId="urn:microsoft.com/office/officeart/2018/5/layout/IconCircleLabelList"/>
    <dgm:cxn modelId="{1A464A46-7396-AC46-804F-9268CD25CD0D}" type="presParOf" srcId="{A337A717-1498-4496-8200-B6DB6DE7CE85}" destId="{61522875-52EF-420C-A209-B1B99DCC7049}" srcOrd="1" destOrd="0" presId="urn:microsoft.com/office/officeart/2018/5/layout/IconCircleLabelList"/>
    <dgm:cxn modelId="{2343937B-D27F-E049-9B97-92EA75BD364C}" type="presParOf" srcId="{A337A717-1498-4496-8200-B6DB6DE7CE85}" destId="{758C1A78-B433-4396-92AC-791377B1D656}" srcOrd="2" destOrd="0" presId="urn:microsoft.com/office/officeart/2018/5/layout/IconCircleLabelList"/>
    <dgm:cxn modelId="{45EC0462-ABCE-C84D-874D-C660F01EFA56}" type="presParOf" srcId="{A337A717-1498-4496-8200-B6DB6DE7CE85}" destId="{8D334CCC-26A9-4070-8F15-A5FFF7F33CD0}" srcOrd="3" destOrd="0" presId="urn:microsoft.com/office/officeart/2018/5/layout/IconCircleLabelList"/>
    <dgm:cxn modelId="{17D57A49-BF9B-8045-B2D2-C22367A70C60}" type="presParOf" srcId="{2CDA80BF-44DE-4D15-9173-39D842FB14F1}" destId="{8F11AB0B-F218-480A-A083-2137139D9BA6}" srcOrd="3" destOrd="0" presId="urn:microsoft.com/office/officeart/2018/5/layout/IconCircleLabelList"/>
    <dgm:cxn modelId="{DA6E96A1-8BF9-6E4D-A891-4D1AF7C9BCC9}" type="presParOf" srcId="{2CDA80BF-44DE-4D15-9173-39D842FB14F1}" destId="{C97A32EA-EDAE-4A33-92C5-2AE77BEE5485}" srcOrd="4" destOrd="0" presId="urn:microsoft.com/office/officeart/2018/5/layout/IconCircleLabelList"/>
    <dgm:cxn modelId="{06E3395B-79AC-9043-83D7-64B08A224F00}" type="presParOf" srcId="{C97A32EA-EDAE-4A33-92C5-2AE77BEE5485}" destId="{1915A88D-CCBD-486D-8313-CCAB43FF8035}" srcOrd="0" destOrd="0" presId="urn:microsoft.com/office/officeart/2018/5/layout/IconCircleLabelList"/>
    <dgm:cxn modelId="{82E06F0F-3A5C-CB4B-9C38-496724A99AB0}" type="presParOf" srcId="{C97A32EA-EDAE-4A33-92C5-2AE77BEE5485}" destId="{6BF0386F-28AE-47F1-AC48-905B5D5422BF}" srcOrd="1" destOrd="0" presId="urn:microsoft.com/office/officeart/2018/5/layout/IconCircleLabelList"/>
    <dgm:cxn modelId="{077B28E5-2C35-0444-9BED-D2A374306538}" type="presParOf" srcId="{C97A32EA-EDAE-4A33-92C5-2AE77BEE5485}" destId="{11595FFA-281D-4EEC-9939-AE1A8525292B}" srcOrd="2" destOrd="0" presId="urn:microsoft.com/office/officeart/2018/5/layout/IconCircleLabelList"/>
    <dgm:cxn modelId="{450DC710-C3CF-7C48-A194-F3AE5F507996}" type="presParOf" srcId="{C97A32EA-EDAE-4A33-92C5-2AE77BEE5485}" destId="{C09101B8-401F-445F-AB0F-33AC3518CF38}" srcOrd="3" destOrd="0" presId="urn:microsoft.com/office/officeart/2018/5/layout/IconCircleLabelList"/>
    <dgm:cxn modelId="{4E4389FD-9F47-1342-87B2-7355A3C157FA}" type="presParOf" srcId="{2CDA80BF-44DE-4D15-9173-39D842FB14F1}" destId="{2A758E75-D895-43ED-9A1D-D3EA78E3DA09}" srcOrd="5" destOrd="0" presId="urn:microsoft.com/office/officeart/2018/5/layout/IconCircleLabelList"/>
    <dgm:cxn modelId="{902B4E10-603A-1C4E-B862-051B7843F836}" type="presParOf" srcId="{2CDA80BF-44DE-4D15-9173-39D842FB14F1}" destId="{D29116C7-B8B4-40AB-BCA2-81AB7D29227E}" srcOrd="6" destOrd="0" presId="urn:microsoft.com/office/officeart/2018/5/layout/IconCircleLabelList"/>
    <dgm:cxn modelId="{9A9C56F4-84DB-DC41-8DC3-76D04EA06524}" type="presParOf" srcId="{D29116C7-B8B4-40AB-BCA2-81AB7D29227E}" destId="{F41C8C5E-A58A-448A-AF88-23B622CB4A36}" srcOrd="0" destOrd="0" presId="urn:microsoft.com/office/officeart/2018/5/layout/IconCircleLabelList"/>
    <dgm:cxn modelId="{9BAE98CE-EAD0-D54E-A9AF-B76C53CFD62A}" type="presParOf" srcId="{D29116C7-B8B4-40AB-BCA2-81AB7D29227E}" destId="{2BD1B36C-C1A8-4B9B-B90D-0B08EF9FCB52}" srcOrd="1" destOrd="0" presId="urn:microsoft.com/office/officeart/2018/5/layout/IconCircleLabelList"/>
    <dgm:cxn modelId="{E478EA04-0D55-8E48-9B11-2CD4C8AD6A8F}" type="presParOf" srcId="{D29116C7-B8B4-40AB-BCA2-81AB7D29227E}" destId="{269F4C83-1030-4FFC-BFD9-AD4E1CAEE5AC}" srcOrd="2" destOrd="0" presId="urn:microsoft.com/office/officeart/2018/5/layout/IconCircleLabelList"/>
    <dgm:cxn modelId="{CDF952D9-6632-764F-BE64-130585322EA6}" type="presParOf" srcId="{D29116C7-B8B4-40AB-BCA2-81AB7D29227E}" destId="{7E6950C7-3FC7-4DD4-9B41-69171443F887}" srcOrd="3" destOrd="0" presId="urn:microsoft.com/office/officeart/2018/5/layout/IconCircleLabelList"/>
    <dgm:cxn modelId="{F2CF0C3A-078B-B74D-BB45-18ED696A21D2}" type="presParOf" srcId="{2CDA80BF-44DE-4D15-9173-39D842FB14F1}" destId="{9686B462-7587-4965-B619-02FE99BB20E9}" srcOrd="7" destOrd="0" presId="urn:microsoft.com/office/officeart/2018/5/layout/IconCircleLabelList"/>
    <dgm:cxn modelId="{C54FE083-6653-1E4A-AC16-3D6BD36E3374}" type="presParOf" srcId="{2CDA80BF-44DE-4D15-9173-39D842FB14F1}" destId="{7760D0B1-8AF3-432A-9B04-6EFDE3F2A4E7}" srcOrd="8" destOrd="0" presId="urn:microsoft.com/office/officeart/2018/5/layout/IconCircleLabelList"/>
    <dgm:cxn modelId="{2579D3C7-1D61-C04A-AB49-203C3AAC7960}" type="presParOf" srcId="{7760D0B1-8AF3-432A-9B04-6EFDE3F2A4E7}" destId="{B55B955D-A0AC-44CD-AE7E-4AF7B79B654F}" srcOrd="0" destOrd="0" presId="urn:microsoft.com/office/officeart/2018/5/layout/IconCircleLabelList"/>
    <dgm:cxn modelId="{A69D60D4-8ACA-E140-942F-476CDE86172A}" type="presParOf" srcId="{7760D0B1-8AF3-432A-9B04-6EFDE3F2A4E7}" destId="{95969DAA-6F65-443B-9693-9C8E8D91BD60}" srcOrd="1" destOrd="0" presId="urn:microsoft.com/office/officeart/2018/5/layout/IconCircleLabelList"/>
    <dgm:cxn modelId="{940BE087-DF3C-DA42-9B81-4D24DB51C8F2}" type="presParOf" srcId="{7760D0B1-8AF3-432A-9B04-6EFDE3F2A4E7}" destId="{FA4CC846-ACCE-43ED-9472-6D167CA76BB4}" srcOrd="2" destOrd="0" presId="urn:microsoft.com/office/officeart/2018/5/layout/IconCircleLabelList"/>
    <dgm:cxn modelId="{697C3EB9-A8B8-364E-B16C-6F3006A27268}" type="presParOf" srcId="{7760D0B1-8AF3-432A-9B04-6EFDE3F2A4E7}" destId="{D0F35196-44E7-4D99-A1DB-74F118287A9E}" srcOrd="3" destOrd="0" presId="urn:microsoft.com/office/officeart/2018/5/layout/IconCircleLabelList"/>
    <dgm:cxn modelId="{815DE28D-6B04-254F-B2D9-C48D79232A17}" type="presParOf" srcId="{2CDA80BF-44DE-4D15-9173-39D842FB14F1}" destId="{2006C054-1700-4BB3-A470-2EFC5407353D}" srcOrd="9" destOrd="0" presId="urn:microsoft.com/office/officeart/2018/5/layout/IconCircleLabelList"/>
    <dgm:cxn modelId="{73A36334-088E-9949-9F3C-5C557F84F34B}" type="presParOf" srcId="{2CDA80BF-44DE-4D15-9173-39D842FB14F1}" destId="{3F7CF1E3-5D7C-44D7-9D00-38B89B18230A}" srcOrd="10" destOrd="0" presId="urn:microsoft.com/office/officeart/2018/5/layout/IconCircleLabelList"/>
    <dgm:cxn modelId="{C243C5B8-0EB0-A145-B3A6-2F8CC018CC7A}" type="presParOf" srcId="{3F7CF1E3-5D7C-44D7-9D00-38B89B18230A}" destId="{059B9DBA-11EA-425D-8B47-1AA35EA4679C}" srcOrd="0" destOrd="0" presId="urn:microsoft.com/office/officeart/2018/5/layout/IconCircleLabelList"/>
    <dgm:cxn modelId="{6C6B95EC-1C8D-E341-849A-2C6F0611FD2D}" type="presParOf" srcId="{3F7CF1E3-5D7C-44D7-9D00-38B89B18230A}" destId="{B80C324D-5AC7-46A9-9087-FCFAFDD02381}" srcOrd="1" destOrd="0" presId="urn:microsoft.com/office/officeart/2018/5/layout/IconCircleLabelList"/>
    <dgm:cxn modelId="{CB10D631-1430-FF4C-97EF-C2267AF46745}" type="presParOf" srcId="{3F7CF1E3-5D7C-44D7-9D00-38B89B18230A}" destId="{A94619E4-0F6E-4A66-B670-CA063203C172}" srcOrd="2" destOrd="0" presId="urn:microsoft.com/office/officeart/2018/5/layout/IconCircleLabelList"/>
    <dgm:cxn modelId="{C1B9F722-374F-174C-BF88-A94D68986047}" type="presParOf" srcId="{3F7CF1E3-5D7C-44D7-9D00-38B89B18230A}" destId="{ADA22404-BDA9-41FF-B154-82C8CEE9C2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8A226A-0AAC-4D44-936F-15FF857123A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E6F1ACA-51B3-480F-80B8-5336126752B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Customer assistants – closest to the customers. </a:t>
          </a:r>
        </a:p>
      </dgm:t>
    </dgm:pt>
    <dgm:pt modelId="{63F2092F-ADEA-4F6F-AD4E-D3EBB1887C68}" type="parTrans" cxnId="{E8DE808E-C0BF-4572-9967-59055935A22D}">
      <dgm:prSet/>
      <dgm:spPr/>
      <dgm:t>
        <a:bodyPr/>
        <a:lstStyle/>
        <a:p>
          <a:endParaRPr lang="en-US"/>
        </a:p>
      </dgm:t>
    </dgm:pt>
    <dgm:pt modelId="{7581B4D9-3807-4310-895D-65D75FAF3F98}" type="sibTrans" cxnId="{E8DE808E-C0BF-4572-9967-59055935A22D}">
      <dgm:prSet/>
      <dgm:spPr/>
      <dgm:t>
        <a:bodyPr/>
        <a:lstStyle/>
        <a:p>
          <a:endParaRPr lang="en-US"/>
        </a:p>
      </dgm:t>
    </dgm:pt>
    <dgm:pt modelId="{F9FC5286-D7A3-4825-97A6-035710F79D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All staff </a:t>
          </a:r>
          <a:r>
            <a:rPr lang="en-US" b="1" u="sng"/>
            <a:t>must </a:t>
          </a:r>
          <a:r>
            <a:rPr lang="en-US"/>
            <a:t>be in the loop.</a:t>
          </a:r>
        </a:p>
      </dgm:t>
    </dgm:pt>
    <dgm:pt modelId="{16506523-C0DA-47FF-92E7-3CC5E60154EB}" type="parTrans" cxnId="{93CF013F-BF41-4883-B316-8C37D7D27BC3}">
      <dgm:prSet/>
      <dgm:spPr/>
      <dgm:t>
        <a:bodyPr/>
        <a:lstStyle/>
        <a:p>
          <a:endParaRPr lang="en-US"/>
        </a:p>
      </dgm:t>
    </dgm:pt>
    <dgm:pt modelId="{3127DEF0-6376-4589-9A35-76673A046980}" type="sibTrans" cxnId="{93CF013F-BF41-4883-B316-8C37D7D27BC3}">
      <dgm:prSet/>
      <dgm:spPr/>
      <dgm:t>
        <a:bodyPr/>
        <a:lstStyle/>
        <a:p>
          <a:endParaRPr lang="en-US"/>
        </a:p>
      </dgm:t>
    </dgm:pt>
    <dgm:pt modelId="{0BE9F0E3-E41C-481B-A5F9-9EDBB08357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Apps such as </a:t>
          </a:r>
          <a:r>
            <a:rPr lang="en-US" dirty="0" err="1"/>
            <a:t>todoist</a:t>
          </a:r>
          <a:r>
            <a:rPr lang="en-US" dirty="0"/>
            <a:t> and </a:t>
          </a:r>
          <a:r>
            <a:rPr lang="en-US" dirty="0" err="1"/>
            <a:t>trello</a:t>
          </a:r>
          <a:r>
            <a:rPr lang="en-US" dirty="0"/>
            <a:t>. </a:t>
          </a:r>
        </a:p>
      </dgm:t>
    </dgm:pt>
    <dgm:pt modelId="{DF776982-42EA-43E7-ABC5-6DDA7FC509EC}" type="parTrans" cxnId="{215873CD-B932-444F-BA9E-BBFD57D04CF8}">
      <dgm:prSet/>
      <dgm:spPr/>
      <dgm:t>
        <a:bodyPr/>
        <a:lstStyle/>
        <a:p>
          <a:endParaRPr lang="en-US"/>
        </a:p>
      </dgm:t>
    </dgm:pt>
    <dgm:pt modelId="{9C970303-C820-4CE0-A36C-492F41BDEA1D}" type="sibTrans" cxnId="{215873CD-B932-444F-BA9E-BBFD57D04CF8}">
      <dgm:prSet/>
      <dgm:spPr/>
      <dgm:t>
        <a:bodyPr/>
        <a:lstStyle/>
        <a:p>
          <a:endParaRPr lang="en-US"/>
        </a:p>
      </dgm:t>
    </dgm:pt>
    <dgm:pt modelId="{CE26172A-E408-4F99-A797-C7822CE7B280}" type="pres">
      <dgm:prSet presAssocID="{998A226A-0AAC-4D44-936F-15FF857123AA}" presName="root" presStyleCnt="0">
        <dgm:presLayoutVars>
          <dgm:dir/>
          <dgm:resizeHandles val="exact"/>
        </dgm:presLayoutVars>
      </dgm:prSet>
      <dgm:spPr/>
    </dgm:pt>
    <dgm:pt modelId="{086E6CF2-0C28-41FF-9AEC-98CF17E73B67}" type="pres">
      <dgm:prSet presAssocID="{DE6F1ACA-51B3-480F-80B8-5336126752B1}" presName="compNode" presStyleCnt="0"/>
      <dgm:spPr/>
    </dgm:pt>
    <dgm:pt modelId="{E5A81594-7131-45B5-BA3F-858D65DDCAAC}" type="pres">
      <dgm:prSet presAssocID="{DE6F1ACA-51B3-480F-80B8-5336126752B1}" presName="iconBgRect" presStyleLbl="bgShp" presStyleIdx="0" presStyleCnt="3"/>
      <dgm:spPr/>
    </dgm:pt>
    <dgm:pt modelId="{1965D884-0CC1-4993-AF07-8892C4B9C285}" type="pres">
      <dgm:prSet presAssocID="{DE6F1ACA-51B3-480F-80B8-5336126752B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1F573C8-29C7-4A62-A39A-EF10AB6EC31F}" type="pres">
      <dgm:prSet presAssocID="{DE6F1ACA-51B3-480F-80B8-5336126752B1}" presName="spaceRect" presStyleCnt="0"/>
      <dgm:spPr/>
    </dgm:pt>
    <dgm:pt modelId="{33AEE86C-94E1-4589-BACA-2A9D53F79E78}" type="pres">
      <dgm:prSet presAssocID="{DE6F1ACA-51B3-480F-80B8-5336126752B1}" presName="textRect" presStyleLbl="revTx" presStyleIdx="0" presStyleCnt="3">
        <dgm:presLayoutVars>
          <dgm:chMax val="1"/>
          <dgm:chPref val="1"/>
        </dgm:presLayoutVars>
      </dgm:prSet>
      <dgm:spPr/>
    </dgm:pt>
    <dgm:pt modelId="{605DEABB-2ACA-42E6-9143-43B6E0734D90}" type="pres">
      <dgm:prSet presAssocID="{7581B4D9-3807-4310-895D-65D75FAF3F98}" presName="sibTrans" presStyleCnt="0"/>
      <dgm:spPr/>
    </dgm:pt>
    <dgm:pt modelId="{CC853694-89AA-4066-B676-6327B543A289}" type="pres">
      <dgm:prSet presAssocID="{F9FC5286-D7A3-4825-97A6-035710F79DBC}" presName="compNode" presStyleCnt="0"/>
      <dgm:spPr/>
    </dgm:pt>
    <dgm:pt modelId="{4D4CDAE0-DC08-4CE9-B4C9-AFA6FB36A452}" type="pres">
      <dgm:prSet presAssocID="{F9FC5286-D7A3-4825-97A6-035710F79DBC}" presName="iconBgRect" presStyleLbl="bgShp" presStyleIdx="1" presStyleCnt="3"/>
      <dgm:spPr/>
    </dgm:pt>
    <dgm:pt modelId="{BFE05B38-1092-4581-ABD1-0AC97BC6CD85}" type="pres">
      <dgm:prSet presAssocID="{F9FC5286-D7A3-4825-97A6-035710F79D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EB90E09D-0D9E-43DE-A070-D55FCD26F54E}" type="pres">
      <dgm:prSet presAssocID="{F9FC5286-D7A3-4825-97A6-035710F79DBC}" presName="spaceRect" presStyleCnt="0"/>
      <dgm:spPr/>
    </dgm:pt>
    <dgm:pt modelId="{CAC5AB75-1CD3-4068-8734-2C645DBD9F2E}" type="pres">
      <dgm:prSet presAssocID="{F9FC5286-D7A3-4825-97A6-035710F79DBC}" presName="textRect" presStyleLbl="revTx" presStyleIdx="1" presStyleCnt="3">
        <dgm:presLayoutVars>
          <dgm:chMax val="1"/>
          <dgm:chPref val="1"/>
        </dgm:presLayoutVars>
      </dgm:prSet>
      <dgm:spPr/>
    </dgm:pt>
    <dgm:pt modelId="{77D6FDDE-FA19-4C6A-BEB4-06A177E16C27}" type="pres">
      <dgm:prSet presAssocID="{3127DEF0-6376-4589-9A35-76673A046980}" presName="sibTrans" presStyleCnt="0"/>
      <dgm:spPr/>
    </dgm:pt>
    <dgm:pt modelId="{4C767636-E355-470D-90C4-E748613899DE}" type="pres">
      <dgm:prSet presAssocID="{0BE9F0E3-E41C-481B-A5F9-9EDBB08357B5}" presName="compNode" presStyleCnt="0"/>
      <dgm:spPr/>
    </dgm:pt>
    <dgm:pt modelId="{33C0B8BB-CD74-4DEC-A267-08C36CD8813E}" type="pres">
      <dgm:prSet presAssocID="{0BE9F0E3-E41C-481B-A5F9-9EDBB08357B5}" presName="iconBgRect" presStyleLbl="bgShp" presStyleIdx="2" presStyleCnt="3"/>
      <dgm:spPr/>
    </dgm:pt>
    <dgm:pt modelId="{B14D1892-AAD5-4534-BF10-AD1255E81C42}" type="pres">
      <dgm:prSet presAssocID="{0BE9F0E3-E41C-481B-A5F9-9EDBB08357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B005EE5-6F6A-44B1-8A0E-509F979154BA}" type="pres">
      <dgm:prSet presAssocID="{0BE9F0E3-E41C-481B-A5F9-9EDBB08357B5}" presName="spaceRect" presStyleCnt="0"/>
      <dgm:spPr/>
    </dgm:pt>
    <dgm:pt modelId="{6D3FE165-D0D9-4287-B7E3-7D6A3FB3BB5C}" type="pres">
      <dgm:prSet presAssocID="{0BE9F0E3-E41C-481B-A5F9-9EDBB08357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0FDF32-7D74-B94B-A2E8-FCDB48087706}" type="presOf" srcId="{F9FC5286-D7A3-4825-97A6-035710F79DBC}" destId="{CAC5AB75-1CD3-4068-8734-2C645DBD9F2E}" srcOrd="0" destOrd="0" presId="urn:microsoft.com/office/officeart/2018/5/layout/IconCircleLabelList"/>
    <dgm:cxn modelId="{93CF013F-BF41-4883-B316-8C37D7D27BC3}" srcId="{998A226A-0AAC-4D44-936F-15FF857123AA}" destId="{F9FC5286-D7A3-4825-97A6-035710F79DBC}" srcOrd="1" destOrd="0" parTransId="{16506523-C0DA-47FF-92E7-3CC5E60154EB}" sibTransId="{3127DEF0-6376-4589-9A35-76673A046980}"/>
    <dgm:cxn modelId="{9C01756C-91F5-4C40-8EB4-70FCE207E48C}" type="presOf" srcId="{0BE9F0E3-E41C-481B-A5F9-9EDBB08357B5}" destId="{6D3FE165-D0D9-4287-B7E3-7D6A3FB3BB5C}" srcOrd="0" destOrd="0" presId="urn:microsoft.com/office/officeart/2018/5/layout/IconCircleLabelList"/>
    <dgm:cxn modelId="{E8DE808E-C0BF-4572-9967-59055935A22D}" srcId="{998A226A-0AAC-4D44-936F-15FF857123AA}" destId="{DE6F1ACA-51B3-480F-80B8-5336126752B1}" srcOrd="0" destOrd="0" parTransId="{63F2092F-ADEA-4F6F-AD4E-D3EBB1887C68}" sibTransId="{7581B4D9-3807-4310-895D-65D75FAF3F98}"/>
    <dgm:cxn modelId="{75DB8595-EA92-3B4B-9EBD-683708980B4C}" type="presOf" srcId="{998A226A-0AAC-4D44-936F-15FF857123AA}" destId="{CE26172A-E408-4F99-A797-C7822CE7B280}" srcOrd="0" destOrd="0" presId="urn:microsoft.com/office/officeart/2018/5/layout/IconCircleLabelList"/>
    <dgm:cxn modelId="{5C117FB7-4389-1C44-8656-411C6D42FF75}" type="presOf" srcId="{DE6F1ACA-51B3-480F-80B8-5336126752B1}" destId="{33AEE86C-94E1-4589-BACA-2A9D53F79E78}" srcOrd="0" destOrd="0" presId="urn:microsoft.com/office/officeart/2018/5/layout/IconCircleLabelList"/>
    <dgm:cxn modelId="{215873CD-B932-444F-BA9E-BBFD57D04CF8}" srcId="{998A226A-0AAC-4D44-936F-15FF857123AA}" destId="{0BE9F0E3-E41C-481B-A5F9-9EDBB08357B5}" srcOrd="2" destOrd="0" parTransId="{DF776982-42EA-43E7-ABC5-6DDA7FC509EC}" sibTransId="{9C970303-C820-4CE0-A36C-492F41BDEA1D}"/>
    <dgm:cxn modelId="{409E27EE-9B23-B346-9C13-02A85547388B}" type="presParOf" srcId="{CE26172A-E408-4F99-A797-C7822CE7B280}" destId="{086E6CF2-0C28-41FF-9AEC-98CF17E73B67}" srcOrd="0" destOrd="0" presId="urn:microsoft.com/office/officeart/2018/5/layout/IconCircleLabelList"/>
    <dgm:cxn modelId="{D8EE6BE5-4002-0447-ACC1-742A698BCA2A}" type="presParOf" srcId="{086E6CF2-0C28-41FF-9AEC-98CF17E73B67}" destId="{E5A81594-7131-45B5-BA3F-858D65DDCAAC}" srcOrd="0" destOrd="0" presId="urn:microsoft.com/office/officeart/2018/5/layout/IconCircleLabelList"/>
    <dgm:cxn modelId="{6271EE93-1BE7-2C4D-A3FE-4923771AAC67}" type="presParOf" srcId="{086E6CF2-0C28-41FF-9AEC-98CF17E73B67}" destId="{1965D884-0CC1-4993-AF07-8892C4B9C285}" srcOrd="1" destOrd="0" presId="urn:microsoft.com/office/officeart/2018/5/layout/IconCircleLabelList"/>
    <dgm:cxn modelId="{E2C3B3B3-1677-1443-8CE7-9AD8C76537A6}" type="presParOf" srcId="{086E6CF2-0C28-41FF-9AEC-98CF17E73B67}" destId="{C1F573C8-29C7-4A62-A39A-EF10AB6EC31F}" srcOrd="2" destOrd="0" presId="urn:microsoft.com/office/officeart/2018/5/layout/IconCircleLabelList"/>
    <dgm:cxn modelId="{5C13159B-9E63-4546-87DD-68F2EACFA2D0}" type="presParOf" srcId="{086E6CF2-0C28-41FF-9AEC-98CF17E73B67}" destId="{33AEE86C-94E1-4589-BACA-2A9D53F79E78}" srcOrd="3" destOrd="0" presId="urn:microsoft.com/office/officeart/2018/5/layout/IconCircleLabelList"/>
    <dgm:cxn modelId="{3CC0F94B-2417-2442-BAD3-31C4A12DF937}" type="presParOf" srcId="{CE26172A-E408-4F99-A797-C7822CE7B280}" destId="{605DEABB-2ACA-42E6-9143-43B6E0734D90}" srcOrd="1" destOrd="0" presId="urn:microsoft.com/office/officeart/2018/5/layout/IconCircleLabelList"/>
    <dgm:cxn modelId="{953B8FBB-2B0C-D345-B490-510DE09BC443}" type="presParOf" srcId="{CE26172A-E408-4F99-A797-C7822CE7B280}" destId="{CC853694-89AA-4066-B676-6327B543A289}" srcOrd="2" destOrd="0" presId="urn:microsoft.com/office/officeart/2018/5/layout/IconCircleLabelList"/>
    <dgm:cxn modelId="{E8AE89D7-98E5-8149-8B48-E39BE79E38ED}" type="presParOf" srcId="{CC853694-89AA-4066-B676-6327B543A289}" destId="{4D4CDAE0-DC08-4CE9-B4C9-AFA6FB36A452}" srcOrd="0" destOrd="0" presId="urn:microsoft.com/office/officeart/2018/5/layout/IconCircleLabelList"/>
    <dgm:cxn modelId="{28C3DE35-B2EA-DD4B-BBD6-CE42DC29DA45}" type="presParOf" srcId="{CC853694-89AA-4066-B676-6327B543A289}" destId="{BFE05B38-1092-4581-ABD1-0AC97BC6CD85}" srcOrd="1" destOrd="0" presId="urn:microsoft.com/office/officeart/2018/5/layout/IconCircleLabelList"/>
    <dgm:cxn modelId="{4F293BA3-5395-834F-933E-A9F3791AB4B1}" type="presParOf" srcId="{CC853694-89AA-4066-B676-6327B543A289}" destId="{EB90E09D-0D9E-43DE-A070-D55FCD26F54E}" srcOrd="2" destOrd="0" presId="urn:microsoft.com/office/officeart/2018/5/layout/IconCircleLabelList"/>
    <dgm:cxn modelId="{8BB50441-83DD-B842-AFCF-48AE9C676A93}" type="presParOf" srcId="{CC853694-89AA-4066-B676-6327B543A289}" destId="{CAC5AB75-1CD3-4068-8734-2C645DBD9F2E}" srcOrd="3" destOrd="0" presId="urn:microsoft.com/office/officeart/2018/5/layout/IconCircleLabelList"/>
    <dgm:cxn modelId="{A5112F12-41B0-AC44-A8D7-162487908540}" type="presParOf" srcId="{CE26172A-E408-4F99-A797-C7822CE7B280}" destId="{77D6FDDE-FA19-4C6A-BEB4-06A177E16C27}" srcOrd="3" destOrd="0" presId="urn:microsoft.com/office/officeart/2018/5/layout/IconCircleLabelList"/>
    <dgm:cxn modelId="{A49F4507-7013-354D-9CF8-CF3C2B3D2E69}" type="presParOf" srcId="{CE26172A-E408-4F99-A797-C7822CE7B280}" destId="{4C767636-E355-470D-90C4-E748613899DE}" srcOrd="4" destOrd="0" presId="urn:microsoft.com/office/officeart/2018/5/layout/IconCircleLabelList"/>
    <dgm:cxn modelId="{51598682-B07E-3E43-852A-AA4A79F39327}" type="presParOf" srcId="{4C767636-E355-470D-90C4-E748613899DE}" destId="{33C0B8BB-CD74-4DEC-A267-08C36CD8813E}" srcOrd="0" destOrd="0" presId="urn:microsoft.com/office/officeart/2018/5/layout/IconCircleLabelList"/>
    <dgm:cxn modelId="{2C98718E-0079-E64F-AA97-5A8B533BF75E}" type="presParOf" srcId="{4C767636-E355-470D-90C4-E748613899DE}" destId="{B14D1892-AAD5-4534-BF10-AD1255E81C42}" srcOrd="1" destOrd="0" presId="urn:microsoft.com/office/officeart/2018/5/layout/IconCircleLabelList"/>
    <dgm:cxn modelId="{2FF24D7B-C285-9A44-A2F9-864F765A43E4}" type="presParOf" srcId="{4C767636-E355-470D-90C4-E748613899DE}" destId="{DB005EE5-6F6A-44B1-8A0E-509F979154BA}" srcOrd="2" destOrd="0" presId="urn:microsoft.com/office/officeart/2018/5/layout/IconCircleLabelList"/>
    <dgm:cxn modelId="{38DA40BB-C874-8148-A402-022AE005D5F2}" type="presParOf" srcId="{4C767636-E355-470D-90C4-E748613899DE}" destId="{6D3FE165-D0D9-4287-B7E3-7D6A3FB3BB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1F87CD4-94DC-4435-BC9C-267FC4A463D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6927AC6-34BD-4DB9-9F8A-5FBADF2D35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Main attention. </a:t>
          </a:r>
        </a:p>
      </dgm:t>
    </dgm:pt>
    <dgm:pt modelId="{954A9B86-BD3A-4C49-AE9A-5C862BFE8B50}" type="parTrans" cxnId="{45F59E8E-907F-49DC-A961-5AC211F3C44C}">
      <dgm:prSet/>
      <dgm:spPr/>
      <dgm:t>
        <a:bodyPr/>
        <a:lstStyle/>
        <a:p>
          <a:endParaRPr lang="en-US"/>
        </a:p>
      </dgm:t>
    </dgm:pt>
    <dgm:pt modelId="{A360212C-7941-4BAD-A206-5320E0890725}" type="sibTrans" cxnId="{45F59E8E-907F-49DC-A961-5AC211F3C4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F9B358-7E35-4886-ADC9-B5964BBE35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Apologetic statements over every social media.</a:t>
          </a:r>
        </a:p>
      </dgm:t>
    </dgm:pt>
    <dgm:pt modelId="{FF7912A7-4E24-4FE0-8CF4-E4744E8C6AC8}" type="parTrans" cxnId="{41CB837B-9272-4360-B6DA-3475FE527271}">
      <dgm:prSet/>
      <dgm:spPr/>
      <dgm:t>
        <a:bodyPr/>
        <a:lstStyle/>
        <a:p>
          <a:endParaRPr lang="en-US"/>
        </a:p>
      </dgm:t>
    </dgm:pt>
    <dgm:pt modelId="{5F6A4BA7-6221-485D-80F1-53CF768A65E8}" type="sibTrans" cxnId="{41CB837B-9272-4360-B6DA-3475FE5272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C50B6C-2DE9-4C05-90E6-3929F872941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Keep everything normal. </a:t>
          </a:r>
        </a:p>
      </dgm:t>
    </dgm:pt>
    <dgm:pt modelId="{AAE5BE57-F917-4AC7-8E84-E788F64D7A85}" type="parTrans" cxnId="{B628AE4F-E13B-4E86-BC78-CE4BD3C9A058}">
      <dgm:prSet/>
      <dgm:spPr/>
      <dgm:t>
        <a:bodyPr/>
        <a:lstStyle/>
        <a:p>
          <a:endParaRPr lang="en-US"/>
        </a:p>
      </dgm:t>
    </dgm:pt>
    <dgm:pt modelId="{19DD1242-DCC0-4C0D-ADCE-C0CB355CFF5B}" type="sibTrans" cxnId="{B628AE4F-E13B-4E86-BC78-CE4BD3C9A0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D7F920-B4D4-4737-9A3B-79B33CFCAB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 team on hand for complaints/enquiries.</a:t>
          </a:r>
        </a:p>
      </dgm:t>
    </dgm:pt>
    <dgm:pt modelId="{57B250E5-79C5-4181-9EF3-F523DACEEA54}" type="parTrans" cxnId="{79AEF41B-732C-4643-8558-F47948E675BE}">
      <dgm:prSet/>
      <dgm:spPr/>
      <dgm:t>
        <a:bodyPr/>
        <a:lstStyle/>
        <a:p>
          <a:endParaRPr lang="en-US"/>
        </a:p>
      </dgm:t>
    </dgm:pt>
    <dgm:pt modelId="{FF0F4AA0-0B7F-4C42-97CF-3234AB5E59CD}" type="sibTrans" cxnId="{79AEF41B-732C-4643-8558-F47948E675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98C074-B210-6246-B317-0A2798DFB97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response time matters.</a:t>
          </a:r>
        </a:p>
      </dgm:t>
    </dgm:pt>
    <dgm:pt modelId="{7BC1C77B-F848-1243-B4ED-F5BE9C7D6504}" type="parTrans" cxnId="{37362C6F-AF95-B14A-AB72-68DFCF294986}">
      <dgm:prSet/>
      <dgm:spPr/>
      <dgm:t>
        <a:bodyPr/>
        <a:lstStyle/>
        <a:p>
          <a:endParaRPr lang="en-GB"/>
        </a:p>
      </dgm:t>
    </dgm:pt>
    <dgm:pt modelId="{FD178B16-471E-C041-8E90-C5DD88131D15}" type="sibTrans" cxnId="{37362C6F-AF95-B14A-AB72-68DFCF294986}">
      <dgm:prSet/>
      <dgm:spPr/>
      <dgm:t>
        <a:bodyPr/>
        <a:lstStyle/>
        <a:p>
          <a:endParaRPr lang="en-GB"/>
        </a:p>
      </dgm:t>
    </dgm:pt>
    <dgm:pt modelId="{CCE424F2-6315-45E9-8F28-7D81F05E6355}" type="pres">
      <dgm:prSet presAssocID="{71F87CD4-94DC-4435-BC9C-267FC4A463DA}" presName="root" presStyleCnt="0">
        <dgm:presLayoutVars>
          <dgm:dir/>
          <dgm:resizeHandles val="exact"/>
        </dgm:presLayoutVars>
      </dgm:prSet>
      <dgm:spPr/>
    </dgm:pt>
    <dgm:pt modelId="{AC1BD5E4-9BAF-418D-9535-880BBDDC8148}" type="pres">
      <dgm:prSet presAssocID="{F6927AC6-34BD-4DB9-9F8A-5FBADF2D3569}" presName="compNode" presStyleCnt="0"/>
      <dgm:spPr/>
    </dgm:pt>
    <dgm:pt modelId="{6EBAB3A3-98F7-4659-8771-84105C59730D}" type="pres">
      <dgm:prSet presAssocID="{F6927AC6-34BD-4DB9-9F8A-5FBADF2D3569}" presName="iconBgRect" presStyleLbl="bgShp" presStyleIdx="0" presStyleCnt="5"/>
      <dgm:spPr/>
    </dgm:pt>
    <dgm:pt modelId="{DB214191-FE20-453B-B7D0-013D742BC4D5}" type="pres">
      <dgm:prSet presAssocID="{F6927AC6-34BD-4DB9-9F8A-5FBADF2D356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943B478-FE9D-4A8E-8256-B67914782339}" type="pres">
      <dgm:prSet presAssocID="{F6927AC6-34BD-4DB9-9F8A-5FBADF2D3569}" presName="spaceRect" presStyleCnt="0"/>
      <dgm:spPr/>
    </dgm:pt>
    <dgm:pt modelId="{AE8DB4E2-6C56-4E6D-A565-D3F8002DE552}" type="pres">
      <dgm:prSet presAssocID="{F6927AC6-34BD-4DB9-9F8A-5FBADF2D3569}" presName="textRect" presStyleLbl="revTx" presStyleIdx="0" presStyleCnt="5">
        <dgm:presLayoutVars>
          <dgm:chMax val="1"/>
          <dgm:chPref val="1"/>
        </dgm:presLayoutVars>
      </dgm:prSet>
      <dgm:spPr/>
    </dgm:pt>
    <dgm:pt modelId="{A176BCC0-ECB5-4854-8E8F-441111D3BBD9}" type="pres">
      <dgm:prSet presAssocID="{A360212C-7941-4BAD-A206-5320E0890725}" presName="sibTrans" presStyleCnt="0"/>
      <dgm:spPr/>
    </dgm:pt>
    <dgm:pt modelId="{3EB5F8FC-7BE4-48EA-BEF6-DA00D196B093}" type="pres">
      <dgm:prSet presAssocID="{92F9B358-7E35-4886-ADC9-B5964BBE35F8}" presName="compNode" presStyleCnt="0"/>
      <dgm:spPr/>
    </dgm:pt>
    <dgm:pt modelId="{7F50E883-9384-448D-A20F-6D714EF89DE2}" type="pres">
      <dgm:prSet presAssocID="{92F9B358-7E35-4886-ADC9-B5964BBE35F8}" presName="iconBgRect" presStyleLbl="bgShp" presStyleIdx="1" presStyleCnt="5"/>
      <dgm:spPr/>
    </dgm:pt>
    <dgm:pt modelId="{994C5C24-7749-4997-8FDB-3B17BCE7AE81}" type="pres">
      <dgm:prSet presAssocID="{92F9B358-7E35-4886-ADC9-B5964BBE35F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B4A66AEC-A657-4F4C-A6B2-3B5105AD7F76}" type="pres">
      <dgm:prSet presAssocID="{92F9B358-7E35-4886-ADC9-B5964BBE35F8}" presName="spaceRect" presStyleCnt="0"/>
      <dgm:spPr/>
    </dgm:pt>
    <dgm:pt modelId="{F2652CDC-FBDF-4555-9015-F60CD62BB0F8}" type="pres">
      <dgm:prSet presAssocID="{92F9B358-7E35-4886-ADC9-B5964BBE35F8}" presName="textRect" presStyleLbl="revTx" presStyleIdx="1" presStyleCnt="5">
        <dgm:presLayoutVars>
          <dgm:chMax val="1"/>
          <dgm:chPref val="1"/>
        </dgm:presLayoutVars>
      </dgm:prSet>
      <dgm:spPr/>
    </dgm:pt>
    <dgm:pt modelId="{DAA44025-54D2-4826-9E9F-90BFFA76A96A}" type="pres">
      <dgm:prSet presAssocID="{5F6A4BA7-6221-485D-80F1-53CF768A65E8}" presName="sibTrans" presStyleCnt="0"/>
      <dgm:spPr/>
    </dgm:pt>
    <dgm:pt modelId="{4F243BAD-CEF8-4ED4-AABB-BCC126540FAE}" type="pres">
      <dgm:prSet presAssocID="{2FC50B6C-2DE9-4C05-90E6-3929F872941E}" presName="compNode" presStyleCnt="0"/>
      <dgm:spPr/>
    </dgm:pt>
    <dgm:pt modelId="{33CE12D8-AB37-4FE2-874B-56C1C54FC941}" type="pres">
      <dgm:prSet presAssocID="{2FC50B6C-2DE9-4C05-90E6-3929F872941E}" presName="iconBgRect" presStyleLbl="bgShp" presStyleIdx="2" presStyleCnt="5"/>
      <dgm:spPr/>
    </dgm:pt>
    <dgm:pt modelId="{51E09FD1-7120-46AA-A647-83627580859D}" type="pres">
      <dgm:prSet presAssocID="{2FC50B6C-2DE9-4C05-90E6-3929F87294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4DB36BB4-56B4-4653-9AEB-F08AAFDEAF8B}" type="pres">
      <dgm:prSet presAssocID="{2FC50B6C-2DE9-4C05-90E6-3929F872941E}" presName="spaceRect" presStyleCnt="0"/>
      <dgm:spPr/>
    </dgm:pt>
    <dgm:pt modelId="{BB12064D-50A2-4D0B-B290-5CD9D239EC4C}" type="pres">
      <dgm:prSet presAssocID="{2FC50B6C-2DE9-4C05-90E6-3929F872941E}" presName="textRect" presStyleLbl="revTx" presStyleIdx="2" presStyleCnt="5">
        <dgm:presLayoutVars>
          <dgm:chMax val="1"/>
          <dgm:chPref val="1"/>
        </dgm:presLayoutVars>
      </dgm:prSet>
      <dgm:spPr/>
    </dgm:pt>
    <dgm:pt modelId="{EACE0958-1619-4872-B2AF-64696C17194E}" type="pres">
      <dgm:prSet presAssocID="{19DD1242-DCC0-4C0D-ADCE-C0CB355CFF5B}" presName="sibTrans" presStyleCnt="0"/>
      <dgm:spPr/>
    </dgm:pt>
    <dgm:pt modelId="{4729EAA9-0032-45EA-BF27-B753BF8AE413}" type="pres">
      <dgm:prSet presAssocID="{FAD7F920-B4D4-4737-9A3B-79B33CFCAB6C}" presName="compNode" presStyleCnt="0"/>
      <dgm:spPr/>
    </dgm:pt>
    <dgm:pt modelId="{29AD135C-50A9-4864-90D1-1903F7EFF64C}" type="pres">
      <dgm:prSet presAssocID="{FAD7F920-B4D4-4737-9A3B-79B33CFCAB6C}" presName="iconBgRect" presStyleLbl="bgShp" presStyleIdx="3" presStyleCnt="5"/>
      <dgm:spPr/>
    </dgm:pt>
    <dgm:pt modelId="{E4542116-5860-47B3-B3F3-A3DEDA541916}" type="pres">
      <dgm:prSet presAssocID="{FAD7F920-B4D4-4737-9A3B-79B33CFCAB6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5BE786D5-B82E-4665-8564-9C4C15B39D6C}" type="pres">
      <dgm:prSet presAssocID="{FAD7F920-B4D4-4737-9A3B-79B33CFCAB6C}" presName="spaceRect" presStyleCnt="0"/>
      <dgm:spPr/>
    </dgm:pt>
    <dgm:pt modelId="{34FC2150-C4F2-40C9-AD85-C8EBD235C60A}" type="pres">
      <dgm:prSet presAssocID="{FAD7F920-B4D4-4737-9A3B-79B33CFCAB6C}" presName="textRect" presStyleLbl="revTx" presStyleIdx="3" presStyleCnt="5" custLinFactNeighborX="3351">
        <dgm:presLayoutVars>
          <dgm:chMax val="1"/>
          <dgm:chPref val="1"/>
        </dgm:presLayoutVars>
      </dgm:prSet>
      <dgm:spPr/>
    </dgm:pt>
    <dgm:pt modelId="{724CB8FD-CB5E-4A3B-956C-2F1763647263}" type="pres">
      <dgm:prSet presAssocID="{FF0F4AA0-0B7F-4C42-97CF-3234AB5E59CD}" presName="sibTrans" presStyleCnt="0"/>
      <dgm:spPr/>
    </dgm:pt>
    <dgm:pt modelId="{F2BA4847-085A-4F85-AE10-34BD96436BE0}" type="pres">
      <dgm:prSet presAssocID="{FC98C074-B210-6246-B317-0A2798DFB97F}" presName="compNode" presStyleCnt="0"/>
      <dgm:spPr/>
    </dgm:pt>
    <dgm:pt modelId="{6E92245F-1B6F-464F-85C8-5C2DEA6D5DD8}" type="pres">
      <dgm:prSet presAssocID="{FC98C074-B210-6246-B317-0A2798DFB97F}" presName="iconBgRect" presStyleLbl="bgShp" presStyleIdx="4" presStyleCnt="5"/>
      <dgm:spPr/>
    </dgm:pt>
    <dgm:pt modelId="{F7213259-2E29-4CFD-AF5E-E583BF72E3B9}" type="pres">
      <dgm:prSet presAssocID="{FC98C074-B210-6246-B317-0A2798DFB97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DE67536-FBDB-4066-9F10-574548C42449}" type="pres">
      <dgm:prSet presAssocID="{FC98C074-B210-6246-B317-0A2798DFB97F}" presName="spaceRect" presStyleCnt="0"/>
      <dgm:spPr/>
    </dgm:pt>
    <dgm:pt modelId="{66F14DD1-34C2-40AE-987D-DCE0FB81BD8F}" type="pres">
      <dgm:prSet presAssocID="{FC98C074-B210-6246-B317-0A2798DFB97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6EAC405-FC07-BC4C-B6FE-B658C534395A}" type="presOf" srcId="{92F9B358-7E35-4886-ADC9-B5964BBE35F8}" destId="{F2652CDC-FBDF-4555-9015-F60CD62BB0F8}" srcOrd="0" destOrd="0" presId="urn:microsoft.com/office/officeart/2018/5/layout/IconCircleLabelList"/>
    <dgm:cxn modelId="{79AEF41B-732C-4643-8558-F47948E675BE}" srcId="{71F87CD4-94DC-4435-BC9C-267FC4A463DA}" destId="{FAD7F920-B4D4-4737-9A3B-79B33CFCAB6C}" srcOrd="3" destOrd="0" parTransId="{57B250E5-79C5-4181-9EF3-F523DACEEA54}" sibTransId="{FF0F4AA0-0B7F-4C42-97CF-3234AB5E59CD}"/>
    <dgm:cxn modelId="{6731A62F-9564-3441-B4D3-71BD47DBBF7A}" type="presOf" srcId="{F6927AC6-34BD-4DB9-9F8A-5FBADF2D3569}" destId="{AE8DB4E2-6C56-4E6D-A565-D3F8002DE552}" srcOrd="0" destOrd="0" presId="urn:microsoft.com/office/officeart/2018/5/layout/IconCircleLabelList"/>
    <dgm:cxn modelId="{C62F053A-6A55-4C48-86BF-610A757F4959}" type="presOf" srcId="{FC98C074-B210-6246-B317-0A2798DFB97F}" destId="{66F14DD1-34C2-40AE-987D-DCE0FB81BD8F}" srcOrd="0" destOrd="0" presId="urn:microsoft.com/office/officeart/2018/5/layout/IconCircleLabelList"/>
    <dgm:cxn modelId="{C9E4093A-5E0C-C94C-B8C1-F2D2DA4C79BE}" type="presOf" srcId="{2FC50B6C-2DE9-4C05-90E6-3929F872941E}" destId="{BB12064D-50A2-4D0B-B290-5CD9D239EC4C}" srcOrd="0" destOrd="0" presId="urn:microsoft.com/office/officeart/2018/5/layout/IconCircleLabelList"/>
    <dgm:cxn modelId="{B628AE4F-E13B-4E86-BC78-CE4BD3C9A058}" srcId="{71F87CD4-94DC-4435-BC9C-267FC4A463DA}" destId="{2FC50B6C-2DE9-4C05-90E6-3929F872941E}" srcOrd="2" destOrd="0" parTransId="{AAE5BE57-F917-4AC7-8E84-E788F64D7A85}" sibTransId="{19DD1242-DCC0-4C0D-ADCE-C0CB355CFF5B}"/>
    <dgm:cxn modelId="{37362C6F-AF95-B14A-AB72-68DFCF294986}" srcId="{71F87CD4-94DC-4435-BC9C-267FC4A463DA}" destId="{FC98C074-B210-6246-B317-0A2798DFB97F}" srcOrd="4" destOrd="0" parTransId="{7BC1C77B-F848-1243-B4ED-F5BE9C7D6504}" sibTransId="{FD178B16-471E-C041-8E90-C5DD88131D15}"/>
    <dgm:cxn modelId="{41CB837B-9272-4360-B6DA-3475FE527271}" srcId="{71F87CD4-94DC-4435-BC9C-267FC4A463DA}" destId="{92F9B358-7E35-4886-ADC9-B5964BBE35F8}" srcOrd="1" destOrd="0" parTransId="{FF7912A7-4E24-4FE0-8CF4-E4744E8C6AC8}" sibTransId="{5F6A4BA7-6221-485D-80F1-53CF768A65E8}"/>
    <dgm:cxn modelId="{45F59E8E-907F-49DC-A961-5AC211F3C44C}" srcId="{71F87CD4-94DC-4435-BC9C-267FC4A463DA}" destId="{F6927AC6-34BD-4DB9-9F8A-5FBADF2D3569}" srcOrd="0" destOrd="0" parTransId="{954A9B86-BD3A-4C49-AE9A-5C862BFE8B50}" sibTransId="{A360212C-7941-4BAD-A206-5320E0890725}"/>
    <dgm:cxn modelId="{BF566BB7-1110-4841-BAB3-4998D2E40120}" type="presOf" srcId="{71F87CD4-94DC-4435-BC9C-267FC4A463DA}" destId="{CCE424F2-6315-45E9-8F28-7D81F05E6355}" srcOrd="0" destOrd="0" presId="urn:microsoft.com/office/officeart/2018/5/layout/IconCircleLabelList"/>
    <dgm:cxn modelId="{D90F88F8-6FBF-0D4F-9341-BB3A0537790E}" type="presOf" srcId="{FAD7F920-B4D4-4737-9A3B-79B33CFCAB6C}" destId="{34FC2150-C4F2-40C9-AD85-C8EBD235C60A}" srcOrd="0" destOrd="0" presId="urn:microsoft.com/office/officeart/2018/5/layout/IconCircleLabelList"/>
    <dgm:cxn modelId="{E8160C02-A765-CC4D-9488-131441B802F1}" type="presParOf" srcId="{CCE424F2-6315-45E9-8F28-7D81F05E6355}" destId="{AC1BD5E4-9BAF-418D-9535-880BBDDC8148}" srcOrd="0" destOrd="0" presId="urn:microsoft.com/office/officeart/2018/5/layout/IconCircleLabelList"/>
    <dgm:cxn modelId="{7E7C4F7B-BBCE-7D42-B189-DDDA75CC43E1}" type="presParOf" srcId="{AC1BD5E4-9BAF-418D-9535-880BBDDC8148}" destId="{6EBAB3A3-98F7-4659-8771-84105C59730D}" srcOrd="0" destOrd="0" presId="urn:microsoft.com/office/officeart/2018/5/layout/IconCircleLabelList"/>
    <dgm:cxn modelId="{443FEFDB-BD59-6C48-AFFB-3399898A00A4}" type="presParOf" srcId="{AC1BD5E4-9BAF-418D-9535-880BBDDC8148}" destId="{DB214191-FE20-453B-B7D0-013D742BC4D5}" srcOrd="1" destOrd="0" presId="urn:microsoft.com/office/officeart/2018/5/layout/IconCircleLabelList"/>
    <dgm:cxn modelId="{6EB3F426-E4C9-934F-B540-19B25B645F42}" type="presParOf" srcId="{AC1BD5E4-9BAF-418D-9535-880BBDDC8148}" destId="{6943B478-FE9D-4A8E-8256-B67914782339}" srcOrd="2" destOrd="0" presId="urn:microsoft.com/office/officeart/2018/5/layout/IconCircleLabelList"/>
    <dgm:cxn modelId="{1B0CC00E-4220-AB4F-B036-023A7D5446EF}" type="presParOf" srcId="{AC1BD5E4-9BAF-418D-9535-880BBDDC8148}" destId="{AE8DB4E2-6C56-4E6D-A565-D3F8002DE552}" srcOrd="3" destOrd="0" presId="urn:microsoft.com/office/officeart/2018/5/layout/IconCircleLabelList"/>
    <dgm:cxn modelId="{BACF3B92-35B1-FB44-826E-07F4A010728D}" type="presParOf" srcId="{CCE424F2-6315-45E9-8F28-7D81F05E6355}" destId="{A176BCC0-ECB5-4854-8E8F-441111D3BBD9}" srcOrd="1" destOrd="0" presId="urn:microsoft.com/office/officeart/2018/5/layout/IconCircleLabelList"/>
    <dgm:cxn modelId="{6BD7A277-1C80-0F43-865B-AD433B9C57E7}" type="presParOf" srcId="{CCE424F2-6315-45E9-8F28-7D81F05E6355}" destId="{3EB5F8FC-7BE4-48EA-BEF6-DA00D196B093}" srcOrd="2" destOrd="0" presId="urn:microsoft.com/office/officeart/2018/5/layout/IconCircleLabelList"/>
    <dgm:cxn modelId="{07845E7B-65C2-8849-AEF8-8E813B7A8FE4}" type="presParOf" srcId="{3EB5F8FC-7BE4-48EA-BEF6-DA00D196B093}" destId="{7F50E883-9384-448D-A20F-6D714EF89DE2}" srcOrd="0" destOrd="0" presId="urn:microsoft.com/office/officeart/2018/5/layout/IconCircleLabelList"/>
    <dgm:cxn modelId="{3CA28630-FDD3-904F-A9C7-D80723D62E86}" type="presParOf" srcId="{3EB5F8FC-7BE4-48EA-BEF6-DA00D196B093}" destId="{994C5C24-7749-4997-8FDB-3B17BCE7AE81}" srcOrd="1" destOrd="0" presId="urn:microsoft.com/office/officeart/2018/5/layout/IconCircleLabelList"/>
    <dgm:cxn modelId="{AC432994-0046-5646-BAFC-60AFD0B6664F}" type="presParOf" srcId="{3EB5F8FC-7BE4-48EA-BEF6-DA00D196B093}" destId="{B4A66AEC-A657-4F4C-A6B2-3B5105AD7F76}" srcOrd="2" destOrd="0" presId="urn:microsoft.com/office/officeart/2018/5/layout/IconCircleLabelList"/>
    <dgm:cxn modelId="{7569102F-F1CA-B445-97F3-BC16E301A345}" type="presParOf" srcId="{3EB5F8FC-7BE4-48EA-BEF6-DA00D196B093}" destId="{F2652CDC-FBDF-4555-9015-F60CD62BB0F8}" srcOrd="3" destOrd="0" presId="urn:microsoft.com/office/officeart/2018/5/layout/IconCircleLabelList"/>
    <dgm:cxn modelId="{D6E9458E-5FF1-E54F-B8B5-422B2E2852AB}" type="presParOf" srcId="{CCE424F2-6315-45E9-8F28-7D81F05E6355}" destId="{DAA44025-54D2-4826-9E9F-90BFFA76A96A}" srcOrd="3" destOrd="0" presId="urn:microsoft.com/office/officeart/2018/5/layout/IconCircleLabelList"/>
    <dgm:cxn modelId="{A75D191B-E327-3C49-9643-982775EF5260}" type="presParOf" srcId="{CCE424F2-6315-45E9-8F28-7D81F05E6355}" destId="{4F243BAD-CEF8-4ED4-AABB-BCC126540FAE}" srcOrd="4" destOrd="0" presId="urn:microsoft.com/office/officeart/2018/5/layout/IconCircleLabelList"/>
    <dgm:cxn modelId="{3D2E7425-BF99-A345-9500-DFDDE943C9D1}" type="presParOf" srcId="{4F243BAD-CEF8-4ED4-AABB-BCC126540FAE}" destId="{33CE12D8-AB37-4FE2-874B-56C1C54FC941}" srcOrd="0" destOrd="0" presId="urn:microsoft.com/office/officeart/2018/5/layout/IconCircleLabelList"/>
    <dgm:cxn modelId="{6FFB8033-4EC3-724F-B62B-255265C2CE25}" type="presParOf" srcId="{4F243BAD-CEF8-4ED4-AABB-BCC126540FAE}" destId="{51E09FD1-7120-46AA-A647-83627580859D}" srcOrd="1" destOrd="0" presId="urn:microsoft.com/office/officeart/2018/5/layout/IconCircleLabelList"/>
    <dgm:cxn modelId="{51FC391E-F3C8-3C4A-A95B-F36F76664EEE}" type="presParOf" srcId="{4F243BAD-CEF8-4ED4-AABB-BCC126540FAE}" destId="{4DB36BB4-56B4-4653-9AEB-F08AAFDEAF8B}" srcOrd="2" destOrd="0" presId="urn:microsoft.com/office/officeart/2018/5/layout/IconCircleLabelList"/>
    <dgm:cxn modelId="{C7FA4C13-E111-3D40-AC5D-FED13690429C}" type="presParOf" srcId="{4F243BAD-CEF8-4ED4-AABB-BCC126540FAE}" destId="{BB12064D-50A2-4D0B-B290-5CD9D239EC4C}" srcOrd="3" destOrd="0" presId="urn:microsoft.com/office/officeart/2018/5/layout/IconCircleLabelList"/>
    <dgm:cxn modelId="{B2D369B7-4ACD-4748-BC5C-6C220E9F169E}" type="presParOf" srcId="{CCE424F2-6315-45E9-8F28-7D81F05E6355}" destId="{EACE0958-1619-4872-B2AF-64696C17194E}" srcOrd="5" destOrd="0" presId="urn:microsoft.com/office/officeart/2018/5/layout/IconCircleLabelList"/>
    <dgm:cxn modelId="{ACD0D3B6-0153-4B4B-B61D-E16C97C859B3}" type="presParOf" srcId="{CCE424F2-6315-45E9-8F28-7D81F05E6355}" destId="{4729EAA9-0032-45EA-BF27-B753BF8AE413}" srcOrd="6" destOrd="0" presId="urn:microsoft.com/office/officeart/2018/5/layout/IconCircleLabelList"/>
    <dgm:cxn modelId="{FC16041E-7669-1F4F-ACDE-28331F0B00EF}" type="presParOf" srcId="{4729EAA9-0032-45EA-BF27-B753BF8AE413}" destId="{29AD135C-50A9-4864-90D1-1903F7EFF64C}" srcOrd="0" destOrd="0" presId="urn:microsoft.com/office/officeart/2018/5/layout/IconCircleLabelList"/>
    <dgm:cxn modelId="{A8A0CE68-7E25-9E49-BADB-0D55A220ECAC}" type="presParOf" srcId="{4729EAA9-0032-45EA-BF27-B753BF8AE413}" destId="{E4542116-5860-47B3-B3F3-A3DEDA541916}" srcOrd="1" destOrd="0" presId="urn:microsoft.com/office/officeart/2018/5/layout/IconCircleLabelList"/>
    <dgm:cxn modelId="{CD1FBA08-C67B-AC41-9F81-A8A123E13009}" type="presParOf" srcId="{4729EAA9-0032-45EA-BF27-B753BF8AE413}" destId="{5BE786D5-B82E-4665-8564-9C4C15B39D6C}" srcOrd="2" destOrd="0" presId="urn:microsoft.com/office/officeart/2018/5/layout/IconCircleLabelList"/>
    <dgm:cxn modelId="{64308B9C-5B80-8E43-A97B-5B404D448184}" type="presParOf" srcId="{4729EAA9-0032-45EA-BF27-B753BF8AE413}" destId="{34FC2150-C4F2-40C9-AD85-C8EBD235C60A}" srcOrd="3" destOrd="0" presId="urn:microsoft.com/office/officeart/2018/5/layout/IconCircleLabelList"/>
    <dgm:cxn modelId="{150B8F06-3CA7-CB48-A5E3-D5049DE12142}" type="presParOf" srcId="{CCE424F2-6315-45E9-8F28-7D81F05E6355}" destId="{724CB8FD-CB5E-4A3B-956C-2F1763647263}" srcOrd="7" destOrd="0" presId="urn:microsoft.com/office/officeart/2018/5/layout/IconCircleLabelList"/>
    <dgm:cxn modelId="{9396A7E7-6CBE-5144-B686-DF0DBE60028D}" type="presParOf" srcId="{CCE424F2-6315-45E9-8F28-7D81F05E6355}" destId="{F2BA4847-085A-4F85-AE10-34BD96436BE0}" srcOrd="8" destOrd="0" presId="urn:microsoft.com/office/officeart/2018/5/layout/IconCircleLabelList"/>
    <dgm:cxn modelId="{138ED549-65BE-D348-A1EC-DCEF0D213D3B}" type="presParOf" srcId="{F2BA4847-085A-4F85-AE10-34BD96436BE0}" destId="{6E92245F-1B6F-464F-85C8-5C2DEA6D5DD8}" srcOrd="0" destOrd="0" presId="urn:microsoft.com/office/officeart/2018/5/layout/IconCircleLabelList"/>
    <dgm:cxn modelId="{EA9569BF-5D4F-DD48-A4D8-7CDF16F4C2C2}" type="presParOf" srcId="{F2BA4847-085A-4F85-AE10-34BD96436BE0}" destId="{F7213259-2E29-4CFD-AF5E-E583BF72E3B9}" srcOrd="1" destOrd="0" presId="urn:microsoft.com/office/officeart/2018/5/layout/IconCircleLabelList"/>
    <dgm:cxn modelId="{5627C0D7-1E81-0441-B2AD-F80FD4B16152}" type="presParOf" srcId="{F2BA4847-085A-4F85-AE10-34BD96436BE0}" destId="{9DE67536-FBDB-4066-9F10-574548C42449}" srcOrd="2" destOrd="0" presId="urn:microsoft.com/office/officeart/2018/5/layout/IconCircleLabelList"/>
    <dgm:cxn modelId="{A7DBCF86-0D9F-C540-8934-22F8A171B049}" type="presParOf" srcId="{F2BA4847-085A-4F85-AE10-34BD96436BE0}" destId="{66F14DD1-34C2-40AE-987D-DCE0FB81BD8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1971B6-A846-4B97-9ECE-F2470C6131B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0883503-F3A9-45AC-90D1-53E33ED833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Performance- stores , online, social media. </a:t>
          </a:r>
        </a:p>
      </dgm:t>
    </dgm:pt>
    <dgm:pt modelId="{356A8A04-B28A-4F1E-B473-CAF409960E8A}" type="parTrans" cxnId="{CA9ACC50-7AE0-40DC-8CF2-3EA0E1D7F477}">
      <dgm:prSet/>
      <dgm:spPr/>
      <dgm:t>
        <a:bodyPr/>
        <a:lstStyle/>
        <a:p>
          <a:endParaRPr lang="en-US"/>
        </a:p>
      </dgm:t>
    </dgm:pt>
    <dgm:pt modelId="{00EFF52A-1856-4BC1-A283-61E97C6A6632}" type="sibTrans" cxnId="{CA9ACC50-7AE0-40DC-8CF2-3EA0E1D7F4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3ACB52-59E5-4C2A-A40A-3509748B95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Monitor by hearing what the sales assistants have to say.</a:t>
          </a:r>
        </a:p>
      </dgm:t>
    </dgm:pt>
    <dgm:pt modelId="{2AFDB4DD-0448-4816-A478-EA3B150B4086}" type="parTrans" cxnId="{831F0ED1-E485-4FE7-8DF9-7BAB0EFD2B4A}">
      <dgm:prSet/>
      <dgm:spPr/>
      <dgm:t>
        <a:bodyPr/>
        <a:lstStyle/>
        <a:p>
          <a:endParaRPr lang="en-US"/>
        </a:p>
      </dgm:t>
    </dgm:pt>
    <dgm:pt modelId="{DC9DA03C-1DFF-40DE-B0A1-E4C37BA565F4}" type="sibTrans" cxnId="{831F0ED1-E485-4FE7-8DF9-7BAB0EFD2B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A4ED89-F3C5-F746-B3AC-91908D96FC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Lack of sales using our CRM team.</a:t>
          </a:r>
        </a:p>
      </dgm:t>
    </dgm:pt>
    <dgm:pt modelId="{DAA068B3-EFB0-6042-9900-14CA3FC93E3B}" type="parTrans" cxnId="{B0FFBC0C-BC39-924E-B2CD-1C4F3FE03D34}">
      <dgm:prSet/>
      <dgm:spPr/>
      <dgm:t>
        <a:bodyPr/>
        <a:lstStyle/>
        <a:p>
          <a:endParaRPr lang="en-GB"/>
        </a:p>
      </dgm:t>
    </dgm:pt>
    <dgm:pt modelId="{377EE5E6-0AAB-6240-AD1B-4F084A137387}" type="sibTrans" cxnId="{B0FFBC0C-BC39-924E-B2CD-1C4F3FE03D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000484D-E2E2-734E-9A42-3EDC1B199D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media engagement by using apps such as Google analytics.</a:t>
          </a:r>
        </a:p>
      </dgm:t>
    </dgm:pt>
    <dgm:pt modelId="{394A5C40-64B6-3E44-BE75-77B6A1B61F6F}" type="parTrans" cxnId="{E8BA8162-2A71-7941-8CF8-8088EFE7EB31}">
      <dgm:prSet/>
      <dgm:spPr/>
      <dgm:t>
        <a:bodyPr/>
        <a:lstStyle/>
        <a:p>
          <a:endParaRPr lang="en-GB"/>
        </a:p>
      </dgm:t>
    </dgm:pt>
    <dgm:pt modelId="{A71153F4-16D0-F643-A59B-4CB92814F467}" type="sibTrans" cxnId="{E8BA8162-2A71-7941-8CF8-8088EFE7EB31}">
      <dgm:prSet/>
      <dgm:spPr/>
      <dgm:t>
        <a:bodyPr/>
        <a:lstStyle/>
        <a:p>
          <a:endParaRPr lang="en-GB"/>
        </a:p>
      </dgm:t>
    </dgm:pt>
    <dgm:pt modelId="{08FA186F-4003-47A3-BC41-C5416EBCB277}" type="pres">
      <dgm:prSet presAssocID="{271971B6-A846-4B97-9ECE-F2470C6131BF}" presName="root" presStyleCnt="0">
        <dgm:presLayoutVars>
          <dgm:dir/>
          <dgm:resizeHandles val="exact"/>
        </dgm:presLayoutVars>
      </dgm:prSet>
      <dgm:spPr/>
    </dgm:pt>
    <dgm:pt modelId="{DE8E2C6D-3BED-4776-A7C5-9D5F70F5F459}" type="pres">
      <dgm:prSet presAssocID="{40883503-F3A9-45AC-90D1-53E33ED8337C}" presName="compNode" presStyleCnt="0"/>
      <dgm:spPr/>
    </dgm:pt>
    <dgm:pt modelId="{015639A9-E003-4A94-89DB-5903A2F80140}" type="pres">
      <dgm:prSet presAssocID="{40883503-F3A9-45AC-90D1-53E33ED833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3174C1B-7C1F-4A59-89B9-ECB05956BE02}" type="pres">
      <dgm:prSet presAssocID="{40883503-F3A9-45AC-90D1-53E33ED8337C}" presName="spaceRect" presStyleCnt="0"/>
      <dgm:spPr/>
    </dgm:pt>
    <dgm:pt modelId="{8428A22A-F2CA-4EF1-9E5E-43A6A8139040}" type="pres">
      <dgm:prSet presAssocID="{40883503-F3A9-45AC-90D1-53E33ED8337C}" presName="textRect" presStyleLbl="revTx" presStyleIdx="0" presStyleCnt="4">
        <dgm:presLayoutVars>
          <dgm:chMax val="1"/>
          <dgm:chPref val="1"/>
        </dgm:presLayoutVars>
      </dgm:prSet>
      <dgm:spPr/>
    </dgm:pt>
    <dgm:pt modelId="{84CF05D5-33C8-4D94-A27F-A893C6DEAB79}" type="pres">
      <dgm:prSet presAssocID="{00EFF52A-1856-4BC1-A283-61E97C6A6632}" presName="sibTrans" presStyleCnt="0"/>
      <dgm:spPr/>
    </dgm:pt>
    <dgm:pt modelId="{67655B4D-AB75-4F2B-9026-829C44B62F4B}" type="pres">
      <dgm:prSet presAssocID="{833ACB52-59E5-4C2A-A40A-3509748B9543}" presName="compNode" presStyleCnt="0"/>
      <dgm:spPr/>
    </dgm:pt>
    <dgm:pt modelId="{06CD74D4-CBD6-469B-B6DA-3CB1A9A8FD82}" type="pres">
      <dgm:prSet presAssocID="{833ACB52-59E5-4C2A-A40A-3509748B954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645DE023-D062-4D8C-9FAD-6EF0BD9A5243}" type="pres">
      <dgm:prSet presAssocID="{833ACB52-59E5-4C2A-A40A-3509748B9543}" presName="spaceRect" presStyleCnt="0"/>
      <dgm:spPr/>
    </dgm:pt>
    <dgm:pt modelId="{490FBF63-0EE3-4ACE-85E3-06373D9BA329}" type="pres">
      <dgm:prSet presAssocID="{833ACB52-59E5-4C2A-A40A-3509748B9543}" presName="textRect" presStyleLbl="revTx" presStyleIdx="1" presStyleCnt="4">
        <dgm:presLayoutVars>
          <dgm:chMax val="1"/>
          <dgm:chPref val="1"/>
        </dgm:presLayoutVars>
      </dgm:prSet>
      <dgm:spPr/>
    </dgm:pt>
    <dgm:pt modelId="{07F72720-6A40-479E-95C3-84DB2C81D148}" type="pres">
      <dgm:prSet presAssocID="{DC9DA03C-1DFF-40DE-B0A1-E4C37BA565F4}" presName="sibTrans" presStyleCnt="0"/>
      <dgm:spPr/>
    </dgm:pt>
    <dgm:pt modelId="{49C3548D-682F-402B-844D-2C25656A4B68}" type="pres">
      <dgm:prSet presAssocID="{D5A4ED89-F3C5-F746-B3AC-91908D96FC8C}" presName="compNode" presStyleCnt="0"/>
      <dgm:spPr/>
    </dgm:pt>
    <dgm:pt modelId="{86CBE9B5-0964-41F4-95BB-217DD2935D58}" type="pres">
      <dgm:prSet presAssocID="{D5A4ED89-F3C5-F746-B3AC-91908D96FC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E704D429-3DA2-4E91-B258-F17D3BCC1050}" type="pres">
      <dgm:prSet presAssocID="{D5A4ED89-F3C5-F746-B3AC-91908D96FC8C}" presName="spaceRect" presStyleCnt="0"/>
      <dgm:spPr/>
    </dgm:pt>
    <dgm:pt modelId="{01570ED5-5AC1-47E9-8323-855AF67EE75A}" type="pres">
      <dgm:prSet presAssocID="{D5A4ED89-F3C5-F746-B3AC-91908D96FC8C}" presName="textRect" presStyleLbl="revTx" presStyleIdx="2" presStyleCnt="4">
        <dgm:presLayoutVars>
          <dgm:chMax val="1"/>
          <dgm:chPref val="1"/>
        </dgm:presLayoutVars>
      </dgm:prSet>
      <dgm:spPr/>
    </dgm:pt>
    <dgm:pt modelId="{2C65F957-624B-4EFA-824D-D97C663782AD}" type="pres">
      <dgm:prSet presAssocID="{377EE5E6-0AAB-6240-AD1B-4F084A137387}" presName="sibTrans" presStyleCnt="0"/>
      <dgm:spPr/>
    </dgm:pt>
    <dgm:pt modelId="{86131389-D9F9-46B3-9D1F-656FFD3DA58B}" type="pres">
      <dgm:prSet presAssocID="{B000484D-E2E2-734E-9A42-3EDC1B199DD7}" presName="compNode" presStyleCnt="0"/>
      <dgm:spPr/>
    </dgm:pt>
    <dgm:pt modelId="{D5656031-528C-4FDB-870D-506F05F9984E}" type="pres">
      <dgm:prSet presAssocID="{B000484D-E2E2-734E-9A42-3EDC1B199D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8E29581-C993-46CA-ACA6-4C918C748E43}" type="pres">
      <dgm:prSet presAssocID="{B000484D-E2E2-734E-9A42-3EDC1B199DD7}" presName="spaceRect" presStyleCnt="0"/>
      <dgm:spPr/>
    </dgm:pt>
    <dgm:pt modelId="{9DEC1059-8805-4C27-A670-252033CDC1A8}" type="pres">
      <dgm:prSet presAssocID="{B000484D-E2E2-734E-9A42-3EDC1B199D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0FFBC0C-BC39-924E-B2CD-1C4F3FE03D34}" srcId="{271971B6-A846-4B97-9ECE-F2470C6131BF}" destId="{D5A4ED89-F3C5-F746-B3AC-91908D96FC8C}" srcOrd="2" destOrd="0" parTransId="{DAA068B3-EFB0-6042-9900-14CA3FC93E3B}" sibTransId="{377EE5E6-0AAB-6240-AD1B-4F084A137387}"/>
    <dgm:cxn modelId="{D2D21327-A238-A245-8A0F-8364FC63A53D}" type="presOf" srcId="{40883503-F3A9-45AC-90D1-53E33ED8337C}" destId="{8428A22A-F2CA-4EF1-9E5E-43A6A8139040}" srcOrd="0" destOrd="0" presId="urn:microsoft.com/office/officeart/2018/2/layout/IconLabelList"/>
    <dgm:cxn modelId="{79E2014D-151C-8E4B-869A-63B6BC220222}" type="presOf" srcId="{833ACB52-59E5-4C2A-A40A-3509748B9543}" destId="{490FBF63-0EE3-4ACE-85E3-06373D9BA329}" srcOrd="0" destOrd="0" presId="urn:microsoft.com/office/officeart/2018/2/layout/IconLabelList"/>
    <dgm:cxn modelId="{B2FC044F-1A5C-5F46-99A9-DA9685E7308C}" type="presOf" srcId="{D5A4ED89-F3C5-F746-B3AC-91908D96FC8C}" destId="{01570ED5-5AC1-47E9-8323-855AF67EE75A}" srcOrd="0" destOrd="0" presId="urn:microsoft.com/office/officeart/2018/2/layout/IconLabelList"/>
    <dgm:cxn modelId="{CA9ACC50-7AE0-40DC-8CF2-3EA0E1D7F477}" srcId="{271971B6-A846-4B97-9ECE-F2470C6131BF}" destId="{40883503-F3A9-45AC-90D1-53E33ED8337C}" srcOrd="0" destOrd="0" parTransId="{356A8A04-B28A-4F1E-B473-CAF409960E8A}" sibTransId="{00EFF52A-1856-4BC1-A283-61E97C6A6632}"/>
    <dgm:cxn modelId="{E8BA8162-2A71-7941-8CF8-8088EFE7EB31}" srcId="{271971B6-A846-4B97-9ECE-F2470C6131BF}" destId="{B000484D-E2E2-734E-9A42-3EDC1B199DD7}" srcOrd="3" destOrd="0" parTransId="{394A5C40-64B6-3E44-BE75-77B6A1B61F6F}" sibTransId="{A71153F4-16D0-F643-A59B-4CB92814F467}"/>
    <dgm:cxn modelId="{CF532299-AF86-CA4E-9FE2-9A76F0868091}" type="presOf" srcId="{271971B6-A846-4B97-9ECE-F2470C6131BF}" destId="{08FA186F-4003-47A3-BC41-C5416EBCB277}" srcOrd="0" destOrd="0" presId="urn:microsoft.com/office/officeart/2018/2/layout/IconLabelList"/>
    <dgm:cxn modelId="{1974A0CE-00F1-3F48-BF77-0FAD2F03894B}" type="presOf" srcId="{B000484D-E2E2-734E-9A42-3EDC1B199DD7}" destId="{9DEC1059-8805-4C27-A670-252033CDC1A8}" srcOrd="0" destOrd="0" presId="urn:microsoft.com/office/officeart/2018/2/layout/IconLabelList"/>
    <dgm:cxn modelId="{831F0ED1-E485-4FE7-8DF9-7BAB0EFD2B4A}" srcId="{271971B6-A846-4B97-9ECE-F2470C6131BF}" destId="{833ACB52-59E5-4C2A-A40A-3509748B9543}" srcOrd="1" destOrd="0" parTransId="{2AFDB4DD-0448-4816-A478-EA3B150B4086}" sibTransId="{DC9DA03C-1DFF-40DE-B0A1-E4C37BA565F4}"/>
    <dgm:cxn modelId="{D1135FDD-9FCF-BA40-B709-65CA695C8CAA}" type="presParOf" srcId="{08FA186F-4003-47A3-BC41-C5416EBCB277}" destId="{DE8E2C6D-3BED-4776-A7C5-9D5F70F5F459}" srcOrd="0" destOrd="0" presId="urn:microsoft.com/office/officeart/2018/2/layout/IconLabelList"/>
    <dgm:cxn modelId="{2E218BD4-E860-FA4A-B299-697E77E90D01}" type="presParOf" srcId="{DE8E2C6D-3BED-4776-A7C5-9D5F70F5F459}" destId="{015639A9-E003-4A94-89DB-5903A2F80140}" srcOrd="0" destOrd="0" presId="urn:microsoft.com/office/officeart/2018/2/layout/IconLabelList"/>
    <dgm:cxn modelId="{9FD6126E-0905-D046-80F3-C4999709E2CE}" type="presParOf" srcId="{DE8E2C6D-3BED-4776-A7C5-9D5F70F5F459}" destId="{63174C1B-7C1F-4A59-89B9-ECB05956BE02}" srcOrd="1" destOrd="0" presId="urn:microsoft.com/office/officeart/2018/2/layout/IconLabelList"/>
    <dgm:cxn modelId="{0C4699D5-9B5A-D44F-A174-DC7B46396F7D}" type="presParOf" srcId="{DE8E2C6D-3BED-4776-A7C5-9D5F70F5F459}" destId="{8428A22A-F2CA-4EF1-9E5E-43A6A8139040}" srcOrd="2" destOrd="0" presId="urn:microsoft.com/office/officeart/2018/2/layout/IconLabelList"/>
    <dgm:cxn modelId="{47D358A6-D97C-1944-9B72-0EF138E324E8}" type="presParOf" srcId="{08FA186F-4003-47A3-BC41-C5416EBCB277}" destId="{84CF05D5-33C8-4D94-A27F-A893C6DEAB79}" srcOrd="1" destOrd="0" presId="urn:microsoft.com/office/officeart/2018/2/layout/IconLabelList"/>
    <dgm:cxn modelId="{9CA68E42-8637-314D-8907-3FC15B27CCE6}" type="presParOf" srcId="{08FA186F-4003-47A3-BC41-C5416EBCB277}" destId="{67655B4D-AB75-4F2B-9026-829C44B62F4B}" srcOrd="2" destOrd="0" presId="urn:microsoft.com/office/officeart/2018/2/layout/IconLabelList"/>
    <dgm:cxn modelId="{A8BF52F7-BD2F-3E43-8DFC-B38E728839DD}" type="presParOf" srcId="{67655B4D-AB75-4F2B-9026-829C44B62F4B}" destId="{06CD74D4-CBD6-469B-B6DA-3CB1A9A8FD82}" srcOrd="0" destOrd="0" presId="urn:microsoft.com/office/officeart/2018/2/layout/IconLabelList"/>
    <dgm:cxn modelId="{BE4C70E9-2894-8B46-8E58-56E6A95630B5}" type="presParOf" srcId="{67655B4D-AB75-4F2B-9026-829C44B62F4B}" destId="{645DE023-D062-4D8C-9FAD-6EF0BD9A5243}" srcOrd="1" destOrd="0" presId="urn:microsoft.com/office/officeart/2018/2/layout/IconLabelList"/>
    <dgm:cxn modelId="{86AACAE9-DBE6-FD42-9C14-45E86C374115}" type="presParOf" srcId="{67655B4D-AB75-4F2B-9026-829C44B62F4B}" destId="{490FBF63-0EE3-4ACE-85E3-06373D9BA329}" srcOrd="2" destOrd="0" presId="urn:microsoft.com/office/officeart/2018/2/layout/IconLabelList"/>
    <dgm:cxn modelId="{5BF3DD24-8FB5-B643-96ED-B1F55ECF4AA9}" type="presParOf" srcId="{08FA186F-4003-47A3-BC41-C5416EBCB277}" destId="{07F72720-6A40-479E-95C3-84DB2C81D148}" srcOrd="3" destOrd="0" presId="urn:microsoft.com/office/officeart/2018/2/layout/IconLabelList"/>
    <dgm:cxn modelId="{D5B3A3C9-9BA2-8446-88DB-D6158453B5C1}" type="presParOf" srcId="{08FA186F-4003-47A3-BC41-C5416EBCB277}" destId="{49C3548D-682F-402B-844D-2C25656A4B68}" srcOrd="4" destOrd="0" presId="urn:microsoft.com/office/officeart/2018/2/layout/IconLabelList"/>
    <dgm:cxn modelId="{20624D35-6854-2546-8EE3-CA2DAE2999E5}" type="presParOf" srcId="{49C3548D-682F-402B-844D-2C25656A4B68}" destId="{86CBE9B5-0964-41F4-95BB-217DD2935D58}" srcOrd="0" destOrd="0" presId="urn:microsoft.com/office/officeart/2018/2/layout/IconLabelList"/>
    <dgm:cxn modelId="{D40392E8-108A-CD48-9095-267F058221D6}" type="presParOf" srcId="{49C3548D-682F-402B-844D-2C25656A4B68}" destId="{E704D429-3DA2-4E91-B258-F17D3BCC1050}" srcOrd="1" destOrd="0" presId="urn:microsoft.com/office/officeart/2018/2/layout/IconLabelList"/>
    <dgm:cxn modelId="{93ACE56A-00A1-1C48-94EC-CCE802806E34}" type="presParOf" srcId="{49C3548D-682F-402B-844D-2C25656A4B68}" destId="{01570ED5-5AC1-47E9-8323-855AF67EE75A}" srcOrd="2" destOrd="0" presId="urn:microsoft.com/office/officeart/2018/2/layout/IconLabelList"/>
    <dgm:cxn modelId="{C3EB32D0-839B-E942-8B0D-550B5C10CB47}" type="presParOf" srcId="{08FA186F-4003-47A3-BC41-C5416EBCB277}" destId="{2C65F957-624B-4EFA-824D-D97C663782AD}" srcOrd="5" destOrd="0" presId="urn:microsoft.com/office/officeart/2018/2/layout/IconLabelList"/>
    <dgm:cxn modelId="{BB7E0378-4D75-9346-98BA-855D154B3705}" type="presParOf" srcId="{08FA186F-4003-47A3-BC41-C5416EBCB277}" destId="{86131389-D9F9-46B3-9D1F-656FFD3DA58B}" srcOrd="6" destOrd="0" presId="urn:microsoft.com/office/officeart/2018/2/layout/IconLabelList"/>
    <dgm:cxn modelId="{729D6097-2B2C-9446-A6A4-DA5C1619AD79}" type="presParOf" srcId="{86131389-D9F9-46B3-9D1F-656FFD3DA58B}" destId="{D5656031-528C-4FDB-870D-506F05F9984E}" srcOrd="0" destOrd="0" presId="urn:microsoft.com/office/officeart/2018/2/layout/IconLabelList"/>
    <dgm:cxn modelId="{10159BEA-C58B-6142-A375-4D748A14A9B9}" type="presParOf" srcId="{86131389-D9F9-46B3-9D1F-656FFD3DA58B}" destId="{B8E29581-C993-46CA-ACA6-4C918C748E43}" srcOrd="1" destOrd="0" presId="urn:microsoft.com/office/officeart/2018/2/layout/IconLabelList"/>
    <dgm:cxn modelId="{F6DC75FF-A3C5-F44B-A0DC-302EB0614059}" type="presParOf" srcId="{86131389-D9F9-46B3-9D1F-656FFD3DA58B}" destId="{9DEC1059-8805-4C27-A670-252033CDC1A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3E5652-8BE8-7940-98CF-8FFEAE2F03B5}">
      <dsp:nvSpPr>
        <dsp:cNvPr id="0" name=""/>
        <dsp:cNvSpPr/>
      </dsp:nvSpPr>
      <dsp:spPr>
        <a:xfrm>
          <a:off x="777" y="0"/>
          <a:ext cx="3146994" cy="3581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0" rIns="310853" bIns="33020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Product has had positive feedback since our launch </a:t>
          </a:r>
          <a:endParaRPr lang="en-US" sz="2500" kern="1200" dirty="0"/>
        </a:p>
      </dsp:txBody>
      <dsp:txXfrm>
        <a:off x="777" y="1432559"/>
        <a:ext cx="3146994" cy="2148840"/>
      </dsp:txXfrm>
    </dsp:sp>
    <dsp:sp modelId="{4EAA4FF2-94E4-B749-8021-E9A147B75757}">
      <dsp:nvSpPr>
        <dsp:cNvPr id="0" name=""/>
        <dsp:cNvSpPr/>
      </dsp:nvSpPr>
      <dsp:spPr>
        <a:xfrm>
          <a:off x="777" y="0"/>
          <a:ext cx="3146994" cy="1432560"/>
        </a:xfrm>
        <a:prstGeom prst="rect">
          <a:avLst/>
        </a:prstGeom>
        <a:noFill/>
        <a:ln w="34925" cap="flat" cmpd="sng" algn="in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165100" rIns="31085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777" y="0"/>
        <a:ext cx="3146994" cy="1432560"/>
      </dsp:txXfrm>
    </dsp:sp>
    <dsp:sp modelId="{4E6F620B-7CE2-E443-B073-9AAAF6FD18E8}">
      <dsp:nvSpPr>
        <dsp:cNvPr id="0" name=""/>
        <dsp:cNvSpPr/>
      </dsp:nvSpPr>
      <dsp:spPr>
        <a:xfrm>
          <a:off x="3399530" y="0"/>
          <a:ext cx="3146994" cy="3581400"/>
        </a:xfrm>
        <a:prstGeom prst="rect">
          <a:avLst/>
        </a:prstGeom>
        <a:solidFill>
          <a:schemeClr val="accent2">
            <a:hueOff val="-2869335"/>
            <a:satOff val="2538"/>
            <a:lumOff val="4510"/>
            <a:alphaOff val="0"/>
          </a:schemeClr>
        </a:solidFill>
        <a:ln w="34925" cap="flat" cmpd="sng" algn="in">
          <a:solidFill>
            <a:schemeClr val="accent2">
              <a:hueOff val="-2869335"/>
              <a:satOff val="2538"/>
              <a:lumOff val="4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0" rIns="310853" bIns="33020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But there’s a been a few ingredients not been declared on the initial packaging </a:t>
          </a:r>
        </a:p>
      </dsp:txBody>
      <dsp:txXfrm>
        <a:off x="3399530" y="1432559"/>
        <a:ext cx="3146994" cy="2148840"/>
      </dsp:txXfrm>
    </dsp:sp>
    <dsp:sp modelId="{EA939971-D6CF-A345-8B0B-6D71F4CB6591}">
      <dsp:nvSpPr>
        <dsp:cNvPr id="0" name=""/>
        <dsp:cNvSpPr/>
      </dsp:nvSpPr>
      <dsp:spPr>
        <a:xfrm>
          <a:off x="3399530" y="0"/>
          <a:ext cx="3146994" cy="1432560"/>
        </a:xfrm>
        <a:prstGeom prst="rect">
          <a:avLst/>
        </a:prstGeom>
        <a:noFill/>
        <a:ln w="34925" cap="flat" cmpd="sng" algn="in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165100" rIns="31085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399530" y="0"/>
        <a:ext cx="3146994" cy="1432560"/>
      </dsp:txXfrm>
    </dsp:sp>
    <dsp:sp modelId="{06EB4998-1849-2A4C-8139-52D6C0C1588B}">
      <dsp:nvSpPr>
        <dsp:cNvPr id="0" name=""/>
        <dsp:cNvSpPr/>
      </dsp:nvSpPr>
      <dsp:spPr>
        <a:xfrm>
          <a:off x="6798284" y="0"/>
          <a:ext cx="3146994" cy="3581400"/>
        </a:xfrm>
        <a:prstGeom prst="rect">
          <a:avLst/>
        </a:prstGeom>
        <a:solidFill>
          <a:schemeClr val="accent2">
            <a:hueOff val="-5738671"/>
            <a:satOff val="5077"/>
            <a:lumOff val="9020"/>
            <a:alphaOff val="0"/>
          </a:schemeClr>
        </a:solidFill>
        <a:ln w="34925" cap="flat" cmpd="sng" algn="in">
          <a:solidFill>
            <a:schemeClr val="accent2">
              <a:hueOff val="-5738671"/>
              <a:satOff val="5077"/>
              <a:lumOff val="9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0" rIns="310853" bIns="33020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 must have a recall a batch </a:t>
          </a:r>
        </a:p>
      </dsp:txBody>
      <dsp:txXfrm>
        <a:off x="6798284" y="1432559"/>
        <a:ext cx="3146994" cy="2148840"/>
      </dsp:txXfrm>
    </dsp:sp>
    <dsp:sp modelId="{513863E6-26A2-2F47-84FE-54D105E9C290}">
      <dsp:nvSpPr>
        <dsp:cNvPr id="0" name=""/>
        <dsp:cNvSpPr/>
      </dsp:nvSpPr>
      <dsp:spPr>
        <a:xfrm>
          <a:off x="6798284" y="0"/>
          <a:ext cx="3146994" cy="1432560"/>
        </a:xfrm>
        <a:prstGeom prst="rect">
          <a:avLst/>
        </a:prstGeom>
        <a:noFill/>
        <a:ln w="34925" cap="flat" cmpd="sng" algn="in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0853" tIns="165100" rIns="31085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798284" y="0"/>
        <a:ext cx="3146994" cy="1432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CF0CF-DD69-4D7F-8627-51EF4A882D59}">
      <dsp:nvSpPr>
        <dsp:cNvPr id="0" name=""/>
        <dsp:cNvSpPr/>
      </dsp:nvSpPr>
      <dsp:spPr>
        <a:xfrm>
          <a:off x="909624" y="732712"/>
          <a:ext cx="1078475" cy="1078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D776B-C68D-4571-AD68-19B1DDD25B61}">
      <dsp:nvSpPr>
        <dsp:cNvPr id="0" name=""/>
        <dsp:cNvSpPr/>
      </dsp:nvSpPr>
      <dsp:spPr>
        <a:xfrm>
          <a:off x="250556" y="2128687"/>
          <a:ext cx="23966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Bad Press </a:t>
          </a:r>
        </a:p>
      </dsp:txBody>
      <dsp:txXfrm>
        <a:off x="250556" y="2128687"/>
        <a:ext cx="2396611" cy="720000"/>
      </dsp:txXfrm>
    </dsp:sp>
    <dsp:sp modelId="{49F7C4E0-C0AC-4B91-87C2-A6C46C1F7DFB}">
      <dsp:nvSpPr>
        <dsp:cNvPr id="0" name=""/>
        <dsp:cNvSpPr/>
      </dsp:nvSpPr>
      <dsp:spPr>
        <a:xfrm>
          <a:off x="3725642" y="732712"/>
          <a:ext cx="1078475" cy="1078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43BD6-F96C-4FDC-B38A-0945A8F4FC79}">
      <dsp:nvSpPr>
        <dsp:cNvPr id="0" name=""/>
        <dsp:cNvSpPr/>
      </dsp:nvSpPr>
      <dsp:spPr>
        <a:xfrm>
          <a:off x="3066574" y="2128687"/>
          <a:ext cx="23966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Crisis/Internal Communication   </a:t>
          </a:r>
        </a:p>
      </dsp:txBody>
      <dsp:txXfrm>
        <a:off x="3066574" y="2128687"/>
        <a:ext cx="2396611" cy="720000"/>
      </dsp:txXfrm>
    </dsp:sp>
    <dsp:sp modelId="{C01CE5DE-226F-49BA-BACC-D7AA1E7596CE}">
      <dsp:nvSpPr>
        <dsp:cNvPr id="0" name=""/>
        <dsp:cNvSpPr/>
      </dsp:nvSpPr>
      <dsp:spPr>
        <a:xfrm>
          <a:off x="6541660" y="732712"/>
          <a:ext cx="1078475" cy="1078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4A15E-D1D2-4270-B17D-01C3D6164F12}">
      <dsp:nvSpPr>
        <dsp:cNvPr id="0" name=""/>
        <dsp:cNvSpPr/>
      </dsp:nvSpPr>
      <dsp:spPr>
        <a:xfrm>
          <a:off x="5882592" y="2128687"/>
          <a:ext cx="23966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Key messaging </a:t>
          </a:r>
        </a:p>
      </dsp:txBody>
      <dsp:txXfrm>
        <a:off x="5882592" y="2128687"/>
        <a:ext cx="2396611" cy="720000"/>
      </dsp:txXfrm>
    </dsp:sp>
    <dsp:sp modelId="{43521E0E-5229-4EC8-AC05-425975C5E609}">
      <dsp:nvSpPr>
        <dsp:cNvPr id="0" name=""/>
        <dsp:cNvSpPr/>
      </dsp:nvSpPr>
      <dsp:spPr>
        <a:xfrm>
          <a:off x="9357678" y="732712"/>
          <a:ext cx="1078475" cy="1078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3395B-CE05-4BDB-A5A6-EF7F68ED4045}">
      <dsp:nvSpPr>
        <dsp:cNvPr id="0" name=""/>
        <dsp:cNvSpPr/>
      </dsp:nvSpPr>
      <dsp:spPr>
        <a:xfrm>
          <a:off x="8698610" y="2128687"/>
          <a:ext cx="23966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stakeholders  loyalty   </a:t>
          </a:r>
        </a:p>
      </dsp:txBody>
      <dsp:txXfrm>
        <a:off x="8698610" y="2128687"/>
        <a:ext cx="2396611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39788-A7D0-49B8-B5EB-DEA7DA6D4698}">
      <dsp:nvSpPr>
        <dsp:cNvPr id="0" name=""/>
        <dsp:cNvSpPr/>
      </dsp:nvSpPr>
      <dsp:spPr>
        <a:xfrm>
          <a:off x="337534" y="762379"/>
          <a:ext cx="1045458" cy="104545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FFC83-78DD-4884-BA8C-588150C393D2}">
      <dsp:nvSpPr>
        <dsp:cNvPr id="0" name=""/>
        <dsp:cNvSpPr/>
      </dsp:nvSpPr>
      <dsp:spPr>
        <a:xfrm>
          <a:off x="560337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90993-0290-4F31-ACBB-D26D3E68400D}">
      <dsp:nvSpPr>
        <dsp:cNvPr id="0" name=""/>
        <dsp:cNvSpPr/>
      </dsp:nvSpPr>
      <dsp:spPr>
        <a:xfrm>
          <a:off x="3330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Customers - b2b</a:t>
          </a:r>
        </a:p>
      </dsp:txBody>
      <dsp:txXfrm>
        <a:off x="3330" y="2133473"/>
        <a:ext cx="1713867" cy="685546"/>
      </dsp:txXfrm>
    </dsp:sp>
    <dsp:sp modelId="{CD4C1C89-82FA-48F5-B753-310B107710FF}">
      <dsp:nvSpPr>
        <dsp:cNvPr id="0" name=""/>
        <dsp:cNvSpPr/>
      </dsp:nvSpPr>
      <dsp:spPr>
        <a:xfrm>
          <a:off x="2351328" y="762379"/>
          <a:ext cx="1045458" cy="104545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22875-52EF-420C-A209-B1B99DCC7049}">
      <dsp:nvSpPr>
        <dsp:cNvPr id="0" name=""/>
        <dsp:cNvSpPr/>
      </dsp:nvSpPr>
      <dsp:spPr>
        <a:xfrm>
          <a:off x="2574131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34CCC-26A9-4070-8F15-A5FFF7F33CD0}">
      <dsp:nvSpPr>
        <dsp:cNvPr id="0" name=""/>
        <dsp:cNvSpPr/>
      </dsp:nvSpPr>
      <dsp:spPr>
        <a:xfrm>
          <a:off x="2017124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Staff </a:t>
          </a:r>
        </a:p>
      </dsp:txBody>
      <dsp:txXfrm>
        <a:off x="2017124" y="2133473"/>
        <a:ext cx="1713867" cy="685546"/>
      </dsp:txXfrm>
    </dsp:sp>
    <dsp:sp modelId="{1915A88D-CCBD-486D-8313-CCAB43FF8035}">
      <dsp:nvSpPr>
        <dsp:cNvPr id="0" name=""/>
        <dsp:cNvSpPr/>
      </dsp:nvSpPr>
      <dsp:spPr>
        <a:xfrm>
          <a:off x="4365122" y="762379"/>
          <a:ext cx="1045458" cy="104545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0386F-28AE-47F1-AC48-905B5D5422BF}">
      <dsp:nvSpPr>
        <dsp:cNvPr id="0" name=""/>
        <dsp:cNvSpPr/>
      </dsp:nvSpPr>
      <dsp:spPr>
        <a:xfrm>
          <a:off x="4587925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101B8-401F-445F-AB0F-33AC3518CF38}">
      <dsp:nvSpPr>
        <dsp:cNvPr id="0" name=""/>
        <dsp:cNvSpPr/>
      </dsp:nvSpPr>
      <dsp:spPr>
        <a:xfrm>
          <a:off x="4030918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Investors </a:t>
          </a:r>
        </a:p>
      </dsp:txBody>
      <dsp:txXfrm>
        <a:off x="4030918" y="2133473"/>
        <a:ext cx="1713867" cy="685546"/>
      </dsp:txXfrm>
    </dsp:sp>
    <dsp:sp modelId="{F41C8C5E-A58A-448A-AF88-23B622CB4A36}">
      <dsp:nvSpPr>
        <dsp:cNvPr id="0" name=""/>
        <dsp:cNvSpPr/>
      </dsp:nvSpPr>
      <dsp:spPr>
        <a:xfrm>
          <a:off x="6378916" y="762379"/>
          <a:ext cx="1045458" cy="104545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D1B36C-C1A8-4B9B-B90D-0B08EF9FCB52}">
      <dsp:nvSpPr>
        <dsp:cNvPr id="0" name=""/>
        <dsp:cNvSpPr/>
      </dsp:nvSpPr>
      <dsp:spPr>
        <a:xfrm>
          <a:off x="6601719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950C7-3FC7-4DD4-9B41-69171443F887}">
      <dsp:nvSpPr>
        <dsp:cNvPr id="0" name=""/>
        <dsp:cNvSpPr/>
      </dsp:nvSpPr>
      <dsp:spPr>
        <a:xfrm>
          <a:off x="6044712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Communtiy </a:t>
          </a:r>
        </a:p>
      </dsp:txBody>
      <dsp:txXfrm>
        <a:off x="6044712" y="2133473"/>
        <a:ext cx="1713867" cy="685546"/>
      </dsp:txXfrm>
    </dsp:sp>
    <dsp:sp modelId="{B55B955D-A0AC-44CD-AE7E-4AF7B79B654F}">
      <dsp:nvSpPr>
        <dsp:cNvPr id="0" name=""/>
        <dsp:cNvSpPr/>
      </dsp:nvSpPr>
      <dsp:spPr>
        <a:xfrm>
          <a:off x="8392710" y="762379"/>
          <a:ext cx="1045458" cy="104545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69DAA-6F65-443B-9693-9C8E8D91BD60}">
      <dsp:nvSpPr>
        <dsp:cNvPr id="0" name=""/>
        <dsp:cNvSpPr/>
      </dsp:nvSpPr>
      <dsp:spPr>
        <a:xfrm>
          <a:off x="8615513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35196-44E7-4D99-A1DB-74F118287A9E}">
      <dsp:nvSpPr>
        <dsp:cNvPr id="0" name=""/>
        <dsp:cNvSpPr/>
      </dsp:nvSpPr>
      <dsp:spPr>
        <a:xfrm>
          <a:off x="8058506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Media and social media  </a:t>
          </a:r>
        </a:p>
      </dsp:txBody>
      <dsp:txXfrm>
        <a:off x="8058506" y="2133473"/>
        <a:ext cx="1713867" cy="685546"/>
      </dsp:txXfrm>
    </dsp:sp>
    <dsp:sp modelId="{059B9DBA-11EA-425D-8B47-1AA35EA4679C}">
      <dsp:nvSpPr>
        <dsp:cNvPr id="0" name=""/>
        <dsp:cNvSpPr/>
      </dsp:nvSpPr>
      <dsp:spPr>
        <a:xfrm>
          <a:off x="10406504" y="762379"/>
          <a:ext cx="1045458" cy="104545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C324D-5AC7-46A9-9087-FCFAFDD02381}">
      <dsp:nvSpPr>
        <dsp:cNvPr id="0" name=""/>
        <dsp:cNvSpPr/>
      </dsp:nvSpPr>
      <dsp:spPr>
        <a:xfrm>
          <a:off x="10629307" y="985182"/>
          <a:ext cx="599853" cy="5998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22404-BDA9-41FF-B154-82C8CEE9C251}">
      <dsp:nvSpPr>
        <dsp:cNvPr id="0" name=""/>
        <dsp:cNvSpPr/>
      </dsp:nvSpPr>
      <dsp:spPr>
        <a:xfrm>
          <a:off x="10072300" y="2133473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Business partners </a:t>
          </a:r>
        </a:p>
      </dsp:txBody>
      <dsp:txXfrm>
        <a:off x="10072300" y="2133473"/>
        <a:ext cx="1713867" cy="6855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81594-7131-45B5-BA3F-858D65DDCAAC}">
      <dsp:nvSpPr>
        <dsp:cNvPr id="0" name=""/>
        <dsp:cNvSpPr/>
      </dsp:nvSpPr>
      <dsp:spPr>
        <a:xfrm>
          <a:off x="679050" y="193199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5D884-0CC1-4993-AF07-8892C4B9C285}">
      <dsp:nvSpPr>
        <dsp:cNvPr id="0" name=""/>
        <dsp:cNvSpPr/>
      </dsp:nvSpPr>
      <dsp:spPr>
        <a:xfrm>
          <a:off x="1081237" y="595387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AEE86C-94E1-4589-BACA-2A9D53F79E78}">
      <dsp:nvSpPr>
        <dsp:cNvPr id="0" name=""/>
        <dsp:cNvSpPr/>
      </dsp:nvSpPr>
      <dsp:spPr>
        <a:xfrm>
          <a:off x="75768" y="266820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Customer assistants – closest to the customers. </a:t>
          </a:r>
        </a:p>
      </dsp:txBody>
      <dsp:txXfrm>
        <a:off x="75768" y="2668200"/>
        <a:ext cx="3093750" cy="720000"/>
      </dsp:txXfrm>
    </dsp:sp>
    <dsp:sp modelId="{4D4CDAE0-DC08-4CE9-B4C9-AFA6FB36A452}">
      <dsp:nvSpPr>
        <dsp:cNvPr id="0" name=""/>
        <dsp:cNvSpPr/>
      </dsp:nvSpPr>
      <dsp:spPr>
        <a:xfrm>
          <a:off x="4314206" y="193199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05B38-1092-4581-ABD1-0AC97BC6CD85}">
      <dsp:nvSpPr>
        <dsp:cNvPr id="0" name=""/>
        <dsp:cNvSpPr/>
      </dsp:nvSpPr>
      <dsp:spPr>
        <a:xfrm>
          <a:off x="4716393" y="595387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5AB75-1CD3-4068-8734-2C645DBD9F2E}">
      <dsp:nvSpPr>
        <dsp:cNvPr id="0" name=""/>
        <dsp:cNvSpPr/>
      </dsp:nvSpPr>
      <dsp:spPr>
        <a:xfrm>
          <a:off x="3710925" y="266820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All staff </a:t>
          </a:r>
          <a:r>
            <a:rPr lang="en-US" sz="1800" b="1" u="sng" kern="1200"/>
            <a:t>must </a:t>
          </a:r>
          <a:r>
            <a:rPr lang="en-US" sz="1800" kern="1200"/>
            <a:t>be in the loop.</a:t>
          </a:r>
        </a:p>
      </dsp:txBody>
      <dsp:txXfrm>
        <a:off x="3710925" y="2668200"/>
        <a:ext cx="3093750" cy="720000"/>
      </dsp:txXfrm>
    </dsp:sp>
    <dsp:sp modelId="{33C0B8BB-CD74-4DEC-A267-08C36CD8813E}">
      <dsp:nvSpPr>
        <dsp:cNvPr id="0" name=""/>
        <dsp:cNvSpPr/>
      </dsp:nvSpPr>
      <dsp:spPr>
        <a:xfrm>
          <a:off x="7949362" y="193199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4D1892-AAD5-4534-BF10-AD1255E81C42}">
      <dsp:nvSpPr>
        <dsp:cNvPr id="0" name=""/>
        <dsp:cNvSpPr/>
      </dsp:nvSpPr>
      <dsp:spPr>
        <a:xfrm>
          <a:off x="8351550" y="595387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E165-D0D9-4287-B7E3-7D6A3FB3BB5C}">
      <dsp:nvSpPr>
        <dsp:cNvPr id="0" name=""/>
        <dsp:cNvSpPr/>
      </dsp:nvSpPr>
      <dsp:spPr>
        <a:xfrm>
          <a:off x="7346081" y="266820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Apps such as </a:t>
          </a:r>
          <a:r>
            <a:rPr lang="en-US" sz="1800" kern="1200" dirty="0" err="1"/>
            <a:t>todoist</a:t>
          </a:r>
          <a:r>
            <a:rPr lang="en-US" sz="1800" kern="1200" dirty="0"/>
            <a:t> and </a:t>
          </a:r>
          <a:r>
            <a:rPr lang="en-US" sz="1800" kern="1200" dirty="0" err="1"/>
            <a:t>trello</a:t>
          </a:r>
          <a:r>
            <a:rPr lang="en-US" sz="1800" kern="1200" dirty="0"/>
            <a:t>. </a:t>
          </a:r>
        </a:p>
      </dsp:txBody>
      <dsp:txXfrm>
        <a:off x="7346081" y="2668200"/>
        <a:ext cx="30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AB3A3-98F7-4659-8771-84105C59730D}">
      <dsp:nvSpPr>
        <dsp:cNvPr id="0" name=""/>
        <dsp:cNvSpPr/>
      </dsp:nvSpPr>
      <dsp:spPr>
        <a:xfrm>
          <a:off x="346956" y="431839"/>
          <a:ext cx="1085132" cy="108513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14191-FE20-453B-B7D0-013D742BC4D5}">
      <dsp:nvSpPr>
        <dsp:cNvPr id="0" name=""/>
        <dsp:cNvSpPr/>
      </dsp:nvSpPr>
      <dsp:spPr>
        <a:xfrm>
          <a:off x="578214" y="663097"/>
          <a:ext cx="622617" cy="6226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DB4E2-6C56-4E6D-A565-D3F8002DE552}">
      <dsp:nvSpPr>
        <dsp:cNvPr id="0" name=""/>
        <dsp:cNvSpPr/>
      </dsp:nvSpPr>
      <dsp:spPr>
        <a:xfrm>
          <a:off x="69" y="1854964"/>
          <a:ext cx="1778906" cy="71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Main attention. </a:t>
          </a:r>
        </a:p>
      </dsp:txBody>
      <dsp:txXfrm>
        <a:off x="69" y="1854964"/>
        <a:ext cx="1778906" cy="711562"/>
      </dsp:txXfrm>
    </dsp:sp>
    <dsp:sp modelId="{7F50E883-9384-448D-A20F-6D714EF89DE2}">
      <dsp:nvSpPr>
        <dsp:cNvPr id="0" name=""/>
        <dsp:cNvSpPr/>
      </dsp:nvSpPr>
      <dsp:spPr>
        <a:xfrm>
          <a:off x="2437171" y="431839"/>
          <a:ext cx="1085132" cy="108513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C5C24-7749-4997-8FDB-3B17BCE7AE81}">
      <dsp:nvSpPr>
        <dsp:cNvPr id="0" name=""/>
        <dsp:cNvSpPr/>
      </dsp:nvSpPr>
      <dsp:spPr>
        <a:xfrm>
          <a:off x="2668428" y="663097"/>
          <a:ext cx="622617" cy="6226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52CDC-FBDF-4555-9015-F60CD62BB0F8}">
      <dsp:nvSpPr>
        <dsp:cNvPr id="0" name=""/>
        <dsp:cNvSpPr/>
      </dsp:nvSpPr>
      <dsp:spPr>
        <a:xfrm>
          <a:off x="2090284" y="1854964"/>
          <a:ext cx="1778906" cy="71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Apologetic statements over every social media.</a:t>
          </a:r>
        </a:p>
      </dsp:txBody>
      <dsp:txXfrm>
        <a:off x="2090284" y="1854964"/>
        <a:ext cx="1778906" cy="711562"/>
      </dsp:txXfrm>
    </dsp:sp>
    <dsp:sp modelId="{33CE12D8-AB37-4FE2-874B-56C1C54FC941}">
      <dsp:nvSpPr>
        <dsp:cNvPr id="0" name=""/>
        <dsp:cNvSpPr/>
      </dsp:nvSpPr>
      <dsp:spPr>
        <a:xfrm>
          <a:off x="4527385" y="431839"/>
          <a:ext cx="1085132" cy="108513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09FD1-7120-46AA-A647-83627580859D}">
      <dsp:nvSpPr>
        <dsp:cNvPr id="0" name=""/>
        <dsp:cNvSpPr/>
      </dsp:nvSpPr>
      <dsp:spPr>
        <a:xfrm>
          <a:off x="4758643" y="663097"/>
          <a:ext cx="622617" cy="6226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2064D-50A2-4D0B-B290-5CD9D239EC4C}">
      <dsp:nvSpPr>
        <dsp:cNvPr id="0" name=""/>
        <dsp:cNvSpPr/>
      </dsp:nvSpPr>
      <dsp:spPr>
        <a:xfrm>
          <a:off x="4180499" y="1854964"/>
          <a:ext cx="1778906" cy="71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Keep everything normal. </a:t>
          </a:r>
        </a:p>
      </dsp:txBody>
      <dsp:txXfrm>
        <a:off x="4180499" y="1854964"/>
        <a:ext cx="1778906" cy="711562"/>
      </dsp:txXfrm>
    </dsp:sp>
    <dsp:sp modelId="{29AD135C-50A9-4864-90D1-1903F7EFF64C}">
      <dsp:nvSpPr>
        <dsp:cNvPr id="0" name=""/>
        <dsp:cNvSpPr/>
      </dsp:nvSpPr>
      <dsp:spPr>
        <a:xfrm>
          <a:off x="1392063" y="3011253"/>
          <a:ext cx="1085132" cy="108513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42116-5860-47B3-B3F3-A3DEDA541916}">
      <dsp:nvSpPr>
        <dsp:cNvPr id="0" name=""/>
        <dsp:cNvSpPr/>
      </dsp:nvSpPr>
      <dsp:spPr>
        <a:xfrm>
          <a:off x="1623321" y="3242511"/>
          <a:ext cx="622617" cy="6226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C2150-C4F2-40C9-AD85-C8EBD235C60A}">
      <dsp:nvSpPr>
        <dsp:cNvPr id="0" name=""/>
        <dsp:cNvSpPr/>
      </dsp:nvSpPr>
      <dsp:spPr>
        <a:xfrm>
          <a:off x="1104788" y="4434378"/>
          <a:ext cx="1778906" cy="71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A team on hand for complaints/enquiries.</a:t>
          </a:r>
        </a:p>
      </dsp:txBody>
      <dsp:txXfrm>
        <a:off x="1104788" y="4434378"/>
        <a:ext cx="1778906" cy="711562"/>
      </dsp:txXfrm>
    </dsp:sp>
    <dsp:sp modelId="{6E92245F-1B6F-464F-85C8-5C2DEA6D5DD8}">
      <dsp:nvSpPr>
        <dsp:cNvPr id="0" name=""/>
        <dsp:cNvSpPr/>
      </dsp:nvSpPr>
      <dsp:spPr>
        <a:xfrm>
          <a:off x="3482278" y="3011253"/>
          <a:ext cx="1085132" cy="10851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13259-2E29-4CFD-AF5E-E583BF72E3B9}">
      <dsp:nvSpPr>
        <dsp:cNvPr id="0" name=""/>
        <dsp:cNvSpPr/>
      </dsp:nvSpPr>
      <dsp:spPr>
        <a:xfrm>
          <a:off x="3713536" y="3242511"/>
          <a:ext cx="622617" cy="6226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14DD1-34C2-40AE-987D-DCE0FB81BD8F}">
      <dsp:nvSpPr>
        <dsp:cNvPr id="0" name=""/>
        <dsp:cNvSpPr/>
      </dsp:nvSpPr>
      <dsp:spPr>
        <a:xfrm>
          <a:off x="3135391" y="4434378"/>
          <a:ext cx="1778906" cy="71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response time matters.</a:t>
          </a:r>
        </a:p>
      </dsp:txBody>
      <dsp:txXfrm>
        <a:off x="3135391" y="4434378"/>
        <a:ext cx="1778906" cy="7115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5639A9-E003-4A94-89DB-5903A2F80140}">
      <dsp:nvSpPr>
        <dsp:cNvPr id="0" name=""/>
        <dsp:cNvSpPr/>
      </dsp:nvSpPr>
      <dsp:spPr>
        <a:xfrm>
          <a:off x="785572" y="1066762"/>
          <a:ext cx="1069190" cy="10691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8A22A-F2CA-4EF1-9E5E-43A6A8139040}">
      <dsp:nvSpPr>
        <dsp:cNvPr id="0" name=""/>
        <dsp:cNvSpPr/>
      </dsp:nvSpPr>
      <dsp:spPr>
        <a:xfrm>
          <a:off x="132178" y="2451862"/>
          <a:ext cx="23759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Performance- stores , online, social media. </a:t>
          </a:r>
        </a:p>
      </dsp:txBody>
      <dsp:txXfrm>
        <a:off x="132178" y="2451862"/>
        <a:ext cx="2375978" cy="720000"/>
      </dsp:txXfrm>
    </dsp:sp>
    <dsp:sp modelId="{06CD74D4-CBD6-469B-B6DA-3CB1A9A8FD82}">
      <dsp:nvSpPr>
        <dsp:cNvPr id="0" name=""/>
        <dsp:cNvSpPr/>
      </dsp:nvSpPr>
      <dsp:spPr>
        <a:xfrm>
          <a:off x="3577348" y="1066762"/>
          <a:ext cx="1069190" cy="10691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FBF63-0EE3-4ACE-85E3-06373D9BA329}">
      <dsp:nvSpPr>
        <dsp:cNvPr id="0" name=""/>
        <dsp:cNvSpPr/>
      </dsp:nvSpPr>
      <dsp:spPr>
        <a:xfrm>
          <a:off x="2923953" y="2451862"/>
          <a:ext cx="23759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Monitor by hearing what the sales assistants have to say.</a:t>
          </a:r>
        </a:p>
      </dsp:txBody>
      <dsp:txXfrm>
        <a:off x="2923953" y="2451862"/>
        <a:ext cx="2375978" cy="720000"/>
      </dsp:txXfrm>
    </dsp:sp>
    <dsp:sp modelId="{86CBE9B5-0964-41F4-95BB-217DD2935D58}">
      <dsp:nvSpPr>
        <dsp:cNvPr id="0" name=""/>
        <dsp:cNvSpPr/>
      </dsp:nvSpPr>
      <dsp:spPr>
        <a:xfrm>
          <a:off x="6369123" y="1066762"/>
          <a:ext cx="1069190" cy="10691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70ED5-5AC1-47E9-8323-855AF67EE75A}">
      <dsp:nvSpPr>
        <dsp:cNvPr id="0" name=""/>
        <dsp:cNvSpPr/>
      </dsp:nvSpPr>
      <dsp:spPr>
        <a:xfrm>
          <a:off x="5715729" y="2451862"/>
          <a:ext cx="23759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Lack of sales using our CRM team.</a:t>
          </a:r>
        </a:p>
      </dsp:txBody>
      <dsp:txXfrm>
        <a:off x="5715729" y="2451862"/>
        <a:ext cx="2375978" cy="720000"/>
      </dsp:txXfrm>
    </dsp:sp>
    <dsp:sp modelId="{D5656031-528C-4FDB-870D-506F05F9984E}">
      <dsp:nvSpPr>
        <dsp:cNvPr id="0" name=""/>
        <dsp:cNvSpPr/>
      </dsp:nvSpPr>
      <dsp:spPr>
        <a:xfrm>
          <a:off x="9160898" y="1066762"/>
          <a:ext cx="1069190" cy="10691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C1059-8805-4C27-A670-252033CDC1A8}">
      <dsp:nvSpPr>
        <dsp:cNvPr id="0" name=""/>
        <dsp:cNvSpPr/>
      </dsp:nvSpPr>
      <dsp:spPr>
        <a:xfrm>
          <a:off x="8507504" y="2451862"/>
          <a:ext cx="23759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media engagement by using apps such as Google analytics.</a:t>
          </a:r>
        </a:p>
      </dsp:txBody>
      <dsp:txXfrm>
        <a:off x="8507504" y="2451862"/>
        <a:ext cx="237597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F74B23-A74D-0C4B-9587-5118765ED074}" type="datetimeFigureOut">
              <a:rPr lang="en-US" smtClean="0"/>
              <a:t>11/5/19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44C67-F5B0-FC4C-87E2-A1B2037A25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585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44C67-F5B0-FC4C-87E2-A1B2037A256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91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44C67-F5B0-FC4C-87E2-A1B2037A256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714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89E36-92E3-4F4F-9CCA-CD09B5A529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305" y="1480930"/>
            <a:ext cx="7241565" cy="3848521"/>
          </a:xfrm>
        </p:spPr>
        <p:txBody>
          <a:bodyPr anchor="ctr">
            <a:normAutofit/>
          </a:bodyPr>
          <a:lstStyle/>
          <a:p>
            <a:r>
              <a:rPr lang="en-US" sz="6600" dirty="0" err="1">
                <a:solidFill>
                  <a:schemeClr val="accent6">
                    <a:lumMod val="75000"/>
                  </a:schemeClr>
                </a:solidFill>
              </a:rPr>
              <a:t>Pr</a:t>
            </a:r>
            <a:r>
              <a:rPr lang="en-US" sz="6600" dirty="0">
                <a:solidFill>
                  <a:schemeClr val="accent6">
                    <a:lumMod val="75000"/>
                  </a:schemeClr>
                </a:solidFill>
              </a:rPr>
              <a:t> crisis    </a:t>
            </a:r>
            <a:br>
              <a:rPr lang="en-US" sz="6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6600" dirty="0">
                <a:solidFill>
                  <a:schemeClr val="accent6">
                    <a:lumMod val="75000"/>
                  </a:schemeClr>
                </a:solidFill>
              </a:rPr>
              <a:t>   campaign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220E7-66CF-5044-A824-755E8AB5C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9870" y="1480929"/>
            <a:ext cx="2593610" cy="3848522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2300"/>
              <a:t>Marketing in Practice </a:t>
            </a:r>
          </a:p>
          <a:p>
            <a:pPr algn="l">
              <a:spcAft>
                <a:spcPts val="600"/>
              </a:spcAft>
            </a:pPr>
            <a:r>
              <a:rPr lang="en-US" sz="2300"/>
              <a:t>Chloe-May Southway-1802257 </a:t>
            </a:r>
          </a:p>
        </p:txBody>
      </p:sp>
    </p:spTree>
    <p:extLst>
      <p:ext uri="{BB962C8B-B14F-4D97-AF65-F5344CB8AC3E}">
        <p14:creationId xmlns:p14="http://schemas.microsoft.com/office/powerpoint/2010/main" val="2029581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4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56996-89D9-A546-BE41-9A4C8E826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accent6">
                    <a:lumMod val="75000"/>
                  </a:schemeClr>
                </a:solidFill>
              </a:rPr>
              <a:t>Background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8C0F15-176B-4A5E-8D73-6E6966A12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6953976"/>
              </p:ext>
            </p:extLst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1989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86781-4B32-204F-BBDE-80205A0C9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sz="4400" u="sng" dirty="0">
                <a:solidFill>
                  <a:schemeClr val="accent6">
                    <a:lumMod val="75000"/>
                  </a:schemeClr>
                </a:solidFill>
              </a:rPr>
              <a:t>Key issues </a:t>
            </a:r>
            <a:br>
              <a:rPr lang="en-US" sz="4400" dirty="0"/>
            </a:br>
            <a:endParaRPr lang="en-US" sz="4400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625327D-597D-4650-9AE9-4956BA9C7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2686710"/>
              </p:ext>
            </p:extLst>
          </p:nvPr>
        </p:nvGraphicFramePr>
        <p:xfrm>
          <a:off x="505327" y="2286000"/>
          <a:ext cx="11345778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6863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7CE0-735C-564E-BC04-42D554B61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US" sz="4400" dirty="0"/>
              <a:t>Media relations! 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D134B-9AFF-1446-AEE5-9C69C7FD1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2286000"/>
            <a:ext cx="5072437" cy="3581400"/>
          </a:xfrm>
        </p:spPr>
        <p:txBody>
          <a:bodyPr>
            <a:normAutofit/>
          </a:bodyPr>
          <a:lstStyle/>
          <a:p>
            <a:r>
              <a:rPr lang="en-US" sz="1800" dirty="0" err="1"/>
              <a:t>Apolgetic</a:t>
            </a:r>
            <a:r>
              <a:rPr lang="en-US" sz="1800" dirty="0"/>
              <a:t> statement – out in press and all over social media.</a:t>
            </a:r>
          </a:p>
          <a:p>
            <a:r>
              <a:rPr lang="en-US" sz="1800" dirty="0"/>
              <a:t>Own up to the issue – everyone is human. </a:t>
            </a:r>
          </a:p>
          <a:p>
            <a:r>
              <a:rPr lang="en-US" sz="1800" dirty="0"/>
              <a:t>Getting a member from the senior team to speak to press.</a:t>
            </a:r>
          </a:p>
          <a:p>
            <a:r>
              <a:rPr lang="en-US" sz="1800" dirty="0"/>
              <a:t>Updates as soon as possible.</a:t>
            </a:r>
          </a:p>
          <a:p>
            <a:r>
              <a:rPr lang="en-GB" sz="1800" dirty="0"/>
              <a:t>Create a positive message. 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C5D2D1-5567-E44B-AEB6-A2677F7049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28" r="26652"/>
          <a:stretch/>
        </p:blipFill>
        <p:spPr>
          <a:xfrm>
            <a:off x="7323422" y="2350235"/>
            <a:ext cx="3281882" cy="354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85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4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7B8FF-502C-CA4B-ADCE-BF86F4E4A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4400" u="sng" dirty="0">
                <a:solidFill>
                  <a:schemeClr val="accent6">
                    <a:lumMod val="75000"/>
                  </a:schemeClr>
                </a:solidFill>
              </a:rPr>
              <a:t>Stakeholders</a:t>
            </a:r>
            <a:r>
              <a:rPr lang="en-US" sz="4400" u="sng" dirty="0"/>
              <a:t> </a:t>
            </a:r>
          </a:p>
        </p:txBody>
      </p:sp>
      <p:graphicFrame>
        <p:nvGraphicFramePr>
          <p:cNvPr id="15" name="Content Placeholder 5">
            <a:extLst>
              <a:ext uri="{FF2B5EF4-FFF2-40B4-BE49-F238E27FC236}">
                <a16:creationId xmlns:a16="http://schemas.microsoft.com/office/drawing/2014/main" id="{AA15F692-945C-4231-BFAC-5DDEACA65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481616"/>
              </p:ext>
            </p:extLst>
          </p:nvPr>
        </p:nvGraphicFramePr>
        <p:xfrm>
          <a:off x="198783" y="2325757"/>
          <a:ext cx="11789498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3760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9">
            <a:extLst>
              <a:ext uri="{FF2B5EF4-FFF2-40B4-BE49-F238E27FC236}">
                <a16:creationId xmlns:a16="http://schemas.microsoft.com/office/drawing/2014/main" id="{A93D97C6-63EF-4CA6-B01D-25E2772DC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0F32F-E143-9444-B7A9-4A6AB4304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accent6">
                    <a:lumMod val="75000"/>
                  </a:schemeClr>
                </a:solidFill>
              </a:rPr>
              <a:t>Key Messaging</a:t>
            </a:r>
          </a:p>
        </p:txBody>
      </p:sp>
      <p:pic>
        <p:nvPicPr>
          <p:cNvPr id="32" name="Graphic 6" descr="Megaphone">
            <a:extLst>
              <a:ext uri="{FF2B5EF4-FFF2-40B4-BE49-F238E27FC236}">
                <a16:creationId xmlns:a16="http://schemas.microsoft.com/office/drawing/2014/main" id="{1DB26261-3475-43F4-8364-A7FAE0DE15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881930"/>
            <a:ext cx="3093388" cy="3093388"/>
          </a:xfrm>
          <a:prstGeom prst="rect">
            <a:avLst/>
          </a:prstGeom>
        </p:spPr>
      </p:pic>
      <p:sp>
        <p:nvSpPr>
          <p:cNvPr id="33" name="Rectangle 11">
            <a:extLst>
              <a:ext uri="{FF2B5EF4-FFF2-40B4-BE49-F238E27FC236}">
                <a16:creationId xmlns:a16="http://schemas.microsoft.com/office/drawing/2014/main" id="{5DA4A40B-EDCE-42FC-B189-AEFB4F82E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3CF2A542-CB5D-AA42-9D8A-5D552F7BC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4821" y="1881930"/>
            <a:ext cx="6672903" cy="4776537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Honest with employees and customers.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Why should they still buy from us? – the message must be targeted.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Review and refresh the key message  – still relevant after past event.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it relevant and simple.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everyone in the loop – communication is key with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messagin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71204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2EC06-948C-B44A-B1EA-0878BBD081C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19200" y="661737"/>
            <a:ext cx="9601200" cy="1485900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accent6">
                    <a:lumMod val="75000"/>
                  </a:schemeClr>
                </a:solidFill>
              </a:rPr>
              <a:t>Crisis C</a:t>
            </a:r>
            <a:r>
              <a:rPr lang="en-US" sz="4400" u="sng" dirty="0">
                <a:solidFill>
                  <a:schemeClr val="accent6">
                    <a:lumMod val="75000"/>
                  </a:schemeClr>
                </a:solidFill>
              </a:rPr>
              <a:t>ommunication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5F59F77-063C-44DE-9F72-8A9CDDFDD37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62192408"/>
              </p:ext>
            </p:extLst>
          </p:nvPr>
        </p:nvGraphicFramePr>
        <p:xfrm>
          <a:off x="1219200" y="2273969"/>
          <a:ext cx="105156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94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Rectangle 9">
            <a:extLst>
              <a:ext uri="{FF2B5EF4-FFF2-40B4-BE49-F238E27FC236}">
                <a16:creationId xmlns:a16="http://schemas.microsoft.com/office/drawing/2014/main" id="{9E8A3474-A3A2-4200-9E98-3433E3D19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90" name="Rectangle 11">
            <a:extLst>
              <a:ext uri="{FF2B5EF4-FFF2-40B4-BE49-F238E27FC236}">
                <a16:creationId xmlns:a16="http://schemas.microsoft.com/office/drawing/2014/main" id="{A2B36470-9A0C-4C86-99EB-05358284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13">
            <a:extLst>
              <a:ext uri="{FF2B5EF4-FFF2-40B4-BE49-F238E27FC236}">
                <a16:creationId xmlns:a16="http://schemas.microsoft.com/office/drawing/2014/main" id="{0DD2F460-AD0F-49B5-80F2-18F1F65E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396100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F789F-76FA-6D46-BFE2-72B7B7A47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286" y="739556"/>
            <a:ext cx="4768093" cy="4701839"/>
          </a:xfrm>
          <a:prstGeom prst="rect">
            <a:avLst/>
          </a:prstGeom>
        </p:spPr>
      </p:pic>
      <p:sp>
        <p:nvSpPr>
          <p:cNvPr id="92" name="Rectangle 15">
            <a:extLst>
              <a:ext uri="{FF2B5EF4-FFF2-40B4-BE49-F238E27FC236}">
                <a16:creationId xmlns:a16="http://schemas.microsoft.com/office/drawing/2014/main" id="{0C634C77-7EAE-486F-BBA9-98DFA0320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845" y="480060"/>
            <a:ext cx="5396100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1E8A17-B69D-EE48-A259-671F073F62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124" y="842211"/>
            <a:ext cx="5058589" cy="46299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B67EB8-6041-B24E-A7C7-0B51CA7BC9AE}"/>
              </a:ext>
            </a:extLst>
          </p:cNvPr>
          <p:cNvSpPr txBox="1"/>
          <p:nvPr/>
        </p:nvSpPr>
        <p:spPr>
          <a:xfrm>
            <a:off x="783286" y="5472113"/>
            <a:ext cx="45316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>
                <a:solidFill>
                  <a:schemeClr val="accent6">
                    <a:lumMod val="75000"/>
                  </a:schemeClr>
                </a:solidFill>
              </a:rPr>
              <a:t>Todoist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7AC2AB-56E8-914E-9CC2-93911C04AE6D}"/>
              </a:ext>
            </a:extLst>
          </p:cNvPr>
          <p:cNvSpPr txBox="1"/>
          <p:nvPr/>
        </p:nvSpPr>
        <p:spPr>
          <a:xfrm>
            <a:off x="6350124" y="5593298"/>
            <a:ext cx="41859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solidFill>
                  <a:schemeClr val="accent6">
                    <a:lumMod val="75000"/>
                  </a:schemeClr>
                </a:solidFill>
              </a:rPr>
              <a:t>Trello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2678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9">
            <a:extLst>
              <a:ext uri="{FF2B5EF4-FFF2-40B4-BE49-F238E27FC236}">
                <a16:creationId xmlns:a16="http://schemas.microsoft.com/office/drawing/2014/main" id="{62DAC179-C790-4427-B1A0-AF7E55B8E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E3F98-B000-1449-8DF6-3CE5B0ACE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340" y="639704"/>
            <a:ext cx="3299579" cy="5577840"/>
          </a:xfrm>
        </p:spPr>
        <p:txBody>
          <a:bodyPr anchor="ctr">
            <a:normAutofit/>
          </a:bodyPr>
          <a:lstStyle/>
          <a:p>
            <a:r>
              <a:rPr lang="en-US" sz="4400" u="sng" dirty="0">
                <a:solidFill>
                  <a:schemeClr val="accent6">
                    <a:lumMod val="75000"/>
                  </a:schemeClr>
                </a:solidFill>
              </a:rPr>
              <a:t>Digital PR</a:t>
            </a:r>
          </a:p>
        </p:txBody>
      </p:sp>
      <p:sp useBgFill="1">
        <p:nvSpPr>
          <p:cNvPr id="46" name="Rectangle 11">
            <a:extLst>
              <a:ext uri="{FF2B5EF4-FFF2-40B4-BE49-F238E27FC236}">
                <a16:creationId xmlns:a16="http://schemas.microsoft.com/office/drawing/2014/main" id="{EA392D87-3787-45D6-976E-B85674C0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8366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13">
            <a:extLst>
              <a:ext uri="{FF2B5EF4-FFF2-40B4-BE49-F238E27FC236}">
                <a16:creationId xmlns:a16="http://schemas.microsoft.com/office/drawing/2014/main" id="{DEFE8E04-DEE3-49FD-89A2-285FAD1C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185B8-4DC5-45B9-B896-B60B28118C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572055"/>
              </p:ext>
            </p:extLst>
          </p:nvPr>
        </p:nvGraphicFramePr>
        <p:xfrm>
          <a:off x="784225" y="639763"/>
          <a:ext cx="5959475" cy="5577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4282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72C66-6830-B948-83A4-40286F13A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sz="4400" u="sng" dirty="0">
                <a:solidFill>
                  <a:schemeClr val="accent6">
                    <a:lumMod val="75000"/>
                  </a:schemeClr>
                </a:solidFill>
              </a:rPr>
              <a:t>Monitoring</a:t>
            </a:r>
            <a:r>
              <a:rPr lang="en-US" sz="44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CEF7BA-4A61-49E7-BAC7-44B39DF7C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988802"/>
              </p:ext>
            </p:extLst>
          </p:nvPr>
        </p:nvGraphicFramePr>
        <p:xfrm>
          <a:off x="900113" y="1628775"/>
          <a:ext cx="11015662" cy="4238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227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55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57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58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99" name="Rectangle 59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0EC78-70CD-EE4C-8656-CEFB52549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420" y="1420122"/>
            <a:ext cx="3655068" cy="37328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kern="1200" cap="all" baseline="0" dirty="0">
                <a:solidFill>
                  <a:schemeClr val="accent6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Thanks for listening , Any questions?  </a:t>
            </a:r>
          </a:p>
        </p:txBody>
      </p:sp>
      <p:sp>
        <p:nvSpPr>
          <p:cNvPr id="100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01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1" name="Graphic 6" descr="Chat">
            <a:extLst>
              <a:ext uri="{FF2B5EF4-FFF2-40B4-BE49-F238E27FC236}">
                <a16:creationId xmlns:a16="http://schemas.microsoft.com/office/drawing/2014/main" id="{A592EA72-A6F7-47AF-BAB3-3F2B0D0FC0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0879" y="1340841"/>
            <a:ext cx="4375510" cy="437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70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rop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275</Words>
  <Application>Microsoft Macintosh PowerPoint</Application>
  <PresentationFormat>Widescreen</PresentationFormat>
  <Paragraphs>61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Franklin Gothic Book</vt:lpstr>
      <vt:lpstr>Crop</vt:lpstr>
      <vt:lpstr>Pr crisis        campaign </vt:lpstr>
      <vt:lpstr>Background </vt:lpstr>
      <vt:lpstr>Key issues  </vt:lpstr>
      <vt:lpstr>Media relations! </vt:lpstr>
      <vt:lpstr>Stakeholders </vt:lpstr>
      <vt:lpstr>Key Messaging</vt:lpstr>
      <vt:lpstr>Crisis Communication </vt:lpstr>
      <vt:lpstr>PowerPoint Presentation</vt:lpstr>
      <vt:lpstr>Digital PR</vt:lpstr>
      <vt:lpstr>Monitoring </vt:lpstr>
      <vt:lpstr>Thanks for listening , Any questions?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 crisis        campaign </dc:title>
  <dc:creator>chloe-may southway</dc:creator>
  <cp:lastModifiedBy>chloe-may southway</cp:lastModifiedBy>
  <cp:revision>1</cp:revision>
  <dcterms:created xsi:type="dcterms:W3CDTF">2019-11-06T21:06:32Z</dcterms:created>
  <dcterms:modified xsi:type="dcterms:W3CDTF">2019-11-06T21:42:19Z</dcterms:modified>
</cp:coreProperties>
</file>