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6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45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AD6EE87-EBD5-4F12-A48A-63ACA297AC8F}" type="datetimeFigureOut">
              <a:rPr lang="en-US" dirty="0"/>
              <a:t>6/15/25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3" name="Straight Connector 12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-6350" sx="50000" sy="5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dirty="0"/>
              <a:t>6/15/25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dirty="0"/>
              <a:t>6/15/25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2" name="Straight Connector 11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blipFill dpi="0" rotWithShape="1">
            <a:blip r:embed="rId2">
              <a:duotone>
                <a:schemeClr val="accent3">
                  <a:shade val="45000"/>
                  <a:satMod val="135000"/>
                </a:schemeClr>
                <a:prstClr val="white"/>
              </a:duotone>
            </a:blip>
            <a:srcRect/>
            <a:tile tx="-133350" ty="-6350" sx="50000" sy="5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dirty="0"/>
              <a:t>6/15/25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dirty="0"/>
              <a:t>6/15/25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dirty="0"/>
              <a:t>6/15/25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dirty="0"/>
              <a:t>6/15/25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dirty="0"/>
              <a:t>6/15/25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dirty="0"/>
              <a:t>6/15/25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dirty="0"/>
              <a:t>6/15/25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dirty="0"/>
              <a:t>6/15/25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0298CD5-6C1E-4009-B41F-6DF62E31D3BE}" type="datetimeFigureOut">
              <a:rPr lang="en-US" dirty="0"/>
              <a:pPr/>
              <a:t>6/15/25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1000" y="4696178"/>
            <a:ext cx="7848600" cy="1726999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Lifespan Development and Health &amp; Social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 Name Amandeep kaur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 ID 2407287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Module Code LCHS4010</a:t>
            </a:r>
          </a:p>
        </p:txBody>
      </p:sp>
    </p:spTree>
    <p:extLst>
      <p:ext uri="{BB962C8B-B14F-4D97-AF65-F5344CB8AC3E}">
        <p14:creationId xmlns:p14="http://schemas.microsoft.com/office/powerpoint/2010/main" val="21622896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Lifespan Perspective –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286000"/>
            <a:ext cx="7205472" cy="4023360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Focuses on changes and stability in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abilities throughout life.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Emphasises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the role of life experiences and transitions in shaping development.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Recognises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development as a continuous, adaptive process influenced by context.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Examines how age-related changes affect health, identity, and relationships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Kornadt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et al., 2020).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Integrates multiple domains: physical, emotional, cognitive, and social growth.</a:t>
            </a:r>
          </a:p>
        </p:txBody>
      </p:sp>
      <p:pic>
        <p:nvPicPr>
          <p:cNvPr id="1027" name="Picture 3" descr="Lifespan Development Perspective - Lifespan Developme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9679" y="2429691"/>
            <a:ext cx="3524250" cy="3111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9808931" y="5356842"/>
            <a:ext cx="16562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/>
              <a:t>(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Stokes, 2025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535124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Chosen Life Stage – Early Childhood (ages 2–6)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7166283" cy="4023360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Age range: approximately 2 to 6 years old.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Rapid language development and increased motor skills.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Strong attachment to caregivers and emerging social interactions.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Development of imagination and basic problem-solving skills (DAMAR, 2022).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Growing sense of independence and self-awareness.</a:t>
            </a:r>
          </a:p>
        </p:txBody>
      </p:sp>
      <p:pic>
        <p:nvPicPr>
          <p:cNvPr id="2050" name="Picture 2" descr="What Are the Different Stages of Child Development? - Early Advantage Child  Car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7612" y="2560320"/>
            <a:ext cx="2997019" cy="2493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9478342" y="5159895"/>
            <a:ext cx="1454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(Bahr, 2023)</a:t>
            </a:r>
          </a:p>
        </p:txBody>
      </p:sp>
    </p:spTree>
    <p:extLst>
      <p:ext uri="{BB962C8B-B14F-4D97-AF65-F5344CB8AC3E}">
        <p14:creationId xmlns:p14="http://schemas.microsoft.com/office/powerpoint/2010/main" val="271556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4 Areas of Development in This Life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286000"/>
            <a:ext cx="9720072" cy="4023360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Physical: Rapid growth in height and weight; improved coordination and fine motor skills.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Cognitive: Development of language, memory, and basic reasoning; curiosity increases.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Social: Begins forming friendships; learns to share and cooperate with others.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Emotional: Learns to express and manage emotions; begins to understand others' feelings (</a:t>
            </a:r>
            <a:r>
              <a:rPr lang="da-DK" dirty="0">
                <a:latin typeface="Arial" panose="020B0604020202020204" pitchFamily="34" charset="0"/>
                <a:cs typeface="Arial" panose="020B0604020202020204" pitchFamily="34" charset="0"/>
              </a:rPr>
              <a:t>Denham and Liverette, 2019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Builds foundation for future learning,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and health.</a:t>
            </a:r>
          </a:p>
        </p:txBody>
      </p:sp>
    </p:spTree>
    <p:extLst>
      <p:ext uri="{BB962C8B-B14F-4D97-AF65-F5344CB8AC3E}">
        <p14:creationId xmlns:p14="http://schemas.microsoft.com/office/powerpoint/2010/main" val="32739319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Nature vs Nurture in This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286000"/>
            <a:ext cx="7179346" cy="4023360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Genetics influence physical traits like growth rate and temperament.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Brain development is shaped by both biology and stimulation from the environment.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Parenting style affects emotional regulation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patterns.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Language skills develop through both innate ability and social interaction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Porayska-Pomsta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et al., 2018).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Cultural norms shape social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play, and early learning experiences.</a:t>
            </a:r>
          </a:p>
        </p:txBody>
      </p:sp>
      <p:pic>
        <p:nvPicPr>
          <p:cNvPr id="3074" name="Picture 2" descr="Nature vs. Nurture Child Development | Maryville Onlin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6354" y="2906836"/>
            <a:ext cx="3563348" cy="2375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8817429" y="5465020"/>
            <a:ext cx="22778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(Rodriguez, 2024)</a:t>
            </a:r>
          </a:p>
        </p:txBody>
      </p:sp>
    </p:spTree>
    <p:extLst>
      <p:ext uri="{BB962C8B-B14F-4D97-AF65-F5344CB8AC3E}">
        <p14:creationId xmlns:p14="http://schemas.microsoft.com/office/powerpoint/2010/main" val="10151318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Introduction to Lifespan Psychological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286000"/>
            <a:ext cx="7127095" cy="4023360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Developed by Jean Piaget, focusing on how children construct knowledge.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Suggests children move through four stages of cognitive development.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Emphasises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active learning through interaction with the environment.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Key concept: children think differently than adults at each stage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Bjorklund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2022).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Early childhood stage: Preoperational Stage (ages 2–7) – symbolic thinking, egocentrism.</a:t>
            </a:r>
          </a:p>
        </p:txBody>
      </p:sp>
      <p:pic>
        <p:nvPicPr>
          <p:cNvPr id="4098" name="Picture 2" descr="Piaget Learning Theory: Stages Of Cognitive Development – TeachThought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68"/>
          <a:stretch/>
        </p:blipFill>
        <p:spPr bwMode="auto">
          <a:xfrm>
            <a:off x="8380912" y="2743199"/>
            <a:ext cx="3447505" cy="2415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8396129" y="5448046"/>
            <a:ext cx="29762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TeachThought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Staff, 2025)</a:t>
            </a:r>
          </a:p>
        </p:txBody>
      </p:sp>
    </p:spTree>
    <p:extLst>
      <p:ext uri="{BB962C8B-B14F-4D97-AF65-F5344CB8AC3E}">
        <p14:creationId xmlns:p14="http://schemas.microsoft.com/office/powerpoint/2010/main" val="4357182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Relevance of Theory to the Life Stage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9" y="2286000"/>
            <a:ext cx="9961734" cy="4023360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Children in early childhood are in the Preoperational Stage (ages 2–7).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Begin to use symbols, images, and language to represent objects.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Struggle with logical thinking and understanding other perspectives (egocentrism).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Engage in pretend play, showing growth in imagination and mental representation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Perrucci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Theory explains why structured, hands-on learning is effective at this stage.</a:t>
            </a:r>
          </a:p>
        </p:txBody>
      </p:sp>
    </p:spTree>
    <p:extLst>
      <p:ext uri="{BB962C8B-B14F-4D97-AF65-F5344CB8AC3E}">
        <p14:creationId xmlns:p14="http://schemas.microsoft.com/office/powerpoint/2010/main" val="42337670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Application of Theory to 4 Areas of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Physical: Growing motor skills enable hands-on exploration and learning.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Cognitive: Children begin symbolic thinking but struggle with logic and conservation tasks.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Social: Play becomes more social; egocentrism limits understanding of others’ views.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Emotional: Imaginative play helps children express and manage emotions (March and Fleer, 2017).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Cognitive development influences how children learn, communicate, and relate to others.</a:t>
            </a:r>
          </a:p>
        </p:txBody>
      </p:sp>
    </p:spTree>
    <p:extLst>
      <p:ext uri="{BB962C8B-B14F-4D97-AF65-F5344CB8AC3E}">
        <p14:creationId xmlns:p14="http://schemas.microsoft.com/office/powerpoint/2010/main" val="26763278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Evaluation of the Chosen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Strength: Highlights the active role of children in their learning process.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Strength: Provides a clear stage-based framework for understanding cognitive growth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Perrucci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Limitation: Underestimates children's abilities and overlooks cultural variation.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Limitation: Focuses mainly on cognition, ignoring emotional and social development.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Compared to Vygotsky’s theory, Piaget gives less emphasis to social interaction in learning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Bjorklund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2022).</a:t>
            </a:r>
          </a:p>
        </p:txBody>
      </p:sp>
    </p:spTree>
    <p:extLst>
      <p:ext uri="{BB962C8B-B14F-4D97-AF65-F5344CB8AC3E}">
        <p14:creationId xmlns:p14="http://schemas.microsoft.com/office/powerpoint/2010/main" val="3427027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Relevance to Health &amp; Social Care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Supports age-appropriate communication strategies with young children.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Helps practitioners design learning and play-based interventions.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Encourages recognition of developmental delays in thinking or language (Singh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Anekar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2018).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Informs care planning based on children’s cognitive strengths and limits.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Promotes safe, engaging environments that stimulate exploration and learning (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Nitecki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and Chung, 2016).</a:t>
            </a:r>
          </a:p>
        </p:txBody>
      </p:sp>
    </p:spTree>
    <p:extLst>
      <p:ext uri="{BB962C8B-B14F-4D97-AF65-F5344CB8AC3E}">
        <p14:creationId xmlns:p14="http://schemas.microsoft.com/office/powerpoint/2010/main" val="28126626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Reflection – Value of Lifespan Perspective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Deepens understanding of how people grow and change over time.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Improves ability to anticipate and respond to individual needs.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Highlights the influence of early experiences on later development.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Strengthens professional judgment when supporting diverse age groups.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Encourages continuous learning and adaptation in care practice.</a:t>
            </a:r>
          </a:p>
        </p:txBody>
      </p:sp>
    </p:spTree>
    <p:extLst>
      <p:ext uri="{BB962C8B-B14F-4D97-AF65-F5344CB8AC3E}">
        <p14:creationId xmlns:p14="http://schemas.microsoft.com/office/powerpoint/2010/main" val="15191518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Bahr, T. (2023)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What are the different stages of child development?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Early Advantage Child Care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https://www.earlyadvantagedcc.com/early-advantage-parent-resources/what-are-the-different-stages-of-child-development/ (Accessed: 14 June 2025).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Bjorklund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D.F. (2022)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Children′ s thinking: Cognitive development and individual differences.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Sage publications.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DAMAR, M. (2022) Relationship between Creative and Imagination Skills in Early Childhood Period.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Action Research in Educational Sciences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p.1.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Denham, S.A.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Liverette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K.H. (2019) The emotional basis of learning and development in early childhood education. In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Handbook of research on the education of young children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(pp. 43-64). Routledge.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Kornadt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A.E., Kessler, E.M.,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Wurm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S., Bowen, C.E.,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Gabrian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M.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Klusmann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V. (2020) Views on ageing: A lifespan perspective.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European Journal of Ageing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17, pp.387-401.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March, S. and Fleer, M. (2017) The role of imagination and anticipation in children’s emotional development. </a:t>
            </a:r>
            <a:r>
              <a:rPr 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Perezhivanie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, emotions and subjectivity: Advancing Vygotsky’s legacy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pp.105-127.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57250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1920240"/>
            <a:ext cx="9720073" cy="4389120"/>
          </a:xfrm>
        </p:spPr>
        <p:txBody>
          <a:bodyPr>
            <a:normAutofit fontScale="70000" lnSpcReduction="20000"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Nitecki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E. and Chung, M.H. (2016) Play as Place: A Safe Space for Young Children to Learn about the World.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early childhood environmental education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4(1), pp.25-31.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Perrucci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R. (2017)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Jean Piaget: Children and the Inclusion Problem (Revised Edition).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Routledge.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Porayska-Pomsta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K., Alcorn, A.M.,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Avramides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K., Beale, S.,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Bernardini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S., Foster, M.E.,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Frauenberger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C., Good, J.,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Guldberg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K.,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Keay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-Bright, W.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Kossyvaki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L. (2018) Blending human and artificial intelligence to support autistic children’s social communication skills.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ACM Transactions on Computer-Human Interaction (TOCHI)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25(6), pp.1-35.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Rodriguez, M.A.B. (2024)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Nature vs. nurture child development: Exploring key differences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Maryville University Online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https://online.maryville.edu/blog/nature-vs-nurture-child-development/ (Accessed: 14 June 2025).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Singh, P. and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Anekar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U. (2018) The importance of early identification and intervention for children with developmental delays.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Indian Journal of Positive Psychology,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9(2).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Stokes, S. (2025)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Lifespan development perspective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Lifespan Development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https://stephanielstokes.weebly.com/what-is-the-lifespan-development-perspective/lifespan-development-perspective (Accessed: 14 June 2025). 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TeachThought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Staff (2025)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Piaget learning theory: Stages of cognitive development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i="1" dirty="0" err="1">
                <a:latin typeface="Arial" panose="020B0604020202020204" pitchFamily="34" charset="0"/>
                <a:cs typeface="Arial" panose="020B0604020202020204" pitchFamily="34" charset="0"/>
              </a:rPr>
              <a:t>TeachThought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https://www.teachthought.com/learning/piaget-stages-of-cognitive-development/ (Accessed: 14 June 2025). 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64298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99CB38"/>
      </a:accent1>
      <a:accent2>
        <a:srgbClr val="63A537"/>
      </a:accent2>
      <a:accent3>
        <a:srgbClr val="E6D024"/>
      </a:accent3>
      <a:accent4>
        <a:srgbClr val="CC9700"/>
      </a:accent4>
      <a:accent5>
        <a:srgbClr val="4EB3CF"/>
      </a:accent5>
      <a:accent6>
        <a:srgbClr val="378DA6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29F68FFC-748B-4FC3-BF39-7F84A6D5840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232</TotalTime>
  <Words>1268</Words>
  <Application>Microsoft Macintosh PowerPoint</Application>
  <PresentationFormat>Widescreen</PresentationFormat>
  <Paragraphs>83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Tw Cen MT</vt:lpstr>
      <vt:lpstr>Tw Cen MT Condensed</vt:lpstr>
      <vt:lpstr>Wingdings</vt:lpstr>
      <vt:lpstr>Wingdings 3</vt:lpstr>
      <vt:lpstr>Integral</vt:lpstr>
      <vt:lpstr>Lifespan Development and Health &amp; Social Care</vt:lpstr>
      <vt:lpstr>Lifespan Perspective – Overview</vt:lpstr>
      <vt:lpstr>Chosen Life Stage – Early Childhood (ages 2–6)</vt:lpstr>
      <vt:lpstr>4 Areas of Development in This Life Stage</vt:lpstr>
      <vt:lpstr>Nature vs Nurture in This Stage</vt:lpstr>
      <vt:lpstr>Introduction to Lifespan Psychological Theory</vt:lpstr>
      <vt:lpstr>Relevance of Theory to the Life Stage</vt:lpstr>
      <vt:lpstr>Application of Theory to 4 Areas of Development</vt:lpstr>
      <vt:lpstr>Evaluation of the Chosen Theory</vt:lpstr>
      <vt:lpstr>Relevance to Health &amp; Social Care Practice</vt:lpstr>
      <vt:lpstr>Reflection – Value of Lifespan Perspective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Lifespan Development and Health &amp; Social Care</dc:title>
  <dc:creator>DC</dc:creator>
  <cp:lastModifiedBy>Mandeep Kaur (2406932)</cp:lastModifiedBy>
  <cp:revision>40</cp:revision>
  <dcterms:created xsi:type="dcterms:W3CDTF">2025-06-14T16:55:44Z</dcterms:created>
  <dcterms:modified xsi:type="dcterms:W3CDTF">2025-06-15T20:10:49Z</dcterms:modified>
</cp:coreProperties>
</file>