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19564-FB21-87C5-CB2C-2C8A7C980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1C7A0C-9AE0-5D2B-F7D2-2010C79C8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CAA77-E292-441B-8AA1-8E65764B5DC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04F83D-5394-BFE1-9971-E09260A4D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D89B2-F4AF-6834-0BAA-542055113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EB8D-5132-4BB2-932B-AA578CBEA7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2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14D429-BBA2-4D6E-0368-CA15B3AD9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92CEF3-1635-FC70-4BD1-9E09294B0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FCB45-2964-1136-99AF-063A40C05D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2CAA77-E292-441B-8AA1-8E65764B5DC4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352D7-CB4D-2C88-8690-0C7D55D1AD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41CEA-2862-2795-DC5D-7A22D71393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6BEB8D-5132-4BB2-932B-AA578CBEA7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19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44A5FE-DB9E-DB9E-BE2E-8BA7376EB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Erikson’s Psychosocial Theory to Isaac’s development Case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7DE0EE-114F-90CE-D3B3-8D4C5BDFD5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687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BD390B-26B0-A45E-7758-8954E52EB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" pitchFamily="34"/>
                <a:cs typeface="Arial" pitchFamily="34"/>
              </a:rPr>
              <a:t>Introduction to 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95DF20-8C3D-F8AB-4264-D576D26C61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252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05C5F6-0A60-0E3D-C652-13BCA1996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WHY I Chose Erikson’s theory?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0C3BD1-821F-77D4-BE7B-DA71B8A24F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09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3E4BDA-8EE2-E0FD-F89F-C4F09F249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Key Concepts of Erikson’s Theory</a:t>
            </a:r>
            <a:endParaRPr lang="en-GB" sz="2800">
              <a:latin typeface="Arial 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7CE48B-8CF6-4362-4815-72B1717C03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84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4BB259-B86D-610D-1C3C-3FAF4EF14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How Erikson’s theory applies to Isaac’s Case</a:t>
            </a:r>
            <a:endParaRPr lang="en-GB" sz="2800">
              <a:latin typeface="Arial 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AD10C9-25FD-AC82-6F58-5F88FB31A7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93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346415-82C9-45DE-4EE0-FF621B7FD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Impact of Isaac’s Early Experiences</a:t>
            </a:r>
            <a:endParaRPr lang="en-GB" sz="2800">
              <a:latin typeface="Arial 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2C25DB-2788-7612-B498-1AFD5DD034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244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85A97F-EC94-EE7D-D3B2-19C7E49FA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Nature &amp; Nurture</a:t>
            </a:r>
            <a:endParaRPr lang="en-GB" sz="2800">
              <a:latin typeface="Arial 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57CFC1-1BAD-D567-DF18-911DDDC723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100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83E36F-9839-E79A-AF4E-200FDE971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" pitchFamily="34"/>
                <a:cs typeface="Arial" pitchFamily="34"/>
              </a:rPr>
              <a:t>Strengths &amp; Limitations of Erikson’s Theory</a:t>
            </a:r>
            <a:br>
              <a:rPr lang="en-GB" sz="2800">
                <a:latin typeface="Arial" pitchFamily="34"/>
                <a:cs typeface="Arial" pitchFamily="34"/>
              </a:rPr>
            </a:br>
            <a:endParaRPr lang="en-GB" sz="28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A46B15-04D3-8D82-EDB2-0E146AE7D1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95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93FD1C-D8BB-9964-B4EC-E8CA38F65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Cultural &amp; Social Considerations</a:t>
            </a:r>
            <a:br>
              <a:rPr lang="en-GB" sz="1400" b="1">
                <a:latin typeface="Arial "/>
              </a:rPr>
            </a:br>
            <a:br>
              <a:rPr lang="en-GB" sz="4000"/>
            </a:b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050E06-7847-8D2E-2370-3E45D68460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239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F83D3E-879A-21D3-617F-2D7061404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200" b="1">
                <a:latin typeface="Arial "/>
              </a:rPr>
              <a:t>Theory‑based Support Plan for Isaac </a:t>
            </a:r>
            <a:br>
              <a:rPr lang="en-GB" sz="2200" b="1">
                <a:latin typeface="Arial "/>
              </a:rPr>
            </a:br>
            <a:r>
              <a:rPr lang="en-GB" sz="2200" b="1">
                <a:latin typeface="Arial "/>
              </a:rPr>
              <a:t> (Multi-agencies support)</a:t>
            </a:r>
            <a:endParaRPr lang="en-GB" sz="2200">
              <a:latin typeface="Arial 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8407D5-2421-82C9-7125-5339EF1CCB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393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C7888C-F223-064C-42F3-B33191E10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800" b="1">
                <a:latin typeface="Arial "/>
              </a:rPr>
              <a:t>Conclusion</a:t>
            </a:r>
            <a:endParaRPr lang="en-GB" sz="2800">
              <a:latin typeface="Arial 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BB418B-10E4-299C-01F0-11BE6DE66C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663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FFBEA9-CBDE-89B4-4753-AB0AA8A6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D644C-B6DA-F1A9-CB66-ED3A698BA2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540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cb66f09da6d35d3dc279e31cafe34faa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403d9d95c659174edd08554f197f08ce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593FFC75-C595-4C0D-810F-7F471D428C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0E3F47D-C600-4851-81FC-665F3A7B69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A84E32-6A80-431C-967C-5A9E856336DF}">
  <ds:schemaRefs>
    <ds:schemaRef ds:uri="http://schemas.microsoft.com/office/2006/documentManagement/types"/>
    <ds:schemaRef ds:uri="http://purl.org/dc/elements/1.1/"/>
    <ds:schemaRef ds:uri="http://www.w3.org/XML/1998/namespace"/>
    <ds:schemaRef ds:uri="b4f9f7ee-5770-4a14-8925-17f3d16e50b7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</Words>
  <Application>Microsoft Office PowerPoint</Application>
  <PresentationFormat>Widescreen</PresentationFormat>
  <Paragraphs>11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 </vt:lpstr>
      <vt:lpstr>Office Theme</vt:lpstr>
      <vt:lpstr>Erikson’s Psychosocial Theory to Isaac’s development Case</vt:lpstr>
      <vt:lpstr>Introduction to presentation</vt:lpstr>
      <vt:lpstr>WHY I Chose Erikson’s theory?</vt:lpstr>
      <vt:lpstr>Key Concepts of Erikson’s Theory</vt:lpstr>
      <vt:lpstr>How Erikson’s theory applies to Isaac’s Case</vt:lpstr>
      <vt:lpstr>Impact of Isaac’s Early Experiences</vt:lpstr>
      <vt:lpstr>Nature &amp; Nurture</vt:lpstr>
      <vt:lpstr>Strengths &amp; Limitations of Erikson’s Theory </vt:lpstr>
      <vt:lpstr>Cultural &amp; Social Considerations  </vt:lpstr>
      <vt:lpstr>Theory‑based Support Plan for Isaac   (Multi-agencies support)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Gracie R Silva</dc:creator>
  <cp:lastModifiedBy>Gracie R Silva</cp:lastModifiedBy>
  <cp:revision>1</cp:revision>
  <dcterms:created xsi:type="dcterms:W3CDTF">2026-07-10T16:45:41Z</dcterms:created>
  <dcterms:modified xsi:type="dcterms:W3CDTF">2026-07-10T16:45:41Z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