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2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7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E421E3-D04B-4876-8AFE-1D32C39966EB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08695E1-91A8-4617-8ABB-50A2DDFC15E4}">
      <dgm:prSet/>
      <dgm:spPr/>
      <dgm:t>
        <a:bodyPr/>
        <a:lstStyle/>
        <a:p>
          <a:r>
            <a:rPr lang="en-GB" u="sng" dirty="0"/>
            <a:t>Strengths  </a:t>
          </a:r>
          <a:endParaRPr lang="en-US" dirty="0"/>
        </a:p>
      </dgm:t>
    </dgm:pt>
    <dgm:pt modelId="{79D4DFCA-883D-4779-BD19-09AA5CE72D59}" type="parTrans" cxnId="{9EC321B9-C982-493D-89B6-1521425798C9}">
      <dgm:prSet/>
      <dgm:spPr/>
      <dgm:t>
        <a:bodyPr/>
        <a:lstStyle/>
        <a:p>
          <a:endParaRPr lang="en-US"/>
        </a:p>
      </dgm:t>
    </dgm:pt>
    <dgm:pt modelId="{DE2394BC-25FB-43EC-8149-0978135CA3B9}" type="sibTrans" cxnId="{9EC321B9-C982-493D-89B6-1521425798C9}">
      <dgm:prSet/>
      <dgm:spPr/>
      <dgm:t>
        <a:bodyPr/>
        <a:lstStyle/>
        <a:p>
          <a:endParaRPr lang="en-US"/>
        </a:p>
      </dgm:t>
    </dgm:pt>
    <dgm:pt modelId="{82E17564-FDFB-46BD-A161-EB8D2D5BFC14}">
      <dgm:prSet/>
      <dgm:spPr/>
      <dgm:t>
        <a:bodyPr/>
        <a:lstStyle/>
        <a:p>
          <a:r>
            <a:rPr lang="en-GB"/>
            <a:t>Strong communication and interpersonal skills, essential for interacting with diverse people</a:t>
          </a:r>
          <a:endParaRPr lang="en-US"/>
        </a:p>
      </dgm:t>
    </dgm:pt>
    <dgm:pt modelId="{76C5E9B1-7CDD-40E8-8D57-DE64D294DC66}" type="parTrans" cxnId="{ADA999E2-2233-4523-AAC2-0E01C58CFB52}">
      <dgm:prSet/>
      <dgm:spPr/>
      <dgm:t>
        <a:bodyPr/>
        <a:lstStyle/>
        <a:p>
          <a:endParaRPr lang="en-US"/>
        </a:p>
      </dgm:t>
    </dgm:pt>
    <dgm:pt modelId="{84DD429B-CEC1-452E-B7CC-E85C740C22D9}" type="sibTrans" cxnId="{ADA999E2-2233-4523-AAC2-0E01C58CFB52}">
      <dgm:prSet/>
      <dgm:spPr/>
      <dgm:t>
        <a:bodyPr/>
        <a:lstStyle/>
        <a:p>
          <a:endParaRPr lang="en-US"/>
        </a:p>
      </dgm:t>
    </dgm:pt>
    <dgm:pt modelId="{E008B861-DA07-4A91-B3C4-EE10E7690B75}">
      <dgm:prSet/>
      <dgm:spPr/>
      <dgm:t>
        <a:bodyPr/>
        <a:lstStyle/>
        <a:p>
          <a:r>
            <a:rPr lang="en-GB"/>
            <a:t>Adaptability and ability to remain calm under pressure, especially when dealing with emergencies.</a:t>
          </a:r>
          <a:endParaRPr lang="en-US"/>
        </a:p>
      </dgm:t>
    </dgm:pt>
    <dgm:pt modelId="{F51218BA-12FB-4D3D-AB49-0EBF29083B64}" type="parTrans" cxnId="{1985A33F-8595-4215-BD6F-37893FC7C115}">
      <dgm:prSet/>
      <dgm:spPr/>
      <dgm:t>
        <a:bodyPr/>
        <a:lstStyle/>
        <a:p>
          <a:endParaRPr lang="en-US"/>
        </a:p>
      </dgm:t>
    </dgm:pt>
    <dgm:pt modelId="{104E44AD-D23D-417A-8BB1-9FBD6FF4F31A}" type="sibTrans" cxnId="{1985A33F-8595-4215-BD6F-37893FC7C115}">
      <dgm:prSet/>
      <dgm:spPr/>
      <dgm:t>
        <a:bodyPr/>
        <a:lstStyle/>
        <a:p>
          <a:endParaRPr lang="en-US"/>
        </a:p>
      </dgm:t>
    </dgm:pt>
    <dgm:pt modelId="{C8F69665-1632-4091-85CD-71C9582EDEFA}">
      <dgm:prSet/>
      <dgm:spPr/>
      <dgm:t>
        <a:bodyPr/>
        <a:lstStyle/>
        <a:p>
          <a:r>
            <a:rPr lang="en-GB"/>
            <a:t>Commitment to continuous self development </a:t>
          </a:r>
          <a:endParaRPr lang="en-US"/>
        </a:p>
      </dgm:t>
    </dgm:pt>
    <dgm:pt modelId="{C149411D-3729-4BA4-B9C6-077C4E07419F}" type="parTrans" cxnId="{6F2AA34A-98FD-41E8-8234-3F9C6D989BB3}">
      <dgm:prSet/>
      <dgm:spPr/>
      <dgm:t>
        <a:bodyPr/>
        <a:lstStyle/>
        <a:p>
          <a:endParaRPr lang="en-US"/>
        </a:p>
      </dgm:t>
    </dgm:pt>
    <dgm:pt modelId="{7496F289-B7BB-47A9-AB35-6E09DC4A04CB}" type="sibTrans" cxnId="{6F2AA34A-98FD-41E8-8234-3F9C6D989BB3}">
      <dgm:prSet/>
      <dgm:spPr/>
      <dgm:t>
        <a:bodyPr/>
        <a:lstStyle/>
        <a:p>
          <a:endParaRPr lang="en-US"/>
        </a:p>
      </dgm:t>
    </dgm:pt>
    <dgm:pt modelId="{9547E08B-323E-498E-92A5-7F9578302000}" type="pres">
      <dgm:prSet presAssocID="{D7E421E3-D04B-4876-8AFE-1D32C39966EB}" presName="linear" presStyleCnt="0">
        <dgm:presLayoutVars>
          <dgm:animLvl val="lvl"/>
          <dgm:resizeHandles val="exact"/>
        </dgm:presLayoutVars>
      </dgm:prSet>
      <dgm:spPr/>
    </dgm:pt>
    <dgm:pt modelId="{71EE6833-6B34-469E-A57F-205F3AFA05D1}" type="pres">
      <dgm:prSet presAssocID="{F08695E1-91A8-4617-8ABB-50A2DDFC15E4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6F9816E1-BBED-40E2-86F4-6A9D86CA283B}" type="pres">
      <dgm:prSet presAssocID="{F08695E1-91A8-4617-8ABB-50A2DDFC15E4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4F5EF2E-B116-4F7C-828D-89818E41E7A3}" type="presOf" srcId="{C8F69665-1632-4091-85CD-71C9582EDEFA}" destId="{6F9816E1-BBED-40E2-86F4-6A9D86CA283B}" srcOrd="0" destOrd="2" presId="urn:microsoft.com/office/officeart/2005/8/layout/vList2"/>
    <dgm:cxn modelId="{1985A33F-8595-4215-BD6F-37893FC7C115}" srcId="{F08695E1-91A8-4617-8ABB-50A2DDFC15E4}" destId="{E008B861-DA07-4A91-B3C4-EE10E7690B75}" srcOrd="1" destOrd="0" parTransId="{F51218BA-12FB-4D3D-AB49-0EBF29083B64}" sibTransId="{104E44AD-D23D-417A-8BB1-9FBD6FF4F31A}"/>
    <dgm:cxn modelId="{14281F44-FA36-4164-AE47-060844792E26}" type="presOf" srcId="{82E17564-FDFB-46BD-A161-EB8D2D5BFC14}" destId="{6F9816E1-BBED-40E2-86F4-6A9D86CA283B}" srcOrd="0" destOrd="0" presId="urn:microsoft.com/office/officeart/2005/8/layout/vList2"/>
    <dgm:cxn modelId="{6F2AA34A-98FD-41E8-8234-3F9C6D989BB3}" srcId="{F08695E1-91A8-4617-8ABB-50A2DDFC15E4}" destId="{C8F69665-1632-4091-85CD-71C9582EDEFA}" srcOrd="2" destOrd="0" parTransId="{C149411D-3729-4BA4-B9C6-077C4E07419F}" sibTransId="{7496F289-B7BB-47A9-AB35-6E09DC4A04CB}"/>
    <dgm:cxn modelId="{0C548372-D141-47F0-A145-21D65AA7271D}" type="presOf" srcId="{E008B861-DA07-4A91-B3C4-EE10E7690B75}" destId="{6F9816E1-BBED-40E2-86F4-6A9D86CA283B}" srcOrd="0" destOrd="1" presId="urn:microsoft.com/office/officeart/2005/8/layout/vList2"/>
    <dgm:cxn modelId="{9EC321B9-C982-493D-89B6-1521425798C9}" srcId="{D7E421E3-D04B-4876-8AFE-1D32C39966EB}" destId="{F08695E1-91A8-4617-8ABB-50A2DDFC15E4}" srcOrd="0" destOrd="0" parTransId="{79D4DFCA-883D-4779-BD19-09AA5CE72D59}" sibTransId="{DE2394BC-25FB-43EC-8149-0978135CA3B9}"/>
    <dgm:cxn modelId="{EE5BE0BA-1577-4C65-A574-F4BDC2CE7531}" type="presOf" srcId="{D7E421E3-D04B-4876-8AFE-1D32C39966EB}" destId="{9547E08B-323E-498E-92A5-7F9578302000}" srcOrd="0" destOrd="0" presId="urn:microsoft.com/office/officeart/2005/8/layout/vList2"/>
    <dgm:cxn modelId="{ADA999E2-2233-4523-AAC2-0E01C58CFB52}" srcId="{F08695E1-91A8-4617-8ABB-50A2DDFC15E4}" destId="{82E17564-FDFB-46BD-A161-EB8D2D5BFC14}" srcOrd="0" destOrd="0" parTransId="{76C5E9B1-7CDD-40E8-8D57-DE64D294DC66}" sibTransId="{84DD429B-CEC1-452E-B7CC-E85C740C22D9}"/>
    <dgm:cxn modelId="{6F2E35F4-0D83-48A7-B3A7-ECA7E374ED14}" type="presOf" srcId="{F08695E1-91A8-4617-8ABB-50A2DDFC15E4}" destId="{71EE6833-6B34-469E-A57F-205F3AFA05D1}" srcOrd="0" destOrd="0" presId="urn:microsoft.com/office/officeart/2005/8/layout/vList2"/>
    <dgm:cxn modelId="{173D2D65-E53F-466D-86CA-D83D43976A7A}" type="presParOf" srcId="{9547E08B-323E-498E-92A5-7F9578302000}" destId="{71EE6833-6B34-469E-A57F-205F3AFA05D1}" srcOrd="0" destOrd="0" presId="urn:microsoft.com/office/officeart/2005/8/layout/vList2"/>
    <dgm:cxn modelId="{9501A8FC-01CF-4346-9AE5-61694F2E9FD5}" type="presParOf" srcId="{9547E08B-323E-498E-92A5-7F9578302000}" destId="{6F9816E1-BBED-40E2-86F4-6A9D86CA283B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C3ACA2-50B0-4BF9-BEA9-50347DD278E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95E4437-6805-4377-9DF9-82AD35B7B251}">
      <dgm:prSet/>
      <dgm:spPr/>
      <dgm:t>
        <a:bodyPr/>
        <a:lstStyle/>
        <a:p>
          <a:r>
            <a:rPr lang="en-GB"/>
            <a:t>Potential for burnout from shift work, or staff shortages</a:t>
          </a:r>
          <a:endParaRPr lang="en-US"/>
        </a:p>
      </dgm:t>
    </dgm:pt>
    <dgm:pt modelId="{94A3C43B-C1F5-4389-BBC9-EAEAE000F35A}" type="parTrans" cxnId="{24B28A80-AB31-4B40-ACC9-641C502EEC5C}">
      <dgm:prSet/>
      <dgm:spPr/>
      <dgm:t>
        <a:bodyPr/>
        <a:lstStyle/>
        <a:p>
          <a:endParaRPr lang="en-US"/>
        </a:p>
      </dgm:t>
    </dgm:pt>
    <dgm:pt modelId="{3A37EAA8-AEE6-4491-B2D0-41353FA1973F}" type="sibTrans" cxnId="{24B28A80-AB31-4B40-ACC9-641C502EEC5C}">
      <dgm:prSet/>
      <dgm:spPr/>
      <dgm:t>
        <a:bodyPr/>
        <a:lstStyle/>
        <a:p>
          <a:endParaRPr lang="en-US"/>
        </a:p>
      </dgm:t>
    </dgm:pt>
    <dgm:pt modelId="{9F6C482D-0779-4FE5-A438-B93B36DD212A}">
      <dgm:prSet/>
      <dgm:spPr/>
      <dgm:t>
        <a:bodyPr/>
        <a:lstStyle/>
        <a:p>
          <a:r>
            <a:rPr lang="en-GB"/>
            <a:t>Limited experience with emerging health technologies and digital health records.</a:t>
          </a:r>
          <a:endParaRPr lang="en-US"/>
        </a:p>
      </dgm:t>
    </dgm:pt>
    <dgm:pt modelId="{0B71F30B-EF56-443B-BA19-948B89C7E47C}" type="parTrans" cxnId="{0BEBA574-C186-44A1-BB96-E0FD3C6D43A6}">
      <dgm:prSet/>
      <dgm:spPr/>
      <dgm:t>
        <a:bodyPr/>
        <a:lstStyle/>
        <a:p>
          <a:endParaRPr lang="en-US"/>
        </a:p>
      </dgm:t>
    </dgm:pt>
    <dgm:pt modelId="{8D2D8DA0-063D-4B65-8D72-90D98852AB66}" type="sibTrans" cxnId="{0BEBA574-C186-44A1-BB96-E0FD3C6D43A6}">
      <dgm:prSet/>
      <dgm:spPr/>
      <dgm:t>
        <a:bodyPr/>
        <a:lstStyle/>
        <a:p>
          <a:endParaRPr lang="en-US"/>
        </a:p>
      </dgm:t>
    </dgm:pt>
    <dgm:pt modelId="{5D4736B9-D517-4D8F-BABA-12F8D1B8B232}">
      <dgm:prSet/>
      <dgm:spPr/>
      <dgm:t>
        <a:bodyPr/>
        <a:lstStyle/>
        <a:p>
          <a:r>
            <a:rPr lang="en-GB"/>
            <a:t>Occasional struggles with time management due to every day life </a:t>
          </a:r>
          <a:endParaRPr lang="en-US"/>
        </a:p>
      </dgm:t>
    </dgm:pt>
    <dgm:pt modelId="{8702438E-EBB8-4AE9-8ABD-DE16CFA54904}" type="parTrans" cxnId="{FC93A2DF-8361-4C96-B722-8E3093107297}">
      <dgm:prSet/>
      <dgm:spPr/>
      <dgm:t>
        <a:bodyPr/>
        <a:lstStyle/>
        <a:p>
          <a:endParaRPr lang="en-US"/>
        </a:p>
      </dgm:t>
    </dgm:pt>
    <dgm:pt modelId="{1921B788-74FF-4124-BD58-278976A2F92A}" type="sibTrans" cxnId="{FC93A2DF-8361-4C96-B722-8E3093107297}">
      <dgm:prSet/>
      <dgm:spPr/>
      <dgm:t>
        <a:bodyPr/>
        <a:lstStyle/>
        <a:p>
          <a:endParaRPr lang="en-US"/>
        </a:p>
      </dgm:t>
    </dgm:pt>
    <dgm:pt modelId="{A6393E30-74A3-4B76-A060-965B473562C1}" type="pres">
      <dgm:prSet presAssocID="{91C3ACA2-50B0-4BF9-BEA9-50347DD278E3}" presName="linear" presStyleCnt="0">
        <dgm:presLayoutVars>
          <dgm:animLvl val="lvl"/>
          <dgm:resizeHandles val="exact"/>
        </dgm:presLayoutVars>
      </dgm:prSet>
      <dgm:spPr/>
    </dgm:pt>
    <dgm:pt modelId="{BD1CEA30-A61A-4911-99E5-FBAAAA651D2F}" type="pres">
      <dgm:prSet presAssocID="{A95E4437-6805-4377-9DF9-82AD35B7B25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8F2D7E7-A30D-4B9E-9E89-E766BD482376}" type="pres">
      <dgm:prSet presAssocID="{3A37EAA8-AEE6-4491-B2D0-41353FA1973F}" presName="spacer" presStyleCnt="0"/>
      <dgm:spPr/>
    </dgm:pt>
    <dgm:pt modelId="{54170BBC-A7D6-49B0-B735-125C88619E9D}" type="pres">
      <dgm:prSet presAssocID="{9F6C482D-0779-4FE5-A438-B93B36DD212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087A673-0E6E-49A8-90CC-6FCED11F060C}" type="pres">
      <dgm:prSet presAssocID="{8D2D8DA0-063D-4B65-8D72-90D98852AB66}" presName="spacer" presStyleCnt="0"/>
      <dgm:spPr/>
    </dgm:pt>
    <dgm:pt modelId="{75B66DC9-4094-40A1-9EBA-35036E244B09}" type="pres">
      <dgm:prSet presAssocID="{5D4736B9-D517-4D8F-BABA-12F8D1B8B23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EC87E0F-6731-42C0-A636-D7B09C8ADF9F}" type="presOf" srcId="{5D4736B9-D517-4D8F-BABA-12F8D1B8B232}" destId="{75B66DC9-4094-40A1-9EBA-35036E244B09}" srcOrd="0" destOrd="0" presId="urn:microsoft.com/office/officeart/2005/8/layout/vList2"/>
    <dgm:cxn modelId="{579DA926-B00D-49B4-A345-DFA18324CFBB}" type="presOf" srcId="{A95E4437-6805-4377-9DF9-82AD35B7B251}" destId="{BD1CEA30-A61A-4911-99E5-FBAAAA651D2F}" srcOrd="0" destOrd="0" presId="urn:microsoft.com/office/officeart/2005/8/layout/vList2"/>
    <dgm:cxn modelId="{0BEBA574-C186-44A1-BB96-E0FD3C6D43A6}" srcId="{91C3ACA2-50B0-4BF9-BEA9-50347DD278E3}" destId="{9F6C482D-0779-4FE5-A438-B93B36DD212A}" srcOrd="1" destOrd="0" parTransId="{0B71F30B-EF56-443B-BA19-948B89C7E47C}" sibTransId="{8D2D8DA0-063D-4B65-8D72-90D98852AB66}"/>
    <dgm:cxn modelId="{9BA5F659-2177-4BD8-83EB-9D1748F71558}" type="presOf" srcId="{9F6C482D-0779-4FE5-A438-B93B36DD212A}" destId="{54170BBC-A7D6-49B0-B735-125C88619E9D}" srcOrd="0" destOrd="0" presId="urn:microsoft.com/office/officeart/2005/8/layout/vList2"/>
    <dgm:cxn modelId="{24B28A80-AB31-4B40-ACC9-641C502EEC5C}" srcId="{91C3ACA2-50B0-4BF9-BEA9-50347DD278E3}" destId="{A95E4437-6805-4377-9DF9-82AD35B7B251}" srcOrd="0" destOrd="0" parTransId="{94A3C43B-C1F5-4389-BBC9-EAEAE000F35A}" sibTransId="{3A37EAA8-AEE6-4491-B2D0-41353FA1973F}"/>
    <dgm:cxn modelId="{0FE05C8F-3333-4524-8A7C-6E2C6ED4858B}" type="presOf" srcId="{91C3ACA2-50B0-4BF9-BEA9-50347DD278E3}" destId="{A6393E30-74A3-4B76-A060-965B473562C1}" srcOrd="0" destOrd="0" presId="urn:microsoft.com/office/officeart/2005/8/layout/vList2"/>
    <dgm:cxn modelId="{FC93A2DF-8361-4C96-B722-8E3093107297}" srcId="{91C3ACA2-50B0-4BF9-BEA9-50347DD278E3}" destId="{5D4736B9-D517-4D8F-BABA-12F8D1B8B232}" srcOrd="2" destOrd="0" parTransId="{8702438E-EBB8-4AE9-8ABD-DE16CFA54904}" sibTransId="{1921B788-74FF-4124-BD58-278976A2F92A}"/>
    <dgm:cxn modelId="{5005C421-3A87-4DFB-8675-60D5302EDDA9}" type="presParOf" srcId="{A6393E30-74A3-4B76-A060-965B473562C1}" destId="{BD1CEA30-A61A-4911-99E5-FBAAAA651D2F}" srcOrd="0" destOrd="0" presId="urn:microsoft.com/office/officeart/2005/8/layout/vList2"/>
    <dgm:cxn modelId="{81EDBAE0-5C61-4FEC-B457-50D886AC985C}" type="presParOf" srcId="{A6393E30-74A3-4B76-A060-965B473562C1}" destId="{38F2D7E7-A30D-4B9E-9E89-E766BD482376}" srcOrd="1" destOrd="0" presId="urn:microsoft.com/office/officeart/2005/8/layout/vList2"/>
    <dgm:cxn modelId="{AB020218-A383-4169-87CC-75770C0EAB7E}" type="presParOf" srcId="{A6393E30-74A3-4B76-A060-965B473562C1}" destId="{54170BBC-A7D6-49B0-B735-125C88619E9D}" srcOrd="2" destOrd="0" presId="urn:microsoft.com/office/officeart/2005/8/layout/vList2"/>
    <dgm:cxn modelId="{2F81A04E-2ADF-432D-A04A-BFC3E5AF55EA}" type="presParOf" srcId="{A6393E30-74A3-4B76-A060-965B473562C1}" destId="{B087A673-0E6E-49A8-90CC-6FCED11F060C}" srcOrd="3" destOrd="0" presId="urn:microsoft.com/office/officeart/2005/8/layout/vList2"/>
    <dgm:cxn modelId="{4F32F18A-E055-4E58-BFF3-B2B605B9037D}" type="presParOf" srcId="{A6393E30-74A3-4B76-A060-965B473562C1}" destId="{75B66DC9-4094-40A1-9EBA-35036E244B0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EC1B89-AB27-4735-B2FA-1E1E3DE5541D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A32D039-CE32-483C-8A52-00C095601F16}">
      <dgm:prSet/>
      <dgm:spPr/>
      <dgm:t>
        <a:bodyPr/>
        <a:lstStyle/>
        <a:p>
          <a:r>
            <a:rPr lang="en-GB"/>
            <a:t>Availability of further training and certification programs, including digital skills and specialist care areas.</a:t>
          </a:r>
          <a:endParaRPr lang="en-US"/>
        </a:p>
      </dgm:t>
    </dgm:pt>
    <dgm:pt modelId="{CCAF1E14-E030-4382-86F1-2784C4EE28A2}" type="parTrans" cxnId="{2DC25320-298C-4C43-BC28-03934AB00547}">
      <dgm:prSet/>
      <dgm:spPr/>
      <dgm:t>
        <a:bodyPr/>
        <a:lstStyle/>
        <a:p>
          <a:endParaRPr lang="en-US"/>
        </a:p>
      </dgm:t>
    </dgm:pt>
    <dgm:pt modelId="{40C34620-F48C-4EEA-9C3B-7D97C3D0D161}" type="sibTrans" cxnId="{2DC25320-298C-4C43-BC28-03934AB00547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D64D2ABF-19AE-46D2-8DF5-3EBB497908D5}">
      <dgm:prSet/>
      <dgm:spPr/>
      <dgm:t>
        <a:bodyPr/>
        <a:lstStyle/>
        <a:p>
          <a:r>
            <a:rPr lang="en-GB"/>
            <a:t>Participation in mentorship and leadership development initiatives.</a:t>
          </a:r>
          <a:endParaRPr lang="en-US"/>
        </a:p>
      </dgm:t>
    </dgm:pt>
    <dgm:pt modelId="{1A6DA002-8D40-4FBC-92DA-D09E2EC8199E}" type="parTrans" cxnId="{97C01D32-9F9F-4D28-9DC5-CB2CC181243F}">
      <dgm:prSet/>
      <dgm:spPr/>
      <dgm:t>
        <a:bodyPr/>
        <a:lstStyle/>
        <a:p>
          <a:endParaRPr lang="en-US"/>
        </a:p>
      </dgm:t>
    </dgm:pt>
    <dgm:pt modelId="{575387D4-A33B-4C7D-B734-A483B4E6F184}" type="sibTrans" cxnId="{97C01D32-9F9F-4D28-9DC5-CB2CC181243F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24F757D0-BF79-4393-9CD0-40891FE0B5DE}">
      <dgm:prSet/>
      <dgm:spPr/>
      <dgm:t>
        <a:bodyPr/>
        <a:lstStyle/>
        <a:p>
          <a:r>
            <a:rPr lang="en-GB"/>
            <a:t>Adoption of technology creating new opportunities for patient care and career progression. </a:t>
          </a:r>
          <a:endParaRPr lang="en-US"/>
        </a:p>
      </dgm:t>
    </dgm:pt>
    <dgm:pt modelId="{1214D1CB-C595-4C2D-BD09-EFE402C84B66}" type="parTrans" cxnId="{A323D5FE-A78B-4044-A7AC-14A06D21F6F0}">
      <dgm:prSet/>
      <dgm:spPr/>
      <dgm:t>
        <a:bodyPr/>
        <a:lstStyle/>
        <a:p>
          <a:endParaRPr lang="en-US"/>
        </a:p>
      </dgm:t>
    </dgm:pt>
    <dgm:pt modelId="{4D2734D3-D5C9-4A75-BA9B-5065926E7407}" type="sibTrans" cxnId="{A323D5FE-A78B-4044-A7AC-14A06D21F6F0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6C20C963-9A4E-4402-9B18-D6F217884029}" type="pres">
      <dgm:prSet presAssocID="{5BEC1B89-AB27-4735-B2FA-1E1E3DE5541D}" presName="Name0" presStyleCnt="0">
        <dgm:presLayoutVars>
          <dgm:animLvl val="lvl"/>
          <dgm:resizeHandles val="exact"/>
        </dgm:presLayoutVars>
      </dgm:prSet>
      <dgm:spPr/>
    </dgm:pt>
    <dgm:pt modelId="{F15F6ADE-6C8B-4EF0-BFF2-5E117E6BF0E5}" type="pres">
      <dgm:prSet presAssocID="{DA32D039-CE32-483C-8A52-00C095601F16}" presName="compositeNode" presStyleCnt="0">
        <dgm:presLayoutVars>
          <dgm:bulletEnabled val="1"/>
        </dgm:presLayoutVars>
      </dgm:prSet>
      <dgm:spPr/>
    </dgm:pt>
    <dgm:pt modelId="{0AB4F45A-22A7-4290-8358-66AA0E078938}" type="pres">
      <dgm:prSet presAssocID="{DA32D039-CE32-483C-8A52-00C095601F16}" presName="bgRect" presStyleLbl="bgAccFollowNode1" presStyleIdx="0" presStyleCnt="3"/>
      <dgm:spPr/>
    </dgm:pt>
    <dgm:pt modelId="{EC817ABB-8EC6-40FE-BA33-53F58F518A49}" type="pres">
      <dgm:prSet presAssocID="{40C34620-F48C-4EEA-9C3B-7D97C3D0D161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9DD8CEAB-80DE-4E8F-9884-6AEA6C3AF1F4}" type="pres">
      <dgm:prSet presAssocID="{DA32D039-CE32-483C-8A52-00C095601F16}" presName="bottomLine" presStyleLbl="alignNode1" presStyleIdx="1" presStyleCnt="6">
        <dgm:presLayoutVars/>
      </dgm:prSet>
      <dgm:spPr/>
    </dgm:pt>
    <dgm:pt modelId="{7C7FBF1E-073C-4FF0-ADEF-9B9C91A98BDB}" type="pres">
      <dgm:prSet presAssocID="{DA32D039-CE32-483C-8A52-00C095601F16}" presName="nodeText" presStyleLbl="bgAccFollowNode1" presStyleIdx="0" presStyleCnt="3">
        <dgm:presLayoutVars>
          <dgm:bulletEnabled val="1"/>
        </dgm:presLayoutVars>
      </dgm:prSet>
      <dgm:spPr/>
    </dgm:pt>
    <dgm:pt modelId="{1C3A4B63-1220-4040-970F-C35B517A6E6B}" type="pres">
      <dgm:prSet presAssocID="{40C34620-F48C-4EEA-9C3B-7D97C3D0D161}" presName="sibTrans" presStyleCnt="0"/>
      <dgm:spPr/>
    </dgm:pt>
    <dgm:pt modelId="{2F002743-EC23-4C2A-B99A-B9DED9436CA8}" type="pres">
      <dgm:prSet presAssocID="{D64D2ABF-19AE-46D2-8DF5-3EBB497908D5}" presName="compositeNode" presStyleCnt="0">
        <dgm:presLayoutVars>
          <dgm:bulletEnabled val="1"/>
        </dgm:presLayoutVars>
      </dgm:prSet>
      <dgm:spPr/>
    </dgm:pt>
    <dgm:pt modelId="{1B91F80A-7DE5-489B-B386-5FF0ADF3531B}" type="pres">
      <dgm:prSet presAssocID="{D64D2ABF-19AE-46D2-8DF5-3EBB497908D5}" presName="bgRect" presStyleLbl="bgAccFollowNode1" presStyleIdx="1" presStyleCnt="3"/>
      <dgm:spPr/>
    </dgm:pt>
    <dgm:pt modelId="{AD3DDD4E-7076-4CB1-ACFB-5CB09FC7C838}" type="pres">
      <dgm:prSet presAssocID="{575387D4-A33B-4C7D-B734-A483B4E6F184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AF83A0F1-1EC4-48FC-9F92-B326CA4A3744}" type="pres">
      <dgm:prSet presAssocID="{D64D2ABF-19AE-46D2-8DF5-3EBB497908D5}" presName="bottomLine" presStyleLbl="alignNode1" presStyleIdx="3" presStyleCnt="6">
        <dgm:presLayoutVars/>
      </dgm:prSet>
      <dgm:spPr/>
    </dgm:pt>
    <dgm:pt modelId="{24C23AB6-0109-44EE-AFB0-CF6516B35302}" type="pres">
      <dgm:prSet presAssocID="{D64D2ABF-19AE-46D2-8DF5-3EBB497908D5}" presName="nodeText" presStyleLbl="bgAccFollowNode1" presStyleIdx="1" presStyleCnt="3">
        <dgm:presLayoutVars>
          <dgm:bulletEnabled val="1"/>
        </dgm:presLayoutVars>
      </dgm:prSet>
      <dgm:spPr/>
    </dgm:pt>
    <dgm:pt modelId="{DA6CC122-4A43-4CCB-8759-BAF7D78F034D}" type="pres">
      <dgm:prSet presAssocID="{575387D4-A33B-4C7D-B734-A483B4E6F184}" presName="sibTrans" presStyleCnt="0"/>
      <dgm:spPr/>
    </dgm:pt>
    <dgm:pt modelId="{EF7DE8BB-D4C2-409E-A34A-52EFB637361F}" type="pres">
      <dgm:prSet presAssocID="{24F757D0-BF79-4393-9CD0-40891FE0B5DE}" presName="compositeNode" presStyleCnt="0">
        <dgm:presLayoutVars>
          <dgm:bulletEnabled val="1"/>
        </dgm:presLayoutVars>
      </dgm:prSet>
      <dgm:spPr/>
    </dgm:pt>
    <dgm:pt modelId="{68AC48A0-0CAF-4390-BBF1-D8EC71EDA9F3}" type="pres">
      <dgm:prSet presAssocID="{24F757D0-BF79-4393-9CD0-40891FE0B5DE}" presName="bgRect" presStyleLbl="bgAccFollowNode1" presStyleIdx="2" presStyleCnt="3"/>
      <dgm:spPr/>
    </dgm:pt>
    <dgm:pt modelId="{8E830092-9CBD-4A96-93AA-5369C6722766}" type="pres">
      <dgm:prSet presAssocID="{4D2734D3-D5C9-4A75-BA9B-5065926E7407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D0F38C7B-163D-4832-BFA6-AFBF58541D84}" type="pres">
      <dgm:prSet presAssocID="{24F757D0-BF79-4393-9CD0-40891FE0B5DE}" presName="bottomLine" presStyleLbl="alignNode1" presStyleIdx="5" presStyleCnt="6">
        <dgm:presLayoutVars/>
      </dgm:prSet>
      <dgm:spPr/>
    </dgm:pt>
    <dgm:pt modelId="{725B72BC-96F7-45FF-8870-725326398D2F}" type="pres">
      <dgm:prSet presAssocID="{24F757D0-BF79-4393-9CD0-40891FE0B5DE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08DD7907-2791-4A99-BDC8-679127035C02}" type="presOf" srcId="{575387D4-A33B-4C7D-B734-A483B4E6F184}" destId="{AD3DDD4E-7076-4CB1-ACFB-5CB09FC7C838}" srcOrd="0" destOrd="0" presId="urn:microsoft.com/office/officeart/2016/7/layout/BasicLinearProcessNumbered"/>
    <dgm:cxn modelId="{2DC25320-298C-4C43-BC28-03934AB00547}" srcId="{5BEC1B89-AB27-4735-B2FA-1E1E3DE5541D}" destId="{DA32D039-CE32-483C-8A52-00C095601F16}" srcOrd="0" destOrd="0" parTransId="{CCAF1E14-E030-4382-86F1-2784C4EE28A2}" sibTransId="{40C34620-F48C-4EEA-9C3B-7D97C3D0D161}"/>
    <dgm:cxn modelId="{BCF17F2B-0B47-4008-98CF-C0F360C65480}" type="presOf" srcId="{24F757D0-BF79-4393-9CD0-40891FE0B5DE}" destId="{725B72BC-96F7-45FF-8870-725326398D2F}" srcOrd="1" destOrd="0" presId="urn:microsoft.com/office/officeart/2016/7/layout/BasicLinearProcessNumbered"/>
    <dgm:cxn modelId="{97C01D32-9F9F-4D28-9DC5-CB2CC181243F}" srcId="{5BEC1B89-AB27-4735-B2FA-1E1E3DE5541D}" destId="{D64D2ABF-19AE-46D2-8DF5-3EBB497908D5}" srcOrd="1" destOrd="0" parTransId="{1A6DA002-8D40-4FBC-92DA-D09E2EC8199E}" sibTransId="{575387D4-A33B-4C7D-B734-A483B4E6F184}"/>
    <dgm:cxn modelId="{14A2E25C-AEC1-45AF-8A59-BF754C77EAC7}" type="presOf" srcId="{24F757D0-BF79-4393-9CD0-40891FE0B5DE}" destId="{68AC48A0-0CAF-4390-BBF1-D8EC71EDA9F3}" srcOrd="0" destOrd="0" presId="urn:microsoft.com/office/officeart/2016/7/layout/BasicLinearProcessNumbered"/>
    <dgm:cxn modelId="{0B280648-3C4B-4515-8C08-FF180B961F61}" type="presOf" srcId="{DA32D039-CE32-483C-8A52-00C095601F16}" destId="{0AB4F45A-22A7-4290-8358-66AA0E078938}" srcOrd="0" destOrd="0" presId="urn:microsoft.com/office/officeart/2016/7/layout/BasicLinearProcessNumbered"/>
    <dgm:cxn modelId="{B411934E-B805-4B3E-BD4E-4A919F1D2E68}" type="presOf" srcId="{40C34620-F48C-4EEA-9C3B-7D97C3D0D161}" destId="{EC817ABB-8EC6-40FE-BA33-53F58F518A49}" srcOrd="0" destOrd="0" presId="urn:microsoft.com/office/officeart/2016/7/layout/BasicLinearProcessNumbered"/>
    <dgm:cxn modelId="{E81A9281-583A-499C-B767-0BBC3CF3FBB2}" type="presOf" srcId="{4D2734D3-D5C9-4A75-BA9B-5065926E7407}" destId="{8E830092-9CBD-4A96-93AA-5369C6722766}" srcOrd="0" destOrd="0" presId="urn:microsoft.com/office/officeart/2016/7/layout/BasicLinearProcessNumbered"/>
    <dgm:cxn modelId="{6E150A8A-D95E-4581-A7CC-3FDCCA011329}" type="presOf" srcId="{D64D2ABF-19AE-46D2-8DF5-3EBB497908D5}" destId="{1B91F80A-7DE5-489B-B386-5FF0ADF3531B}" srcOrd="0" destOrd="0" presId="urn:microsoft.com/office/officeart/2016/7/layout/BasicLinearProcessNumbered"/>
    <dgm:cxn modelId="{49C7E68C-7692-46C0-918D-4F00C2131F4E}" type="presOf" srcId="{5BEC1B89-AB27-4735-B2FA-1E1E3DE5541D}" destId="{6C20C963-9A4E-4402-9B18-D6F217884029}" srcOrd="0" destOrd="0" presId="urn:microsoft.com/office/officeart/2016/7/layout/BasicLinearProcessNumbered"/>
    <dgm:cxn modelId="{91CA7397-7A3F-4E60-95A7-0D2502A5A566}" type="presOf" srcId="{D64D2ABF-19AE-46D2-8DF5-3EBB497908D5}" destId="{24C23AB6-0109-44EE-AFB0-CF6516B35302}" srcOrd="1" destOrd="0" presId="urn:microsoft.com/office/officeart/2016/7/layout/BasicLinearProcessNumbered"/>
    <dgm:cxn modelId="{A3259CEC-FB86-40F0-B0F3-88597E0059C3}" type="presOf" srcId="{DA32D039-CE32-483C-8A52-00C095601F16}" destId="{7C7FBF1E-073C-4FF0-ADEF-9B9C91A98BDB}" srcOrd="1" destOrd="0" presId="urn:microsoft.com/office/officeart/2016/7/layout/BasicLinearProcessNumbered"/>
    <dgm:cxn modelId="{A323D5FE-A78B-4044-A7AC-14A06D21F6F0}" srcId="{5BEC1B89-AB27-4735-B2FA-1E1E3DE5541D}" destId="{24F757D0-BF79-4393-9CD0-40891FE0B5DE}" srcOrd="2" destOrd="0" parTransId="{1214D1CB-C595-4C2D-BD09-EFE402C84B66}" sibTransId="{4D2734D3-D5C9-4A75-BA9B-5065926E7407}"/>
    <dgm:cxn modelId="{3BDAF0F4-4E54-4C48-AF6B-8370E3DCBDA8}" type="presParOf" srcId="{6C20C963-9A4E-4402-9B18-D6F217884029}" destId="{F15F6ADE-6C8B-4EF0-BFF2-5E117E6BF0E5}" srcOrd="0" destOrd="0" presId="urn:microsoft.com/office/officeart/2016/7/layout/BasicLinearProcessNumbered"/>
    <dgm:cxn modelId="{A57C8650-A94E-4CCB-9B24-DFC16A52BE31}" type="presParOf" srcId="{F15F6ADE-6C8B-4EF0-BFF2-5E117E6BF0E5}" destId="{0AB4F45A-22A7-4290-8358-66AA0E078938}" srcOrd="0" destOrd="0" presId="urn:microsoft.com/office/officeart/2016/7/layout/BasicLinearProcessNumbered"/>
    <dgm:cxn modelId="{C2D50EC3-FC85-4365-A8AD-D8382ED23404}" type="presParOf" srcId="{F15F6ADE-6C8B-4EF0-BFF2-5E117E6BF0E5}" destId="{EC817ABB-8EC6-40FE-BA33-53F58F518A49}" srcOrd="1" destOrd="0" presId="urn:microsoft.com/office/officeart/2016/7/layout/BasicLinearProcessNumbered"/>
    <dgm:cxn modelId="{8510E082-3F90-459D-AE59-BDC401F9D42E}" type="presParOf" srcId="{F15F6ADE-6C8B-4EF0-BFF2-5E117E6BF0E5}" destId="{9DD8CEAB-80DE-4E8F-9884-6AEA6C3AF1F4}" srcOrd="2" destOrd="0" presId="urn:microsoft.com/office/officeart/2016/7/layout/BasicLinearProcessNumbered"/>
    <dgm:cxn modelId="{BA072F76-4FCB-43D2-800E-B6C362B1722A}" type="presParOf" srcId="{F15F6ADE-6C8B-4EF0-BFF2-5E117E6BF0E5}" destId="{7C7FBF1E-073C-4FF0-ADEF-9B9C91A98BDB}" srcOrd="3" destOrd="0" presId="urn:microsoft.com/office/officeart/2016/7/layout/BasicLinearProcessNumbered"/>
    <dgm:cxn modelId="{E6AD8A16-F74D-4831-881B-93A47AFE5ACF}" type="presParOf" srcId="{6C20C963-9A4E-4402-9B18-D6F217884029}" destId="{1C3A4B63-1220-4040-970F-C35B517A6E6B}" srcOrd="1" destOrd="0" presId="urn:microsoft.com/office/officeart/2016/7/layout/BasicLinearProcessNumbered"/>
    <dgm:cxn modelId="{FC46B6F2-F25A-4DED-B1F1-8492C52B547A}" type="presParOf" srcId="{6C20C963-9A4E-4402-9B18-D6F217884029}" destId="{2F002743-EC23-4C2A-B99A-B9DED9436CA8}" srcOrd="2" destOrd="0" presId="urn:microsoft.com/office/officeart/2016/7/layout/BasicLinearProcessNumbered"/>
    <dgm:cxn modelId="{9599455B-1306-4C26-9409-35CE3CED165C}" type="presParOf" srcId="{2F002743-EC23-4C2A-B99A-B9DED9436CA8}" destId="{1B91F80A-7DE5-489B-B386-5FF0ADF3531B}" srcOrd="0" destOrd="0" presId="urn:microsoft.com/office/officeart/2016/7/layout/BasicLinearProcessNumbered"/>
    <dgm:cxn modelId="{D43EC517-9582-41F1-87F6-F53BF4BE8E72}" type="presParOf" srcId="{2F002743-EC23-4C2A-B99A-B9DED9436CA8}" destId="{AD3DDD4E-7076-4CB1-ACFB-5CB09FC7C838}" srcOrd="1" destOrd="0" presId="urn:microsoft.com/office/officeart/2016/7/layout/BasicLinearProcessNumbered"/>
    <dgm:cxn modelId="{70AA67E7-C420-42F5-90B9-754BA39FB31A}" type="presParOf" srcId="{2F002743-EC23-4C2A-B99A-B9DED9436CA8}" destId="{AF83A0F1-1EC4-48FC-9F92-B326CA4A3744}" srcOrd="2" destOrd="0" presId="urn:microsoft.com/office/officeart/2016/7/layout/BasicLinearProcessNumbered"/>
    <dgm:cxn modelId="{10052E7C-FD7F-4AA6-82EB-6D6CD3F1AC4F}" type="presParOf" srcId="{2F002743-EC23-4C2A-B99A-B9DED9436CA8}" destId="{24C23AB6-0109-44EE-AFB0-CF6516B35302}" srcOrd="3" destOrd="0" presId="urn:microsoft.com/office/officeart/2016/7/layout/BasicLinearProcessNumbered"/>
    <dgm:cxn modelId="{0EE7766F-AF77-4986-837B-CEA951346A70}" type="presParOf" srcId="{6C20C963-9A4E-4402-9B18-D6F217884029}" destId="{DA6CC122-4A43-4CCB-8759-BAF7D78F034D}" srcOrd="3" destOrd="0" presId="urn:microsoft.com/office/officeart/2016/7/layout/BasicLinearProcessNumbered"/>
    <dgm:cxn modelId="{384BC669-7C13-4FE8-8FE1-3E3F7B26FFE3}" type="presParOf" srcId="{6C20C963-9A4E-4402-9B18-D6F217884029}" destId="{EF7DE8BB-D4C2-409E-A34A-52EFB637361F}" srcOrd="4" destOrd="0" presId="urn:microsoft.com/office/officeart/2016/7/layout/BasicLinearProcessNumbered"/>
    <dgm:cxn modelId="{CC9FF2DF-9A3D-4413-8038-3CCB13B8093F}" type="presParOf" srcId="{EF7DE8BB-D4C2-409E-A34A-52EFB637361F}" destId="{68AC48A0-0CAF-4390-BBF1-D8EC71EDA9F3}" srcOrd="0" destOrd="0" presId="urn:microsoft.com/office/officeart/2016/7/layout/BasicLinearProcessNumbered"/>
    <dgm:cxn modelId="{5BE6FB09-D4B2-42C7-9FBD-5A86D4637BD3}" type="presParOf" srcId="{EF7DE8BB-D4C2-409E-A34A-52EFB637361F}" destId="{8E830092-9CBD-4A96-93AA-5369C6722766}" srcOrd="1" destOrd="0" presId="urn:microsoft.com/office/officeart/2016/7/layout/BasicLinearProcessNumbered"/>
    <dgm:cxn modelId="{C221C188-DD25-4D19-A60F-26C445A97CCF}" type="presParOf" srcId="{EF7DE8BB-D4C2-409E-A34A-52EFB637361F}" destId="{D0F38C7B-163D-4832-BFA6-AFBF58541D84}" srcOrd="2" destOrd="0" presId="urn:microsoft.com/office/officeart/2016/7/layout/BasicLinearProcessNumbered"/>
    <dgm:cxn modelId="{E86E3B10-E32A-4D6E-AB68-C3EBE0F0E4B5}" type="presParOf" srcId="{EF7DE8BB-D4C2-409E-A34A-52EFB637361F}" destId="{725B72BC-96F7-45FF-8870-725326398D2F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F58AF5B-6BC4-41C0-8BD5-0C9E0F202E16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9612A91F-9D8D-4784-83A1-86CE1116C81A}">
      <dgm:prSet/>
      <dgm:spPr/>
      <dgm:t>
        <a:bodyPr/>
        <a:lstStyle/>
        <a:p>
          <a:pPr>
            <a:defRPr cap="all"/>
          </a:pPr>
          <a:r>
            <a:rPr lang="en-GB"/>
            <a:t>Rising demand for care service causing increased workload and pressure on staff.</a:t>
          </a:r>
          <a:endParaRPr lang="en-US"/>
        </a:p>
      </dgm:t>
    </dgm:pt>
    <dgm:pt modelId="{83ACD722-FC88-4881-BCD8-904978B9884B}" type="parTrans" cxnId="{5A0150A8-A3E7-4AF6-AB46-643CCC2D7497}">
      <dgm:prSet/>
      <dgm:spPr/>
      <dgm:t>
        <a:bodyPr/>
        <a:lstStyle/>
        <a:p>
          <a:endParaRPr lang="en-US"/>
        </a:p>
      </dgm:t>
    </dgm:pt>
    <dgm:pt modelId="{7B86BC01-ED18-4238-AAF2-4EBE3485DBFE}" type="sibTrans" cxnId="{5A0150A8-A3E7-4AF6-AB46-643CCC2D7497}">
      <dgm:prSet/>
      <dgm:spPr/>
      <dgm:t>
        <a:bodyPr/>
        <a:lstStyle/>
        <a:p>
          <a:endParaRPr lang="en-US"/>
        </a:p>
      </dgm:t>
    </dgm:pt>
    <dgm:pt modelId="{AE3D24F1-2A2A-4029-8C48-D630EC755FCF}">
      <dgm:prSet/>
      <dgm:spPr/>
      <dgm:t>
        <a:bodyPr/>
        <a:lstStyle/>
        <a:p>
          <a:pPr>
            <a:defRPr cap="all"/>
          </a:pPr>
          <a:r>
            <a:rPr lang="en-GB"/>
            <a:t>Risk of cyber-attacks and data breaches with increased digitalization.</a:t>
          </a:r>
          <a:endParaRPr lang="en-US"/>
        </a:p>
      </dgm:t>
    </dgm:pt>
    <dgm:pt modelId="{FF9903CC-EC72-4B7C-9390-2FA94F37A46C}" type="parTrans" cxnId="{1EB141D6-A1DA-4430-B995-6835DDF67A38}">
      <dgm:prSet/>
      <dgm:spPr/>
      <dgm:t>
        <a:bodyPr/>
        <a:lstStyle/>
        <a:p>
          <a:endParaRPr lang="en-US"/>
        </a:p>
      </dgm:t>
    </dgm:pt>
    <dgm:pt modelId="{BDB6DCFF-2357-4BEA-9F32-516958EF01E9}" type="sibTrans" cxnId="{1EB141D6-A1DA-4430-B995-6835DDF67A38}">
      <dgm:prSet/>
      <dgm:spPr/>
      <dgm:t>
        <a:bodyPr/>
        <a:lstStyle/>
        <a:p>
          <a:endParaRPr lang="en-US"/>
        </a:p>
      </dgm:t>
    </dgm:pt>
    <dgm:pt modelId="{F793A1C5-71E5-47D5-A452-5D23F15ADB44}">
      <dgm:prSet/>
      <dgm:spPr/>
      <dgm:t>
        <a:bodyPr/>
        <a:lstStyle/>
        <a:p>
          <a:pPr>
            <a:defRPr cap="all"/>
          </a:pPr>
          <a:r>
            <a:rPr lang="en-GB"/>
            <a:t>Staff shortages may lead to higher stress ad risk of burnout.</a:t>
          </a:r>
          <a:endParaRPr lang="en-US"/>
        </a:p>
      </dgm:t>
    </dgm:pt>
    <dgm:pt modelId="{13F9CB0C-54C6-45C2-A4BD-D6D97930E957}" type="parTrans" cxnId="{317FF560-8842-403D-80C0-B35ED3B7B313}">
      <dgm:prSet/>
      <dgm:spPr/>
      <dgm:t>
        <a:bodyPr/>
        <a:lstStyle/>
        <a:p>
          <a:endParaRPr lang="en-US"/>
        </a:p>
      </dgm:t>
    </dgm:pt>
    <dgm:pt modelId="{403D349F-12C9-471B-A9E9-2683E06A1A60}" type="sibTrans" cxnId="{317FF560-8842-403D-80C0-B35ED3B7B313}">
      <dgm:prSet/>
      <dgm:spPr/>
      <dgm:t>
        <a:bodyPr/>
        <a:lstStyle/>
        <a:p>
          <a:endParaRPr lang="en-US"/>
        </a:p>
      </dgm:t>
    </dgm:pt>
    <dgm:pt modelId="{36A245D7-E4E7-40C5-83F2-350B2C37721D}" type="pres">
      <dgm:prSet presAssocID="{1F58AF5B-6BC4-41C0-8BD5-0C9E0F202E16}" presName="root" presStyleCnt="0">
        <dgm:presLayoutVars>
          <dgm:dir/>
          <dgm:resizeHandles val="exact"/>
        </dgm:presLayoutVars>
      </dgm:prSet>
      <dgm:spPr/>
    </dgm:pt>
    <dgm:pt modelId="{4B132217-BB44-45B3-8965-0670459951DE}" type="pres">
      <dgm:prSet presAssocID="{9612A91F-9D8D-4784-83A1-86CE1116C81A}" presName="compNode" presStyleCnt="0"/>
      <dgm:spPr/>
    </dgm:pt>
    <dgm:pt modelId="{60ECD0D5-8B8D-4D01-BECE-C9886814850F}" type="pres">
      <dgm:prSet presAssocID="{9612A91F-9D8D-4784-83A1-86CE1116C81A}" presName="iconBgRect" presStyleLbl="bgShp" presStyleIdx="0" presStyleCnt="3"/>
      <dgm:spPr/>
    </dgm:pt>
    <dgm:pt modelId="{73ACF0B4-C97F-4763-A7FA-73360CC517F3}" type="pres">
      <dgm:prSet presAssocID="{9612A91F-9D8D-4784-83A1-86CE1116C81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Graph with Downward Trend"/>
        </a:ext>
      </dgm:extLst>
    </dgm:pt>
    <dgm:pt modelId="{31BB403E-9695-43BE-A6CD-F59CCAC8B14E}" type="pres">
      <dgm:prSet presAssocID="{9612A91F-9D8D-4784-83A1-86CE1116C81A}" presName="spaceRect" presStyleCnt="0"/>
      <dgm:spPr/>
    </dgm:pt>
    <dgm:pt modelId="{E95D094A-72C5-431F-923C-83438860941F}" type="pres">
      <dgm:prSet presAssocID="{9612A91F-9D8D-4784-83A1-86CE1116C81A}" presName="textRect" presStyleLbl="revTx" presStyleIdx="0" presStyleCnt="3">
        <dgm:presLayoutVars>
          <dgm:chMax val="1"/>
          <dgm:chPref val="1"/>
        </dgm:presLayoutVars>
      </dgm:prSet>
      <dgm:spPr/>
    </dgm:pt>
    <dgm:pt modelId="{4FC0DBDD-971E-48AC-9B96-F55940F16C94}" type="pres">
      <dgm:prSet presAssocID="{7B86BC01-ED18-4238-AAF2-4EBE3485DBFE}" presName="sibTrans" presStyleCnt="0"/>
      <dgm:spPr/>
    </dgm:pt>
    <dgm:pt modelId="{23E9F0B5-C112-406D-B71C-C4E3AACFDE43}" type="pres">
      <dgm:prSet presAssocID="{AE3D24F1-2A2A-4029-8C48-D630EC755FCF}" presName="compNode" presStyleCnt="0"/>
      <dgm:spPr/>
    </dgm:pt>
    <dgm:pt modelId="{761B7177-FB4F-4C4A-9E87-910075522CC2}" type="pres">
      <dgm:prSet presAssocID="{AE3D24F1-2A2A-4029-8C48-D630EC755FCF}" presName="iconBgRect" presStyleLbl="bgShp" presStyleIdx="1" presStyleCnt="3"/>
      <dgm:spPr/>
    </dgm:pt>
    <dgm:pt modelId="{7FE21D70-0D55-4209-910E-1C1F10DFB181}" type="pres">
      <dgm:prSet presAssocID="{AE3D24F1-2A2A-4029-8C48-D630EC755FC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nlock"/>
        </a:ext>
      </dgm:extLst>
    </dgm:pt>
    <dgm:pt modelId="{4EB481D9-FB87-4BF1-945D-783D6C8C4591}" type="pres">
      <dgm:prSet presAssocID="{AE3D24F1-2A2A-4029-8C48-D630EC755FCF}" presName="spaceRect" presStyleCnt="0"/>
      <dgm:spPr/>
    </dgm:pt>
    <dgm:pt modelId="{6F6AD0CF-19A2-488F-B108-A51CCEFA03D3}" type="pres">
      <dgm:prSet presAssocID="{AE3D24F1-2A2A-4029-8C48-D630EC755FCF}" presName="textRect" presStyleLbl="revTx" presStyleIdx="1" presStyleCnt="3">
        <dgm:presLayoutVars>
          <dgm:chMax val="1"/>
          <dgm:chPref val="1"/>
        </dgm:presLayoutVars>
      </dgm:prSet>
      <dgm:spPr/>
    </dgm:pt>
    <dgm:pt modelId="{6706E0D2-B072-4922-96B7-E36C5150BE68}" type="pres">
      <dgm:prSet presAssocID="{BDB6DCFF-2357-4BEA-9F32-516958EF01E9}" presName="sibTrans" presStyleCnt="0"/>
      <dgm:spPr/>
    </dgm:pt>
    <dgm:pt modelId="{E89202A6-31F3-4551-9346-0CBABB402019}" type="pres">
      <dgm:prSet presAssocID="{F793A1C5-71E5-47D5-A452-5D23F15ADB44}" presName="compNode" presStyleCnt="0"/>
      <dgm:spPr/>
    </dgm:pt>
    <dgm:pt modelId="{F6A8AB66-BD97-4C5D-893B-CA89911EE4DD}" type="pres">
      <dgm:prSet presAssocID="{F793A1C5-71E5-47D5-A452-5D23F15ADB44}" presName="iconBgRect" presStyleLbl="bgShp" presStyleIdx="2" presStyleCnt="3"/>
      <dgm:spPr/>
    </dgm:pt>
    <dgm:pt modelId="{E6BA8E6E-50FE-4783-973E-2AA7A86DCC3B}" type="pres">
      <dgm:prSet presAssocID="{F793A1C5-71E5-47D5-A452-5D23F15ADB4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48A8F83C-C8E9-47B2-8D56-F77839D9608B}" type="pres">
      <dgm:prSet presAssocID="{F793A1C5-71E5-47D5-A452-5D23F15ADB44}" presName="spaceRect" presStyleCnt="0"/>
      <dgm:spPr/>
    </dgm:pt>
    <dgm:pt modelId="{3A662EDB-1108-41FB-A87A-BC665C58E2B7}" type="pres">
      <dgm:prSet presAssocID="{F793A1C5-71E5-47D5-A452-5D23F15ADB44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F2F7602A-13F1-460F-BFF5-70892BC63B65}" type="presOf" srcId="{AE3D24F1-2A2A-4029-8C48-D630EC755FCF}" destId="{6F6AD0CF-19A2-488F-B108-A51CCEFA03D3}" srcOrd="0" destOrd="0" presId="urn:microsoft.com/office/officeart/2018/5/layout/IconCircleLabelList"/>
    <dgm:cxn modelId="{317FF560-8842-403D-80C0-B35ED3B7B313}" srcId="{1F58AF5B-6BC4-41C0-8BD5-0C9E0F202E16}" destId="{F793A1C5-71E5-47D5-A452-5D23F15ADB44}" srcOrd="2" destOrd="0" parTransId="{13F9CB0C-54C6-45C2-A4BD-D6D97930E957}" sibTransId="{403D349F-12C9-471B-A9E9-2683E06A1A60}"/>
    <dgm:cxn modelId="{C850AB51-6BBB-414D-92A3-EAF6CE602E51}" type="presOf" srcId="{9612A91F-9D8D-4784-83A1-86CE1116C81A}" destId="{E95D094A-72C5-431F-923C-83438860941F}" srcOrd="0" destOrd="0" presId="urn:microsoft.com/office/officeart/2018/5/layout/IconCircleLabelList"/>
    <dgm:cxn modelId="{D374A88E-89C1-46B5-9293-2EDCC0745FD0}" type="presOf" srcId="{F793A1C5-71E5-47D5-A452-5D23F15ADB44}" destId="{3A662EDB-1108-41FB-A87A-BC665C58E2B7}" srcOrd="0" destOrd="0" presId="urn:microsoft.com/office/officeart/2018/5/layout/IconCircleLabelList"/>
    <dgm:cxn modelId="{5A0150A8-A3E7-4AF6-AB46-643CCC2D7497}" srcId="{1F58AF5B-6BC4-41C0-8BD5-0C9E0F202E16}" destId="{9612A91F-9D8D-4784-83A1-86CE1116C81A}" srcOrd="0" destOrd="0" parTransId="{83ACD722-FC88-4881-BCD8-904978B9884B}" sibTransId="{7B86BC01-ED18-4238-AAF2-4EBE3485DBFE}"/>
    <dgm:cxn modelId="{6D2AEFB0-39C7-418B-B5A2-6388C45487AD}" type="presOf" srcId="{1F58AF5B-6BC4-41C0-8BD5-0C9E0F202E16}" destId="{36A245D7-E4E7-40C5-83F2-350B2C37721D}" srcOrd="0" destOrd="0" presId="urn:microsoft.com/office/officeart/2018/5/layout/IconCircleLabelList"/>
    <dgm:cxn modelId="{1EB141D6-A1DA-4430-B995-6835DDF67A38}" srcId="{1F58AF5B-6BC4-41C0-8BD5-0C9E0F202E16}" destId="{AE3D24F1-2A2A-4029-8C48-D630EC755FCF}" srcOrd="1" destOrd="0" parTransId="{FF9903CC-EC72-4B7C-9390-2FA94F37A46C}" sibTransId="{BDB6DCFF-2357-4BEA-9F32-516958EF01E9}"/>
    <dgm:cxn modelId="{65E6406C-BD4E-48EB-BF29-9C4DCAA73600}" type="presParOf" srcId="{36A245D7-E4E7-40C5-83F2-350B2C37721D}" destId="{4B132217-BB44-45B3-8965-0670459951DE}" srcOrd="0" destOrd="0" presId="urn:microsoft.com/office/officeart/2018/5/layout/IconCircleLabelList"/>
    <dgm:cxn modelId="{E3B6CC4A-2610-4898-9BE7-3E94DB85DE77}" type="presParOf" srcId="{4B132217-BB44-45B3-8965-0670459951DE}" destId="{60ECD0D5-8B8D-4D01-BECE-C9886814850F}" srcOrd="0" destOrd="0" presId="urn:microsoft.com/office/officeart/2018/5/layout/IconCircleLabelList"/>
    <dgm:cxn modelId="{18B3A90B-0112-44F4-BBAC-3750E214147D}" type="presParOf" srcId="{4B132217-BB44-45B3-8965-0670459951DE}" destId="{73ACF0B4-C97F-4763-A7FA-73360CC517F3}" srcOrd="1" destOrd="0" presId="urn:microsoft.com/office/officeart/2018/5/layout/IconCircleLabelList"/>
    <dgm:cxn modelId="{9716264C-5625-4D9F-8CBB-389B81D42A65}" type="presParOf" srcId="{4B132217-BB44-45B3-8965-0670459951DE}" destId="{31BB403E-9695-43BE-A6CD-F59CCAC8B14E}" srcOrd="2" destOrd="0" presId="urn:microsoft.com/office/officeart/2018/5/layout/IconCircleLabelList"/>
    <dgm:cxn modelId="{DD2E0A8A-8188-42F0-B907-1199FE5D5F2F}" type="presParOf" srcId="{4B132217-BB44-45B3-8965-0670459951DE}" destId="{E95D094A-72C5-431F-923C-83438860941F}" srcOrd="3" destOrd="0" presId="urn:microsoft.com/office/officeart/2018/5/layout/IconCircleLabelList"/>
    <dgm:cxn modelId="{EF2998FB-0AA5-4EC8-969D-AE148D4CE308}" type="presParOf" srcId="{36A245D7-E4E7-40C5-83F2-350B2C37721D}" destId="{4FC0DBDD-971E-48AC-9B96-F55940F16C94}" srcOrd="1" destOrd="0" presId="urn:microsoft.com/office/officeart/2018/5/layout/IconCircleLabelList"/>
    <dgm:cxn modelId="{D6390E9D-C679-4D32-9B75-DA81792FF4D9}" type="presParOf" srcId="{36A245D7-E4E7-40C5-83F2-350B2C37721D}" destId="{23E9F0B5-C112-406D-B71C-C4E3AACFDE43}" srcOrd="2" destOrd="0" presId="urn:microsoft.com/office/officeart/2018/5/layout/IconCircleLabelList"/>
    <dgm:cxn modelId="{1CDC21E6-C328-4A4F-BB89-E0FFA28B5B70}" type="presParOf" srcId="{23E9F0B5-C112-406D-B71C-C4E3AACFDE43}" destId="{761B7177-FB4F-4C4A-9E87-910075522CC2}" srcOrd="0" destOrd="0" presId="urn:microsoft.com/office/officeart/2018/5/layout/IconCircleLabelList"/>
    <dgm:cxn modelId="{ACDBED44-275D-44E1-B406-70C5892469F2}" type="presParOf" srcId="{23E9F0B5-C112-406D-B71C-C4E3AACFDE43}" destId="{7FE21D70-0D55-4209-910E-1C1F10DFB181}" srcOrd="1" destOrd="0" presId="urn:microsoft.com/office/officeart/2018/5/layout/IconCircleLabelList"/>
    <dgm:cxn modelId="{626D008A-97A7-4B6C-AD16-8646CD924743}" type="presParOf" srcId="{23E9F0B5-C112-406D-B71C-C4E3AACFDE43}" destId="{4EB481D9-FB87-4BF1-945D-783D6C8C4591}" srcOrd="2" destOrd="0" presId="urn:microsoft.com/office/officeart/2018/5/layout/IconCircleLabelList"/>
    <dgm:cxn modelId="{7CEC30F6-B222-4C72-AC48-DF566008E8B8}" type="presParOf" srcId="{23E9F0B5-C112-406D-B71C-C4E3AACFDE43}" destId="{6F6AD0CF-19A2-488F-B108-A51CCEFA03D3}" srcOrd="3" destOrd="0" presId="urn:microsoft.com/office/officeart/2018/5/layout/IconCircleLabelList"/>
    <dgm:cxn modelId="{3DCAE1CB-B9C3-4664-B59C-E92687F90966}" type="presParOf" srcId="{36A245D7-E4E7-40C5-83F2-350B2C37721D}" destId="{6706E0D2-B072-4922-96B7-E36C5150BE68}" srcOrd="3" destOrd="0" presId="urn:microsoft.com/office/officeart/2018/5/layout/IconCircleLabelList"/>
    <dgm:cxn modelId="{6840C55F-0CA6-4B11-8537-A0C3231D6742}" type="presParOf" srcId="{36A245D7-E4E7-40C5-83F2-350B2C37721D}" destId="{E89202A6-31F3-4551-9346-0CBABB402019}" srcOrd="4" destOrd="0" presId="urn:microsoft.com/office/officeart/2018/5/layout/IconCircleLabelList"/>
    <dgm:cxn modelId="{6257D174-96DD-4D7F-A488-A5AA448736D7}" type="presParOf" srcId="{E89202A6-31F3-4551-9346-0CBABB402019}" destId="{F6A8AB66-BD97-4C5D-893B-CA89911EE4DD}" srcOrd="0" destOrd="0" presId="urn:microsoft.com/office/officeart/2018/5/layout/IconCircleLabelList"/>
    <dgm:cxn modelId="{181ACED4-8105-482A-8FB5-4B1B53FB7BBE}" type="presParOf" srcId="{E89202A6-31F3-4551-9346-0CBABB402019}" destId="{E6BA8E6E-50FE-4783-973E-2AA7A86DCC3B}" srcOrd="1" destOrd="0" presId="urn:microsoft.com/office/officeart/2018/5/layout/IconCircleLabelList"/>
    <dgm:cxn modelId="{73C93F19-BAEC-4D00-A2EF-A79554FD412C}" type="presParOf" srcId="{E89202A6-31F3-4551-9346-0CBABB402019}" destId="{48A8F83C-C8E9-47B2-8D56-F77839D9608B}" srcOrd="2" destOrd="0" presId="urn:microsoft.com/office/officeart/2018/5/layout/IconCircleLabelList"/>
    <dgm:cxn modelId="{E0D7B94E-3B62-4751-8F06-50F3ED586AB5}" type="presParOf" srcId="{E89202A6-31F3-4551-9346-0CBABB402019}" destId="{3A662EDB-1108-41FB-A87A-BC665C58E2B7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E263DF7-07B9-4BE4-B37F-401E282A275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619A9E5-94F3-4F13-A404-D78460D698DE}">
      <dgm:prSet/>
      <dgm:spPr/>
      <dgm:t>
        <a:bodyPr/>
        <a:lstStyle/>
        <a:p>
          <a:r>
            <a:rPr lang="en-GB"/>
            <a:t>Use strong communication and teamwork skills to advocate for efficient workload sharing and mutual support.</a:t>
          </a:r>
          <a:endParaRPr lang="en-US"/>
        </a:p>
      </dgm:t>
    </dgm:pt>
    <dgm:pt modelId="{53E28ADA-2CA1-47FD-AD08-00223EFE82C9}" type="parTrans" cxnId="{4E6499F5-B4AD-41BA-A0D7-3088582A3B54}">
      <dgm:prSet/>
      <dgm:spPr/>
      <dgm:t>
        <a:bodyPr/>
        <a:lstStyle/>
        <a:p>
          <a:endParaRPr lang="en-US"/>
        </a:p>
      </dgm:t>
    </dgm:pt>
    <dgm:pt modelId="{1E02B174-ACD2-4512-875E-9CA4ED863946}" type="sibTrans" cxnId="{4E6499F5-B4AD-41BA-A0D7-3088582A3B54}">
      <dgm:prSet/>
      <dgm:spPr/>
      <dgm:t>
        <a:bodyPr/>
        <a:lstStyle/>
        <a:p>
          <a:endParaRPr lang="en-US"/>
        </a:p>
      </dgm:t>
    </dgm:pt>
    <dgm:pt modelId="{83DADCE1-72A0-4A43-87E3-0C58C1C82C87}">
      <dgm:prSet/>
      <dgm:spPr/>
      <dgm:t>
        <a:bodyPr/>
        <a:lstStyle/>
        <a:p>
          <a:r>
            <a:rPr lang="en-GB"/>
            <a:t>Apply adaptability to upskill n new digital health tools, helping close technology gaps.</a:t>
          </a:r>
          <a:endParaRPr lang="en-US"/>
        </a:p>
      </dgm:t>
    </dgm:pt>
    <dgm:pt modelId="{AF89F083-BAEA-482D-88A7-D34532750FE8}" type="parTrans" cxnId="{B8A06D59-F802-4083-8913-CECF228F9A7F}">
      <dgm:prSet/>
      <dgm:spPr/>
      <dgm:t>
        <a:bodyPr/>
        <a:lstStyle/>
        <a:p>
          <a:endParaRPr lang="en-US"/>
        </a:p>
      </dgm:t>
    </dgm:pt>
    <dgm:pt modelId="{341D9335-F6AB-4CF0-B05A-DAF8A4E22454}" type="sibTrans" cxnId="{B8A06D59-F802-4083-8913-CECF228F9A7F}">
      <dgm:prSet/>
      <dgm:spPr/>
      <dgm:t>
        <a:bodyPr/>
        <a:lstStyle/>
        <a:p>
          <a:endParaRPr lang="en-US"/>
        </a:p>
      </dgm:t>
    </dgm:pt>
    <dgm:pt modelId="{78840CAD-9B6A-4C73-9F04-FEC051D6B9B1}">
      <dgm:prSet/>
      <dgm:spPr/>
      <dgm:t>
        <a:bodyPr/>
        <a:lstStyle/>
        <a:p>
          <a:r>
            <a:rPr lang="en-GB"/>
            <a:t>Seek mentoring roles or join support networks to manage stress, helping convert potential burnout into professional development.</a:t>
          </a:r>
          <a:endParaRPr lang="en-US"/>
        </a:p>
      </dgm:t>
    </dgm:pt>
    <dgm:pt modelId="{136CB021-9395-4671-BD14-E2CEBD866DE5}" type="parTrans" cxnId="{3452F542-B87A-4BB0-A815-B0D9A6F05691}">
      <dgm:prSet/>
      <dgm:spPr/>
      <dgm:t>
        <a:bodyPr/>
        <a:lstStyle/>
        <a:p>
          <a:endParaRPr lang="en-US"/>
        </a:p>
      </dgm:t>
    </dgm:pt>
    <dgm:pt modelId="{15315266-BD9B-4995-9CE8-381ABBDAC1ED}" type="sibTrans" cxnId="{3452F542-B87A-4BB0-A815-B0D9A6F05691}">
      <dgm:prSet/>
      <dgm:spPr/>
      <dgm:t>
        <a:bodyPr/>
        <a:lstStyle/>
        <a:p>
          <a:endParaRPr lang="en-US"/>
        </a:p>
      </dgm:t>
    </dgm:pt>
    <dgm:pt modelId="{F00FC1AB-8928-424A-B2F3-3ED4C93BA7B5}" type="pres">
      <dgm:prSet presAssocID="{0E263DF7-07B9-4BE4-B37F-401E282A2758}" presName="root" presStyleCnt="0">
        <dgm:presLayoutVars>
          <dgm:dir/>
          <dgm:resizeHandles val="exact"/>
        </dgm:presLayoutVars>
      </dgm:prSet>
      <dgm:spPr/>
    </dgm:pt>
    <dgm:pt modelId="{5DCD19D1-2AB0-4B06-8482-A0B88EF13AEF}" type="pres">
      <dgm:prSet presAssocID="{F619A9E5-94F3-4F13-A404-D78460D698DE}" presName="compNode" presStyleCnt="0"/>
      <dgm:spPr/>
    </dgm:pt>
    <dgm:pt modelId="{BA5BC9A4-78F4-4BA9-893D-8B5918D2519F}" type="pres">
      <dgm:prSet presAssocID="{F619A9E5-94F3-4F13-A404-D78460D698DE}" presName="bgRect" presStyleLbl="bgShp" presStyleIdx="0" presStyleCnt="3"/>
      <dgm:spPr/>
    </dgm:pt>
    <dgm:pt modelId="{9AAE533E-50FC-4821-A284-6F8B1A6D5BC7}" type="pres">
      <dgm:prSet presAssocID="{F619A9E5-94F3-4F13-A404-D78460D698D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A70795D0-3698-4103-A653-132A94A1C283}" type="pres">
      <dgm:prSet presAssocID="{F619A9E5-94F3-4F13-A404-D78460D698DE}" presName="spaceRect" presStyleCnt="0"/>
      <dgm:spPr/>
    </dgm:pt>
    <dgm:pt modelId="{92558726-E074-4360-BA53-D22E53F4D80E}" type="pres">
      <dgm:prSet presAssocID="{F619A9E5-94F3-4F13-A404-D78460D698DE}" presName="parTx" presStyleLbl="revTx" presStyleIdx="0" presStyleCnt="3">
        <dgm:presLayoutVars>
          <dgm:chMax val="0"/>
          <dgm:chPref val="0"/>
        </dgm:presLayoutVars>
      </dgm:prSet>
      <dgm:spPr/>
    </dgm:pt>
    <dgm:pt modelId="{2C5FF958-D541-40A8-80E7-EA41F16F3909}" type="pres">
      <dgm:prSet presAssocID="{1E02B174-ACD2-4512-875E-9CA4ED863946}" presName="sibTrans" presStyleCnt="0"/>
      <dgm:spPr/>
    </dgm:pt>
    <dgm:pt modelId="{83E29DD9-B1B9-4294-9FFD-7D57BE533420}" type="pres">
      <dgm:prSet presAssocID="{83DADCE1-72A0-4A43-87E3-0C58C1C82C87}" presName="compNode" presStyleCnt="0"/>
      <dgm:spPr/>
    </dgm:pt>
    <dgm:pt modelId="{5CEFD8CD-2E25-4A05-9561-CCD1DFB69AF6}" type="pres">
      <dgm:prSet presAssocID="{83DADCE1-72A0-4A43-87E3-0C58C1C82C87}" presName="bgRect" presStyleLbl="bgShp" presStyleIdx="1" presStyleCnt="3"/>
      <dgm:spPr/>
    </dgm:pt>
    <dgm:pt modelId="{6C518F38-69D0-4110-86F2-A5A0103B281B}" type="pres">
      <dgm:prSet presAssocID="{83DADCE1-72A0-4A43-87E3-0C58C1C82C8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84457B17-F3B7-43E5-A11F-1D3290822056}" type="pres">
      <dgm:prSet presAssocID="{83DADCE1-72A0-4A43-87E3-0C58C1C82C87}" presName="spaceRect" presStyleCnt="0"/>
      <dgm:spPr/>
    </dgm:pt>
    <dgm:pt modelId="{64D2E6D9-6F80-430B-A0ED-86AB97CF0B5F}" type="pres">
      <dgm:prSet presAssocID="{83DADCE1-72A0-4A43-87E3-0C58C1C82C87}" presName="parTx" presStyleLbl="revTx" presStyleIdx="1" presStyleCnt="3">
        <dgm:presLayoutVars>
          <dgm:chMax val="0"/>
          <dgm:chPref val="0"/>
        </dgm:presLayoutVars>
      </dgm:prSet>
      <dgm:spPr/>
    </dgm:pt>
    <dgm:pt modelId="{9342E80B-16D2-4A33-8BF0-5881C23669FA}" type="pres">
      <dgm:prSet presAssocID="{341D9335-F6AB-4CF0-B05A-DAF8A4E22454}" presName="sibTrans" presStyleCnt="0"/>
      <dgm:spPr/>
    </dgm:pt>
    <dgm:pt modelId="{F2829A7E-8E45-4F83-B8E2-020D25ACEF06}" type="pres">
      <dgm:prSet presAssocID="{78840CAD-9B6A-4C73-9F04-FEC051D6B9B1}" presName="compNode" presStyleCnt="0"/>
      <dgm:spPr/>
    </dgm:pt>
    <dgm:pt modelId="{A785EAC3-D297-40BD-A181-64CAD5ACF87F}" type="pres">
      <dgm:prSet presAssocID="{78840CAD-9B6A-4C73-9F04-FEC051D6B9B1}" presName="bgRect" presStyleLbl="bgShp" presStyleIdx="2" presStyleCnt="3"/>
      <dgm:spPr/>
    </dgm:pt>
    <dgm:pt modelId="{9B005EEB-6DA0-4E44-BDB9-935A055FC46D}" type="pres">
      <dgm:prSet presAssocID="{78840CAD-9B6A-4C73-9F04-FEC051D6B9B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52ED0585-BA84-46A3-BCBC-B1708419CC19}" type="pres">
      <dgm:prSet presAssocID="{78840CAD-9B6A-4C73-9F04-FEC051D6B9B1}" presName="spaceRect" presStyleCnt="0"/>
      <dgm:spPr/>
    </dgm:pt>
    <dgm:pt modelId="{9E405122-56E6-4192-B0A8-5413292EE9B3}" type="pres">
      <dgm:prSet presAssocID="{78840CAD-9B6A-4C73-9F04-FEC051D6B9B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3452F542-B87A-4BB0-A815-B0D9A6F05691}" srcId="{0E263DF7-07B9-4BE4-B37F-401E282A2758}" destId="{78840CAD-9B6A-4C73-9F04-FEC051D6B9B1}" srcOrd="2" destOrd="0" parTransId="{136CB021-9395-4671-BD14-E2CEBD866DE5}" sibTransId="{15315266-BD9B-4995-9CE8-381ABBDAC1ED}"/>
    <dgm:cxn modelId="{B8A06D59-F802-4083-8913-CECF228F9A7F}" srcId="{0E263DF7-07B9-4BE4-B37F-401E282A2758}" destId="{83DADCE1-72A0-4A43-87E3-0C58C1C82C87}" srcOrd="1" destOrd="0" parTransId="{AF89F083-BAEA-482D-88A7-D34532750FE8}" sibTransId="{341D9335-F6AB-4CF0-B05A-DAF8A4E22454}"/>
    <dgm:cxn modelId="{7A442588-1115-4678-BC61-447DEC791A3A}" type="presOf" srcId="{83DADCE1-72A0-4A43-87E3-0C58C1C82C87}" destId="{64D2E6D9-6F80-430B-A0ED-86AB97CF0B5F}" srcOrd="0" destOrd="0" presId="urn:microsoft.com/office/officeart/2018/2/layout/IconVerticalSolidList"/>
    <dgm:cxn modelId="{6FEF6A8B-F597-44A1-86FE-280C48FEB7E3}" type="presOf" srcId="{0E263DF7-07B9-4BE4-B37F-401E282A2758}" destId="{F00FC1AB-8928-424A-B2F3-3ED4C93BA7B5}" srcOrd="0" destOrd="0" presId="urn:microsoft.com/office/officeart/2018/2/layout/IconVerticalSolidList"/>
    <dgm:cxn modelId="{ED715FAF-B0CE-4190-9115-E2E3FCC641F8}" type="presOf" srcId="{F619A9E5-94F3-4F13-A404-D78460D698DE}" destId="{92558726-E074-4360-BA53-D22E53F4D80E}" srcOrd="0" destOrd="0" presId="urn:microsoft.com/office/officeart/2018/2/layout/IconVerticalSolidList"/>
    <dgm:cxn modelId="{624789CA-E13E-4678-83E8-25A0E1B59848}" type="presOf" srcId="{78840CAD-9B6A-4C73-9F04-FEC051D6B9B1}" destId="{9E405122-56E6-4192-B0A8-5413292EE9B3}" srcOrd="0" destOrd="0" presId="urn:microsoft.com/office/officeart/2018/2/layout/IconVerticalSolidList"/>
    <dgm:cxn modelId="{4E6499F5-B4AD-41BA-A0D7-3088582A3B54}" srcId="{0E263DF7-07B9-4BE4-B37F-401E282A2758}" destId="{F619A9E5-94F3-4F13-A404-D78460D698DE}" srcOrd="0" destOrd="0" parTransId="{53E28ADA-2CA1-47FD-AD08-00223EFE82C9}" sibTransId="{1E02B174-ACD2-4512-875E-9CA4ED863946}"/>
    <dgm:cxn modelId="{B9277734-7E1D-4516-9E64-A6C0A824B302}" type="presParOf" srcId="{F00FC1AB-8928-424A-B2F3-3ED4C93BA7B5}" destId="{5DCD19D1-2AB0-4B06-8482-A0B88EF13AEF}" srcOrd="0" destOrd="0" presId="urn:microsoft.com/office/officeart/2018/2/layout/IconVerticalSolidList"/>
    <dgm:cxn modelId="{64EB4C75-6860-4E5B-9AC8-32B52A56EC21}" type="presParOf" srcId="{5DCD19D1-2AB0-4B06-8482-A0B88EF13AEF}" destId="{BA5BC9A4-78F4-4BA9-893D-8B5918D2519F}" srcOrd="0" destOrd="0" presId="urn:microsoft.com/office/officeart/2018/2/layout/IconVerticalSolidList"/>
    <dgm:cxn modelId="{4FBA043D-A0E9-4AF4-9D0D-EC582B4581DC}" type="presParOf" srcId="{5DCD19D1-2AB0-4B06-8482-A0B88EF13AEF}" destId="{9AAE533E-50FC-4821-A284-6F8B1A6D5BC7}" srcOrd="1" destOrd="0" presId="urn:microsoft.com/office/officeart/2018/2/layout/IconVerticalSolidList"/>
    <dgm:cxn modelId="{A2FC2413-BC91-4EC1-8801-1C9A660AE160}" type="presParOf" srcId="{5DCD19D1-2AB0-4B06-8482-A0B88EF13AEF}" destId="{A70795D0-3698-4103-A653-132A94A1C283}" srcOrd="2" destOrd="0" presId="urn:microsoft.com/office/officeart/2018/2/layout/IconVerticalSolidList"/>
    <dgm:cxn modelId="{0ABF506C-8A21-4ED8-B5EF-252BBB4184A8}" type="presParOf" srcId="{5DCD19D1-2AB0-4B06-8482-A0B88EF13AEF}" destId="{92558726-E074-4360-BA53-D22E53F4D80E}" srcOrd="3" destOrd="0" presId="urn:microsoft.com/office/officeart/2018/2/layout/IconVerticalSolidList"/>
    <dgm:cxn modelId="{E2DD53B7-2C17-45F0-99C2-57178681BB44}" type="presParOf" srcId="{F00FC1AB-8928-424A-B2F3-3ED4C93BA7B5}" destId="{2C5FF958-D541-40A8-80E7-EA41F16F3909}" srcOrd="1" destOrd="0" presId="urn:microsoft.com/office/officeart/2018/2/layout/IconVerticalSolidList"/>
    <dgm:cxn modelId="{04DB585D-CF3B-4443-810A-B15286AFCECA}" type="presParOf" srcId="{F00FC1AB-8928-424A-B2F3-3ED4C93BA7B5}" destId="{83E29DD9-B1B9-4294-9FFD-7D57BE533420}" srcOrd="2" destOrd="0" presId="urn:microsoft.com/office/officeart/2018/2/layout/IconVerticalSolidList"/>
    <dgm:cxn modelId="{7387413C-1C85-4A0A-B668-5356C0F1B8A5}" type="presParOf" srcId="{83E29DD9-B1B9-4294-9FFD-7D57BE533420}" destId="{5CEFD8CD-2E25-4A05-9561-CCD1DFB69AF6}" srcOrd="0" destOrd="0" presId="urn:microsoft.com/office/officeart/2018/2/layout/IconVerticalSolidList"/>
    <dgm:cxn modelId="{7E0D4004-C0D9-43CE-B881-56849432B33B}" type="presParOf" srcId="{83E29DD9-B1B9-4294-9FFD-7D57BE533420}" destId="{6C518F38-69D0-4110-86F2-A5A0103B281B}" srcOrd="1" destOrd="0" presId="urn:microsoft.com/office/officeart/2018/2/layout/IconVerticalSolidList"/>
    <dgm:cxn modelId="{C687801E-0E7B-4362-B135-3476CADB9391}" type="presParOf" srcId="{83E29DD9-B1B9-4294-9FFD-7D57BE533420}" destId="{84457B17-F3B7-43E5-A11F-1D3290822056}" srcOrd="2" destOrd="0" presId="urn:microsoft.com/office/officeart/2018/2/layout/IconVerticalSolidList"/>
    <dgm:cxn modelId="{04E4559C-8211-4D9B-AC23-B823DEBF6BE1}" type="presParOf" srcId="{83E29DD9-B1B9-4294-9FFD-7D57BE533420}" destId="{64D2E6D9-6F80-430B-A0ED-86AB97CF0B5F}" srcOrd="3" destOrd="0" presId="urn:microsoft.com/office/officeart/2018/2/layout/IconVerticalSolidList"/>
    <dgm:cxn modelId="{F4EFDCAD-CA04-4FF3-B18D-65B2E06AA69C}" type="presParOf" srcId="{F00FC1AB-8928-424A-B2F3-3ED4C93BA7B5}" destId="{9342E80B-16D2-4A33-8BF0-5881C23669FA}" srcOrd="3" destOrd="0" presId="urn:microsoft.com/office/officeart/2018/2/layout/IconVerticalSolidList"/>
    <dgm:cxn modelId="{03CFA9A7-B695-4B45-8F79-C6DA15C6D830}" type="presParOf" srcId="{F00FC1AB-8928-424A-B2F3-3ED4C93BA7B5}" destId="{F2829A7E-8E45-4F83-B8E2-020D25ACEF06}" srcOrd="4" destOrd="0" presId="urn:microsoft.com/office/officeart/2018/2/layout/IconVerticalSolidList"/>
    <dgm:cxn modelId="{F65DF2D9-F78E-4B19-AADA-355639E98EDB}" type="presParOf" srcId="{F2829A7E-8E45-4F83-B8E2-020D25ACEF06}" destId="{A785EAC3-D297-40BD-A181-64CAD5ACF87F}" srcOrd="0" destOrd="0" presId="urn:microsoft.com/office/officeart/2018/2/layout/IconVerticalSolidList"/>
    <dgm:cxn modelId="{090ADD64-4372-4427-BA98-0F4B7ED55B9D}" type="presParOf" srcId="{F2829A7E-8E45-4F83-B8E2-020D25ACEF06}" destId="{9B005EEB-6DA0-4E44-BDB9-935A055FC46D}" srcOrd="1" destOrd="0" presId="urn:microsoft.com/office/officeart/2018/2/layout/IconVerticalSolidList"/>
    <dgm:cxn modelId="{685B84FD-9432-446C-B061-68546A35E5B2}" type="presParOf" srcId="{F2829A7E-8E45-4F83-B8E2-020D25ACEF06}" destId="{52ED0585-BA84-46A3-BCBC-B1708419CC19}" srcOrd="2" destOrd="0" presId="urn:microsoft.com/office/officeart/2018/2/layout/IconVerticalSolidList"/>
    <dgm:cxn modelId="{AC6A2E2D-A44F-4AE3-B920-7E0BF59923F8}" type="presParOf" srcId="{F2829A7E-8E45-4F83-B8E2-020D25ACEF06}" destId="{9E405122-56E6-4192-B0A8-5413292EE9B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D8F04DF-2921-4494-A6A1-530DD0A232E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76CA00D-4C31-469F-84BB-41A28438D9C1}">
      <dgm:prSet/>
      <dgm:spPr/>
      <dgm:t>
        <a:bodyPr/>
        <a:lstStyle/>
        <a:p>
          <a:pPr>
            <a:defRPr cap="all"/>
          </a:pPr>
          <a:r>
            <a:rPr lang="en-GB"/>
            <a:t>Take advantage of available e-learning modules to swiftly gain digital competencies</a:t>
          </a:r>
          <a:endParaRPr lang="en-US"/>
        </a:p>
      </dgm:t>
    </dgm:pt>
    <dgm:pt modelId="{03C4F126-1C31-4A8E-8BE7-3B51EAA5EEEA}" type="parTrans" cxnId="{372371BF-3DE3-4FA3-A27F-B61BA9B65527}">
      <dgm:prSet/>
      <dgm:spPr/>
      <dgm:t>
        <a:bodyPr/>
        <a:lstStyle/>
        <a:p>
          <a:endParaRPr lang="en-US"/>
        </a:p>
      </dgm:t>
    </dgm:pt>
    <dgm:pt modelId="{7123F45D-A653-4707-9D6A-B976D5935EB3}" type="sibTrans" cxnId="{372371BF-3DE3-4FA3-A27F-B61BA9B65527}">
      <dgm:prSet/>
      <dgm:spPr/>
      <dgm:t>
        <a:bodyPr/>
        <a:lstStyle/>
        <a:p>
          <a:endParaRPr lang="en-US"/>
        </a:p>
      </dgm:t>
    </dgm:pt>
    <dgm:pt modelId="{C07FFCA8-535F-434D-9E01-33FF75B113ED}">
      <dgm:prSet/>
      <dgm:spPr/>
      <dgm:t>
        <a:bodyPr/>
        <a:lstStyle/>
        <a:p>
          <a:pPr>
            <a:defRPr cap="all"/>
          </a:pPr>
          <a:r>
            <a:rPr lang="en-GB"/>
            <a:t>Utilize personal compassion and empathy to support peers struggling with workload, building a positive workplace culture.</a:t>
          </a:r>
          <a:endParaRPr lang="en-US"/>
        </a:p>
      </dgm:t>
    </dgm:pt>
    <dgm:pt modelId="{DF7EE27F-059D-4AF8-AF83-1F9E96287856}" type="parTrans" cxnId="{CFD7869F-6660-4C07-86EC-E96A020CD180}">
      <dgm:prSet/>
      <dgm:spPr/>
      <dgm:t>
        <a:bodyPr/>
        <a:lstStyle/>
        <a:p>
          <a:endParaRPr lang="en-US"/>
        </a:p>
      </dgm:t>
    </dgm:pt>
    <dgm:pt modelId="{4E4D6932-69DF-4A8B-9D54-521D235F395B}" type="sibTrans" cxnId="{CFD7869F-6660-4C07-86EC-E96A020CD180}">
      <dgm:prSet/>
      <dgm:spPr/>
      <dgm:t>
        <a:bodyPr/>
        <a:lstStyle/>
        <a:p>
          <a:endParaRPr lang="en-US"/>
        </a:p>
      </dgm:t>
    </dgm:pt>
    <dgm:pt modelId="{3DC9E712-2BC7-41BB-A81A-40824E3251DF}" type="pres">
      <dgm:prSet presAssocID="{3D8F04DF-2921-4494-A6A1-530DD0A232EB}" presName="root" presStyleCnt="0">
        <dgm:presLayoutVars>
          <dgm:dir/>
          <dgm:resizeHandles val="exact"/>
        </dgm:presLayoutVars>
      </dgm:prSet>
      <dgm:spPr/>
    </dgm:pt>
    <dgm:pt modelId="{0C6E201D-9CB1-4B01-85CE-074177514B8C}" type="pres">
      <dgm:prSet presAssocID="{A76CA00D-4C31-469F-84BB-41A28438D9C1}" presName="compNode" presStyleCnt="0"/>
      <dgm:spPr/>
    </dgm:pt>
    <dgm:pt modelId="{0DBBC89E-E40B-4E46-918B-41F16AFAB6EA}" type="pres">
      <dgm:prSet presAssocID="{A76CA00D-4C31-469F-84BB-41A28438D9C1}" presName="iconBgRect" presStyleLbl="bgShp" presStyleIdx="0" presStyleCnt="2"/>
      <dgm:spPr/>
    </dgm:pt>
    <dgm:pt modelId="{72E1DD45-30D3-41D7-A804-7191556CD5A2}" type="pres">
      <dgm:prSet presAssocID="{A76CA00D-4C31-469F-84BB-41A28438D9C1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torcycle"/>
        </a:ext>
      </dgm:extLst>
    </dgm:pt>
    <dgm:pt modelId="{B7CCE5FE-A877-4100-A9BF-E8A08CF103CE}" type="pres">
      <dgm:prSet presAssocID="{A76CA00D-4C31-469F-84BB-41A28438D9C1}" presName="spaceRect" presStyleCnt="0"/>
      <dgm:spPr/>
    </dgm:pt>
    <dgm:pt modelId="{D88A6D0C-CA65-4BB5-B587-60EE602DCA01}" type="pres">
      <dgm:prSet presAssocID="{A76CA00D-4C31-469F-84BB-41A28438D9C1}" presName="textRect" presStyleLbl="revTx" presStyleIdx="0" presStyleCnt="2">
        <dgm:presLayoutVars>
          <dgm:chMax val="1"/>
          <dgm:chPref val="1"/>
        </dgm:presLayoutVars>
      </dgm:prSet>
      <dgm:spPr/>
    </dgm:pt>
    <dgm:pt modelId="{DFB54A38-7D2A-4E6B-8B07-F3B2412D4D0E}" type="pres">
      <dgm:prSet presAssocID="{7123F45D-A653-4707-9D6A-B976D5935EB3}" presName="sibTrans" presStyleCnt="0"/>
      <dgm:spPr/>
    </dgm:pt>
    <dgm:pt modelId="{4509F2AF-A6D6-466D-B6DB-2C267163561D}" type="pres">
      <dgm:prSet presAssocID="{C07FFCA8-535F-434D-9E01-33FF75B113ED}" presName="compNode" presStyleCnt="0"/>
      <dgm:spPr/>
    </dgm:pt>
    <dgm:pt modelId="{3C90E2C0-4476-4E0D-962B-DD29682EDCF0}" type="pres">
      <dgm:prSet presAssocID="{C07FFCA8-535F-434D-9E01-33FF75B113ED}" presName="iconBgRect" presStyleLbl="bgShp" presStyleIdx="1" presStyleCnt="2"/>
      <dgm:spPr/>
    </dgm:pt>
    <dgm:pt modelId="{2263AD4B-7247-47B6-9FC3-5897AAD6E1B6}" type="pres">
      <dgm:prSet presAssocID="{C07FFCA8-535F-434D-9E01-33FF75B113E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171A34ED-FC96-4E6A-AE42-74156C1DDD47}" type="pres">
      <dgm:prSet presAssocID="{C07FFCA8-535F-434D-9E01-33FF75B113ED}" presName="spaceRect" presStyleCnt="0"/>
      <dgm:spPr/>
    </dgm:pt>
    <dgm:pt modelId="{B6E6FB01-B17D-4042-9222-A7C8BDBC9EA5}" type="pres">
      <dgm:prSet presAssocID="{C07FFCA8-535F-434D-9E01-33FF75B113ED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18E67828-19CE-4E3D-ACD9-E646BA0CA0A9}" type="presOf" srcId="{A76CA00D-4C31-469F-84BB-41A28438D9C1}" destId="{D88A6D0C-CA65-4BB5-B587-60EE602DCA01}" srcOrd="0" destOrd="0" presId="urn:microsoft.com/office/officeart/2018/5/layout/IconCircleLabelList"/>
    <dgm:cxn modelId="{CFD7869F-6660-4C07-86EC-E96A020CD180}" srcId="{3D8F04DF-2921-4494-A6A1-530DD0A232EB}" destId="{C07FFCA8-535F-434D-9E01-33FF75B113ED}" srcOrd="1" destOrd="0" parTransId="{DF7EE27F-059D-4AF8-AF83-1F9E96287856}" sibTransId="{4E4D6932-69DF-4A8B-9D54-521D235F395B}"/>
    <dgm:cxn modelId="{372371BF-3DE3-4FA3-A27F-B61BA9B65527}" srcId="{3D8F04DF-2921-4494-A6A1-530DD0A232EB}" destId="{A76CA00D-4C31-469F-84BB-41A28438D9C1}" srcOrd="0" destOrd="0" parTransId="{03C4F126-1C31-4A8E-8BE7-3B51EAA5EEEA}" sibTransId="{7123F45D-A653-4707-9D6A-B976D5935EB3}"/>
    <dgm:cxn modelId="{ECB230D0-0103-4578-B7CD-E79C515CBA75}" type="presOf" srcId="{C07FFCA8-535F-434D-9E01-33FF75B113ED}" destId="{B6E6FB01-B17D-4042-9222-A7C8BDBC9EA5}" srcOrd="0" destOrd="0" presId="urn:microsoft.com/office/officeart/2018/5/layout/IconCircleLabelList"/>
    <dgm:cxn modelId="{D46079F2-28BA-49DD-A8DD-52353BFAA2C1}" type="presOf" srcId="{3D8F04DF-2921-4494-A6A1-530DD0A232EB}" destId="{3DC9E712-2BC7-41BB-A81A-40824E3251DF}" srcOrd="0" destOrd="0" presId="urn:microsoft.com/office/officeart/2018/5/layout/IconCircleLabelList"/>
    <dgm:cxn modelId="{0AB417FE-D599-4A0C-94E6-A0139105E8F8}" type="presParOf" srcId="{3DC9E712-2BC7-41BB-A81A-40824E3251DF}" destId="{0C6E201D-9CB1-4B01-85CE-074177514B8C}" srcOrd="0" destOrd="0" presId="urn:microsoft.com/office/officeart/2018/5/layout/IconCircleLabelList"/>
    <dgm:cxn modelId="{549421CE-9087-4D90-9610-4D853D7F2976}" type="presParOf" srcId="{0C6E201D-9CB1-4B01-85CE-074177514B8C}" destId="{0DBBC89E-E40B-4E46-918B-41F16AFAB6EA}" srcOrd="0" destOrd="0" presId="urn:microsoft.com/office/officeart/2018/5/layout/IconCircleLabelList"/>
    <dgm:cxn modelId="{D321D0B8-3C60-4C0D-BE71-E0999DFD5767}" type="presParOf" srcId="{0C6E201D-9CB1-4B01-85CE-074177514B8C}" destId="{72E1DD45-30D3-41D7-A804-7191556CD5A2}" srcOrd="1" destOrd="0" presId="urn:microsoft.com/office/officeart/2018/5/layout/IconCircleLabelList"/>
    <dgm:cxn modelId="{EA488306-BAE8-446C-8DD0-4FCCC326F00B}" type="presParOf" srcId="{0C6E201D-9CB1-4B01-85CE-074177514B8C}" destId="{B7CCE5FE-A877-4100-A9BF-E8A08CF103CE}" srcOrd="2" destOrd="0" presId="urn:microsoft.com/office/officeart/2018/5/layout/IconCircleLabelList"/>
    <dgm:cxn modelId="{0119F704-3E9C-4F87-A07C-BD3E1087C502}" type="presParOf" srcId="{0C6E201D-9CB1-4B01-85CE-074177514B8C}" destId="{D88A6D0C-CA65-4BB5-B587-60EE602DCA01}" srcOrd="3" destOrd="0" presId="urn:microsoft.com/office/officeart/2018/5/layout/IconCircleLabelList"/>
    <dgm:cxn modelId="{B389B917-DE3F-4EE6-BCA8-A8B27E5210B4}" type="presParOf" srcId="{3DC9E712-2BC7-41BB-A81A-40824E3251DF}" destId="{DFB54A38-7D2A-4E6B-8B07-F3B2412D4D0E}" srcOrd="1" destOrd="0" presId="urn:microsoft.com/office/officeart/2018/5/layout/IconCircleLabelList"/>
    <dgm:cxn modelId="{DE5DC210-CEA7-463E-ACC5-F74EE4516151}" type="presParOf" srcId="{3DC9E712-2BC7-41BB-A81A-40824E3251DF}" destId="{4509F2AF-A6D6-466D-B6DB-2C267163561D}" srcOrd="2" destOrd="0" presId="urn:microsoft.com/office/officeart/2018/5/layout/IconCircleLabelList"/>
    <dgm:cxn modelId="{7C21A555-723C-457E-BD9B-ED57937490A2}" type="presParOf" srcId="{4509F2AF-A6D6-466D-B6DB-2C267163561D}" destId="{3C90E2C0-4476-4E0D-962B-DD29682EDCF0}" srcOrd="0" destOrd="0" presId="urn:microsoft.com/office/officeart/2018/5/layout/IconCircleLabelList"/>
    <dgm:cxn modelId="{DF3AC350-2AA9-4E75-A05A-4F99741117A2}" type="presParOf" srcId="{4509F2AF-A6D6-466D-B6DB-2C267163561D}" destId="{2263AD4B-7247-47B6-9FC3-5897AAD6E1B6}" srcOrd="1" destOrd="0" presId="urn:microsoft.com/office/officeart/2018/5/layout/IconCircleLabelList"/>
    <dgm:cxn modelId="{7924FB2E-2F3D-45B7-AB13-DA02EBE77303}" type="presParOf" srcId="{4509F2AF-A6D6-466D-B6DB-2C267163561D}" destId="{171A34ED-FC96-4E6A-AE42-74156C1DDD47}" srcOrd="2" destOrd="0" presId="urn:microsoft.com/office/officeart/2018/5/layout/IconCircleLabelList"/>
    <dgm:cxn modelId="{79885637-6332-49A2-9D07-386FC1C1E11F}" type="presParOf" srcId="{4509F2AF-A6D6-466D-B6DB-2C267163561D}" destId="{B6E6FB01-B17D-4042-9222-A7C8BDBC9EA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EE6833-6B34-469E-A57F-205F3AFA05D1}">
      <dsp:nvSpPr>
        <dsp:cNvPr id="0" name=""/>
        <dsp:cNvSpPr/>
      </dsp:nvSpPr>
      <dsp:spPr>
        <a:xfrm>
          <a:off x="0" y="449616"/>
          <a:ext cx="6949440" cy="98338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u="sng" kern="1200" dirty="0"/>
            <a:t>Strengths  </a:t>
          </a:r>
          <a:endParaRPr lang="en-US" sz="4100" kern="1200" dirty="0"/>
        </a:p>
      </dsp:txBody>
      <dsp:txXfrm>
        <a:off x="48005" y="497621"/>
        <a:ext cx="6853430" cy="887374"/>
      </dsp:txXfrm>
    </dsp:sp>
    <dsp:sp modelId="{6F9816E1-BBED-40E2-86F4-6A9D86CA283B}">
      <dsp:nvSpPr>
        <dsp:cNvPr id="0" name=""/>
        <dsp:cNvSpPr/>
      </dsp:nvSpPr>
      <dsp:spPr>
        <a:xfrm>
          <a:off x="0" y="1433001"/>
          <a:ext cx="6949440" cy="39040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645" tIns="52070" rIns="291592" bIns="5207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/>
            <a:t>Strong communication and interpersonal skills, essential for interacting with diverse people</a:t>
          </a:r>
          <a:endParaRPr lang="en-US" sz="3200" kern="120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/>
            <a:t>Adaptability and ability to remain calm under pressure, especially when dealing with emergencies.</a:t>
          </a:r>
          <a:endParaRPr lang="en-US" sz="3200" kern="120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/>
            <a:t>Commitment to continuous self development </a:t>
          </a:r>
          <a:endParaRPr lang="en-US" sz="3200" kern="1200"/>
        </a:p>
      </dsp:txBody>
      <dsp:txXfrm>
        <a:off x="0" y="1433001"/>
        <a:ext cx="6949440" cy="39040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1CEA30-A61A-4911-99E5-FBAAAA651D2F}">
      <dsp:nvSpPr>
        <dsp:cNvPr id="0" name=""/>
        <dsp:cNvSpPr/>
      </dsp:nvSpPr>
      <dsp:spPr>
        <a:xfrm>
          <a:off x="0" y="29218"/>
          <a:ext cx="6949440" cy="18460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Potential for burnout from shift work, or staff shortages</a:t>
          </a:r>
          <a:endParaRPr lang="en-US" sz="3300" kern="1200"/>
        </a:p>
      </dsp:txBody>
      <dsp:txXfrm>
        <a:off x="90116" y="119334"/>
        <a:ext cx="6769208" cy="1665808"/>
      </dsp:txXfrm>
    </dsp:sp>
    <dsp:sp modelId="{54170BBC-A7D6-49B0-B735-125C88619E9D}">
      <dsp:nvSpPr>
        <dsp:cNvPr id="0" name=""/>
        <dsp:cNvSpPr/>
      </dsp:nvSpPr>
      <dsp:spPr>
        <a:xfrm>
          <a:off x="0" y="1970298"/>
          <a:ext cx="6949440" cy="1846040"/>
        </a:xfrm>
        <a:prstGeom prst="roundRect">
          <a:avLst/>
        </a:prstGeom>
        <a:solidFill>
          <a:schemeClr val="accent2">
            <a:hueOff val="-520665"/>
            <a:satOff val="-10816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Limited experience with emerging health technologies and digital health records.</a:t>
          </a:r>
          <a:endParaRPr lang="en-US" sz="3300" kern="1200"/>
        </a:p>
      </dsp:txBody>
      <dsp:txXfrm>
        <a:off x="90116" y="2060414"/>
        <a:ext cx="6769208" cy="1665808"/>
      </dsp:txXfrm>
    </dsp:sp>
    <dsp:sp modelId="{75B66DC9-4094-40A1-9EBA-35036E244B09}">
      <dsp:nvSpPr>
        <dsp:cNvPr id="0" name=""/>
        <dsp:cNvSpPr/>
      </dsp:nvSpPr>
      <dsp:spPr>
        <a:xfrm>
          <a:off x="0" y="3911379"/>
          <a:ext cx="6949440" cy="1846040"/>
        </a:xfrm>
        <a:prstGeom prst="roundRect">
          <a:avLst/>
        </a:prstGeom>
        <a:solidFill>
          <a:schemeClr val="accent2">
            <a:hueOff val="-1041329"/>
            <a:satOff val="-21631"/>
            <a:lumOff val="-588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Occasional struggles with time management due to every day life </a:t>
          </a:r>
          <a:endParaRPr lang="en-US" sz="3300" kern="1200"/>
        </a:p>
      </dsp:txBody>
      <dsp:txXfrm>
        <a:off x="90116" y="4001495"/>
        <a:ext cx="6769208" cy="16658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B4F45A-22A7-4290-8358-66AA0E078938}">
      <dsp:nvSpPr>
        <dsp:cNvPr id="0" name=""/>
        <dsp:cNvSpPr/>
      </dsp:nvSpPr>
      <dsp:spPr>
        <a:xfrm>
          <a:off x="0" y="0"/>
          <a:ext cx="3420324" cy="441435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662" tIns="330200" rIns="266662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Availability of further training and certification programs, including digital skills and specialist care areas.</a:t>
          </a:r>
          <a:endParaRPr lang="en-US" sz="2300" kern="1200"/>
        </a:p>
      </dsp:txBody>
      <dsp:txXfrm>
        <a:off x="0" y="1677454"/>
        <a:ext cx="3420324" cy="2648612"/>
      </dsp:txXfrm>
    </dsp:sp>
    <dsp:sp modelId="{EC817ABB-8EC6-40FE-BA33-53F58F518A49}">
      <dsp:nvSpPr>
        <dsp:cNvPr id="0" name=""/>
        <dsp:cNvSpPr/>
      </dsp:nvSpPr>
      <dsp:spPr>
        <a:xfrm>
          <a:off x="1048008" y="441435"/>
          <a:ext cx="1324306" cy="13243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248" tIns="12700" rIns="10324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1241948" y="635375"/>
        <a:ext cx="936426" cy="936426"/>
      </dsp:txXfrm>
    </dsp:sp>
    <dsp:sp modelId="{9DD8CEAB-80DE-4E8F-9884-6AEA6C3AF1F4}">
      <dsp:nvSpPr>
        <dsp:cNvPr id="0" name=""/>
        <dsp:cNvSpPr/>
      </dsp:nvSpPr>
      <dsp:spPr>
        <a:xfrm>
          <a:off x="0" y="4414282"/>
          <a:ext cx="3420324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91F80A-7DE5-489B-B386-5FF0ADF3531B}">
      <dsp:nvSpPr>
        <dsp:cNvPr id="0" name=""/>
        <dsp:cNvSpPr/>
      </dsp:nvSpPr>
      <dsp:spPr>
        <a:xfrm>
          <a:off x="3762356" y="0"/>
          <a:ext cx="3420324" cy="441435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662" tIns="330200" rIns="266662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Participation in mentorship and leadership development initiatives.</a:t>
          </a:r>
          <a:endParaRPr lang="en-US" sz="2300" kern="1200"/>
        </a:p>
      </dsp:txBody>
      <dsp:txXfrm>
        <a:off x="3762356" y="1677454"/>
        <a:ext cx="3420324" cy="2648612"/>
      </dsp:txXfrm>
    </dsp:sp>
    <dsp:sp modelId="{AD3DDD4E-7076-4CB1-ACFB-5CB09FC7C838}">
      <dsp:nvSpPr>
        <dsp:cNvPr id="0" name=""/>
        <dsp:cNvSpPr/>
      </dsp:nvSpPr>
      <dsp:spPr>
        <a:xfrm>
          <a:off x="4810365" y="441435"/>
          <a:ext cx="1324306" cy="13243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248" tIns="12700" rIns="10324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5004305" y="635375"/>
        <a:ext cx="936426" cy="936426"/>
      </dsp:txXfrm>
    </dsp:sp>
    <dsp:sp modelId="{AF83A0F1-1EC4-48FC-9F92-B326CA4A3744}">
      <dsp:nvSpPr>
        <dsp:cNvPr id="0" name=""/>
        <dsp:cNvSpPr/>
      </dsp:nvSpPr>
      <dsp:spPr>
        <a:xfrm>
          <a:off x="3762356" y="4414282"/>
          <a:ext cx="3420324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AC48A0-0CAF-4390-BBF1-D8EC71EDA9F3}">
      <dsp:nvSpPr>
        <dsp:cNvPr id="0" name=""/>
        <dsp:cNvSpPr/>
      </dsp:nvSpPr>
      <dsp:spPr>
        <a:xfrm>
          <a:off x="7524712" y="0"/>
          <a:ext cx="3420324" cy="441435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662" tIns="330200" rIns="266662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Adoption of technology creating new opportunities for patient care and career progression. </a:t>
          </a:r>
          <a:endParaRPr lang="en-US" sz="2300" kern="1200"/>
        </a:p>
      </dsp:txBody>
      <dsp:txXfrm>
        <a:off x="7524712" y="1677454"/>
        <a:ext cx="3420324" cy="2648612"/>
      </dsp:txXfrm>
    </dsp:sp>
    <dsp:sp modelId="{8E830092-9CBD-4A96-93AA-5369C6722766}">
      <dsp:nvSpPr>
        <dsp:cNvPr id="0" name=""/>
        <dsp:cNvSpPr/>
      </dsp:nvSpPr>
      <dsp:spPr>
        <a:xfrm>
          <a:off x="8572721" y="441435"/>
          <a:ext cx="1324306" cy="13243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248" tIns="12700" rIns="10324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8766661" y="635375"/>
        <a:ext cx="936426" cy="936426"/>
      </dsp:txXfrm>
    </dsp:sp>
    <dsp:sp modelId="{D0F38C7B-163D-4832-BFA6-AFBF58541D84}">
      <dsp:nvSpPr>
        <dsp:cNvPr id="0" name=""/>
        <dsp:cNvSpPr/>
      </dsp:nvSpPr>
      <dsp:spPr>
        <a:xfrm>
          <a:off x="7524712" y="4414282"/>
          <a:ext cx="3420324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ECD0D5-8B8D-4D01-BECE-C9886814850F}">
      <dsp:nvSpPr>
        <dsp:cNvPr id="0" name=""/>
        <dsp:cNvSpPr/>
      </dsp:nvSpPr>
      <dsp:spPr>
        <a:xfrm>
          <a:off x="644018" y="542176"/>
          <a:ext cx="1990125" cy="199012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ACF0B4-C97F-4763-A7FA-73360CC517F3}">
      <dsp:nvSpPr>
        <dsp:cNvPr id="0" name=""/>
        <dsp:cNvSpPr/>
      </dsp:nvSpPr>
      <dsp:spPr>
        <a:xfrm>
          <a:off x="1068143" y="966301"/>
          <a:ext cx="1141875" cy="11418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5D094A-72C5-431F-923C-83438860941F}">
      <dsp:nvSpPr>
        <dsp:cNvPr id="0" name=""/>
        <dsp:cNvSpPr/>
      </dsp:nvSpPr>
      <dsp:spPr>
        <a:xfrm>
          <a:off x="7830" y="3152177"/>
          <a:ext cx="32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/>
            <a:t>Rising demand for care service causing increased workload and pressure on staff.</a:t>
          </a:r>
          <a:endParaRPr lang="en-US" sz="1400" kern="1200"/>
        </a:p>
      </dsp:txBody>
      <dsp:txXfrm>
        <a:off x="7830" y="3152177"/>
        <a:ext cx="3262500" cy="720000"/>
      </dsp:txXfrm>
    </dsp:sp>
    <dsp:sp modelId="{761B7177-FB4F-4C4A-9E87-910075522CC2}">
      <dsp:nvSpPr>
        <dsp:cNvPr id="0" name=""/>
        <dsp:cNvSpPr/>
      </dsp:nvSpPr>
      <dsp:spPr>
        <a:xfrm>
          <a:off x="4477456" y="542176"/>
          <a:ext cx="1990125" cy="199012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E21D70-0D55-4209-910E-1C1F10DFB181}">
      <dsp:nvSpPr>
        <dsp:cNvPr id="0" name=""/>
        <dsp:cNvSpPr/>
      </dsp:nvSpPr>
      <dsp:spPr>
        <a:xfrm>
          <a:off x="4901581" y="966301"/>
          <a:ext cx="1141875" cy="11418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6AD0CF-19A2-488F-B108-A51CCEFA03D3}">
      <dsp:nvSpPr>
        <dsp:cNvPr id="0" name=""/>
        <dsp:cNvSpPr/>
      </dsp:nvSpPr>
      <dsp:spPr>
        <a:xfrm>
          <a:off x="3841268" y="3152177"/>
          <a:ext cx="32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/>
            <a:t>Risk of cyber-attacks and data breaches with increased digitalization.</a:t>
          </a:r>
          <a:endParaRPr lang="en-US" sz="1400" kern="1200"/>
        </a:p>
      </dsp:txBody>
      <dsp:txXfrm>
        <a:off x="3841268" y="3152177"/>
        <a:ext cx="3262500" cy="720000"/>
      </dsp:txXfrm>
    </dsp:sp>
    <dsp:sp modelId="{F6A8AB66-BD97-4C5D-893B-CA89911EE4DD}">
      <dsp:nvSpPr>
        <dsp:cNvPr id="0" name=""/>
        <dsp:cNvSpPr/>
      </dsp:nvSpPr>
      <dsp:spPr>
        <a:xfrm>
          <a:off x="8310893" y="542176"/>
          <a:ext cx="1990125" cy="199012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BA8E6E-50FE-4783-973E-2AA7A86DCC3B}">
      <dsp:nvSpPr>
        <dsp:cNvPr id="0" name=""/>
        <dsp:cNvSpPr/>
      </dsp:nvSpPr>
      <dsp:spPr>
        <a:xfrm>
          <a:off x="8735018" y="966301"/>
          <a:ext cx="1141875" cy="114187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662EDB-1108-41FB-A87A-BC665C58E2B7}">
      <dsp:nvSpPr>
        <dsp:cNvPr id="0" name=""/>
        <dsp:cNvSpPr/>
      </dsp:nvSpPr>
      <dsp:spPr>
        <a:xfrm>
          <a:off x="7674706" y="3152177"/>
          <a:ext cx="32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/>
            <a:t>Staff shortages may lead to higher stress ad risk of burnout.</a:t>
          </a:r>
          <a:endParaRPr lang="en-US" sz="1400" kern="1200"/>
        </a:p>
      </dsp:txBody>
      <dsp:txXfrm>
        <a:off x="7674706" y="3152177"/>
        <a:ext cx="326250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5BC9A4-78F4-4BA9-893D-8B5918D2519F}">
      <dsp:nvSpPr>
        <dsp:cNvPr id="0" name=""/>
        <dsp:cNvSpPr/>
      </dsp:nvSpPr>
      <dsp:spPr>
        <a:xfrm>
          <a:off x="0" y="538"/>
          <a:ext cx="10945037" cy="12609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AE533E-50FC-4821-A284-6F8B1A6D5BC7}">
      <dsp:nvSpPr>
        <dsp:cNvPr id="0" name=""/>
        <dsp:cNvSpPr/>
      </dsp:nvSpPr>
      <dsp:spPr>
        <a:xfrm>
          <a:off x="381433" y="284249"/>
          <a:ext cx="693514" cy="6935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558726-E074-4360-BA53-D22E53F4D80E}">
      <dsp:nvSpPr>
        <dsp:cNvPr id="0" name=""/>
        <dsp:cNvSpPr/>
      </dsp:nvSpPr>
      <dsp:spPr>
        <a:xfrm>
          <a:off x="1456381" y="538"/>
          <a:ext cx="9488655" cy="12609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449" tIns="133449" rIns="133449" bIns="133449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Use strong communication and teamwork skills to advocate for efficient workload sharing and mutual support.</a:t>
          </a:r>
          <a:endParaRPr lang="en-US" sz="2400" kern="1200"/>
        </a:p>
      </dsp:txBody>
      <dsp:txXfrm>
        <a:off x="1456381" y="538"/>
        <a:ext cx="9488655" cy="1260936"/>
      </dsp:txXfrm>
    </dsp:sp>
    <dsp:sp modelId="{5CEFD8CD-2E25-4A05-9561-CCD1DFB69AF6}">
      <dsp:nvSpPr>
        <dsp:cNvPr id="0" name=""/>
        <dsp:cNvSpPr/>
      </dsp:nvSpPr>
      <dsp:spPr>
        <a:xfrm>
          <a:off x="0" y="1576708"/>
          <a:ext cx="10945037" cy="12609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518F38-69D0-4110-86F2-A5A0103B281B}">
      <dsp:nvSpPr>
        <dsp:cNvPr id="0" name=""/>
        <dsp:cNvSpPr/>
      </dsp:nvSpPr>
      <dsp:spPr>
        <a:xfrm>
          <a:off x="381433" y="1860419"/>
          <a:ext cx="693514" cy="6935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D2E6D9-6F80-430B-A0ED-86AB97CF0B5F}">
      <dsp:nvSpPr>
        <dsp:cNvPr id="0" name=""/>
        <dsp:cNvSpPr/>
      </dsp:nvSpPr>
      <dsp:spPr>
        <a:xfrm>
          <a:off x="1456381" y="1576708"/>
          <a:ext cx="9488655" cy="12609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449" tIns="133449" rIns="133449" bIns="133449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Apply adaptability to upskill n new digital health tools, helping close technology gaps.</a:t>
          </a:r>
          <a:endParaRPr lang="en-US" sz="2400" kern="1200"/>
        </a:p>
      </dsp:txBody>
      <dsp:txXfrm>
        <a:off x="1456381" y="1576708"/>
        <a:ext cx="9488655" cy="1260936"/>
      </dsp:txXfrm>
    </dsp:sp>
    <dsp:sp modelId="{A785EAC3-D297-40BD-A181-64CAD5ACF87F}">
      <dsp:nvSpPr>
        <dsp:cNvPr id="0" name=""/>
        <dsp:cNvSpPr/>
      </dsp:nvSpPr>
      <dsp:spPr>
        <a:xfrm>
          <a:off x="0" y="3152879"/>
          <a:ext cx="10945037" cy="12609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005EEB-6DA0-4E44-BDB9-935A055FC46D}">
      <dsp:nvSpPr>
        <dsp:cNvPr id="0" name=""/>
        <dsp:cNvSpPr/>
      </dsp:nvSpPr>
      <dsp:spPr>
        <a:xfrm>
          <a:off x="381433" y="3436589"/>
          <a:ext cx="693514" cy="6935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405122-56E6-4192-B0A8-5413292EE9B3}">
      <dsp:nvSpPr>
        <dsp:cNvPr id="0" name=""/>
        <dsp:cNvSpPr/>
      </dsp:nvSpPr>
      <dsp:spPr>
        <a:xfrm>
          <a:off x="1456381" y="3152879"/>
          <a:ext cx="9488655" cy="12609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449" tIns="133449" rIns="133449" bIns="133449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Seek mentoring roles or join support networks to manage stress, helping convert potential burnout into professional development.</a:t>
          </a:r>
          <a:endParaRPr lang="en-US" sz="2400" kern="1200"/>
        </a:p>
      </dsp:txBody>
      <dsp:txXfrm>
        <a:off x="1456381" y="3152879"/>
        <a:ext cx="9488655" cy="126093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BBC89E-E40B-4E46-918B-41F16AFAB6EA}">
      <dsp:nvSpPr>
        <dsp:cNvPr id="0" name=""/>
        <dsp:cNvSpPr/>
      </dsp:nvSpPr>
      <dsp:spPr>
        <a:xfrm>
          <a:off x="2259518" y="407176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E1DD45-30D3-41D7-A804-7191556CD5A2}">
      <dsp:nvSpPr>
        <dsp:cNvPr id="0" name=""/>
        <dsp:cNvSpPr/>
      </dsp:nvSpPr>
      <dsp:spPr>
        <a:xfrm>
          <a:off x="2727518" y="875177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8A6D0C-CA65-4BB5-B587-60EE602DCA01}">
      <dsp:nvSpPr>
        <dsp:cNvPr id="0" name=""/>
        <dsp:cNvSpPr/>
      </dsp:nvSpPr>
      <dsp:spPr>
        <a:xfrm>
          <a:off x="1557518" y="3287177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Take advantage of available e-learning modules to swiftly gain digital competencies</a:t>
          </a:r>
          <a:endParaRPr lang="en-US" sz="1200" kern="1200"/>
        </a:p>
      </dsp:txBody>
      <dsp:txXfrm>
        <a:off x="1557518" y="3287177"/>
        <a:ext cx="3600000" cy="720000"/>
      </dsp:txXfrm>
    </dsp:sp>
    <dsp:sp modelId="{3C90E2C0-4476-4E0D-962B-DD29682EDCF0}">
      <dsp:nvSpPr>
        <dsp:cNvPr id="0" name=""/>
        <dsp:cNvSpPr/>
      </dsp:nvSpPr>
      <dsp:spPr>
        <a:xfrm>
          <a:off x="6489518" y="407176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63AD4B-7247-47B6-9FC3-5897AAD6E1B6}">
      <dsp:nvSpPr>
        <dsp:cNvPr id="0" name=""/>
        <dsp:cNvSpPr/>
      </dsp:nvSpPr>
      <dsp:spPr>
        <a:xfrm>
          <a:off x="6957518" y="875177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E6FB01-B17D-4042-9222-A7C8BDBC9EA5}">
      <dsp:nvSpPr>
        <dsp:cNvPr id="0" name=""/>
        <dsp:cNvSpPr/>
      </dsp:nvSpPr>
      <dsp:spPr>
        <a:xfrm>
          <a:off x="5787518" y="3287177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Utilize personal compassion and empathy to support peers struggling with workload, building a positive workplace culture.</a:t>
          </a:r>
          <a:endParaRPr lang="en-US" sz="1200" kern="1200"/>
        </a:p>
      </dsp:txBody>
      <dsp:txXfrm>
        <a:off x="5787518" y="3287177"/>
        <a:ext cx="36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983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65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645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10/20/2025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97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10/20/2025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3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10/20/2025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58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10/20/2025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645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10/20/2025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722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10/20/2025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386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578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835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850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27" r:id="rId6"/>
    <p:sldLayoutId id="2147483723" r:id="rId7"/>
    <p:sldLayoutId id="2147483724" r:id="rId8"/>
    <p:sldLayoutId id="2147483725" r:id="rId9"/>
    <p:sldLayoutId id="2147483726" r:id="rId10"/>
    <p:sldLayoutId id="214748372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7A875D55-4A80-43E9-38F6-27E366493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web of dots connected">
            <a:extLst>
              <a:ext uri="{FF2B5EF4-FFF2-40B4-BE49-F238E27FC236}">
                <a16:creationId xmlns:a16="http://schemas.microsoft.com/office/drawing/2014/main" id="{098CFE3D-2F12-2FAF-CA69-F600C6C4419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l="19699" r="746"/>
          <a:stretch>
            <a:fillRect/>
          </a:stretch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C85AA5E-2CEE-9784-9F8E-3014C8D71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482602"/>
            <a:ext cx="7588155" cy="2236264"/>
          </a:xfrm>
        </p:spPr>
        <p:txBody>
          <a:bodyPr>
            <a:normAutofit/>
          </a:bodyPr>
          <a:lstStyle/>
          <a:p>
            <a:r>
              <a:rPr lang="en-GB" sz="5000">
                <a:solidFill>
                  <a:srgbClr val="FFFFFF"/>
                </a:solidFill>
              </a:rPr>
              <a:t>Professional Development within Health and Social Care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6362AB-C0A7-7B74-9281-9912DE5DEA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793937"/>
            <a:ext cx="7588155" cy="1414091"/>
          </a:xfrm>
        </p:spPr>
        <p:txBody>
          <a:bodyPr>
            <a:normAutofit/>
          </a:bodyPr>
          <a:lstStyle/>
          <a:p>
            <a:r>
              <a:rPr lang="en-GB" sz="2200" dirty="0">
                <a:solidFill>
                  <a:srgbClr val="FFFFFF"/>
                </a:solidFill>
              </a:rPr>
              <a:t>Presentation </a:t>
            </a:r>
          </a:p>
          <a:p>
            <a:r>
              <a:rPr lang="en-GB" sz="2200" dirty="0">
                <a:solidFill>
                  <a:srgbClr val="FFFFFF"/>
                </a:solidFill>
              </a:rPr>
              <a:t>Elias Schwaar</a:t>
            </a:r>
          </a:p>
          <a:p>
            <a:endParaRPr lang="en-GB" sz="2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3109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51922D2-D397-9EA4-A66D-55B0884D1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7BCCBE-8333-74DD-57D7-667CE086E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548639"/>
            <a:ext cx="3494314" cy="5786638"/>
          </a:xfrm>
        </p:spPr>
        <p:txBody>
          <a:bodyPr anchor="t">
            <a:normAutofit/>
          </a:bodyPr>
          <a:lstStyle/>
          <a:p>
            <a:r>
              <a:rPr lang="en-GB" dirty="0"/>
              <a:t>Personal SWOT Analysis for </a:t>
            </a:r>
            <a:r>
              <a:rPr lang="en-GB" dirty="0" err="1"/>
              <a:t>uk</a:t>
            </a:r>
            <a:r>
              <a:rPr lang="en-GB" dirty="0"/>
              <a:t> Health and Social Care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22D0191-9A32-0C1D-AD5C-FE9D7BECD7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6689712"/>
              </p:ext>
            </p:extLst>
          </p:nvPr>
        </p:nvGraphicFramePr>
        <p:xfrm>
          <a:off x="4608246" y="548640"/>
          <a:ext cx="6949440" cy="578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0507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00DC1B0-7E1A-BD02-3F93-19E6B1B75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635050-4532-ADE8-BC7D-DD44B90450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548638"/>
            <a:ext cx="3493008" cy="5788152"/>
          </a:xfrm>
        </p:spPr>
        <p:txBody>
          <a:bodyPr anchor="ctr">
            <a:normAutofit/>
          </a:bodyPr>
          <a:lstStyle/>
          <a:p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weaknesses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8F746D7-BA49-6B25-89AA-6B4A788511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0566938"/>
              </p:ext>
            </p:extLst>
          </p:nvPr>
        </p:nvGraphicFramePr>
        <p:xfrm>
          <a:off x="4608246" y="548640"/>
          <a:ext cx="6949440" cy="578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9478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53CF00F-82D0-0DBA-75D5-1D01B4526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5475E4-99D0-017E-ED12-9D3D6D867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945037" cy="1133856"/>
          </a:xfrm>
        </p:spPr>
        <p:txBody>
          <a:bodyPr anchor="t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Opportunities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E30E524-7E81-6543-91C5-9E8FF8EEE7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5589378"/>
              </p:ext>
            </p:extLst>
          </p:nvPr>
        </p:nvGraphicFramePr>
        <p:xfrm>
          <a:off x="612648" y="1881051"/>
          <a:ext cx="10945037" cy="4414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17053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53CF00F-82D0-0DBA-75D5-1D01B4526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4E9648-E27D-2EFE-0179-054C94209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945037" cy="1133856"/>
          </a:xfrm>
        </p:spPr>
        <p:txBody>
          <a:bodyPr anchor="t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Threats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6EDD8F7-FF1A-57F1-7382-D8AEB9AE42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200331"/>
              </p:ext>
            </p:extLst>
          </p:nvPr>
        </p:nvGraphicFramePr>
        <p:xfrm>
          <a:off x="612648" y="1881051"/>
          <a:ext cx="10945037" cy="4414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1099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53CF00F-82D0-0DBA-75D5-1D01B4526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19C242-C90D-B6F9-B5B4-52A4E28C1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945037" cy="1133856"/>
          </a:xfrm>
        </p:spPr>
        <p:txBody>
          <a:bodyPr anchor="t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Leveraging Strengths and Minimizing Weaknesses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332F4DB-5FB2-9C7A-EDD5-FEFBCA3D61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9193834"/>
              </p:ext>
            </p:extLst>
          </p:nvPr>
        </p:nvGraphicFramePr>
        <p:xfrm>
          <a:off x="612648" y="1881051"/>
          <a:ext cx="10945037" cy="4414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6185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53CF00F-82D0-0DBA-75D5-1D01B4526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C8BB6C-5343-A4B5-EB0C-D2985A9E1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945037" cy="1133856"/>
          </a:xfrm>
        </p:spPr>
        <p:txBody>
          <a:bodyPr anchor="t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Opportunities and Utilization of Strengths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C36A8B5-C4D3-923F-E6B8-D9BC650FAB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797228"/>
              </p:ext>
            </p:extLst>
          </p:nvPr>
        </p:nvGraphicFramePr>
        <p:xfrm>
          <a:off x="612648" y="1881051"/>
          <a:ext cx="10945037" cy="4414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856989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C8C6078-B9FC-62D3-82A6-AED0C1C0C0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323CF07-AAA9-DC0B-9E00-84313AE45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72BC4D-4F1E-4FAD-079A-FD5445285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2481" y="800783"/>
            <a:ext cx="8278891" cy="1323867"/>
          </a:xfrm>
        </p:spPr>
        <p:txBody>
          <a:bodyPr anchor="b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437EE2-0DE2-00B1-0949-253B5F9849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2481" y="2495774"/>
            <a:ext cx="8278892" cy="3273426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“ How to use a SWOT Analysis in Health and Social Care”(2024), care Learning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Atkinson, K.(1998). “SWOT analysis: a tool for continuing professional development,” British journal of Therapy and Rehabilitation.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SWOT Analysis of NHS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Teoli,D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. (2023). “SWOT Analysis</a:t>
            </a:r>
          </a:p>
        </p:txBody>
      </p:sp>
    </p:spTree>
    <p:extLst>
      <p:ext uri="{BB962C8B-B14F-4D97-AF65-F5344CB8AC3E}">
        <p14:creationId xmlns:p14="http://schemas.microsoft.com/office/powerpoint/2010/main" val="1121445041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38C5239C7AD241AEBCE7A5605A517A" ma:contentTypeVersion="6" ma:contentTypeDescription="Create a new document." ma:contentTypeScope="" ma:versionID="6c8419aea8e2c886f591ef6af6c05e55">
  <xsd:schema xmlns:xsd="http://www.w3.org/2001/XMLSchema" xmlns:xs="http://www.w3.org/2001/XMLSchema" xmlns:p="http://schemas.microsoft.com/office/2006/metadata/properties" xmlns:ns3="37a0acea-1511-41cc-bfdb-5619dd373231" targetNamespace="http://schemas.microsoft.com/office/2006/metadata/properties" ma:root="true" ma:fieldsID="ff91a0d269dbeef72fb37b0ba7799dea" ns3:_="">
    <xsd:import namespace="37a0acea-1511-41cc-bfdb-5619dd373231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_activity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a0acea-1511-41cc-bfdb-5619dd373231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9" nillable="true" ma:displayName="_activity" ma:hidden="true" ma:internalName="_activity">
      <xsd:simpleType>
        <xsd:restriction base="dms:Note"/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7a0acea-1511-41cc-bfdb-5619dd373231" xsi:nil="true"/>
  </documentManagement>
</p:properties>
</file>

<file path=customXml/itemProps1.xml><?xml version="1.0" encoding="utf-8"?>
<ds:datastoreItem xmlns:ds="http://schemas.openxmlformats.org/officeDocument/2006/customXml" ds:itemID="{C083868C-B2D0-4014-91B6-A2206B45B2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7a0acea-1511-41cc-bfdb-5619dd37323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D1AA9B-80FB-483C-852B-32818949635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624C0D-9897-4B58-8F15-8CAFC8233BAE}">
  <ds:schemaRefs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37a0acea-1511-41cc-bfdb-5619dd373231"/>
    <ds:schemaRef ds:uri="http://purl.org/dc/terms/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306</Words>
  <Application>Microsoft Office PowerPoint</Application>
  <PresentationFormat>Widescreen</PresentationFormat>
  <Paragraphs>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Neue Haas Grotesk Text Pro</vt:lpstr>
      <vt:lpstr>VanillaVTI</vt:lpstr>
      <vt:lpstr>Professional Development within Health and Social Care</vt:lpstr>
      <vt:lpstr>Personal SWOT Analysis for uk Health and Social Care</vt:lpstr>
      <vt:lpstr>weaknesses</vt:lpstr>
      <vt:lpstr>Opportunities</vt:lpstr>
      <vt:lpstr>Threats</vt:lpstr>
      <vt:lpstr>Leveraging Strengths and Minimizing Weaknesses</vt:lpstr>
      <vt:lpstr>Opportunities and Utilization of Strengths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Elias Schwaar (2319526)</dc:creator>
  <cp:lastModifiedBy>Elias Schwaar (2319526)</cp:lastModifiedBy>
  <cp:revision>2</cp:revision>
  <dcterms:created xsi:type="dcterms:W3CDTF">2025-10-19T19:54:54Z</dcterms:created>
  <dcterms:modified xsi:type="dcterms:W3CDTF">2025-10-20T02:21:01Z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0x0101002D38C5239C7AD241AEBCE7A5605A517A</vt:lpwstr>
  </property>
</Properties>
</file>