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60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ley Staines (2204098)" userId="2b8f08d4-d829-4cfb-98cc-da4d8b3f6385" providerId="ADAL" clId="{2F1E9250-6777-4550-9BE3-349B27FD2545}"/>
    <pc:docChg chg="undo custSel addSld delSld modSld">
      <pc:chgData name="Farley Staines (2204098)" userId="2b8f08d4-d829-4cfb-98cc-da4d8b3f6385" providerId="ADAL" clId="{2F1E9250-6777-4550-9BE3-349B27FD2545}" dt="2023-11-02T17:47:39.001" v="1631" actId="6549"/>
      <pc:docMkLst>
        <pc:docMk/>
      </pc:docMkLst>
      <pc:sldChg chg="modSp mod">
        <pc:chgData name="Farley Staines (2204098)" userId="2b8f08d4-d829-4cfb-98cc-da4d8b3f6385" providerId="ADAL" clId="{2F1E9250-6777-4550-9BE3-349B27FD2545}" dt="2023-11-02T17:47:39.001" v="1631" actId="6549"/>
        <pc:sldMkLst>
          <pc:docMk/>
          <pc:sldMk cId="2110745300" sldId="256"/>
        </pc:sldMkLst>
        <pc:spChg chg="mod">
          <ac:chgData name="Farley Staines (2204098)" userId="2b8f08d4-d829-4cfb-98cc-da4d8b3f6385" providerId="ADAL" clId="{2F1E9250-6777-4550-9BE3-349B27FD2545}" dt="2023-11-02T16:45:53.845" v="274" actId="20577"/>
          <ac:spMkLst>
            <pc:docMk/>
            <pc:sldMk cId="2110745300" sldId="256"/>
            <ac:spMk id="2" creationId="{F468848A-2D1B-A422-B577-D1F1114D128A}"/>
          </ac:spMkLst>
        </pc:spChg>
        <pc:spChg chg="mod">
          <ac:chgData name="Farley Staines (2204098)" userId="2b8f08d4-d829-4cfb-98cc-da4d8b3f6385" providerId="ADAL" clId="{2F1E9250-6777-4550-9BE3-349B27FD2545}" dt="2023-11-02T17:47:39.001" v="1631" actId="6549"/>
          <ac:spMkLst>
            <pc:docMk/>
            <pc:sldMk cId="2110745300" sldId="256"/>
            <ac:spMk id="3" creationId="{52E31C70-A9ED-BDE2-E1B6-2CFA92B97159}"/>
          </ac:spMkLst>
        </pc:spChg>
      </pc:sldChg>
      <pc:sldChg chg="del">
        <pc:chgData name="Farley Staines (2204098)" userId="2b8f08d4-d829-4cfb-98cc-da4d8b3f6385" providerId="ADAL" clId="{2F1E9250-6777-4550-9BE3-349B27FD2545}" dt="2023-11-02T16:46:01.843" v="275" actId="2696"/>
        <pc:sldMkLst>
          <pc:docMk/>
          <pc:sldMk cId="1750282074" sldId="257"/>
        </pc:sldMkLst>
      </pc:sldChg>
      <pc:sldChg chg="modSp mod">
        <pc:chgData name="Farley Staines (2204098)" userId="2b8f08d4-d829-4cfb-98cc-da4d8b3f6385" providerId="ADAL" clId="{2F1E9250-6777-4550-9BE3-349B27FD2545}" dt="2023-11-02T17:28:37.527" v="960" actId="20577"/>
        <pc:sldMkLst>
          <pc:docMk/>
          <pc:sldMk cId="2411122110" sldId="258"/>
        </pc:sldMkLst>
        <pc:spChg chg="mod">
          <ac:chgData name="Farley Staines (2204098)" userId="2b8f08d4-d829-4cfb-98cc-da4d8b3f6385" providerId="ADAL" clId="{2F1E9250-6777-4550-9BE3-349B27FD2545}" dt="2023-11-02T17:28:37.527" v="960" actId="20577"/>
          <ac:spMkLst>
            <pc:docMk/>
            <pc:sldMk cId="2411122110" sldId="258"/>
            <ac:spMk id="2" creationId="{4AE779D8-46A4-7966-2A48-E46899EA077C}"/>
          </ac:spMkLst>
        </pc:spChg>
        <pc:spChg chg="mod">
          <ac:chgData name="Farley Staines (2204098)" userId="2b8f08d4-d829-4cfb-98cc-da4d8b3f6385" providerId="ADAL" clId="{2F1E9250-6777-4550-9BE3-349B27FD2545}" dt="2023-11-02T17:28:24.003" v="953" actId="20577"/>
          <ac:spMkLst>
            <pc:docMk/>
            <pc:sldMk cId="2411122110" sldId="258"/>
            <ac:spMk id="3" creationId="{F7C12D7D-8442-F7AD-A847-A703F1D53EFA}"/>
          </ac:spMkLst>
        </pc:spChg>
      </pc:sldChg>
      <pc:sldChg chg="modSp mod">
        <pc:chgData name="Farley Staines (2204098)" userId="2b8f08d4-d829-4cfb-98cc-da4d8b3f6385" providerId="ADAL" clId="{2F1E9250-6777-4550-9BE3-349B27FD2545}" dt="2023-11-02T17:47:34.376" v="1630" actId="20577"/>
        <pc:sldMkLst>
          <pc:docMk/>
          <pc:sldMk cId="4236426211" sldId="259"/>
        </pc:sldMkLst>
        <pc:spChg chg="mod">
          <ac:chgData name="Farley Staines (2204098)" userId="2b8f08d4-d829-4cfb-98cc-da4d8b3f6385" providerId="ADAL" clId="{2F1E9250-6777-4550-9BE3-349B27FD2545}" dt="2023-11-02T17:47:34.376" v="1630" actId="20577"/>
          <ac:spMkLst>
            <pc:docMk/>
            <pc:sldMk cId="4236426211" sldId="259"/>
            <ac:spMk id="3" creationId="{590C64BB-FBC0-7BEE-B32C-7F2015A1A73B}"/>
          </ac:spMkLst>
        </pc:spChg>
      </pc:sldChg>
      <pc:sldChg chg="modSp new mod">
        <pc:chgData name="Farley Staines (2204098)" userId="2b8f08d4-d829-4cfb-98cc-da4d8b3f6385" providerId="ADAL" clId="{2F1E9250-6777-4550-9BE3-349B27FD2545}" dt="2023-11-02T17:16:43.497" v="534" actId="14100"/>
        <pc:sldMkLst>
          <pc:docMk/>
          <pc:sldMk cId="180292165" sldId="260"/>
        </pc:sldMkLst>
        <pc:spChg chg="mod">
          <ac:chgData name="Farley Staines (2204098)" userId="2b8f08d4-d829-4cfb-98cc-da4d8b3f6385" providerId="ADAL" clId="{2F1E9250-6777-4550-9BE3-349B27FD2545}" dt="2023-11-02T16:36:57.121" v="2" actId="20577"/>
          <ac:spMkLst>
            <pc:docMk/>
            <pc:sldMk cId="180292165" sldId="260"/>
            <ac:spMk id="2" creationId="{9B641682-1FF8-CD59-A820-F33D1A6C66F2}"/>
          </ac:spMkLst>
        </pc:spChg>
        <pc:spChg chg="mod">
          <ac:chgData name="Farley Staines (2204098)" userId="2b8f08d4-d829-4cfb-98cc-da4d8b3f6385" providerId="ADAL" clId="{2F1E9250-6777-4550-9BE3-349B27FD2545}" dt="2023-11-02T17:07:58.965" v="349" actId="14100"/>
          <ac:spMkLst>
            <pc:docMk/>
            <pc:sldMk cId="180292165" sldId="260"/>
            <ac:spMk id="3" creationId="{C77EE06B-AA98-BB00-65B8-6A18A0F2619F}"/>
          </ac:spMkLst>
        </pc:spChg>
        <pc:spChg chg="mod">
          <ac:chgData name="Farley Staines (2204098)" userId="2b8f08d4-d829-4cfb-98cc-da4d8b3f6385" providerId="ADAL" clId="{2F1E9250-6777-4550-9BE3-349B27FD2545}" dt="2023-11-02T17:16:36.577" v="532" actId="27636"/>
          <ac:spMkLst>
            <pc:docMk/>
            <pc:sldMk cId="180292165" sldId="260"/>
            <ac:spMk id="4" creationId="{35F3946F-055A-4E54-A5F4-E0F4C1AC48A5}"/>
          </ac:spMkLst>
        </pc:spChg>
        <pc:spChg chg="mod">
          <ac:chgData name="Farley Staines (2204098)" userId="2b8f08d4-d829-4cfb-98cc-da4d8b3f6385" providerId="ADAL" clId="{2F1E9250-6777-4550-9BE3-349B27FD2545}" dt="2023-11-02T17:07:58.965" v="349" actId="14100"/>
          <ac:spMkLst>
            <pc:docMk/>
            <pc:sldMk cId="180292165" sldId="260"/>
            <ac:spMk id="5" creationId="{2A527A42-FA5B-9B18-24C8-F192414CC065}"/>
          </ac:spMkLst>
        </pc:spChg>
        <pc:spChg chg="mod">
          <ac:chgData name="Farley Staines (2204098)" userId="2b8f08d4-d829-4cfb-98cc-da4d8b3f6385" providerId="ADAL" clId="{2F1E9250-6777-4550-9BE3-349B27FD2545}" dt="2023-11-02T17:16:43.497" v="534" actId="14100"/>
          <ac:spMkLst>
            <pc:docMk/>
            <pc:sldMk cId="180292165" sldId="260"/>
            <ac:spMk id="6" creationId="{2A86E018-0E2F-FFFF-2528-636D4A813C3F}"/>
          </ac:spMkLst>
        </pc:spChg>
      </pc:sldChg>
      <pc:sldChg chg="modSp new del mod">
        <pc:chgData name="Farley Staines (2204098)" userId="2b8f08d4-d829-4cfb-98cc-da4d8b3f6385" providerId="ADAL" clId="{2F1E9250-6777-4550-9BE3-349B27FD2545}" dt="2023-11-02T17:28:33.533" v="954" actId="2696"/>
        <pc:sldMkLst>
          <pc:docMk/>
          <pc:sldMk cId="1264755587" sldId="261"/>
        </pc:sldMkLst>
        <pc:spChg chg="mod">
          <ac:chgData name="Farley Staines (2204098)" userId="2b8f08d4-d829-4cfb-98cc-da4d8b3f6385" providerId="ADAL" clId="{2F1E9250-6777-4550-9BE3-349B27FD2545}" dt="2023-11-02T17:17:50.186" v="536"/>
          <ac:spMkLst>
            <pc:docMk/>
            <pc:sldMk cId="1264755587" sldId="261"/>
            <ac:spMk id="2" creationId="{4D433F28-6CAD-F15B-153E-6D7BF39E9C79}"/>
          </ac:spMkLst>
        </pc:spChg>
        <pc:spChg chg="mod">
          <ac:chgData name="Farley Staines (2204098)" userId="2b8f08d4-d829-4cfb-98cc-da4d8b3f6385" providerId="ADAL" clId="{2F1E9250-6777-4550-9BE3-349B27FD2545}" dt="2023-11-02T17:22:19.726" v="865" actId="21"/>
          <ac:spMkLst>
            <pc:docMk/>
            <pc:sldMk cId="1264755587" sldId="261"/>
            <ac:spMk id="3" creationId="{BF15ACC3-ADC7-4A2B-118F-4579E4DC249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2B3828F0-67DD-47A5-BAF3-E9BCC4131428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841B1FE-9011-44DF-A783-DE3A44873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449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28F0-67DD-47A5-BAF3-E9BCC4131428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F841B1FE-9011-44DF-A783-DE3A44873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317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2B3828F0-67DD-47A5-BAF3-E9BCC4131428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841B1FE-9011-44DF-A783-DE3A44873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051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28F0-67DD-47A5-BAF3-E9BCC4131428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1B1FE-9011-44DF-A783-DE3A44873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874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28F0-67DD-47A5-BAF3-E9BCC4131428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1B1FE-9011-44DF-A783-DE3A44873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437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28F0-67DD-47A5-BAF3-E9BCC4131428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1B1FE-9011-44DF-A783-DE3A44873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660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28F0-67DD-47A5-BAF3-E9BCC4131428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1B1FE-9011-44DF-A783-DE3A44873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381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2B3828F0-67DD-47A5-BAF3-E9BCC4131428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841B1FE-9011-44DF-A783-DE3A44873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327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28F0-67DD-47A5-BAF3-E9BCC4131428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1B1FE-9011-44DF-A783-DE3A44873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457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28F0-67DD-47A5-BAF3-E9BCC4131428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1B1FE-9011-44DF-A783-DE3A44873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585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2B3828F0-67DD-47A5-BAF3-E9BCC4131428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841B1FE-9011-44DF-A783-DE3A44873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801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2B3828F0-67DD-47A5-BAF3-E9BCC4131428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F841B1FE-9011-44DF-A783-DE3A4487346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79874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8848A-2D1B-A422-B577-D1F1114D12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law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31C70-A9ED-BDE2-E1B6-2CFA92B9715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Group e</a:t>
            </a:r>
          </a:p>
        </p:txBody>
      </p:sp>
    </p:spTree>
    <p:extLst>
      <p:ext uri="{BB962C8B-B14F-4D97-AF65-F5344CB8AC3E}">
        <p14:creationId xmlns:p14="http://schemas.microsoft.com/office/powerpoint/2010/main" val="2110745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41682-1FF8-CD59-A820-F33D1A6C6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Differences between law and ethics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7EE06B-AA98-BB00-65B8-6A18A0F26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15387"/>
            <a:ext cx="5157787" cy="544679"/>
          </a:xfrm>
        </p:spPr>
        <p:txBody>
          <a:bodyPr/>
          <a:lstStyle/>
          <a:p>
            <a:r>
              <a:rPr lang="en-GB" dirty="0"/>
              <a:t>Law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F3946F-055A-4E54-A5F4-E0F4C1AC48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60066"/>
            <a:ext cx="5180012" cy="3963821"/>
          </a:xfrm>
        </p:spPr>
        <p:txBody>
          <a:bodyPr>
            <a:normAutofit/>
          </a:bodyPr>
          <a:lstStyle/>
          <a:p>
            <a:r>
              <a:rPr lang="en-GB" sz="2400" dirty="0"/>
              <a:t>It refers to a body of rules that governs a whole society and actions of its members</a:t>
            </a:r>
          </a:p>
          <a:p>
            <a:r>
              <a:rPr lang="en-GB" sz="2400" dirty="0"/>
              <a:t>Set of rules and regulations</a:t>
            </a:r>
          </a:p>
          <a:p>
            <a:r>
              <a:rPr lang="en-GB" sz="2400" dirty="0"/>
              <a:t>Expressed and published in writing</a:t>
            </a:r>
          </a:p>
          <a:p>
            <a:r>
              <a:rPr lang="en-GB" sz="2400" dirty="0"/>
              <a:t>May result in punishment</a:t>
            </a:r>
          </a:p>
          <a:p>
            <a:r>
              <a:rPr lang="en-GB" sz="2400" dirty="0"/>
              <a:t>Created to maintain social order and peace in society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527A42-FA5B-9B18-24C8-F192414CC0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5387"/>
            <a:ext cx="5183188" cy="544679"/>
          </a:xfrm>
        </p:spPr>
        <p:txBody>
          <a:bodyPr/>
          <a:lstStyle/>
          <a:p>
            <a:r>
              <a:rPr lang="en-GB" dirty="0"/>
              <a:t>Ethics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86E018-0E2F-FFFF-2528-636D4A813C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60066"/>
            <a:ext cx="5017168" cy="3963821"/>
          </a:xfrm>
        </p:spPr>
        <p:txBody>
          <a:bodyPr>
            <a:normAutofit/>
          </a:bodyPr>
          <a:lstStyle/>
          <a:p>
            <a:r>
              <a:rPr lang="en-GB" sz="2400" dirty="0"/>
              <a:t>It is a branch of moral philosophy that guides people about human conduct</a:t>
            </a:r>
          </a:p>
          <a:p>
            <a:r>
              <a:rPr lang="en-GB" sz="2400" dirty="0"/>
              <a:t>Set of guidelines</a:t>
            </a:r>
          </a:p>
          <a:p>
            <a:r>
              <a:rPr lang="en-GB" sz="2400" dirty="0"/>
              <a:t>They are abstract</a:t>
            </a:r>
          </a:p>
          <a:p>
            <a:r>
              <a:rPr lang="en-GB" sz="2400" dirty="0"/>
              <a:t>There is no punishment</a:t>
            </a:r>
          </a:p>
          <a:p>
            <a:r>
              <a:rPr lang="en-GB" sz="2400" dirty="0"/>
              <a:t>Made to help people decide what is right or wrong</a:t>
            </a:r>
          </a:p>
        </p:txBody>
      </p:sp>
    </p:spTree>
    <p:extLst>
      <p:ext uri="{BB962C8B-B14F-4D97-AF65-F5344CB8AC3E}">
        <p14:creationId xmlns:p14="http://schemas.microsoft.com/office/powerpoint/2010/main" val="180292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779D8-46A4-7966-2A48-E46899EA0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civil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12D7D-8442-F7AD-A847-A703F1D53E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a legal system originating from mainland Europe, its intellectualized within the framework of roman law</a:t>
            </a:r>
          </a:p>
          <a:p>
            <a:r>
              <a:rPr lang="en-GB" dirty="0"/>
              <a:t>A comprehensive system of rules and principles arranged in codes and easily accessible</a:t>
            </a:r>
          </a:p>
          <a:p>
            <a:r>
              <a:rPr lang="en-GB" dirty="0"/>
              <a:t>Favours cooperation, order and predictability</a:t>
            </a:r>
          </a:p>
          <a:p>
            <a:r>
              <a:rPr lang="en-GB" dirty="0"/>
              <a:t>An adaptable system with civil codes and avoids excessive details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122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A3CDA-51EA-1B6F-CE3C-AD415881A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examples of public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C64BB-FBC0-7BEE-B32C-7F2015A1A7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Constitutional law – it does not have a codified constitution but an unwritten one formed of acts of parliament, court judgement and conventions</a:t>
            </a:r>
          </a:p>
          <a:p>
            <a:r>
              <a:rPr lang="en-GB" dirty="0"/>
              <a:t>Administrative law – it is a branch of law that covers composition, procedures, powers, duties, rights and liabilities of public bodies that administer public policies</a:t>
            </a:r>
          </a:p>
          <a:p>
            <a:r>
              <a:rPr lang="en-GB" dirty="0"/>
              <a:t>Tax law – it involves contentious and non-contentious work and crosses over with many other area of law</a:t>
            </a:r>
          </a:p>
          <a:p>
            <a:r>
              <a:rPr lang="en-GB" dirty="0"/>
              <a:t>Criminal law – it covers offences of individuals and public bodies and the consequences of these actions</a:t>
            </a:r>
          </a:p>
        </p:txBody>
      </p:sp>
    </p:spTree>
    <p:extLst>
      <p:ext uri="{BB962C8B-B14F-4D97-AF65-F5344CB8AC3E}">
        <p14:creationId xmlns:p14="http://schemas.microsoft.com/office/powerpoint/2010/main" val="423642621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99</TotalTime>
  <Words>229</Words>
  <Application>Microsoft Office PowerPoint</Application>
  <PresentationFormat>Widescreen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Gill Sans MT</vt:lpstr>
      <vt:lpstr>Wingdings 2</vt:lpstr>
      <vt:lpstr>Dividend</vt:lpstr>
      <vt:lpstr>What is law</vt:lpstr>
      <vt:lpstr>Differences between law and ethics</vt:lpstr>
      <vt:lpstr>What is civil law</vt:lpstr>
      <vt:lpstr>Primary examples of public law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farley staines</dc:creator>
  <cp:lastModifiedBy>Farley Staines (2204098)</cp:lastModifiedBy>
  <cp:revision>3</cp:revision>
  <dcterms:created xsi:type="dcterms:W3CDTF">2023-11-02T15:41:35Z</dcterms:created>
  <dcterms:modified xsi:type="dcterms:W3CDTF">2023-11-03T09:26:34Z</dcterms:modified>
</cp:coreProperties>
</file>