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1" r:id="rId1"/>
  </p:sldMaster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viewProps" Target="viewProps.xml"/><Relationship Id="rId2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5" Type="http://schemas.openxmlformats.org/officeDocument/2006/relationships/tableStyles" Target="tableStyles.xml"/><Relationship Id="rId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64B378-3264-4D53-ADE5-C361279C231A}" type="datetimeFigureOut">
              <a:rPr lang="en-GB" smtClean="0"/>
              <a:t>24/10/2018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856206-4E21-4C7F-90DE-5FB6F97B87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42906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64B378-3264-4D53-ADE5-C361279C231A}" type="datetimeFigureOut">
              <a:rPr lang="en-GB" smtClean="0"/>
              <a:t>24/10/2018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856206-4E21-4C7F-90DE-5FB6F97B87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80376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64B378-3264-4D53-ADE5-C361279C231A}" type="datetimeFigureOut">
              <a:rPr lang="en-GB" smtClean="0"/>
              <a:t>24/10/2018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856206-4E21-4C7F-90DE-5FB6F97B87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80428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64B378-3264-4D53-ADE5-C361279C231A}" type="datetimeFigureOut">
              <a:rPr lang="en-GB" smtClean="0"/>
              <a:t>24/10/2018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856206-4E21-4C7F-90DE-5FB6F97B87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58510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64B378-3264-4D53-ADE5-C361279C231A}" type="datetimeFigureOut">
              <a:rPr lang="en-GB" smtClean="0"/>
              <a:t>24/10/2018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856206-4E21-4C7F-90DE-5FB6F97B87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17492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64B378-3264-4D53-ADE5-C361279C231A}" type="datetimeFigureOut">
              <a:rPr lang="en-GB" smtClean="0"/>
              <a:t>24/10/2018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856206-4E21-4C7F-90DE-5FB6F97B87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23259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64B378-3264-4D53-ADE5-C361279C231A}" type="datetimeFigureOut">
              <a:rPr lang="en-GB" smtClean="0"/>
              <a:t>24/10/2018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856206-4E21-4C7F-90DE-5FB6F97B87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61214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64B378-3264-4D53-ADE5-C361279C231A}" type="datetimeFigureOut">
              <a:rPr lang="en-GB" smtClean="0"/>
              <a:t>24/10/2018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856206-4E21-4C7F-90DE-5FB6F97B87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52036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64B378-3264-4D53-ADE5-C361279C231A}" type="datetimeFigureOut">
              <a:rPr lang="en-GB" smtClean="0"/>
              <a:t>24/10/2018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856206-4E21-4C7F-90DE-5FB6F97B87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67433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64B378-3264-4D53-ADE5-C361279C231A}" type="datetimeFigureOut">
              <a:rPr lang="en-GB" smtClean="0"/>
              <a:t>24/10/2018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856206-4E21-4C7F-90DE-5FB6F97B87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29948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64B378-3264-4D53-ADE5-C361279C231A}" type="datetimeFigureOut">
              <a:rPr lang="en-GB" smtClean="0"/>
              <a:t>24/10/2018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856206-4E21-4C7F-90DE-5FB6F97B87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78963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664B378-3264-4D53-ADE5-C361279C231A}" type="datetimeFigureOut">
              <a:rPr lang="en-GB" smtClean="0"/>
              <a:t>24/10/2018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D856206-4E21-4C7F-90DE-5FB6F97B87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318536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62" r:id="rId1"/>
    <p:sldLayoutId id="2147483763" r:id="rId2"/>
    <p:sldLayoutId id="2147483764" r:id="rId3"/>
    <p:sldLayoutId id="2147483765" r:id="rId4"/>
    <p:sldLayoutId id="2147483766" r:id="rId5"/>
    <p:sldLayoutId id="2147483767" r:id="rId6"/>
    <p:sldLayoutId id="2147483768" r:id="rId7"/>
    <p:sldLayoutId id="2147483769" r:id="rId8"/>
    <p:sldLayoutId id="2147483770" r:id="rId9"/>
    <p:sldLayoutId id="2147483771" r:id="rId10"/>
    <p:sldLayoutId id="2147483772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29AF8C"/>
      </a:accent1>
      <a:accent2>
        <a:srgbClr val="97BE49"/>
      </a:accent2>
      <a:accent3>
        <a:srgbClr val="3D9CCC"/>
      </a:accent3>
      <a:accent4>
        <a:srgbClr val="7C60C6"/>
      </a:accent4>
      <a:accent5>
        <a:srgbClr val="C9492C"/>
      </a:accent5>
      <a:accent6>
        <a:srgbClr val="D58C2E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3E4F19A7-A959-40BB-972C-4880BAF8EB0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218</TotalTime>
  <Words>0</Words>
  <Application>Microsoft Office PowerPoint</Application>
  <PresentationFormat>Widescreen</PresentationFormat>
  <Paragraphs>0</Paragraphs>
  <Slides>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4" baseType="lpstr">
      <vt:lpstr>Arial</vt:lpstr>
      <vt:lpstr>Calibri</vt:lpstr>
      <vt:lpstr>Calibri Light</vt:lpstr>
      <vt:lpstr>Office Theme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Does Socio Economic Disadvantage  Influence Serious Case Reviews ?</dc:title>
  <dc:creator>Joanna Fender</dc:creator>
  <cp:lastModifiedBy>Joanna Fender</cp:lastModifiedBy>
  <cp:revision>14</cp:revision>
  <dcterms:created xsi:type="dcterms:W3CDTF">2018-10-23T20:55:40Z</dcterms:created>
  <dcterms:modified xsi:type="dcterms:W3CDTF">2018-10-24T19:56:15Z</dcterms:modified>
</cp:coreProperties>
</file>