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>
        <p:scale>
          <a:sx n="68" d="100"/>
          <a:sy n="68" d="100"/>
        </p:scale>
        <p:origin x="1116" y="9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7A694-E17A-5A57-1057-9ACF7AA2D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246BCC-01F0-2672-68F2-1024787FF0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03CD2-AC81-3EFF-723F-06328B35C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0CB1A7-57EC-E1EA-52BC-302177BBD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22973-4E4D-89E9-5C14-57CD9960C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891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EC277-1A41-A76B-51C2-5EBDD2481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F453B-10B5-E927-7AB3-553CBE01A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4576B-15E9-74F6-2120-891ACA4CB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088B53-CF85-6C4C-9C09-023BC5A54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34A53-8C28-EB4D-3D4E-C40682D12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433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B3F1F-8DCA-59A8-B9B6-03B6DA059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E73B7-73E9-E4C6-BFEF-761B51949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6BBFA-EE4F-7570-7545-36667E6EE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052967-0A55-BAC0-FE22-5CEA9E444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FE6CF-CD59-A462-5EDC-3E8B9F34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45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48EF1-CD67-A3E6-5255-6A88E0848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13970-0551-2DE8-C3BD-E596F12820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A37107-827D-F5D6-D58D-D69DE471A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FCE7E6-1D6C-9B4C-87CD-65A61589F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136CB0-B6BD-E062-D234-5F4BED6F6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A0ACCF-1365-33F7-D989-4DAA13D60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528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993CC-90EF-3BB7-C5BC-7A230E6DE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BEB45-1B44-9F02-81CC-19708EF933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6DD0B-D1B8-0DC2-B7A2-1C5A9D087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03B64D-76F6-0749-E384-0FCD7FB99E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C9DB53-D0F4-3C42-E565-746D5B10E3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97AB66-21BC-2322-6607-8EDF9A7E5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B0280C-DA33-0016-AEF9-47C1FC676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5BAB50-CBEB-8DAF-9348-5B308C68C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135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D7A7E-5648-E634-A64B-4A4AFE6BE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773A96-4164-8A73-39C6-DC0623291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76C565-1D8A-149A-6D81-A84838DDE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D18C29-B933-B532-F29F-02235884C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492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723778-F570-690B-8D58-389B6713C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16885C-54C7-6D55-E796-DE0C5385C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4CB66F-8675-3443-535A-B07D4E6AF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482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5DB85-68D3-7E7F-76A5-011119C1B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964BB-828C-CF15-021C-27BA0D040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86EEE-D1FB-565B-AF72-6E4B46FEF2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A9DEAC-7E62-9FE1-A76F-8528E122D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8CE664-785F-2EBE-C041-8B5C18016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769851-0509-7D23-D15E-B54DA65EE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84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95DF6-BA9E-3C65-1981-DED847B15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00D3F9-39A2-13DB-F32A-A3ECDD0A4E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3FF8B4-F76E-FB10-4AEA-0AEBA60E23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EC0D7B-95DF-E7E2-7866-C58867760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C15821-77E9-AF44-D1DB-D533A4AEE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F65045-1346-01EA-8B0A-E00565EB3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154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D85CE-1E6C-FFB8-7984-ADB76958C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6F52E-C3AF-FB06-92D4-4D12025072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EDFA7-F2F6-7E48-5810-A7C6418C5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07CF8D-EE1D-5965-F52E-49D3ACEDF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2D847-0713-6F84-709B-5778305BF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851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558242-87DD-B88E-B3CF-334C92BC89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548AAD-737F-0F54-929C-E08BD951F8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2D1D7-BC6C-DAA8-DE9F-7D122EB4B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356686-BDFD-E55A-DF1D-5987446A7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2298B5-B254-EBF5-4045-1214FE8E9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1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E9AF24-FAEA-1EA4-66FC-432EF1F9C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B3E771-AB44-CD9D-7B2C-655C066DE4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6B9D5-7777-DBC2-F2F4-16D25B454B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DE2E7F-34B7-4DBD-8E0C-AE36B5389851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7545CA-FC0D-241F-AE10-A131DA912F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FD59B-E06F-384D-AE87-42F06939BB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05E72-5586-47BA-BEC2-BE6094A393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886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4FF19-6DCF-7ADE-E780-CB518467D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40" y="758824"/>
            <a:ext cx="11008360" cy="49917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Ali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Alezawy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2440506	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Uba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8114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261FD-EF17-9F52-3932-D955965D0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 Haven Florists: Adapting to a Changing Retail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67D2F-A0FA-F3D6-E829-A93F5A07B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dirty="0"/>
            </a:br>
            <a:r>
              <a:rPr lang="en-GB" u="sng" dirty="0"/>
              <a:t>A Case Study on Challenges &amp; Solutions</a:t>
            </a:r>
          </a:p>
          <a:p>
            <a:pPr marL="0" indent="0">
              <a:buNone/>
            </a:pPr>
            <a:r>
              <a:rPr lang="en-GB" dirty="0"/>
              <a:t>Content</a:t>
            </a:r>
            <a:r>
              <a:rPr lang="en-GB" b="1" dirty="0"/>
              <a:t>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Small, independent flower shop in Norwich, UK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Founded in 2016 by Liam &amp; Priya Patel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Known for eco-friendly packaging and custom arrangements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Facing 30% drop in in-store sales due to rising costs and online competition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664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4B3A2-F305-AD6B-EA97-E9D7EAB76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Identifying the Problem – 5W2H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13273885-C2C4-D511-5A45-EDE54321A6F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945547"/>
            <a:ext cx="8908208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Who: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Green Haven Florists – small, local florist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30% sales drop, low online growth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When: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Over the past year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Where: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Norwich, UK – area with reduced foot traffic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Shift to online shopping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costs and competition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Outdated website and weak marketing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Customers prefer convenience and lower prices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much: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30% sales decline</a:t>
            </a:r>
          </a:p>
        </p:txBody>
      </p:sp>
    </p:spTree>
    <p:extLst>
      <p:ext uri="{BB962C8B-B14F-4D97-AF65-F5344CB8AC3E}">
        <p14:creationId xmlns:p14="http://schemas.microsoft.com/office/powerpoint/2010/main" val="2101902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3370F-1A9A-0A39-C0AB-B63BAB339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0A168-7EE1-C5CA-98DB-F5E20BEA5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Political:</a:t>
            </a:r>
            <a:r>
              <a:rPr lang="en-GB" dirty="0"/>
              <a:t> Sustainability laws = higher costs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Economic:</a:t>
            </a:r>
            <a:r>
              <a:rPr lang="en-GB" dirty="0"/>
              <a:t> Rising flower/material costs; customers more price-sensitive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Social:</a:t>
            </a:r>
            <a:r>
              <a:rPr lang="en-GB" dirty="0"/>
              <a:t> Shift to online buying; demand for fast delivery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Technological:</a:t>
            </a:r>
            <a:r>
              <a:rPr lang="en-GB" dirty="0"/>
              <a:t> Poor website and social media presence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Environmental:</a:t>
            </a:r>
            <a:r>
              <a:rPr lang="en-GB" dirty="0"/>
              <a:t> Sustainability expected but expensive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Legal:</a:t>
            </a:r>
            <a:r>
              <a:rPr lang="en-GB" dirty="0"/>
              <a:t> New packaging and delivery rules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017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2E439-857E-1E96-A337-CF717161E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Diagram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63DA19-8EAB-97C1-3EDB-D8D22D0C4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8276" y="2172162"/>
            <a:ext cx="7827942" cy="3609145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1C584A3-EE4D-B360-B187-628DF698C33A}"/>
              </a:ext>
            </a:extLst>
          </p:cNvPr>
          <p:cNvSpPr/>
          <p:nvPr/>
        </p:nvSpPr>
        <p:spPr>
          <a:xfrm>
            <a:off x="8410669" y="3429000"/>
            <a:ext cx="1955549" cy="109547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95C272-F824-8E2B-F314-BDF9A05FD863}"/>
              </a:ext>
            </a:extLst>
          </p:cNvPr>
          <p:cNvSpPr txBox="1"/>
          <p:nvPr/>
        </p:nvSpPr>
        <p:spPr>
          <a:xfrm>
            <a:off x="8590157" y="3503353"/>
            <a:ext cx="15965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Problem</a:t>
            </a:r>
          </a:p>
          <a:p>
            <a:endParaRPr lang="en-GB" sz="1200" dirty="0"/>
          </a:p>
          <a:p>
            <a:r>
              <a:rPr lang="en-GB" sz="1200" dirty="0"/>
              <a:t>Drop in sales and profits</a:t>
            </a:r>
          </a:p>
          <a:p>
            <a:endParaRPr lang="en-GB" sz="12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FB6CCF3-B41E-3F4D-0CB0-D2812F1AD5FA}"/>
              </a:ext>
            </a:extLst>
          </p:cNvPr>
          <p:cNvSpPr/>
          <p:nvPr/>
        </p:nvSpPr>
        <p:spPr>
          <a:xfrm>
            <a:off x="4813570" y="2761849"/>
            <a:ext cx="1638677" cy="9958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762DACF-E25B-A0F8-4E9B-E37A12088C48}"/>
              </a:ext>
            </a:extLst>
          </p:cNvPr>
          <p:cNvSpPr/>
          <p:nvPr/>
        </p:nvSpPr>
        <p:spPr>
          <a:xfrm>
            <a:off x="3174893" y="2761848"/>
            <a:ext cx="1638677" cy="9958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9DD4116-E431-33EF-C170-413298F23B14}"/>
              </a:ext>
            </a:extLst>
          </p:cNvPr>
          <p:cNvSpPr/>
          <p:nvPr/>
        </p:nvSpPr>
        <p:spPr>
          <a:xfrm>
            <a:off x="6417686" y="2768013"/>
            <a:ext cx="1638677" cy="9958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773F266-D794-AA9E-72BF-71A23260160B}"/>
              </a:ext>
            </a:extLst>
          </p:cNvPr>
          <p:cNvSpPr/>
          <p:nvPr/>
        </p:nvSpPr>
        <p:spPr>
          <a:xfrm>
            <a:off x="3553486" y="4273820"/>
            <a:ext cx="1638677" cy="9958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102630F-0791-FF90-76BC-796DC61FAFCE}"/>
              </a:ext>
            </a:extLst>
          </p:cNvPr>
          <p:cNvSpPr/>
          <p:nvPr/>
        </p:nvSpPr>
        <p:spPr>
          <a:xfrm>
            <a:off x="5036745" y="4310119"/>
            <a:ext cx="1638677" cy="9958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448699A-F86F-4A1D-3718-DBC9FCA0A242}"/>
              </a:ext>
            </a:extLst>
          </p:cNvPr>
          <p:cNvSpPr/>
          <p:nvPr/>
        </p:nvSpPr>
        <p:spPr>
          <a:xfrm>
            <a:off x="6592502" y="4348681"/>
            <a:ext cx="1638677" cy="99588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F41D866-2C90-2E60-0E15-344CD57B1228}"/>
              </a:ext>
            </a:extLst>
          </p:cNvPr>
          <p:cNvSpPr txBox="1"/>
          <p:nvPr/>
        </p:nvSpPr>
        <p:spPr>
          <a:xfrm>
            <a:off x="3322622" y="2961785"/>
            <a:ext cx="1311458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No online ordering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No loyalty or delivery services</a:t>
            </a:r>
          </a:p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DBCDA43-994D-85FB-4BD3-19F7FAB175A5}"/>
              </a:ext>
            </a:extLst>
          </p:cNvPr>
          <p:cNvSpPr txBox="1"/>
          <p:nvPr/>
        </p:nvSpPr>
        <p:spPr>
          <a:xfrm>
            <a:off x="4940102" y="2821206"/>
            <a:ext cx="131145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poor website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Poor delivery system</a:t>
            </a:r>
          </a:p>
          <a:p>
            <a:r>
              <a:rPr lang="en-GB" sz="1100" dirty="0"/>
              <a:t> </a:t>
            </a:r>
          </a:p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A8A9698-D24D-24E4-C238-2A9C9E13042A}"/>
              </a:ext>
            </a:extLst>
          </p:cNvPr>
          <p:cNvSpPr txBox="1"/>
          <p:nvPr/>
        </p:nvSpPr>
        <p:spPr>
          <a:xfrm>
            <a:off x="6839031" y="4527254"/>
            <a:ext cx="131145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Competition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Less foot traffic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Covid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Inflation</a:t>
            </a:r>
          </a:p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E48FF78-F1DB-135E-1018-8E8656EA99C1}"/>
              </a:ext>
            </a:extLst>
          </p:cNvPr>
          <p:cNvSpPr txBox="1"/>
          <p:nvPr/>
        </p:nvSpPr>
        <p:spPr>
          <a:xfrm>
            <a:off x="5200354" y="4428837"/>
            <a:ext cx="13114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No customer 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Not following trends</a:t>
            </a:r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2BAF153-189B-D356-999C-9A6A64015F59}"/>
              </a:ext>
            </a:extLst>
          </p:cNvPr>
          <p:cNvSpPr txBox="1"/>
          <p:nvPr/>
        </p:nvSpPr>
        <p:spPr>
          <a:xfrm>
            <a:off x="3688805" y="4443056"/>
            <a:ext cx="13114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Rising flower  costs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Expensive packaging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E9CF316-3512-E2DC-5CDD-E33999DA7981}"/>
              </a:ext>
            </a:extLst>
          </p:cNvPr>
          <p:cNvSpPr txBox="1"/>
          <p:nvPr/>
        </p:nvSpPr>
        <p:spPr>
          <a:xfrm>
            <a:off x="6609966" y="2802008"/>
            <a:ext cx="1311458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Limited Staff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poor marketing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Staff focused mainly in store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585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D5838-4779-0DFA-64EA-E6C135F8B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53545-2446-8332-602B-55066B4B5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09" y="1825625"/>
            <a:ext cx="10795782" cy="5032375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Content:</a:t>
            </a:r>
            <a:endParaRPr lang="en-GB" sz="3600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Green Haven is facing tough 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But with digital upgrades, new services, and better marketing, they can recover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Focus on customer needs, cost control, and online presence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15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C8218-C0E1-96DA-9A3C-F3CA4C56D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7843" y="2766218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941187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FE480-FDF7-5729-7395-AEFCC27D5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EFF33-A544-89AF-C837-563CACBAD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Content:</a:t>
            </a:r>
            <a:endParaRPr lang="en-GB" sz="4000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5W2H: Ishikawa, K. (1985). </a:t>
            </a:r>
            <a:r>
              <a:rPr lang="en-GB" i="1" dirty="0"/>
              <a:t>What is Total Quality Control?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PESTEL: Johnson, G. et al. (2008). </a:t>
            </a:r>
            <a:r>
              <a:rPr lang="en-GB" i="1" dirty="0"/>
              <a:t>Exploring Corporate Strategy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Fishbone Diagram: Ishikawa, K. (1990). </a:t>
            </a:r>
            <a:r>
              <a:rPr lang="en-GB" i="1" dirty="0"/>
              <a:t>Introduction to Quality Control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Deloitte (2023) – </a:t>
            </a:r>
            <a:r>
              <a:rPr lang="en-GB" i="1" dirty="0"/>
              <a:t>Digital Transformation for SMEs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UK Retail Trends: Statista &amp; ONS (2024)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535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373</Words>
  <Application>Microsoft Office PowerPoint</Application>
  <PresentationFormat>Widescreen</PresentationFormat>
  <Paragraphs>71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Green Haven Florists: Adapting to a Changing Retail Environment</vt:lpstr>
      <vt:lpstr>Identifying the Problem – 5W2H</vt:lpstr>
      <vt:lpstr>PESTEL Analysis</vt:lpstr>
      <vt:lpstr>Fishbone Diagram</vt:lpstr>
      <vt:lpstr>Moving Forward</vt:lpstr>
      <vt:lpstr>Any Questions?</vt:lpstr>
      <vt:lpstr>Refrences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 Al Ezawy (2440506)</dc:creator>
  <cp:lastModifiedBy>Ali Al Ezawy (2440506)</cp:lastModifiedBy>
  <cp:revision>1</cp:revision>
  <dcterms:created xsi:type="dcterms:W3CDTF">2025-10-11T15:29:39Z</dcterms:created>
  <dcterms:modified xsi:type="dcterms:W3CDTF">2025-10-11T16:19:49Z</dcterms:modified>
</cp:coreProperties>
</file>