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74" r:id="rId4"/>
    <p:sldId id="258" r:id="rId5"/>
    <p:sldId id="273" r:id="rId6"/>
    <p:sldId id="277" r:id="rId7"/>
    <p:sldId id="278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5" r:id="rId18"/>
    <p:sldId id="276" r:id="rId19"/>
    <p:sldId id="279" r:id="rId20"/>
    <p:sldId id="26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9A1"/>
    <a:srgbClr val="277A22"/>
    <a:srgbClr val="00BFFF"/>
    <a:srgbClr val="DEB8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1F828A-77A5-60E9-E50D-24B450C1101E}" v="890" dt="2026-07-17T23:41:14.758"/>
    <p1510:client id="{4EF3117D-73E3-9350-BB2A-01448334E4ED}" v="3" dt="2026-07-18T13:39:12.509"/>
    <p1510:client id="{CB0255D5-9EE9-45C9-D271-3734A186C7DE}" v="7" dt="2026-07-19T21:17:10.932"/>
    <p1510:client id="{E5C7A7BB-962F-170C-5C02-C4AEF6299024}" v="1219" dt="2026-07-18T11:20:03.7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ty Anita Owusu (2521404)" userId="S::2521404@student.uwtsd.ac.uk::7002b219-df7e-4b47-841a-6c94d1c6b200" providerId="AD" clId="Web-{0CBFA302-69F3-2EB5-56A7-60BAE8CC2386}"/>
    <pc:docChg chg="modSld">
      <pc:chgData name="Betty Anita Owusu (2521404)" userId="S::2521404@student.uwtsd.ac.uk::7002b219-df7e-4b47-841a-6c94d1c6b200" providerId="AD" clId="Web-{0CBFA302-69F3-2EB5-56A7-60BAE8CC2386}" dt="2026-06-29T18:18:09.238" v="386" actId="14100"/>
      <pc:docMkLst>
        <pc:docMk/>
      </pc:docMkLst>
    </pc:docChg>
  </pc:docChgLst>
  <pc:docChgLst>
    <pc:chgData name="Betty Anita Owusu (2521404)" userId="S::2521404@student.uwtsd.ac.uk::7002b219-df7e-4b47-841a-6c94d1c6b200" providerId="AD" clId="Web-{8508CEE4-2BA7-9C0D-D25D-538D299D457A}"/>
    <pc:docChg chg="modSld">
      <pc:chgData name="Betty Anita Owusu (2521404)" userId="S::2521404@student.uwtsd.ac.uk::7002b219-df7e-4b47-841a-6c94d1c6b200" providerId="AD" clId="Web-{8508CEE4-2BA7-9C0D-D25D-538D299D457A}" dt="2026-06-25T13:40:41.009" v="19" actId="20577"/>
      <pc:docMkLst>
        <pc:docMk/>
      </pc:docMkLst>
      <pc:sldChg chg="modSp">
        <pc:chgData name="Betty Anita Owusu (2521404)" userId="S::2521404@student.uwtsd.ac.uk::7002b219-df7e-4b47-841a-6c94d1c6b200" providerId="AD" clId="Web-{8508CEE4-2BA7-9C0D-D25D-538D299D457A}" dt="2026-06-25T13:40:24.196" v="10" actId="20577"/>
        <pc:sldMkLst>
          <pc:docMk/>
          <pc:sldMk cId="3769004836" sldId="257"/>
        </pc:sldMkLst>
      </pc:sldChg>
      <pc:sldChg chg="modSp">
        <pc:chgData name="Betty Anita Owusu (2521404)" userId="S::2521404@student.uwtsd.ac.uk::7002b219-df7e-4b47-841a-6c94d1c6b200" providerId="AD" clId="Web-{8508CEE4-2BA7-9C0D-D25D-538D299D457A}" dt="2026-06-25T13:40:41.009" v="19" actId="20577"/>
        <pc:sldMkLst>
          <pc:docMk/>
          <pc:sldMk cId="1563678675" sldId="258"/>
        </pc:sldMkLst>
        <pc:spChg chg="mod">
          <ac:chgData name="Betty Anita Owusu (2521404)" userId="S::2521404@student.uwtsd.ac.uk::7002b219-df7e-4b47-841a-6c94d1c6b200" providerId="AD" clId="Web-{8508CEE4-2BA7-9C0D-D25D-538D299D457A}" dt="2026-06-25T13:40:41.009" v="19" actId="20577"/>
          <ac:spMkLst>
            <pc:docMk/>
            <pc:sldMk cId="1563678675" sldId="258"/>
            <ac:spMk id="2" creationId="{3A476188-5E91-AB66-0FFC-D85828B4C4BC}"/>
          </ac:spMkLst>
        </pc:spChg>
      </pc:sldChg>
    </pc:docChg>
  </pc:docChgLst>
  <pc:docChgLst>
    <pc:chgData name="Betty Anita Owusu (2521404)" userId="S::2521404@student.uwtsd.ac.uk::7002b219-df7e-4b47-841a-6c94d1c6b200" providerId="AD" clId="Web-{4047399A-6B75-5A6A-B90A-08014EBAE767}"/>
    <pc:docChg chg="addSld modSld">
      <pc:chgData name="Betty Anita Owusu (2521404)" userId="S::2521404@student.uwtsd.ac.uk::7002b219-df7e-4b47-841a-6c94d1c6b200" providerId="AD" clId="Web-{4047399A-6B75-5A6A-B90A-08014EBAE767}" dt="2026-07-04T17:57:57.535" v="155" actId="14100"/>
      <pc:docMkLst>
        <pc:docMk/>
      </pc:docMkLst>
      <pc:sldChg chg="addSp delSp modSp new">
        <pc:chgData name="Betty Anita Owusu (2521404)" userId="S::2521404@student.uwtsd.ac.uk::7002b219-df7e-4b47-841a-6c94d1c6b200" providerId="AD" clId="Web-{4047399A-6B75-5A6A-B90A-08014EBAE767}" dt="2026-07-04T17:43:48.925" v="137"/>
        <pc:sldMkLst>
          <pc:docMk/>
          <pc:sldMk cId="885779737" sldId="268"/>
        </pc:sldMkLst>
        <pc:spChg chg="mod">
          <ac:chgData name="Betty Anita Owusu (2521404)" userId="S::2521404@student.uwtsd.ac.uk::7002b219-df7e-4b47-841a-6c94d1c6b200" providerId="AD" clId="Web-{4047399A-6B75-5A6A-B90A-08014EBAE767}" dt="2026-07-04T17:33:36.918" v="37" actId="20577"/>
          <ac:spMkLst>
            <pc:docMk/>
            <pc:sldMk cId="885779737" sldId="268"/>
            <ac:spMk id="2" creationId="{6AB0FB08-8C36-FDE0-70DA-D1F36BA5DC24}"/>
          </ac:spMkLst>
        </pc:spChg>
      </pc:sldChg>
      <pc:sldChg chg="addSp delSp modSp new">
        <pc:chgData name="Betty Anita Owusu (2521404)" userId="S::2521404@student.uwtsd.ac.uk::7002b219-df7e-4b47-841a-6c94d1c6b200" providerId="AD" clId="Web-{4047399A-6B75-5A6A-B90A-08014EBAE767}" dt="2026-07-04T17:57:57.535" v="155" actId="14100"/>
        <pc:sldMkLst>
          <pc:docMk/>
          <pc:sldMk cId="3135795312" sldId="269"/>
        </pc:sldMkLst>
        <pc:spChg chg="mod">
          <ac:chgData name="Betty Anita Owusu (2521404)" userId="S::2521404@student.uwtsd.ac.uk::7002b219-df7e-4b47-841a-6c94d1c6b200" providerId="AD" clId="Web-{4047399A-6B75-5A6A-B90A-08014EBAE767}" dt="2026-07-04T17:44:36.411" v="150" actId="14100"/>
          <ac:spMkLst>
            <pc:docMk/>
            <pc:sldMk cId="3135795312" sldId="269"/>
            <ac:spMk id="2" creationId="{EFCEB2EE-CA58-20AD-6F45-B0EE18018E5C}"/>
          </ac:spMkLst>
        </pc:spChg>
      </pc:sldChg>
    </pc:docChg>
  </pc:docChgLst>
  <pc:docChgLst>
    <pc:chgData name="Mohamedraza Mohamed (2520393)" userId="S::2520393@student.uwtsd.ac.uk::a40713a0-ced0-4610-91e3-99f2409a1b43" providerId="AD" clId="Web-{1741572D-3EDB-A533-49C0-B941B2FAEFF0}"/>
    <pc:docChg chg="addSld delSld modSld">
      <pc:chgData name="Mohamedraza Mohamed (2520393)" userId="S::2520393@student.uwtsd.ac.uk::a40713a0-ced0-4610-91e3-99f2409a1b43" providerId="AD" clId="Web-{1741572D-3EDB-A533-49C0-B941B2FAEFF0}" dt="2026-06-28T22:58:54.605" v="109" actId="20577"/>
      <pc:docMkLst>
        <pc:docMk/>
      </pc:docMkLst>
      <pc:sldChg chg="modSp new">
        <pc:chgData name="Mohamedraza Mohamed (2520393)" userId="S::2520393@student.uwtsd.ac.uk::a40713a0-ced0-4610-91e3-99f2409a1b43" providerId="AD" clId="Web-{1741572D-3EDB-A533-49C0-B941B2FAEFF0}" dt="2026-06-28T22:58:54.605" v="109" actId="20577"/>
        <pc:sldMkLst>
          <pc:docMk/>
          <pc:sldMk cId="3555096489" sldId="261"/>
        </pc:sldMkLst>
        <pc:spChg chg="mod">
          <ac:chgData name="Mohamedraza Mohamed (2520393)" userId="S::2520393@student.uwtsd.ac.uk::a40713a0-ced0-4610-91e3-99f2409a1b43" providerId="AD" clId="Web-{1741572D-3EDB-A533-49C0-B941B2FAEFF0}" dt="2026-06-28T22:57:39.398" v="97" actId="1076"/>
          <ac:spMkLst>
            <pc:docMk/>
            <pc:sldMk cId="3555096489" sldId="261"/>
            <ac:spMk id="2" creationId="{A05FA6EF-06F5-37C6-5888-05C653D13821}"/>
          </ac:spMkLst>
        </pc:spChg>
        <pc:spChg chg="mod">
          <ac:chgData name="Mohamedraza Mohamed (2520393)" userId="S::2520393@student.uwtsd.ac.uk::a40713a0-ced0-4610-91e3-99f2409a1b43" providerId="AD" clId="Web-{1741572D-3EDB-A533-49C0-B941B2FAEFF0}" dt="2026-06-28T22:58:54.605" v="109" actId="20577"/>
          <ac:spMkLst>
            <pc:docMk/>
            <pc:sldMk cId="3555096489" sldId="261"/>
            <ac:spMk id="3" creationId="{8946AE99-0DFA-3A90-6CDC-9800B7609243}"/>
          </ac:spMkLst>
        </pc:spChg>
      </pc:sldChg>
    </pc:docChg>
  </pc:docChgLst>
  <pc:docChgLst>
    <pc:chgData name="Betty Anita Owusu (2521404)" userId="S::2521404@student.uwtsd.ac.uk::7002b219-df7e-4b47-841a-6c94d1c6b200" providerId="AD" clId="Web-{CB0255D5-9EE9-45C9-D271-3734A186C7DE}"/>
    <pc:docChg chg="modSld">
      <pc:chgData name="Betty Anita Owusu (2521404)" userId="S::2521404@student.uwtsd.ac.uk::7002b219-df7e-4b47-841a-6c94d1c6b200" providerId="AD" clId="Web-{CB0255D5-9EE9-45C9-D271-3734A186C7DE}" dt="2026-07-19T21:17:06.541" v="2" actId="20577"/>
      <pc:docMkLst>
        <pc:docMk/>
      </pc:docMkLst>
      <pc:sldChg chg="modSp">
        <pc:chgData name="Betty Anita Owusu (2521404)" userId="S::2521404@student.uwtsd.ac.uk::7002b219-df7e-4b47-841a-6c94d1c6b200" providerId="AD" clId="Web-{CB0255D5-9EE9-45C9-D271-3734A186C7DE}" dt="2026-07-19T21:17:06.541" v="2" actId="20577"/>
        <pc:sldMkLst>
          <pc:docMk/>
          <pc:sldMk cId="648346985" sldId="275"/>
        </pc:sldMkLst>
        <pc:spChg chg="mod">
          <ac:chgData name="Betty Anita Owusu (2521404)" userId="S::2521404@student.uwtsd.ac.uk::7002b219-df7e-4b47-841a-6c94d1c6b200" providerId="AD" clId="Web-{CB0255D5-9EE9-45C9-D271-3734A186C7DE}" dt="2026-07-19T21:17:06.541" v="2" actId="20577"/>
          <ac:spMkLst>
            <pc:docMk/>
            <pc:sldMk cId="648346985" sldId="275"/>
            <ac:spMk id="10" creationId="{F777B636-BA28-FBEE-F73C-7E81C82777A6}"/>
          </ac:spMkLst>
        </pc:spChg>
      </pc:sldChg>
    </pc:docChg>
  </pc:docChgLst>
  <pc:docChgLst>
    <pc:chgData name="Marinela-Ana Matei (2523890)" userId="S::2523890@student.uwtsd.ac.uk::0d7d971f-86b1-43f5-9932-b41d854709c0" providerId="AD" clId="Web-{BB2EE4CA-3209-006E-5A67-EE85E374A4B6}"/>
    <pc:docChg chg="modSld">
      <pc:chgData name="Marinela-Ana Matei (2523890)" userId="S::2523890@student.uwtsd.ac.uk::0d7d971f-86b1-43f5-9932-b41d854709c0" providerId="AD" clId="Web-{BB2EE4CA-3209-006E-5A67-EE85E374A4B6}" dt="2026-07-15T08:35:45.765" v="1" actId="1076"/>
      <pc:docMkLst>
        <pc:docMk/>
      </pc:docMkLst>
      <pc:sldChg chg="modSp">
        <pc:chgData name="Marinela-Ana Matei (2523890)" userId="S::2523890@student.uwtsd.ac.uk::0d7d971f-86b1-43f5-9932-b41d854709c0" providerId="AD" clId="Web-{BB2EE4CA-3209-006E-5A67-EE85E374A4B6}" dt="2026-07-15T08:35:45.765" v="1" actId="1076"/>
        <pc:sldMkLst>
          <pc:docMk/>
          <pc:sldMk cId="1144648104" sldId="267"/>
        </pc:sldMkLst>
        <pc:graphicFrameChg chg="mod">
          <ac:chgData name="Marinela-Ana Matei (2523890)" userId="S::2523890@student.uwtsd.ac.uk::0d7d971f-86b1-43f5-9932-b41d854709c0" providerId="AD" clId="Web-{BB2EE4CA-3209-006E-5A67-EE85E374A4B6}" dt="2026-07-15T08:35:45.765" v="1" actId="1076"/>
          <ac:graphicFrameMkLst>
            <pc:docMk/>
            <pc:sldMk cId="1144648104" sldId="267"/>
            <ac:graphicFrameMk id="24" creationId="{2218EC8B-080C-BD13-6C09-BF1060EB6905}"/>
          </ac:graphicFrameMkLst>
        </pc:graphicFrameChg>
      </pc:sldChg>
    </pc:docChg>
  </pc:docChgLst>
  <pc:docChgLst>
    <pc:chgData name="Betty Anita Owusu (2521404)" userId="S::2521404@student.uwtsd.ac.uk::7002b219-df7e-4b47-841a-6c94d1c6b200" providerId="AD" clId="Web-{C7048D18-3347-9989-F7A4-C834391347AE}"/>
    <pc:docChg chg="addSld modSld">
      <pc:chgData name="Betty Anita Owusu (2521404)" userId="S::2521404@student.uwtsd.ac.uk::7002b219-df7e-4b47-841a-6c94d1c6b200" providerId="AD" clId="Web-{C7048D18-3347-9989-F7A4-C834391347AE}" dt="2026-07-05T04:28:42.319" v="377"/>
      <pc:docMkLst>
        <pc:docMk/>
      </pc:docMkLst>
    </pc:docChg>
  </pc:docChgLst>
  <pc:docChgLst>
    <pc:chgData name="Mohamedraza Mohamed (2520393)" userId="S::2520393@student.uwtsd.ac.uk::a40713a0-ced0-4610-91e3-99f2409a1b43" providerId="AD" clId="Web-{6E8F9FF5-39FD-DB3E-61BE-92B57B7A9E82}"/>
    <pc:docChg chg="modSld">
      <pc:chgData name="Mohamedraza Mohamed (2520393)" userId="S::2520393@student.uwtsd.ac.uk::a40713a0-ced0-4610-91e3-99f2409a1b43" providerId="AD" clId="Web-{6E8F9FF5-39FD-DB3E-61BE-92B57B7A9E82}" dt="2026-06-28T22:45:33.365" v="8" actId="1076"/>
      <pc:docMkLst>
        <pc:docMk/>
      </pc:docMkLst>
    </pc:docChg>
  </pc:docChgLst>
  <pc:docChgLst>
    <pc:chgData name="Betty Anita Owusu (2521404)" userId="S::2521404@student.uwtsd.ac.uk::7002b219-df7e-4b47-841a-6c94d1c6b200" providerId="AD" clId="Web-{41BB12CC-2EFC-42B6-E1D3-E863C524D174}"/>
    <pc:docChg chg="modSld">
      <pc:chgData name="Betty Anita Owusu (2521404)" userId="S::2521404@student.uwtsd.ac.uk::7002b219-df7e-4b47-841a-6c94d1c6b200" providerId="AD" clId="Web-{41BB12CC-2EFC-42B6-E1D3-E863C524D174}" dt="2026-06-29T21:29:25.284" v="540" actId="14100"/>
      <pc:docMkLst>
        <pc:docMk/>
      </pc:docMkLst>
    </pc:docChg>
  </pc:docChgLst>
  <pc:docChgLst>
    <pc:chgData name="Betty Anita Owusu (2521404)" userId="S::2521404@student.uwtsd.ac.uk::7002b219-df7e-4b47-841a-6c94d1c6b200" providerId="AD" clId="Web-{566DD4CB-BA0C-05B7-3C0F-4ED5E68C1A22}"/>
    <pc:docChg chg="addSld modSld">
      <pc:chgData name="Betty Anita Owusu (2521404)" userId="S::2521404@student.uwtsd.ac.uk::7002b219-df7e-4b47-841a-6c94d1c6b200" providerId="AD" clId="Web-{566DD4CB-BA0C-05B7-3C0F-4ED5E68C1A22}" dt="2026-06-24T21:34:58.113" v="860"/>
      <pc:docMkLst>
        <pc:docMk/>
      </pc:docMkLst>
      <pc:sldChg chg="addSp delSp modSp mod setBg">
        <pc:chgData name="Betty Anita Owusu (2521404)" userId="S::2521404@student.uwtsd.ac.uk::7002b219-df7e-4b47-841a-6c94d1c6b200" providerId="AD" clId="Web-{566DD4CB-BA0C-05B7-3C0F-4ED5E68C1A22}" dt="2026-06-24T21:32:39.806" v="857" actId="20577"/>
        <pc:sldMkLst>
          <pc:docMk/>
          <pc:sldMk cId="109857222" sldId="256"/>
        </pc:sldMkLst>
      </pc:sldChg>
      <pc:sldChg chg="addSp modSp new mod setBg">
        <pc:chgData name="Betty Anita Owusu (2521404)" userId="S::2521404@student.uwtsd.ac.uk::7002b219-df7e-4b47-841a-6c94d1c6b200" providerId="AD" clId="Web-{566DD4CB-BA0C-05B7-3C0F-4ED5E68C1A22}" dt="2026-06-24T21:34:00.890" v="858"/>
        <pc:sldMkLst>
          <pc:docMk/>
          <pc:sldMk cId="3769004836" sldId="257"/>
        </pc:sldMkLst>
      </pc:sldChg>
      <pc:sldChg chg="addSp delSp modSp new mod setBg">
        <pc:chgData name="Betty Anita Owusu (2521404)" userId="S::2521404@student.uwtsd.ac.uk::7002b219-df7e-4b47-841a-6c94d1c6b200" providerId="AD" clId="Web-{566DD4CB-BA0C-05B7-3C0F-4ED5E68C1A22}" dt="2026-06-24T21:34:58.113" v="860"/>
        <pc:sldMkLst>
          <pc:docMk/>
          <pc:sldMk cId="1563678675" sldId="258"/>
        </pc:sldMkLst>
        <pc:spChg chg="add del mod">
          <ac:chgData name="Betty Anita Owusu (2521404)" userId="S::2521404@student.uwtsd.ac.uk::7002b219-df7e-4b47-841a-6c94d1c6b200" providerId="AD" clId="Web-{566DD4CB-BA0C-05B7-3C0F-4ED5E68C1A22}" dt="2026-06-24T21:34:47.190" v="859" actId="20577"/>
          <ac:spMkLst>
            <pc:docMk/>
            <pc:sldMk cId="1563678675" sldId="258"/>
            <ac:spMk id="2" creationId="{3A476188-5E91-AB66-0FFC-D85828B4C4BC}"/>
          </ac:spMkLst>
        </pc:spChg>
      </pc:sldChg>
    </pc:docChg>
  </pc:docChgLst>
  <pc:docChgLst>
    <pc:chgData name="Betty Anita Owusu (2521404)" userId="S::2521404@student.uwtsd.ac.uk::7002b219-df7e-4b47-841a-6c94d1c6b200" providerId="AD" clId="Web-{4EF3117D-73E3-9350-BB2A-01448334E4ED}"/>
    <pc:docChg chg="modSld">
      <pc:chgData name="Betty Anita Owusu (2521404)" userId="S::2521404@student.uwtsd.ac.uk::7002b219-df7e-4b47-841a-6c94d1c6b200" providerId="AD" clId="Web-{4EF3117D-73E3-9350-BB2A-01448334E4ED}" dt="2026-07-18T13:38:42.212" v="1" actId="20577"/>
      <pc:docMkLst>
        <pc:docMk/>
      </pc:docMkLst>
      <pc:sldChg chg="modSp">
        <pc:chgData name="Betty Anita Owusu (2521404)" userId="S::2521404@student.uwtsd.ac.uk::7002b219-df7e-4b47-841a-6c94d1c6b200" providerId="AD" clId="Web-{4EF3117D-73E3-9350-BB2A-01448334E4ED}" dt="2026-07-18T13:38:42.212" v="1" actId="20577"/>
        <pc:sldMkLst>
          <pc:docMk/>
          <pc:sldMk cId="648346985" sldId="275"/>
        </pc:sldMkLst>
        <pc:spChg chg="mod">
          <ac:chgData name="Betty Anita Owusu (2521404)" userId="S::2521404@student.uwtsd.ac.uk::7002b219-df7e-4b47-841a-6c94d1c6b200" providerId="AD" clId="Web-{4EF3117D-73E3-9350-BB2A-01448334E4ED}" dt="2026-07-18T13:38:42.212" v="1" actId="20577"/>
          <ac:spMkLst>
            <pc:docMk/>
            <pc:sldMk cId="648346985" sldId="275"/>
            <ac:spMk id="10" creationId="{F777B636-BA28-FBEE-F73C-7E81C82777A6}"/>
          </ac:spMkLst>
        </pc:spChg>
      </pc:sldChg>
    </pc:docChg>
  </pc:docChgLst>
  <pc:docChgLst>
    <pc:chgData name="Betty Anita Owusu (2521404)" userId="S::2521404@student.uwtsd.ac.uk::7002b219-df7e-4b47-841a-6c94d1c6b200" providerId="AD" clId="Web-{30AD029E-5F46-520F-6779-26E68CA2AD6B}"/>
    <pc:docChg chg="addSld delSld modSld addSection delSection modSection">
      <pc:chgData name="Betty Anita Owusu (2521404)" userId="S::2521404@student.uwtsd.ac.uk::7002b219-df7e-4b47-841a-6c94d1c6b200" providerId="AD" clId="Web-{30AD029E-5F46-520F-6779-26E68CA2AD6B}" dt="2026-07-14T18:18:00.513" v="446"/>
      <pc:docMkLst>
        <pc:docMk/>
      </pc:docMkLst>
      <pc:sldChg chg="addSp delSp modSp mod setBg delAnim setClrOvrMap">
        <pc:chgData name="Betty Anita Owusu (2521404)" userId="S::2521404@student.uwtsd.ac.uk::7002b219-df7e-4b47-841a-6c94d1c6b200" providerId="AD" clId="Web-{30AD029E-5F46-520F-6779-26E68CA2AD6B}" dt="2026-07-14T16:11:54.107" v="269" actId="20577"/>
        <pc:sldMkLst>
          <pc:docMk/>
          <pc:sldMk cId="109857222" sldId="256"/>
        </pc:sldMkLst>
        <pc:spChg chg="add mod ord">
          <ac:chgData name="Betty Anita Owusu (2521404)" userId="S::2521404@student.uwtsd.ac.uk::7002b219-df7e-4b47-841a-6c94d1c6b200" providerId="AD" clId="Web-{30AD029E-5F46-520F-6779-26E68CA2AD6B}" dt="2026-07-14T16:11:54.107" v="269" actId="20577"/>
          <ac:spMkLst>
            <pc:docMk/>
            <pc:sldMk cId="109857222" sldId="256"/>
            <ac:spMk id="5" creationId="{15175ABC-DBBD-F708-DEF6-1342333C4C0F}"/>
          </ac:spMkLst>
        </pc:spChg>
        <pc:picChg chg="add mod">
          <ac:chgData name="Betty Anita Owusu (2521404)" userId="S::2521404@student.uwtsd.ac.uk::7002b219-df7e-4b47-841a-6c94d1c6b200" providerId="AD" clId="Web-{30AD029E-5F46-520F-6779-26E68CA2AD6B}" dt="2026-07-14T16:10:14.042" v="255" actId="14100"/>
          <ac:picMkLst>
            <pc:docMk/>
            <pc:sldMk cId="109857222" sldId="256"/>
            <ac:picMk id="6" creationId="{1FD5C59E-187A-2639-B3A5-F97CF6FF5E7A}"/>
          </ac:picMkLst>
        </pc:picChg>
      </pc:sldChg>
      <pc:sldChg chg="modSp">
        <pc:chgData name="Betty Anita Owusu (2521404)" userId="S::2521404@student.uwtsd.ac.uk::7002b219-df7e-4b47-841a-6c94d1c6b200" providerId="AD" clId="Web-{30AD029E-5F46-520F-6779-26E68CA2AD6B}" dt="2026-07-14T16:36:47.697" v="282" actId="20577"/>
        <pc:sldMkLst>
          <pc:docMk/>
          <pc:sldMk cId="3769004836" sldId="257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30.726" v="315"/>
        <pc:sldMkLst>
          <pc:docMk/>
          <pc:sldMk cId="3555096489" sldId="261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7.648" v="304"/>
        <pc:sldMkLst>
          <pc:docMk/>
          <pc:sldMk cId="311923802" sldId="262"/>
        </pc:sldMkLst>
      </pc:sldChg>
      <pc:sldChg chg="modSp add del">
        <pc:chgData name="Betty Anita Owusu (2521404)" userId="S::2521404@student.uwtsd.ac.uk::7002b219-df7e-4b47-841a-6c94d1c6b200" providerId="AD" clId="Web-{30AD029E-5F46-520F-6779-26E68CA2AD6B}" dt="2026-07-14T18:01:28.007" v="305"/>
        <pc:sldMkLst>
          <pc:docMk/>
          <pc:sldMk cId="1614983636" sldId="263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8.335" v="306"/>
        <pc:sldMkLst>
          <pc:docMk/>
          <pc:sldMk cId="2347825013" sldId="264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8.398" v="307"/>
        <pc:sldMkLst>
          <pc:docMk/>
          <pc:sldMk cId="4139365025" sldId="265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8.445" v="308"/>
        <pc:sldMkLst>
          <pc:docMk/>
          <pc:sldMk cId="1496232382" sldId="266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9.054" v="309"/>
        <pc:sldMkLst>
          <pc:docMk/>
          <pc:sldMk cId="1144648104" sldId="267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9.335" v="310"/>
        <pc:sldMkLst>
          <pc:docMk/>
          <pc:sldMk cId="885779737" sldId="268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9.632" v="311"/>
        <pc:sldMkLst>
          <pc:docMk/>
          <pc:sldMk cId="3135795312" sldId="269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29.913" v="312"/>
        <pc:sldMkLst>
          <pc:docMk/>
          <pc:sldMk cId="1219198132" sldId="270"/>
        </pc:sldMkLst>
      </pc:sldChg>
      <pc:sldChg chg="modSp">
        <pc:chgData name="Betty Anita Owusu (2521404)" userId="S::2521404@student.uwtsd.ac.uk::7002b219-df7e-4b47-841a-6c94d1c6b200" providerId="AD" clId="Web-{30AD029E-5F46-520F-6779-26E68CA2AD6B}" dt="2026-07-14T16:35:24.113" v="277" actId="14100"/>
        <pc:sldMkLst>
          <pc:docMk/>
          <pc:sldMk cId="2568014238" sldId="273"/>
        </pc:sldMkLst>
        <pc:spChg chg="mod">
          <ac:chgData name="Betty Anita Owusu (2521404)" userId="S::2521404@student.uwtsd.ac.uk::7002b219-df7e-4b47-841a-6c94d1c6b200" providerId="AD" clId="Web-{30AD029E-5F46-520F-6779-26E68CA2AD6B}" dt="2026-07-14T16:35:15.753" v="276" actId="14100"/>
          <ac:spMkLst>
            <pc:docMk/>
            <pc:sldMk cId="2568014238" sldId="273"/>
            <ac:spMk id="2" creationId="{705BCCFC-753F-8D7E-CFAA-78882F41CF6B}"/>
          </ac:spMkLst>
        </pc:spChg>
        <pc:spChg chg="mod">
          <ac:chgData name="Betty Anita Owusu (2521404)" userId="S::2521404@student.uwtsd.ac.uk::7002b219-df7e-4b47-841a-6c94d1c6b200" providerId="AD" clId="Web-{30AD029E-5F46-520F-6779-26E68CA2AD6B}" dt="2026-07-14T16:35:24.113" v="277" actId="14100"/>
          <ac:spMkLst>
            <pc:docMk/>
            <pc:sldMk cId="2568014238" sldId="273"/>
            <ac:spMk id="382" creationId="{C1794A52-1F5F-1FBC-5C44-9968DB558E5B}"/>
          </ac:spMkLst>
        </pc:spChg>
      </pc:sldChg>
      <pc:sldChg chg="add del">
        <pc:chgData name="Betty Anita Owusu (2521404)" userId="S::2521404@student.uwtsd.ac.uk::7002b219-df7e-4b47-841a-6c94d1c6b200" providerId="AD" clId="Web-{30AD029E-5F46-520F-6779-26E68CA2AD6B}" dt="2026-07-14T18:01:30.070" v="313"/>
        <pc:sldMkLst>
          <pc:docMk/>
          <pc:sldMk cId="648346985" sldId="275"/>
        </pc:sldMkLst>
      </pc:sldChg>
      <pc:sldChg chg="add del">
        <pc:chgData name="Betty Anita Owusu (2521404)" userId="S::2521404@student.uwtsd.ac.uk::7002b219-df7e-4b47-841a-6c94d1c6b200" providerId="AD" clId="Web-{30AD029E-5F46-520F-6779-26E68CA2AD6B}" dt="2026-07-14T18:01:30.242" v="314"/>
        <pc:sldMkLst>
          <pc:docMk/>
          <pc:sldMk cId="1086031543" sldId="276"/>
        </pc:sldMkLst>
      </pc:sldChg>
      <pc:sldChg chg="addSp delSp modSp add del mod setBg modClrScheme chgLayout">
        <pc:chgData name="Betty Anita Owusu (2521404)" userId="S::2521404@student.uwtsd.ac.uk::7002b219-df7e-4b47-841a-6c94d1c6b200" providerId="AD" clId="Web-{30AD029E-5F46-520F-6779-26E68CA2AD6B}" dt="2026-07-14T18:18:00.513" v="446"/>
        <pc:sldMkLst>
          <pc:docMk/>
          <pc:sldMk cId="962316477" sldId="278"/>
        </pc:sldMkLst>
        <pc:spChg chg="mod modVis">
          <ac:chgData name="Betty Anita Owusu (2521404)" userId="S::2521404@student.uwtsd.ac.uk::7002b219-df7e-4b47-841a-6c94d1c6b200" providerId="AD" clId="Web-{30AD029E-5F46-520F-6779-26E68CA2AD6B}" dt="2026-07-14T18:14:55.054" v="435"/>
          <ac:spMkLst>
            <pc:docMk/>
            <pc:sldMk cId="962316477" sldId="278"/>
            <ac:spMk id="2" creationId="{88B85F35-29FD-E4D7-9D78-B54177C081BD}"/>
          </ac:spMkLst>
        </pc:spChg>
        <pc:spChg chg="add mod">
          <ac:chgData name="Betty Anita Owusu (2521404)" userId="S::2521404@student.uwtsd.ac.uk::7002b219-df7e-4b47-841a-6c94d1c6b200" providerId="AD" clId="Web-{30AD029E-5F46-520F-6779-26E68CA2AD6B}" dt="2026-07-14T18:14:55.054" v="435"/>
          <ac:spMkLst>
            <pc:docMk/>
            <pc:sldMk cId="962316477" sldId="278"/>
            <ac:spMk id="409" creationId="{4B3A43A7-9AF2-9415-6B87-A35AE18271A7}"/>
          </ac:spMkLst>
        </pc:spChg>
        <pc:spChg chg="add mod modVis">
          <ac:chgData name="Betty Anita Owusu (2521404)" userId="S::2521404@student.uwtsd.ac.uk::7002b219-df7e-4b47-841a-6c94d1c6b200" providerId="AD" clId="Web-{30AD029E-5F46-520F-6779-26E68CA2AD6B}" dt="2026-07-14T18:14:55.054" v="435"/>
          <ac:spMkLst>
            <pc:docMk/>
            <pc:sldMk cId="962316477" sldId="278"/>
            <ac:spMk id="411" creationId="{4DEAAB81-9C29-3B53-C993-80C2F0851E57}"/>
          </ac:spMkLst>
        </pc:spChg>
        <pc:spChg chg="add mod modVis">
          <ac:chgData name="Betty Anita Owusu (2521404)" userId="S::2521404@student.uwtsd.ac.uk::7002b219-df7e-4b47-841a-6c94d1c6b200" providerId="AD" clId="Web-{30AD029E-5F46-520F-6779-26E68CA2AD6B}" dt="2026-07-14T18:14:55.054" v="435"/>
          <ac:spMkLst>
            <pc:docMk/>
            <pc:sldMk cId="962316477" sldId="278"/>
            <ac:spMk id="413" creationId="{19B57E17-B348-AFDE-9E7B-DDFBDC6A0143}"/>
          </ac:spMkLst>
        </pc:spChg>
        <pc:graphicFrameChg chg="add mod modGraphic">
          <ac:chgData name="Betty Anita Owusu (2521404)" userId="S::2521404@student.uwtsd.ac.uk::7002b219-df7e-4b47-841a-6c94d1c6b200" providerId="AD" clId="Web-{30AD029E-5F46-520F-6779-26E68CA2AD6B}" dt="2026-07-14T18:14:55.054" v="435"/>
          <ac:graphicFrameMkLst>
            <pc:docMk/>
            <pc:sldMk cId="962316477" sldId="278"/>
            <ac:graphicFrameMk id="483" creationId="{43E1760D-6F04-BB8E-E437-743DAB86B834}"/>
          </ac:graphicFrameMkLst>
        </pc:graphicFrameChg>
      </pc:sldChg>
    </pc:docChg>
  </pc:docChgLst>
  <pc:docChgLst>
    <pc:chgData name="Betty Anita Owusu (2521404)" userId="S::2521404@student.uwtsd.ac.uk::7002b219-df7e-4b47-841a-6c94d1c6b200" providerId="AD" clId="Web-{9139CEB5-6BEB-AEC8-9D60-28E0872FA15F}"/>
    <pc:docChg chg="addSld modSld">
      <pc:chgData name="Betty Anita Owusu (2521404)" userId="S::2521404@student.uwtsd.ac.uk::7002b219-df7e-4b47-841a-6c94d1c6b200" providerId="AD" clId="Web-{9139CEB5-6BEB-AEC8-9D60-28E0872FA15F}" dt="2026-07-10T02:40:21.597" v="1794"/>
      <pc:docMkLst>
        <pc:docMk/>
      </pc:docMkLst>
      <pc:sldChg chg="addSp delSp modSp mod setBg">
        <pc:chgData name="Betty Anita Owusu (2521404)" userId="S::2521404@student.uwtsd.ac.uk::7002b219-df7e-4b47-841a-6c94d1c6b200" providerId="AD" clId="Web-{9139CEB5-6BEB-AEC8-9D60-28E0872FA15F}" dt="2026-07-10T02:39:37.454" v="1792"/>
        <pc:sldMkLst>
          <pc:docMk/>
          <pc:sldMk cId="1563678675" sldId="258"/>
        </pc:sldMkLst>
        <pc:spChg chg="mod">
          <ac:chgData name="Betty Anita Owusu (2521404)" userId="S::2521404@student.uwtsd.ac.uk::7002b219-df7e-4b47-841a-6c94d1c6b200" providerId="AD" clId="Web-{9139CEB5-6BEB-AEC8-9D60-28E0872FA15F}" dt="2026-07-10T00:00:34.681" v="615" actId="14100"/>
          <ac:spMkLst>
            <pc:docMk/>
            <pc:sldMk cId="1563678675" sldId="258"/>
            <ac:spMk id="2" creationId="{3A476188-5E91-AB66-0FFC-D85828B4C4BC}"/>
          </ac:spMkLst>
        </pc:spChg>
        <pc:spChg chg="add mod">
          <ac:chgData name="Betty Anita Owusu (2521404)" userId="S::2521404@student.uwtsd.ac.uk::7002b219-df7e-4b47-841a-6c94d1c6b200" providerId="AD" clId="Web-{9139CEB5-6BEB-AEC8-9D60-28E0872FA15F}" dt="2026-07-09T23:54:44.886" v="598" actId="14100"/>
          <ac:spMkLst>
            <pc:docMk/>
            <pc:sldMk cId="1563678675" sldId="258"/>
            <ac:spMk id="5" creationId="{39218C5F-F8C7-740F-EBD5-D00C06245B84}"/>
          </ac:spMkLst>
        </pc:spChg>
      </pc:sldChg>
      <pc:sldChg chg="addSp delSp modSp new mod setBg">
        <pc:chgData name="Betty Anita Owusu (2521404)" userId="S::2521404@student.uwtsd.ac.uk::7002b219-df7e-4b47-841a-6c94d1c6b200" providerId="AD" clId="Web-{9139CEB5-6BEB-AEC8-9D60-28E0872FA15F}" dt="2026-07-10T02:38:56.406" v="1791"/>
        <pc:sldMkLst>
          <pc:docMk/>
          <pc:sldMk cId="1527452485" sldId="274"/>
        </pc:sldMkLst>
        <pc:spChg chg="add mod">
          <ac:chgData name="Betty Anita Owusu (2521404)" userId="S::2521404@student.uwtsd.ac.uk::7002b219-df7e-4b47-841a-6c94d1c6b200" providerId="AD" clId="Web-{9139CEB5-6BEB-AEC8-9D60-28E0872FA15F}" dt="2026-07-09T23:27:06.601" v="226" actId="688"/>
          <ac:spMkLst>
            <pc:docMk/>
            <pc:sldMk cId="1527452485" sldId="274"/>
            <ac:spMk id="2" creationId="{F58B9787-3034-89D2-3EF1-4319EE0683B2}"/>
          </ac:spMkLst>
        </pc:spChg>
        <pc:spChg chg="add mod">
          <ac:chgData name="Betty Anita Owusu (2521404)" userId="S::2521404@student.uwtsd.ac.uk::7002b219-df7e-4b47-841a-6c94d1c6b200" providerId="AD" clId="Web-{9139CEB5-6BEB-AEC8-9D60-28E0872FA15F}" dt="2026-07-09T23:19:03.410" v="137" actId="14100"/>
          <ac:spMkLst>
            <pc:docMk/>
            <pc:sldMk cId="1527452485" sldId="274"/>
            <ac:spMk id="3" creationId="{395C90F2-3A98-7BE3-4175-B5FE854A14DA}"/>
          </ac:spMkLst>
        </pc:spChg>
        <pc:spChg chg="add mod">
          <ac:chgData name="Betty Anita Owusu (2521404)" userId="S::2521404@student.uwtsd.ac.uk::7002b219-df7e-4b47-841a-6c94d1c6b200" providerId="AD" clId="Web-{9139CEB5-6BEB-AEC8-9D60-28E0872FA15F}" dt="2026-07-09T23:41:50.023" v="407" actId="14100"/>
          <ac:spMkLst>
            <pc:docMk/>
            <pc:sldMk cId="1527452485" sldId="274"/>
            <ac:spMk id="8" creationId="{354F4F72-04E4-D41F-A99F-68C8F58C7BF7}"/>
          </ac:spMkLst>
        </pc:spChg>
        <pc:spChg chg="add mod">
          <ac:chgData name="Betty Anita Owusu (2521404)" userId="S::2521404@student.uwtsd.ac.uk::7002b219-df7e-4b47-841a-6c94d1c6b200" providerId="AD" clId="Web-{9139CEB5-6BEB-AEC8-9D60-28E0872FA15F}" dt="2026-07-09T23:41:31.125" v="404" actId="14100"/>
          <ac:spMkLst>
            <pc:docMk/>
            <pc:sldMk cId="1527452485" sldId="274"/>
            <ac:spMk id="9" creationId="{646ABFE8-471E-8CF2-B5E9-FF0B63C14D61}"/>
          </ac:spMkLst>
        </pc:spChg>
      </pc:sldChg>
      <pc:sldChg chg="addSp modSp new mod setBg">
        <pc:chgData name="Betty Anita Owusu (2521404)" userId="S::2521404@student.uwtsd.ac.uk::7002b219-df7e-4b47-841a-6c94d1c6b200" providerId="AD" clId="Web-{9139CEB5-6BEB-AEC8-9D60-28E0872FA15F}" dt="2026-07-10T02:37:55.544" v="1788"/>
        <pc:sldMkLst>
          <pc:docMk/>
          <pc:sldMk cId="648346985" sldId="275"/>
        </pc:sldMkLst>
        <pc:spChg chg="add mod">
          <ac:chgData name="Betty Anita Owusu (2521404)" userId="S::2521404@student.uwtsd.ac.uk::7002b219-df7e-4b47-841a-6c94d1c6b200" providerId="AD" clId="Web-{9139CEB5-6BEB-AEC8-9D60-28E0872FA15F}" dt="2026-07-10T02:22:02.051" v="1527" actId="20577"/>
          <ac:spMkLst>
            <pc:docMk/>
            <pc:sldMk cId="648346985" sldId="275"/>
            <ac:spMk id="2" creationId="{24A86FEB-69D4-E053-1942-60D6432641E4}"/>
          </ac:spMkLst>
        </pc:spChg>
      </pc:sldChg>
    </pc:docChg>
  </pc:docChgLst>
  <pc:docChgLst>
    <pc:chgData name="Mohamedraza Mohamed (2520393)" userId="S::2520393@student.uwtsd.ac.uk::a40713a0-ced0-4610-91e3-99f2409a1b43" providerId="AD" clId="Web-{F6146284-558C-578B-957C-AE1529F790F4}"/>
    <pc:docChg chg="addSld delSld modSld">
      <pc:chgData name="Mohamedraza Mohamed (2520393)" userId="S::2520393@student.uwtsd.ac.uk::a40713a0-ced0-4610-91e3-99f2409a1b43" providerId="AD" clId="Web-{F6146284-558C-578B-957C-AE1529F790F4}" dt="2026-06-27T20:16:26.869" v="101"/>
      <pc:docMkLst>
        <pc:docMk/>
      </pc:docMkLst>
    </pc:docChg>
  </pc:docChgLst>
  <pc:docChgLst>
    <pc:chgData name="Mohamedraza Mohamed (2520393)" userId="S::2520393@student.uwtsd.ac.uk::a40713a0-ced0-4610-91e3-99f2409a1b43" providerId="AD" clId="Web-{DD2B8202-B804-C48A-8B61-C045CC5F6894}"/>
    <pc:docChg chg="addSld modSld sldOrd">
      <pc:chgData name="Mohamedraza Mohamed (2520393)" userId="S::2520393@student.uwtsd.ac.uk::a40713a0-ced0-4610-91e3-99f2409a1b43" providerId="AD" clId="Web-{DD2B8202-B804-C48A-8B61-C045CC5F6894}" dt="2026-06-28T22:43:02.897" v="97" actId="1076"/>
      <pc:docMkLst>
        <pc:docMk/>
      </pc:docMkLst>
    </pc:docChg>
  </pc:docChgLst>
  <pc:docChgLst>
    <pc:chgData name="Betty Anita Owusu (2521404)" userId="S::2521404@student.uwtsd.ac.uk::7002b219-df7e-4b47-841a-6c94d1c6b200" providerId="AD" clId="Web-{D7148A74-DBD5-81CB-F98E-5DE0874782E7}"/>
    <pc:docChg chg="modSld">
      <pc:chgData name="Betty Anita Owusu (2521404)" userId="S::2521404@student.uwtsd.ac.uk::7002b219-df7e-4b47-841a-6c94d1c6b200" providerId="AD" clId="Web-{D7148A74-DBD5-81CB-F98E-5DE0874782E7}" dt="2026-07-14T18:58:05.360" v="492" actId="1076"/>
      <pc:docMkLst>
        <pc:docMk/>
      </pc:docMkLst>
      <pc:sldChg chg="modSp">
        <pc:chgData name="Betty Anita Owusu (2521404)" userId="S::2521404@student.uwtsd.ac.uk::7002b219-df7e-4b47-841a-6c94d1c6b200" providerId="AD" clId="Web-{D7148A74-DBD5-81CB-F98E-5DE0874782E7}" dt="2026-07-14T18:32:40.132" v="193" actId="14100"/>
        <pc:sldMkLst>
          <pc:docMk/>
          <pc:sldMk cId="1527452485" sldId="274"/>
        </pc:sldMkLst>
        <pc:spChg chg="mod">
          <ac:chgData name="Betty Anita Owusu (2521404)" userId="S::2521404@student.uwtsd.ac.uk::7002b219-df7e-4b47-841a-6c94d1c6b200" providerId="AD" clId="Web-{D7148A74-DBD5-81CB-F98E-5DE0874782E7}" dt="2026-07-14T18:32:07.647" v="189" actId="20577"/>
          <ac:spMkLst>
            <pc:docMk/>
            <pc:sldMk cId="1527452485" sldId="274"/>
            <ac:spMk id="3" creationId="{395C90F2-3A98-7BE3-4175-B5FE854A14DA}"/>
          </ac:spMkLst>
        </pc:spChg>
        <pc:spChg chg="mod">
          <ac:chgData name="Betty Anita Owusu (2521404)" userId="S::2521404@student.uwtsd.ac.uk::7002b219-df7e-4b47-841a-6c94d1c6b200" providerId="AD" clId="Web-{D7148A74-DBD5-81CB-F98E-5DE0874782E7}" dt="2026-07-14T18:32:40.132" v="193" actId="14100"/>
          <ac:spMkLst>
            <pc:docMk/>
            <pc:sldMk cId="1527452485" sldId="274"/>
            <ac:spMk id="9" creationId="{646ABFE8-471E-8CF2-B5E9-FF0B63C14D61}"/>
          </ac:spMkLst>
        </pc:spChg>
      </pc:sldChg>
    </pc:docChg>
  </pc:docChgLst>
  <pc:docChgLst>
    <pc:chgData name="Marinela-Ana Matei (2523890)" userId="S::2523890@student.uwtsd.ac.uk::0d7d971f-86b1-43f5-9932-b41d854709c0" providerId="AD" clId="Web-{76F5B884-5211-76D4-1CB5-FBFDAD54D4CF}"/>
    <pc:docChg chg="addSld modSld">
      <pc:chgData name="Marinela-Ana Matei (2523890)" userId="S::2523890@student.uwtsd.ac.uk::0d7d971f-86b1-43f5-9932-b41d854709c0" providerId="AD" clId="Web-{76F5B884-5211-76D4-1CB5-FBFDAD54D4CF}" dt="2026-07-03T17:33:05.360" v="286" actId="20577"/>
      <pc:docMkLst>
        <pc:docMk/>
      </pc:docMkLst>
      <pc:sldChg chg="modSp">
        <pc:chgData name="Marinela-Ana Matei (2523890)" userId="S::2523890@student.uwtsd.ac.uk::0d7d971f-86b1-43f5-9932-b41d854709c0" providerId="AD" clId="Web-{76F5B884-5211-76D4-1CB5-FBFDAD54D4CF}" dt="2026-07-03T17:19:46.182" v="173" actId="20577"/>
        <pc:sldMkLst>
          <pc:docMk/>
          <pc:sldMk cId="3555096489" sldId="261"/>
        </pc:sldMkLst>
        <pc:spChg chg="mod">
          <ac:chgData name="Marinela-Ana Matei (2523890)" userId="S::2523890@student.uwtsd.ac.uk::0d7d971f-86b1-43f5-9932-b41d854709c0" providerId="AD" clId="Web-{76F5B884-5211-76D4-1CB5-FBFDAD54D4CF}" dt="2026-07-03T17:19:46.182" v="173" actId="20577"/>
          <ac:spMkLst>
            <pc:docMk/>
            <pc:sldMk cId="3555096489" sldId="261"/>
            <ac:spMk id="3" creationId="{8946AE99-0DFA-3A90-6CDC-9800B7609243}"/>
          </ac:spMkLst>
        </pc:spChg>
      </pc:sldChg>
      <pc:sldChg chg="addSp delSp modSp new mod setBg">
        <pc:chgData name="Marinela-Ana Matei (2523890)" userId="S::2523890@student.uwtsd.ac.uk::0d7d971f-86b1-43f5-9932-b41d854709c0" providerId="AD" clId="Web-{76F5B884-5211-76D4-1CB5-FBFDAD54D4CF}" dt="2026-07-03T17:33:05.360" v="286" actId="20577"/>
        <pc:sldMkLst>
          <pc:docMk/>
          <pc:sldMk cId="1496232382" sldId="266"/>
        </pc:sldMkLst>
        <pc:spChg chg="mod">
          <ac:chgData name="Marinela-Ana Matei (2523890)" userId="S::2523890@student.uwtsd.ac.uk::0d7d971f-86b1-43f5-9932-b41d854709c0" providerId="AD" clId="Web-{76F5B884-5211-76D4-1CB5-FBFDAD54D4CF}" dt="2026-07-03T17:06:24.242" v="84" actId="1076"/>
          <ac:spMkLst>
            <pc:docMk/>
            <pc:sldMk cId="1496232382" sldId="266"/>
            <ac:spMk id="2" creationId="{443F80BF-5BC4-362D-8532-58D94CFE6824}"/>
          </ac:spMkLst>
        </pc:spChg>
        <pc:spChg chg="mod">
          <ac:chgData name="Marinela-Ana Matei (2523890)" userId="S::2523890@student.uwtsd.ac.uk::0d7d971f-86b1-43f5-9932-b41d854709c0" providerId="AD" clId="Web-{76F5B884-5211-76D4-1CB5-FBFDAD54D4CF}" dt="2026-07-03T17:33:05.360" v="286" actId="20577"/>
          <ac:spMkLst>
            <pc:docMk/>
            <pc:sldMk cId="1496232382" sldId="266"/>
            <ac:spMk id="3" creationId="{B6155CCA-A05C-BA43-954D-DD8550082E54}"/>
          </ac:spMkLst>
        </pc:spChg>
        <pc:spChg chg="add">
          <ac:chgData name="Marinela-Ana Matei (2523890)" userId="S::2523890@student.uwtsd.ac.uk::0d7d971f-86b1-43f5-9932-b41d854709c0" providerId="AD" clId="Web-{76F5B884-5211-76D4-1CB5-FBFDAD54D4CF}" dt="2026-07-03T16:59:58.228" v="31"/>
          <ac:spMkLst>
            <pc:docMk/>
            <pc:sldMk cId="1496232382" sldId="266"/>
            <ac:spMk id="5" creationId="{C0843D7D-A37B-4596-4431-4307E807249E}"/>
          </ac:spMkLst>
        </pc:spChg>
        <pc:spChg chg="add">
          <ac:chgData name="Marinela-Ana Matei (2523890)" userId="S::2523890@student.uwtsd.ac.uk::0d7d971f-86b1-43f5-9932-b41d854709c0" providerId="AD" clId="Web-{76F5B884-5211-76D4-1CB5-FBFDAD54D4CF}" dt="2026-07-03T17:00:24.073" v="32"/>
          <ac:spMkLst>
            <pc:docMk/>
            <pc:sldMk cId="1496232382" sldId="266"/>
            <ac:spMk id="6" creationId="{74A05D19-3171-1EAE-EB97-8E3D0C6610D5}"/>
          </ac:spMkLst>
        </pc:spChg>
        <pc:spChg chg="add">
          <ac:chgData name="Marinela-Ana Matei (2523890)" userId="S::2523890@student.uwtsd.ac.uk::0d7d971f-86b1-43f5-9932-b41d854709c0" providerId="AD" clId="Web-{76F5B884-5211-76D4-1CB5-FBFDAD54D4CF}" dt="2026-07-03T17:01:31.578" v="33"/>
          <ac:spMkLst>
            <pc:docMk/>
            <pc:sldMk cId="1496232382" sldId="266"/>
            <ac:spMk id="7" creationId="{7E590F17-A16D-9F7E-ECB4-F46AA43E466F}"/>
          </ac:spMkLst>
        </pc:spChg>
      </pc:sldChg>
      <pc:sldChg chg="addSp delSp modSp new mod setBg">
        <pc:chgData name="Marinela-Ana Matei (2523890)" userId="S::2523890@student.uwtsd.ac.uk::0d7d971f-86b1-43f5-9932-b41d854709c0" providerId="AD" clId="Web-{76F5B884-5211-76D4-1CB5-FBFDAD54D4CF}" dt="2026-07-03T17:28:14.801" v="280" actId="1076"/>
        <pc:sldMkLst>
          <pc:docMk/>
          <pc:sldMk cId="1144648104" sldId="267"/>
        </pc:sldMkLst>
        <pc:spChg chg="mod">
          <ac:chgData name="Marinela-Ana Matei (2523890)" userId="S::2523890@student.uwtsd.ac.uk::0d7d971f-86b1-43f5-9932-b41d854709c0" providerId="AD" clId="Web-{76F5B884-5211-76D4-1CB5-FBFDAD54D4CF}" dt="2026-07-03T17:22:43.398" v="209" actId="20577"/>
          <ac:spMkLst>
            <pc:docMk/>
            <pc:sldMk cId="1144648104" sldId="267"/>
            <ac:spMk id="2" creationId="{610F5CB4-FF5C-9E04-9760-C2DA3AC8342C}"/>
          </ac:spMkLst>
        </pc:spChg>
      </pc:sldChg>
    </pc:docChg>
  </pc:docChgLst>
  <pc:docChgLst>
    <pc:chgData name="Mohamedraza Mohamed (2520393)" userId="S::2520393@student.uwtsd.ac.uk::a40713a0-ced0-4610-91e3-99f2409a1b43" providerId="AD" clId="Web-{EFDC8C33-26F9-7EDB-66BB-AFC94C1684A4}"/>
    <pc:docChg chg="modSld">
      <pc:chgData name="Mohamedraza Mohamed (2520393)" userId="S::2520393@student.uwtsd.ac.uk::a40713a0-ced0-4610-91e3-99f2409a1b43" providerId="AD" clId="Web-{EFDC8C33-26F9-7EDB-66BB-AFC94C1684A4}" dt="2026-07-06T10:03:17.895" v="0" actId="20577"/>
      <pc:docMkLst>
        <pc:docMk/>
      </pc:docMkLst>
    </pc:docChg>
  </pc:docChgLst>
  <pc:docChgLst>
    <pc:chgData name="Mohamedraza Mohamed (2520393)" userId="S::2520393@student.uwtsd.ac.uk::a40713a0-ced0-4610-91e3-99f2409a1b43" providerId="AD" clId="Web-{B7937A54-1B18-31EE-DB7D-46691E0308F8}"/>
    <pc:docChg chg="modSld">
      <pc:chgData name="Mohamedraza Mohamed (2520393)" userId="S::2520393@student.uwtsd.ac.uk::a40713a0-ced0-4610-91e3-99f2409a1b43" providerId="AD" clId="Web-{B7937A54-1B18-31EE-DB7D-46691E0308F8}" dt="2026-07-08T01:29:07.166" v="234" actId="20577"/>
      <pc:docMkLst>
        <pc:docMk/>
      </pc:docMkLst>
    </pc:docChg>
  </pc:docChgLst>
  <pc:docChgLst>
    <pc:chgData name="Betty Anita Owusu (2521404)" userId="S::2521404@student.uwtsd.ac.uk::7002b219-df7e-4b47-841a-6c94d1c6b200" providerId="AD" clId="Web-{680722E2-444C-4F6B-4ED4-077333F51801}"/>
    <pc:docChg chg="delSld">
      <pc:chgData name="Betty Anita Owusu (2521404)" userId="S::2521404@student.uwtsd.ac.uk::7002b219-df7e-4b47-841a-6c94d1c6b200" providerId="AD" clId="Web-{680722E2-444C-4F6B-4ED4-077333F51801}" dt="2026-07-15T23:36:12.191" v="0"/>
      <pc:docMkLst>
        <pc:docMk/>
      </pc:docMkLst>
    </pc:docChg>
  </pc:docChgLst>
  <pc:docChgLst>
    <pc:chgData name="Betty Anita Owusu (2521404)" userId="S::2521404@student.uwtsd.ac.uk::7002b219-df7e-4b47-841a-6c94d1c6b200" providerId="AD" clId="Web-{43A49D99-806A-8DD7-2C9E-DB0FA35BB0A1}"/>
    <pc:docChg chg="modSld">
      <pc:chgData name="Betty Anita Owusu (2521404)" userId="S::2521404@student.uwtsd.ac.uk::7002b219-df7e-4b47-841a-6c94d1c6b200" providerId="AD" clId="Web-{43A49D99-806A-8DD7-2C9E-DB0FA35BB0A1}" dt="2026-07-13T17:35:01.263" v="752"/>
      <pc:docMkLst>
        <pc:docMk/>
      </pc:docMkLst>
      <pc:sldChg chg="mod setBg">
        <pc:chgData name="Betty Anita Owusu (2521404)" userId="S::2521404@student.uwtsd.ac.uk::7002b219-df7e-4b47-841a-6c94d1c6b200" providerId="AD" clId="Web-{43A49D99-806A-8DD7-2C9E-DB0FA35BB0A1}" dt="2026-07-13T16:08:52.089" v="87"/>
        <pc:sldMkLst>
          <pc:docMk/>
          <pc:sldMk cId="1563678675" sldId="258"/>
        </pc:sldMkLst>
      </pc:sldChg>
      <pc:sldChg chg="addSp delSp modSp mod setBg">
        <pc:chgData name="Betty Anita Owusu (2521404)" userId="S::2521404@student.uwtsd.ac.uk::7002b219-df7e-4b47-841a-6c94d1c6b200" providerId="AD" clId="Web-{43A49D99-806A-8DD7-2C9E-DB0FA35BB0A1}" dt="2026-07-13T17:11:38.170" v="543"/>
        <pc:sldMkLst>
          <pc:docMk/>
          <pc:sldMk cId="2568014238" sldId="273"/>
        </pc:sldMkLst>
        <pc:spChg chg="mod">
          <ac:chgData name="Betty Anita Owusu (2521404)" userId="S::2521404@student.uwtsd.ac.uk::7002b219-df7e-4b47-841a-6c94d1c6b200" providerId="AD" clId="Web-{43A49D99-806A-8DD7-2C9E-DB0FA35BB0A1}" dt="2026-07-13T16:48:22.638" v="389"/>
          <ac:spMkLst>
            <pc:docMk/>
            <pc:sldMk cId="2568014238" sldId="273"/>
            <ac:spMk id="2" creationId="{705BCCFC-753F-8D7E-CFAA-78882F41CF6B}"/>
          </ac:spMkLst>
        </pc:spChg>
        <pc:spChg chg="add mod">
          <ac:chgData name="Betty Anita Owusu (2521404)" userId="S::2521404@student.uwtsd.ac.uk::7002b219-df7e-4b47-841a-6c94d1c6b200" providerId="AD" clId="Web-{43A49D99-806A-8DD7-2C9E-DB0FA35BB0A1}" dt="2026-07-13T17:11:16.482" v="542" actId="20577"/>
          <ac:spMkLst>
            <pc:docMk/>
            <pc:sldMk cId="2568014238" sldId="273"/>
            <ac:spMk id="382" creationId="{C1794A52-1F5F-1FBC-5C44-9968DB558E5B}"/>
          </ac:spMkLst>
        </pc:spChg>
      </pc:sldChg>
      <pc:sldChg chg="modSp mod setBg">
        <pc:chgData name="Betty Anita Owusu (2521404)" userId="S::2521404@student.uwtsd.ac.uk::7002b219-df7e-4b47-841a-6c94d1c6b200" providerId="AD" clId="Web-{43A49D99-806A-8DD7-2C9E-DB0FA35BB0A1}" dt="2026-07-13T15:59:01.047" v="57" actId="1076"/>
        <pc:sldMkLst>
          <pc:docMk/>
          <pc:sldMk cId="648346985" sldId="275"/>
        </pc:sldMkLst>
        <pc:spChg chg="mod">
          <ac:chgData name="Betty Anita Owusu (2521404)" userId="S::2521404@student.uwtsd.ac.uk::7002b219-df7e-4b47-841a-6c94d1c6b200" providerId="AD" clId="Web-{43A49D99-806A-8DD7-2C9E-DB0FA35BB0A1}" dt="2026-07-13T15:58:18.921" v="54" actId="20577"/>
          <ac:spMkLst>
            <pc:docMk/>
            <pc:sldMk cId="648346985" sldId="275"/>
            <ac:spMk id="2" creationId="{24A86FEB-69D4-E053-1942-60D6432641E4}"/>
          </ac:spMkLst>
        </pc:spChg>
      </pc:sldChg>
      <pc:sldChg chg="addSp delSp modSp mod setBg">
        <pc:chgData name="Betty Anita Owusu (2521404)" userId="S::2521404@student.uwtsd.ac.uk::7002b219-df7e-4b47-841a-6c94d1c6b200" providerId="AD" clId="Web-{43A49D99-806A-8DD7-2C9E-DB0FA35BB0A1}" dt="2026-07-13T17:35:01.263" v="752"/>
        <pc:sldMkLst>
          <pc:docMk/>
          <pc:sldMk cId="1616708854" sldId="277"/>
        </pc:sldMkLst>
        <pc:spChg chg="add mod">
          <ac:chgData name="Betty Anita Owusu (2521404)" userId="S::2521404@student.uwtsd.ac.uk::7002b219-df7e-4b47-841a-6c94d1c6b200" providerId="AD" clId="Web-{43A49D99-806A-8DD7-2C9E-DB0FA35BB0A1}" dt="2026-07-13T16:29:13.200" v="256" actId="14100"/>
          <ac:spMkLst>
            <pc:docMk/>
            <pc:sldMk cId="1616708854" sldId="277"/>
            <ac:spMk id="7" creationId="{44FB1F5E-5420-087E-B9F3-1DDD4358C2CE}"/>
          </ac:spMkLst>
        </pc:spChg>
        <pc:spChg chg="add mod">
          <ac:chgData name="Betty Anita Owusu (2521404)" userId="S::2521404@student.uwtsd.ac.uk::7002b219-df7e-4b47-841a-6c94d1c6b200" providerId="AD" clId="Web-{43A49D99-806A-8DD7-2C9E-DB0FA35BB0A1}" dt="2026-07-13T16:28:14.682" v="248" actId="1076"/>
          <ac:spMkLst>
            <pc:docMk/>
            <pc:sldMk cId="1616708854" sldId="277"/>
            <ac:spMk id="309" creationId="{CA0A7B78-E6C5-77EA-EE8A-F43AD4DA1CFB}"/>
          </ac:spMkLst>
        </pc:spChg>
        <pc:spChg chg="add mod">
          <ac:chgData name="Betty Anita Owusu (2521404)" userId="S::2521404@student.uwtsd.ac.uk::7002b219-df7e-4b47-841a-6c94d1c6b200" providerId="AD" clId="Web-{43A49D99-806A-8DD7-2C9E-DB0FA35BB0A1}" dt="2026-07-13T16:28:45.027" v="253" actId="14100"/>
          <ac:spMkLst>
            <pc:docMk/>
            <pc:sldMk cId="1616708854" sldId="277"/>
            <ac:spMk id="335" creationId="{F3FAA9E4-BFE5-714E-0B21-B759297CCDCB}"/>
          </ac:spMkLst>
        </pc:spChg>
        <pc:graphicFrameChg chg="mod modGraphic">
          <ac:chgData name="Betty Anita Owusu (2521404)" userId="S::2521404@student.uwtsd.ac.uk::7002b219-df7e-4b47-841a-6c94d1c6b200" providerId="AD" clId="Web-{43A49D99-806A-8DD7-2C9E-DB0FA35BB0A1}" dt="2026-07-13T16:27:59.447" v="247"/>
          <ac:graphicFrameMkLst>
            <pc:docMk/>
            <pc:sldMk cId="1616708854" sldId="277"/>
            <ac:graphicFrameMk id="42" creationId="{FD961121-B225-E19C-6352-6F040F290EC6}"/>
          </ac:graphicFrameMkLst>
        </pc:graphicFrameChg>
      </pc:sldChg>
      <pc:sldChg chg="addSp delSp modSp mod setBg">
        <pc:chgData name="Betty Anita Owusu (2521404)" userId="S::2521404@student.uwtsd.ac.uk::7002b219-df7e-4b47-841a-6c94d1c6b200" providerId="AD" clId="Web-{43A49D99-806A-8DD7-2C9E-DB0FA35BB0A1}" dt="2026-07-13T17:34:28.262" v="751"/>
        <pc:sldMkLst>
          <pc:docMk/>
          <pc:sldMk cId="962316477" sldId="278"/>
        </pc:sldMkLst>
      </pc:sldChg>
    </pc:docChg>
  </pc:docChgLst>
  <pc:docChgLst>
    <pc:chgData name="Mohamedraza Mohamed (2520393)" userId="S::2520393@student.uwtsd.ac.uk::a40713a0-ced0-4610-91e3-99f2409a1b43" providerId="AD" clId="Web-{A4396554-51B2-D09B-7145-339A6BE87173}"/>
    <pc:docChg chg="mod delSld modSld addMainMaster delMainMaster">
      <pc:chgData name="Mohamedraza Mohamed (2520393)" userId="S::2520393@student.uwtsd.ac.uk::a40713a0-ced0-4610-91e3-99f2409a1b43" providerId="AD" clId="Web-{A4396554-51B2-D09B-7145-339A6BE87173}" dt="2026-07-08T02:16:42.093" v="76"/>
      <pc:docMkLst>
        <pc:docMk/>
      </pc:docMkLst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109857222" sldId="256"/>
        </pc:sldMkLst>
      </pc:sldChg>
      <pc:sldChg chg="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3769004836" sldId="257"/>
        </pc:sldMkLst>
      </pc:sldChg>
      <pc:sldChg chg="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1563678675" sldId="258"/>
        </pc:sldMkLst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3555096489" sldId="261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3555096489" sldId="261"/>
            <ac:spMk id="2" creationId="{A05FA6EF-06F5-37C6-5888-05C653D13821}"/>
          </ac:spMkLst>
        </pc:spChg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3555096489" sldId="261"/>
            <ac:spMk id="3" creationId="{8946AE99-0DFA-3A90-6CDC-9800B7609243}"/>
          </ac:spMkLst>
        </pc:spChg>
      </pc:sldChg>
      <pc:sldChg chg="delSp modSp mod delDesignElem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311923802" sldId="262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311923802" sldId="262"/>
            <ac:spMk id="2" creationId="{A34AE45A-CFA0-759C-1391-C8547D5CB82C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1614983636" sldId="263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1614983636" sldId="263"/>
            <ac:spMk id="2" creationId="{E37A5585-4E8E-3B70-69C4-74F890AC8B6B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2347825013" sldId="264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2347825013" sldId="264"/>
            <ac:spMk id="2" creationId="{087F9608-6ED8-97B3-C022-047727F3D233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4139365025" sldId="265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4139365025" sldId="265"/>
            <ac:spMk id="2" creationId="{E09CF6DB-88CF-3A88-7AB4-A3AFEF821788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1496232382" sldId="266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1496232382" sldId="266"/>
            <ac:spMk id="2" creationId="{443F80BF-5BC4-362D-8532-58D94CFE6824}"/>
          </ac:spMkLst>
        </pc:spChg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1496232382" sldId="266"/>
            <ac:spMk id="3" creationId="{B6155CCA-A05C-BA43-954D-DD8550082E54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1144648104" sldId="267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1144648104" sldId="267"/>
            <ac:spMk id="2" creationId="{610F5CB4-FF5C-9E04-9760-C2DA3AC8342C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885779737" sldId="268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885779737" sldId="268"/>
            <ac:spMk id="2" creationId="{6AB0FB08-8C36-FDE0-70DA-D1F36BA5DC24}"/>
          </ac:spMkLst>
        </pc:spChg>
      </pc:sldChg>
      <pc:sldChg chg="modSp 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3135795312" sldId="269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3135795312" sldId="269"/>
            <ac:spMk id="2" creationId="{EFCEB2EE-CA58-20AD-6F45-B0EE18018E5C}"/>
          </ac:spMkLst>
        </pc:spChg>
      </pc:sldChg>
      <pc:sldChg chg="mod modClrScheme chgLayout">
        <pc:chgData name="Mohamedraza Mohamed (2520393)" userId="S::2520393@student.uwtsd.ac.uk::a40713a0-ced0-4610-91e3-99f2409a1b43" providerId="AD" clId="Web-{A4396554-51B2-D09B-7145-339A6BE87173}" dt="2026-07-08T02:14:40.074" v="71"/>
        <pc:sldMkLst>
          <pc:docMk/>
          <pc:sldMk cId="1219198132" sldId="270"/>
        </pc:sldMkLst>
      </pc:sldChg>
      <pc:sldChg chg="addSp delSp modSp mod setBg modClrScheme chgLayout">
        <pc:chgData name="Mohamedraza Mohamed (2520393)" userId="S::2520393@student.uwtsd.ac.uk::a40713a0-ced0-4610-91e3-99f2409a1b43" providerId="AD" clId="Web-{A4396554-51B2-D09B-7145-339A6BE87173}" dt="2026-07-08T02:15:39.607" v="75"/>
        <pc:sldMkLst>
          <pc:docMk/>
          <pc:sldMk cId="2568014238" sldId="273"/>
        </pc:sldMkLst>
        <pc:spChg chg="mod ord">
          <ac:chgData name="Mohamedraza Mohamed (2520393)" userId="S::2520393@student.uwtsd.ac.uk::a40713a0-ced0-4610-91e3-99f2409a1b43" providerId="AD" clId="Web-{A4396554-51B2-D09B-7145-339A6BE87173}" dt="2026-07-08T02:14:40.074" v="71"/>
          <ac:spMkLst>
            <pc:docMk/>
            <pc:sldMk cId="2568014238" sldId="273"/>
            <ac:spMk id="2" creationId="{705BCCFC-753F-8D7E-CFAA-78882F41CF6B}"/>
          </ac:spMkLst>
        </pc:spChg>
      </pc:sldChg>
    </pc:docChg>
  </pc:docChgLst>
  <pc:docChgLst>
    <pc:chgData name="Mohamedraza Mohamed (2520393)" userId="S::2520393@student.uwtsd.ac.uk::a40713a0-ced0-4610-91e3-99f2409a1b43" providerId="AD" clId="Web-{6511FF09-A65B-B937-ED4B-9A0EC6537730}"/>
    <pc:docChg chg="modSld">
      <pc:chgData name="Mohamedraza Mohamed (2520393)" userId="S::2520393@student.uwtsd.ac.uk::a40713a0-ced0-4610-91e3-99f2409a1b43" providerId="AD" clId="Web-{6511FF09-A65B-B937-ED4B-9A0EC6537730}" dt="2026-07-08T01:15:30.968" v="36" actId="1076"/>
      <pc:docMkLst>
        <pc:docMk/>
      </pc:docMkLst>
    </pc:docChg>
  </pc:docChgLst>
  <pc:docChgLst>
    <pc:chgData name="Betty Anita Owusu (2521404)" userId="S::2521404@student.uwtsd.ac.uk::7002b219-df7e-4b47-841a-6c94d1c6b200" providerId="AD" clId="Web-{1A1F828A-77A5-60E9-E50D-24B450C1101E}"/>
    <pc:docChg chg="modSld">
      <pc:chgData name="Betty Anita Owusu (2521404)" userId="S::2521404@student.uwtsd.ac.uk::7002b219-df7e-4b47-841a-6c94d1c6b200" providerId="AD" clId="Web-{1A1F828A-77A5-60E9-E50D-24B450C1101E}" dt="2026-07-17T23:41:14.758" v="574" actId="14100"/>
      <pc:docMkLst>
        <pc:docMk/>
      </pc:docMkLst>
      <pc:sldChg chg="mod setBg">
        <pc:chgData name="Betty Anita Owusu (2521404)" userId="S::2521404@student.uwtsd.ac.uk::7002b219-df7e-4b47-841a-6c94d1c6b200" providerId="AD" clId="Web-{1A1F828A-77A5-60E9-E50D-24B450C1101E}" dt="2026-07-17T23:01:39.062" v="1"/>
        <pc:sldMkLst>
          <pc:docMk/>
          <pc:sldMk cId="2347825013" sldId="264"/>
        </pc:sldMkLst>
      </pc:sldChg>
      <pc:sldChg chg="modSp mod setBg">
        <pc:chgData name="Betty Anita Owusu (2521404)" userId="S::2521404@student.uwtsd.ac.uk::7002b219-df7e-4b47-841a-6c94d1c6b200" providerId="AD" clId="Web-{1A1F828A-77A5-60E9-E50D-24B450C1101E}" dt="2026-07-17T23:11:47.643" v="95" actId="20577"/>
        <pc:sldMkLst>
          <pc:docMk/>
          <pc:sldMk cId="1496232382" sldId="266"/>
        </pc:sldMkLst>
        <pc:spChg chg="mod">
          <ac:chgData name="Betty Anita Owusu (2521404)" userId="S::2521404@student.uwtsd.ac.uk::7002b219-df7e-4b47-841a-6c94d1c6b200" providerId="AD" clId="Web-{1A1F828A-77A5-60E9-E50D-24B450C1101E}" dt="2026-07-17T23:11:47.643" v="95" actId="20577"/>
          <ac:spMkLst>
            <pc:docMk/>
            <pc:sldMk cId="1496232382" sldId="266"/>
            <ac:spMk id="3" creationId="{B6155CCA-A05C-BA43-954D-DD8550082E54}"/>
          </ac:spMkLst>
        </pc:spChg>
        <pc:spChg chg="mod">
          <ac:chgData name="Betty Anita Owusu (2521404)" userId="S::2521404@student.uwtsd.ac.uk::7002b219-df7e-4b47-841a-6c94d1c6b200" providerId="AD" clId="Web-{1A1F828A-77A5-60E9-E50D-24B450C1101E}" dt="2026-07-17T23:07:00.487" v="19" actId="14100"/>
          <ac:spMkLst>
            <pc:docMk/>
            <pc:sldMk cId="1496232382" sldId="266"/>
            <ac:spMk id="84" creationId="{34EB456C-8A9C-9FD5-60F1-A1A4A720EC1F}"/>
          </ac:spMkLst>
        </pc:spChg>
        <pc:spChg chg="mod">
          <ac:chgData name="Betty Anita Owusu (2521404)" userId="S::2521404@student.uwtsd.ac.uk::7002b219-df7e-4b47-841a-6c94d1c6b200" providerId="AD" clId="Web-{1A1F828A-77A5-60E9-E50D-24B450C1101E}" dt="2026-07-17T23:07:25.128" v="21" actId="14100"/>
          <ac:spMkLst>
            <pc:docMk/>
            <pc:sldMk cId="1496232382" sldId="266"/>
            <ac:spMk id="85" creationId="{4D2A4341-5751-DF38-8A7A-4292F8E4E826}"/>
          </ac:spMkLst>
        </pc:spChg>
        <pc:spChg chg="mod">
          <ac:chgData name="Betty Anita Owusu (2521404)" userId="S::2521404@student.uwtsd.ac.uk::7002b219-df7e-4b47-841a-6c94d1c6b200" providerId="AD" clId="Web-{1A1F828A-77A5-60E9-E50D-24B450C1101E}" dt="2026-07-17T23:06:36.299" v="16" actId="1076"/>
          <ac:spMkLst>
            <pc:docMk/>
            <pc:sldMk cId="1496232382" sldId="266"/>
            <ac:spMk id="86" creationId="{58C7176E-1589-B364-3BBA-53FABC547863}"/>
          </ac:spMkLst>
        </pc:spChg>
        <pc:spChg chg="mod">
          <ac:chgData name="Betty Anita Owusu (2521404)" userId="S::2521404@student.uwtsd.ac.uk::7002b219-df7e-4b47-841a-6c94d1c6b200" providerId="AD" clId="Web-{1A1F828A-77A5-60E9-E50D-24B450C1101E}" dt="2026-07-17T23:06:21.674" v="14" actId="1076"/>
          <ac:spMkLst>
            <pc:docMk/>
            <pc:sldMk cId="1496232382" sldId="266"/>
            <ac:spMk id="87" creationId="{D8F53730-7AF0-A92B-E73C-3D487353762C}"/>
          </ac:spMkLst>
        </pc:spChg>
        <pc:spChg chg="mod">
          <ac:chgData name="Betty Anita Owusu (2521404)" userId="S::2521404@student.uwtsd.ac.uk::7002b219-df7e-4b47-841a-6c94d1c6b200" providerId="AD" clId="Web-{1A1F828A-77A5-60E9-E50D-24B450C1101E}" dt="2026-07-17T23:06:13.846" v="13" actId="1076"/>
          <ac:spMkLst>
            <pc:docMk/>
            <pc:sldMk cId="1496232382" sldId="266"/>
            <ac:spMk id="88" creationId="{AE856EA1-195E-8412-DD8A-E1F187A937EF}"/>
          </ac:spMkLst>
        </pc:spChg>
        <pc:graphicFrameChg chg="mod">
          <ac:chgData name="Betty Anita Owusu (2521404)" userId="S::2521404@student.uwtsd.ac.uk::7002b219-df7e-4b47-841a-6c94d1c6b200" providerId="AD" clId="Web-{1A1F828A-77A5-60E9-E50D-24B450C1101E}" dt="2026-07-17T23:08:15.614" v="24" actId="1076"/>
          <ac:graphicFrameMkLst>
            <pc:docMk/>
            <pc:sldMk cId="1496232382" sldId="266"/>
            <ac:graphicFrameMk id="4" creationId="{394AF904-DFBF-8C4E-7D95-33F50EA2C88E}"/>
          </ac:graphicFrameMkLst>
        </pc:graphicFrameChg>
        <pc:graphicFrameChg chg="mod">
          <ac:chgData name="Betty Anita Owusu (2521404)" userId="S::2521404@student.uwtsd.ac.uk::7002b219-df7e-4b47-841a-6c94d1c6b200" providerId="AD" clId="Web-{1A1F828A-77A5-60E9-E50D-24B450C1101E}" dt="2026-07-17T23:06:00.237" v="12" actId="1076"/>
          <ac:graphicFrameMkLst>
            <pc:docMk/>
            <pc:sldMk cId="1496232382" sldId="266"/>
            <ac:graphicFrameMk id="40" creationId="{B7B51060-ECF7-E6C0-12B4-43679147C1F5}"/>
          </ac:graphicFrameMkLst>
        </pc:graphicFrameChg>
      </pc:sldChg>
      <pc:sldChg chg="addSp delSp modSp addAnim delAnim">
        <pc:chgData name="Betty Anita Owusu (2521404)" userId="S::2521404@student.uwtsd.ac.uk::7002b219-df7e-4b47-841a-6c94d1c6b200" providerId="AD" clId="Web-{1A1F828A-77A5-60E9-E50D-24B450C1101E}" dt="2026-07-17T23:41:14.758" v="574" actId="14100"/>
        <pc:sldMkLst>
          <pc:docMk/>
          <pc:sldMk cId="648346985" sldId="275"/>
        </pc:sldMkLst>
        <pc:spChg chg="add mod">
          <ac:chgData name="Betty Anita Owusu (2521404)" userId="S::2521404@student.uwtsd.ac.uk::7002b219-df7e-4b47-841a-6c94d1c6b200" providerId="AD" clId="Web-{1A1F828A-77A5-60E9-E50D-24B450C1101E}" dt="2026-07-17T23:16:22.541" v="111" actId="20577"/>
          <ac:spMkLst>
            <pc:docMk/>
            <pc:sldMk cId="648346985" sldId="275"/>
            <ac:spMk id="6" creationId="{E81B037E-B461-6711-2A1B-FCB8F4553529}"/>
          </ac:spMkLst>
        </pc:spChg>
        <pc:spChg chg="add mod">
          <ac:chgData name="Betty Anita Owusu (2521404)" userId="S::2521404@student.uwtsd.ac.uk::7002b219-df7e-4b47-841a-6c94d1c6b200" providerId="AD" clId="Web-{1A1F828A-77A5-60E9-E50D-24B450C1101E}" dt="2026-07-17T23:16:45.370" v="116" actId="20577"/>
          <ac:spMkLst>
            <pc:docMk/>
            <pc:sldMk cId="648346985" sldId="275"/>
            <ac:spMk id="9" creationId="{91229EAD-B457-163C-D7EC-C8510A573BF4}"/>
          </ac:spMkLst>
        </pc:spChg>
        <pc:spChg chg="add mod">
          <ac:chgData name="Betty Anita Owusu (2521404)" userId="S::2521404@student.uwtsd.ac.uk::7002b219-df7e-4b47-841a-6c94d1c6b200" providerId="AD" clId="Web-{1A1F828A-77A5-60E9-E50D-24B450C1101E}" dt="2026-07-17T23:31:36.524" v="492" actId="20577"/>
          <ac:spMkLst>
            <pc:docMk/>
            <pc:sldMk cId="648346985" sldId="275"/>
            <ac:spMk id="10" creationId="{F777B636-BA28-FBEE-F73C-7E81C82777A6}"/>
          </ac:spMkLst>
        </pc:spChg>
      </pc:sldChg>
    </pc:docChg>
  </pc:docChgLst>
  <pc:docChgLst>
    <pc:chgData clId="Web-{74A4C010-FA69-16BB-9C54-AF283A1F6FD8}"/>
    <pc:docChg chg="modSld">
      <pc:chgData name="" userId="" providerId="" clId="Web-{74A4C010-FA69-16BB-9C54-AF283A1F6FD8}" dt="2026-07-08T01:15:58.518" v="1" actId="1076"/>
      <pc:docMkLst>
        <pc:docMk/>
      </pc:docMkLst>
    </pc:docChg>
  </pc:docChgLst>
  <pc:docChgLst>
    <pc:chgData name="Mohamedraza Mohamed (2520393)" userId="S::2520393@student.uwtsd.ac.uk::a40713a0-ced0-4610-91e3-99f2409a1b43" providerId="AD" clId="Web-{9F1F8733-2EA9-0E93-680E-B6B54ABE93E7}"/>
    <pc:docChg chg="modSld">
      <pc:chgData name="Mohamedraza Mohamed (2520393)" userId="S::2520393@student.uwtsd.ac.uk::a40713a0-ced0-4610-91e3-99f2409a1b43" providerId="AD" clId="Web-{9F1F8733-2EA9-0E93-680E-B6B54ABE93E7}" dt="2026-07-13T21:27:01.237" v="19" actId="1076"/>
      <pc:docMkLst>
        <pc:docMk/>
      </pc:docMkLst>
      <pc:sldChg chg="modSp">
        <pc:chgData name="Mohamedraza Mohamed (2520393)" userId="S::2520393@student.uwtsd.ac.uk::a40713a0-ced0-4610-91e3-99f2409a1b43" providerId="AD" clId="Web-{9F1F8733-2EA9-0E93-680E-B6B54ABE93E7}" dt="2026-07-13T21:25:09.511" v="9" actId="1076"/>
        <pc:sldMkLst>
          <pc:docMk/>
          <pc:sldMk cId="2568014238" sldId="273"/>
        </pc:sldMkLst>
        <pc:spChg chg="mod">
          <ac:chgData name="Mohamedraza Mohamed (2520393)" userId="S::2520393@student.uwtsd.ac.uk::a40713a0-ced0-4610-91e3-99f2409a1b43" providerId="AD" clId="Web-{9F1F8733-2EA9-0E93-680E-B6B54ABE93E7}" dt="2026-07-13T21:24:59.229" v="8" actId="1076"/>
          <ac:spMkLst>
            <pc:docMk/>
            <pc:sldMk cId="2568014238" sldId="273"/>
            <ac:spMk id="2" creationId="{705BCCFC-753F-8D7E-CFAA-78882F41CF6B}"/>
          </ac:spMkLst>
        </pc:spChg>
        <pc:spChg chg="mod">
          <ac:chgData name="Mohamedraza Mohamed (2520393)" userId="S::2520393@student.uwtsd.ac.uk::a40713a0-ced0-4610-91e3-99f2409a1b43" providerId="AD" clId="Web-{9F1F8733-2EA9-0E93-680E-B6B54ABE93E7}" dt="2026-07-13T21:25:09.511" v="9" actId="1076"/>
          <ac:spMkLst>
            <pc:docMk/>
            <pc:sldMk cId="2568014238" sldId="273"/>
            <ac:spMk id="382" creationId="{C1794A52-1F5F-1FBC-5C44-9968DB558E5B}"/>
          </ac:spMkLst>
        </pc:spChg>
      </pc:sldChg>
      <pc:sldChg chg="modSp">
        <pc:chgData name="Mohamedraza Mohamed (2520393)" userId="S::2520393@student.uwtsd.ac.uk::a40713a0-ced0-4610-91e3-99f2409a1b43" providerId="AD" clId="Web-{9F1F8733-2EA9-0E93-680E-B6B54ABE93E7}" dt="2026-07-13T21:27:01.237" v="19" actId="1076"/>
        <pc:sldMkLst>
          <pc:docMk/>
          <pc:sldMk cId="1616708854" sldId="277"/>
        </pc:sldMkLst>
        <pc:spChg chg="mod">
          <ac:chgData name="Mohamedraza Mohamed (2520393)" userId="S::2520393@student.uwtsd.ac.uk::a40713a0-ced0-4610-91e3-99f2409a1b43" providerId="AD" clId="Web-{9F1F8733-2EA9-0E93-680E-B6B54ABE93E7}" dt="2026-07-13T21:26:37.392" v="14" actId="1076"/>
          <ac:spMkLst>
            <pc:docMk/>
            <pc:sldMk cId="1616708854" sldId="277"/>
            <ac:spMk id="7" creationId="{44FB1F5E-5420-087E-B9F3-1DDD4358C2CE}"/>
          </ac:spMkLst>
        </pc:spChg>
        <pc:spChg chg="mod">
          <ac:chgData name="Mohamedraza Mohamed (2520393)" userId="S::2520393@student.uwtsd.ac.uk::a40713a0-ced0-4610-91e3-99f2409a1b43" providerId="AD" clId="Web-{9F1F8733-2EA9-0E93-680E-B6B54ABE93E7}" dt="2026-07-13T21:26:55.971" v="18" actId="1076"/>
          <ac:spMkLst>
            <pc:docMk/>
            <pc:sldMk cId="1616708854" sldId="277"/>
            <ac:spMk id="309" creationId="{CA0A7B78-E6C5-77EA-EE8A-F43AD4DA1CFB}"/>
          </ac:spMkLst>
        </pc:spChg>
        <pc:spChg chg="mod">
          <ac:chgData name="Mohamedraza Mohamed (2520393)" userId="S::2520393@student.uwtsd.ac.uk::a40713a0-ced0-4610-91e3-99f2409a1b43" providerId="AD" clId="Web-{9F1F8733-2EA9-0E93-680E-B6B54ABE93E7}" dt="2026-07-13T21:27:01.237" v="19" actId="1076"/>
          <ac:spMkLst>
            <pc:docMk/>
            <pc:sldMk cId="1616708854" sldId="277"/>
            <ac:spMk id="335" creationId="{F3FAA9E4-BFE5-714E-0B21-B759297CCDCB}"/>
          </ac:spMkLst>
        </pc:spChg>
        <pc:graphicFrameChg chg="mod">
          <ac:chgData name="Mohamedraza Mohamed (2520393)" userId="S::2520393@student.uwtsd.ac.uk::a40713a0-ced0-4610-91e3-99f2409a1b43" providerId="AD" clId="Web-{9F1F8733-2EA9-0E93-680E-B6B54ABE93E7}" dt="2026-07-13T21:26:50.315" v="16" actId="1076"/>
          <ac:graphicFrameMkLst>
            <pc:docMk/>
            <pc:sldMk cId="1616708854" sldId="277"/>
            <ac:graphicFrameMk id="42" creationId="{FD961121-B225-E19C-6352-6F040F290EC6}"/>
          </ac:graphicFrameMkLst>
        </pc:graphicFrameChg>
      </pc:sldChg>
      <pc:sldChg chg="modSp">
        <pc:chgData name="Mohamedraza Mohamed (2520393)" userId="S::2520393@student.uwtsd.ac.uk::a40713a0-ced0-4610-91e3-99f2409a1b43" providerId="AD" clId="Web-{9F1F8733-2EA9-0E93-680E-B6B54ABE93E7}" dt="2026-07-13T21:25:42.748" v="11" actId="20577"/>
        <pc:sldMkLst>
          <pc:docMk/>
          <pc:sldMk cId="962316477" sldId="278"/>
        </pc:sldMkLst>
        <pc:spChg chg="mod">
          <ac:chgData name="Mohamedraza Mohamed (2520393)" userId="S::2520393@student.uwtsd.ac.uk::a40713a0-ced0-4610-91e3-99f2409a1b43" providerId="AD" clId="Web-{9F1F8733-2EA9-0E93-680E-B6B54ABE93E7}" dt="2026-07-13T21:25:36.044" v="10" actId="1076"/>
          <ac:spMkLst>
            <pc:docMk/>
            <pc:sldMk cId="962316477" sldId="278"/>
            <ac:spMk id="2" creationId="{88B85F35-29FD-E4D7-9D78-B54177C081BD}"/>
          </ac:spMkLst>
        </pc:spChg>
      </pc:sldChg>
    </pc:docChg>
  </pc:docChgLst>
  <pc:docChgLst>
    <pc:chgData name="Marinela-Ana Matei (2523890)" userId="S::2523890@student.uwtsd.ac.uk::0d7d971f-86b1-43f5-9932-b41d854709c0" providerId="AD" clId="Web-{92828884-5645-DAB5-9E7D-EF39010C27AD}"/>
    <pc:docChg chg="modSld">
      <pc:chgData name="Marinela-Ana Matei (2523890)" userId="S::2523890@student.uwtsd.ac.uk::0d7d971f-86b1-43f5-9932-b41d854709c0" providerId="AD" clId="Web-{92828884-5645-DAB5-9E7D-EF39010C27AD}" dt="2026-07-13T08:21:25.534" v="561" actId="20577"/>
      <pc:docMkLst>
        <pc:docMk/>
      </pc:docMkLst>
      <pc:sldChg chg="addSp delSp modSp">
        <pc:chgData name="Marinela-Ana Matei (2523890)" userId="S::2523890@student.uwtsd.ac.uk::0d7d971f-86b1-43f5-9932-b41d854709c0" providerId="AD" clId="Web-{92828884-5645-DAB5-9E7D-EF39010C27AD}" dt="2026-07-12T00:50:04.840" v="539" actId="14100"/>
        <pc:sldMkLst>
          <pc:docMk/>
          <pc:sldMk cId="1496232382" sldId="266"/>
        </pc:sldMkLst>
        <pc:spChg chg="mod">
          <ac:chgData name="Marinela-Ana Matei (2523890)" userId="S::2523890@student.uwtsd.ac.uk::0d7d971f-86b1-43f5-9932-b41d854709c0" providerId="AD" clId="Web-{92828884-5645-DAB5-9E7D-EF39010C27AD}" dt="2026-07-12T00:22:21.327" v="9" actId="20577"/>
          <ac:spMkLst>
            <pc:docMk/>
            <pc:sldMk cId="1496232382" sldId="266"/>
            <ac:spMk id="3" creationId="{B6155CCA-A05C-BA43-954D-DD8550082E54}"/>
          </ac:spMkLst>
        </pc:spChg>
        <pc:spChg chg="add">
          <ac:chgData name="Marinela-Ana Matei (2523890)" userId="S::2523890@student.uwtsd.ac.uk::0d7d971f-86b1-43f5-9932-b41d854709c0" providerId="AD" clId="Web-{92828884-5645-DAB5-9E7D-EF39010C27AD}" dt="2026-07-12T00:28:16.401" v="24"/>
          <ac:spMkLst>
            <pc:docMk/>
            <pc:sldMk cId="1496232382" sldId="266"/>
            <ac:spMk id="84" creationId="{34EB456C-8A9C-9FD5-60F1-A1A4A720EC1F}"/>
          </ac:spMkLst>
        </pc:spChg>
        <pc:spChg chg="add mod">
          <ac:chgData name="Marinela-Ana Matei (2523890)" userId="S::2523890@student.uwtsd.ac.uk::0d7d971f-86b1-43f5-9932-b41d854709c0" providerId="AD" clId="Web-{92828884-5645-DAB5-9E7D-EF39010C27AD}" dt="2026-07-12T00:28:35.199" v="26" actId="1076"/>
          <ac:spMkLst>
            <pc:docMk/>
            <pc:sldMk cId="1496232382" sldId="266"/>
            <ac:spMk id="85" creationId="{4D2A4341-5751-DF38-8A7A-4292F8E4E826}"/>
          </ac:spMkLst>
        </pc:spChg>
        <pc:spChg chg="add mod">
          <ac:chgData name="Marinela-Ana Matei (2523890)" userId="S::2523890@student.uwtsd.ac.uk::0d7d971f-86b1-43f5-9932-b41d854709c0" providerId="AD" clId="Web-{92828884-5645-DAB5-9E7D-EF39010C27AD}" dt="2026-07-12T00:29:04.607" v="28" actId="1076"/>
          <ac:spMkLst>
            <pc:docMk/>
            <pc:sldMk cId="1496232382" sldId="266"/>
            <ac:spMk id="86" creationId="{58C7176E-1589-B364-3BBA-53FABC547863}"/>
          </ac:spMkLst>
        </pc:spChg>
        <pc:spChg chg="add mod">
          <ac:chgData name="Marinela-Ana Matei (2523890)" userId="S::2523890@student.uwtsd.ac.uk::0d7d971f-86b1-43f5-9932-b41d854709c0" providerId="AD" clId="Web-{92828884-5645-DAB5-9E7D-EF39010C27AD}" dt="2026-07-12T00:29:31.312" v="30" actId="1076"/>
          <ac:spMkLst>
            <pc:docMk/>
            <pc:sldMk cId="1496232382" sldId="266"/>
            <ac:spMk id="87" creationId="{D8F53730-7AF0-A92B-E73C-3D487353762C}"/>
          </ac:spMkLst>
        </pc:spChg>
        <pc:spChg chg="add">
          <ac:chgData name="Marinela-Ana Matei (2523890)" userId="S::2523890@student.uwtsd.ac.uk::0d7d971f-86b1-43f5-9932-b41d854709c0" providerId="AD" clId="Web-{92828884-5645-DAB5-9E7D-EF39010C27AD}" dt="2026-07-12T00:29:51.079" v="31"/>
          <ac:spMkLst>
            <pc:docMk/>
            <pc:sldMk cId="1496232382" sldId="266"/>
            <ac:spMk id="88" creationId="{AE856EA1-195E-8412-DD8A-E1F187A937EF}"/>
          </ac:spMkLst>
        </pc:spChg>
        <pc:spChg chg="add mod">
          <ac:chgData name="Marinela-Ana Matei (2523890)" userId="S::2523890@student.uwtsd.ac.uk::0d7d971f-86b1-43f5-9932-b41d854709c0" providerId="AD" clId="Web-{92828884-5645-DAB5-9E7D-EF39010C27AD}" dt="2026-07-12T00:50:04.840" v="539" actId="14100"/>
          <ac:spMkLst>
            <pc:docMk/>
            <pc:sldMk cId="1496232382" sldId="266"/>
            <ac:spMk id="2542" creationId="{0076A4C6-D299-A4AC-516F-68ABF6CEC187}"/>
          </ac:spMkLst>
        </pc:spChg>
        <pc:spChg chg="add mod">
          <ac:chgData name="Marinela-Ana Matei (2523890)" userId="S::2523890@student.uwtsd.ac.uk::0d7d971f-86b1-43f5-9932-b41d854709c0" providerId="AD" clId="Web-{92828884-5645-DAB5-9E7D-EF39010C27AD}" dt="2026-07-12T00:49:56.590" v="538" actId="20577"/>
          <ac:spMkLst>
            <pc:docMk/>
            <pc:sldMk cId="1496232382" sldId="266"/>
            <ac:spMk id="2545" creationId="{A80D0702-F41F-5FE4-8A10-2DC17BC25713}"/>
          </ac:spMkLst>
        </pc:spChg>
        <pc:graphicFrameChg chg="add mod modGraphic">
          <ac:chgData name="Marinela-Ana Matei (2523890)" userId="S::2523890@student.uwtsd.ac.uk::0d7d971f-86b1-43f5-9932-b41d854709c0" providerId="AD" clId="Web-{92828884-5645-DAB5-9E7D-EF39010C27AD}" dt="2026-07-12T00:36:30.811" v="196" actId="20577"/>
          <ac:graphicFrameMkLst>
            <pc:docMk/>
            <pc:sldMk cId="1496232382" sldId="266"/>
            <ac:graphicFrameMk id="4" creationId="{394AF904-DFBF-8C4E-7D95-33F50EA2C88E}"/>
          </ac:graphicFrameMkLst>
        </pc:graphicFrameChg>
        <pc:graphicFrameChg chg="add mod modGraphic">
          <ac:chgData name="Marinela-Ana Matei (2523890)" userId="S::2523890@student.uwtsd.ac.uk::0d7d971f-86b1-43f5-9932-b41d854709c0" providerId="AD" clId="Web-{92828884-5645-DAB5-9E7D-EF39010C27AD}" dt="2026-07-12T00:45:12.523" v="435" actId="20577"/>
          <ac:graphicFrameMkLst>
            <pc:docMk/>
            <pc:sldMk cId="1496232382" sldId="266"/>
            <ac:graphicFrameMk id="40" creationId="{B7B51060-ECF7-E6C0-12B4-43679147C1F5}"/>
          </ac:graphicFrameMkLst>
        </pc:graphicFrameChg>
        <pc:cxnChg chg="add">
          <ac:chgData name="Marinela-Ana Matei (2523890)" userId="S::2523890@student.uwtsd.ac.uk::0d7d971f-86b1-43f5-9932-b41d854709c0" providerId="AD" clId="Web-{92828884-5645-DAB5-9E7D-EF39010C27AD}" dt="2026-07-12T00:45:40.712" v="436"/>
          <ac:cxnSpMkLst>
            <pc:docMk/>
            <pc:sldMk cId="1496232382" sldId="266"/>
            <ac:cxnSpMk id="2539" creationId="{1A4EF99B-C846-6BC0-361E-CA682CF21C97}"/>
          </ac:cxnSpMkLst>
        </pc:cxnChg>
        <pc:cxnChg chg="add mod">
          <ac:chgData name="Marinela-Ana Matei (2523890)" userId="S::2523890@student.uwtsd.ac.uk::0d7d971f-86b1-43f5-9932-b41d854709c0" providerId="AD" clId="Web-{92828884-5645-DAB5-9E7D-EF39010C27AD}" dt="2026-07-12T00:46:03.120" v="438" actId="1076"/>
          <ac:cxnSpMkLst>
            <pc:docMk/>
            <pc:sldMk cId="1496232382" sldId="266"/>
            <ac:cxnSpMk id="2540" creationId="{47AB9D01-6FE7-B920-E0F8-8D5C63251CBA}"/>
          </ac:cxnSpMkLst>
        </pc:cxnChg>
        <pc:cxnChg chg="add">
          <ac:chgData name="Marinela-Ana Matei (2523890)" userId="S::2523890@student.uwtsd.ac.uk::0d7d971f-86b1-43f5-9932-b41d854709c0" providerId="AD" clId="Web-{92828884-5645-DAB5-9E7D-EF39010C27AD}" dt="2026-07-12T00:46:27.153" v="439"/>
          <ac:cxnSpMkLst>
            <pc:docMk/>
            <pc:sldMk cId="1496232382" sldId="266"/>
            <ac:cxnSpMk id="2541" creationId="{35BA8830-2C4D-EEE8-C7FA-A3A396912529}"/>
          </ac:cxnSpMkLst>
        </pc:cxnChg>
        <pc:cxnChg chg="add">
          <ac:chgData name="Marinela-Ana Matei (2523890)" userId="S::2523890@student.uwtsd.ac.uk::0d7d971f-86b1-43f5-9932-b41d854709c0" providerId="AD" clId="Web-{92828884-5645-DAB5-9E7D-EF39010C27AD}" dt="2026-07-12T00:47:08.328" v="442"/>
          <ac:cxnSpMkLst>
            <pc:docMk/>
            <pc:sldMk cId="1496232382" sldId="266"/>
            <ac:cxnSpMk id="2543" creationId="{4FD1E7E1-CA3B-F2A0-AC9B-1A40177E1E18}"/>
          </ac:cxnSpMkLst>
        </pc:cxnChg>
        <pc:cxnChg chg="add mod">
          <ac:chgData name="Marinela-Ana Matei (2523890)" userId="S::2523890@student.uwtsd.ac.uk::0d7d971f-86b1-43f5-9932-b41d854709c0" providerId="AD" clId="Web-{92828884-5645-DAB5-9E7D-EF39010C27AD}" dt="2026-07-12T00:47:33.298" v="444" actId="14100"/>
          <ac:cxnSpMkLst>
            <pc:docMk/>
            <pc:sldMk cId="1496232382" sldId="266"/>
            <ac:cxnSpMk id="2544" creationId="{5D7B38F2-870F-96E6-97F0-F1875DC16EE7}"/>
          </ac:cxnSpMkLst>
        </pc:cxnChg>
      </pc:sldChg>
      <pc:sldChg chg="addSp delSp modSp">
        <pc:chgData name="Marinela-Ana Matei (2523890)" userId="S::2523890@student.uwtsd.ac.uk::0d7d971f-86b1-43f5-9932-b41d854709c0" providerId="AD" clId="Web-{92828884-5645-DAB5-9E7D-EF39010C27AD}" dt="2026-07-13T08:21:25.534" v="561" actId="20577"/>
        <pc:sldMkLst>
          <pc:docMk/>
          <pc:sldMk cId="1144648104" sldId="267"/>
        </pc:sldMkLst>
        <pc:spChg chg="mod">
          <ac:chgData name="Marinela-Ana Matei (2523890)" userId="S::2523890@student.uwtsd.ac.uk::0d7d971f-86b1-43f5-9932-b41d854709c0" providerId="AD" clId="Web-{92828884-5645-DAB5-9E7D-EF39010C27AD}" dt="2026-07-13T08:21:25.534" v="561" actId="20577"/>
          <ac:spMkLst>
            <pc:docMk/>
            <pc:sldMk cId="1144648104" sldId="267"/>
            <ac:spMk id="2" creationId="{610F5CB4-FF5C-9E04-9760-C2DA3AC8342C}"/>
          </ac:spMkLst>
        </pc:spChg>
      </pc:sldChg>
    </pc:docChg>
  </pc:docChgLst>
  <pc:docChgLst>
    <pc:chgData name="Betty Anita Owusu (2521404)" userId="S::2521404@student.uwtsd.ac.uk::7002b219-df7e-4b47-841a-6c94d1c6b200" providerId="AD" clId="Web-{08953980-4D3B-731F-3342-76B597232849}"/>
    <pc:docChg chg="delSld modSld">
      <pc:chgData name="Betty Anita Owusu (2521404)" userId="S::2521404@student.uwtsd.ac.uk::7002b219-df7e-4b47-841a-6c94d1c6b200" providerId="AD" clId="Web-{08953980-4D3B-731F-3342-76B597232849}" dt="2026-07-12T13:45:32.483" v="1308"/>
      <pc:docMkLst>
        <pc:docMk/>
      </pc:docMkLst>
      <pc:sldChg chg="mod setBg">
        <pc:chgData name="Betty Anita Owusu (2521404)" userId="S::2521404@student.uwtsd.ac.uk::7002b219-df7e-4b47-841a-6c94d1c6b200" providerId="AD" clId="Web-{08953980-4D3B-731F-3342-76B597232849}" dt="2026-07-12T09:38:36.707" v="0"/>
        <pc:sldMkLst>
          <pc:docMk/>
          <pc:sldMk cId="109857222" sldId="256"/>
        </pc:sldMkLst>
      </pc:sldChg>
      <pc:sldChg chg="modSp mod setBg">
        <pc:chgData name="Betty Anita Owusu (2521404)" userId="S::2521404@student.uwtsd.ac.uk::7002b219-df7e-4b47-841a-6c94d1c6b200" providerId="AD" clId="Web-{08953980-4D3B-731F-3342-76B597232849}" dt="2026-07-12T10:09:16.032" v="247"/>
        <pc:sldMkLst>
          <pc:docMk/>
          <pc:sldMk cId="3769004836" sldId="257"/>
        </pc:sldMkLst>
      </pc:sldChg>
      <pc:sldChg chg="addSp delSp modSp mod setBg addAnim">
        <pc:chgData name="Betty Anita Owusu (2521404)" userId="S::2521404@student.uwtsd.ac.uk::7002b219-df7e-4b47-841a-6c94d1c6b200" providerId="AD" clId="Web-{08953980-4D3B-731F-3342-76B597232849}" dt="2026-07-12T10:31:03.223" v="410"/>
        <pc:sldMkLst>
          <pc:docMk/>
          <pc:sldMk cId="1563678675" sldId="258"/>
        </pc:sldMkLst>
        <pc:spChg chg="mod">
          <ac:chgData name="Betty Anita Owusu (2521404)" userId="S::2521404@student.uwtsd.ac.uk::7002b219-df7e-4b47-841a-6c94d1c6b200" providerId="AD" clId="Web-{08953980-4D3B-731F-3342-76B597232849}" dt="2026-07-12T10:26:45.150" v="384" actId="14100"/>
          <ac:spMkLst>
            <pc:docMk/>
            <pc:sldMk cId="1563678675" sldId="258"/>
            <ac:spMk id="2" creationId="{3A476188-5E91-AB66-0FFC-D85828B4C4BC}"/>
          </ac:spMkLst>
        </pc:spChg>
        <pc:spChg chg="add">
          <ac:chgData name="Betty Anita Owusu (2521404)" userId="S::2521404@student.uwtsd.ac.uk::7002b219-df7e-4b47-841a-6c94d1c6b200" providerId="AD" clId="Web-{08953980-4D3B-731F-3342-76B597232849}" dt="2026-07-12T10:12:38.943" v="284"/>
          <ac:spMkLst>
            <pc:docMk/>
            <pc:sldMk cId="1563678675" sldId="258"/>
            <ac:spMk id="3" creationId="{0982BEF2-522E-2DD7-E019-75323F28A323}"/>
          </ac:spMkLst>
        </pc:spChg>
        <pc:spChg chg="mod">
          <ac:chgData name="Betty Anita Owusu (2521404)" userId="S::2521404@student.uwtsd.ac.uk::7002b219-df7e-4b47-841a-6c94d1c6b200" providerId="AD" clId="Web-{08953980-4D3B-731F-3342-76B597232849}" dt="2026-07-12T10:30:03.315" v="404" actId="20577"/>
          <ac:spMkLst>
            <pc:docMk/>
            <pc:sldMk cId="1563678675" sldId="258"/>
            <ac:spMk id="5" creationId="{39218C5F-F8C7-740F-EBD5-D00C06245B84}"/>
          </ac:spMkLst>
        </pc:spChg>
        <pc:spChg chg="add mod">
          <ac:chgData name="Betty Anita Owusu (2521404)" userId="S::2521404@student.uwtsd.ac.uk::7002b219-df7e-4b47-841a-6c94d1c6b200" providerId="AD" clId="Web-{08953980-4D3B-731F-3342-76B597232849}" dt="2026-07-12T10:22:59.160" v="349" actId="1076"/>
          <ac:spMkLst>
            <pc:docMk/>
            <pc:sldMk cId="1563678675" sldId="258"/>
            <ac:spMk id="8" creationId="{0A7B0D82-B6F7-DD6F-BA3F-D0F2FE7EFC8C}"/>
          </ac:spMkLst>
        </pc:spChg>
        <pc:spChg chg="add mod">
          <ac:chgData name="Betty Anita Owusu (2521404)" userId="S::2521404@student.uwtsd.ac.uk::7002b219-df7e-4b47-841a-6c94d1c6b200" providerId="AD" clId="Web-{08953980-4D3B-731F-3342-76B597232849}" dt="2026-07-12T10:22:51.863" v="348" actId="1076"/>
          <ac:spMkLst>
            <pc:docMk/>
            <pc:sldMk cId="1563678675" sldId="258"/>
            <ac:spMk id="10" creationId="{F433916D-D6B8-1CF7-659C-8E4A856C01A7}"/>
          </ac:spMkLst>
        </pc:spChg>
        <pc:spChg chg="add mod">
          <ac:chgData name="Betty Anita Owusu (2521404)" userId="S::2521404@student.uwtsd.ac.uk::7002b219-df7e-4b47-841a-6c94d1c6b200" providerId="AD" clId="Web-{08953980-4D3B-731F-3342-76B597232849}" dt="2026-07-12T10:24:35.459" v="369" actId="14100"/>
          <ac:spMkLst>
            <pc:docMk/>
            <pc:sldMk cId="1563678675" sldId="258"/>
            <ac:spMk id="12" creationId="{32060718-93C4-7762-D3A4-94F125229D95}"/>
          </ac:spMkLst>
        </pc:spChg>
        <pc:spChg chg="add mod">
          <ac:chgData name="Betty Anita Owusu (2521404)" userId="S::2521404@student.uwtsd.ac.uk::7002b219-df7e-4b47-841a-6c94d1c6b200" providerId="AD" clId="Web-{08953980-4D3B-731F-3342-76B597232849}" dt="2026-07-12T10:28:15.277" v="402" actId="20577"/>
          <ac:spMkLst>
            <pc:docMk/>
            <pc:sldMk cId="1563678675" sldId="258"/>
            <ac:spMk id="13" creationId="{1A12C332-0699-1EFF-70AE-5252C6C15665}"/>
          </ac:spMkLst>
        </pc:spChg>
      </pc:sldChg>
      <pc:sldChg chg="modSp mod setBg">
        <pc:chgData name="Betty Anita Owusu (2521404)" userId="S::2521404@student.uwtsd.ac.uk::7002b219-df7e-4b47-841a-6c94d1c6b200" providerId="AD" clId="Web-{08953980-4D3B-731F-3342-76B597232849}" dt="2026-07-12T11:21:45.449" v="546" actId="20577"/>
        <pc:sldMkLst>
          <pc:docMk/>
          <pc:sldMk cId="885779737" sldId="268"/>
        </pc:sldMkLst>
        <pc:spChg chg="mod">
          <ac:chgData name="Betty Anita Owusu (2521404)" userId="S::2521404@student.uwtsd.ac.uk::7002b219-df7e-4b47-841a-6c94d1c6b200" providerId="AD" clId="Web-{08953980-4D3B-731F-3342-76B597232849}" dt="2026-07-12T11:21:45.449" v="546" actId="20577"/>
          <ac:spMkLst>
            <pc:docMk/>
            <pc:sldMk cId="885779737" sldId="268"/>
            <ac:spMk id="7" creationId="{106BFF27-E472-9359-93EC-E50393333D85}"/>
          </ac:spMkLst>
        </pc:spChg>
      </pc:sldChg>
      <pc:sldChg chg="addSp delSp modSp mod setBg addAnim delAnim">
        <pc:chgData name="Betty Anita Owusu (2521404)" userId="S::2521404@student.uwtsd.ac.uk::7002b219-df7e-4b47-841a-6c94d1c6b200" providerId="AD" clId="Web-{08953980-4D3B-731F-3342-76B597232849}" dt="2026-07-12T12:40:00.881" v="552" actId="14100"/>
        <pc:sldMkLst>
          <pc:docMk/>
          <pc:sldMk cId="3135795312" sldId="269"/>
        </pc:sldMkLst>
        <pc:spChg chg="mod">
          <ac:chgData name="Betty Anita Owusu (2521404)" userId="S::2521404@student.uwtsd.ac.uk::7002b219-df7e-4b47-841a-6c94d1c6b200" providerId="AD" clId="Web-{08953980-4D3B-731F-3342-76B597232849}" dt="2026-07-12T12:39:10.067" v="547" actId="14100"/>
          <ac:spMkLst>
            <pc:docMk/>
            <pc:sldMk cId="3135795312" sldId="269"/>
            <ac:spMk id="24" creationId="{C770EE62-E8DA-AF82-2345-14B78ED51557}"/>
          </ac:spMkLst>
        </pc:spChg>
        <pc:spChg chg="mod">
          <ac:chgData name="Betty Anita Owusu (2521404)" userId="S::2521404@student.uwtsd.ac.uk::7002b219-df7e-4b47-841a-6c94d1c6b200" providerId="AD" clId="Web-{08953980-4D3B-731F-3342-76B597232849}" dt="2026-07-12T12:39:35.833" v="550" actId="14100"/>
          <ac:spMkLst>
            <pc:docMk/>
            <pc:sldMk cId="3135795312" sldId="269"/>
            <ac:spMk id="25" creationId="{E448D32C-0E6E-3DE1-5AB6-98B59A2D68F8}"/>
          </ac:spMkLst>
        </pc:spChg>
        <pc:picChg chg="add mod">
          <ac:chgData name="Betty Anita Owusu (2521404)" userId="S::2521404@student.uwtsd.ac.uk::7002b219-df7e-4b47-841a-6c94d1c6b200" providerId="AD" clId="Web-{08953980-4D3B-731F-3342-76B597232849}" dt="2026-07-12T12:40:00.881" v="552" actId="14100"/>
          <ac:picMkLst>
            <pc:docMk/>
            <pc:sldMk cId="3135795312" sldId="269"/>
            <ac:picMk id="3" creationId="{485742B2-7DF4-5610-3F33-E64D6CE75231}"/>
          </ac:picMkLst>
        </pc:picChg>
      </pc:sldChg>
      <pc:sldChg chg="addSp delSp modSp mod setBg addAnim delAnim">
        <pc:chgData name="Betty Anita Owusu (2521404)" userId="S::2521404@student.uwtsd.ac.uk::7002b219-df7e-4b47-841a-6c94d1c6b200" providerId="AD" clId="Web-{08953980-4D3B-731F-3342-76B597232849}" dt="2026-07-12T13:44:14.403" v="1307"/>
        <pc:sldMkLst>
          <pc:docMk/>
          <pc:sldMk cId="1219198132" sldId="270"/>
        </pc:sldMkLst>
        <pc:spChg chg="mod">
          <ac:chgData name="Betty Anita Owusu (2521404)" userId="S::2521404@student.uwtsd.ac.uk::7002b219-df7e-4b47-841a-6c94d1c6b200" providerId="AD" clId="Web-{08953980-4D3B-731F-3342-76B597232849}" dt="2026-07-12T13:39:28.531" v="1270" actId="1076"/>
          <ac:spMkLst>
            <pc:docMk/>
            <pc:sldMk cId="1219198132" sldId="270"/>
            <ac:spMk id="2" creationId="{21805A10-F097-1DBD-4717-9159CACDDA4F}"/>
          </ac:spMkLst>
        </pc:spChg>
        <pc:graphicFrameChg chg="add mod modGraphic">
          <ac:chgData name="Betty Anita Owusu (2521404)" userId="S::2521404@student.uwtsd.ac.uk::7002b219-df7e-4b47-841a-6c94d1c6b200" providerId="AD" clId="Web-{08953980-4D3B-731F-3342-76B597232849}" dt="2026-07-12T13:36:47.333" v="1258"/>
          <ac:graphicFrameMkLst>
            <pc:docMk/>
            <pc:sldMk cId="1219198132" sldId="270"/>
            <ac:graphicFrameMk id="5" creationId="{870B2AAE-135E-CF62-BC8C-8936FF41F991}"/>
          </ac:graphicFrameMkLst>
        </pc:graphicFrameChg>
        <pc:graphicFrameChg chg="add mod modGraphic">
          <ac:chgData name="Betty Anita Owusu (2521404)" userId="S::2521404@student.uwtsd.ac.uk::7002b219-df7e-4b47-841a-6c94d1c6b200" providerId="AD" clId="Web-{08953980-4D3B-731F-3342-76B597232849}" dt="2026-07-12T13:43:26.040" v="1303"/>
          <ac:graphicFrameMkLst>
            <pc:docMk/>
            <pc:sldMk cId="1219198132" sldId="270"/>
            <ac:graphicFrameMk id="6" creationId="{60285B97-B7D5-24B9-55BB-DA788517EF87}"/>
          </ac:graphicFrameMkLst>
        </pc:graphicFrameChg>
      </pc:sldChg>
      <pc:sldChg chg="delSp modSp mod setBg addAnim delAnim">
        <pc:chgData name="Betty Anita Owusu (2521404)" userId="S::2521404@student.uwtsd.ac.uk::7002b219-df7e-4b47-841a-6c94d1c6b200" providerId="AD" clId="Web-{08953980-4D3B-731F-3342-76B597232849}" dt="2026-07-12T10:02:15.636" v="243"/>
        <pc:sldMkLst>
          <pc:docMk/>
          <pc:sldMk cId="1527452485" sldId="274"/>
        </pc:sldMkLst>
        <pc:spChg chg="mod">
          <ac:chgData name="Betty Anita Owusu (2521404)" userId="S::2521404@student.uwtsd.ac.uk::7002b219-df7e-4b47-841a-6c94d1c6b200" providerId="AD" clId="Web-{08953980-4D3B-731F-3342-76B597232849}" dt="2026-07-12T09:59:45.252" v="230" actId="14100"/>
          <ac:spMkLst>
            <pc:docMk/>
            <pc:sldMk cId="1527452485" sldId="274"/>
            <ac:spMk id="2" creationId="{F58B9787-3034-89D2-3EF1-4319EE0683B2}"/>
          </ac:spMkLst>
        </pc:spChg>
        <pc:spChg chg="mod">
          <ac:chgData name="Betty Anita Owusu (2521404)" userId="S::2521404@student.uwtsd.ac.uk::7002b219-df7e-4b47-841a-6c94d1c6b200" providerId="AD" clId="Web-{08953980-4D3B-731F-3342-76B597232849}" dt="2026-07-12T09:50:22.380" v="11" actId="688"/>
          <ac:spMkLst>
            <pc:docMk/>
            <pc:sldMk cId="1527452485" sldId="274"/>
            <ac:spMk id="3" creationId="{395C90F2-3A98-7BE3-4175-B5FE854A14DA}"/>
          </ac:spMkLst>
        </pc:spChg>
        <pc:spChg chg="mod">
          <ac:chgData name="Betty Anita Owusu (2521404)" userId="S::2521404@student.uwtsd.ac.uk::7002b219-df7e-4b47-841a-6c94d1c6b200" providerId="AD" clId="Web-{08953980-4D3B-731F-3342-76B597232849}" dt="2026-07-12T10:00:01.102" v="231" actId="14100"/>
          <ac:spMkLst>
            <pc:docMk/>
            <pc:sldMk cId="1527452485" sldId="274"/>
            <ac:spMk id="8" creationId="{354F4F72-04E4-D41F-A99F-68C8F58C7BF7}"/>
          </ac:spMkLst>
        </pc:spChg>
        <pc:spChg chg="mod">
          <ac:chgData name="Betty Anita Owusu (2521404)" userId="S::2521404@student.uwtsd.ac.uk::7002b219-df7e-4b47-841a-6c94d1c6b200" providerId="AD" clId="Web-{08953980-4D3B-731F-3342-76B597232849}" dt="2026-07-12T10:00:27.587" v="233" actId="14100"/>
          <ac:spMkLst>
            <pc:docMk/>
            <pc:sldMk cId="1527452485" sldId="274"/>
            <ac:spMk id="9" creationId="{646ABFE8-471E-8CF2-B5E9-FF0B63C14D61}"/>
          </ac:spMkLst>
        </pc:spChg>
      </pc:sldChg>
      <pc:sldChg chg="modSp mod setBg addAnim">
        <pc:chgData name="Betty Anita Owusu (2521404)" userId="S::2521404@student.uwtsd.ac.uk::7002b219-df7e-4b47-841a-6c94d1c6b200" providerId="AD" clId="Web-{08953980-4D3B-731F-3342-76B597232849}" dt="2026-07-12T11:18:53.532" v="533" actId="20577"/>
        <pc:sldMkLst>
          <pc:docMk/>
          <pc:sldMk cId="648346985" sldId="275"/>
        </pc:sldMkLst>
      </pc:sldChg>
    </pc:docChg>
  </pc:docChgLst>
  <pc:docChgLst>
    <pc:chgData name="Betty Anita Owusu (2521404)" userId="S::2521404@student.uwtsd.ac.uk::7002b219-df7e-4b47-841a-6c94d1c6b200" providerId="AD" clId="Web-{F41B0199-6353-EDC1-450C-03AC52CDDBBA}"/>
    <pc:docChg chg="modSld">
      <pc:chgData name="Betty Anita Owusu (2521404)" userId="S::2521404@student.uwtsd.ac.uk::7002b219-df7e-4b47-841a-6c94d1c6b200" providerId="AD" clId="Web-{F41B0199-6353-EDC1-450C-03AC52CDDBBA}" dt="2026-07-02T12:59:56.923" v="6"/>
      <pc:docMkLst>
        <pc:docMk/>
      </pc:docMkLst>
      <pc:sldChg chg="modSp mod setBg">
        <pc:chgData name="Betty Anita Owusu (2521404)" userId="S::2521404@student.uwtsd.ac.uk::7002b219-df7e-4b47-841a-6c94d1c6b200" providerId="AD" clId="Web-{F41B0199-6353-EDC1-450C-03AC52CDDBBA}" dt="2026-07-02T12:59:56.923" v="6"/>
        <pc:sldMkLst>
          <pc:docMk/>
          <pc:sldMk cId="311923802" sldId="262"/>
        </pc:sldMkLst>
        <pc:spChg chg="mod">
          <ac:chgData name="Betty Anita Owusu (2521404)" userId="S::2521404@student.uwtsd.ac.uk::7002b219-df7e-4b47-841a-6c94d1c6b200" providerId="AD" clId="Web-{F41B0199-6353-EDC1-450C-03AC52CDDBBA}" dt="2026-07-02T12:56:18.830" v="4" actId="20577"/>
          <ac:spMkLst>
            <pc:docMk/>
            <pc:sldMk cId="311923802" sldId="262"/>
            <ac:spMk id="6" creationId="{67310CC4-7484-A493-D8EE-3F1BBC777722}"/>
          </ac:spMkLst>
        </pc:spChg>
      </pc:sldChg>
    </pc:docChg>
  </pc:docChgLst>
  <pc:docChgLst>
    <pc:chgData name="Betty Anita Owusu (2521404)" userId="S::2521404@student.uwtsd.ac.uk::7002b219-df7e-4b47-841a-6c94d1c6b200" providerId="AD" clId="Web-{19F7C1D4-738E-4A62-7006-8814D52B384A}"/>
    <pc:docChg chg="addSld modSld sldOrd">
      <pc:chgData name="Betty Anita Owusu (2521404)" userId="S::2521404@student.uwtsd.ac.uk::7002b219-df7e-4b47-841a-6c94d1c6b200" providerId="AD" clId="Web-{19F7C1D4-738E-4A62-7006-8814D52B384A}" dt="2026-07-15T09:08:25.788" v="866"/>
      <pc:docMkLst>
        <pc:docMk/>
      </pc:docMkLst>
      <pc:sldChg chg="addSp modSp ord">
        <pc:chgData name="Betty Anita Owusu (2521404)" userId="S::2521404@student.uwtsd.ac.uk::7002b219-df7e-4b47-841a-6c94d1c6b200" providerId="AD" clId="Web-{19F7C1D4-738E-4A62-7006-8814D52B384A}" dt="2026-07-15T07:35:34.654" v="743" actId="20577"/>
        <pc:sldMkLst>
          <pc:docMk/>
          <pc:sldMk cId="3555096489" sldId="261"/>
        </pc:sldMkLst>
        <pc:spChg chg="mod">
          <ac:chgData name="Betty Anita Owusu (2521404)" userId="S::2521404@student.uwtsd.ac.uk::7002b219-df7e-4b47-841a-6c94d1c6b200" providerId="AD" clId="Web-{19F7C1D4-738E-4A62-7006-8814D52B384A}" dt="2026-07-15T06:31:47.878" v="214" actId="20577"/>
          <ac:spMkLst>
            <pc:docMk/>
            <pc:sldMk cId="3555096489" sldId="261"/>
            <ac:spMk id="3" creationId="{8946AE99-0DFA-3A90-6CDC-9800B7609243}"/>
          </ac:spMkLst>
        </pc:spChg>
        <pc:spChg chg="add mod">
          <ac:chgData name="Betty Anita Owusu (2521404)" userId="S::2521404@student.uwtsd.ac.uk::7002b219-df7e-4b47-841a-6c94d1c6b200" providerId="AD" clId="Web-{19F7C1D4-738E-4A62-7006-8814D52B384A}" dt="2026-07-15T07:35:34.654" v="743" actId="20577"/>
          <ac:spMkLst>
            <pc:docMk/>
            <pc:sldMk cId="3555096489" sldId="261"/>
            <ac:spMk id="4" creationId="{B6500C47-6EEE-4C21-0E85-10BB4A1651A4}"/>
          </ac:spMkLst>
        </pc:spChg>
      </pc:sldChg>
      <pc:sldChg chg="modSp mod setBg">
        <pc:chgData name="Betty Anita Owusu (2521404)" userId="S::2521404@student.uwtsd.ac.uk::7002b219-df7e-4b47-841a-6c94d1c6b200" providerId="AD" clId="Web-{19F7C1D4-738E-4A62-7006-8814D52B384A}" dt="2026-07-15T08:47:14.281" v="845" actId="20577"/>
        <pc:sldMkLst>
          <pc:docMk/>
          <pc:sldMk cId="1614983636" sldId="263"/>
        </pc:sldMkLst>
        <pc:spChg chg="mod">
          <ac:chgData name="Betty Anita Owusu (2521404)" userId="S::2521404@student.uwtsd.ac.uk::7002b219-df7e-4b47-841a-6c94d1c6b200" providerId="AD" clId="Web-{19F7C1D4-738E-4A62-7006-8814D52B384A}" dt="2026-07-15T08:46:02.042" v="844" actId="14100"/>
          <ac:spMkLst>
            <pc:docMk/>
            <pc:sldMk cId="1614983636" sldId="263"/>
            <ac:spMk id="2" creationId="{E37A5585-4E8E-3B70-69C4-74F890AC8B6B}"/>
          </ac:spMkLst>
        </pc:spChg>
        <pc:graphicFrameChg chg="modGraphic">
          <ac:chgData name="Betty Anita Owusu (2521404)" userId="S::2521404@student.uwtsd.ac.uk::7002b219-df7e-4b47-841a-6c94d1c6b200" providerId="AD" clId="Web-{19F7C1D4-738E-4A62-7006-8814D52B384A}" dt="2026-07-15T08:47:14.281" v="845" actId="20577"/>
          <ac:graphicFrameMkLst>
            <pc:docMk/>
            <pc:sldMk cId="1614983636" sldId="263"/>
            <ac:graphicFrameMk id="5" creationId="{C54A4773-293D-C6F7-3D3A-B4AB2FC366AB}"/>
          </ac:graphicFrameMkLst>
        </pc:graphicFrameChg>
      </pc:sldChg>
      <pc:sldChg chg="mod setBg">
        <pc:chgData name="Betty Anita Owusu (2521404)" userId="S::2521404@student.uwtsd.ac.uk::7002b219-df7e-4b47-841a-6c94d1c6b200" providerId="AD" clId="Web-{19F7C1D4-738E-4A62-7006-8814D52B384A}" dt="2026-07-15T09:08:25.788" v="866"/>
        <pc:sldMkLst>
          <pc:docMk/>
          <pc:sldMk cId="2347825013" sldId="264"/>
        </pc:sldMkLst>
      </pc:sldChg>
      <pc:sldChg chg="modSp mod setBg">
        <pc:chgData name="Betty Anita Owusu (2521404)" userId="S::2521404@student.uwtsd.ac.uk::7002b219-df7e-4b47-841a-6c94d1c6b200" providerId="AD" clId="Web-{19F7C1D4-738E-4A62-7006-8814D52B384A}" dt="2026-07-15T08:48:47.709" v="849" actId="20577"/>
        <pc:sldMkLst>
          <pc:docMk/>
          <pc:sldMk cId="4139365025" sldId="265"/>
        </pc:sldMkLst>
        <pc:spChg chg="mod">
          <ac:chgData name="Betty Anita Owusu (2521404)" userId="S::2521404@student.uwtsd.ac.uk::7002b219-df7e-4b47-841a-6c94d1c6b200" providerId="AD" clId="Web-{19F7C1D4-738E-4A62-7006-8814D52B384A}" dt="2026-07-15T08:48:47.709" v="849" actId="20577"/>
          <ac:spMkLst>
            <pc:docMk/>
            <pc:sldMk cId="4139365025" sldId="265"/>
            <ac:spMk id="2" creationId="{E09CF6DB-88CF-3A88-7AB4-A3AFEF821788}"/>
          </ac:spMkLst>
        </pc:spChg>
        <pc:graphicFrameChg chg="modGraphic">
          <ac:chgData name="Betty Anita Owusu (2521404)" userId="S::2521404@student.uwtsd.ac.uk::7002b219-df7e-4b47-841a-6c94d1c6b200" providerId="AD" clId="Web-{19F7C1D4-738E-4A62-7006-8814D52B384A}" dt="2026-07-15T08:48:13.754" v="847"/>
          <ac:graphicFrameMkLst>
            <pc:docMk/>
            <pc:sldMk cId="4139365025" sldId="265"/>
            <ac:graphicFrameMk id="6" creationId="{1C77B186-9983-653C-2D0A-FF22A228DF1E}"/>
          </ac:graphicFrameMkLst>
        </pc:graphicFrameChg>
      </pc:sldChg>
      <pc:sldChg chg="modSp mod setBg">
        <pc:chgData name="Betty Anita Owusu (2521404)" userId="S::2521404@student.uwtsd.ac.uk::7002b219-df7e-4b47-841a-6c94d1c6b200" providerId="AD" clId="Web-{19F7C1D4-738E-4A62-7006-8814D52B384A}" dt="2026-07-15T08:49:46.651" v="851" actId="20577"/>
        <pc:sldMkLst>
          <pc:docMk/>
          <pc:sldMk cId="1144648104" sldId="267"/>
        </pc:sldMkLst>
        <pc:graphicFrameChg chg="modGraphic">
          <ac:chgData name="Betty Anita Owusu (2521404)" userId="S::2521404@student.uwtsd.ac.uk::7002b219-df7e-4b47-841a-6c94d1c6b200" providerId="AD" clId="Web-{19F7C1D4-738E-4A62-7006-8814D52B384A}" dt="2026-07-15T08:49:46.651" v="851" actId="20577"/>
          <ac:graphicFrameMkLst>
            <pc:docMk/>
            <pc:sldMk cId="1144648104" sldId="267"/>
            <ac:graphicFrameMk id="24" creationId="{2218EC8B-080C-BD13-6C09-BF1060EB6905}"/>
          </ac:graphicFrameMkLst>
        </pc:graphicFrameChg>
      </pc:sldChg>
      <pc:sldChg chg="addSp delSp modSp mod setBg">
        <pc:chgData name="Betty Anita Owusu (2521404)" userId="S::2521404@student.uwtsd.ac.uk::7002b219-df7e-4b47-841a-6c94d1c6b200" providerId="AD" clId="Web-{19F7C1D4-738E-4A62-7006-8814D52B384A}" dt="2026-07-15T08:32:12.752" v="758" actId="14100"/>
        <pc:sldMkLst>
          <pc:docMk/>
          <pc:sldMk cId="885779737" sldId="268"/>
        </pc:sldMkLst>
        <pc:spChg chg="mod">
          <ac:chgData name="Betty Anita Owusu (2521404)" userId="S::2521404@student.uwtsd.ac.uk::7002b219-df7e-4b47-841a-6c94d1c6b200" providerId="AD" clId="Web-{19F7C1D4-738E-4A62-7006-8814D52B384A}" dt="2026-07-15T08:31:56.798" v="757" actId="20577"/>
          <ac:spMkLst>
            <pc:docMk/>
            <pc:sldMk cId="885779737" sldId="268"/>
            <ac:spMk id="42" creationId="{0B1179EE-6E10-91A4-BA66-DBFCB06A59F0}"/>
          </ac:spMkLst>
        </pc:spChg>
      </pc:sldChg>
      <pc:sldChg chg="modSp mod setBg">
        <pc:chgData name="Betty Anita Owusu (2521404)" userId="S::2521404@student.uwtsd.ac.uk::7002b219-df7e-4b47-841a-6c94d1c6b200" providerId="AD" clId="Web-{19F7C1D4-738E-4A62-7006-8814D52B384A}" dt="2026-07-15T08:54:21.903" v="861" actId="20577"/>
        <pc:sldMkLst>
          <pc:docMk/>
          <pc:sldMk cId="3135795312" sldId="269"/>
        </pc:sldMkLst>
        <pc:spChg chg="mod">
          <ac:chgData name="Betty Anita Owusu (2521404)" userId="S::2521404@student.uwtsd.ac.uk::7002b219-df7e-4b47-841a-6c94d1c6b200" providerId="AD" clId="Web-{19F7C1D4-738E-4A62-7006-8814D52B384A}" dt="2026-07-15T08:54:11.778" v="860" actId="20577"/>
          <ac:spMkLst>
            <pc:docMk/>
            <pc:sldMk cId="3135795312" sldId="269"/>
            <ac:spMk id="23" creationId="{48C71E4B-A43F-A1AF-A883-B4567E4010FE}"/>
          </ac:spMkLst>
        </pc:spChg>
        <pc:spChg chg="mod">
          <ac:chgData name="Betty Anita Owusu (2521404)" userId="S::2521404@student.uwtsd.ac.uk::7002b219-df7e-4b47-841a-6c94d1c6b200" providerId="AD" clId="Web-{19F7C1D4-738E-4A62-7006-8814D52B384A}" dt="2026-07-15T08:53:52.089" v="858" actId="20577"/>
          <ac:spMkLst>
            <pc:docMk/>
            <pc:sldMk cId="3135795312" sldId="269"/>
            <ac:spMk id="24" creationId="{C770EE62-E8DA-AF82-2345-14B78ED51557}"/>
          </ac:spMkLst>
        </pc:spChg>
        <pc:spChg chg="mod">
          <ac:chgData name="Betty Anita Owusu (2521404)" userId="S::2521404@student.uwtsd.ac.uk::7002b219-df7e-4b47-841a-6c94d1c6b200" providerId="AD" clId="Web-{19F7C1D4-738E-4A62-7006-8814D52B384A}" dt="2026-07-15T08:54:21.903" v="861" actId="20577"/>
          <ac:spMkLst>
            <pc:docMk/>
            <pc:sldMk cId="3135795312" sldId="269"/>
            <ac:spMk id="25" creationId="{E448D32C-0E6E-3DE1-5AB6-98B59A2D68F8}"/>
          </ac:spMkLst>
        </pc:spChg>
      </pc:sldChg>
      <pc:sldChg chg="modSp">
        <pc:chgData name="Betty Anita Owusu (2521404)" userId="S::2521404@student.uwtsd.ac.uk::7002b219-df7e-4b47-841a-6c94d1c6b200" providerId="AD" clId="Web-{19F7C1D4-738E-4A62-7006-8814D52B384A}" dt="2026-07-15T07:41:50.288" v="750"/>
        <pc:sldMkLst>
          <pc:docMk/>
          <pc:sldMk cId="1219198132" sldId="270"/>
        </pc:sldMkLst>
        <pc:graphicFrameChg chg="mod modGraphic">
          <ac:chgData name="Betty Anita Owusu (2521404)" userId="S::2521404@student.uwtsd.ac.uk::7002b219-df7e-4b47-841a-6c94d1c6b200" providerId="AD" clId="Web-{19F7C1D4-738E-4A62-7006-8814D52B384A}" dt="2026-07-15T07:41:50.288" v="750"/>
          <ac:graphicFrameMkLst>
            <pc:docMk/>
            <pc:sldMk cId="1219198132" sldId="270"/>
            <ac:graphicFrameMk id="6" creationId="{60285B97-B7D5-24B9-55BB-DA788517EF87}"/>
          </ac:graphicFrameMkLst>
        </pc:graphicFrameChg>
      </pc:sldChg>
      <pc:sldChg chg="modSp mod setBg">
        <pc:chgData name="Betty Anita Owusu (2521404)" userId="S::2521404@student.uwtsd.ac.uk::7002b219-df7e-4b47-841a-6c94d1c6b200" providerId="AD" clId="Web-{19F7C1D4-738E-4A62-7006-8814D52B384A}" dt="2026-07-15T08:44:16.707" v="838" actId="20577"/>
        <pc:sldMkLst>
          <pc:docMk/>
          <pc:sldMk cId="962316477" sldId="278"/>
        </pc:sldMkLst>
        <pc:graphicFrameChg chg="modGraphic">
          <ac:chgData name="Betty Anita Owusu (2521404)" userId="S::2521404@student.uwtsd.ac.uk::7002b219-df7e-4b47-841a-6c94d1c6b200" providerId="AD" clId="Web-{19F7C1D4-738E-4A62-7006-8814D52B384A}" dt="2026-07-15T08:44:16.707" v="838" actId="20577"/>
          <ac:graphicFrameMkLst>
            <pc:docMk/>
            <pc:sldMk cId="962316477" sldId="278"/>
            <ac:graphicFrameMk id="483" creationId="{43E1760D-6F04-BB8E-E437-743DAB86B834}"/>
          </ac:graphicFrameMkLst>
        </pc:graphicFrameChg>
      </pc:sldChg>
      <pc:sldChg chg="addSp delSp modSp new mod setBg">
        <pc:chgData name="Betty Anita Owusu (2521404)" userId="S::2521404@student.uwtsd.ac.uk::7002b219-df7e-4b47-841a-6c94d1c6b200" providerId="AD" clId="Web-{19F7C1D4-738E-4A62-7006-8814D52B384A}" dt="2026-07-15T07:37:51.007" v="748"/>
        <pc:sldMkLst>
          <pc:docMk/>
          <pc:sldMk cId="2404156229" sldId="279"/>
        </pc:sldMkLst>
        <pc:spChg chg="add mod">
          <ac:chgData name="Betty Anita Owusu (2521404)" userId="S::2521404@student.uwtsd.ac.uk::7002b219-df7e-4b47-841a-6c94d1c6b200" providerId="AD" clId="Web-{19F7C1D4-738E-4A62-7006-8814D52B384A}" dt="2026-07-15T07:26:44.183" v="559" actId="14100"/>
          <ac:spMkLst>
            <pc:docMk/>
            <pc:sldMk cId="2404156229" sldId="279"/>
            <ac:spMk id="5" creationId="{5B3B3C3B-77BB-AF73-FB4F-C4657B4E3795}"/>
          </ac:spMkLst>
        </pc:spChg>
        <pc:spChg chg="add mod">
          <ac:chgData name="Betty Anita Owusu (2521404)" userId="S::2521404@student.uwtsd.ac.uk::7002b219-df7e-4b47-841a-6c94d1c6b200" providerId="AD" clId="Web-{19F7C1D4-738E-4A62-7006-8814D52B384A}" dt="2026-07-15T06:24:40.629" v="20" actId="14100"/>
          <ac:spMkLst>
            <pc:docMk/>
            <pc:sldMk cId="2404156229" sldId="279"/>
            <ac:spMk id="7" creationId="{FACE62A8-6C96-C00E-A5AD-29C0B44C0DF7}"/>
          </ac:spMkLst>
        </pc:spChg>
        <pc:spChg chg="add mod">
          <ac:chgData name="Betty Anita Owusu (2521404)" userId="S::2521404@student.uwtsd.ac.uk::7002b219-df7e-4b47-841a-6c94d1c6b200" providerId="AD" clId="Web-{19F7C1D4-738E-4A62-7006-8814D52B384A}" dt="2026-07-15T07:36:10.860" v="745" actId="20577"/>
          <ac:spMkLst>
            <pc:docMk/>
            <pc:sldMk cId="2404156229" sldId="279"/>
            <ac:spMk id="8" creationId="{E955B069-A945-4775-D188-76053135DE11}"/>
          </ac:spMkLst>
        </pc:spChg>
      </pc:sldChg>
    </pc:docChg>
  </pc:docChgLst>
  <pc:docChgLst>
    <pc:chgData name="Betty Anita Owusu (2521404)" userId="S::2521404@student.uwtsd.ac.uk::7002b219-df7e-4b47-841a-6c94d1c6b200" providerId="AD" clId="Web-{1D04B2CD-35FB-0AAD-3997-61CC11E1FEE1}"/>
    <pc:docChg chg="modSld">
      <pc:chgData name="Betty Anita Owusu (2521404)" userId="S::2521404@student.uwtsd.ac.uk::7002b219-df7e-4b47-841a-6c94d1c6b200" providerId="AD" clId="Web-{1D04B2CD-35FB-0AAD-3997-61CC11E1FEE1}" dt="2026-07-13T11:36:32.955" v="4"/>
      <pc:docMkLst>
        <pc:docMk/>
      </pc:docMkLst>
      <pc:sldChg chg="modSp">
        <pc:chgData name="Betty Anita Owusu (2521404)" userId="S::2521404@student.uwtsd.ac.uk::7002b219-df7e-4b47-841a-6c94d1c6b200" providerId="AD" clId="Web-{1D04B2CD-35FB-0AAD-3997-61CC11E1FEE1}" dt="2026-07-13T11:32:41.104" v="2" actId="20577"/>
        <pc:sldMkLst>
          <pc:docMk/>
          <pc:sldMk cId="3769004836" sldId="257"/>
        </pc:sldMkLst>
      </pc:sldChg>
      <pc:sldChg chg="modSp">
        <pc:chgData name="Betty Anita Owusu (2521404)" userId="S::2521404@student.uwtsd.ac.uk::7002b219-df7e-4b47-841a-6c94d1c6b200" providerId="AD" clId="Web-{1D04B2CD-35FB-0AAD-3997-61CC11E1FEE1}" dt="2026-07-13T11:36:32.955" v="4"/>
        <pc:sldMkLst>
          <pc:docMk/>
          <pc:sldMk cId="1219198132" sldId="270"/>
        </pc:sldMkLst>
        <pc:graphicFrameChg chg="mod modGraphic">
          <ac:chgData name="Betty Anita Owusu (2521404)" userId="S::2521404@student.uwtsd.ac.uk::7002b219-df7e-4b47-841a-6c94d1c6b200" providerId="AD" clId="Web-{1D04B2CD-35FB-0AAD-3997-61CC11E1FEE1}" dt="2026-07-13T11:36:32.955" v="4"/>
          <ac:graphicFrameMkLst>
            <pc:docMk/>
            <pc:sldMk cId="1219198132" sldId="270"/>
            <ac:graphicFrameMk id="6" creationId="{60285B97-B7D5-24B9-55BB-DA788517EF87}"/>
          </ac:graphicFrameMkLst>
        </pc:graphicFrameChg>
      </pc:sldChg>
    </pc:docChg>
  </pc:docChgLst>
  <pc:docChgLst>
    <pc:chgData name="Betty Anita Owusu (2521404)" userId="S::2521404@student.uwtsd.ac.uk::7002b219-df7e-4b47-841a-6c94d1c6b200" providerId="AD" clId="Web-{E9C0FC54-709E-E4A2-766E-E6DF74D20E85}"/>
    <pc:docChg chg="addSld modSld">
      <pc:chgData name="Betty Anita Owusu (2521404)" userId="S::2521404@student.uwtsd.ac.uk::7002b219-df7e-4b47-841a-6c94d1c6b200" providerId="AD" clId="Web-{E9C0FC54-709E-E4A2-766E-E6DF74D20E85}" dt="2026-07-06T11:08:02.562" v="1386" actId="1076"/>
      <pc:docMkLst>
        <pc:docMk/>
      </pc:docMkLst>
      <pc:sldChg chg="modSp">
        <pc:chgData name="Betty Anita Owusu (2521404)" userId="S::2521404@student.uwtsd.ac.uk::7002b219-df7e-4b47-841a-6c94d1c6b200" providerId="AD" clId="Web-{E9C0FC54-709E-E4A2-766E-E6DF74D20E85}" dt="2026-07-06T10:19:05.465" v="1374" actId="20577"/>
        <pc:sldMkLst>
          <pc:docMk/>
          <pc:sldMk cId="311923802" sldId="262"/>
        </pc:sldMkLst>
        <pc:spChg chg="mod">
          <ac:chgData name="Betty Anita Owusu (2521404)" userId="S::2521404@student.uwtsd.ac.uk::7002b219-df7e-4b47-841a-6c94d1c6b200" providerId="AD" clId="Web-{E9C0FC54-709E-E4A2-766E-E6DF74D20E85}" dt="2026-07-06T10:19:05.465" v="1374" actId="20577"/>
          <ac:spMkLst>
            <pc:docMk/>
            <pc:sldMk cId="311923802" sldId="262"/>
            <ac:spMk id="6" creationId="{67310CC4-7484-A493-D8EE-3F1BBC777722}"/>
          </ac:spMkLst>
        </pc:spChg>
      </pc:sldChg>
      <pc:sldChg chg="modSp">
        <pc:chgData name="Betty Anita Owusu (2521404)" userId="S::2521404@student.uwtsd.ac.uk::7002b219-df7e-4b47-841a-6c94d1c6b200" providerId="AD" clId="Web-{E9C0FC54-709E-E4A2-766E-E6DF74D20E85}" dt="2026-07-06T11:08:02.562" v="1386" actId="1076"/>
        <pc:sldMkLst>
          <pc:docMk/>
          <pc:sldMk cId="3135795312" sldId="269"/>
        </pc:sldMkLst>
      </pc:sldChg>
      <pc:sldChg chg="addSp delSp modSp">
        <pc:chgData name="Betty Anita Owusu (2521404)" userId="S::2521404@student.uwtsd.ac.uk::7002b219-df7e-4b47-841a-6c94d1c6b200" providerId="AD" clId="Web-{E9C0FC54-709E-E4A2-766E-E6DF74D20E85}" dt="2026-07-06T08:26:30.478" v="280" actId="14100"/>
        <pc:sldMkLst>
          <pc:docMk/>
          <pc:sldMk cId="1219198132" sldId="270"/>
        </pc:sldMkLst>
      </pc:sldChg>
    </pc:docChg>
  </pc:docChgLst>
  <pc:docChgLst>
    <pc:chgData name="Betty Anita Owusu (2521404)" userId="S::2521404@student.uwtsd.ac.uk::7002b219-df7e-4b47-841a-6c94d1c6b200" providerId="AD" clId="Web-{D074BF82-A733-342F-1F85-C88A2B1CAB2E}"/>
    <pc:docChg chg="addSld modSld">
      <pc:chgData name="Betty Anita Owusu (2521404)" userId="S::2521404@student.uwtsd.ac.uk::7002b219-df7e-4b47-841a-6c94d1c6b200" providerId="AD" clId="Web-{D074BF82-A733-342F-1F85-C88A2B1CAB2E}" dt="2026-07-13T11:03:04.766" v="221" actId="14100"/>
      <pc:docMkLst>
        <pc:docMk/>
      </pc:docMkLst>
      <pc:sldChg chg="addAnim delAnim">
        <pc:chgData name="Betty Anita Owusu (2521404)" userId="S::2521404@student.uwtsd.ac.uk::7002b219-df7e-4b47-841a-6c94d1c6b200" providerId="AD" clId="Web-{D074BF82-A733-342F-1F85-C88A2B1CAB2E}" dt="2026-07-13T08:09:58.991" v="3"/>
        <pc:sldMkLst>
          <pc:docMk/>
          <pc:sldMk cId="3769004836" sldId="257"/>
        </pc:sldMkLst>
      </pc:sldChg>
      <pc:sldChg chg="modSp">
        <pc:chgData name="Betty Anita Owusu (2521404)" userId="S::2521404@student.uwtsd.ac.uk::7002b219-df7e-4b47-841a-6c94d1c6b200" providerId="AD" clId="Web-{D074BF82-A733-342F-1F85-C88A2B1CAB2E}" dt="2026-07-13T08:40:23.397" v="59" actId="20577"/>
        <pc:sldMkLst>
          <pc:docMk/>
          <pc:sldMk cId="3135795312" sldId="269"/>
        </pc:sldMkLst>
        <pc:spChg chg="mod">
          <ac:chgData name="Betty Anita Owusu (2521404)" userId="S::2521404@student.uwtsd.ac.uk::7002b219-df7e-4b47-841a-6c94d1c6b200" providerId="AD" clId="Web-{D074BF82-A733-342F-1F85-C88A2B1CAB2E}" dt="2026-07-13T08:40:23.397" v="59" actId="20577"/>
          <ac:spMkLst>
            <pc:docMk/>
            <pc:sldMk cId="3135795312" sldId="269"/>
            <ac:spMk id="23" creationId="{48C71E4B-A43F-A1AF-A883-B4567E4010FE}"/>
          </ac:spMkLst>
        </pc:spChg>
      </pc:sldChg>
      <pc:sldChg chg="modSp">
        <pc:chgData name="Betty Anita Owusu (2521404)" userId="S::2521404@student.uwtsd.ac.uk::7002b219-df7e-4b47-841a-6c94d1c6b200" providerId="AD" clId="Web-{D074BF82-A733-342F-1F85-C88A2B1CAB2E}" dt="2026-07-13T09:15:07.050" v="131"/>
        <pc:sldMkLst>
          <pc:docMk/>
          <pc:sldMk cId="1219198132" sldId="270"/>
        </pc:sldMkLst>
        <pc:graphicFrameChg chg="mod modGraphic">
          <ac:chgData name="Betty Anita Owusu (2521404)" userId="S::2521404@student.uwtsd.ac.uk::7002b219-df7e-4b47-841a-6c94d1c6b200" providerId="AD" clId="Web-{D074BF82-A733-342F-1F85-C88A2B1CAB2E}" dt="2026-07-13T09:15:07.050" v="131"/>
          <ac:graphicFrameMkLst>
            <pc:docMk/>
            <pc:sldMk cId="1219198132" sldId="270"/>
            <ac:graphicFrameMk id="6" creationId="{60285B97-B7D5-24B9-55BB-DA788517EF87}"/>
          </ac:graphicFrameMkLst>
        </pc:graphicFrameChg>
      </pc:sldChg>
      <pc:sldChg chg="modSp">
        <pc:chgData name="Betty Anita Owusu (2521404)" userId="S::2521404@student.uwtsd.ac.uk::7002b219-df7e-4b47-841a-6c94d1c6b200" providerId="AD" clId="Web-{D074BF82-A733-342F-1F85-C88A2B1CAB2E}" dt="2026-07-13T10:05:34.950" v="147" actId="20577"/>
        <pc:sldMkLst>
          <pc:docMk/>
          <pc:sldMk cId="648346985" sldId="275"/>
        </pc:sldMkLst>
        <pc:spChg chg="mod">
          <ac:chgData name="Betty Anita Owusu (2521404)" userId="S::2521404@student.uwtsd.ac.uk::7002b219-df7e-4b47-841a-6c94d1c6b200" providerId="AD" clId="Web-{D074BF82-A733-342F-1F85-C88A2B1CAB2E}" dt="2026-07-13T10:02:31.476" v="137" actId="20577"/>
          <ac:spMkLst>
            <pc:docMk/>
            <pc:sldMk cId="648346985" sldId="275"/>
            <ac:spMk id="2" creationId="{24A86FEB-69D4-E053-1942-60D6432641E4}"/>
          </ac:spMkLst>
        </pc:spChg>
      </pc:sldChg>
      <pc:sldChg chg="addSp delSp modSp new mod setBg">
        <pc:chgData name="Betty Anita Owusu (2521404)" userId="S::2521404@student.uwtsd.ac.uk::7002b219-df7e-4b47-841a-6c94d1c6b200" providerId="AD" clId="Web-{D074BF82-A733-342F-1F85-C88A2B1CAB2E}" dt="2026-07-13T11:03:04.766" v="221" actId="14100"/>
        <pc:sldMkLst>
          <pc:docMk/>
          <pc:sldMk cId="1086031543" sldId="276"/>
        </pc:sldMkLst>
        <pc:spChg chg="add mod">
          <ac:chgData name="Betty Anita Owusu (2521404)" userId="S::2521404@student.uwtsd.ac.uk::7002b219-df7e-4b47-841a-6c94d1c6b200" providerId="AD" clId="Web-{D074BF82-A733-342F-1F85-C88A2B1CAB2E}" dt="2026-07-13T11:01:44.822" v="213" actId="14100"/>
          <ac:spMkLst>
            <pc:docMk/>
            <pc:sldMk cId="1086031543" sldId="276"/>
            <ac:spMk id="8" creationId="{843C68C8-3144-FD35-8FE1-13C61F58F29E}"/>
          </ac:spMkLst>
        </pc:spChg>
        <pc:picChg chg="add mod">
          <ac:chgData name="Betty Anita Owusu (2521404)" userId="S::2521404@student.uwtsd.ac.uk::7002b219-df7e-4b47-841a-6c94d1c6b200" providerId="AD" clId="Web-{D074BF82-A733-342F-1F85-C88A2B1CAB2E}" dt="2026-07-13T11:03:04.766" v="221" actId="14100"/>
          <ac:picMkLst>
            <pc:docMk/>
            <pc:sldMk cId="1086031543" sldId="276"/>
            <ac:picMk id="2" creationId="{28477FE1-B010-4467-470E-F43ECBFA257F}"/>
          </ac:picMkLst>
        </pc:picChg>
      </pc:sldChg>
      <pc:sldChg chg="addSp delSp modSp new">
        <pc:chgData name="Betty Anita Owusu (2521404)" userId="S::2521404@student.uwtsd.ac.uk::7002b219-df7e-4b47-841a-6c94d1c6b200" providerId="AD" clId="Web-{D074BF82-A733-342F-1F85-C88A2B1CAB2E}" dt="2026-07-13T10:19:05.032" v="185"/>
        <pc:sldMkLst>
          <pc:docMk/>
          <pc:sldMk cId="1616708854" sldId="277"/>
        </pc:sldMkLst>
      </pc:sldChg>
    </pc:docChg>
  </pc:docChgLst>
  <pc:docChgLst>
    <pc:chgData name="Betty Anita Owusu (2521404)" userId="S::2521404@student.uwtsd.ac.uk::7002b219-df7e-4b47-841a-6c94d1c6b200" providerId="AD" clId="Web-{2E11320B-8308-6B2E-A88E-B5C585B5916D}"/>
    <pc:docChg chg="modSld">
      <pc:chgData name="Betty Anita Owusu (2521404)" userId="S::2521404@student.uwtsd.ac.uk::7002b219-df7e-4b47-841a-6c94d1c6b200" providerId="AD" clId="Web-{2E11320B-8308-6B2E-A88E-B5C585B5916D}" dt="2026-07-15T11:01:58.832" v="23" actId="20577"/>
      <pc:docMkLst>
        <pc:docMk/>
      </pc:docMkLst>
      <pc:sldChg chg="modSp">
        <pc:chgData name="Betty Anita Owusu (2521404)" userId="S::2521404@student.uwtsd.ac.uk::7002b219-df7e-4b47-841a-6c94d1c6b200" providerId="AD" clId="Web-{2E11320B-8308-6B2E-A88E-B5C585B5916D}" dt="2026-07-15T10:56:58.053" v="4" actId="20577"/>
        <pc:sldMkLst>
          <pc:docMk/>
          <pc:sldMk cId="109857222" sldId="256"/>
        </pc:sldMkLst>
        <pc:spChg chg="mod">
          <ac:chgData name="Betty Anita Owusu (2521404)" userId="S::2521404@student.uwtsd.ac.uk::7002b219-df7e-4b47-841a-6c94d1c6b200" providerId="AD" clId="Web-{2E11320B-8308-6B2E-A88E-B5C585B5916D}" dt="2026-07-15T10:56:58.053" v="4" actId="20577"/>
          <ac:spMkLst>
            <pc:docMk/>
            <pc:sldMk cId="109857222" sldId="256"/>
            <ac:spMk id="5" creationId="{15175ABC-DBBD-F708-DEF6-1342333C4C0F}"/>
          </ac:spMkLst>
        </pc:spChg>
      </pc:sldChg>
      <pc:sldChg chg="delSp mod setBg">
        <pc:chgData name="Betty Anita Owusu (2521404)" userId="S::2521404@student.uwtsd.ac.uk::7002b219-df7e-4b47-841a-6c94d1c6b200" providerId="AD" clId="Web-{2E11320B-8308-6B2E-A88E-B5C585B5916D}" dt="2026-07-15T10:50:05.194" v="2"/>
        <pc:sldMkLst>
          <pc:docMk/>
          <pc:sldMk cId="1496232382" sldId="266"/>
        </pc:sldMkLst>
      </pc:sldChg>
      <pc:sldChg chg="modSp">
        <pc:chgData name="Betty Anita Owusu (2521404)" userId="S::2521404@student.uwtsd.ac.uk::7002b219-df7e-4b47-841a-6c94d1c6b200" providerId="AD" clId="Web-{2E11320B-8308-6B2E-A88E-B5C585B5916D}" dt="2026-07-15T10:54:26.970" v="3" actId="20577"/>
        <pc:sldMkLst>
          <pc:docMk/>
          <pc:sldMk cId="885779737" sldId="268"/>
        </pc:sldMkLst>
        <pc:spChg chg="mod">
          <ac:chgData name="Betty Anita Owusu (2521404)" userId="S::2521404@student.uwtsd.ac.uk::7002b219-df7e-4b47-841a-6c94d1c6b200" providerId="AD" clId="Web-{2E11320B-8308-6B2E-A88E-B5C585B5916D}" dt="2026-07-15T10:54:26.970" v="3" actId="20577"/>
          <ac:spMkLst>
            <pc:docMk/>
            <pc:sldMk cId="885779737" sldId="268"/>
            <ac:spMk id="42" creationId="{0B1179EE-6E10-91A4-BA66-DBFCB06A59F0}"/>
          </ac:spMkLst>
        </pc:spChg>
      </pc:sldChg>
      <pc:sldChg chg="modSp">
        <pc:chgData name="Betty Anita Owusu (2521404)" userId="S::2521404@student.uwtsd.ac.uk::7002b219-df7e-4b47-841a-6c94d1c6b200" providerId="AD" clId="Web-{2E11320B-8308-6B2E-A88E-B5C585B5916D}" dt="2026-07-15T11:01:58.832" v="23" actId="20577"/>
        <pc:sldMkLst>
          <pc:docMk/>
          <pc:sldMk cId="1086031543" sldId="276"/>
        </pc:sldMkLst>
        <pc:spChg chg="mod">
          <ac:chgData name="Betty Anita Owusu (2521404)" userId="S::2521404@student.uwtsd.ac.uk::7002b219-df7e-4b47-841a-6c94d1c6b200" providerId="AD" clId="Web-{2E11320B-8308-6B2E-A88E-B5C585B5916D}" dt="2026-07-15T11:01:58.832" v="23" actId="20577"/>
          <ac:spMkLst>
            <pc:docMk/>
            <pc:sldMk cId="1086031543" sldId="276"/>
            <ac:spMk id="8" creationId="{843C68C8-3144-FD35-8FE1-13C61F58F29E}"/>
          </ac:spMkLst>
        </pc:spChg>
      </pc:sldChg>
    </pc:docChg>
  </pc:docChgLst>
  <pc:docChgLst>
    <pc:chgData name="Mohamedraza Mohamed (2520393)" userId="S::2520393@student.uwtsd.ac.uk::a40713a0-ced0-4610-91e3-99f2409a1b43" providerId="AD" clId="Web-{F73F60B6-807A-91DD-14FD-F3C142ABDC8C}"/>
    <pc:docChg chg="modSld">
      <pc:chgData name="Mohamedraza Mohamed (2520393)" userId="S::2520393@student.uwtsd.ac.uk::a40713a0-ced0-4610-91e3-99f2409a1b43" providerId="AD" clId="Web-{F73F60B6-807A-91DD-14FD-F3C142ABDC8C}" dt="2026-07-04T18:34:19.527" v="229" actId="14100"/>
      <pc:docMkLst>
        <pc:docMk/>
      </pc:docMkLst>
    </pc:docChg>
  </pc:docChgLst>
  <pc:docChgLst>
    <pc:chgData name="Betty Anita Owusu (2521404)" userId="S::2521404@student.uwtsd.ac.uk::7002b219-df7e-4b47-841a-6c94d1c6b200" providerId="AD" clId="Web-{260F40A0-CFC5-6310-DC8A-2E1701EC6AA6}"/>
    <pc:docChg chg="modSld">
      <pc:chgData name="Betty Anita Owusu (2521404)" userId="S::2521404@student.uwtsd.ac.uk::7002b219-df7e-4b47-841a-6c94d1c6b200" providerId="AD" clId="Web-{260F40A0-CFC5-6310-DC8A-2E1701EC6AA6}" dt="2026-07-10T06:57:16.390" v="198"/>
      <pc:docMkLst>
        <pc:docMk/>
      </pc:docMkLst>
      <pc:sldChg chg="modSp">
        <pc:chgData name="Betty Anita Owusu (2521404)" userId="S::2521404@student.uwtsd.ac.uk::7002b219-df7e-4b47-841a-6c94d1c6b200" providerId="AD" clId="Web-{260F40A0-CFC5-6310-DC8A-2E1701EC6AA6}" dt="2026-07-10T06:50:00.886" v="193" actId="20577"/>
        <pc:sldMkLst>
          <pc:docMk/>
          <pc:sldMk cId="109857222" sldId="256"/>
        </pc:sldMkLst>
      </pc:sldChg>
      <pc:sldChg chg="addAnim">
        <pc:chgData name="Betty Anita Owusu (2521404)" userId="S::2521404@student.uwtsd.ac.uk::7002b219-df7e-4b47-841a-6c94d1c6b200" providerId="AD" clId="Web-{260F40A0-CFC5-6310-DC8A-2E1701EC6AA6}" dt="2026-07-10T06:57:16.390" v="198"/>
        <pc:sldMkLst>
          <pc:docMk/>
          <pc:sldMk cId="3135795312" sldId="269"/>
        </pc:sldMkLst>
      </pc:sldChg>
    </pc:docChg>
  </pc:docChgLst>
  <pc:docChgLst>
    <pc:chgData name="Rut-Carmen Marcu (2520928)" userId="S::2520928@student.uwtsd.ac.uk::1e5e568d-f2a6-475a-874b-84bb3eeaf03a" providerId="AD" clId="Web-{42080642-F482-A0A7-59AD-F592681F783E}"/>
    <pc:docChg chg="modSld">
      <pc:chgData name="Rut-Carmen Marcu (2520928)" userId="S::2520928@student.uwtsd.ac.uk::1e5e568d-f2a6-475a-874b-84bb3eeaf03a" providerId="AD" clId="Web-{42080642-F482-A0A7-59AD-F592681F783E}" dt="2026-07-07T20:06:34.199" v="855" actId="20577"/>
      <pc:docMkLst>
        <pc:docMk/>
      </pc:docMkLst>
      <pc:sldChg chg="modSp">
        <pc:chgData name="Rut-Carmen Marcu (2520928)" userId="S::2520928@student.uwtsd.ac.uk::1e5e568d-f2a6-475a-874b-84bb3eeaf03a" providerId="AD" clId="Web-{42080642-F482-A0A7-59AD-F592681F783E}" dt="2026-07-07T20:05:22.869" v="833" actId="20577"/>
        <pc:sldMkLst>
          <pc:docMk/>
          <pc:sldMk cId="3555096489" sldId="261"/>
        </pc:sldMkLst>
        <pc:spChg chg="mod">
          <ac:chgData name="Rut-Carmen Marcu (2520928)" userId="S::2520928@student.uwtsd.ac.uk::1e5e568d-f2a6-475a-874b-84bb3eeaf03a" providerId="AD" clId="Web-{42080642-F482-A0A7-59AD-F592681F783E}" dt="2026-07-07T20:05:22.869" v="833" actId="20577"/>
          <ac:spMkLst>
            <pc:docMk/>
            <pc:sldMk cId="3555096489" sldId="261"/>
            <ac:spMk id="3" creationId="{8946AE99-0DFA-3A90-6CDC-9800B7609243}"/>
          </ac:spMkLst>
        </pc:spChg>
      </pc:sldChg>
      <pc:sldChg chg="addSp delSp modSp">
        <pc:chgData name="Rut-Carmen Marcu (2520928)" userId="S::2520928@student.uwtsd.ac.uk::1e5e568d-f2a6-475a-874b-84bb3eeaf03a" providerId="AD" clId="Web-{42080642-F482-A0A7-59AD-F592681F783E}" dt="2026-07-07T20:06:34.199" v="855" actId="20577"/>
        <pc:sldMkLst>
          <pc:docMk/>
          <pc:sldMk cId="311923802" sldId="262"/>
        </pc:sldMkLst>
        <pc:spChg chg="mod">
          <ac:chgData name="Rut-Carmen Marcu (2520928)" userId="S::2520928@student.uwtsd.ac.uk::1e5e568d-f2a6-475a-874b-84bb3eeaf03a" providerId="AD" clId="Web-{42080642-F482-A0A7-59AD-F592681F783E}" dt="2026-07-07T20:06:34.199" v="855" actId="20577"/>
          <ac:spMkLst>
            <pc:docMk/>
            <pc:sldMk cId="311923802" sldId="262"/>
            <ac:spMk id="6" creationId="{67310CC4-7484-A493-D8EE-3F1BBC777722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0:24.285" v="548" actId="1076"/>
          <ac:spMkLst>
            <pc:docMk/>
            <pc:sldMk cId="311923802" sldId="262"/>
            <ac:spMk id="8" creationId="{338569F9-5DCC-36C7-8D69-08349A016F31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2:30.618" v="553" actId="20577"/>
          <ac:spMkLst>
            <pc:docMk/>
            <pc:sldMk cId="311923802" sldId="262"/>
            <ac:spMk id="10" creationId="{5A7CE31B-408B-C429-148D-11FD86029D0F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2:40.102" v="554" actId="20577"/>
          <ac:spMkLst>
            <pc:docMk/>
            <pc:sldMk cId="311923802" sldId="262"/>
            <ac:spMk id="12" creationId="{0BBE6EAC-797F-53BD-8CF9-75FC431B5293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2:44.884" v="555" actId="20577"/>
          <ac:spMkLst>
            <pc:docMk/>
            <pc:sldMk cId="311923802" sldId="262"/>
            <ac:spMk id="13" creationId="{620D27A7-20B0-9972-E630-7511916B5E2F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0:30.754" v="550" actId="1076"/>
          <ac:spMkLst>
            <pc:docMk/>
            <pc:sldMk cId="311923802" sldId="262"/>
            <ac:spMk id="15" creationId="{F9A4FDF7-B813-A866-87F5-D58AE7BB2AC5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0:20.566" v="547" actId="1076"/>
          <ac:spMkLst>
            <pc:docMk/>
            <pc:sldMk cId="311923802" sldId="262"/>
            <ac:spMk id="16" creationId="{CE609A2D-4690-6037-F54C-A3E1AAD8A7C0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0:15.113" v="545" actId="1076"/>
          <ac:spMkLst>
            <pc:docMk/>
            <pc:sldMk cId="311923802" sldId="262"/>
            <ac:spMk id="17" creationId="{B5D65352-6A7A-0947-E261-A5EC5BE0C239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0:08.394" v="543" actId="1076"/>
          <ac:spMkLst>
            <pc:docMk/>
            <pc:sldMk cId="311923802" sldId="262"/>
            <ac:spMk id="18" creationId="{5B2A6CA8-98D1-0E5F-2E05-CF72895B2E06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42:26.164" v="552" actId="20577"/>
          <ac:spMkLst>
            <pc:docMk/>
            <pc:sldMk cId="311923802" sldId="262"/>
            <ac:spMk id="20" creationId="{BFBFBE17-C998-2338-7190-F62F3027CCDF}"/>
          </ac:spMkLst>
        </pc:spChg>
      </pc:sldChg>
      <pc:sldChg chg="modSp">
        <pc:chgData name="Rut-Carmen Marcu (2520928)" userId="S::2520928@student.uwtsd.ac.uk::1e5e568d-f2a6-475a-874b-84bb3eeaf03a" providerId="AD" clId="Web-{42080642-F482-A0A7-59AD-F592681F783E}" dt="2026-07-07T19:43:54.558" v="562" actId="20577"/>
        <pc:sldMkLst>
          <pc:docMk/>
          <pc:sldMk cId="1614983636" sldId="263"/>
        </pc:sldMkLst>
        <pc:spChg chg="mod">
          <ac:chgData name="Rut-Carmen Marcu (2520928)" userId="S::2520928@student.uwtsd.ac.uk::1e5e568d-f2a6-475a-874b-84bb3eeaf03a" providerId="AD" clId="Web-{42080642-F482-A0A7-59AD-F592681F783E}" dt="2026-07-07T19:43:54.558" v="562" actId="20577"/>
          <ac:spMkLst>
            <pc:docMk/>
            <pc:sldMk cId="1614983636" sldId="263"/>
            <ac:spMk id="2" creationId="{E37A5585-4E8E-3B70-69C4-74F890AC8B6B}"/>
          </ac:spMkLst>
        </pc:spChg>
      </pc:sldChg>
      <pc:sldChg chg="addSp delSp modSp">
        <pc:chgData name="Rut-Carmen Marcu (2520928)" userId="S::2520928@student.uwtsd.ac.uk::1e5e568d-f2a6-475a-874b-84bb3eeaf03a" providerId="AD" clId="Web-{42080642-F482-A0A7-59AD-F592681F783E}" dt="2026-07-07T20:06:02.792" v="844" actId="20577"/>
        <pc:sldMkLst>
          <pc:docMk/>
          <pc:sldMk cId="2347825013" sldId="264"/>
        </pc:sldMkLst>
        <pc:spChg chg="mod">
          <ac:chgData name="Rut-Carmen Marcu (2520928)" userId="S::2520928@student.uwtsd.ac.uk::1e5e568d-f2a6-475a-874b-84bb3eeaf03a" providerId="AD" clId="Web-{42080642-F482-A0A7-59AD-F592681F783E}" dt="2026-07-07T20:06:02.792" v="844" actId="20577"/>
          <ac:spMkLst>
            <pc:docMk/>
            <pc:sldMk cId="2347825013" sldId="264"/>
            <ac:spMk id="4" creationId="{0EFD6A87-5A81-C261-820C-21A98D7D8DBA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55:01.363" v="624" actId="20577"/>
          <ac:spMkLst>
            <pc:docMk/>
            <pc:sldMk cId="2347825013" sldId="264"/>
            <ac:spMk id="5" creationId="{D08B2C90-EB63-0FAA-9301-200418901D27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56:47.835" v="679" actId="20577"/>
          <ac:spMkLst>
            <pc:docMk/>
            <pc:sldMk cId="2347825013" sldId="264"/>
            <ac:spMk id="7" creationId="{957FA279-DCF1-88B9-838C-0A93A7BF74F3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20:01:02.469" v="823" actId="20577"/>
          <ac:spMkLst>
            <pc:docMk/>
            <pc:sldMk cId="2347825013" sldId="264"/>
            <ac:spMk id="11" creationId="{CFF55C5A-8A76-7E01-C6AB-EAF6FC1667BD}"/>
          </ac:spMkLst>
        </pc:spChg>
        <pc:spChg chg="add mod">
          <ac:chgData name="Rut-Carmen Marcu (2520928)" userId="S::2520928@student.uwtsd.ac.uk::1e5e568d-f2a6-475a-874b-84bb3eeaf03a" providerId="AD" clId="Web-{42080642-F482-A0A7-59AD-F592681F783E}" dt="2026-07-07T19:58:40.667" v="765" actId="20577"/>
          <ac:spMkLst>
            <pc:docMk/>
            <pc:sldMk cId="2347825013" sldId="264"/>
            <ac:spMk id="13" creationId="{CEE3B600-D9F7-700B-E823-C88B41D9F690}"/>
          </ac:spMkLst>
        </pc:spChg>
      </pc:sldChg>
      <pc:sldChg chg="modSp">
        <pc:chgData name="Rut-Carmen Marcu (2520928)" userId="S::2520928@student.uwtsd.ac.uk::1e5e568d-f2a6-475a-874b-84bb3eeaf03a" providerId="AD" clId="Web-{42080642-F482-A0A7-59AD-F592681F783E}" dt="2026-07-07T20:02:59.456" v="829" actId="20577"/>
        <pc:sldMkLst>
          <pc:docMk/>
          <pc:sldMk cId="4139365025" sldId="265"/>
        </pc:sldMkLst>
        <pc:spChg chg="mod">
          <ac:chgData name="Rut-Carmen Marcu (2520928)" userId="S::2520928@student.uwtsd.ac.uk::1e5e568d-f2a6-475a-874b-84bb3eeaf03a" providerId="AD" clId="Web-{42080642-F482-A0A7-59AD-F592681F783E}" dt="2026-07-07T20:02:59.456" v="829" actId="20577"/>
          <ac:spMkLst>
            <pc:docMk/>
            <pc:sldMk cId="4139365025" sldId="265"/>
            <ac:spMk id="2" creationId="{E09CF6DB-88CF-3A88-7AB4-A3AFEF821788}"/>
          </ac:spMkLst>
        </pc:spChg>
      </pc:sldChg>
    </pc:docChg>
  </pc:docChgLst>
  <pc:docChgLst>
    <pc:chgData name="Marinela-Ana Matei (2523890)" userId="S::2523890@student.uwtsd.ac.uk::0d7d971f-86b1-43f5-9932-b41d854709c0" providerId="AD" clId="Web-{0BB21D68-5DF9-BF5A-F4B5-C17A85AC9D6D}"/>
    <pc:docChg chg="mod modSld addMainMaster delMainMaster">
      <pc:chgData name="Marinela-Ana Matei (2523890)" userId="S::2523890@student.uwtsd.ac.uk::0d7d971f-86b1-43f5-9932-b41d854709c0" providerId="AD" clId="Web-{0BB21D68-5DF9-BF5A-F4B5-C17A85AC9D6D}" dt="2026-07-14T15:42:57.030" v="35" actId="1076"/>
      <pc:docMkLst>
        <pc:docMk/>
      </pc:docMkLst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109857222" sldId="256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109857222" sldId="256"/>
            <ac:spMk id="5" creationId="{15175ABC-DBBD-F708-DEF6-1342333C4C0F}"/>
          </ac:spMkLst>
        </pc:spChg>
      </pc:sldChg>
      <pc:sldChg chg="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3769004836" sldId="257"/>
        </pc:sldMkLst>
      </pc:sldChg>
      <pc:sldChg chg="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1563678675" sldId="258"/>
        </pc:sldMkLst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3555096489" sldId="261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3555096489" sldId="261"/>
            <ac:spMk id="2" creationId="{A05FA6EF-06F5-37C6-5888-05C653D13821}"/>
          </ac:spMkLst>
        </pc:spChg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3555096489" sldId="261"/>
            <ac:spMk id="3" creationId="{8946AE99-0DFA-3A90-6CDC-9800B7609243}"/>
          </ac:spMkLst>
        </pc:spChg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311923802" sldId="262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311923802" sldId="262"/>
            <ac:spMk id="2" creationId="{A34AE45A-CFA0-759C-1391-C8547D5CB82C}"/>
          </ac:spMkLst>
        </pc:spChg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1614983636" sldId="263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1614983636" sldId="263"/>
            <ac:spMk id="2" creationId="{E37A5585-4E8E-3B70-69C4-74F890AC8B6B}"/>
          </ac:spMkLst>
        </pc:spChg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2347825013" sldId="264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2347825013" sldId="264"/>
            <ac:spMk id="2" creationId="{087F9608-6ED8-97B3-C022-047727F3D233}"/>
          </ac:spMkLst>
        </pc:spChg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4139365025" sldId="265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4139365025" sldId="265"/>
            <ac:spMk id="2" creationId="{E09CF6DB-88CF-3A88-7AB4-A3AFEF821788}"/>
          </ac:spMkLst>
        </pc:spChg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5:38:21.365" v="20" actId="1076"/>
        <pc:sldMkLst>
          <pc:docMk/>
          <pc:sldMk cId="1496232382" sldId="266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1496232382" sldId="266"/>
            <ac:spMk id="2" creationId="{443F80BF-5BC4-362D-8532-58D94CFE6824}"/>
          </ac:spMkLst>
        </pc:spChg>
        <pc:spChg chg="mod ord">
          <ac:chgData name="Marinela-Ana Matei (2523890)" userId="S::2523890@student.uwtsd.ac.uk::0d7d971f-86b1-43f5-9932-b41d854709c0" providerId="AD" clId="Web-{0BB21D68-5DF9-BF5A-F4B5-C17A85AC9D6D}" dt="2026-07-14T15:38:21.365" v="20" actId="1076"/>
          <ac:spMkLst>
            <pc:docMk/>
            <pc:sldMk cId="1496232382" sldId="266"/>
            <ac:spMk id="3" creationId="{B6155CCA-A05C-BA43-954D-DD8550082E54}"/>
          </ac:spMkLst>
        </pc:spChg>
        <pc:graphicFrameChg chg="mod">
          <ac:chgData name="Marinela-Ana Matei (2523890)" userId="S::2523890@student.uwtsd.ac.uk::0d7d971f-86b1-43f5-9932-b41d854709c0" providerId="AD" clId="Web-{0BB21D68-5DF9-BF5A-F4B5-C17A85AC9D6D}" dt="2026-07-14T15:36:19.455" v="6" actId="1076"/>
          <ac:graphicFrameMkLst>
            <pc:docMk/>
            <pc:sldMk cId="1496232382" sldId="266"/>
            <ac:graphicFrameMk id="4" creationId="{394AF904-DFBF-8C4E-7D95-33F50EA2C88E}"/>
          </ac:graphicFrameMkLst>
        </pc:graphicFrameChg>
      </pc:sldChg>
      <pc:sldChg chg="addSp modSp mod setBg modClrScheme chgLayout">
        <pc:chgData name="Marinela-Ana Matei (2523890)" userId="S::2523890@student.uwtsd.ac.uk::0d7d971f-86b1-43f5-9932-b41d854709c0" providerId="AD" clId="Web-{0BB21D68-5DF9-BF5A-F4B5-C17A85AC9D6D}" dt="2026-07-14T15:42:57.030" v="35" actId="1076"/>
        <pc:sldMkLst>
          <pc:docMk/>
          <pc:sldMk cId="1144648104" sldId="267"/>
        </pc:sldMkLst>
        <pc:spChg chg="mod ord">
          <ac:chgData name="Marinela-Ana Matei (2523890)" userId="S::2523890@student.uwtsd.ac.uk::0d7d971f-86b1-43f5-9932-b41d854709c0" providerId="AD" clId="Web-{0BB21D68-5DF9-BF5A-F4B5-C17A85AC9D6D}" dt="2026-07-14T15:42:53.405" v="34" actId="1076"/>
          <ac:spMkLst>
            <pc:docMk/>
            <pc:sldMk cId="1144648104" sldId="267"/>
            <ac:spMk id="2" creationId="{610F5CB4-FF5C-9E04-9760-C2DA3AC8342C}"/>
          </ac:spMkLst>
        </pc:spChg>
        <pc:spChg chg="add mod">
          <ac:chgData name="Marinela-Ana Matei (2523890)" userId="S::2523890@student.uwtsd.ac.uk::0d7d971f-86b1-43f5-9932-b41d854709c0" providerId="AD" clId="Web-{0BB21D68-5DF9-BF5A-F4B5-C17A85AC9D6D}" dt="2026-07-14T15:40:10.103" v="22"/>
          <ac:spMkLst>
            <pc:docMk/>
            <pc:sldMk cId="1144648104" sldId="267"/>
            <ac:spMk id="9" creationId="{C51FE505-20A1-F3C1-84AE-12A14193E9E6}"/>
          </ac:spMkLst>
        </pc:spChg>
        <pc:spChg chg="add mod">
          <ac:chgData name="Marinela-Ana Matei (2523890)" userId="S::2523890@student.uwtsd.ac.uk::0d7d971f-86b1-43f5-9932-b41d854709c0" providerId="AD" clId="Web-{0BB21D68-5DF9-BF5A-F4B5-C17A85AC9D6D}" dt="2026-07-14T15:40:10.103" v="22"/>
          <ac:spMkLst>
            <pc:docMk/>
            <pc:sldMk cId="1144648104" sldId="267"/>
            <ac:spMk id="11" creationId="{62CECF99-69D9-702F-B1F0-2F9E2CD705E2}"/>
          </ac:spMkLst>
        </pc:spChg>
        <pc:spChg chg="add mod">
          <ac:chgData name="Marinela-Ana Matei (2523890)" userId="S::2523890@student.uwtsd.ac.uk::0d7d971f-86b1-43f5-9932-b41d854709c0" providerId="AD" clId="Web-{0BB21D68-5DF9-BF5A-F4B5-C17A85AC9D6D}" dt="2026-07-14T15:40:10.103" v="22"/>
          <ac:spMkLst>
            <pc:docMk/>
            <pc:sldMk cId="1144648104" sldId="267"/>
            <ac:spMk id="13" creationId="{525FDD27-8168-C36A-DF05-B8939D54AFAA}"/>
          </ac:spMkLst>
        </pc:spChg>
      </pc:sldChg>
      <pc:sldChg chg="delSp modSp mod modClrScheme delDesignElem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885779737" sldId="268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885779737" sldId="268"/>
            <ac:spMk id="2" creationId="{6AB0FB08-8C36-FDE0-70DA-D1F36BA5DC24}"/>
          </ac:spMkLst>
        </pc:spChg>
      </pc:sldChg>
      <pc:sldChg chg="modSp 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2568014238" sldId="273"/>
        </pc:sldMkLst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2568014238" sldId="273"/>
            <ac:spMk id="2" creationId="{705BCCFC-753F-8D7E-CFAA-78882F41CF6B}"/>
          </ac:spMkLst>
        </pc:spChg>
        <pc:spChg chg="mod ord">
          <ac:chgData name="Marinela-Ana Matei (2523890)" userId="S::2523890@student.uwtsd.ac.uk::0d7d971f-86b1-43f5-9932-b41d854709c0" providerId="AD" clId="Web-{0BB21D68-5DF9-BF5A-F4B5-C17A85AC9D6D}" dt="2026-07-14T14:18:37.652" v="0"/>
          <ac:spMkLst>
            <pc:docMk/>
            <pc:sldMk cId="2568014238" sldId="273"/>
            <ac:spMk id="382" creationId="{C1794A52-1F5F-1FBC-5C44-9968DB558E5B}"/>
          </ac:spMkLst>
        </pc:spChg>
      </pc:sldChg>
      <pc:sldChg chg="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1527452485" sldId="274"/>
        </pc:sldMkLst>
      </pc:sldChg>
      <pc:sldChg chg="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648346985" sldId="275"/>
        </pc:sldMkLst>
      </pc:sldChg>
      <pc:sldChg chg="delSp mod modClrScheme delDesignElem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1086031543" sldId="276"/>
        </pc:sldMkLst>
      </pc:sldChg>
      <pc:sldChg chg="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1616708854" sldId="277"/>
        </pc:sldMkLst>
      </pc:sldChg>
      <pc:sldChg chg="mod modClrScheme chgLayout">
        <pc:chgData name="Marinela-Ana Matei (2523890)" userId="S::2523890@student.uwtsd.ac.uk::0d7d971f-86b1-43f5-9932-b41d854709c0" providerId="AD" clId="Web-{0BB21D68-5DF9-BF5A-F4B5-C17A85AC9D6D}" dt="2026-07-14T14:18:37.652" v="0"/>
        <pc:sldMkLst>
          <pc:docMk/>
          <pc:sldMk cId="962316477" sldId="278"/>
        </pc:sldMkLst>
      </pc:sldChg>
      <pc:sldMasterChg chg="add addSldLayout modSldLayout">
        <pc:chgData name="Marinela-Ana Matei (2523890)" userId="S::2523890@student.uwtsd.ac.uk::0d7d971f-86b1-43f5-9932-b41d854709c0" providerId="AD" clId="Web-{0BB21D68-5DF9-BF5A-F4B5-C17A85AC9D6D}" dt="2026-07-14T14:18:37.652" v="0"/>
        <pc:sldMasterMkLst>
          <pc:docMk/>
          <pc:sldMasterMk cId="3923760846" sldId="2147483708"/>
        </pc:sldMasterMkLst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871675836" sldId="2147483709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2353989572" sldId="2147483710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566585745" sldId="2147483711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3346549988" sldId="2147483712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3885376796" sldId="2147483713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4134978027" sldId="2147483714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943190075" sldId="2147483715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1304381929" sldId="2147483716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1871691605" sldId="2147483717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2409754519" sldId="2147483718"/>
          </pc:sldLayoutMkLst>
        </pc:sldLayoutChg>
        <pc:sldLayoutChg chg="add mod replId">
          <pc:chgData name="Marinela-Ana Matei (2523890)" userId="S::2523890@student.uwtsd.ac.uk::0d7d971f-86b1-43f5-9932-b41d854709c0" providerId="AD" clId="Web-{0BB21D68-5DF9-BF5A-F4B5-C17A85AC9D6D}" dt="2026-07-14T14:18:37.652" v="0"/>
          <pc:sldLayoutMkLst>
            <pc:docMk/>
            <pc:sldMasterMk cId="3923760846" sldId="2147483708"/>
            <pc:sldLayoutMk cId="1943275318" sldId="2147483719"/>
          </pc:sldLayoutMkLst>
        </pc:sldLayoutChg>
      </pc:sldMasterChg>
    </pc:docChg>
  </pc:docChgLst>
  <pc:docChgLst>
    <pc:chgData name="Rut-Carmen Marcu (2520928)" userId="1e5e568d-f2a6-475a-874b-84bb3eeaf03a" providerId="ADAL" clId="{460C2F85-6FAE-4F3F-B037-54198609FD83}"/>
    <pc:docChg chg="undo redo custSel addSld modSld">
      <pc:chgData name="Rut-Carmen Marcu (2520928)" userId="1e5e568d-f2a6-475a-874b-84bb3eeaf03a" providerId="ADAL" clId="{460C2F85-6FAE-4F3F-B037-54198609FD83}" dt="2026-07-04T14:31:48.123" v="2208" actId="20577"/>
      <pc:docMkLst>
        <pc:docMk/>
      </pc:docMkLst>
      <pc:sldChg chg="addSp delSp delDesignElem">
        <pc:chgData name="Rut-Carmen Marcu (2520928)" userId="1e5e568d-f2a6-475a-874b-84bb3eeaf03a" providerId="ADAL" clId="{460C2F85-6FAE-4F3F-B037-54198609FD83}" dt="2026-07-01T21:57:16.938" v="54"/>
        <pc:sldMkLst>
          <pc:docMk/>
          <pc:sldMk cId="109857222" sldId="256"/>
        </pc:sldMkLst>
      </pc:sldChg>
      <pc:sldChg chg="modSp mod">
        <pc:chgData name="Rut-Carmen Marcu (2520928)" userId="1e5e568d-f2a6-475a-874b-84bb3eeaf03a" providerId="ADAL" clId="{460C2F85-6FAE-4F3F-B037-54198609FD83}" dt="2026-07-01T22:56:40.423" v="2161" actId="27636"/>
        <pc:sldMkLst>
          <pc:docMk/>
          <pc:sldMk cId="3555096489" sldId="261"/>
        </pc:sldMkLst>
        <pc:spChg chg="mod">
          <ac:chgData name="Rut-Carmen Marcu (2520928)" userId="1e5e568d-f2a6-475a-874b-84bb3eeaf03a" providerId="ADAL" clId="{460C2F85-6FAE-4F3F-B037-54198609FD83}" dt="2026-07-01T22:56:40.423" v="2161" actId="27636"/>
          <ac:spMkLst>
            <pc:docMk/>
            <pc:sldMk cId="3555096489" sldId="261"/>
            <ac:spMk id="3" creationId="{8946AE99-0DFA-3A90-6CDC-9800B7609243}"/>
          </ac:spMkLst>
        </pc:spChg>
      </pc:sldChg>
      <pc:sldChg chg="addSp delSp modSp new mod setBg setClrOvrMap">
        <pc:chgData name="Rut-Carmen Marcu (2520928)" userId="1e5e568d-f2a6-475a-874b-84bb3eeaf03a" providerId="ADAL" clId="{460C2F85-6FAE-4F3F-B037-54198609FD83}" dt="2026-07-04T14:31:08.099" v="2192" actId="20577"/>
        <pc:sldMkLst>
          <pc:docMk/>
          <pc:sldMk cId="311923802" sldId="262"/>
        </pc:sldMkLst>
        <pc:spChg chg="mod">
          <ac:chgData name="Rut-Carmen Marcu (2520928)" userId="1e5e568d-f2a6-475a-874b-84bb3eeaf03a" providerId="ADAL" clId="{460C2F85-6FAE-4F3F-B037-54198609FD83}" dt="2026-07-01T22:26:18.654" v="1206" actId="13926"/>
          <ac:spMkLst>
            <pc:docMk/>
            <pc:sldMk cId="311923802" sldId="262"/>
            <ac:spMk id="2" creationId="{A34AE45A-CFA0-759C-1391-C8547D5CB82C}"/>
          </ac:spMkLst>
        </pc:spChg>
        <pc:spChg chg="add mod">
          <ac:chgData name="Rut-Carmen Marcu (2520928)" userId="1e5e568d-f2a6-475a-874b-84bb3eeaf03a" providerId="ADAL" clId="{460C2F85-6FAE-4F3F-B037-54198609FD83}" dt="2026-07-04T14:31:08.099" v="2192" actId="20577"/>
          <ac:spMkLst>
            <pc:docMk/>
            <pc:sldMk cId="311923802" sldId="262"/>
            <ac:spMk id="6" creationId="{67310CC4-7484-A493-D8EE-3F1BBC777722}"/>
          </ac:spMkLst>
        </pc:spChg>
        <pc:picChg chg="add mod">
          <ac:chgData name="Rut-Carmen Marcu (2520928)" userId="1e5e568d-f2a6-475a-874b-84bb3eeaf03a" providerId="ADAL" clId="{460C2F85-6FAE-4F3F-B037-54198609FD83}" dt="2026-07-01T22:14:14.806" v="916" actId="1076"/>
          <ac:picMkLst>
            <pc:docMk/>
            <pc:sldMk cId="311923802" sldId="262"/>
            <ac:picMk id="5" creationId="{0CD9302E-FD00-3657-0891-8C45CF2E1D43}"/>
          </ac:picMkLst>
        </pc:picChg>
      </pc:sldChg>
      <pc:sldChg chg="modSp new mod setBg">
        <pc:chgData name="Rut-Carmen Marcu (2520928)" userId="1e5e568d-f2a6-475a-874b-84bb3eeaf03a" providerId="ADAL" clId="{460C2F85-6FAE-4F3F-B037-54198609FD83}" dt="2026-07-04T14:31:36.982" v="2207" actId="20577"/>
        <pc:sldMkLst>
          <pc:docMk/>
          <pc:sldMk cId="1614983636" sldId="263"/>
        </pc:sldMkLst>
        <pc:spChg chg="mod">
          <ac:chgData name="Rut-Carmen Marcu (2520928)" userId="1e5e568d-f2a6-475a-874b-84bb3eeaf03a" providerId="ADAL" clId="{460C2F85-6FAE-4F3F-B037-54198609FD83}" dt="2026-07-01T22:57:03.086" v="2163" actId="13926"/>
          <ac:spMkLst>
            <pc:docMk/>
            <pc:sldMk cId="1614983636" sldId="263"/>
            <ac:spMk id="2" creationId="{E37A5585-4E8E-3B70-69C4-74F890AC8B6B}"/>
          </ac:spMkLst>
        </pc:spChg>
      </pc:sldChg>
      <pc:sldChg chg="addSp delSp modSp new mod setBg">
        <pc:chgData name="Rut-Carmen Marcu (2520928)" userId="1e5e568d-f2a6-475a-874b-84bb3eeaf03a" providerId="ADAL" clId="{460C2F85-6FAE-4F3F-B037-54198609FD83}" dt="2026-07-04T14:31:48.123" v="2208" actId="20577"/>
        <pc:sldMkLst>
          <pc:docMk/>
          <pc:sldMk cId="2347825013" sldId="264"/>
        </pc:sldMkLst>
        <pc:spChg chg="mod">
          <ac:chgData name="Rut-Carmen Marcu (2520928)" userId="1e5e568d-f2a6-475a-874b-84bb3eeaf03a" providerId="ADAL" clId="{460C2F85-6FAE-4F3F-B037-54198609FD83}" dt="2026-07-04T14:31:48.123" v="2208" actId="20577"/>
          <ac:spMkLst>
            <pc:docMk/>
            <pc:sldMk cId="2347825013" sldId="264"/>
            <ac:spMk id="2" creationId="{087F9608-6ED8-97B3-C022-047727F3D233}"/>
          </ac:spMkLst>
        </pc:spChg>
        <pc:spChg chg="add mod">
          <ac:chgData name="Rut-Carmen Marcu (2520928)" userId="1e5e568d-f2a6-475a-874b-84bb3eeaf03a" providerId="ADAL" clId="{460C2F85-6FAE-4F3F-B037-54198609FD83}" dt="2026-07-01T22:47:41.085" v="1924" actId="1076"/>
          <ac:spMkLst>
            <pc:docMk/>
            <pc:sldMk cId="2347825013" sldId="264"/>
            <ac:spMk id="4" creationId="{0EFD6A87-5A81-C261-820C-21A98D7D8DBA}"/>
          </ac:spMkLst>
        </pc:spChg>
      </pc:sldChg>
      <pc:sldChg chg="addSp delSp modSp new mod">
        <pc:chgData name="Rut-Carmen Marcu (2520928)" userId="1e5e568d-f2a6-475a-874b-84bb3eeaf03a" providerId="ADAL" clId="{460C2F85-6FAE-4F3F-B037-54198609FD83}" dt="2026-07-01T22:52:30.397" v="2141" actId="20577"/>
        <pc:sldMkLst>
          <pc:docMk/>
          <pc:sldMk cId="4139365025" sldId="265"/>
        </pc:sldMkLst>
        <pc:spChg chg="mod">
          <ac:chgData name="Rut-Carmen Marcu (2520928)" userId="1e5e568d-f2a6-475a-874b-84bb3eeaf03a" providerId="ADAL" clId="{460C2F85-6FAE-4F3F-B037-54198609FD83}" dt="2026-07-01T22:50:53.209" v="2106" actId="14100"/>
          <ac:spMkLst>
            <pc:docMk/>
            <pc:sldMk cId="4139365025" sldId="265"/>
            <ac:spMk id="2" creationId="{E09CF6DB-88CF-3A88-7AB4-A3AFEF821788}"/>
          </ac:spMkLst>
        </pc:spChg>
      </pc:sldChg>
    </pc:docChg>
  </pc:docChgLst>
  <pc:docChgLst>
    <pc:chgData name="Betty Anita Owusu (2521404)" userId="S::2521404@student.uwtsd.ac.uk::7002b219-df7e-4b47-841a-6c94d1c6b200" providerId="AD" clId="Web-{67124BFD-91DA-03D7-53EA-4168CAF54B6B}"/>
    <pc:docChg chg="modSld">
      <pc:chgData name="Betty Anita Owusu (2521404)" userId="S::2521404@student.uwtsd.ac.uk::7002b219-df7e-4b47-841a-6c94d1c6b200" providerId="AD" clId="Web-{67124BFD-91DA-03D7-53EA-4168CAF54B6B}" dt="2026-07-17T12:21:18.810" v="172"/>
      <pc:docMkLst>
        <pc:docMk/>
      </pc:docMkLst>
      <pc:sldChg chg="mod setBg">
        <pc:chgData name="Betty Anita Owusu (2521404)" userId="S::2521404@student.uwtsd.ac.uk::7002b219-df7e-4b47-841a-6c94d1c6b200" providerId="AD" clId="Web-{67124BFD-91DA-03D7-53EA-4168CAF54B6B}" dt="2026-07-17T12:19:22.198" v="171"/>
        <pc:sldMkLst>
          <pc:docMk/>
          <pc:sldMk cId="1563678675" sldId="258"/>
        </pc:sldMkLst>
      </pc:sldChg>
      <pc:sldChg chg="addSp delSp modSp mod setBg">
        <pc:chgData name="Betty Anita Owusu (2521404)" userId="S::2521404@student.uwtsd.ac.uk::7002b219-df7e-4b47-841a-6c94d1c6b200" providerId="AD" clId="Web-{67124BFD-91DA-03D7-53EA-4168CAF54B6B}" dt="2026-07-17T12:21:18.810" v="172"/>
        <pc:sldMkLst>
          <pc:docMk/>
          <pc:sldMk cId="311923802" sldId="262"/>
        </pc:sldMkLst>
        <pc:spChg chg="mod">
          <ac:chgData name="Betty Anita Owusu (2521404)" userId="S::2521404@student.uwtsd.ac.uk::7002b219-df7e-4b47-841a-6c94d1c6b200" providerId="AD" clId="Web-{67124BFD-91DA-03D7-53EA-4168CAF54B6B}" dt="2026-07-17T10:09:51.670" v="21" actId="14100"/>
          <ac:spMkLst>
            <pc:docMk/>
            <pc:sldMk cId="311923802" sldId="262"/>
            <ac:spMk id="2" creationId="{A34AE45A-CFA0-759C-1391-C8547D5CB82C}"/>
          </ac:spMkLst>
        </pc:spChg>
        <pc:spChg chg="add mod">
          <ac:chgData name="Betty Anita Owusu (2521404)" userId="S::2521404@student.uwtsd.ac.uk::7002b219-df7e-4b47-841a-6c94d1c6b200" providerId="AD" clId="Web-{67124BFD-91DA-03D7-53EA-4168CAF54B6B}" dt="2026-07-17T10:23:42.754" v="72" actId="1076"/>
          <ac:spMkLst>
            <pc:docMk/>
            <pc:sldMk cId="311923802" sldId="262"/>
            <ac:spMk id="4" creationId="{633BA576-D749-FAF7-86FD-14D1BAC6D942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22:53.471" v="65" actId="1076"/>
          <ac:spMkLst>
            <pc:docMk/>
            <pc:sldMk cId="311923802" sldId="262"/>
            <ac:spMk id="6" creationId="{67310CC4-7484-A493-D8EE-3F1BBC777722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20:06.374" v="54" actId="1076"/>
          <ac:spMkLst>
            <pc:docMk/>
            <pc:sldMk cId="311923802" sldId="262"/>
            <ac:spMk id="8" creationId="{338569F9-5DCC-36C7-8D69-08349A016F31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56:26.585" v="73" actId="20577"/>
          <ac:spMkLst>
            <pc:docMk/>
            <pc:sldMk cId="311923802" sldId="262"/>
            <ac:spMk id="10" creationId="{5A7CE31B-408B-C429-148D-11FD86029D0F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59:21.729" v="74" actId="20577"/>
          <ac:spMkLst>
            <pc:docMk/>
            <pc:sldMk cId="311923802" sldId="262"/>
            <ac:spMk id="12" creationId="{0BBE6EAC-797F-53BD-8CF9-75FC431B5293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59:35.995" v="75" actId="20577"/>
          <ac:spMkLst>
            <pc:docMk/>
            <pc:sldMk cId="311923802" sldId="262"/>
            <ac:spMk id="13" creationId="{620D27A7-20B0-9972-E630-7511916B5E2F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22:04.470" v="62" actId="1076"/>
          <ac:spMkLst>
            <pc:docMk/>
            <pc:sldMk cId="311923802" sldId="262"/>
            <ac:spMk id="15" creationId="{F9A4FDF7-B813-A866-87F5-D58AE7BB2AC5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1:01:40.218" v="85" actId="688"/>
          <ac:spMkLst>
            <pc:docMk/>
            <pc:sldMk cId="311923802" sldId="262"/>
            <ac:spMk id="16" creationId="{CE609A2D-4690-6037-F54C-A3E1AAD8A7C0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0:21:54.548" v="60" actId="1076"/>
          <ac:spMkLst>
            <pc:docMk/>
            <pc:sldMk cId="311923802" sldId="262"/>
            <ac:spMk id="17" creationId="{B5D65352-6A7A-0947-E261-A5EC5BE0C239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1:00:45.200" v="80" actId="688"/>
          <ac:spMkLst>
            <pc:docMk/>
            <pc:sldMk cId="311923802" sldId="262"/>
            <ac:spMk id="18" creationId="{5B2A6CA8-98D1-0E5F-2E05-CF72895B2E06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1:00:58.076" v="82" actId="20577"/>
          <ac:spMkLst>
            <pc:docMk/>
            <pc:sldMk cId="311923802" sldId="262"/>
            <ac:spMk id="20" creationId="{BFBFBE17-C998-2338-7190-F62F3027CCDF}"/>
          </ac:spMkLst>
        </pc:spChg>
        <pc:picChg chg="mod">
          <ac:chgData name="Betty Anita Owusu (2521404)" userId="S::2521404@student.uwtsd.ac.uk::7002b219-df7e-4b47-841a-6c94d1c6b200" providerId="AD" clId="Web-{67124BFD-91DA-03D7-53EA-4168CAF54B6B}" dt="2026-07-17T10:07:56.464" v="12" actId="14100"/>
          <ac:picMkLst>
            <pc:docMk/>
            <pc:sldMk cId="311923802" sldId="262"/>
            <ac:picMk id="5" creationId="{0CD9302E-FD00-3657-0891-8C45CF2E1D43}"/>
          </ac:picMkLst>
        </pc:picChg>
      </pc:sldChg>
      <pc:sldChg chg="addSp delSp modSp mod setBg">
        <pc:chgData name="Betty Anita Owusu (2521404)" userId="S::2521404@student.uwtsd.ac.uk::7002b219-df7e-4b47-841a-6c94d1c6b200" providerId="AD" clId="Web-{67124BFD-91DA-03D7-53EA-4168CAF54B6B}" dt="2026-07-17T12:03:02.737" v="156" actId="14100"/>
        <pc:sldMkLst>
          <pc:docMk/>
          <pc:sldMk cId="2347825013" sldId="264"/>
        </pc:sldMkLst>
        <pc:spChg chg="mod">
          <ac:chgData name="Betty Anita Owusu (2521404)" userId="S::2521404@student.uwtsd.ac.uk::7002b219-df7e-4b47-841a-6c94d1c6b200" providerId="AD" clId="Web-{67124BFD-91DA-03D7-53EA-4168CAF54B6B}" dt="2026-07-17T10:03:57.396" v="10" actId="20577"/>
          <ac:spMkLst>
            <pc:docMk/>
            <pc:sldMk cId="2347825013" sldId="264"/>
            <ac:spMk id="2" creationId="{087F9608-6ED8-97B3-C022-047727F3D233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2:03:02.737" v="156" actId="14100"/>
          <ac:spMkLst>
            <pc:docMk/>
            <pc:sldMk cId="2347825013" sldId="264"/>
            <ac:spMk id="4" creationId="{0EFD6A87-5A81-C261-820C-21A98D7D8DBA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2:00:50.249" v="144" actId="14100"/>
          <ac:spMkLst>
            <pc:docMk/>
            <pc:sldMk cId="2347825013" sldId="264"/>
            <ac:spMk id="5" creationId="{D08B2C90-EB63-0FAA-9301-200418901D27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2:00:17.389" v="141" actId="14100"/>
          <ac:spMkLst>
            <pc:docMk/>
            <pc:sldMk cId="2347825013" sldId="264"/>
            <ac:spMk id="7" creationId="{957FA279-DCF1-88B9-838C-0A93A7BF74F3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1:59:46.341" v="136" actId="14100"/>
          <ac:spMkLst>
            <pc:docMk/>
            <pc:sldMk cId="2347825013" sldId="264"/>
            <ac:spMk id="11" creationId="{CFF55C5A-8A76-7E01-C6AB-EAF6FC1667BD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1:59:56.732" v="138" actId="14100"/>
          <ac:spMkLst>
            <pc:docMk/>
            <pc:sldMk cId="2347825013" sldId="264"/>
            <ac:spMk id="13" creationId="{CEE3B600-D9F7-700B-E823-C88B41D9F690}"/>
          </ac:spMkLst>
        </pc:spChg>
      </pc:sldChg>
      <pc:sldChg chg="mod setBg">
        <pc:chgData name="Betty Anita Owusu (2521404)" userId="S::2521404@student.uwtsd.ac.uk::7002b219-df7e-4b47-841a-6c94d1c6b200" providerId="AD" clId="Web-{67124BFD-91DA-03D7-53EA-4168CAF54B6B}" dt="2026-07-17T12:06:08.710" v="160"/>
        <pc:sldMkLst>
          <pc:docMk/>
          <pc:sldMk cId="1496232382" sldId="266"/>
        </pc:sldMkLst>
      </pc:sldChg>
      <pc:sldChg chg="mod setBg">
        <pc:chgData name="Betty Anita Owusu (2521404)" userId="S::2521404@student.uwtsd.ac.uk::7002b219-df7e-4b47-841a-6c94d1c6b200" providerId="AD" clId="Web-{67124BFD-91DA-03D7-53EA-4168CAF54B6B}" dt="2026-07-17T12:09:13.417" v="162"/>
        <pc:sldMkLst>
          <pc:docMk/>
          <pc:sldMk cId="885779737" sldId="268"/>
        </pc:sldMkLst>
      </pc:sldChg>
      <pc:sldChg chg="mod setBg">
        <pc:chgData name="Betty Anita Owusu (2521404)" userId="S::2521404@student.uwtsd.ac.uk::7002b219-df7e-4b47-841a-6c94d1c6b200" providerId="AD" clId="Web-{67124BFD-91DA-03D7-53EA-4168CAF54B6B}" dt="2026-07-17T12:15:17.598" v="164"/>
        <pc:sldMkLst>
          <pc:docMk/>
          <pc:sldMk cId="1219198132" sldId="270"/>
        </pc:sldMkLst>
      </pc:sldChg>
      <pc:sldChg chg="delSp modSp mod setBg">
        <pc:chgData name="Betty Anita Owusu (2521404)" userId="S::2521404@student.uwtsd.ac.uk::7002b219-df7e-4b47-841a-6c94d1c6b200" providerId="AD" clId="Web-{67124BFD-91DA-03D7-53EA-4168CAF54B6B}" dt="2026-07-17T11:47:09.196" v="100" actId="20577"/>
        <pc:sldMkLst>
          <pc:docMk/>
          <pc:sldMk cId="2568014238" sldId="273"/>
        </pc:sldMkLst>
        <pc:spChg chg="mod">
          <ac:chgData name="Betty Anita Owusu (2521404)" userId="S::2521404@student.uwtsd.ac.uk::7002b219-df7e-4b47-841a-6c94d1c6b200" providerId="AD" clId="Web-{67124BFD-91DA-03D7-53EA-4168CAF54B6B}" dt="2026-07-17T11:47:09.196" v="100" actId="20577"/>
          <ac:spMkLst>
            <pc:docMk/>
            <pc:sldMk cId="2568014238" sldId="273"/>
            <ac:spMk id="2" creationId="{705BCCFC-753F-8D7E-CFAA-78882F41CF6B}"/>
          </ac:spMkLst>
        </pc:spChg>
        <pc:spChg chg="mod">
          <ac:chgData name="Betty Anita Owusu (2521404)" userId="S::2521404@student.uwtsd.ac.uk::7002b219-df7e-4b47-841a-6c94d1c6b200" providerId="AD" clId="Web-{67124BFD-91DA-03D7-53EA-4168CAF54B6B}" dt="2026-07-17T11:46:47.320" v="99" actId="20577"/>
          <ac:spMkLst>
            <pc:docMk/>
            <pc:sldMk cId="2568014238" sldId="273"/>
            <ac:spMk id="382" creationId="{C1794A52-1F5F-1FBC-5C44-9968DB558E5B}"/>
          </ac:spMkLst>
        </pc:spChg>
      </pc:sldChg>
    </pc:docChg>
  </pc:docChgLst>
  <pc:docChgLst>
    <pc:chgData name="Betty Anita Owusu (2521404)" userId="S::2521404@student.uwtsd.ac.uk::7002b219-df7e-4b47-841a-6c94d1c6b200" providerId="AD" clId="Web-{52033E2E-00D7-DCBB-42A9-3EED66F6034B}"/>
    <pc:docChg chg="modSld">
      <pc:chgData name="Betty Anita Owusu (2521404)" userId="S::2521404@student.uwtsd.ac.uk::7002b219-df7e-4b47-841a-6c94d1c6b200" providerId="AD" clId="Web-{52033E2E-00D7-DCBB-42A9-3EED66F6034B}" dt="2026-06-30T09:01:22.790" v="1"/>
      <pc:docMkLst>
        <pc:docMk/>
      </pc:docMkLst>
    </pc:docChg>
  </pc:docChgLst>
  <pc:docChgLst>
    <pc:chgData name="Mohamedraza Mohamed (2520393)" userId="S::2520393@student.uwtsd.ac.uk::a40713a0-ced0-4610-91e3-99f2409a1b43" providerId="AD" clId="Web-{0F1839AA-1AA6-244E-3CB3-D6AA0C468071}"/>
    <pc:docChg chg="modSld">
      <pc:chgData name="Mohamedraza Mohamed (2520393)" userId="S::2520393@student.uwtsd.ac.uk::a40713a0-ced0-4610-91e3-99f2409a1b43" providerId="AD" clId="Web-{0F1839AA-1AA6-244E-3CB3-D6AA0C468071}" dt="2026-06-29T10:03:16.684" v="41" actId="20577"/>
      <pc:docMkLst>
        <pc:docMk/>
      </pc:docMkLst>
    </pc:docChg>
  </pc:docChgLst>
  <pc:docChgLst>
    <pc:chgData name="Betty Anita Owusu (2521404)" userId="S::2521404@student.uwtsd.ac.uk::7002b219-df7e-4b47-841a-6c94d1c6b200" providerId="AD" clId="Web-{E5C7A7BB-962F-170C-5C02-C4AEF6299024}"/>
    <pc:docChg chg="modSld">
      <pc:chgData name="Betty Anita Owusu (2521404)" userId="S::2521404@student.uwtsd.ac.uk::7002b219-df7e-4b47-841a-6c94d1c6b200" providerId="AD" clId="Web-{E5C7A7BB-962F-170C-5C02-C4AEF6299024}" dt="2026-07-18T11:19:54.290" v="834" actId="20577"/>
      <pc:docMkLst>
        <pc:docMk/>
      </pc:docMkLst>
      <pc:sldChg chg="modSp">
        <pc:chgData name="Betty Anita Owusu (2521404)" userId="S::2521404@student.uwtsd.ac.uk::7002b219-df7e-4b47-841a-6c94d1c6b200" providerId="AD" clId="Web-{E5C7A7BB-962F-170C-5C02-C4AEF6299024}" dt="2026-07-18T11:03:10.266" v="730" actId="14100"/>
        <pc:sldMkLst>
          <pc:docMk/>
          <pc:sldMk cId="1563678675" sldId="258"/>
        </pc:sldMkLst>
        <pc:spChg chg="mod">
          <ac:chgData name="Betty Anita Owusu (2521404)" userId="S::2521404@student.uwtsd.ac.uk::7002b219-df7e-4b47-841a-6c94d1c6b200" providerId="AD" clId="Web-{E5C7A7BB-962F-170C-5C02-C4AEF6299024}" dt="2026-07-18T11:02:53.609" v="729" actId="14100"/>
          <ac:spMkLst>
            <pc:docMk/>
            <pc:sldMk cId="1563678675" sldId="258"/>
            <ac:spMk id="5" creationId="{39218C5F-F8C7-740F-EBD5-D00C06245B84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03:10.266" v="730" actId="14100"/>
          <ac:spMkLst>
            <pc:docMk/>
            <pc:sldMk cId="1563678675" sldId="258"/>
            <ac:spMk id="13" creationId="{1A12C332-0699-1EFF-70AE-5252C6C15665}"/>
          </ac:spMkLst>
        </pc:spChg>
      </pc:sldChg>
      <pc:sldChg chg="modSp">
        <pc:chgData name="Betty Anita Owusu (2521404)" userId="S::2521404@student.uwtsd.ac.uk::7002b219-df7e-4b47-841a-6c94d1c6b200" providerId="AD" clId="Web-{E5C7A7BB-962F-170C-5C02-C4AEF6299024}" dt="2026-07-18T11:18:50.944" v="828" actId="20577"/>
        <pc:sldMkLst>
          <pc:docMk/>
          <pc:sldMk cId="3555096489" sldId="261"/>
        </pc:sldMkLst>
        <pc:spChg chg="mod">
          <ac:chgData name="Betty Anita Owusu (2521404)" userId="S::2521404@student.uwtsd.ac.uk::7002b219-df7e-4b47-841a-6c94d1c6b200" providerId="AD" clId="Web-{E5C7A7BB-962F-170C-5C02-C4AEF6299024}" dt="2026-07-18T11:18:50.944" v="828" actId="20577"/>
          <ac:spMkLst>
            <pc:docMk/>
            <pc:sldMk cId="3555096489" sldId="261"/>
            <ac:spMk id="4" creationId="{B6500C47-6EEE-4C21-0E85-10BB4A1651A4}"/>
          </ac:spMkLst>
        </pc:spChg>
      </pc:sldChg>
      <pc:sldChg chg="mod setBg">
        <pc:chgData name="Betty Anita Owusu (2521404)" userId="S::2521404@student.uwtsd.ac.uk::7002b219-df7e-4b47-841a-6c94d1c6b200" providerId="AD" clId="Web-{E5C7A7BB-962F-170C-5C02-C4AEF6299024}" dt="2026-07-18T09:42:22.665" v="3"/>
        <pc:sldMkLst>
          <pc:docMk/>
          <pc:sldMk cId="311923802" sldId="262"/>
        </pc:sldMkLst>
      </pc:sldChg>
      <pc:sldChg chg="addSp delSp modSp mod setBg">
        <pc:chgData name="Betty Anita Owusu (2521404)" userId="S::2521404@student.uwtsd.ac.uk::7002b219-df7e-4b47-841a-6c94d1c6b200" providerId="AD" clId="Web-{E5C7A7BB-962F-170C-5C02-C4AEF6299024}" dt="2026-07-18T11:10:00.375" v="817" actId="14100"/>
        <pc:sldMkLst>
          <pc:docMk/>
          <pc:sldMk cId="2347825013" sldId="264"/>
        </pc:sldMkLst>
        <pc:spChg chg="add del">
          <ac:chgData name="Betty Anita Owusu (2521404)" userId="S::2521404@student.uwtsd.ac.uk::7002b219-df7e-4b47-841a-6c94d1c6b200" providerId="AD" clId="Web-{E5C7A7BB-962F-170C-5C02-C4AEF6299024}" dt="2026-07-18T11:05:12.224" v="733"/>
          <ac:spMkLst>
            <pc:docMk/>
            <pc:sldMk cId="2347825013" sldId="264"/>
            <ac:spMk id="3" creationId="{7E69176D-A926-9B79-CDD4-0A9CF53CE81D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04:46.020" v="731" actId="14100"/>
          <ac:spMkLst>
            <pc:docMk/>
            <pc:sldMk cId="2347825013" sldId="264"/>
            <ac:spMk id="4" creationId="{0EFD6A87-5A81-C261-820C-21A98D7D8DBA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09:39.015" v="812" actId="14100"/>
          <ac:spMkLst>
            <pc:docMk/>
            <pc:sldMk cId="2347825013" sldId="264"/>
            <ac:spMk id="5" creationId="{D08B2C90-EB63-0FAA-9301-200418901D27}"/>
          </ac:spMkLst>
        </pc:spChg>
        <pc:spChg chg="add del">
          <ac:chgData name="Betty Anita Owusu (2521404)" userId="S::2521404@student.uwtsd.ac.uk::7002b219-df7e-4b47-841a-6c94d1c6b200" providerId="AD" clId="Web-{E5C7A7BB-962F-170C-5C02-C4AEF6299024}" dt="2026-07-18T11:05:20.818" v="735"/>
          <ac:spMkLst>
            <pc:docMk/>
            <pc:sldMk cId="2347825013" sldId="264"/>
            <ac:spMk id="6" creationId="{84DE669F-9634-2E28-CADB-1CFBF5022E17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09:47.562" v="814" actId="14100"/>
          <ac:spMkLst>
            <pc:docMk/>
            <pc:sldMk cId="2347825013" sldId="264"/>
            <ac:spMk id="7" creationId="{957FA279-DCF1-88B9-838C-0A93A7BF74F3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1:09:05.186" v="810" actId="20577"/>
          <ac:spMkLst>
            <pc:docMk/>
            <pc:sldMk cId="2347825013" sldId="264"/>
            <ac:spMk id="8" creationId="{372E736D-5FE3-BB60-1A95-577FCA43E1A6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10:00.375" v="817" actId="14100"/>
          <ac:spMkLst>
            <pc:docMk/>
            <pc:sldMk cId="2347825013" sldId="264"/>
            <ac:spMk id="11" creationId="{CFF55C5A-8A76-7E01-C6AB-EAF6FC1667BD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09:56.125" v="816" actId="14100"/>
          <ac:spMkLst>
            <pc:docMk/>
            <pc:sldMk cId="2347825013" sldId="264"/>
            <ac:spMk id="13" creationId="{CEE3B600-D9F7-700B-E823-C88B41D9F690}"/>
          </ac:spMkLst>
        </pc:spChg>
      </pc:sldChg>
      <pc:sldChg chg="mod setBg">
        <pc:chgData name="Betty Anita Owusu (2521404)" userId="S::2521404@student.uwtsd.ac.uk::7002b219-df7e-4b47-841a-6c94d1c6b200" providerId="AD" clId="Web-{E5C7A7BB-962F-170C-5C02-C4AEF6299024}" dt="2026-07-18T09:53:27.284" v="15"/>
        <pc:sldMkLst>
          <pc:docMk/>
          <pc:sldMk cId="1496232382" sldId="266"/>
        </pc:sldMkLst>
      </pc:sldChg>
      <pc:sldChg chg="addSp delSp modSp mod setBg addAnim delAnim">
        <pc:chgData name="Betty Anita Owusu (2521404)" userId="S::2521404@student.uwtsd.ac.uk::7002b219-df7e-4b47-841a-6c94d1c6b200" providerId="AD" clId="Web-{E5C7A7BB-962F-170C-5C02-C4AEF6299024}" dt="2026-07-18T10:31:19.875" v="367"/>
        <pc:sldMkLst>
          <pc:docMk/>
          <pc:sldMk cId="885779737" sldId="268"/>
        </pc:sldMkLst>
        <pc:spChg chg="del">
          <ac:chgData name="Betty Anita Owusu (2521404)" userId="S::2521404@student.uwtsd.ac.uk::7002b219-df7e-4b47-841a-6c94d1c6b200" providerId="AD" clId="Web-{E5C7A7BB-962F-170C-5C02-C4AEF6299024}" dt="2026-07-18T10:05:04.219" v="135"/>
          <ac:spMkLst>
            <pc:docMk/>
            <pc:sldMk cId="885779737" sldId="268"/>
            <ac:spMk id="3" creationId="{998593E6-54C0-7DC3-7094-FCE8DD361F9F}"/>
          </ac:spMkLst>
        </pc:spChg>
        <pc:spChg chg="add del mod">
          <ac:chgData name="Betty Anita Owusu (2521404)" userId="S::2521404@student.uwtsd.ac.uk::7002b219-df7e-4b47-841a-6c94d1c6b200" providerId="AD" clId="Web-{E5C7A7BB-962F-170C-5C02-C4AEF6299024}" dt="2026-07-18T09:58:06.576" v="78"/>
          <ac:spMkLst>
            <pc:docMk/>
            <pc:sldMk cId="885779737" sldId="268"/>
            <ac:spMk id="4" creationId="{6139A12C-A104-D5E4-D1F6-647894C62568}"/>
          </ac:spMkLst>
        </pc:spChg>
        <pc:spChg chg="add del mod">
          <ac:chgData name="Betty Anita Owusu (2521404)" userId="S::2521404@student.uwtsd.ac.uk::7002b219-df7e-4b47-841a-6c94d1c6b200" providerId="AD" clId="Web-{E5C7A7BB-962F-170C-5C02-C4AEF6299024}" dt="2026-07-18T10:05:00.672" v="134"/>
          <ac:spMkLst>
            <pc:docMk/>
            <pc:sldMk cId="885779737" sldId="268"/>
            <ac:spMk id="5" creationId="{79139F47-297B-4FE1-0276-DDB16E5C5A56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0:29:28.730" v="357" actId="20577"/>
          <ac:spMkLst>
            <pc:docMk/>
            <pc:sldMk cId="885779737" sldId="268"/>
            <ac:spMk id="6" creationId="{80A0F40D-2EC6-AF2E-D68F-03FA718107F6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0:25:43.956" v="322" actId="14100"/>
          <ac:spMkLst>
            <pc:docMk/>
            <pc:sldMk cId="885779737" sldId="268"/>
            <ac:spMk id="8" creationId="{E296B299-10C5-290D-133E-39C815D0FEBB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0:25:29.690" v="320" actId="14100"/>
          <ac:spMkLst>
            <pc:docMk/>
            <pc:sldMk cId="885779737" sldId="268"/>
            <ac:spMk id="9" creationId="{5CFA9BDA-5437-0727-3354-23CE5B0D47DB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0:25:18.752" v="318" actId="14100"/>
          <ac:spMkLst>
            <pc:docMk/>
            <pc:sldMk cId="885779737" sldId="268"/>
            <ac:spMk id="10" creationId="{914DB4DC-F2CA-7D52-2DDC-D949134EF574}"/>
          </ac:spMkLst>
        </pc:spChg>
        <pc:spChg chg="add del mod">
          <ac:chgData name="Betty Anita Owusu (2521404)" userId="S::2521404@student.uwtsd.ac.uk::7002b219-df7e-4b47-841a-6c94d1c6b200" providerId="AD" clId="Web-{E5C7A7BB-962F-170C-5C02-C4AEF6299024}" dt="2026-07-18T10:22:42.309" v="301"/>
          <ac:spMkLst>
            <pc:docMk/>
            <pc:sldMk cId="885779737" sldId="268"/>
            <ac:spMk id="11" creationId="{55AF1085-F2F4-39A8-F6C2-A3F320A23735}"/>
          </ac:spMkLst>
        </pc:spChg>
        <pc:spChg chg="add del mod">
          <ac:chgData name="Betty Anita Owusu (2521404)" userId="S::2521404@student.uwtsd.ac.uk::7002b219-df7e-4b47-841a-6c94d1c6b200" providerId="AD" clId="Web-{E5C7A7BB-962F-170C-5C02-C4AEF6299024}" dt="2026-07-18T10:21:27.087" v="295"/>
          <ac:spMkLst>
            <pc:docMk/>
            <pc:sldMk cId="885779737" sldId="268"/>
            <ac:spMk id="12" creationId="{BA66EEC4-FDDD-8139-3A06-77D3635DA193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0:26:26.801" v="344" actId="20577"/>
          <ac:spMkLst>
            <pc:docMk/>
            <pc:sldMk cId="885779737" sldId="268"/>
            <ac:spMk id="13" creationId="{87A34B00-B13B-7D27-BDF7-322CC903F270}"/>
          </ac:spMkLst>
        </pc:spChg>
        <pc:spChg chg="del mod">
          <ac:chgData name="Betty Anita Owusu (2521404)" userId="S::2521404@student.uwtsd.ac.uk::7002b219-df7e-4b47-841a-6c94d1c6b200" providerId="AD" clId="Web-{E5C7A7BB-962F-170C-5C02-C4AEF6299024}" dt="2026-07-18T10:03:34.823" v="122"/>
          <ac:spMkLst>
            <pc:docMk/>
            <pc:sldMk cId="885779737" sldId="268"/>
            <ac:spMk id="41" creationId="{FB0ED659-E421-641C-E644-2B4EFA535179}"/>
          </ac:spMkLst>
        </pc:spChg>
        <pc:spChg chg="del mod">
          <ac:chgData name="Betty Anita Owusu (2521404)" userId="S::2521404@student.uwtsd.ac.uk::7002b219-df7e-4b47-841a-6c94d1c6b200" providerId="AD" clId="Web-{E5C7A7BB-962F-170C-5C02-C4AEF6299024}" dt="2026-07-18T10:04:36.389" v="131"/>
          <ac:spMkLst>
            <pc:docMk/>
            <pc:sldMk cId="885779737" sldId="268"/>
            <ac:spMk id="43" creationId="{DCE298DA-E657-6EB0-9166-2D5BFFB055DA}"/>
          </ac:spMkLst>
        </pc:spChg>
        <pc:spChg chg="del mod">
          <ac:chgData name="Betty Anita Owusu (2521404)" userId="S::2521404@student.uwtsd.ac.uk::7002b219-df7e-4b47-841a-6c94d1c6b200" providerId="AD" clId="Web-{E5C7A7BB-962F-170C-5C02-C4AEF6299024}" dt="2026-07-18T10:04:53.281" v="132"/>
          <ac:spMkLst>
            <pc:docMk/>
            <pc:sldMk cId="885779737" sldId="268"/>
            <ac:spMk id="44" creationId="{9E516D58-446C-876F-E244-8BA7E37CA018}"/>
          </ac:spMkLst>
        </pc:spChg>
        <pc:spChg chg="del">
          <ac:chgData name="Betty Anita Owusu (2521404)" userId="S::2521404@student.uwtsd.ac.uk::7002b219-df7e-4b47-841a-6c94d1c6b200" providerId="AD" clId="Web-{E5C7A7BB-962F-170C-5C02-C4AEF6299024}" dt="2026-07-18T10:05:07.984" v="136"/>
          <ac:spMkLst>
            <pc:docMk/>
            <pc:sldMk cId="885779737" sldId="268"/>
            <ac:spMk id="46" creationId="{7A12D08D-28FF-1E7B-B3F3-8FDC482DE76F}"/>
          </ac:spMkLst>
        </pc:spChg>
        <pc:spChg chg="del">
          <ac:chgData name="Betty Anita Owusu (2521404)" userId="S::2521404@student.uwtsd.ac.uk::7002b219-df7e-4b47-841a-6c94d1c6b200" providerId="AD" clId="Web-{E5C7A7BB-962F-170C-5C02-C4AEF6299024}" dt="2026-07-18T10:03:46.232" v="124"/>
          <ac:spMkLst>
            <pc:docMk/>
            <pc:sldMk cId="885779737" sldId="268"/>
            <ac:spMk id="47" creationId="{8B65BD26-2FBC-9CD2-10A4-29247E2D3587}"/>
          </ac:spMkLst>
        </pc:spChg>
        <pc:spChg chg="del">
          <ac:chgData name="Betty Anita Owusu (2521404)" userId="S::2521404@student.uwtsd.ac.uk::7002b219-df7e-4b47-841a-6c94d1c6b200" providerId="AD" clId="Web-{E5C7A7BB-962F-170C-5C02-C4AEF6299024}" dt="2026-07-18T10:05:11.375" v="137"/>
          <ac:spMkLst>
            <pc:docMk/>
            <pc:sldMk cId="885779737" sldId="268"/>
            <ac:spMk id="48" creationId="{45DDD0DE-CEA4-1AFD-A8E6-B0FDA5ABB886}"/>
          </ac:spMkLst>
        </pc:spChg>
        <pc:spChg chg="del">
          <ac:chgData name="Betty Anita Owusu (2521404)" userId="S::2521404@student.uwtsd.ac.uk::7002b219-df7e-4b47-841a-6c94d1c6b200" providerId="AD" clId="Web-{E5C7A7BB-962F-170C-5C02-C4AEF6299024}" dt="2026-07-18T10:03:38.215" v="123"/>
          <ac:spMkLst>
            <pc:docMk/>
            <pc:sldMk cId="885779737" sldId="268"/>
            <ac:spMk id="49" creationId="{859CA8F4-EC5B-94B2-D4A7-352D729FF790}"/>
          </ac:spMkLst>
        </pc:spChg>
        <pc:spChg chg="del">
          <ac:chgData name="Betty Anita Owusu (2521404)" userId="S::2521404@student.uwtsd.ac.uk::7002b219-df7e-4b47-841a-6c94d1c6b200" providerId="AD" clId="Web-{E5C7A7BB-962F-170C-5C02-C4AEF6299024}" dt="2026-07-18T10:03:49.731" v="125"/>
          <ac:spMkLst>
            <pc:docMk/>
            <pc:sldMk cId="885779737" sldId="268"/>
            <ac:spMk id="50" creationId="{C612E386-66D9-681D-3B1D-575149C91B5E}"/>
          </ac:spMkLst>
        </pc:spChg>
        <pc:spChg chg="del">
          <ac:chgData name="Betty Anita Owusu (2521404)" userId="S::2521404@student.uwtsd.ac.uk::7002b219-df7e-4b47-841a-6c94d1c6b200" providerId="AD" clId="Web-{E5C7A7BB-962F-170C-5C02-C4AEF6299024}" dt="2026-07-18T10:03:53.622" v="126"/>
          <ac:spMkLst>
            <pc:docMk/>
            <pc:sldMk cId="885779737" sldId="268"/>
            <ac:spMk id="51" creationId="{291A1BD9-9DE5-72FA-971F-0E982DDF1F97}"/>
          </ac:spMkLst>
        </pc:spChg>
        <pc:spChg chg="del mod">
          <ac:chgData name="Betty Anita Owusu (2521404)" userId="S::2521404@student.uwtsd.ac.uk::7002b219-df7e-4b47-841a-6c94d1c6b200" providerId="AD" clId="Web-{E5C7A7BB-962F-170C-5C02-C4AEF6299024}" dt="2026-07-18T10:04:56.312" v="133"/>
          <ac:spMkLst>
            <pc:docMk/>
            <pc:sldMk cId="885779737" sldId="268"/>
            <ac:spMk id="52" creationId="{743F3616-DEA3-85E2-0BBF-4DE58F7EB8B7}"/>
          </ac:spMkLst>
        </pc:spChg>
      </pc:sldChg>
      <pc:sldChg chg="modSp">
        <pc:chgData name="Betty Anita Owusu (2521404)" userId="S::2521404@student.uwtsd.ac.uk::7002b219-df7e-4b47-841a-6c94d1c6b200" providerId="AD" clId="Web-{E5C7A7BB-962F-170C-5C02-C4AEF6299024}" dt="2026-07-18T10:42:55.014" v="412" actId="1076"/>
        <pc:sldMkLst>
          <pc:docMk/>
          <pc:sldMk cId="3135795312" sldId="269"/>
        </pc:sldMkLst>
        <pc:spChg chg="mod">
          <ac:chgData name="Betty Anita Owusu (2521404)" userId="S::2521404@student.uwtsd.ac.uk::7002b219-df7e-4b47-841a-6c94d1c6b200" providerId="AD" clId="Web-{E5C7A7BB-962F-170C-5C02-C4AEF6299024}" dt="2026-07-18T10:41:09.963" v="406" actId="20577"/>
          <ac:spMkLst>
            <pc:docMk/>
            <pc:sldMk cId="3135795312" sldId="269"/>
            <ac:spMk id="23" creationId="{48C71E4B-A43F-A1AF-A883-B4567E4010FE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0:42:55.014" v="412" actId="1076"/>
          <ac:spMkLst>
            <pc:docMk/>
            <pc:sldMk cId="3135795312" sldId="269"/>
            <ac:spMk id="24" creationId="{C770EE62-E8DA-AF82-2345-14B78ED51557}"/>
          </ac:spMkLst>
        </pc:spChg>
      </pc:sldChg>
      <pc:sldChg chg="addSp delSp modSp mod setBg">
        <pc:chgData name="Betty Anita Owusu (2521404)" userId="S::2521404@student.uwtsd.ac.uk::7002b219-df7e-4b47-841a-6c94d1c6b200" providerId="AD" clId="Web-{E5C7A7BB-962F-170C-5C02-C4AEF6299024}" dt="2026-07-18T11:01:31.356" v="725" actId="14100"/>
        <pc:sldMkLst>
          <pc:docMk/>
          <pc:sldMk cId="2568014238" sldId="273"/>
        </pc:sldMkLst>
        <pc:spChg chg="add mod">
          <ac:chgData name="Betty Anita Owusu (2521404)" userId="S::2521404@student.uwtsd.ac.uk::7002b219-df7e-4b47-841a-6c94d1c6b200" providerId="AD" clId="Web-{E5C7A7BB-962F-170C-5C02-C4AEF6299024}" dt="2026-07-18T10:52:22.960" v="512" actId="20577"/>
          <ac:spMkLst>
            <pc:docMk/>
            <pc:sldMk cId="2568014238" sldId="273"/>
            <ac:spMk id="3" creationId="{6F135237-B43C-37DD-036F-80367C11454E}"/>
          </ac:spMkLst>
        </pc:spChg>
        <pc:spChg chg="add del">
          <ac:chgData name="Betty Anita Owusu (2521404)" userId="S::2521404@student.uwtsd.ac.uk::7002b219-df7e-4b47-841a-6c94d1c6b200" providerId="AD" clId="Web-{E5C7A7BB-962F-170C-5C02-C4AEF6299024}" dt="2026-07-18T10:53:18.244" v="514"/>
          <ac:spMkLst>
            <pc:docMk/>
            <pc:sldMk cId="2568014238" sldId="273"/>
            <ac:spMk id="4" creationId="{E009B0D5-44DF-AF6C-A815-590177836DDD}"/>
          </ac:spMkLst>
        </pc:spChg>
        <pc:spChg chg="add mod">
          <ac:chgData name="Betty Anita Owusu (2521404)" userId="S::2521404@student.uwtsd.ac.uk::7002b219-df7e-4b47-841a-6c94d1c6b200" providerId="AD" clId="Web-{E5C7A7BB-962F-170C-5C02-C4AEF6299024}" dt="2026-07-18T10:59:38.164" v="717" actId="20577"/>
          <ac:spMkLst>
            <pc:docMk/>
            <pc:sldMk cId="2568014238" sldId="273"/>
            <ac:spMk id="5" creationId="{B8EC7E6D-1D0A-28A3-954E-7483F4547BFE}"/>
          </ac:spMkLst>
        </pc:spChg>
        <pc:spChg chg="mod">
          <ac:chgData name="Betty Anita Owusu (2521404)" userId="S::2521404@student.uwtsd.ac.uk::7002b219-df7e-4b47-841a-6c94d1c6b200" providerId="AD" clId="Web-{E5C7A7BB-962F-170C-5C02-C4AEF6299024}" dt="2026-07-18T11:01:31.356" v="725" actId="14100"/>
          <ac:spMkLst>
            <pc:docMk/>
            <pc:sldMk cId="2568014238" sldId="273"/>
            <ac:spMk id="382" creationId="{C1794A52-1F5F-1FBC-5C44-9968DB558E5B}"/>
          </ac:spMkLst>
        </pc:spChg>
      </pc:sldChg>
    </pc:docChg>
  </pc:docChgLst>
  <pc:docChgLst>
    <pc:chgData name="Mohamedraza Mohamed (2520393)" userId="S::2520393@student.uwtsd.ac.uk::a40713a0-ced0-4610-91e3-99f2409a1b43" providerId="AD" clId="Web-{60E678E2-349B-572A-79E3-071A8D53180D}"/>
    <pc:docChg chg="addSld modSld">
      <pc:chgData name="Mohamedraza Mohamed (2520393)" userId="S::2520393@student.uwtsd.ac.uk::a40713a0-ced0-4610-91e3-99f2409a1b43" providerId="AD" clId="Web-{60E678E2-349B-572A-79E3-071A8D53180D}" dt="2026-07-08T01:45:33.105" v="36"/>
      <pc:docMkLst>
        <pc:docMk/>
      </pc:docMkLst>
      <pc:sldChg chg="addSp delSp modSp new mod setBg">
        <pc:chgData name="Mohamedraza Mohamed (2520393)" userId="S::2520393@student.uwtsd.ac.uk::a40713a0-ced0-4610-91e3-99f2409a1b43" providerId="AD" clId="Web-{60E678E2-349B-572A-79E3-071A8D53180D}" dt="2026-07-08T01:45:33.105" v="36"/>
        <pc:sldMkLst>
          <pc:docMk/>
          <pc:sldMk cId="2568014238" sldId="273"/>
        </pc:sldMkLst>
        <pc:spChg chg="mod">
          <ac:chgData name="Mohamedraza Mohamed (2520393)" userId="S::2520393@student.uwtsd.ac.uk::a40713a0-ced0-4610-91e3-99f2409a1b43" providerId="AD" clId="Web-{60E678E2-349B-572A-79E3-071A8D53180D}" dt="2026-07-08T01:41:19.260" v="35"/>
          <ac:spMkLst>
            <pc:docMk/>
            <pc:sldMk cId="2568014238" sldId="273"/>
            <ac:spMk id="2" creationId="{705BCCFC-753F-8D7E-CFAA-78882F41CF6B}"/>
          </ac:spMkLst>
        </pc:spChg>
      </pc:sldChg>
    </pc:docChg>
  </pc:docChgLst>
  <pc:docChgLst>
    <pc:chgData name="Betty Anita Owusu (2521404)" userId="S::2521404@student.uwtsd.ac.uk::7002b219-df7e-4b47-841a-6c94d1c6b200" providerId="AD" clId="Web-{8C744DAD-5E3A-2C4E-C620-99115718AA45}"/>
    <pc:docChg chg="mod modSld sldOrd">
      <pc:chgData name="Betty Anita Owusu (2521404)" userId="S::2521404@student.uwtsd.ac.uk::7002b219-df7e-4b47-841a-6c94d1c6b200" providerId="AD" clId="Web-{8C744DAD-5E3A-2C4E-C620-99115718AA45}" dt="2026-07-14T23:51:45.170" v="1553" actId="20577"/>
      <pc:docMkLst>
        <pc:docMk/>
      </pc:docMkLst>
      <pc:sldChg chg="modSp mod setBg">
        <pc:chgData name="Betty Anita Owusu (2521404)" userId="S::2521404@student.uwtsd.ac.uk::7002b219-df7e-4b47-841a-6c94d1c6b200" providerId="AD" clId="Web-{8C744DAD-5E3A-2C4E-C620-99115718AA45}" dt="2026-07-14T22:22:01.127" v="858" actId="20577"/>
        <pc:sldMkLst>
          <pc:docMk/>
          <pc:sldMk cId="109857222" sldId="256"/>
        </pc:sldMkLst>
        <pc:spChg chg="mod">
          <ac:chgData name="Betty Anita Owusu (2521404)" userId="S::2521404@student.uwtsd.ac.uk::7002b219-df7e-4b47-841a-6c94d1c6b200" providerId="AD" clId="Web-{8C744DAD-5E3A-2C4E-C620-99115718AA45}" dt="2026-07-14T22:22:01.127" v="858" actId="20577"/>
          <ac:spMkLst>
            <pc:docMk/>
            <pc:sldMk cId="109857222" sldId="256"/>
            <ac:spMk id="5" creationId="{15175ABC-DBBD-F708-DEF6-1342333C4C0F}"/>
          </ac:spMkLst>
        </pc:spChg>
      </pc:sldChg>
      <pc:sldChg chg="addSp delSp modSp mod setBg modClrScheme addAnim chgLayout">
        <pc:chgData name="Betty Anita Owusu (2521404)" userId="S::2521404@student.uwtsd.ac.uk::7002b219-df7e-4b47-841a-6c94d1c6b200" providerId="AD" clId="Web-{8C744DAD-5E3A-2C4E-C620-99115718AA45}" dt="2026-07-14T22:28:00.047" v="864" actId="20577"/>
        <pc:sldMkLst>
          <pc:docMk/>
          <pc:sldMk cId="3769004836" sldId="257"/>
        </pc:sldMkLst>
        <pc:spChg chg="mod">
          <ac:chgData name="Betty Anita Owusu (2521404)" userId="S::2521404@student.uwtsd.ac.uk::7002b219-df7e-4b47-841a-6c94d1c6b200" providerId="AD" clId="Web-{8C744DAD-5E3A-2C4E-C620-99115718AA45}" dt="2026-07-14T22:27:26.577" v="862" actId="20577"/>
          <ac:spMkLst>
            <pc:docMk/>
            <pc:sldMk cId="3769004836" sldId="257"/>
            <ac:spMk id="4" creationId="{5F5CE726-6222-F6ED-6081-5BECC681EF1C}"/>
          </ac:spMkLst>
        </pc:spChg>
        <pc:spChg chg="mod ord">
          <ac:chgData name="Betty Anita Owusu (2521404)" userId="S::2521404@student.uwtsd.ac.uk::7002b219-df7e-4b47-841a-6c94d1c6b200" providerId="AD" clId="Web-{8C744DAD-5E3A-2C4E-C620-99115718AA45}" dt="2026-07-14T22:27:38.109" v="863" actId="20577"/>
          <ac:spMkLst>
            <pc:docMk/>
            <pc:sldMk cId="3769004836" sldId="257"/>
            <ac:spMk id="5" creationId="{9068213D-9897-6237-3754-27264661A792}"/>
          </ac:spMkLst>
        </pc:spChg>
        <pc:spChg chg="mod">
          <ac:chgData name="Betty Anita Owusu (2521404)" userId="S::2521404@student.uwtsd.ac.uk::7002b219-df7e-4b47-841a-6c94d1c6b200" providerId="AD" clId="Web-{8C744DAD-5E3A-2C4E-C620-99115718AA45}" dt="2026-07-14T22:28:00.047" v="864" actId="20577"/>
          <ac:spMkLst>
            <pc:docMk/>
            <pc:sldMk cId="3769004836" sldId="257"/>
            <ac:spMk id="6" creationId="{BA53EBCA-D077-7289-4340-A1EC89AD9136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39:02.004" v="672"/>
          <ac:spMkLst>
            <pc:docMk/>
            <pc:sldMk cId="3769004836" sldId="257"/>
            <ac:spMk id="14" creationId="{CBCA8F5D-B982-40A3-F74A-F7B401F8DC6F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39:02.004" v="672"/>
          <ac:spMkLst>
            <pc:docMk/>
            <pc:sldMk cId="3769004836" sldId="257"/>
            <ac:spMk id="16" creationId="{81E4178D-AB84-AD88-F657-9D5E14A013AB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39:02.004" v="672"/>
          <ac:spMkLst>
            <pc:docMk/>
            <pc:sldMk cId="3769004836" sldId="257"/>
            <ac:spMk id="18" creationId="{9DAD35B9-04D0-02D8-67F6-72A22DDFD89E}"/>
          </ac:spMkLst>
        </pc:spChg>
        <pc:picChg chg="add mod">
          <ac:chgData name="Betty Anita Owusu (2521404)" userId="S::2521404@student.uwtsd.ac.uk::7002b219-df7e-4b47-841a-6c94d1c6b200" providerId="AD" clId="Web-{8C744DAD-5E3A-2C4E-C620-99115718AA45}" dt="2026-07-14T21:50:16.286" v="777" actId="14100"/>
          <ac:picMkLst>
            <pc:docMk/>
            <pc:sldMk cId="3769004836" sldId="257"/>
            <ac:picMk id="11" creationId="{C1D32DD9-BB05-7FE3-4C2B-1FCCC1CCB009}"/>
          </ac:picMkLst>
        </pc:picChg>
      </pc:sldChg>
      <pc:sldChg chg="addSp delSp modSp mod setBg modClrScheme chgLayout">
        <pc:chgData name="Betty Anita Owusu (2521404)" userId="S::2521404@student.uwtsd.ac.uk::7002b219-df7e-4b47-841a-6c94d1c6b200" providerId="AD" clId="Web-{8C744DAD-5E3A-2C4E-C620-99115718AA45}" dt="2026-07-14T22:52:32.180" v="1084"/>
        <pc:sldMkLst>
          <pc:docMk/>
          <pc:sldMk cId="1614983636" sldId="263"/>
        </pc:sldMkLst>
        <pc:spChg chg="mod">
          <ac:chgData name="Betty Anita Owusu (2521404)" userId="S::2521404@student.uwtsd.ac.uk::7002b219-df7e-4b47-841a-6c94d1c6b200" providerId="AD" clId="Web-{8C744DAD-5E3A-2C4E-C620-99115718AA45}" dt="2026-07-14T21:57:54.745" v="788"/>
          <ac:spMkLst>
            <pc:docMk/>
            <pc:sldMk cId="1614983636" sldId="263"/>
            <ac:spMk id="2" creationId="{E37A5585-4E8E-3B70-69C4-74F890AC8B6B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57:54.745" v="788"/>
          <ac:spMkLst>
            <pc:docMk/>
            <pc:sldMk cId="1614983636" sldId="263"/>
            <ac:spMk id="9" creationId="{439ACAE8-551D-D8E8-3060-10B796621512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57:54.745" v="788"/>
          <ac:spMkLst>
            <pc:docMk/>
            <pc:sldMk cId="1614983636" sldId="263"/>
            <ac:spMk id="11" creationId="{D81875DB-6130-2618-6E89-C2A6D3401831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57:54.745" v="788"/>
          <ac:spMkLst>
            <pc:docMk/>
            <pc:sldMk cId="1614983636" sldId="263"/>
            <ac:spMk id="13" creationId="{0A8A8E1C-F2B9-3F45-785F-382E4F5FD2A8}"/>
          </ac:spMkLst>
        </pc:spChg>
        <pc:graphicFrameChg chg="add del mod modGraphic">
          <ac:chgData name="Betty Anita Owusu (2521404)" userId="S::2521404@student.uwtsd.ac.uk::7002b219-df7e-4b47-841a-6c94d1c6b200" providerId="AD" clId="Web-{8C744DAD-5E3A-2C4E-C620-99115718AA45}" dt="2026-07-14T21:59:52.154" v="802" actId="20577"/>
          <ac:graphicFrameMkLst>
            <pc:docMk/>
            <pc:sldMk cId="1614983636" sldId="263"/>
            <ac:graphicFrameMk id="5" creationId="{C54A4773-293D-C6F7-3D3A-B4AB2FC366AB}"/>
          </ac:graphicFrameMkLst>
        </pc:graphicFrameChg>
      </pc:sldChg>
      <pc:sldChg chg="addSp delSp modSp mod setBg modClrScheme chgLayout">
        <pc:chgData name="Betty Anita Owusu (2521404)" userId="S::2521404@student.uwtsd.ac.uk::7002b219-df7e-4b47-841a-6c94d1c6b200" providerId="AD" clId="Web-{8C744DAD-5E3A-2C4E-C620-99115718AA45}" dt="2026-07-14T22:00:40.796" v="803"/>
        <pc:sldMkLst>
          <pc:docMk/>
          <pc:sldMk cId="4139365025" sldId="265"/>
        </pc:sldMkLst>
        <pc:spChg chg="mod">
          <ac:chgData name="Betty Anita Owusu (2521404)" userId="S::2521404@student.uwtsd.ac.uk::7002b219-df7e-4b47-841a-6c94d1c6b200" providerId="AD" clId="Web-{8C744DAD-5E3A-2C4E-C620-99115718AA45}" dt="2026-07-14T21:55:42.195" v="784"/>
          <ac:spMkLst>
            <pc:docMk/>
            <pc:sldMk cId="4139365025" sldId="265"/>
            <ac:spMk id="2" creationId="{E09CF6DB-88CF-3A88-7AB4-A3AFEF821788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55:42.195" v="784"/>
          <ac:spMkLst>
            <pc:docMk/>
            <pc:sldMk cId="4139365025" sldId="265"/>
            <ac:spMk id="10" creationId="{5A1446A7-676D-9EFB-2D25-2A80BE3F72A0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55:42.195" v="784"/>
          <ac:spMkLst>
            <pc:docMk/>
            <pc:sldMk cId="4139365025" sldId="265"/>
            <ac:spMk id="12" creationId="{AB453D90-6EF7-3DFB-9BB3-321662AAA9F5}"/>
          </ac:spMkLst>
        </pc:spChg>
        <pc:spChg chg="add mod">
          <ac:chgData name="Betty Anita Owusu (2521404)" userId="S::2521404@student.uwtsd.ac.uk::7002b219-df7e-4b47-841a-6c94d1c6b200" providerId="AD" clId="Web-{8C744DAD-5E3A-2C4E-C620-99115718AA45}" dt="2026-07-14T21:55:42.195" v="784"/>
          <ac:spMkLst>
            <pc:docMk/>
            <pc:sldMk cId="4139365025" sldId="265"/>
            <ac:spMk id="14" creationId="{2547E53C-D25F-3EBF-C2F5-956AB80960BF}"/>
          </ac:spMkLst>
        </pc:spChg>
        <pc:graphicFrameChg chg="add mod modGraphic">
          <ac:chgData name="Betty Anita Owusu (2521404)" userId="S::2521404@student.uwtsd.ac.uk::7002b219-df7e-4b47-841a-6c94d1c6b200" providerId="AD" clId="Web-{8C744DAD-5E3A-2C4E-C620-99115718AA45}" dt="2026-07-14T21:56:09.524" v="785"/>
          <ac:graphicFrameMkLst>
            <pc:docMk/>
            <pc:sldMk cId="4139365025" sldId="265"/>
            <ac:graphicFrameMk id="6" creationId="{1C77B186-9983-653C-2D0A-FF22A228DF1E}"/>
          </ac:graphicFrameMkLst>
        </pc:graphicFrameChg>
      </pc:sldChg>
      <pc:sldChg chg="addSp delSp modSp mod setBg modClrScheme chgLayout">
        <pc:chgData name="Betty Anita Owusu (2521404)" userId="S::2521404@student.uwtsd.ac.uk::7002b219-df7e-4b47-841a-6c94d1c6b200" providerId="AD" clId="Web-{8C744DAD-5E3A-2C4E-C620-99115718AA45}" dt="2026-07-14T22:34:18.635" v="871"/>
        <pc:sldMkLst>
          <pc:docMk/>
          <pc:sldMk cId="1144648104" sldId="267"/>
        </pc:sldMkLst>
        <pc:spChg chg="mod">
          <ac:chgData name="Betty Anita Owusu (2521404)" userId="S::2521404@student.uwtsd.ac.uk::7002b219-df7e-4b47-841a-6c94d1c6b200" providerId="AD" clId="Web-{8C744DAD-5E3A-2C4E-C620-99115718AA45}" dt="2026-07-14T22:30:31.488" v="867" actId="20577"/>
          <ac:spMkLst>
            <pc:docMk/>
            <pc:sldMk cId="1144648104" sldId="267"/>
            <ac:spMk id="2" creationId="{610F5CB4-FF5C-9E04-9760-C2DA3AC8342C}"/>
          </ac:spMkLst>
        </pc:spChg>
        <pc:spChg chg="mod">
          <ac:chgData name="Betty Anita Owusu (2521404)" userId="S::2521404@student.uwtsd.ac.uk::7002b219-df7e-4b47-841a-6c94d1c6b200" providerId="AD" clId="Web-{8C744DAD-5E3A-2C4E-C620-99115718AA45}" dt="2026-07-14T22:18:00.433" v="847"/>
          <ac:spMkLst>
            <pc:docMk/>
            <pc:sldMk cId="1144648104" sldId="267"/>
            <ac:spMk id="9" creationId="{C51FE505-20A1-F3C1-84AE-12A14193E9E6}"/>
          </ac:spMkLst>
        </pc:spChg>
        <pc:spChg chg="mod">
          <ac:chgData name="Betty Anita Owusu (2521404)" userId="S::2521404@student.uwtsd.ac.uk::7002b219-df7e-4b47-841a-6c94d1c6b200" providerId="AD" clId="Web-{8C744DAD-5E3A-2C4E-C620-99115718AA45}" dt="2026-07-14T22:18:00.433" v="847"/>
          <ac:spMkLst>
            <pc:docMk/>
            <pc:sldMk cId="1144648104" sldId="267"/>
            <ac:spMk id="11" creationId="{62CECF99-69D9-702F-B1F0-2F9E2CD705E2}"/>
          </ac:spMkLst>
        </pc:spChg>
        <pc:spChg chg="mod">
          <ac:chgData name="Betty Anita Owusu (2521404)" userId="S::2521404@student.uwtsd.ac.uk::7002b219-df7e-4b47-841a-6c94d1c6b200" providerId="AD" clId="Web-{8C744DAD-5E3A-2C4E-C620-99115718AA45}" dt="2026-07-14T22:18:00.433" v="847"/>
          <ac:spMkLst>
            <pc:docMk/>
            <pc:sldMk cId="1144648104" sldId="267"/>
            <ac:spMk id="13" creationId="{525FDD27-8168-C36A-DF05-B8939D54AFAA}"/>
          </ac:spMkLst>
        </pc:spChg>
        <pc:graphicFrameChg chg="add modGraphic">
          <ac:chgData name="Betty Anita Owusu (2521404)" userId="S::2521404@student.uwtsd.ac.uk::7002b219-df7e-4b47-841a-6c94d1c6b200" providerId="AD" clId="Web-{8C744DAD-5E3A-2C4E-C620-99115718AA45}" dt="2026-07-14T22:34:18.635" v="871"/>
          <ac:graphicFrameMkLst>
            <pc:docMk/>
            <pc:sldMk cId="1144648104" sldId="267"/>
            <ac:graphicFrameMk id="24" creationId="{2218EC8B-080C-BD13-6C09-BF1060EB6905}"/>
          </ac:graphicFrameMkLst>
        </pc:graphicFrameChg>
      </pc:sldChg>
      <pc:sldChg chg="addSp delSp modSp mod setBg addAnim delAnim">
        <pc:chgData name="Betty Anita Owusu (2521404)" userId="S::2521404@student.uwtsd.ac.uk::7002b219-df7e-4b47-841a-6c94d1c6b200" providerId="AD" clId="Web-{8C744DAD-5E3A-2C4E-C620-99115718AA45}" dt="2026-07-14T22:45:21.654" v="913"/>
        <pc:sldMkLst>
          <pc:docMk/>
          <pc:sldMk cId="1219198132" sldId="270"/>
        </pc:sldMkLst>
        <pc:spChg chg="mod">
          <ac:chgData name="Betty Anita Owusu (2521404)" userId="S::2521404@student.uwtsd.ac.uk::7002b219-df7e-4b47-841a-6c94d1c6b200" providerId="AD" clId="Web-{8C744DAD-5E3A-2C4E-C620-99115718AA45}" dt="2026-07-14T22:28:27.563" v="865" actId="20577"/>
          <ac:spMkLst>
            <pc:docMk/>
            <pc:sldMk cId="1219198132" sldId="270"/>
            <ac:spMk id="2" creationId="{21805A10-F097-1DBD-4717-9159CACDDA4F}"/>
          </ac:spMkLst>
        </pc:spChg>
        <pc:graphicFrameChg chg="add mod modGraphic">
          <ac:chgData name="Betty Anita Owusu (2521404)" userId="S::2521404@student.uwtsd.ac.uk::7002b219-df7e-4b47-841a-6c94d1c6b200" providerId="AD" clId="Web-{8C744DAD-5E3A-2C4E-C620-99115718AA45}" dt="2026-07-14T22:45:18.279" v="911"/>
          <ac:graphicFrameMkLst>
            <pc:docMk/>
            <pc:sldMk cId="1219198132" sldId="270"/>
            <ac:graphicFrameMk id="3" creationId="{35B8EDD5-5448-51CF-BD44-189A6E8D3C5D}"/>
          </ac:graphicFrameMkLst>
        </pc:graphicFrameChg>
        <pc:graphicFrameChg chg="mod modGraphic">
          <ac:chgData name="Betty Anita Owusu (2521404)" userId="S::2521404@student.uwtsd.ac.uk::7002b219-df7e-4b47-841a-6c94d1c6b200" providerId="AD" clId="Web-{8C744DAD-5E3A-2C4E-C620-99115718AA45}" dt="2026-07-14T22:45:21.654" v="913"/>
          <ac:graphicFrameMkLst>
            <pc:docMk/>
            <pc:sldMk cId="1219198132" sldId="270"/>
            <ac:graphicFrameMk id="5" creationId="{870B2AAE-135E-CF62-BC8C-8936FF41F991}"/>
          </ac:graphicFrameMkLst>
        </pc:graphicFrameChg>
        <pc:graphicFrameChg chg="mod modGraphic">
          <ac:chgData name="Betty Anita Owusu (2521404)" userId="S::2521404@student.uwtsd.ac.uk::7002b219-df7e-4b47-841a-6c94d1c6b200" providerId="AD" clId="Web-{8C744DAD-5E3A-2C4E-C620-99115718AA45}" dt="2026-07-14T22:04:59.974" v="810"/>
          <ac:graphicFrameMkLst>
            <pc:docMk/>
            <pc:sldMk cId="1219198132" sldId="270"/>
            <ac:graphicFrameMk id="6" creationId="{60285B97-B7D5-24B9-55BB-DA788517EF87}"/>
          </ac:graphicFrameMkLst>
        </pc:graphicFrameChg>
      </pc:sldChg>
      <pc:sldChg chg="modSp mod setBg">
        <pc:chgData name="Betty Anita Owusu (2521404)" userId="S::2521404@student.uwtsd.ac.uk::7002b219-df7e-4b47-841a-6c94d1c6b200" providerId="AD" clId="Web-{8C744DAD-5E3A-2C4E-C620-99115718AA45}" dt="2026-07-14T20:15:55.106" v="76"/>
        <pc:sldMkLst>
          <pc:docMk/>
          <pc:sldMk cId="2568014238" sldId="273"/>
        </pc:sldMkLst>
        <pc:spChg chg="mod">
          <ac:chgData name="Betty Anita Owusu (2521404)" userId="S::2521404@student.uwtsd.ac.uk::7002b219-df7e-4b47-841a-6c94d1c6b200" providerId="AD" clId="Web-{8C744DAD-5E3A-2C4E-C620-99115718AA45}" dt="2026-07-14T20:13:33.431" v="66" actId="20577"/>
          <ac:spMkLst>
            <pc:docMk/>
            <pc:sldMk cId="2568014238" sldId="273"/>
            <ac:spMk id="382" creationId="{C1794A52-1F5F-1FBC-5C44-9968DB558E5B}"/>
          </ac:spMkLst>
        </pc:spChg>
      </pc:sldChg>
      <pc:sldChg chg="mod ord setBg">
        <pc:chgData name="Betty Anita Owusu (2521404)" userId="S::2521404@student.uwtsd.ac.uk::7002b219-df7e-4b47-841a-6c94d1c6b200" providerId="AD" clId="Web-{8C744DAD-5E3A-2C4E-C620-99115718AA45}" dt="2026-07-14T22:21:09.095" v="856"/>
        <pc:sldMkLst>
          <pc:docMk/>
          <pc:sldMk cId="1527452485" sldId="274"/>
        </pc:sldMkLst>
      </pc:sldChg>
      <pc:sldChg chg="modSp">
        <pc:chgData name="Betty Anita Owusu (2521404)" userId="S::2521404@student.uwtsd.ac.uk::7002b219-df7e-4b47-841a-6c94d1c6b200" providerId="AD" clId="Web-{8C744DAD-5E3A-2C4E-C620-99115718AA45}" dt="2026-07-14T22:01:59.657" v="805" actId="20577"/>
        <pc:sldMkLst>
          <pc:docMk/>
          <pc:sldMk cId="1086031543" sldId="276"/>
        </pc:sldMkLst>
        <pc:spChg chg="mod">
          <ac:chgData name="Betty Anita Owusu (2521404)" userId="S::2521404@student.uwtsd.ac.uk::7002b219-df7e-4b47-841a-6c94d1c6b200" providerId="AD" clId="Web-{8C744DAD-5E3A-2C4E-C620-99115718AA45}" dt="2026-07-14T22:01:59.657" v="805" actId="20577"/>
          <ac:spMkLst>
            <pc:docMk/>
            <pc:sldMk cId="1086031543" sldId="276"/>
            <ac:spMk id="8" creationId="{843C68C8-3144-FD35-8FE1-13C61F58F29E}"/>
          </ac:spMkLst>
        </pc:spChg>
      </pc:sldChg>
      <pc:sldChg chg="mod setBg">
        <pc:chgData name="Betty Anita Owusu (2521404)" userId="S::2521404@student.uwtsd.ac.uk::7002b219-df7e-4b47-841a-6c94d1c6b200" providerId="AD" clId="Web-{8C744DAD-5E3A-2C4E-C620-99115718AA45}" dt="2026-07-14T20:20:56.317" v="80"/>
        <pc:sldMkLst>
          <pc:docMk/>
          <pc:sldMk cId="1616708854" sldId="277"/>
        </pc:sldMkLst>
      </pc:sldChg>
      <pc:sldChg chg="delSp modSp mod setBg">
        <pc:chgData name="Betty Anita Owusu (2521404)" userId="S::2521404@student.uwtsd.ac.uk::7002b219-df7e-4b47-841a-6c94d1c6b200" providerId="AD" clId="Web-{8C744DAD-5E3A-2C4E-C620-99115718AA45}" dt="2026-07-14T21:53:36.270" v="782" actId="20577"/>
        <pc:sldMkLst>
          <pc:docMk/>
          <pc:sldMk cId="962316477" sldId="278"/>
        </pc:sldMkLst>
        <pc:spChg chg="mod">
          <ac:chgData name="Betty Anita Owusu (2521404)" userId="S::2521404@student.uwtsd.ac.uk::7002b219-df7e-4b47-841a-6c94d1c6b200" providerId="AD" clId="Web-{8C744DAD-5E3A-2C4E-C620-99115718AA45}" dt="2026-07-14T21:53:36.270" v="782" actId="20577"/>
          <ac:spMkLst>
            <pc:docMk/>
            <pc:sldMk cId="962316477" sldId="278"/>
            <ac:spMk id="2" creationId="{88B85F35-29FD-E4D7-9D78-B54177C081BD}"/>
          </ac:spMkLst>
        </pc:spChg>
        <pc:graphicFrameChg chg="mod">
          <ac:chgData name="Betty Anita Owusu (2521404)" userId="S::2521404@student.uwtsd.ac.uk::7002b219-df7e-4b47-841a-6c94d1c6b200" providerId="AD" clId="Web-{8C744DAD-5E3A-2C4E-C620-99115718AA45}" dt="2026-07-14T21:53:27.785" v="781" actId="1076"/>
          <ac:graphicFrameMkLst>
            <pc:docMk/>
            <pc:sldMk cId="962316477" sldId="278"/>
            <ac:graphicFrameMk id="483" creationId="{43E1760D-6F04-BB8E-E437-743DAB86B834}"/>
          </ac:graphicFrameMkLst>
        </pc:graphicFrameChg>
      </pc:sldChg>
    </pc:docChg>
  </pc:docChgLst>
  <pc:docChgLst>
    <pc:chgData name="Betty Anita Owusu (2521404)" userId="S::2521404@student.uwtsd.ac.uk::7002b219-df7e-4b47-841a-6c94d1c6b200" providerId="AD" clId="Web-{198E2E0F-338E-2260-4AAE-90EF2CF7122F}"/>
    <pc:docChg chg="addSld modSld">
      <pc:chgData name="Betty Anita Owusu (2521404)" userId="S::2521404@student.uwtsd.ac.uk::7002b219-df7e-4b47-841a-6c94d1c6b200" providerId="AD" clId="Web-{198E2E0F-338E-2260-4AAE-90EF2CF7122F}" dt="2026-07-13T12:12:11.816" v="53" actId="1076"/>
      <pc:docMkLst>
        <pc:docMk/>
      </pc:docMkLst>
      <pc:sldChg chg="addSp delSp modSp">
        <pc:chgData name="Betty Anita Owusu (2521404)" userId="S::2521404@student.uwtsd.ac.uk::7002b219-df7e-4b47-841a-6c94d1c6b200" providerId="AD" clId="Web-{198E2E0F-338E-2260-4AAE-90EF2CF7122F}" dt="2026-07-13T12:07:52.717" v="41" actId="14100"/>
        <pc:sldMkLst>
          <pc:docMk/>
          <pc:sldMk cId="1616708854" sldId="277"/>
        </pc:sldMkLst>
        <pc:graphicFrameChg chg="add mod modGraphic">
          <ac:chgData name="Betty Anita Owusu (2521404)" userId="S::2521404@student.uwtsd.ac.uk::7002b219-df7e-4b47-841a-6c94d1c6b200" providerId="AD" clId="Web-{198E2E0F-338E-2260-4AAE-90EF2CF7122F}" dt="2026-07-13T12:07:52.717" v="41" actId="14100"/>
          <ac:graphicFrameMkLst>
            <pc:docMk/>
            <pc:sldMk cId="1616708854" sldId="277"/>
            <ac:graphicFrameMk id="42" creationId="{FD961121-B225-E19C-6352-6F040F290EC6}"/>
          </ac:graphicFrameMkLst>
        </pc:graphicFrameChg>
      </pc:sldChg>
      <pc:sldChg chg="addSp modSp new mod setBg">
        <pc:chgData name="Betty Anita Owusu (2521404)" userId="S::2521404@student.uwtsd.ac.uk::7002b219-df7e-4b47-841a-6c94d1c6b200" providerId="AD" clId="Web-{198E2E0F-338E-2260-4AAE-90EF2CF7122F}" dt="2026-07-13T12:09:16.922" v="50" actId="20577"/>
        <pc:sldMkLst>
          <pc:docMk/>
          <pc:sldMk cId="962316477" sldId="278"/>
        </pc:sldMkLst>
        <pc:spChg chg="add mod">
          <ac:chgData name="Betty Anita Owusu (2521404)" userId="S::2521404@student.uwtsd.ac.uk::7002b219-df7e-4b47-841a-6c94d1c6b200" providerId="AD" clId="Web-{198E2E0F-338E-2260-4AAE-90EF2CF7122F}" dt="2026-07-13T12:09:16.922" v="50" actId="20577"/>
          <ac:spMkLst>
            <pc:docMk/>
            <pc:sldMk cId="962316477" sldId="278"/>
            <ac:spMk id="2" creationId="{88B85F35-29FD-E4D7-9D78-B54177C081BD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svg"/><Relationship Id="rId1" Type="http://schemas.openxmlformats.org/officeDocument/2006/relationships/image" Target="../media/image21.svg"/><Relationship Id="rId6" Type="http://schemas.openxmlformats.org/officeDocument/2006/relationships/image" Target="../media/image26.svg"/><Relationship Id="rId5" Type="http://schemas.openxmlformats.org/officeDocument/2006/relationships/image" Target="../media/image25.svg"/><Relationship Id="rId4" Type="http://schemas.openxmlformats.org/officeDocument/2006/relationships/image" Target="../media/image2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svg"/><Relationship Id="rId1" Type="http://schemas.openxmlformats.org/officeDocument/2006/relationships/image" Target="../media/image21.svg"/><Relationship Id="rId6" Type="http://schemas.openxmlformats.org/officeDocument/2006/relationships/image" Target="../media/image26.svg"/><Relationship Id="rId5" Type="http://schemas.openxmlformats.org/officeDocument/2006/relationships/image" Target="../media/image25.sv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972BEB-9A7C-4618-AC81-4EBB7BC185D8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18C77642-F9BD-47A9-A231-4650B3037755}">
      <dgm:prSet phldrT="[Text]" phldr="0"/>
      <dgm:spPr/>
      <dgm:t>
        <a:bodyPr/>
        <a:lstStyle/>
        <a:p>
          <a:pPr rtl="0"/>
          <a:r>
            <a:rPr lang="en-GB">
              <a:latin typeface="Century Schoolbook" panose="02040604050505020304"/>
            </a:rPr>
            <a:t>INFORMATION SOURCE (GARY)</a:t>
          </a:r>
        </a:p>
      </dgm:t>
    </dgm:pt>
    <dgm:pt modelId="{3E7CE158-19AE-412D-B04D-AFC7CC88113F}" type="parTrans" cxnId="{4B485A67-6D35-454F-A3E5-FAD8A99652BC}">
      <dgm:prSet/>
      <dgm:spPr/>
      <dgm:t>
        <a:bodyPr/>
        <a:lstStyle/>
        <a:p>
          <a:endParaRPr lang="en-GB"/>
        </a:p>
      </dgm:t>
    </dgm:pt>
    <dgm:pt modelId="{F6117504-7426-4FBF-9A6B-7773EBCFCE11}" type="sibTrans" cxnId="{4B485A67-6D35-454F-A3E5-FAD8A99652BC}">
      <dgm:prSet/>
      <dgm:spPr/>
      <dgm:t>
        <a:bodyPr/>
        <a:lstStyle/>
        <a:p>
          <a:endParaRPr lang="en-GB"/>
        </a:p>
      </dgm:t>
    </dgm:pt>
    <dgm:pt modelId="{D620FBDF-CC10-4126-820A-E53775D101DC}">
      <dgm:prSet phldrT="[Text]" phldr="0"/>
      <dgm:spPr/>
      <dgm:t>
        <a:bodyPr/>
        <a:lstStyle/>
        <a:p>
          <a:pPr rtl="0"/>
          <a:r>
            <a:rPr lang="en-GB">
              <a:latin typeface="Century Schoolbook" panose="02040604050505020304"/>
            </a:rPr>
            <a:t>TRANSMITTE (ENCODE MESSAGE WEAR YOUR HAIR NETS, CHECK THE TEMPERATURE)</a:t>
          </a:r>
        </a:p>
      </dgm:t>
    </dgm:pt>
    <dgm:pt modelId="{A4A6153A-A346-498C-8AA4-976B5DF867E0}" type="parTrans" cxnId="{9FDD963E-A8DE-4C5C-8A69-BE363D1F4C28}">
      <dgm:prSet/>
      <dgm:spPr/>
      <dgm:t>
        <a:bodyPr/>
        <a:lstStyle/>
        <a:p>
          <a:endParaRPr lang="en-GB"/>
        </a:p>
      </dgm:t>
    </dgm:pt>
    <dgm:pt modelId="{69A10E6B-9187-4820-BD38-1F22ADB78AF4}" type="sibTrans" cxnId="{9FDD963E-A8DE-4C5C-8A69-BE363D1F4C28}">
      <dgm:prSet/>
      <dgm:spPr/>
      <dgm:t>
        <a:bodyPr/>
        <a:lstStyle/>
        <a:p>
          <a:endParaRPr lang="en-GB"/>
        </a:p>
      </dgm:t>
    </dgm:pt>
    <dgm:pt modelId="{48ABBE9B-0814-4851-A43B-B06DFAD16AC0}">
      <dgm:prSet phldrT="[Text]" phldr="0"/>
      <dgm:spPr/>
      <dgm:t>
        <a:bodyPr/>
        <a:lstStyle/>
        <a:p>
          <a:r>
            <a:rPr lang="en-GB">
              <a:latin typeface="Century Schoolbook" panose="02040604050505020304"/>
            </a:rPr>
            <a:t>CHANNEL</a:t>
          </a:r>
          <a:endParaRPr lang="en-GB"/>
        </a:p>
      </dgm:t>
    </dgm:pt>
    <dgm:pt modelId="{E51F39C1-CEA7-4E9F-A71A-FEB1DA454082}" type="parTrans" cxnId="{7BCCD610-0B1B-4C6E-8C68-6ED39D06A5BA}">
      <dgm:prSet/>
      <dgm:spPr/>
      <dgm:t>
        <a:bodyPr/>
        <a:lstStyle/>
        <a:p>
          <a:endParaRPr lang="en-GB"/>
        </a:p>
      </dgm:t>
    </dgm:pt>
    <dgm:pt modelId="{05516F19-B89C-4B0E-BA49-34E7019070B5}" type="sibTrans" cxnId="{7BCCD610-0B1B-4C6E-8C68-6ED39D06A5BA}">
      <dgm:prSet/>
      <dgm:spPr/>
      <dgm:t>
        <a:bodyPr/>
        <a:lstStyle/>
        <a:p>
          <a:endParaRPr lang="en-GB"/>
        </a:p>
      </dgm:t>
    </dgm:pt>
    <dgm:pt modelId="{864DBF4F-F00B-45C3-8C3D-71F0C7F081CF}">
      <dgm:prSet phldrT="[Text]" phldr="0"/>
      <dgm:spPr/>
      <dgm:t>
        <a:bodyPr/>
        <a:lstStyle/>
        <a:p>
          <a:r>
            <a:rPr lang="en-GB">
              <a:latin typeface="Century Schoolbook" panose="02040604050505020304"/>
            </a:rPr>
            <a:t>RECIEVERS</a:t>
          </a:r>
          <a:endParaRPr lang="en-GB"/>
        </a:p>
      </dgm:t>
    </dgm:pt>
    <dgm:pt modelId="{0E61A49F-F757-4314-8196-8B5EBCCB6DCE}" type="parTrans" cxnId="{0DEE977E-C2CA-4B7F-B98B-8E66809C3C96}">
      <dgm:prSet/>
      <dgm:spPr/>
      <dgm:t>
        <a:bodyPr/>
        <a:lstStyle/>
        <a:p>
          <a:endParaRPr lang="en-GB"/>
        </a:p>
      </dgm:t>
    </dgm:pt>
    <dgm:pt modelId="{840ED555-CAC9-46B2-84A7-A9079A573034}" type="sibTrans" cxnId="{0DEE977E-C2CA-4B7F-B98B-8E66809C3C96}">
      <dgm:prSet/>
      <dgm:spPr/>
      <dgm:t>
        <a:bodyPr/>
        <a:lstStyle/>
        <a:p>
          <a:endParaRPr lang="en-GB"/>
        </a:p>
      </dgm:t>
    </dgm:pt>
    <dgm:pt modelId="{EFC66D7A-F060-411E-9EBF-9F29F480525B}" type="pres">
      <dgm:prSet presAssocID="{CE972BEB-9A7C-4618-AC81-4EBB7BC185D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94B7723-CC27-4606-A20E-193E6285B079}" type="pres">
      <dgm:prSet presAssocID="{18C77642-F9BD-47A9-A231-4650B3037755}" presName="hierRoot1" presStyleCnt="0"/>
      <dgm:spPr/>
    </dgm:pt>
    <dgm:pt modelId="{83E72FC6-DB1C-4E17-B6AA-D56AF49F1033}" type="pres">
      <dgm:prSet presAssocID="{18C77642-F9BD-47A9-A231-4650B3037755}" presName="composite" presStyleCnt="0"/>
      <dgm:spPr/>
    </dgm:pt>
    <dgm:pt modelId="{6E56793D-F27A-491F-B411-E3A3CF8BD90F}" type="pres">
      <dgm:prSet presAssocID="{18C77642-F9BD-47A9-A231-4650B3037755}" presName="background" presStyleLbl="node0" presStyleIdx="0" presStyleCnt="4"/>
      <dgm:spPr/>
    </dgm:pt>
    <dgm:pt modelId="{42941E30-F12E-452D-B21D-07291A9054A3}" type="pres">
      <dgm:prSet presAssocID="{18C77642-F9BD-47A9-A231-4650B3037755}" presName="text" presStyleLbl="fgAcc0" presStyleIdx="0" presStyleCnt="4">
        <dgm:presLayoutVars>
          <dgm:chPref val="3"/>
        </dgm:presLayoutVars>
      </dgm:prSet>
      <dgm:spPr/>
    </dgm:pt>
    <dgm:pt modelId="{051F2FD7-A740-4B59-B685-7FBA210E51C5}" type="pres">
      <dgm:prSet presAssocID="{18C77642-F9BD-47A9-A231-4650B3037755}" presName="hierChild2" presStyleCnt="0"/>
      <dgm:spPr/>
    </dgm:pt>
    <dgm:pt modelId="{949A0392-456C-46D7-873E-022D1A55FE5C}" type="pres">
      <dgm:prSet presAssocID="{D620FBDF-CC10-4126-820A-E53775D101DC}" presName="hierRoot1" presStyleCnt="0"/>
      <dgm:spPr/>
    </dgm:pt>
    <dgm:pt modelId="{466908AA-B9BA-41B2-A076-FFC3EE28997A}" type="pres">
      <dgm:prSet presAssocID="{D620FBDF-CC10-4126-820A-E53775D101DC}" presName="composite" presStyleCnt="0"/>
      <dgm:spPr/>
    </dgm:pt>
    <dgm:pt modelId="{80238D19-BD75-4ACB-BC95-608DCC66EF03}" type="pres">
      <dgm:prSet presAssocID="{D620FBDF-CC10-4126-820A-E53775D101DC}" presName="background" presStyleLbl="node0" presStyleIdx="1" presStyleCnt="4"/>
      <dgm:spPr/>
    </dgm:pt>
    <dgm:pt modelId="{920A40E0-4000-4A8E-9BC3-E1A1B653110A}" type="pres">
      <dgm:prSet presAssocID="{D620FBDF-CC10-4126-820A-E53775D101DC}" presName="text" presStyleLbl="fgAcc0" presStyleIdx="1" presStyleCnt="4">
        <dgm:presLayoutVars>
          <dgm:chPref val="3"/>
        </dgm:presLayoutVars>
      </dgm:prSet>
      <dgm:spPr/>
    </dgm:pt>
    <dgm:pt modelId="{1EB210A7-DFC0-474C-A43E-FC750511136E}" type="pres">
      <dgm:prSet presAssocID="{D620FBDF-CC10-4126-820A-E53775D101DC}" presName="hierChild2" presStyleCnt="0"/>
      <dgm:spPr/>
    </dgm:pt>
    <dgm:pt modelId="{5834E9F3-62E0-4A8C-920A-859F25251433}" type="pres">
      <dgm:prSet presAssocID="{48ABBE9B-0814-4851-A43B-B06DFAD16AC0}" presName="hierRoot1" presStyleCnt="0"/>
      <dgm:spPr/>
    </dgm:pt>
    <dgm:pt modelId="{8A1778DA-CD24-4B50-968A-D3B5B567BD6F}" type="pres">
      <dgm:prSet presAssocID="{48ABBE9B-0814-4851-A43B-B06DFAD16AC0}" presName="composite" presStyleCnt="0"/>
      <dgm:spPr/>
    </dgm:pt>
    <dgm:pt modelId="{42881F99-6A69-4EDB-81B7-ED5F42D70435}" type="pres">
      <dgm:prSet presAssocID="{48ABBE9B-0814-4851-A43B-B06DFAD16AC0}" presName="background" presStyleLbl="node0" presStyleIdx="2" presStyleCnt="4"/>
      <dgm:spPr/>
    </dgm:pt>
    <dgm:pt modelId="{554168E5-BB16-4E1D-A15F-F19421E3E9D1}" type="pres">
      <dgm:prSet presAssocID="{48ABBE9B-0814-4851-A43B-B06DFAD16AC0}" presName="text" presStyleLbl="fgAcc0" presStyleIdx="2" presStyleCnt="4">
        <dgm:presLayoutVars>
          <dgm:chPref val="3"/>
        </dgm:presLayoutVars>
      </dgm:prSet>
      <dgm:spPr/>
    </dgm:pt>
    <dgm:pt modelId="{573E5318-8D95-403B-8BF9-1B02B4D69BFF}" type="pres">
      <dgm:prSet presAssocID="{48ABBE9B-0814-4851-A43B-B06DFAD16AC0}" presName="hierChild2" presStyleCnt="0"/>
      <dgm:spPr/>
    </dgm:pt>
    <dgm:pt modelId="{5266BF54-2EE0-49BF-B225-80676DCBDF8E}" type="pres">
      <dgm:prSet presAssocID="{864DBF4F-F00B-45C3-8C3D-71F0C7F081CF}" presName="hierRoot1" presStyleCnt="0"/>
      <dgm:spPr/>
    </dgm:pt>
    <dgm:pt modelId="{C1388599-337A-4905-AD9A-7BCBFFAB776F}" type="pres">
      <dgm:prSet presAssocID="{864DBF4F-F00B-45C3-8C3D-71F0C7F081CF}" presName="composite" presStyleCnt="0"/>
      <dgm:spPr/>
    </dgm:pt>
    <dgm:pt modelId="{69AAC4C0-804F-4F27-A53F-4D5961A04BFE}" type="pres">
      <dgm:prSet presAssocID="{864DBF4F-F00B-45C3-8C3D-71F0C7F081CF}" presName="background" presStyleLbl="node0" presStyleIdx="3" presStyleCnt="4"/>
      <dgm:spPr/>
    </dgm:pt>
    <dgm:pt modelId="{BC41DBDF-2C72-452F-BAB0-9A53544433ED}" type="pres">
      <dgm:prSet presAssocID="{864DBF4F-F00B-45C3-8C3D-71F0C7F081CF}" presName="text" presStyleLbl="fgAcc0" presStyleIdx="3" presStyleCnt="4">
        <dgm:presLayoutVars>
          <dgm:chPref val="3"/>
        </dgm:presLayoutVars>
      </dgm:prSet>
      <dgm:spPr/>
    </dgm:pt>
    <dgm:pt modelId="{5A7D6B1A-069D-425E-8613-AC650B63A13D}" type="pres">
      <dgm:prSet presAssocID="{864DBF4F-F00B-45C3-8C3D-71F0C7F081CF}" presName="hierChild2" presStyleCnt="0"/>
      <dgm:spPr/>
    </dgm:pt>
  </dgm:ptLst>
  <dgm:cxnLst>
    <dgm:cxn modelId="{7BCCD610-0B1B-4C6E-8C68-6ED39D06A5BA}" srcId="{CE972BEB-9A7C-4618-AC81-4EBB7BC185D8}" destId="{48ABBE9B-0814-4851-A43B-B06DFAD16AC0}" srcOrd="2" destOrd="0" parTransId="{E51F39C1-CEA7-4E9F-A71A-FEB1DA454082}" sibTransId="{05516F19-B89C-4B0E-BA49-34E7019070B5}"/>
    <dgm:cxn modelId="{A3EA4634-96C7-4C64-90E9-DF73D813DC01}" type="presOf" srcId="{D620FBDF-CC10-4126-820A-E53775D101DC}" destId="{920A40E0-4000-4A8E-9BC3-E1A1B653110A}" srcOrd="0" destOrd="0" presId="urn:microsoft.com/office/officeart/2005/8/layout/hierarchy1"/>
    <dgm:cxn modelId="{0C82CD37-10C5-44CA-8601-5BFB044F75D4}" type="presOf" srcId="{CE972BEB-9A7C-4618-AC81-4EBB7BC185D8}" destId="{EFC66D7A-F060-411E-9EBF-9F29F480525B}" srcOrd="0" destOrd="0" presId="urn:microsoft.com/office/officeart/2005/8/layout/hierarchy1"/>
    <dgm:cxn modelId="{9FDD963E-A8DE-4C5C-8A69-BE363D1F4C28}" srcId="{CE972BEB-9A7C-4618-AC81-4EBB7BC185D8}" destId="{D620FBDF-CC10-4126-820A-E53775D101DC}" srcOrd="1" destOrd="0" parTransId="{A4A6153A-A346-498C-8AA4-976B5DF867E0}" sibTransId="{69A10E6B-9187-4820-BD38-1F22ADB78AF4}"/>
    <dgm:cxn modelId="{12333066-AF93-4ADB-BE76-FD97C2528C7C}" type="presOf" srcId="{18C77642-F9BD-47A9-A231-4650B3037755}" destId="{42941E30-F12E-452D-B21D-07291A9054A3}" srcOrd="0" destOrd="0" presId="urn:microsoft.com/office/officeart/2005/8/layout/hierarchy1"/>
    <dgm:cxn modelId="{4B485A67-6D35-454F-A3E5-FAD8A99652BC}" srcId="{CE972BEB-9A7C-4618-AC81-4EBB7BC185D8}" destId="{18C77642-F9BD-47A9-A231-4650B3037755}" srcOrd="0" destOrd="0" parTransId="{3E7CE158-19AE-412D-B04D-AFC7CC88113F}" sibTransId="{F6117504-7426-4FBF-9A6B-7773EBCFCE11}"/>
    <dgm:cxn modelId="{D0936879-0516-4C6B-95AC-B659B049AA73}" type="presOf" srcId="{48ABBE9B-0814-4851-A43B-B06DFAD16AC0}" destId="{554168E5-BB16-4E1D-A15F-F19421E3E9D1}" srcOrd="0" destOrd="0" presId="urn:microsoft.com/office/officeart/2005/8/layout/hierarchy1"/>
    <dgm:cxn modelId="{0DEE977E-C2CA-4B7F-B98B-8E66809C3C96}" srcId="{CE972BEB-9A7C-4618-AC81-4EBB7BC185D8}" destId="{864DBF4F-F00B-45C3-8C3D-71F0C7F081CF}" srcOrd="3" destOrd="0" parTransId="{0E61A49F-F757-4314-8196-8B5EBCCB6DCE}" sibTransId="{840ED555-CAC9-46B2-84A7-A9079A573034}"/>
    <dgm:cxn modelId="{EC43D7FC-5399-4888-9CB8-AF1C5A5EBF5A}" type="presOf" srcId="{864DBF4F-F00B-45C3-8C3D-71F0C7F081CF}" destId="{BC41DBDF-2C72-452F-BAB0-9A53544433ED}" srcOrd="0" destOrd="0" presId="urn:microsoft.com/office/officeart/2005/8/layout/hierarchy1"/>
    <dgm:cxn modelId="{3DCEE022-B8D1-4887-8D87-8DA5B369F3A5}" type="presParOf" srcId="{EFC66D7A-F060-411E-9EBF-9F29F480525B}" destId="{394B7723-CC27-4606-A20E-193E6285B079}" srcOrd="0" destOrd="0" presId="urn:microsoft.com/office/officeart/2005/8/layout/hierarchy1"/>
    <dgm:cxn modelId="{63E4B6DE-A4EF-408A-BBE0-54D3D1A7924F}" type="presParOf" srcId="{394B7723-CC27-4606-A20E-193E6285B079}" destId="{83E72FC6-DB1C-4E17-B6AA-D56AF49F1033}" srcOrd="0" destOrd="0" presId="urn:microsoft.com/office/officeart/2005/8/layout/hierarchy1"/>
    <dgm:cxn modelId="{19881069-F92C-4BF8-A7E8-88B778516BB2}" type="presParOf" srcId="{83E72FC6-DB1C-4E17-B6AA-D56AF49F1033}" destId="{6E56793D-F27A-491F-B411-E3A3CF8BD90F}" srcOrd="0" destOrd="0" presId="urn:microsoft.com/office/officeart/2005/8/layout/hierarchy1"/>
    <dgm:cxn modelId="{5D262A27-759A-4C0D-BFBA-5213B5FFEC71}" type="presParOf" srcId="{83E72FC6-DB1C-4E17-B6AA-D56AF49F1033}" destId="{42941E30-F12E-452D-B21D-07291A9054A3}" srcOrd="1" destOrd="0" presId="urn:microsoft.com/office/officeart/2005/8/layout/hierarchy1"/>
    <dgm:cxn modelId="{9C95483D-B662-4206-B382-ADF214ABAE10}" type="presParOf" srcId="{394B7723-CC27-4606-A20E-193E6285B079}" destId="{051F2FD7-A740-4B59-B685-7FBA210E51C5}" srcOrd="1" destOrd="0" presId="urn:microsoft.com/office/officeart/2005/8/layout/hierarchy1"/>
    <dgm:cxn modelId="{1A4DD9AF-5C60-458F-AC76-D34C0CE5299F}" type="presParOf" srcId="{EFC66D7A-F060-411E-9EBF-9F29F480525B}" destId="{949A0392-456C-46D7-873E-022D1A55FE5C}" srcOrd="1" destOrd="0" presId="urn:microsoft.com/office/officeart/2005/8/layout/hierarchy1"/>
    <dgm:cxn modelId="{8222D2CB-C6A7-4BB6-BF5F-084A2C4C1A83}" type="presParOf" srcId="{949A0392-456C-46D7-873E-022D1A55FE5C}" destId="{466908AA-B9BA-41B2-A076-FFC3EE28997A}" srcOrd="0" destOrd="0" presId="urn:microsoft.com/office/officeart/2005/8/layout/hierarchy1"/>
    <dgm:cxn modelId="{45DFE627-3DF4-4FF9-A0C3-3E28F2E16E91}" type="presParOf" srcId="{466908AA-B9BA-41B2-A076-FFC3EE28997A}" destId="{80238D19-BD75-4ACB-BC95-608DCC66EF03}" srcOrd="0" destOrd="0" presId="urn:microsoft.com/office/officeart/2005/8/layout/hierarchy1"/>
    <dgm:cxn modelId="{75140206-9C24-4D00-B5FC-F5D74D7893DF}" type="presParOf" srcId="{466908AA-B9BA-41B2-A076-FFC3EE28997A}" destId="{920A40E0-4000-4A8E-9BC3-E1A1B653110A}" srcOrd="1" destOrd="0" presId="urn:microsoft.com/office/officeart/2005/8/layout/hierarchy1"/>
    <dgm:cxn modelId="{397CC4D6-A06F-4166-A091-7881CA087C2B}" type="presParOf" srcId="{949A0392-456C-46D7-873E-022D1A55FE5C}" destId="{1EB210A7-DFC0-474C-A43E-FC750511136E}" srcOrd="1" destOrd="0" presId="urn:microsoft.com/office/officeart/2005/8/layout/hierarchy1"/>
    <dgm:cxn modelId="{6E0375CB-C843-438D-8955-84FE451CDE16}" type="presParOf" srcId="{EFC66D7A-F060-411E-9EBF-9F29F480525B}" destId="{5834E9F3-62E0-4A8C-920A-859F25251433}" srcOrd="2" destOrd="0" presId="urn:microsoft.com/office/officeart/2005/8/layout/hierarchy1"/>
    <dgm:cxn modelId="{5ACD834A-9C8F-4068-97F3-065383E7DE3B}" type="presParOf" srcId="{5834E9F3-62E0-4A8C-920A-859F25251433}" destId="{8A1778DA-CD24-4B50-968A-D3B5B567BD6F}" srcOrd="0" destOrd="0" presId="urn:microsoft.com/office/officeart/2005/8/layout/hierarchy1"/>
    <dgm:cxn modelId="{33F6CDC0-B271-445E-BC1B-0BAD36BD448C}" type="presParOf" srcId="{8A1778DA-CD24-4B50-968A-D3B5B567BD6F}" destId="{42881F99-6A69-4EDB-81B7-ED5F42D70435}" srcOrd="0" destOrd="0" presId="urn:microsoft.com/office/officeart/2005/8/layout/hierarchy1"/>
    <dgm:cxn modelId="{F15343DB-2E70-42FB-8F9C-DD7AD008748C}" type="presParOf" srcId="{8A1778DA-CD24-4B50-968A-D3B5B567BD6F}" destId="{554168E5-BB16-4E1D-A15F-F19421E3E9D1}" srcOrd="1" destOrd="0" presId="urn:microsoft.com/office/officeart/2005/8/layout/hierarchy1"/>
    <dgm:cxn modelId="{3C87A3C2-A570-4FF7-82E0-AFC3723181C5}" type="presParOf" srcId="{5834E9F3-62E0-4A8C-920A-859F25251433}" destId="{573E5318-8D95-403B-8BF9-1B02B4D69BFF}" srcOrd="1" destOrd="0" presId="urn:microsoft.com/office/officeart/2005/8/layout/hierarchy1"/>
    <dgm:cxn modelId="{1115FF34-6BE1-43EB-9294-6E6F9DD54990}" type="presParOf" srcId="{EFC66D7A-F060-411E-9EBF-9F29F480525B}" destId="{5266BF54-2EE0-49BF-B225-80676DCBDF8E}" srcOrd="3" destOrd="0" presId="urn:microsoft.com/office/officeart/2005/8/layout/hierarchy1"/>
    <dgm:cxn modelId="{5F9B6260-83C1-441D-9967-054DC76067F8}" type="presParOf" srcId="{5266BF54-2EE0-49BF-B225-80676DCBDF8E}" destId="{C1388599-337A-4905-AD9A-7BCBFFAB776F}" srcOrd="0" destOrd="0" presId="urn:microsoft.com/office/officeart/2005/8/layout/hierarchy1"/>
    <dgm:cxn modelId="{333BD44F-4CD3-4947-9ED7-2FEE2DDFA86C}" type="presParOf" srcId="{C1388599-337A-4905-AD9A-7BCBFFAB776F}" destId="{69AAC4C0-804F-4F27-A53F-4D5961A04BFE}" srcOrd="0" destOrd="0" presId="urn:microsoft.com/office/officeart/2005/8/layout/hierarchy1"/>
    <dgm:cxn modelId="{269BFDD8-B395-4F9E-9232-D2BF6F632392}" type="presParOf" srcId="{C1388599-337A-4905-AD9A-7BCBFFAB776F}" destId="{BC41DBDF-2C72-452F-BAB0-9A53544433ED}" srcOrd="1" destOrd="0" presId="urn:microsoft.com/office/officeart/2005/8/layout/hierarchy1"/>
    <dgm:cxn modelId="{B667E613-A3CF-4A4A-9422-4452B3494DF1}" type="presParOf" srcId="{5266BF54-2EE0-49BF-B225-80676DCBDF8E}" destId="{5A7D6B1A-069D-425E-8613-AC650B63A13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A71412-5609-47DA-98D2-48A76427CCE0}" type="doc">
      <dgm:prSet loTypeId="urn:microsoft.com/office/officeart/2018/2/layout/IconCircle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AA8B7CA-465D-4052-BD50-562E1128AAD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chemeClr val="bg1"/>
              </a:solidFill>
              <a:latin typeface="Arial"/>
              <a:cs typeface="Arial"/>
            </a:rPr>
            <a:t>USE VISUAL COMMUNICATION</a:t>
          </a:r>
          <a:endParaRPr lang="en-US" b="1">
            <a:solidFill>
              <a:schemeClr val="bg1"/>
            </a:solidFill>
            <a:latin typeface="Arial"/>
            <a:cs typeface="Arial"/>
          </a:endParaRPr>
        </a:p>
      </dgm:t>
    </dgm:pt>
    <dgm:pt modelId="{D03CA1D3-C1C0-4143-8284-F61199F533AB}" type="parTrans" cxnId="{D36B3060-118E-4FEB-8B8C-E120B316B0BB}">
      <dgm:prSet/>
      <dgm:spPr/>
      <dgm:t>
        <a:bodyPr/>
        <a:lstStyle/>
        <a:p>
          <a:endParaRPr lang="en-US"/>
        </a:p>
      </dgm:t>
    </dgm:pt>
    <dgm:pt modelId="{2978C53B-4784-44EA-828D-4F43BE866568}" type="sibTrans" cxnId="{D36B3060-118E-4FEB-8B8C-E120B316B0B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1647CA5-B02A-4D4C-810A-344B8230872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chemeClr val="bg1"/>
              </a:solidFill>
              <a:latin typeface="Arial"/>
              <a:cs typeface="Arial"/>
            </a:rPr>
            <a:t>DESIGNATED QUIET ZONES</a:t>
          </a:r>
          <a:endParaRPr lang="en-US" b="1">
            <a:solidFill>
              <a:schemeClr val="bg1"/>
            </a:solidFill>
            <a:latin typeface="Arial"/>
            <a:cs typeface="Arial"/>
          </a:endParaRPr>
        </a:p>
      </dgm:t>
    </dgm:pt>
    <dgm:pt modelId="{27A541AA-AC91-4315-AF15-D937BF2D39DB}" type="parTrans" cxnId="{C5FC86A5-F088-4125-9D0E-C439E6A98964}">
      <dgm:prSet/>
      <dgm:spPr/>
      <dgm:t>
        <a:bodyPr/>
        <a:lstStyle/>
        <a:p>
          <a:endParaRPr lang="en-US"/>
        </a:p>
      </dgm:t>
    </dgm:pt>
    <dgm:pt modelId="{12E321BB-861D-4DF8-B2AE-B496715ED7F3}" type="sibTrans" cxnId="{C5FC86A5-F088-4125-9D0E-C439E6A9896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F7E83D6-27E2-4D6C-AE85-B87D50E466D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chemeClr val="bg1"/>
              </a:solidFill>
              <a:latin typeface="Arial"/>
              <a:cs typeface="Arial"/>
            </a:rPr>
            <a:t>INVEST IN NOISE REDUCTION EQUIPMENTS</a:t>
          </a:r>
          <a:endParaRPr lang="en-US" b="1">
            <a:solidFill>
              <a:schemeClr val="bg1"/>
            </a:solidFill>
            <a:latin typeface="Arial"/>
            <a:cs typeface="Arial"/>
          </a:endParaRPr>
        </a:p>
      </dgm:t>
    </dgm:pt>
    <dgm:pt modelId="{0F1F9780-DFBA-4763-9F45-337C3452572C}" type="parTrans" cxnId="{71C5BE51-C18D-41A9-9D14-67F1DF759995}">
      <dgm:prSet/>
      <dgm:spPr/>
      <dgm:t>
        <a:bodyPr/>
        <a:lstStyle/>
        <a:p>
          <a:endParaRPr lang="en-US"/>
        </a:p>
      </dgm:t>
    </dgm:pt>
    <dgm:pt modelId="{03DFE71E-5EBE-4CC3-95FD-FD4F83F2A45D}" type="sibTrans" cxnId="{71C5BE51-C18D-41A9-9D14-67F1DF75999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DB68F52-3A26-4950-83E5-B7AC4F650841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 b="1">
              <a:solidFill>
                <a:schemeClr val="bg1"/>
              </a:solidFill>
              <a:latin typeface="Arial"/>
              <a:cs typeface="Arial"/>
            </a:rPr>
            <a:t>USE WRITTEN OR VISUAL BACKUP</a:t>
          </a:r>
        </a:p>
      </dgm:t>
    </dgm:pt>
    <dgm:pt modelId="{891BC15D-5B60-41C2-9F3E-9FCB51EB0E38}" type="parTrans" cxnId="{1FFACB0A-C717-4F93-8161-6D605430C44A}">
      <dgm:prSet/>
      <dgm:spPr/>
      <dgm:t>
        <a:bodyPr/>
        <a:lstStyle/>
        <a:p>
          <a:endParaRPr lang="en-US"/>
        </a:p>
      </dgm:t>
    </dgm:pt>
    <dgm:pt modelId="{FCEC78A5-6D96-4F86-82FE-39D93F298B5E}" type="sibTrans" cxnId="{1FFACB0A-C717-4F93-8161-6D605430C44A}">
      <dgm:prSet/>
      <dgm:spPr/>
      <dgm:t>
        <a:bodyPr/>
        <a:lstStyle/>
        <a:p>
          <a:endParaRPr lang="en-US"/>
        </a:p>
      </dgm:t>
    </dgm:pt>
    <dgm:pt modelId="{6388299B-11B9-4F44-A284-9B67620A0B9F}" type="pres">
      <dgm:prSet presAssocID="{B8A71412-5609-47DA-98D2-48A76427CCE0}" presName="root" presStyleCnt="0">
        <dgm:presLayoutVars>
          <dgm:dir/>
          <dgm:resizeHandles val="exact"/>
        </dgm:presLayoutVars>
      </dgm:prSet>
      <dgm:spPr/>
    </dgm:pt>
    <dgm:pt modelId="{27225E8F-8BE4-4440-8D1C-B237D5E94253}" type="pres">
      <dgm:prSet presAssocID="{B8A71412-5609-47DA-98D2-48A76427CCE0}" presName="container" presStyleCnt="0">
        <dgm:presLayoutVars>
          <dgm:dir/>
          <dgm:resizeHandles val="exact"/>
        </dgm:presLayoutVars>
      </dgm:prSet>
      <dgm:spPr/>
    </dgm:pt>
    <dgm:pt modelId="{BDF266E5-F10F-4E33-9EDF-2AF872CFE24B}" type="pres">
      <dgm:prSet presAssocID="{8AA8B7CA-465D-4052-BD50-562E1128AAD1}" presName="compNode" presStyleCnt="0"/>
      <dgm:spPr/>
    </dgm:pt>
    <dgm:pt modelId="{F5EEDB77-4D9E-4240-BD8B-A19A4686C230}" type="pres">
      <dgm:prSet presAssocID="{8AA8B7CA-465D-4052-BD50-562E1128AAD1}" presName="iconBgRect" presStyleLbl="bgShp" presStyleIdx="0" presStyleCnt="4"/>
      <dgm:spPr/>
    </dgm:pt>
    <dgm:pt modelId="{FAA734A9-A0F5-4ACA-9DEE-5A9D19B45CCF}" type="pres">
      <dgm:prSet presAssocID="{8AA8B7CA-465D-4052-BD50-562E1128AAD1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"/>
        </a:ext>
      </dgm:extLst>
    </dgm:pt>
    <dgm:pt modelId="{F60780DD-C40F-4E88-953D-637ABA498A7F}" type="pres">
      <dgm:prSet presAssocID="{8AA8B7CA-465D-4052-BD50-562E1128AAD1}" presName="spaceRect" presStyleCnt="0"/>
      <dgm:spPr/>
    </dgm:pt>
    <dgm:pt modelId="{7B550F6F-7EE7-48E6-BA14-8BFEE1E5CD1D}" type="pres">
      <dgm:prSet presAssocID="{8AA8B7CA-465D-4052-BD50-562E1128AAD1}" presName="textRect" presStyleLbl="revTx" presStyleIdx="0" presStyleCnt="4">
        <dgm:presLayoutVars>
          <dgm:chMax val="1"/>
          <dgm:chPref val="1"/>
        </dgm:presLayoutVars>
      </dgm:prSet>
      <dgm:spPr/>
    </dgm:pt>
    <dgm:pt modelId="{F1F578E1-CC0D-4EEA-9E77-0EE4A6F3EA6C}" type="pres">
      <dgm:prSet presAssocID="{2978C53B-4784-44EA-828D-4F43BE866568}" presName="sibTrans" presStyleLbl="sibTrans2D1" presStyleIdx="0" presStyleCnt="0"/>
      <dgm:spPr/>
    </dgm:pt>
    <dgm:pt modelId="{1997E74B-68E2-4B62-B7CD-96D260C5393C}" type="pres">
      <dgm:prSet presAssocID="{C1647CA5-B02A-4D4C-810A-344B82308727}" presName="compNode" presStyleCnt="0"/>
      <dgm:spPr/>
    </dgm:pt>
    <dgm:pt modelId="{AF2B8F2C-9370-4AAD-A018-B589AAB22CFE}" type="pres">
      <dgm:prSet presAssocID="{C1647CA5-B02A-4D4C-810A-344B82308727}" presName="iconBgRect" presStyleLbl="bgShp" presStyleIdx="1" presStyleCnt="4"/>
      <dgm:spPr/>
    </dgm:pt>
    <dgm:pt modelId="{65BA27B7-FDE1-49AE-B8DE-8860B15C3772}" type="pres">
      <dgm:prSet presAssocID="{C1647CA5-B02A-4D4C-810A-344B82308727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F5206B56-26D4-4792-8BC5-FA888163CE36}" type="pres">
      <dgm:prSet presAssocID="{C1647CA5-B02A-4D4C-810A-344B82308727}" presName="spaceRect" presStyleCnt="0"/>
      <dgm:spPr/>
    </dgm:pt>
    <dgm:pt modelId="{E37A7C9C-D536-45FF-A06F-B1DB485B4677}" type="pres">
      <dgm:prSet presAssocID="{C1647CA5-B02A-4D4C-810A-344B82308727}" presName="textRect" presStyleLbl="revTx" presStyleIdx="1" presStyleCnt="4">
        <dgm:presLayoutVars>
          <dgm:chMax val="1"/>
          <dgm:chPref val="1"/>
        </dgm:presLayoutVars>
      </dgm:prSet>
      <dgm:spPr/>
    </dgm:pt>
    <dgm:pt modelId="{F19B2FDA-B4EF-4720-80E6-A1A47B92FC7A}" type="pres">
      <dgm:prSet presAssocID="{12E321BB-861D-4DF8-B2AE-B496715ED7F3}" presName="sibTrans" presStyleLbl="sibTrans2D1" presStyleIdx="0" presStyleCnt="0"/>
      <dgm:spPr/>
    </dgm:pt>
    <dgm:pt modelId="{DFCEA4FE-512E-4D86-88A6-3AF32704F6E1}" type="pres">
      <dgm:prSet presAssocID="{DF7E83D6-27E2-4D6C-AE85-B87D50E466D0}" presName="compNode" presStyleCnt="0"/>
      <dgm:spPr/>
    </dgm:pt>
    <dgm:pt modelId="{EC08A865-A1B7-4908-B87B-8D7131B8BEE2}" type="pres">
      <dgm:prSet presAssocID="{DF7E83D6-27E2-4D6C-AE85-B87D50E466D0}" presName="iconBgRect" presStyleLbl="bgShp" presStyleIdx="2" presStyleCnt="4"/>
      <dgm:spPr/>
    </dgm:pt>
    <dgm:pt modelId="{8D23F8C1-F95F-4D97-815D-6F38E091813C}" type="pres">
      <dgm:prSet presAssocID="{DF7E83D6-27E2-4D6C-AE85-B87D50E466D0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phones"/>
        </a:ext>
      </dgm:extLst>
    </dgm:pt>
    <dgm:pt modelId="{FBA97F4A-AD5B-4022-8D31-2E634AD4E881}" type="pres">
      <dgm:prSet presAssocID="{DF7E83D6-27E2-4D6C-AE85-B87D50E466D0}" presName="spaceRect" presStyleCnt="0"/>
      <dgm:spPr/>
    </dgm:pt>
    <dgm:pt modelId="{626B359A-8647-431F-BA61-843215C4D8A6}" type="pres">
      <dgm:prSet presAssocID="{DF7E83D6-27E2-4D6C-AE85-B87D50E466D0}" presName="textRect" presStyleLbl="revTx" presStyleIdx="2" presStyleCnt="4">
        <dgm:presLayoutVars>
          <dgm:chMax val="1"/>
          <dgm:chPref val="1"/>
        </dgm:presLayoutVars>
      </dgm:prSet>
      <dgm:spPr/>
    </dgm:pt>
    <dgm:pt modelId="{966A5ED2-8FBD-4F3B-8FF7-A9C142419CD1}" type="pres">
      <dgm:prSet presAssocID="{03DFE71E-5EBE-4CC3-95FD-FD4F83F2A45D}" presName="sibTrans" presStyleLbl="sibTrans2D1" presStyleIdx="0" presStyleCnt="0"/>
      <dgm:spPr/>
    </dgm:pt>
    <dgm:pt modelId="{752154A4-F906-4BF6-A7E4-79F38F514DA7}" type="pres">
      <dgm:prSet presAssocID="{2DB68F52-3A26-4950-83E5-B7AC4F650841}" presName="compNode" presStyleCnt="0"/>
      <dgm:spPr/>
    </dgm:pt>
    <dgm:pt modelId="{61E4263D-910C-44E8-B80E-660E56D083F7}" type="pres">
      <dgm:prSet presAssocID="{2DB68F52-3A26-4950-83E5-B7AC4F650841}" presName="iconBgRect" presStyleLbl="bgShp" presStyleIdx="3" presStyleCnt="4"/>
      <dgm:spPr/>
    </dgm:pt>
    <dgm:pt modelId="{623041BB-44D4-4C5A-AF89-1397D279EF26}" type="pres">
      <dgm:prSet presAssocID="{2DB68F52-3A26-4950-83E5-B7AC4F650841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k"/>
        </a:ext>
      </dgm:extLst>
    </dgm:pt>
    <dgm:pt modelId="{BDDFD176-3137-41F6-8E79-C41115B17130}" type="pres">
      <dgm:prSet presAssocID="{2DB68F52-3A26-4950-83E5-B7AC4F650841}" presName="spaceRect" presStyleCnt="0"/>
      <dgm:spPr/>
    </dgm:pt>
    <dgm:pt modelId="{1F487132-182B-4AFF-9AB1-DA218C078C41}" type="pres">
      <dgm:prSet presAssocID="{2DB68F52-3A26-4950-83E5-B7AC4F65084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1FFACB0A-C717-4F93-8161-6D605430C44A}" srcId="{B8A71412-5609-47DA-98D2-48A76427CCE0}" destId="{2DB68F52-3A26-4950-83E5-B7AC4F650841}" srcOrd="3" destOrd="0" parTransId="{891BC15D-5B60-41C2-9F3E-9FCB51EB0E38}" sibTransId="{FCEC78A5-6D96-4F86-82FE-39D93F298B5E}"/>
    <dgm:cxn modelId="{6CB5271C-3178-4F1D-AD70-DE8264DD26F1}" type="presOf" srcId="{8AA8B7CA-465D-4052-BD50-562E1128AAD1}" destId="{7B550F6F-7EE7-48E6-BA14-8BFEE1E5CD1D}" srcOrd="0" destOrd="0" presId="urn:microsoft.com/office/officeart/2018/2/layout/IconCircleList"/>
    <dgm:cxn modelId="{D36B3060-118E-4FEB-8B8C-E120B316B0BB}" srcId="{B8A71412-5609-47DA-98D2-48A76427CCE0}" destId="{8AA8B7CA-465D-4052-BD50-562E1128AAD1}" srcOrd="0" destOrd="0" parTransId="{D03CA1D3-C1C0-4143-8284-F61199F533AB}" sibTransId="{2978C53B-4784-44EA-828D-4F43BE866568}"/>
    <dgm:cxn modelId="{71C5BE51-C18D-41A9-9D14-67F1DF759995}" srcId="{B8A71412-5609-47DA-98D2-48A76427CCE0}" destId="{DF7E83D6-27E2-4D6C-AE85-B87D50E466D0}" srcOrd="2" destOrd="0" parTransId="{0F1F9780-DFBA-4763-9F45-337C3452572C}" sibTransId="{03DFE71E-5EBE-4CC3-95FD-FD4F83F2A45D}"/>
    <dgm:cxn modelId="{4D867182-9878-4B55-9D51-5115FCD7C4BA}" type="presOf" srcId="{2978C53B-4784-44EA-828D-4F43BE866568}" destId="{F1F578E1-CC0D-4EEA-9E77-0EE4A6F3EA6C}" srcOrd="0" destOrd="0" presId="urn:microsoft.com/office/officeart/2018/2/layout/IconCircleList"/>
    <dgm:cxn modelId="{ED29E990-2B37-412C-A808-AC5089098AB6}" type="presOf" srcId="{2DB68F52-3A26-4950-83E5-B7AC4F650841}" destId="{1F487132-182B-4AFF-9AB1-DA218C078C41}" srcOrd="0" destOrd="0" presId="urn:microsoft.com/office/officeart/2018/2/layout/IconCircleList"/>
    <dgm:cxn modelId="{C5FC86A5-F088-4125-9D0E-C439E6A98964}" srcId="{B8A71412-5609-47DA-98D2-48A76427CCE0}" destId="{C1647CA5-B02A-4D4C-810A-344B82308727}" srcOrd="1" destOrd="0" parTransId="{27A541AA-AC91-4315-AF15-D937BF2D39DB}" sibTransId="{12E321BB-861D-4DF8-B2AE-B496715ED7F3}"/>
    <dgm:cxn modelId="{7F06D0AD-5958-45A8-9FDD-2CE77550EC4C}" type="presOf" srcId="{DF7E83D6-27E2-4D6C-AE85-B87D50E466D0}" destId="{626B359A-8647-431F-BA61-843215C4D8A6}" srcOrd="0" destOrd="0" presId="urn:microsoft.com/office/officeart/2018/2/layout/IconCircleList"/>
    <dgm:cxn modelId="{2268E3AF-EEF9-4678-9B58-DD348F65FBC4}" type="presOf" srcId="{C1647CA5-B02A-4D4C-810A-344B82308727}" destId="{E37A7C9C-D536-45FF-A06F-B1DB485B4677}" srcOrd="0" destOrd="0" presId="urn:microsoft.com/office/officeart/2018/2/layout/IconCircleList"/>
    <dgm:cxn modelId="{109805B6-6F20-445A-9270-120675C0C882}" type="presOf" srcId="{B8A71412-5609-47DA-98D2-48A76427CCE0}" destId="{6388299B-11B9-4F44-A284-9B67620A0B9F}" srcOrd="0" destOrd="0" presId="urn:microsoft.com/office/officeart/2018/2/layout/IconCircleList"/>
    <dgm:cxn modelId="{BCAF07EC-2BD9-4B27-9961-47403230FDA7}" type="presOf" srcId="{12E321BB-861D-4DF8-B2AE-B496715ED7F3}" destId="{F19B2FDA-B4EF-4720-80E6-A1A47B92FC7A}" srcOrd="0" destOrd="0" presId="urn:microsoft.com/office/officeart/2018/2/layout/IconCircleList"/>
    <dgm:cxn modelId="{6E75B3EE-AC95-45C2-9200-6841E17247D3}" type="presOf" srcId="{03DFE71E-5EBE-4CC3-95FD-FD4F83F2A45D}" destId="{966A5ED2-8FBD-4F3B-8FF7-A9C142419CD1}" srcOrd="0" destOrd="0" presId="urn:microsoft.com/office/officeart/2018/2/layout/IconCircleList"/>
    <dgm:cxn modelId="{F4F698C7-B5A9-4DA8-9B30-43C0251E1A35}" type="presParOf" srcId="{6388299B-11B9-4F44-A284-9B67620A0B9F}" destId="{27225E8F-8BE4-4440-8D1C-B237D5E94253}" srcOrd="0" destOrd="0" presId="urn:microsoft.com/office/officeart/2018/2/layout/IconCircleList"/>
    <dgm:cxn modelId="{EF238BE8-3E16-4837-AC9C-C19C0C1E67DC}" type="presParOf" srcId="{27225E8F-8BE4-4440-8D1C-B237D5E94253}" destId="{BDF266E5-F10F-4E33-9EDF-2AF872CFE24B}" srcOrd="0" destOrd="0" presId="urn:microsoft.com/office/officeart/2018/2/layout/IconCircleList"/>
    <dgm:cxn modelId="{4C762812-0648-4133-A611-261F30D4D394}" type="presParOf" srcId="{BDF266E5-F10F-4E33-9EDF-2AF872CFE24B}" destId="{F5EEDB77-4D9E-4240-BD8B-A19A4686C230}" srcOrd="0" destOrd="0" presId="urn:microsoft.com/office/officeart/2018/2/layout/IconCircleList"/>
    <dgm:cxn modelId="{C7354579-BA10-4324-94DB-F7CC7CF74C45}" type="presParOf" srcId="{BDF266E5-F10F-4E33-9EDF-2AF872CFE24B}" destId="{FAA734A9-A0F5-4ACA-9DEE-5A9D19B45CCF}" srcOrd="1" destOrd="0" presId="urn:microsoft.com/office/officeart/2018/2/layout/IconCircleList"/>
    <dgm:cxn modelId="{81E67D55-76F4-4F7C-B664-6D9F1257428E}" type="presParOf" srcId="{BDF266E5-F10F-4E33-9EDF-2AF872CFE24B}" destId="{F60780DD-C40F-4E88-953D-637ABA498A7F}" srcOrd="2" destOrd="0" presId="urn:microsoft.com/office/officeart/2018/2/layout/IconCircleList"/>
    <dgm:cxn modelId="{3CB1DEAC-EB38-4F0B-8E10-EB70A50148BB}" type="presParOf" srcId="{BDF266E5-F10F-4E33-9EDF-2AF872CFE24B}" destId="{7B550F6F-7EE7-48E6-BA14-8BFEE1E5CD1D}" srcOrd="3" destOrd="0" presId="urn:microsoft.com/office/officeart/2018/2/layout/IconCircleList"/>
    <dgm:cxn modelId="{EAC7AFE7-194A-49F6-8232-7E98F46BC2BC}" type="presParOf" srcId="{27225E8F-8BE4-4440-8D1C-B237D5E94253}" destId="{F1F578E1-CC0D-4EEA-9E77-0EE4A6F3EA6C}" srcOrd="1" destOrd="0" presId="urn:microsoft.com/office/officeart/2018/2/layout/IconCircleList"/>
    <dgm:cxn modelId="{6BE505E5-47B9-4A08-8E78-117BFB87583F}" type="presParOf" srcId="{27225E8F-8BE4-4440-8D1C-B237D5E94253}" destId="{1997E74B-68E2-4B62-B7CD-96D260C5393C}" srcOrd="2" destOrd="0" presId="urn:microsoft.com/office/officeart/2018/2/layout/IconCircleList"/>
    <dgm:cxn modelId="{12135696-08A9-413E-A31F-9B00BAB13811}" type="presParOf" srcId="{1997E74B-68E2-4B62-B7CD-96D260C5393C}" destId="{AF2B8F2C-9370-4AAD-A018-B589AAB22CFE}" srcOrd="0" destOrd="0" presId="urn:microsoft.com/office/officeart/2018/2/layout/IconCircleList"/>
    <dgm:cxn modelId="{D246F135-4122-4C3C-97F2-EA224F7CE703}" type="presParOf" srcId="{1997E74B-68E2-4B62-B7CD-96D260C5393C}" destId="{65BA27B7-FDE1-49AE-B8DE-8860B15C3772}" srcOrd="1" destOrd="0" presId="urn:microsoft.com/office/officeart/2018/2/layout/IconCircleList"/>
    <dgm:cxn modelId="{5D776453-F31E-48C3-B7BD-95D1737DC52D}" type="presParOf" srcId="{1997E74B-68E2-4B62-B7CD-96D260C5393C}" destId="{F5206B56-26D4-4792-8BC5-FA888163CE36}" srcOrd="2" destOrd="0" presId="urn:microsoft.com/office/officeart/2018/2/layout/IconCircleList"/>
    <dgm:cxn modelId="{A1A78227-544F-45F9-BB4C-60EE2C7D761C}" type="presParOf" srcId="{1997E74B-68E2-4B62-B7CD-96D260C5393C}" destId="{E37A7C9C-D536-45FF-A06F-B1DB485B4677}" srcOrd="3" destOrd="0" presId="urn:microsoft.com/office/officeart/2018/2/layout/IconCircleList"/>
    <dgm:cxn modelId="{B92E272B-F2D8-443D-8911-2E68C2E72D5B}" type="presParOf" srcId="{27225E8F-8BE4-4440-8D1C-B237D5E94253}" destId="{F19B2FDA-B4EF-4720-80E6-A1A47B92FC7A}" srcOrd="3" destOrd="0" presId="urn:microsoft.com/office/officeart/2018/2/layout/IconCircleList"/>
    <dgm:cxn modelId="{181E19F7-1C34-49DB-9B5C-A216485D0615}" type="presParOf" srcId="{27225E8F-8BE4-4440-8D1C-B237D5E94253}" destId="{DFCEA4FE-512E-4D86-88A6-3AF32704F6E1}" srcOrd="4" destOrd="0" presId="urn:microsoft.com/office/officeart/2018/2/layout/IconCircleList"/>
    <dgm:cxn modelId="{0055DD11-E2E1-459A-9A85-267ED57BEC17}" type="presParOf" srcId="{DFCEA4FE-512E-4D86-88A6-3AF32704F6E1}" destId="{EC08A865-A1B7-4908-B87B-8D7131B8BEE2}" srcOrd="0" destOrd="0" presId="urn:microsoft.com/office/officeart/2018/2/layout/IconCircleList"/>
    <dgm:cxn modelId="{FB02F738-9D06-4600-945C-FB6751BE1476}" type="presParOf" srcId="{DFCEA4FE-512E-4D86-88A6-3AF32704F6E1}" destId="{8D23F8C1-F95F-4D97-815D-6F38E091813C}" srcOrd="1" destOrd="0" presId="urn:microsoft.com/office/officeart/2018/2/layout/IconCircleList"/>
    <dgm:cxn modelId="{73B90DD2-3B04-4006-8E7B-5604ACB75F1F}" type="presParOf" srcId="{DFCEA4FE-512E-4D86-88A6-3AF32704F6E1}" destId="{FBA97F4A-AD5B-4022-8D31-2E634AD4E881}" srcOrd="2" destOrd="0" presId="urn:microsoft.com/office/officeart/2018/2/layout/IconCircleList"/>
    <dgm:cxn modelId="{3CA6DC91-E6DF-417A-A1AA-20AE88C4285A}" type="presParOf" srcId="{DFCEA4FE-512E-4D86-88A6-3AF32704F6E1}" destId="{626B359A-8647-431F-BA61-843215C4D8A6}" srcOrd="3" destOrd="0" presId="urn:microsoft.com/office/officeart/2018/2/layout/IconCircleList"/>
    <dgm:cxn modelId="{D8AFFE90-F1A7-4062-AAE6-72FC7394F261}" type="presParOf" srcId="{27225E8F-8BE4-4440-8D1C-B237D5E94253}" destId="{966A5ED2-8FBD-4F3B-8FF7-A9C142419CD1}" srcOrd="5" destOrd="0" presId="urn:microsoft.com/office/officeart/2018/2/layout/IconCircleList"/>
    <dgm:cxn modelId="{DB67E6D2-A5B0-4165-8583-6518DD924560}" type="presParOf" srcId="{27225E8F-8BE4-4440-8D1C-B237D5E94253}" destId="{752154A4-F906-4BF6-A7E4-79F38F514DA7}" srcOrd="6" destOrd="0" presId="urn:microsoft.com/office/officeart/2018/2/layout/IconCircleList"/>
    <dgm:cxn modelId="{786977B6-C5F5-4427-99F3-21A61B413EF4}" type="presParOf" srcId="{752154A4-F906-4BF6-A7E4-79F38F514DA7}" destId="{61E4263D-910C-44E8-B80E-660E56D083F7}" srcOrd="0" destOrd="0" presId="urn:microsoft.com/office/officeart/2018/2/layout/IconCircleList"/>
    <dgm:cxn modelId="{1C59DF42-ADCC-4C7F-B7BC-8840FB9B2AB3}" type="presParOf" srcId="{752154A4-F906-4BF6-A7E4-79F38F514DA7}" destId="{623041BB-44D4-4C5A-AF89-1397D279EF26}" srcOrd="1" destOrd="0" presId="urn:microsoft.com/office/officeart/2018/2/layout/IconCircleList"/>
    <dgm:cxn modelId="{D8B2F672-28EF-498B-A525-8EF1D5FA00FE}" type="presParOf" srcId="{752154A4-F906-4BF6-A7E4-79F38F514DA7}" destId="{BDDFD176-3137-41F6-8E79-C41115B17130}" srcOrd="2" destOrd="0" presId="urn:microsoft.com/office/officeart/2018/2/layout/IconCircleList"/>
    <dgm:cxn modelId="{BC324BAE-FD3E-4F7C-B900-D2CAD1FBD6BC}" type="presParOf" srcId="{752154A4-F906-4BF6-A7E4-79F38F514DA7}" destId="{1F487132-182B-4AFF-9AB1-DA218C078C4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1C2334-1202-4E82-A0AC-8503A4C3BBD6}" type="doc">
      <dgm:prSet loTypeId="urn:microsoft.com/office/officeart/2018/2/layout/IconCircle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183FF3AB-F348-4A87-B0ED-E17F3DF0680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rgbClr val="002060"/>
              </a:solidFill>
              <a:latin typeface="Arial"/>
              <a:cs typeface="Arial"/>
            </a:rPr>
            <a:t>Improve communication with multilingual materials </a:t>
          </a:r>
          <a:endParaRPr lang="en-US" b="1">
            <a:solidFill>
              <a:srgbClr val="002060"/>
            </a:solidFill>
            <a:latin typeface="Arial"/>
            <a:cs typeface="Arial"/>
          </a:endParaRPr>
        </a:p>
      </dgm:t>
    </dgm:pt>
    <dgm:pt modelId="{57E355C1-D681-4FFE-B6EC-319EF9E2A191}" type="parTrans" cxnId="{EF0D8E11-F9F6-4C5B-A50C-0A289359C9AA}">
      <dgm:prSet/>
      <dgm:spPr/>
      <dgm:t>
        <a:bodyPr/>
        <a:lstStyle/>
        <a:p>
          <a:endParaRPr lang="en-US"/>
        </a:p>
      </dgm:t>
    </dgm:pt>
    <dgm:pt modelId="{E0B44F97-C224-4377-B082-9ADEF202171F}" type="sibTrans" cxnId="{EF0D8E11-F9F6-4C5B-A50C-0A289359C9A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7567051-7F6F-4BC4-BAB5-ED7913513A9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rgbClr val="002060"/>
              </a:solidFill>
              <a:latin typeface="Arial"/>
              <a:cs typeface="Arial"/>
            </a:rPr>
            <a:t>Provide interpreters </a:t>
          </a:r>
          <a:endParaRPr lang="en-US" b="1">
            <a:solidFill>
              <a:srgbClr val="002060"/>
            </a:solidFill>
            <a:latin typeface="Arial"/>
            <a:cs typeface="Arial"/>
          </a:endParaRPr>
        </a:p>
      </dgm:t>
    </dgm:pt>
    <dgm:pt modelId="{244F5114-8363-4CB1-A787-84590411540B}" type="parTrans" cxnId="{9B4758D4-C164-43FB-AC4C-66B83373F7F0}">
      <dgm:prSet/>
      <dgm:spPr/>
      <dgm:t>
        <a:bodyPr/>
        <a:lstStyle/>
        <a:p>
          <a:endParaRPr lang="en-US"/>
        </a:p>
      </dgm:t>
    </dgm:pt>
    <dgm:pt modelId="{49D55206-B73D-43C6-87A5-9FA3D2CB5AE5}" type="sibTrans" cxnId="{9B4758D4-C164-43FB-AC4C-66B83373F7F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00F0DEE-9907-45E2-8B64-36D37E8C1E7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rgbClr val="002060"/>
              </a:solidFill>
              <a:latin typeface="Arial"/>
              <a:cs typeface="Arial"/>
            </a:rPr>
            <a:t>Give simple English training </a:t>
          </a:r>
          <a:endParaRPr lang="en-US" b="1">
            <a:solidFill>
              <a:srgbClr val="002060"/>
            </a:solidFill>
            <a:latin typeface="Arial"/>
            <a:cs typeface="Arial"/>
          </a:endParaRPr>
        </a:p>
      </dgm:t>
    </dgm:pt>
    <dgm:pt modelId="{260F8114-46DB-430D-843F-D0D3EDB86214}" type="parTrans" cxnId="{BAD4527A-7E1B-45D9-AB13-A727D1977EBE}">
      <dgm:prSet/>
      <dgm:spPr/>
      <dgm:t>
        <a:bodyPr/>
        <a:lstStyle/>
        <a:p>
          <a:endParaRPr lang="en-US"/>
        </a:p>
      </dgm:t>
    </dgm:pt>
    <dgm:pt modelId="{B651774A-AC57-4276-BEC9-5F243D092262}" type="sibTrans" cxnId="{BAD4527A-7E1B-45D9-AB13-A727D1977EB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6513B4C-BCFB-417D-A86C-F661B1ABF65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rgbClr val="002060"/>
              </a:solidFill>
              <a:latin typeface="Arial"/>
              <a:cs typeface="Arial"/>
            </a:rPr>
            <a:t>Use pictures and symbols </a:t>
          </a:r>
          <a:endParaRPr lang="en-US" b="1">
            <a:solidFill>
              <a:srgbClr val="002060"/>
            </a:solidFill>
            <a:latin typeface="Arial"/>
            <a:cs typeface="Arial"/>
          </a:endParaRPr>
        </a:p>
      </dgm:t>
    </dgm:pt>
    <dgm:pt modelId="{6FF58A7A-A7D6-4E4F-89CA-84E3C5AE61EF}" type="parTrans" cxnId="{E81C0838-48CF-4913-9CB2-0776C3D3A077}">
      <dgm:prSet/>
      <dgm:spPr/>
      <dgm:t>
        <a:bodyPr/>
        <a:lstStyle/>
        <a:p>
          <a:endParaRPr lang="en-US"/>
        </a:p>
      </dgm:t>
    </dgm:pt>
    <dgm:pt modelId="{D55D0955-9BD1-433A-BC96-975E85C24782}" type="sibTrans" cxnId="{E81C0838-48CF-4913-9CB2-0776C3D3A07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AF17EDC-C1FD-42FB-A173-FDC315A5C49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rgbClr val="002060"/>
              </a:solidFill>
              <a:latin typeface="Arial"/>
              <a:cs typeface="Arial"/>
            </a:rPr>
            <a:t>• Implement regular feedback sessions to assess understanding</a:t>
          </a:r>
          <a:endParaRPr lang="en-US" b="1">
            <a:solidFill>
              <a:srgbClr val="002060"/>
            </a:solidFill>
            <a:latin typeface="Arial"/>
            <a:cs typeface="Arial"/>
          </a:endParaRPr>
        </a:p>
      </dgm:t>
    </dgm:pt>
    <dgm:pt modelId="{0C6AB72A-D80E-4853-9866-50194A5897E6}" type="parTrans" cxnId="{95984695-563C-4080-913D-B4308F0FBADA}">
      <dgm:prSet/>
      <dgm:spPr/>
      <dgm:t>
        <a:bodyPr/>
        <a:lstStyle/>
        <a:p>
          <a:endParaRPr lang="en-US"/>
        </a:p>
      </dgm:t>
    </dgm:pt>
    <dgm:pt modelId="{E84568EC-471C-46E8-A6B4-FA8B84CA6055}" type="sibTrans" cxnId="{95984695-563C-4080-913D-B4308F0FBAD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7173996-F0E7-40FC-BAE4-77D6C69B05C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>
              <a:solidFill>
                <a:srgbClr val="002060"/>
              </a:solidFill>
              <a:latin typeface="Arial"/>
              <a:cs typeface="Arial"/>
            </a:rPr>
            <a:t>• Create bilingual signage and written materials in key areas.  </a:t>
          </a:r>
          <a:endParaRPr lang="en-US" b="1">
            <a:solidFill>
              <a:srgbClr val="002060"/>
            </a:solidFill>
            <a:latin typeface="Arial"/>
            <a:cs typeface="Arial"/>
          </a:endParaRPr>
        </a:p>
      </dgm:t>
    </dgm:pt>
    <dgm:pt modelId="{BF56978A-710E-4AE1-9AC8-3A2572D7B676}" type="parTrans" cxnId="{A0D65BC3-E9EE-42E2-A16E-54C02A13B9E2}">
      <dgm:prSet/>
      <dgm:spPr/>
      <dgm:t>
        <a:bodyPr/>
        <a:lstStyle/>
        <a:p>
          <a:endParaRPr lang="en-US"/>
        </a:p>
      </dgm:t>
    </dgm:pt>
    <dgm:pt modelId="{01B1149F-0F5D-49E3-B940-0A6AAAEE1352}" type="sibTrans" cxnId="{A0D65BC3-E9EE-42E2-A16E-54C02A13B9E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E1FFE4C-D3F2-4FC6-B962-75E68F2CFC4F}" type="pres">
      <dgm:prSet presAssocID="{881C2334-1202-4E82-A0AC-8503A4C3BBD6}" presName="root" presStyleCnt="0">
        <dgm:presLayoutVars>
          <dgm:dir/>
          <dgm:resizeHandles val="exact"/>
        </dgm:presLayoutVars>
      </dgm:prSet>
      <dgm:spPr/>
    </dgm:pt>
    <dgm:pt modelId="{C6F3D77C-AC36-4CA8-9135-0C2A3A11B136}" type="pres">
      <dgm:prSet presAssocID="{881C2334-1202-4E82-A0AC-8503A4C3BBD6}" presName="container" presStyleCnt="0">
        <dgm:presLayoutVars>
          <dgm:dir/>
          <dgm:resizeHandles val="exact"/>
        </dgm:presLayoutVars>
      </dgm:prSet>
      <dgm:spPr/>
    </dgm:pt>
    <dgm:pt modelId="{C3B94836-1C5B-4935-8296-967D9C1DB281}" type="pres">
      <dgm:prSet presAssocID="{183FF3AB-F348-4A87-B0ED-E17F3DF06809}" presName="compNode" presStyleCnt="0"/>
      <dgm:spPr/>
    </dgm:pt>
    <dgm:pt modelId="{AE164CDB-36C3-4596-AC26-EB6F7967723C}" type="pres">
      <dgm:prSet presAssocID="{183FF3AB-F348-4A87-B0ED-E17F3DF06809}" presName="iconBgRect" presStyleLbl="bgShp" presStyleIdx="0" presStyleCnt="6"/>
      <dgm:spPr/>
    </dgm:pt>
    <dgm:pt modelId="{A558A383-031F-4D68-8A8C-874C17D8706D}" type="pres">
      <dgm:prSet presAssocID="{183FF3AB-F348-4A87-B0ED-E17F3DF06809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42D73B17-E5EC-4D17-83ED-76703FA854D6}" type="pres">
      <dgm:prSet presAssocID="{183FF3AB-F348-4A87-B0ED-E17F3DF06809}" presName="spaceRect" presStyleCnt="0"/>
      <dgm:spPr/>
    </dgm:pt>
    <dgm:pt modelId="{72434076-0B82-4DC9-BE80-4C83829140EE}" type="pres">
      <dgm:prSet presAssocID="{183FF3AB-F348-4A87-B0ED-E17F3DF06809}" presName="textRect" presStyleLbl="revTx" presStyleIdx="0" presStyleCnt="6">
        <dgm:presLayoutVars>
          <dgm:chMax val="1"/>
          <dgm:chPref val="1"/>
        </dgm:presLayoutVars>
      </dgm:prSet>
      <dgm:spPr/>
    </dgm:pt>
    <dgm:pt modelId="{0005DDAC-A295-4049-923A-3BBEB834DAA3}" type="pres">
      <dgm:prSet presAssocID="{E0B44F97-C224-4377-B082-9ADEF202171F}" presName="sibTrans" presStyleLbl="sibTrans2D1" presStyleIdx="0" presStyleCnt="0"/>
      <dgm:spPr/>
    </dgm:pt>
    <dgm:pt modelId="{DEB29A89-5FC4-40F4-A53C-C034D929E88E}" type="pres">
      <dgm:prSet presAssocID="{17567051-7F6F-4BC4-BAB5-ED7913513A99}" presName="compNode" presStyleCnt="0"/>
      <dgm:spPr/>
    </dgm:pt>
    <dgm:pt modelId="{EC29FB17-8767-4EBB-84D3-34AB75F5F221}" type="pres">
      <dgm:prSet presAssocID="{17567051-7F6F-4BC4-BAB5-ED7913513A99}" presName="iconBgRect" presStyleLbl="bgShp" presStyleIdx="1" presStyleCnt="6"/>
      <dgm:spPr/>
    </dgm:pt>
    <dgm:pt modelId="{0811FF69-5DD7-4B83-940F-E1B2301181B2}" type="pres">
      <dgm:prSet presAssocID="{17567051-7F6F-4BC4-BAB5-ED7913513A99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058DBC4C-5924-440C-8B8C-88EAC6E97F24}" type="pres">
      <dgm:prSet presAssocID="{17567051-7F6F-4BC4-BAB5-ED7913513A99}" presName="spaceRect" presStyleCnt="0"/>
      <dgm:spPr/>
    </dgm:pt>
    <dgm:pt modelId="{6D93A1B8-839C-49EB-BDAE-9A120F26714D}" type="pres">
      <dgm:prSet presAssocID="{17567051-7F6F-4BC4-BAB5-ED7913513A99}" presName="textRect" presStyleLbl="revTx" presStyleIdx="1" presStyleCnt="6">
        <dgm:presLayoutVars>
          <dgm:chMax val="1"/>
          <dgm:chPref val="1"/>
        </dgm:presLayoutVars>
      </dgm:prSet>
      <dgm:spPr/>
    </dgm:pt>
    <dgm:pt modelId="{B9DC272E-09CA-4B0F-8291-9CA8B952F978}" type="pres">
      <dgm:prSet presAssocID="{49D55206-B73D-43C6-87A5-9FA3D2CB5AE5}" presName="sibTrans" presStyleLbl="sibTrans2D1" presStyleIdx="0" presStyleCnt="0"/>
      <dgm:spPr/>
    </dgm:pt>
    <dgm:pt modelId="{C2CA1A78-0CF1-4B97-AF01-7C3A013B9AD0}" type="pres">
      <dgm:prSet presAssocID="{800F0DEE-9907-45E2-8B64-36D37E8C1E7C}" presName="compNode" presStyleCnt="0"/>
      <dgm:spPr/>
    </dgm:pt>
    <dgm:pt modelId="{B6B3455E-BF18-4A79-88AC-0DAACFE743AF}" type="pres">
      <dgm:prSet presAssocID="{800F0DEE-9907-45E2-8B64-36D37E8C1E7C}" presName="iconBgRect" presStyleLbl="bgShp" presStyleIdx="2" presStyleCnt="6"/>
      <dgm:spPr/>
    </dgm:pt>
    <dgm:pt modelId="{4D1AD11A-BD22-4D7A-9F75-BD39D6D30DC5}" type="pres">
      <dgm:prSet presAssocID="{800F0DEE-9907-45E2-8B64-36D37E8C1E7C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61FAAD84-E3D3-49F2-8B68-8EE3ECEC2236}" type="pres">
      <dgm:prSet presAssocID="{800F0DEE-9907-45E2-8B64-36D37E8C1E7C}" presName="spaceRect" presStyleCnt="0"/>
      <dgm:spPr/>
    </dgm:pt>
    <dgm:pt modelId="{78DB90A8-855C-4CDA-AE0E-6D4D3AF4A08F}" type="pres">
      <dgm:prSet presAssocID="{800F0DEE-9907-45E2-8B64-36D37E8C1E7C}" presName="textRect" presStyleLbl="revTx" presStyleIdx="2" presStyleCnt="6">
        <dgm:presLayoutVars>
          <dgm:chMax val="1"/>
          <dgm:chPref val="1"/>
        </dgm:presLayoutVars>
      </dgm:prSet>
      <dgm:spPr/>
    </dgm:pt>
    <dgm:pt modelId="{9F6387D3-E79A-4C21-8497-A1871D5F28EE}" type="pres">
      <dgm:prSet presAssocID="{B651774A-AC57-4276-BEC9-5F243D092262}" presName="sibTrans" presStyleLbl="sibTrans2D1" presStyleIdx="0" presStyleCnt="0"/>
      <dgm:spPr/>
    </dgm:pt>
    <dgm:pt modelId="{DF0A50E7-6F8A-4FCC-8B64-5DE0CAE423F4}" type="pres">
      <dgm:prSet presAssocID="{16513B4C-BCFB-417D-A86C-F661B1ABF658}" presName="compNode" presStyleCnt="0"/>
      <dgm:spPr/>
    </dgm:pt>
    <dgm:pt modelId="{BA90B964-3F0E-48D9-AF3F-AC8D1EE754FD}" type="pres">
      <dgm:prSet presAssocID="{16513B4C-BCFB-417D-A86C-F661B1ABF658}" presName="iconBgRect" presStyleLbl="bgShp" presStyleIdx="3" presStyleCnt="6"/>
      <dgm:spPr/>
    </dgm:pt>
    <dgm:pt modelId="{18187356-F01D-4B7D-B692-1B8249676525}" type="pres">
      <dgm:prSet presAssocID="{16513B4C-BCFB-417D-A86C-F661B1ABF658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mera"/>
        </a:ext>
      </dgm:extLst>
    </dgm:pt>
    <dgm:pt modelId="{A6F3B91C-6FD6-4D13-8BF4-0382B04F4964}" type="pres">
      <dgm:prSet presAssocID="{16513B4C-BCFB-417D-A86C-F661B1ABF658}" presName="spaceRect" presStyleCnt="0"/>
      <dgm:spPr/>
    </dgm:pt>
    <dgm:pt modelId="{AA054E16-A1AE-4510-B67D-54409700CCE4}" type="pres">
      <dgm:prSet presAssocID="{16513B4C-BCFB-417D-A86C-F661B1ABF658}" presName="textRect" presStyleLbl="revTx" presStyleIdx="3" presStyleCnt="6">
        <dgm:presLayoutVars>
          <dgm:chMax val="1"/>
          <dgm:chPref val="1"/>
        </dgm:presLayoutVars>
      </dgm:prSet>
      <dgm:spPr/>
    </dgm:pt>
    <dgm:pt modelId="{1536272B-9861-476E-91AC-E859ED174953}" type="pres">
      <dgm:prSet presAssocID="{D55D0955-9BD1-433A-BC96-975E85C24782}" presName="sibTrans" presStyleLbl="sibTrans2D1" presStyleIdx="0" presStyleCnt="0"/>
      <dgm:spPr/>
    </dgm:pt>
    <dgm:pt modelId="{C23BC2BA-B08B-4D74-BFDE-E7987EB223C4}" type="pres">
      <dgm:prSet presAssocID="{FAF17EDC-C1FD-42FB-A173-FDC315A5C49D}" presName="compNode" presStyleCnt="0"/>
      <dgm:spPr/>
    </dgm:pt>
    <dgm:pt modelId="{6B911EE5-5C29-471C-A540-14950D03F4A4}" type="pres">
      <dgm:prSet presAssocID="{FAF17EDC-C1FD-42FB-A173-FDC315A5C49D}" presName="iconBgRect" presStyleLbl="bgShp" presStyleIdx="4" presStyleCnt="6"/>
      <dgm:spPr/>
    </dgm:pt>
    <dgm:pt modelId="{2D4E99D7-2109-426D-9EA4-33A8E1169627}" type="pres">
      <dgm:prSet presAssocID="{FAF17EDC-C1FD-42FB-A173-FDC315A5C49D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E79DB2CE-F52D-48C6-9D95-15978C4D9BA1}" type="pres">
      <dgm:prSet presAssocID="{FAF17EDC-C1FD-42FB-A173-FDC315A5C49D}" presName="spaceRect" presStyleCnt="0"/>
      <dgm:spPr/>
    </dgm:pt>
    <dgm:pt modelId="{3BA04664-A117-4445-84EF-173AF6028B56}" type="pres">
      <dgm:prSet presAssocID="{FAF17EDC-C1FD-42FB-A173-FDC315A5C49D}" presName="textRect" presStyleLbl="revTx" presStyleIdx="4" presStyleCnt="6">
        <dgm:presLayoutVars>
          <dgm:chMax val="1"/>
          <dgm:chPref val="1"/>
        </dgm:presLayoutVars>
      </dgm:prSet>
      <dgm:spPr/>
    </dgm:pt>
    <dgm:pt modelId="{79772D2C-F409-47CC-A556-A100D807AB6E}" type="pres">
      <dgm:prSet presAssocID="{E84568EC-471C-46E8-A6B4-FA8B84CA6055}" presName="sibTrans" presStyleLbl="sibTrans2D1" presStyleIdx="0" presStyleCnt="0"/>
      <dgm:spPr/>
    </dgm:pt>
    <dgm:pt modelId="{EBC36E90-C567-4F4D-BD08-5D71D53A589B}" type="pres">
      <dgm:prSet presAssocID="{D7173996-F0E7-40FC-BAE4-77D6C69B05CA}" presName="compNode" presStyleCnt="0"/>
      <dgm:spPr/>
    </dgm:pt>
    <dgm:pt modelId="{CD45C6BD-CF64-4E7E-99C6-92B8F8EEEE59}" type="pres">
      <dgm:prSet presAssocID="{D7173996-F0E7-40FC-BAE4-77D6C69B05CA}" presName="iconBgRect" presStyleLbl="bgShp" presStyleIdx="5" presStyleCnt="6"/>
      <dgm:spPr/>
    </dgm:pt>
    <dgm:pt modelId="{A128C1CF-FCEA-4AD4-BDDF-DE157E711A30}" type="pres">
      <dgm:prSet presAssocID="{D7173996-F0E7-40FC-BAE4-77D6C69B05CA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lle"/>
        </a:ext>
      </dgm:extLst>
    </dgm:pt>
    <dgm:pt modelId="{88B1FFB5-E90B-4E95-B273-6DD2A264DE2B}" type="pres">
      <dgm:prSet presAssocID="{D7173996-F0E7-40FC-BAE4-77D6C69B05CA}" presName="spaceRect" presStyleCnt="0"/>
      <dgm:spPr/>
    </dgm:pt>
    <dgm:pt modelId="{0468AD2C-A4D0-47EA-BEF0-9540B5ADD381}" type="pres">
      <dgm:prSet presAssocID="{D7173996-F0E7-40FC-BAE4-77D6C69B05CA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854970D-FE5D-432E-B756-332B33A0F0A6}" type="presOf" srcId="{800F0DEE-9907-45E2-8B64-36D37E8C1E7C}" destId="{78DB90A8-855C-4CDA-AE0E-6D4D3AF4A08F}" srcOrd="0" destOrd="0" presId="urn:microsoft.com/office/officeart/2018/2/layout/IconCircleList"/>
    <dgm:cxn modelId="{EF0D8E11-F9F6-4C5B-A50C-0A289359C9AA}" srcId="{881C2334-1202-4E82-A0AC-8503A4C3BBD6}" destId="{183FF3AB-F348-4A87-B0ED-E17F3DF06809}" srcOrd="0" destOrd="0" parTransId="{57E355C1-D681-4FFE-B6EC-319EF9E2A191}" sibTransId="{E0B44F97-C224-4377-B082-9ADEF202171F}"/>
    <dgm:cxn modelId="{E81C0838-48CF-4913-9CB2-0776C3D3A077}" srcId="{881C2334-1202-4E82-A0AC-8503A4C3BBD6}" destId="{16513B4C-BCFB-417D-A86C-F661B1ABF658}" srcOrd="3" destOrd="0" parTransId="{6FF58A7A-A7D6-4E4F-89CA-84E3C5AE61EF}" sibTransId="{D55D0955-9BD1-433A-BC96-975E85C24782}"/>
    <dgm:cxn modelId="{A388DB3C-D7D6-4583-B258-876D4B6F2C77}" type="presOf" srcId="{E0B44F97-C224-4377-B082-9ADEF202171F}" destId="{0005DDAC-A295-4049-923A-3BBEB834DAA3}" srcOrd="0" destOrd="0" presId="urn:microsoft.com/office/officeart/2018/2/layout/IconCircleList"/>
    <dgm:cxn modelId="{4A5C2F44-F620-46AD-8CDF-1C2144C5F8D1}" type="presOf" srcId="{E84568EC-471C-46E8-A6B4-FA8B84CA6055}" destId="{79772D2C-F409-47CC-A556-A100D807AB6E}" srcOrd="0" destOrd="0" presId="urn:microsoft.com/office/officeart/2018/2/layout/IconCircleList"/>
    <dgm:cxn modelId="{1C91026C-8384-421D-912A-BB4C545A3E73}" type="presOf" srcId="{49D55206-B73D-43C6-87A5-9FA3D2CB5AE5}" destId="{B9DC272E-09CA-4B0F-8291-9CA8B952F978}" srcOrd="0" destOrd="0" presId="urn:microsoft.com/office/officeart/2018/2/layout/IconCircleList"/>
    <dgm:cxn modelId="{8CE0786D-795C-4C02-8C60-D64B583A3CC0}" type="presOf" srcId="{183FF3AB-F348-4A87-B0ED-E17F3DF06809}" destId="{72434076-0B82-4DC9-BE80-4C83829140EE}" srcOrd="0" destOrd="0" presId="urn:microsoft.com/office/officeart/2018/2/layout/IconCircleList"/>
    <dgm:cxn modelId="{083DCA4D-17EC-47D9-A44E-959EFB3AC504}" type="presOf" srcId="{FAF17EDC-C1FD-42FB-A173-FDC315A5C49D}" destId="{3BA04664-A117-4445-84EF-173AF6028B56}" srcOrd="0" destOrd="0" presId="urn:microsoft.com/office/officeart/2018/2/layout/IconCircleList"/>
    <dgm:cxn modelId="{BAD4527A-7E1B-45D9-AB13-A727D1977EBE}" srcId="{881C2334-1202-4E82-A0AC-8503A4C3BBD6}" destId="{800F0DEE-9907-45E2-8B64-36D37E8C1E7C}" srcOrd="2" destOrd="0" parTransId="{260F8114-46DB-430D-843F-D0D3EDB86214}" sibTransId="{B651774A-AC57-4276-BEC9-5F243D092262}"/>
    <dgm:cxn modelId="{7ABAE68C-6067-4749-9E68-F87F5D6F20EE}" type="presOf" srcId="{D55D0955-9BD1-433A-BC96-975E85C24782}" destId="{1536272B-9861-476E-91AC-E859ED174953}" srcOrd="0" destOrd="0" presId="urn:microsoft.com/office/officeart/2018/2/layout/IconCircleList"/>
    <dgm:cxn modelId="{95984695-563C-4080-913D-B4308F0FBADA}" srcId="{881C2334-1202-4E82-A0AC-8503A4C3BBD6}" destId="{FAF17EDC-C1FD-42FB-A173-FDC315A5C49D}" srcOrd="4" destOrd="0" parTransId="{0C6AB72A-D80E-4853-9866-50194A5897E6}" sibTransId="{E84568EC-471C-46E8-A6B4-FA8B84CA6055}"/>
    <dgm:cxn modelId="{D7C32E9C-E649-49FA-BFD4-D2AD7305210C}" type="presOf" srcId="{16513B4C-BCFB-417D-A86C-F661B1ABF658}" destId="{AA054E16-A1AE-4510-B67D-54409700CCE4}" srcOrd="0" destOrd="0" presId="urn:microsoft.com/office/officeart/2018/2/layout/IconCircleList"/>
    <dgm:cxn modelId="{A0D65BC3-E9EE-42E2-A16E-54C02A13B9E2}" srcId="{881C2334-1202-4E82-A0AC-8503A4C3BBD6}" destId="{D7173996-F0E7-40FC-BAE4-77D6C69B05CA}" srcOrd="5" destOrd="0" parTransId="{BF56978A-710E-4AE1-9AC8-3A2572D7B676}" sibTransId="{01B1149F-0F5D-49E3-B940-0A6AAAEE1352}"/>
    <dgm:cxn modelId="{FFA809D2-166D-4615-BE93-A59EBFB5D1BC}" type="presOf" srcId="{D7173996-F0E7-40FC-BAE4-77D6C69B05CA}" destId="{0468AD2C-A4D0-47EA-BEF0-9540B5ADD381}" srcOrd="0" destOrd="0" presId="urn:microsoft.com/office/officeart/2018/2/layout/IconCircleList"/>
    <dgm:cxn modelId="{9B4758D4-C164-43FB-AC4C-66B83373F7F0}" srcId="{881C2334-1202-4E82-A0AC-8503A4C3BBD6}" destId="{17567051-7F6F-4BC4-BAB5-ED7913513A99}" srcOrd="1" destOrd="0" parTransId="{244F5114-8363-4CB1-A787-84590411540B}" sibTransId="{49D55206-B73D-43C6-87A5-9FA3D2CB5AE5}"/>
    <dgm:cxn modelId="{F02BBCDC-4299-4D6D-80CF-D4592D15D6A3}" type="presOf" srcId="{17567051-7F6F-4BC4-BAB5-ED7913513A99}" destId="{6D93A1B8-839C-49EB-BDAE-9A120F26714D}" srcOrd="0" destOrd="0" presId="urn:microsoft.com/office/officeart/2018/2/layout/IconCircleList"/>
    <dgm:cxn modelId="{26B18AE5-13F6-4F4F-BCA1-BA99E8C38968}" type="presOf" srcId="{B651774A-AC57-4276-BEC9-5F243D092262}" destId="{9F6387D3-E79A-4C21-8497-A1871D5F28EE}" srcOrd="0" destOrd="0" presId="urn:microsoft.com/office/officeart/2018/2/layout/IconCircleList"/>
    <dgm:cxn modelId="{EA106FEA-32A8-4A23-B46F-EC26D3CC00AB}" type="presOf" srcId="{881C2334-1202-4E82-A0AC-8503A4C3BBD6}" destId="{CE1FFE4C-D3F2-4FC6-B962-75E68F2CFC4F}" srcOrd="0" destOrd="0" presId="urn:microsoft.com/office/officeart/2018/2/layout/IconCircleList"/>
    <dgm:cxn modelId="{59EFFBA9-A8B4-445F-B8D2-452CEA064D5C}" type="presParOf" srcId="{CE1FFE4C-D3F2-4FC6-B962-75E68F2CFC4F}" destId="{C6F3D77C-AC36-4CA8-9135-0C2A3A11B136}" srcOrd="0" destOrd="0" presId="urn:microsoft.com/office/officeart/2018/2/layout/IconCircleList"/>
    <dgm:cxn modelId="{EC56BE0C-1BFA-4ED4-83BF-D43334AA1D83}" type="presParOf" srcId="{C6F3D77C-AC36-4CA8-9135-0C2A3A11B136}" destId="{C3B94836-1C5B-4935-8296-967D9C1DB281}" srcOrd="0" destOrd="0" presId="urn:microsoft.com/office/officeart/2018/2/layout/IconCircleList"/>
    <dgm:cxn modelId="{FF09B7E2-E86C-465C-B9A4-D8C23B5E5506}" type="presParOf" srcId="{C3B94836-1C5B-4935-8296-967D9C1DB281}" destId="{AE164CDB-36C3-4596-AC26-EB6F7967723C}" srcOrd="0" destOrd="0" presId="urn:microsoft.com/office/officeart/2018/2/layout/IconCircleList"/>
    <dgm:cxn modelId="{A42D31D0-17C0-4D1A-BA0C-47B629C50834}" type="presParOf" srcId="{C3B94836-1C5B-4935-8296-967D9C1DB281}" destId="{A558A383-031F-4D68-8A8C-874C17D8706D}" srcOrd="1" destOrd="0" presId="urn:microsoft.com/office/officeart/2018/2/layout/IconCircleList"/>
    <dgm:cxn modelId="{65AE4666-9C85-436A-8385-4CC5C7C728FA}" type="presParOf" srcId="{C3B94836-1C5B-4935-8296-967D9C1DB281}" destId="{42D73B17-E5EC-4D17-83ED-76703FA854D6}" srcOrd="2" destOrd="0" presId="urn:microsoft.com/office/officeart/2018/2/layout/IconCircleList"/>
    <dgm:cxn modelId="{5A9BCAA7-AB01-43D8-9AA2-C1747BDFF8F9}" type="presParOf" srcId="{C3B94836-1C5B-4935-8296-967D9C1DB281}" destId="{72434076-0B82-4DC9-BE80-4C83829140EE}" srcOrd="3" destOrd="0" presId="urn:microsoft.com/office/officeart/2018/2/layout/IconCircleList"/>
    <dgm:cxn modelId="{33E80178-5AFE-4B0E-A62D-CC288F49CCC5}" type="presParOf" srcId="{C6F3D77C-AC36-4CA8-9135-0C2A3A11B136}" destId="{0005DDAC-A295-4049-923A-3BBEB834DAA3}" srcOrd="1" destOrd="0" presId="urn:microsoft.com/office/officeart/2018/2/layout/IconCircleList"/>
    <dgm:cxn modelId="{6A3F856F-2054-4EC6-A8CB-53AF40633528}" type="presParOf" srcId="{C6F3D77C-AC36-4CA8-9135-0C2A3A11B136}" destId="{DEB29A89-5FC4-40F4-A53C-C034D929E88E}" srcOrd="2" destOrd="0" presId="urn:microsoft.com/office/officeart/2018/2/layout/IconCircleList"/>
    <dgm:cxn modelId="{FFCB056D-4114-415D-882E-68FA24B43591}" type="presParOf" srcId="{DEB29A89-5FC4-40F4-A53C-C034D929E88E}" destId="{EC29FB17-8767-4EBB-84D3-34AB75F5F221}" srcOrd="0" destOrd="0" presId="urn:microsoft.com/office/officeart/2018/2/layout/IconCircleList"/>
    <dgm:cxn modelId="{9F888932-FF3D-4B66-B564-081C4534A267}" type="presParOf" srcId="{DEB29A89-5FC4-40F4-A53C-C034D929E88E}" destId="{0811FF69-5DD7-4B83-940F-E1B2301181B2}" srcOrd="1" destOrd="0" presId="urn:microsoft.com/office/officeart/2018/2/layout/IconCircleList"/>
    <dgm:cxn modelId="{BEB2B9B9-998E-4CC8-9CAF-94CB028439F4}" type="presParOf" srcId="{DEB29A89-5FC4-40F4-A53C-C034D929E88E}" destId="{058DBC4C-5924-440C-8B8C-88EAC6E97F24}" srcOrd="2" destOrd="0" presId="urn:microsoft.com/office/officeart/2018/2/layout/IconCircleList"/>
    <dgm:cxn modelId="{41B24104-364A-480C-8419-72D1A24DD2A6}" type="presParOf" srcId="{DEB29A89-5FC4-40F4-A53C-C034D929E88E}" destId="{6D93A1B8-839C-49EB-BDAE-9A120F26714D}" srcOrd="3" destOrd="0" presId="urn:microsoft.com/office/officeart/2018/2/layout/IconCircleList"/>
    <dgm:cxn modelId="{66961EA5-1D9B-44A0-93F5-CAC2979E5971}" type="presParOf" srcId="{C6F3D77C-AC36-4CA8-9135-0C2A3A11B136}" destId="{B9DC272E-09CA-4B0F-8291-9CA8B952F978}" srcOrd="3" destOrd="0" presId="urn:microsoft.com/office/officeart/2018/2/layout/IconCircleList"/>
    <dgm:cxn modelId="{6C32CEA9-9795-420D-94ED-4756C8738B13}" type="presParOf" srcId="{C6F3D77C-AC36-4CA8-9135-0C2A3A11B136}" destId="{C2CA1A78-0CF1-4B97-AF01-7C3A013B9AD0}" srcOrd="4" destOrd="0" presId="urn:microsoft.com/office/officeart/2018/2/layout/IconCircleList"/>
    <dgm:cxn modelId="{C85C50FC-D617-4F4E-ABAD-10CF6EEB37D0}" type="presParOf" srcId="{C2CA1A78-0CF1-4B97-AF01-7C3A013B9AD0}" destId="{B6B3455E-BF18-4A79-88AC-0DAACFE743AF}" srcOrd="0" destOrd="0" presId="urn:microsoft.com/office/officeart/2018/2/layout/IconCircleList"/>
    <dgm:cxn modelId="{6A415A14-3A39-413A-A5CD-62769EE5D238}" type="presParOf" srcId="{C2CA1A78-0CF1-4B97-AF01-7C3A013B9AD0}" destId="{4D1AD11A-BD22-4D7A-9F75-BD39D6D30DC5}" srcOrd="1" destOrd="0" presId="urn:microsoft.com/office/officeart/2018/2/layout/IconCircleList"/>
    <dgm:cxn modelId="{5C50CD61-9DED-4489-8FB3-F5DCF07197AC}" type="presParOf" srcId="{C2CA1A78-0CF1-4B97-AF01-7C3A013B9AD0}" destId="{61FAAD84-E3D3-49F2-8B68-8EE3ECEC2236}" srcOrd="2" destOrd="0" presId="urn:microsoft.com/office/officeart/2018/2/layout/IconCircleList"/>
    <dgm:cxn modelId="{11C8E836-4535-4026-9999-6C7163612C5E}" type="presParOf" srcId="{C2CA1A78-0CF1-4B97-AF01-7C3A013B9AD0}" destId="{78DB90A8-855C-4CDA-AE0E-6D4D3AF4A08F}" srcOrd="3" destOrd="0" presId="urn:microsoft.com/office/officeart/2018/2/layout/IconCircleList"/>
    <dgm:cxn modelId="{DDE071A6-7C18-428B-8C58-D15AFC40AC77}" type="presParOf" srcId="{C6F3D77C-AC36-4CA8-9135-0C2A3A11B136}" destId="{9F6387D3-E79A-4C21-8497-A1871D5F28EE}" srcOrd="5" destOrd="0" presId="urn:microsoft.com/office/officeart/2018/2/layout/IconCircleList"/>
    <dgm:cxn modelId="{2FE87ED0-D042-455F-A092-19B5E6852E6F}" type="presParOf" srcId="{C6F3D77C-AC36-4CA8-9135-0C2A3A11B136}" destId="{DF0A50E7-6F8A-4FCC-8B64-5DE0CAE423F4}" srcOrd="6" destOrd="0" presId="urn:microsoft.com/office/officeart/2018/2/layout/IconCircleList"/>
    <dgm:cxn modelId="{5245F95E-D519-4E76-9CE2-FB0498F182F3}" type="presParOf" srcId="{DF0A50E7-6F8A-4FCC-8B64-5DE0CAE423F4}" destId="{BA90B964-3F0E-48D9-AF3F-AC8D1EE754FD}" srcOrd="0" destOrd="0" presId="urn:microsoft.com/office/officeart/2018/2/layout/IconCircleList"/>
    <dgm:cxn modelId="{9DBFDE93-F973-4BBF-AEDB-A152421F2481}" type="presParOf" srcId="{DF0A50E7-6F8A-4FCC-8B64-5DE0CAE423F4}" destId="{18187356-F01D-4B7D-B692-1B8249676525}" srcOrd="1" destOrd="0" presId="urn:microsoft.com/office/officeart/2018/2/layout/IconCircleList"/>
    <dgm:cxn modelId="{A5D16AEA-DAB7-4D24-9B21-B0F115BB9266}" type="presParOf" srcId="{DF0A50E7-6F8A-4FCC-8B64-5DE0CAE423F4}" destId="{A6F3B91C-6FD6-4D13-8BF4-0382B04F4964}" srcOrd="2" destOrd="0" presId="urn:microsoft.com/office/officeart/2018/2/layout/IconCircleList"/>
    <dgm:cxn modelId="{7281BC5A-DFA9-429D-857E-9F2A0AC9D1AF}" type="presParOf" srcId="{DF0A50E7-6F8A-4FCC-8B64-5DE0CAE423F4}" destId="{AA054E16-A1AE-4510-B67D-54409700CCE4}" srcOrd="3" destOrd="0" presId="urn:microsoft.com/office/officeart/2018/2/layout/IconCircleList"/>
    <dgm:cxn modelId="{747C68F5-BC94-4E32-91FD-FC31DF16EABC}" type="presParOf" srcId="{C6F3D77C-AC36-4CA8-9135-0C2A3A11B136}" destId="{1536272B-9861-476E-91AC-E859ED174953}" srcOrd="7" destOrd="0" presId="urn:microsoft.com/office/officeart/2018/2/layout/IconCircleList"/>
    <dgm:cxn modelId="{76D2D092-F6C0-4827-A56E-97987A8FB761}" type="presParOf" srcId="{C6F3D77C-AC36-4CA8-9135-0C2A3A11B136}" destId="{C23BC2BA-B08B-4D74-BFDE-E7987EB223C4}" srcOrd="8" destOrd="0" presId="urn:microsoft.com/office/officeart/2018/2/layout/IconCircleList"/>
    <dgm:cxn modelId="{73454782-7AEB-446B-8302-91AA1B48C5A0}" type="presParOf" srcId="{C23BC2BA-B08B-4D74-BFDE-E7987EB223C4}" destId="{6B911EE5-5C29-471C-A540-14950D03F4A4}" srcOrd="0" destOrd="0" presId="urn:microsoft.com/office/officeart/2018/2/layout/IconCircleList"/>
    <dgm:cxn modelId="{F3ED62C0-D6EC-4136-B97D-B176032D48DA}" type="presParOf" srcId="{C23BC2BA-B08B-4D74-BFDE-E7987EB223C4}" destId="{2D4E99D7-2109-426D-9EA4-33A8E1169627}" srcOrd="1" destOrd="0" presId="urn:microsoft.com/office/officeart/2018/2/layout/IconCircleList"/>
    <dgm:cxn modelId="{45DCDCB8-9F91-4A4F-9138-4751AC0D7B15}" type="presParOf" srcId="{C23BC2BA-B08B-4D74-BFDE-E7987EB223C4}" destId="{E79DB2CE-F52D-48C6-9D95-15978C4D9BA1}" srcOrd="2" destOrd="0" presId="urn:microsoft.com/office/officeart/2018/2/layout/IconCircleList"/>
    <dgm:cxn modelId="{9A9FAF90-BF58-4D68-8A29-AC136E52567A}" type="presParOf" srcId="{C23BC2BA-B08B-4D74-BFDE-E7987EB223C4}" destId="{3BA04664-A117-4445-84EF-173AF6028B56}" srcOrd="3" destOrd="0" presId="urn:microsoft.com/office/officeart/2018/2/layout/IconCircleList"/>
    <dgm:cxn modelId="{F3BEC2D6-7781-4DD5-B9EF-E810224E9545}" type="presParOf" srcId="{C6F3D77C-AC36-4CA8-9135-0C2A3A11B136}" destId="{79772D2C-F409-47CC-A556-A100D807AB6E}" srcOrd="9" destOrd="0" presId="urn:microsoft.com/office/officeart/2018/2/layout/IconCircleList"/>
    <dgm:cxn modelId="{825F4516-3ACD-4CF4-8174-10F9F1962A8B}" type="presParOf" srcId="{C6F3D77C-AC36-4CA8-9135-0C2A3A11B136}" destId="{EBC36E90-C567-4F4D-BD08-5D71D53A589B}" srcOrd="10" destOrd="0" presId="urn:microsoft.com/office/officeart/2018/2/layout/IconCircleList"/>
    <dgm:cxn modelId="{C0EB21C9-470F-499B-80BA-2DF18EE1454E}" type="presParOf" srcId="{EBC36E90-C567-4F4D-BD08-5D71D53A589B}" destId="{CD45C6BD-CF64-4E7E-99C6-92B8F8EEEE59}" srcOrd="0" destOrd="0" presId="urn:microsoft.com/office/officeart/2018/2/layout/IconCircleList"/>
    <dgm:cxn modelId="{0052E1B5-DC0F-486C-B2A6-F0C7A5A9D86A}" type="presParOf" srcId="{EBC36E90-C567-4F4D-BD08-5D71D53A589B}" destId="{A128C1CF-FCEA-4AD4-BDDF-DE157E711A30}" srcOrd="1" destOrd="0" presId="urn:microsoft.com/office/officeart/2018/2/layout/IconCircleList"/>
    <dgm:cxn modelId="{283A1D89-8BCE-4133-9233-1730FD01EDC6}" type="presParOf" srcId="{EBC36E90-C567-4F4D-BD08-5D71D53A589B}" destId="{88B1FFB5-E90B-4E95-B273-6DD2A264DE2B}" srcOrd="2" destOrd="0" presId="urn:microsoft.com/office/officeart/2018/2/layout/IconCircleList"/>
    <dgm:cxn modelId="{919E0001-9CBC-42BF-86A0-7CC1433B3B0F}" type="presParOf" srcId="{EBC36E90-C567-4F4D-BD08-5D71D53A589B}" destId="{0468AD2C-A4D0-47EA-BEF0-9540B5ADD38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FBA3157-4DC3-4E8E-BA92-65243F5B94E3}" type="doc">
      <dgm:prSet loTypeId="urn:microsoft.com/office/officeart/2005/8/layout/default" loCatId="list" qsTypeId="urn:microsoft.com/office/officeart/2005/8/quickstyle/simple5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A6ACCE1E-7300-465F-9428-5AF344E7DAB2}">
      <dgm:prSet/>
      <dgm:spPr/>
      <dgm:t>
        <a:bodyPr/>
        <a:lstStyle/>
        <a:p>
          <a:r>
            <a:rPr lang="en-US"/>
            <a:t>Give</a:t>
          </a:r>
        </a:p>
      </dgm:t>
    </dgm:pt>
    <dgm:pt modelId="{75932B1E-E070-48AE-B574-0DF95256D412}" type="parTrans" cxnId="{917023B8-CCB5-4F5C-84A9-DCE3AFF7FA10}">
      <dgm:prSet/>
      <dgm:spPr/>
      <dgm:t>
        <a:bodyPr/>
        <a:lstStyle/>
        <a:p>
          <a:endParaRPr lang="en-US"/>
        </a:p>
      </dgm:t>
    </dgm:pt>
    <dgm:pt modelId="{15C1AB12-34CB-41E6-814C-83692DA0E565}" type="sibTrans" cxnId="{917023B8-CCB5-4F5C-84A9-DCE3AFF7FA10}">
      <dgm:prSet/>
      <dgm:spPr/>
      <dgm:t>
        <a:bodyPr/>
        <a:lstStyle/>
        <a:p>
          <a:endParaRPr lang="en-US"/>
        </a:p>
      </dgm:t>
    </dgm:pt>
    <dgm:pt modelId="{23E782F5-95D0-400B-99BC-0DA999F24500}">
      <dgm:prSet/>
      <dgm:spPr/>
      <dgm:t>
        <a:bodyPr/>
        <a:lstStyle/>
        <a:p>
          <a:r>
            <a:rPr lang="en-US"/>
            <a:t>Give extra support to younger staff </a:t>
          </a:r>
        </a:p>
      </dgm:t>
    </dgm:pt>
    <dgm:pt modelId="{4FE3211C-445B-41E0-ADDB-1A37B63EBDFA}" type="parTrans" cxnId="{9BAE3547-6511-4B81-8214-DB1ABFFAB96A}">
      <dgm:prSet/>
      <dgm:spPr/>
      <dgm:t>
        <a:bodyPr/>
        <a:lstStyle/>
        <a:p>
          <a:endParaRPr lang="en-US"/>
        </a:p>
      </dgm:t>
    </dgm:pt>
    <dgm:pt modelId="{FEB05D0B-B793-4899-82CF-304446F7EB0D}" type="sibTrans" cxnId="{9BAE3547-6511-4B81-8214-DB1ABFFAB96A}">
      <dgm:prSet/>
      <dgm:spPr/>
      <dgm:t>
        <a:bodyPr/>
        <a:lstStyle/>
        <a:p>
          <a:endParaRPr lang="en-US"/>
        </a:p>
      </dgm:t>
    </dgm:pt>
    <dgm:pt modelId="{F7747202-3A78-4289-8CF2-E7E05AF04209}">
      <dgm:prSet/>
      <dgm:spPr/>
      <dgm:t>
        <a:bodyPr/>
        <a:lstStyle/>
        <a:p>
          <a:r>
            <a:rPr lang="en-US"/>
            <a:t>Pair</a:t>
          </a:r>
        </a:p>
      </dgm:t>
    </dgm:pt>
    <dgm:pt modelId="{EC1B1D25-0BDF-4618-B7C3-B736A7E81B75}" type="parTrans" cxnId="{785B3405-26B8-4B0F-99A7-1C4AAD9C318D}">
      <dgm:prSet/>
      <dgm:spPr/>
      <dgm:t>
        <a:bodyPr/>
        <a:lstStyle/>
        <a:p>
          <a:endParaRPr lang="en-US"/>
        </a:p>
      </dgm:t>
    </dgm:pt>
    <dgm:pt modelId="{619CEE90-93B2-4472-A2C6-D168EAF395D8}" type="sibTrans" cxnId="{785B3405-26B8-4B0F-99A7-1C4AAD9C318D}">
      <dgm:prSet/>
      <dgm:spPr/>
      <dgm:t>
        <a:bodyPr/>
        <a:lstStyle/>
        <a:p>
          <a:endParaRPr lang="en-US"/>
        </a:p>
      </dgm:t>
    </dgm:pt>
    <dgm:pt modelId="{2602F755-0CE5-4940-8088-69D69A5BB1B8}">
      <dgm:prSet/>
      <dgm:spPr/>
      <dgm:t>
        <a:bodyPr/>
        <a:lstStyle/>
        <a:p>
          <a:r>
            <a:rPr lang="en-US"/>
            <a:t>Pair experienced staff with new employees </a:t>
          </a:r>
        </a:p>
      </dgm:t>
    </dgm:pt>
    <dgm:pt modelId="{ED44233E-4619-4A67-993A-01589C098FAD}" type="parTrans" cxnId="{80900420-68DB-4FFB-897F-4C1020950B8C}">
      <dgm:prSet/>
      <dgm:spPr/>
      <dgm:t>
        <a:bodyPr/>
        <a:lstStyle/>
        <a:p>
          <a:endParaRPr lang="en-US"/>
        </a:p>
      </dgm:t>
    </dgm:pt>
    <dgm:pt modelId="{073486F0-91B0-4EE6-B916-918FB892376C}" type="sibTrans" cxnId="{80900420-68DB-4FFB-897F-4C1020950B8C}">
      <dgm:prSet/>
      <dgm:spPr/>
      <dgm:t>
        <a:bodyPr/>
        <a:lstStyle/>
        <a:p>
          <a:endParaRPr lang="en-US"/>
        </a:p>
      </dgm:t>
    </dgm:pt>
    <dgm:pt modelId="{610E2F6C-3E51-40DA-8706-6F0FC1D98853}">
      <dgm:prSet/>
      <dgm:spPr/>
      <dgm:t>
        <a:bodyPr/>
        <a:lstStyle/>
        <a:p>
          <a:r>
            <a:rPr lang="en-US"/>
            <a:t>Use</a:t>
          </a:r>
        </a:p>
      </dgm:t>
    </dgm:pt>
    <dgm:pt modelId="{EE5C824F-37DF-4BA5-83ED-A499D64054C5}" type="parTrans" cxnId="{47AFA10D-5922-4668-96E2-3D59401DA7FA}">
      <dgm:prSet/>
      <dgm:spPr/>
      <dgm:t>
        <a:bodyPr/>
        <a:lstStyle/>
        <a:p>
          <a:endParaRPr lang="en-US"/>
        </a:p>
      </dgm:t>
    </dgm:pt>
    <dgm:pt modelId="{593346F9-91F6-4C67-9734-6A467DEB46D3}" type="sibTrans" cxnId="{47AFA10D-5922-4668-96E2-3D59401DA7FA}">
      <dgm:prSet/>
      <dgm:spPr/>
      <dgm:t>
        <a:bodyPr/>
        <a:lstStyle/>
        <a:p>
          <a:endParaRPr lang="en-US"/>
        </a:p>
      </dgm:t>
    </dgm:pt>
    <dgm:pt modelId="{E2D20360-E19F-4E03-AB8B-A149437C2E2C}">
      <dgm:prSet/>
      <dgm:spPr/>
      <dgm:t>
        <a:bodyPr/>
        <a:lstStyle/>
        <a:p>
          <a:r>
            <a:rPr lang="en-US"/>
            <a:t>Use practical demonstrations </a:t>
          </a:r>
        </a:p>
      </dgm:t>
    </dgm:pt>
    <dgm:pt modelId="{3C212F66-901B-4ED8-AEB7-FEBFE965FAA0}" type="parTrans" cxnId="{EC9FD7EE-3E0B-4613-AA8E-73DDBFED7246}">
      <dgm:prSet/>
      <dgm:spPr/>
      <dgm:t>
        <a:bodyPr/>
        <a:lstStyle/>
        <a:p>
          <a:endParaRPr lang="en-US"/>
        </a:p>
      </dgm:t>
    </dgm:pt>
    <dgm:pt modelId="{5735F136-916E-4824-822E-051E54B3A3E6}" type="sibTrans" cxnId="{EC9FD7EE-3E0B-4613-AA8E-73DDBFED7246}">
      <dgm:prSet/>
      <dgm:spPr/>
      <dgm:t>
        <a:bodyPr/>
        <a:lstStyle/>
        <a:p>
          <a:endParaRPr lang="en-US"/>
        </a:p>
      </dgm:t>
    </dgm:pt>
    <dgm:pt modelId="{FE652FDA-ED89-4CB0-BC45-27AA76A5CB70}">
      <dgm:prSet/>
      <dgm:spPr/>
      <dgm:t>
        <a:bodyPr/>
        <a:lstStyle/>
        <a:p>
          <a:r>
            <a:rPr lang="en-US"/>
            <a:t>Offer</a:t>
          </a:r>
        </a:p>
      </dgm:t>
    </dgm:pt>
    <dgm:pt modelId="{B5DECC26-7C8D-457A-8F0C-1C45CA5C47A0}" type="parTrans" cxnId="{11D74609-2203-4B7A-A45E-50D1865BDAF0}">
      <dgm:prSet/>
      <dgm:spPr/>
      <dgm:t>
        <a:bodyPr/>
        <a:lstStyle/>
        <a:p>
          <a:endParaRPr lang="en-US"/>
        </a:p>
      </dgm:t>
    </dgm:pt>
    <dgm:pt modelId="{524BF025-D6AD-4C85-85CC-F6C9557BC328}" type="sibTrans" cxnId="{11D74609-2203-4B7A-A45E-50D1865BDAF0}">
      <dgm:prSet/>
      <dgm:spPr/>
      <dgm:t>
        <a:bodyPr/>
        <a:lstStyle/>
        <a:p>
          <a:endParaRPr lang="en-US"/>
        </a:p>
      </dgm:t>
    </dgm:pt>
    <dgm:pt modelId="{B72956CD-7B3C-4AE7-B936-602137B619A3}">
      <dgm:prSet/>
      <dgm:spPr/>
      <dgm:t>
        <a:bodyPr/>
        <a:lstStyle/>
        <a:p>
          <a:r>
            <a:rPr lang="en-US"/>
            <a:t>Offer mentorship programs for professional development</a:t>
          </a:r>
        </a:p>
      </dgm:t>
    </dgm:pt>
    <dgm:pt modelId="{6533FA92-E17F-4A77-BB4C-2B6C735BC719}" type="parTrans" cxnId="{C540685C-4E0D-4738-A3C6-9BEEE2DFB1C6}">
      <dgm:prSet/>
      <dgm:spPr/>
      <dgm:t>
        <a:bodyPr/>
        <a:lstStyle/>
        <a:p>
          <a:endParaRPr lang="en-US"/>
        </a:p>
      </dgm:t>
    </dgm:pt>
    <dgm:pt modelId="{9A83A844-3C3E-478B-8BFB-EDE43B002C7F}" type="sibTrans" cxnId="{C540685C-4E0D-4738-A3C6-9BEEE2DFB1C6}">
      <dgm:prSet/>
      <dgm:spPr/>
      <dgm:t>
        <a:bodyPr/>
        <a:lstStyle/>
        <a:p>
          <a:endParaRPr lang="en-US"/>
        </a:p>
      </dgm:t>
    </dgm:pt>
    <dgm:pt modelId="{E7062CE8-2D35-4141-8D40-845EA00CC1D0}">
      <dgm:prSet/>
      <dgm:spPr/>
      <dgm:t>
        <a:bodyPr/>
        <a:lstStyle/>
        <a:p>
          <a:r>
            <a:rPr lang="en-US"/>
            <a:t>Conduct</a:t>
          </a:r>
        </a:p>
      </dgm:t>
    </dgm:pt>
    <dgm:pt modelId="{09D14B5C-D389-4DB8-AF97-E15F00A153D5}" type="parTrans" cxnId="{35C3B778-BA51-4ED9-BB63-8C011553D1D1}">
      <dgm:prSet/>
      <dgm:spPr/>
      <dgm:t>
        <a:bodyPr/>
        <a:lstStyle/>
        <a:p>
          <a:endParaRPr lang="en-US"/>
        </a:p>
      </dgm:t>
    </dgm:pt>
    <dgm:pt modelId="{3E00905D-2B46-4F0F-AEDA-0099BB3A0586}" type="sibTrans" cxnId="{35C3B778-BA51-4ED9-BB63-8C011553D1D1}">
      <dgm:prSet/>
      <dgm:spPr/>
      <dgm:t>
        <a:bodyPr/>
        <a:lstStyle/>
        <a:p>
          <a:endParaRPr lang="en-US"/>
        </a:p>
      </dgm:t>
    </dgm:pt>
    <dgm:pt modelId="{B1E48EEF-9ED5-407A-8B09-18A753F14525}">
      <dgm:prSet/>
      <dgm:spPr/>
      <dgm:t>
        <a:bodyPr/>
        <a:lstStyle/>
        <a:p>
          <a:r>
            <a:rPr lang="en-US"/>
            <a:t>Conduct regular training workshops to enhance skills</a:t>
          </a:r>
        </a:p>
      </dgm:t>
    </dgm:pt>
    <dgm:pt modelId="{B1138199-3BDF-4A3A-BD79-97FF840BDD71}" type="parTrans" cxnId="{1124655F-DC9A-446F-B6BD-D3157B96AE1D}">
      <dgm:prSet/>
      <dgm:spPr/>
      <dgm:t>
        <a:bodyPr/>
        <a:lstStyle/>
        <a:p>
          <a:endParaRPr lang="en-US"/>
        </a:p>
      </dgm:t>
    </dgm:pt>
    <dgm:pt modelId="{D2453E0F-2232-4E11-98A7-21A9B4F3A8FB}" type="sibTrans" cxnId="{1124655F-DC9A-446F-B6BD-D3157B96AE1D}">
      <dgm:prSet/>
      <dgm:spPr/>
      <dgm:t>
        <a:bodyPr/>
        <a:lstStyle/>
        <a:p>
          <a:endParaRPr lang="en-US"/>
        </a:p>
      </dgm:t>
    </dgm:pt>
    <dgm:pt modelId="{D9466D47-F34C-4474-ADA7-FEA50A08BB8F}">
      <dgm:prSet/>
      <dgm:spPr/>
      <dgm:t>
        <a:bodyPr/>
        <a:lstStyle/>
        <a:p>
          <a:r>
            <a:rPr lang="en-US"/>
            <a:t>Encourage</a:t>
          </a:r>
        </a:p>
      </dgm:t>
    </dgm:pt>
    <dgm:pt modelId="{55E776A9-AA20-4C0D-A74E-42F0CB080615}" type="parTrans" cxnId="{3E46C4C8-4B5B-4D0D-B6F6-37DFB6F5DD6E}">
      <dgm:prSet/>
      <dgm:spPr/>
      <dgm:t>
        <a:bodyPr/>
        <a:lstStyle/>
        <a:p>
          <a:endParaRPr lang="en-US"/>
        </a:p>
      </dgm:t>
    </dgm:pt>
    <dgm:pt modelId="{826C9D73-AA5E-4813-A851-E9CE618F65D3}" type="sibTrans" cxnId="{3E46C4C8-4B5B-4D0D-B6F6-37DFB6F5DD6E}">
      <dgm:prSet/>
      <dgm:spPr/>
      <dgm:t>
        <a:bodyPr/>
        <a:lstStyle/>
        <a:p>
          <a:endParaRPr lang="en-US"/>
        </a:p>
      </dgm:t>
    </dgm:pt>
    <dgm:pt modelId="{A77A5B35-3D27-4863-9099-AF00EF8B6B1F}">
      <dgm:prSet/>
      <dgm:spPr/>
      <dgm:t>
        <a:bodyPr/>
        <a:lstStyle/>
        <a:p>
          <a:r>
            <a:rPr lang="en-US"/>
            <a:t>Encourage team-building activities to foster collaboration</a:t>
          </a:r>
        </a:p>
      </dgm:t>
    </dgm:pt>
    <dgm:pt modelId="{768C31F8-DF4C-40E5-B28A-D618F7580590}" type="parTrans" cxnId="{67F5C0C0-5702-4622-9FFD-59893711D738}">
      <dgm:prSet/>
      <dgm:spPr/>
      <dgm:t>
        <a:bodyPr/>
        <a:lstStyle/>
        <a:p>
          <a:endParaRPr lang="en-US"/>
        </a:p>
      </dgm:t>
    </dgm:pt>
    <dgm:pt modelId="{5C04C7D3-99D3-4999-8F10-2964DDA5F74E}" type="sibTrans" cxnId="{67F5C0C0-5702-4622-9FFD-59893711D738}">
      <dgm:prSet/>
      <dgm:spPr/>
      <dgm:t>
        <a:bodyPr/>
        <a:lstStyle/>
        <a:p>
          <a:endParaRPr lang="en-US"/>
        </a:p>
      </dgm:t>
    </dgm:pt>
    <dgm:pt modelId="{3BAEE949-66D4-465A-888D-9FB681FDB356}" type="pres">
      <dgm:prSet presAssocID="{FFBA3157-4DC3-4E8E-BA92-65243F5B94E3}" presName="diagram" presStyleCnt="0">
        <dgm:presLayoutVars>
          <dgm:dir/>
          <dgm:resizeHandles val="exact"/>
        </dgm:presLayoutVars>
      </dgm:prSet>
      <dgm:spPr/>
    </dgm:pt>
    <dgm:pt modelId="{2CF1DD80-2245-4358-A5BE-5504263190BB}" type="pres">
      <dgm:prSet presAssocID="{A6ACCE1E-7300-465F-9428-5AF344E7DAB2}" presName="node" presStyleLbl="node1" presStyleIdx="0" presStyleCnt="6">
        <dgm:presLayoutVars>
          <dgm:bulletEnabled val="1"/>
        </dgm:presLayoutVars>
      </dgm:prSet>
      <dgm:spPr/>
    </dgm:pt>
    <dgm:pt modelId="{DA509D49-32B5-47B8-8220-43E015C3308E}" type="pres">
      <dgm:prSet presAssocID="{15C1AB12-34CB-41E6-814C-83692DA0E565}" presName="sibTrans" presStyleCnt="0"/>
      <dgm:spPr/>
    </dgm:pt>
    <dgm:pt modelId="{F06D7CAE-9BED-4628-81FC-1187F81276CC}" type="pres">
      <dgm:prSet presAssocID="{F7747202-3A78-4289-8CF2-E7E05AF04209}" presName="node" presStyleLbl="node1" presStyleIdx="1" presStyleCnt="6">
        <dgm:presLayoutVars>
          <dgm:bulletEnabled val="1"/>
        </dgm:presLayoutVars>
      </dgm:prSet>
      <dgm:spPr/>
    </dgm:pt>
    <dgm:pt modelId="{B9347F33-2E32-476D-B976-1507D1457113}" type="pres">
      <dgm:prSet presAssocID="{619CEE90-93B2-4472-A2C6-D168EAF395D8}" presName="sibTrans" presStyleCnt="0"/>
      <dgm:spPr/>
    </dgm:pt>
    <dgm:pt modelId="{1D6127BD-B801-47F6-93CA-C17AB414245F}" type="pres">
      <dgm:prSet presAssocID="{610E2F6C-3E51-40DA-8706-6F0FC1D98853}" presName="node" presStyleLbl="node1" presStyleIdx="2" presStyleCnt="6">
        <dgm:presLayoutVars>
          <dgm:bulletEnabled val="1"/>
        </dgm:presLayoutVars>
      </dgm:prSet>
      <dgm:spPr/>
    </dgm:pt>
    <dgm:pt modelId="{D61F598A-CD8F-4EB1-BF1B-B8EC7F490F12}" type="pres">
      <dgm:prSet presAssocID="{593346F9-91F6-4C67-9734-6A467DEB46D3}" presName="sibTrans" presStyleCnt="0"/>
      <dgm:spPr/>
    </dgm:pt>
    <dgm:pt modelId="{4371543D-94C6-4C79-883F-074E8D93F3F3}" type="pres">
      <dgm:prSet presAssocID="{FE652FDA-ED89-4CB0-BC45-27AA76A5CB70}" presName="node" presStyleLbl="node1" presStyleIdx="3" presStyleCnt="6">
        <dgm:presLayoutVars>
          <dgm:bulletEnabled val="1"/>
        </dgm:presLayoutVars>
      </dgm:prSet>
      <dgm:spPr/>
    </dgm:pt>
    <dgm:pt modelId="{39EFF338-A0BE-480B-963F-4CD866884519}" type="pres">
      <dgm:prSet presAssocID="{524BF025-D6AD-4C85-85CC-F6C9557BC328}" presName="sibTrans" presStyleCnt="0"/>
      <dgm:spPr/>
    </dgm:pt>
    <dgm:pt modelId="{512F4CBC-04F1-4253-B92B-1811BF173910}" type="pres">
      <dgm:prSet presAssocID="{E7062CE8-2D35-4141-8D40-845EA00CC1D0}" presName="node" presStyleLbl="node1" presStyleIdx="4" presStyleCnt="6">
        <dgm:presLayoutVars>
          <dgm:bulletEnabled val="1"/>
        </dgm:presLayoutVars>
      </dgm:prSet>
      <dgm:spPr/>
    </dgm:pt>
    <dgm:pt modelId="{412AD642-4A62-4A6A-8D4F-5FEEC74D9A47}" type="pres">
      <dgm:prSet presAssocID="{3E00905D-2B46-4F0F-AEDA-0099BB3A0586}" presName="sibTrans" presStyleCnt="0"/>
      <dgm:spPr/>
    </dgm:pt>
    <dgm:pt modelId="{E50FF767-CD1F-4CCD-A28F-6F0C7053EF80}" type="pres">
      <dgm:prSet presAssocID="{D9466D47-F34C-4474-ADA7-FEA50A08BB8F}" presName="node" presStyleLbl="node1" presStyleIdx="5" presStyleCnt="6">
        <dgm:presLayoutVars>
          <dgm:bulletEnabled val="1"/>
        </dgm:presLayoutVars>
      </dgm:prSet>
      <dgm:spPr/>
    </dgm:pt>
  </dgm:ptLst>
  <dgm:cxnLst>
    <dgm:cxn modelId="{785B3405-26B8-4B0F-99A7-1C4AAD9C318D}" srcId="{FFBA3157-4DC3-4E8E-BA92-65243F5B94E3}" destId="{F7747202-3A78-4289-8CF2-E7E05AF04209}" srcOrd="1" destOrd="0" parTransId="{EC1B1D25-0BDF-4618-B7C3-B736A7E81B75}" sibTransId="{619CEE90-93B2-4472-A2C6-D168EAF395D8}"/>
    <dgm:cxn modelId="{67D50106-9ABF-44F4-B842-271AF21F4AF0}" type="presOf" srcId="{610E2F6C-3E51-40DA-8706-6F0FC1D98853}" destId="{1D6127BD-B801-47F6-93CA-C17AB414245F}" srcOrd="0" destOrd="0" presId="urn:microsoft.com/office/officeart/2005/8/layout/default"/>
    <dgm:cxn modelId="{D8175E06-BF96-4A42-BBB1-A8097F228A0B}" type="presOf" srcId="{F7747202-3A78-4289-8CF2-E7E05AF04209}" destId="{F06D7CAE-9BED-4628-81FC-1187F81276CC}" srcOrd="0" destOrd="0" presId="urn:microsoft.com/office/officeart/2005/8/layout/default"/>
    <dgm:cxn modelId="{11D74609-2203-4B7A-A45E-50D1865BDAF0}" srcId="{FFBA3157-4DC3-4E8E-BA92-65243F5B94E3}" destId="{FE652FDA-ED89-4CB0-BC45-27AA76A5CB70}" srcOrd="3" destOrd="0" parTransId="{B5DECC26-7C8D-457A-8F0C-1C45CA5C47A0}" sibTransId="{524BF025-D6AD-4C85-85CC-F6C9557BC328}"/>
    <dgm:cxn modelId="{47AFA10D-5922-4668-96E2-3D59401DA7FA}" srcId="{FFBA3157-4DC3-4E8E-BA92-65243F5B94E3}" destId="{610E2F6C-3E51-40DA-8706-6F0FC1D98853}" srcOrd="2" destOrd="0" parTransId="{EE5C824F-37DF-4BA5-83ED-A499D64054C5}" sibTransId="{593346F9-91F6-4C67-9734-6A467DEB46D3}"/>
    <dgm:cxn modelId="{4D7F2D19-B168-40F6-BFD4-B75D58F9C829}" type="presOf" srcId="{D9466D47-F34C-4474-ADA7-FEA50A08BB8F}" destId="{E50FF767-CD1F-4CCD-A28F-6F0C7053EF80}" srcOrd="0" destOrd="0" presId="urn:microsoft.com/office/officeart/2005/8/layout/default"/>
    <dgm:cxn modelId="{80900420-68DB-4FFB-897F-4C1020950B8C}" srcId="{F7747202-3A78-4289-8CF2-E7E05AF04209}" destId="{2602F755-0CE5-4940-8088-69D69A5BB1B8}" srcOrd="0" destOrd="0" parTransId="{ED44233E-4619-4A67-993A-01589C098FAD}" sibTransId="{073486F0-91B0-4EE6-B916-918FB892376C}"/>
    <dgm:cxn modelId="{AD320138-EA35-407C-BAE1-C193C226467F}" type="presOf" srcId="{B1E48EEF-9ED5-407A-8B09-18A753F14525}" destId="{512F4CBC-04F1-4253-B92B-1811BF173910}" srcOrd="0" destOrd="1" presId="urn:microsoft.com/office/officeart/2005/8/layout/default"/>
    <dgm:cxn modelId="{C540685C-4E0D-4738-A3C6-9BEEE2DFB1C6}" srcId="{FE652FDA-ED89-4CB0-BC45-27AA76A5CB70}" destId="{B72956CD-7B3C-4AE7-B936-602137B619A3}" srcOrd="0" destOrd="0" parTransId="{6533FA92-E17F-4A77-BB4C-2B6C735BC719}" sibTransId="{9A83A844-3C3E-478B-8BFB-EDE43B002C7F}"/>
    <dgm:cxn modelId="{1124655F-DC9A-446F-B6BD-D3157B96AE1D}" srcId="{E7062CE8-2D35-4141-8D40-845EA00CC1D0}" destId="{B1E48EEF-9ED5-407A-8B09-18A753F14525}" srcOrd="0" destOrd="0" parTransId="{B1138199-3BDF-4A3A-BD79-97FF840BDD71}" sibTransId="{D2453E0F-2232-4E11-98A7-21A9B4F3A8FB}"/>
    <dgm:cxn modelId="{CDE36D44-CB25-43FC-9CD3-CCF673EE4E67}" type="presOf" srcId="{A6ACCE1E-7300-465F-9428-5AF344E7DAB2}" destId="{2CF1DD80-2245-4358-A5BE-5504263190BB}" srcOrd="0" destOrd="0" presId="urn:microsoft.com/office/officeart/2005/8/layout/default"/>
    <dgm:cxn modelId="{9BAE3547-6511-4B81-8214-DB1ABFFAB96A}" srcId="{A6ACCE1E-7300-465F-9428-5AF344E7DAB2}" destId="{23E782F5-95D0-400B-99BC-0DA999F24500}" srcOrd="0" destOrd="0" parTransId="{4FE3211C-445B-41E0-ADDB-1A37B63EBDFA}" sibTransId="{FEB05D0B-B793-4899-82CF-304446F7EB0D}"/>
    <dgm:cxn modelId="{35C3B778-BA51-4ED9-BB63-8C011553D1D1}" srcId="{FFBA3157-4DC3-4E8E-BA92-65243F5B94E3}" destId="{E7062CE8-2D35-4141-8D40-845EA00CC1D0}" srcOrd="4" destOrd="0" parTransId="{09D14B5C-D389-4DB8-AF97-E15F00A153D5}" sibTransId="{3E00905D-2B46-4F0F-AEDA-0099BB3A0586}"/>
    <dgm:cxn modelId="{7C54868A-2AB5-4E2E-B0E6-A754173C2056}" type="presOf" srcId="{FE652FDA-ED89-4CB0-BC45-27AA76A5CB70}" destId="{4371543D-94C6-4C79-883F-074E8D93F3F3}" srcOrd="0" destOrd="0" presId="urn:microsoft.com/office/officeart/2005/8/layout/default"/>
    <dgm:cxn modelId="{3F63CCA0-FC8B-4CB0-98E3-0E525D2D1AFB}" type="presOf" srcId="{B72956CD-7B3C-4AE7-B936-602137B619A3}" destId="{4371543D-94C6-4C79-883F-074E8D93F3F3}" srcOrd="0" destOrd="1" presId="urn:microsoft.com/office/officeart/2005/8/layout/default"/>
    <dgm:cxn modelId="{D367B8A4-78AA-42F3-9425-EF2F61B2FBD6}" type="presOf" srcId="{FFBA3157-4DC3-4E8E-BA92-65243F5B94E3}" destId="{3BAEE949-66D4-465A-888D-9FB681FDB356}" srcOrd="0" destOrd="0" presId="urn:microsoft.com/office/officeart/2005/8/layout/default"/>
    <dgm:cxn modelId="{7648B3B2-7F03-41CB-8E13-975C96981941}" type="presOf" srcId="{23E782F5-95D0-400B-99BC-0DA999F24500}" destId="{2CF1DD80-2245-4358-A5BE-5504263190BB}" srcOrd="0" destOrd="1" presId="urn:microsoft.com/office/officeart/2005/8/layout/default"/>
    <dgm:cxn modelId="{917023B8-CCB5-4F5C-84A9-DCE3AFF7FA10}" srcId="{FFBA3157-4DC3-4E8E-BA92-65243F5B94E3}" destId="{A6ACCE1E-7300-465F-9428-5AF344E7DAB2}" srcOrd="0" destOrd="0" parTransId="{75932B1E-E070-48AE-B574-0DF95256D412}" sibTransId="{15C1AB12-34CB-41E6-814C-83692DA0E565}"/>
    <dgm:cxn modelId="{80991EBA-054B-4C32-AB60-E89839745A68}" type="presOf" srcId="{E7062CE8-2D35-4141-8D40-845EA00CC1D0}" destId="{512F4CBC-04F1-4253-B92B-1811BF173910}" srcOrd="0" destOrd="0" presId="urn:microsoft.com/office/officeart/2005/8/layout/default"/>
    <dgm:cxn modelId="{67F5C0C0-5702-4622-9FFD-59893711D738}" srcId="{D9466D47-F34C-4474-ADA7-FEA50A08BB8F}" destId="{A77A5B35-3D27-4863-9099-AF00EF8B6B1F}" srcOrd="0" destOrd="0" parTransId="{768C31F8-DF4C-40E5-B28A-D618F7580590}" sibTransId="{5C04C7D3-99D3-4999-8F10-2964DDA5F74E}"/>
    <dgm:cxn modelId="{3E46C4C8-4B5B-4D0D-B6F6-37DFB6F5DD6E}" srcId="{FFBA3157-4DC3-4E8E-BA92-65243F5B94E3}" destId="{D9466D47-F34C-4474-ADA7-FEA50A08BB8F}" srcOrd="5" destOrd="0" parTransId="{55E776A9-AA20-4C0D-A74E-42F0CB080615}" sibTransId="{826C9D73-AA5E-4813-A851-E9CE618F65D3}"/>
    <dgm:cxn modelId="{158191D3-94A5-49F1-A1C6-0AD5E5D4AAFE}" type="presOf" srcId="{A77A5B35-3D27-4863-9099-AF00EF8B6B1F}" destId="{E50FF767-CD1F-4CCD-A28F-6F0C7053EF80}" srcOrd="0" destOrd="1" presId="urn:microsoft.com/office/officeart/2005/8/layout/default"/>
    <dgm:cxn modelId="{1805FFE8-FC6E-4743-A76E-314391F96C5B}" type="presOf" srcId="{E2D20360-E19F-4E03-AB8B-A149437C2E2C}" destId="{1D6127BD-B801-47F6-93CA-C17AB414245F}" srcOrd="0" destOrd="1" presId="urn:microsoft.com/office/officeart/2005/8/layout/default"/>
    <dgm:cxn modelId="{EC9FD7EE-3E0B-4613-AA8E-73DDBFED7246}" srcId="{610E2F6C-3E51-40DA-8706-6F0FC1D98853}" destId="{E2D20360-E19F-4E03-AB8B-A149437C2E2C}" srcOrd="0" destOrd="0" parTransId="{3C212F66-901B-4ED8-AEB7-FEBFE965FAA0}" sibTransId="{5735F136-916E-4824-822E-051E54B3A3E6}"/>
    <dgm:cxn modelId="{80D6AFFF-6A8D-4F6A-8808-3A59FDEC88D4}" type="presOf" srcId="{2602F755-0CE5-4940-8088-69D69A5BB1B8}" destId="{F06D7CAE-9BED-4628-81FC-1187F81276CC}" srcOrd="0" destOrd="1" presId="urn:microsoft.com/office/officeart/2005/8/layout/default"/>
    <dgm:cxn modelId="{F0D42755-2CF4-4C5D-A586-DACB526787FB}" type="presParOf" srcId="{3BAEE949-66D4-465A-888D-9FB681FDB356}" destId="{2CF1DD80-2245-4358-A5BE-5504263190BB}" srcOrd="0" destOrd="0" presId="urn:microsoft.com/office/officeart/2005/8/layout/default"/>
    <dgm:cxn modelId="{9C2EC182-FFA7-44E2-8A0F-8867F4F7699B}" type="presParOf" srcId="{3BAEE949-66D4-465A-888D-9FB681FDB356}" destId="{DA509D49-32B5-47B8-8220-43E015C3308E}" srcOrd="1" destOrd="0" presId="urn:microsoft.com/office/officeart/2005/8/layout/default"/>
    <dgm:cxn modelId="{13FB78D8-750B-4855-A19A-725A436A6B2E}" type="presParOf" srcId="{3BAEE949-66D4-465A-888D-9FB681FDB356}" destId="{F06D7CAE-9BED-4628-81FC-1187F81276CC}" srcOrd="2" destOrd="0" presId="urn:microsoft.com/office/officeart/2005/8/layout/default"/>
    <dgm:cxn modelId="{0914DEC9-B22D-43FF-9E79-F5AF05B44FBF}" type="presParOf" srcId="{3BAEE949-66D4-465A-888D-9FB681FDB356}" destId="{B9347F33-2E32-476D-B976-1507D1457113}" srcOrd="3" destOrd="0" presId="urn:microsoft.com/office/officeart/2005/8/layout/default"/>
    <dgm:cxn modelId="{54882543-3B95-4A9F-8FB6-88E19DD6DDB1}" type="presParOf" srcId="{3BAEE949-66D4-465A-888D-9FB681FDB356}" destId="{1D6127BD-B801-47F6-93CA-C17AB414245F}" srcOrd="4" destOrd="0" presId="urn:microsoft.com/office/officeart/2005/8/layout/default"/>
    <dgm:cxn modelId="{6CB18E43-3A0F-4C25-B305-50AFD61C42BA}" type="presParOf" srcId="{3BAEE949-66D4-465A-888D-9FB681FDB356}" destId="{D61F598A-CD8F-4EB1-BF1B-B8EC7F490F12}" srcOrd="5" destOrd="0" presId="urn:microsoft.com/office/officeart/2005/8/layout/default"/>
    <dgm:cxn modelId="{35D4B411-530F-4F4E-98CF-ECAC50C7DC22}" type="presParOf" srcId="{3BAEE949-66D4-465A-888D-9FB681FDB356}" destId="{4371543D-94C6-4C79-883F-074E8D93F3F3}" srcOrd="6" destOrd="0" presId="urn:microsoft.com/office/officeart/2005/8/layout/default"/>
    <dgm:cxn modelId="{C3F4B624-AB25-45F9-BE2F-33F4263A91DD}" type="presParOf" srcId="{3BAEE949-66D4-465A-888D-9FB681FDB356}" destId="{39EFF338-A0BE-480B-963F-4CD866884519}" srcOrd="7" destOrd="0" presId="urn:microsoft.com/office/officeart/2005/8/layout/default"/>
    <dgm:cxn modelId="{21DB39FE-3206-4AE8-B283-059EA64DC383}" type="presParOf" srcId="{3BAEE949-66D4-465A-888D-9FB681FDB356}" destId="{512F4CBC-04F1-4253-B92B-1811BF173910}" srcOrd="8" destOrd="0" presId="urn:microsoft.com/office/officeart/2005/8/layout/default"/>
    <dgm:cxn modelId="{5A709473-E77A-4A09-8A60-A05D473A473E}" type="presParOf" srcId="{3BAEE949-66D4-465A-888D-9FB681FDB356}" destId="{412AD642-4A62-4A6A-8D4F-5FEEC74D9A47}" srcOrd="9" destOrd="0" presId="urn:microsoft.com/office/officeart/2005/8/layout/default"/>
    <dgm:cxn modelId="{51CBDE75-1ACB-41EC-AF0B-D562DC26DCDB}" type="presParOf" srcId="{3BAEE949-66D4-465A-888D-9FB681FDB356}" destId="{E50FF767-CD1F-4CCD-A28F-6F0C7053EF80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94022CF-ABA8-437F-8B4F-B3220D253D8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8BE7C0AA-5D75-46F7-A56E-F2AAACF7C0DB}">
      <dgm:prSet phldrT="[Text]" phldr="0"/>
      <dgm:spPr/>
      <dgm:t>
        <a:bodyPr/>
        <a:lstStyle/>
        <a:p>
          <a:pPr rtl="0"/>
          <a:r>
            <a:rPr lang="en-GB">
              <a:solidFill>
                <a:srgbClr val="FFFF00"/>
              </a:solidFill>
              <a:latin typeface="Century Schoolbook" panose="02040604050505020304"/>
            </a:rPr>
            <a:t>SENDER</a:t>
          </a:r>
          <a:r>
            <a:rPr lang="en-GB">
              <a:latin typeface="Century Schoolbook" panose="02040604050505020304"/>
            </a:rPr>
            <a:t> Gary ( Floor Manager) Wants to communicate food hygiene and safety instructions .</a:t>
          </a:r>
        </a:p>
      </dgm:t>
    </dgm:pt>
    <dgm:pt modelId="{F7AF8389-488C-4BE7-A3E4-6B386447ADDB}" type="parTrans" cxnId="{C9A45BD6-AA69-45A5-BF5F-21D599022A8F}">
      <dgm:prSet/>
      <dgm:spPr/>
    </dgm:pt>
    <dgm:pt modelId="{9F0E0472-9BC6-4341-B4F8-1284C955B89E}" type="sibTrans" cxnId="{C9A45BD6-AA69-45A5-BF5F-21D599022A8F}">
      <dgm:prSet/>
      <dgm:spPr/>
      <dgm:t>
        <a:bodyPr/>
        <a:lstStyle/>
        <a:p>
          <a:endParaRPr lang="en-GB"/>
        </a:p>
      </dgm:t>
    </dgm:pt>
    <dgm:pt modelId="{DEF49591-8E9D-45AD-91E2-2DC41D76E469}">
      <dgm:prSet phldrT="[Text]" phldr="0"/>
      <dgm:spPr/>
      <dgm:t>
        <a:bodyPr/>
        <a:lstStyle/>
        <a:p>
          <a:pPr rtl="0"/>
          <a:r>
            <a:rPr lang="en-GB">
              <a:solidFill>
                <a:srgbClr val="FF0000"/>
              </a:solidFill>
              <a:latin typeface="Century Schoolbook" panose="02040604050505020304"/>
            </a:rPr>
            <a:t>CHANNEL</a:t>
          </a:r>
          <a:r>
            <a:rPr lang="en-GB">
              <a:latin typeface="Century Schoolbook" panose="02040604050505020304"/>
            </a:rPr>
            <a:t> Verbal instructions and signs in the factory.</a:t>
          </a:r>
          <a:endParaRPr lang="en-GB"/>
        </a:p>
      </dgm:t>
    </dgm:pt>
    <dgm:pt modelId="{179F58DB-A85E-405D-A2BF-8F7D4A5132CF}" type="parTrans" cxnId="{EA30F95F-2EB1-42AD-A682-FDD7E25CEFDA}">
      <dgm:prSet/>
      <dgm:spPr/>
    </dgm:pt>
    <dgm:pt modelId="{DE8B929A-94CC-4F59-A706-9BB94F9E3B0F}" type="sibTrans" cxnId="{EA30F95F-2EB1-42AD-A682-FDD7E25CEFDA}">
      <dgm:prSet/>
      <dgm:spPr/>
      <dgm:t>
        <a:bodyPr/>
        <a:lstStyle/>
        <a:p>
          <a:endParaRPr lang="en-GB"/>
        </a:p>
      </dgm:t>
    </dgm:pt>
    <dgm:pt modelId="{3183A746-1EFD-474C-9A85-0D8F78A3F840}">
      <dgm:prSet phldrT="[Text]" phldr="0"/>
      <dgm:spPr/>
      <dgm:t>
        <a:bodyPr/>
        <a:lstStyle/>
        <a:p>
          <a:pPr rtl="0"/>
          <a:r>
            <a:rPr lang="en-GB">
              <a:solidFill>
                <a:srgbClr val="0070C0"/>
              </a:solidFill>
              <a:latin typeface="Century Schoolbook" panose="02040604050505020304"/>
            </a:rPr>
            <a:t>MESSAGE  </a:t>
          </a:r>
          <a:r>
            <a:rPr lang="en-GB">
              <a:latin typeface="Century Schoolbook" panose="02040604050505020304"/>
            </a:rPr>
            <a:t>Instructions about food hygiene e.g. " wash your hands regularly".</a:t>
          </a:r>
          <a:endParaRPr lang="en-GB"/>
        </a:p>
      </dgm:t>
    </dgm:pt>
    <dgm:pt modelId="{556841EC-1A61-4EC6-ABF7-259111E1BA5D}" type="parTrans" cxnId="{4475D2B4-288F-4106-A8CE-0E6CA4575760}">
      <dgm:prSet/>
      <dgm:spPr/>
    </dgm:pt>
    <dgm:pt modelId="{F1A51FD9-D090-499A-9016-7EF77C947585}" type="sibTrans" cxnId="{4475D2B4-288F-4106-A8CE-0E6CA4575760}">
      <dgm:prSet/>
      <dgm:spPr/>
      <dgm:t>
        <a:bodyPr/>
        <a:lstStyle/>
        <a:p>
          <a:endParaRPr lang="en-GB"/>
        </a:p>
      </dgm:t>
    </dgm:pt>
    <dgm:pt modelId="{7983099C-79DF-46AC-95C3-59BA09B23720}" type="pres">
      <dgm:prSet presAssocID="{E94022CF-ABA8-437F-8B4F-B3220D253D82}" presName="Name0" presStyleCnt="0">
        <dgm:presLayoutVars>
          <dgm:dir/>
          <dgm:resizeHandles val="exact"/>
        </dgm:presLayoutVars>
      </dgm:prSet>
      <dgm:spPr/>
    </dgm:pt>
    <dgm:pt modelId="{8C8E89AA-C64C-4262-94BF-06417309C5F9}" type="pres">
      <dgm:prSet presAssocID="{8BE7C0AA-5D75-46F7-A56E-F2AAACF7C0DB}" presName="node" presStyleLbl="node1" presStyleIdx="0" presStyleCnt="3">
        <dgm:presLayoutVars>
          <dgm:bulletEnabled val="1"/>
        </dgm:presLayoutVars>
      </dgm:prSet>
      <dgm:spPr/>
    </dgm:pt>
    <dgm:pt modelId="{4033A255-8EFA-4623-9AD4-76206A1CC1D3}" type="pres">
      <dgm:prSet presAssocID="{9F0E0472-9BC6-4341-B4F8-1284C955B89E}" presName="sibTrans" presStyleLbl="sibTrans2D1" presStyleIdx="0" presStyleCnt="2"/>
      <dgm:spPr/>
    </dgm:pt>
    <dgm:pt modelId="{73C937A5-90FD-4903-B016-450E55399F2E}" type="pres">
      <dgm:prSet presAssocID="{9F0E0472-9BC6-4341-B4F8-1284C955B89E}" presName="connectorText" presStyleLbl="sibTrans2D1" presStyleIdx="0" presStyleCnt="2"/>
      <dgm:spPr/>
    </dgm:pt>
    <dgm:pt modelId="{67FCCB31-7916-451A-96F5-4A0B805C3021}" type="pres">
      <dgm:prSet presAssocID="{3183A746-1EFD-474C-9A85-0D8F78A3F840}" presName="node" presStyleLbl="node1" presStyleIdx="1" presStyleCnt="3">
        <dgm:presLayoutVars>
          <dgm:bulletEnabled val="1"/>
        </dgm:presLayoutVars>
      </dgm:prSet>
      <dgm:spPr/>
    </dgm:pt>
    <dgm:pt modelId="{1E4D76E0-BF79-4255-9ED0-754949C8F018}" type="pres">
      <dgm:prSet presAssocID="{F1A51FD9-D090-499A-9016-7EF77C947585}" presName="sibTrans" presStyleLbl="sibTrans2D1" presStyleIdx="1" presStyleCnt="2"/>
      <dgm:spPr/>
    </dgm:pt>
    <dgm:pt modelId="{0005F659-F550-4AAE-89B5-95A831940363}" type="pres">
      <dgm:prSet presAssocID="{F1A51FD9-D090-499A-9016-7EF77C947585}" presName="connectorText" presStyleLbl="sibTrans2D1" presStyleIdx="1" presStyleCnt="2"/>
      <dgm:spPr/>
    </dgm:pt>
    <dgm:pt modelId="{79FB65FE-C5F0-42C9-BDF8-41A8D302B3FD}" type="pres">
      <dgm:prSet presAssocID="{DEF49591-8E9D-45AD-91E2-2DC41D76E469}" presName="node" presStyleLbl="node1" presStyleIdx="2" presStyleCnt="3">
        <dgm:presLayoutVars>
          <dgm:bulletEnabled val="1"/>
        </dgm:presLayoutVars>
      </dgm:prSet>
      <dgm:spPr/>
    </dgm:pt>
  </dgm:ptLst>
  <dgm:cxnLst>
    <dgm:cxn modelId="{292E730D-B3A1-4380-A85B-48BCB6CA8CE9}" type="presOf" srcId="{E94022CF-ABA8-437F-8B4F-B3220D253D82}" destId="{7983099C-79DF-46AC-95C3-59BA09B23720}" srcOrd="0" destOrd="0" presId="urn:microsoft.com/office/officeart/2005/8/layout/process1"/>
    <dgm:cxn modelId="{EA30F95F-2EB1-42AD-A682-FDD7E25CEFDA}" srcId="{E94022CF-ABA8-437F-8B4F-B3220D253D82}" destId="{DEF49591-8E9D-45AD-91E2-2DC41D76E469}" srcOrd="2" destOrd="0" parTransId="{179F58DB-A85E-405D-A2BF-8F7D4A5132CF}" sibTransId="{DE8B929A-94CC-4F59-A706-9BB94F9E3B0F}"/>
    <dgm:cxn modelId="{276A2C43-3A75-45FD-8498-61A72C1EB123}" type="presOf" srcId="{9F0E0472-9BC6-4341-B4F8-1284C955B89E}" destId="{73C937A5-90FD-4903-B016-450E55399F2E}" srcOrd="1" destOrd="0" presId="urn:microsoft.com/office/officeart/2005/8/layout/process1"/>
    <dgm:cxn modelId="{0F6A9582-4188-4B77-9820-AFFAAAABAFFC}" type="presOf" srcId="{8BE7C0AA-5D75-46F7-A56E-F2AAACF7C0DB}" destId="{8C8E89AA-C64C-4262-94BF-06417309C5F9}" srcOrd="0" destOrd="0" presId="urn:microsoft.com/office/officeart/2005/8/layout/process1"/>
    <dgm:cxn modelId="{374F1B87-0478-4753-A98F-4B98208525FC}" type="presOf" srcId="{9F0E0472-9BC6-4341-B4F8-1284C955B89E}" destId="{4033A255-8EFA-4623-9AD4-76206A1CC1D3}" srcOrd="0" destOrd="0" presId="urn:microsoft.com/office/officeart/2005/8/layout/process1"/>
    <dgm:cxn modelId="{62FC1589-0C50-47C2-9499-7CC10851695D}" type="presOf" srcId="{DEF49591-8E9D-45AD-91E2-2DC41D76E469}" destId="{79FB65FE-C5F0-42C9-BDF8-41A8D302B3FD}" srcOrd="0" destOrd="0" presId="urn:microsoft.com/office/officeart/2005/8/layout/process1"/>
    <dgm:cxn modelId="{4475D2B4-288F-4106-A8CE-0E6CA4575760}" srcId="{E94022CF-ABA8-437F-8B4F-B3220D253D82}" destId="{3183A746-1EFD-474C-9A85-0D8F78A3F840}" srcOrd="1" destOrd="0" parTransId="{556841EC-1A61-4EC6-ABF7-259111E1BA5D}" sibTransId="{F1A51FD9-D090-499A-9016-7EF77C947585}"/>
    <dgm:cxn modelId="{6CC3A3C3-F4F3-49F1-B3DD-3EAB27CA56A9}" type="presOf" srcId="{3183A746-1EFD-474C-9A85-0D8F78A3F840}" destId="{67FCCB31-7916-451A-96F5-4A0B805C3021}" srcOrd="0" destOrd="0" presId="urn:microsoft.com/office/officeart/2005/8/layout/process1"/>
    <dgm:cxn modelId="{C9A45BD6-AA69-45A5-BF5F-21D599022A8F}" srcId="{E94022CF-ABA8-437F-8B4F-B3220D253D82}" destId="{8BE7C0AA-5D75-46F7-A56E-F2AAACF7C0DB}" srcOrd="0" destOrd="0" parTransId="{F7AF8389-488C-4BE7-A3E4-6B386447ADDB}" sibTransId="{9F0E0472-9BC6-4341-B4F8-1284C955B89E}"/>
    <dgm:cxn modelId="{D60D01E1-D9A4-478F-A71E-7771CD9674AB}" type="presOf" srcId="{F1A51FD9-D090-499A-9016-7EF77C947585}" destId="{1E4D76E0-BF79-4255-9ED0-754949C8F018}" srcOrd="0" destOrd="0" presId="urn:microsoft.com/office/officeart/2005/8/layout/process1"/>
    <dgm:cxn modelId="{3BC7CCED-F9D7-49F6-9841-C33355C86D50}" type="presOf" srcId="{F1A51FD9-D090-499A-9016-7EF77C947585}" destId="{0005F659-F550-4AAE-89B5-95A831940363}" srcOrd="1" destOrd="0" presId="urn:microsoft.com/office/officeart/2005/8/layout/process1"/>
    <dgm:cxn modelId="{6E6AD627-4CC3-4FD6-901B-0ED114471964}" type="presParOf" srcId="{7983099C-79DF-46AC-95C3-59BA09B23720}" destId="{8C8E89AA-C64C-4262-94BF-06417309C5F9}" srcOrd="0" destOrd="0" presId="urn:microsoft.com/office/officeart/2005/8/layout/process1"/>
    <dgm:cxn modelId="{A9FF491A-8B6C-47D3-A63A-FB1328AB44BD}" type="presParOf" srcId="{7983099C-79DF-46AC-95C3-59BA09B23720}" destId="{4033A255-8EFA-4623-9AD4-76206A1CC1D3}" srcOrd="1" destOrd="0" presId="urn:microsoft.com/office/officeart/2005/8/layout/process1"/>
    <dgm:cxn modelId="{C5D64620-D0BA-4B8F-B09C-75D3002D97A4}" type="presParOf" srcId="{4033A255-8EFA-4623-9AD4-76206A1CC1D3}" destId="{73C937A5-90FD-4903-B016-450E55399F2E}" srcOrd="0" destOrd="0" presId="urn:microsoft.com/office/officeart/2005/8/layout/process1"/>
    <dgm:cxn modelId="{806FBB75-937D-41E5-8949-7DED69A1B03D}" type="presParOf" srcId="{7983099C-79DF-46AC-95C3-59BA09B23720}" destId="{67FCCB31-7916-451A-96F5-4A0B805C3021}" srcOrd="2" destOrd="0" presId="urn:microsoft.com/office/officeart/2005/8/layout/process1"/>
    <dgm:cxn modelId="{C767A487-5B18-412E-9EF9-1288311BC06D}" type="presParOf" srcId="{7983099C-79DF-46AC-95C3-59BA09B23720}" destId="{1E4D76E0-BF79-4255-9ED0-754949C8F018}" srcOrd="3" destOrd="0" presId="urn:microsoft.com/office/officeart/2005/8/layout/process1"/>
    <dgm:cxn modelId="{ED2CF049-5EC1-4650-8980-4A202E75C471}" type="presParOf" srcId="{1E4D76E0-BF79-4255-9ED0-754949C8F018}" destId="{0005F659-F550-4AAE-89B5-95A831940363}" srcOrd="0" destOrd="0" presId="urn:microsoft.com/office/officeart/2005/8/layout/process1"/>
    <dgm:cxn modelId="{82A85791-4D17-4D6A-B99A-81E6AFD20270}" type="presParOf" srcId="{7983099C-79DF-46AC-95C3-59BA09B23720}" destId="{79FB65FE-C5F0-42C9-BDF8-41A8D302B3FD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D52BBE1-878B-4E1F-8C00-CAB81CA12D8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C9599196-EA10-46F3-B351-09A1C16A2C48}">
      <dgm:prSet phldrT="[Text]" phldr="0" custT="1"/>
      <dgm:spPr/>
      <dgm:t>
        <a:bodyPr/>
        <a:lstStyle/>
        <a:p>
          <a:pPr rtl="0"/>
          <a:r>
            <a:rPr lang="en-GB" sz="1200">
              <a:solidFill>
                <a:srgbClr val="00B050"/>
              </a:solidFill>
              <a:latin typeface="Century Schoolbook" panose="02040604050505020304"/>
            </a:rPr>
            <a:t>NOISE</a:t>
          </a:r>
          <a:r>
            <a:rPr lang="en-GB" sz="1200">
              <a:latin typeface="Century Schoolbook" panose="02040604050505020304"/>
            </a:rPr>
            <a:t> ( Emotional)      Frustration ,Anger ,Stress &amp; Impatience These emotions distort the message and reduce clarity</a:t>
          </a:r>
        </a:p>
      </dgm:t>
    </dgm:pt>
    <dgm:pt modelId="{94E21EB3-E28E-4094-A13F-F7A3BC5FDD06}" type="parTrans" cxnId="{B69A8F74-6CE8-4845-B42E-B60C0E8225A8}">
      <dgm:prSet/>
      <dgm:spPr/>
    </dgm:pt>
    <dgm:pt modelId="{8E9ABFBA-A5E1-4B28-AD35-DC2B7BEA32FF}" type="sibTrans" cxnId="{B69A8F74-6CE8-4845-B42E-B60C0E8225A8}">
      <dgm:prSet/>
      <dgm:spPr/>
      <dgm:t>
        <a:bodyPr/>
        <a:lstStyle/>
        <a:p>
          <a:endParaRPr lang="en-GB"/>
        </a:p>
      </dgm:t>
    </dgm:pt>
    <dgm:pt modelId="{4C66DC8A-4CE8-4D8E-B3EB-FF5B3DB0884F}">
      <dgm:prSet phldrT="[Text]" phldr="0" custT="1"/>
      <dgm:spPr/>
      <dgm:t>
        <a:bodyPr/>
        <a:lstStyle/>
        <a:p>
          <a:pPr rtl="0"/>
          <a:r>
            <a:rPr lang="en-GB" sz="1200">
              <a:solidFill>
                <a:srgbClr val="FFC000"/>
              </a:solidFill>
              <a:latin typeface="Century Schoolbook" panose="02040604050505020304"/>
            </a:rPr>
            <a:t>RECIVER </a:t>
          </a:r>
          <a:r>
            <a:rPr lang="en-GB" sz="1200">
              <a:latin typeface="Century Schoolbook" panose="02040604050505020304"/>
            </a:rPr>
            <a:t>(Factory Employees) From different background cultural groups and age groups.</a:t>
          </a:r>
          <a:endParaRPr lang="en-GB" sz="1200"/>
        </a:p>
      </dgm:t>
    </dgm:pt>
    <dgm:pt modelId="{D6CD31F5-44A0-4242-A0E4-A69775343416}" type="parTrans" cxnId="{EF143661-F0C2-4798-A50E-B299D082721C}">
      <dgm:prSet/>
      <dgm:spPr/>
    </dgm:pt>
    <dgm:pt modelId="{6E3E9BAC-1C24-450F-B6EA-5D0340163DC8}" type="sibTrans" cxnId="{EF143661-F0C2-4798-A50E-B299D082721C}">
      <dgm:prSet/>
      <dgm:spPr/>
      <dgm:t>
        <a:bodyPr/>
        <a:lstStyle/>
        <a:p>
          <a:endParaRPr lang="en-GB"/>
        </a:p>
      </dgm:t>
    </dgm:pt>
    <dgm:pt modelId="{C2B9D529-70C2-4DAE-B67A-48FDF3ADF2FE}">
      <dgm:prSet phldrT="[Text]" phldr="0"/>
      <dgm:spPr/>
      <dgm:t>
        <a:bodyPr/>
        <a:lstStyle/>
        <a:p>
          <a:pPr rtl="0"/>
          <a:r>
            <a:rPr lang="en-GB" sz="1200">
              <a:solidFill>
                <a:srgbClr val="C00000"/>
              </a:solidFill>
              <a:latin typeface="Century Schoolbook" panose="02040604050505020304"/>
            </a:rPr>
            <a:t>EFFECT</a:t>
          </a:r>
          <a:r>
            <a:rPr lang="en-GB" sz="1200">
              <a:latin typeface="Century Schoolbook" panose="02040604050505020304"/>
            </a:rPr>
            <a:t> Message may be misunderstood, ignored or avoided, Poor hygiene practice continues.</a:t>
          </a:r>
          <a:endParaRPr lang="en-GB" sz="1200"/>
        </a:p>
      </dgm:t>
    </dgm:pt>
    <dgm:pt modelId="{EA152F50-26F0-4B9D-9C72-5E249F2FAC47}" type="parTrans" cxnId="{31A7130D-9FC4-4CD7-A45D-041F5070C3AF}">
      <dgm:prSet/>
      <dgm:spPr/>
    </dgm:pt>
    <dgm:pt modelId="{4BD0C857-25C6-4259-B23B-4D74908F0611}" type="sibTrans" cxnId="{31A7130D-9FC4-4CD7-A45D-041F5070C3AF}">
      <dgm:prSet/>
      <dgm:spPr/>
    </dgm:pt>
    <dgm:pt modelId="{E0034E78-5362-4E87-8891-8713B98403BC}" type="pres">
      <dgm:prSet presAssocID="{2D52BBE1-878B-4E1F-8C00-CAB81CA12D8A}" presName="Name0" presStyleCnt="0">
        <dgm:presLayoutVars>
          <dgm:dir/>
          <dgm:resizeHandles val="exact"/>
        </dgm:presLayoutVars>
      </dgm:prSet>
      <dgm:spPr/>
    </dgm:pt>
    <dgm:pt modelId="{190F54D5-F2B9-4988-9A51-3E45C2A37591}" type="pres">
      <dgm:prSet presAssocID="{C9599196-EA10-46F3-B351-09A1C16A2C48}" presName="node" presStyleLbl="node1" presStyleIdx="0" presStyleCnt="3">
        <dgm:presLayoutVars>
          <dgm:bulletEnabled val="1"/>
        </dgm:presLayoutVars>
      </dgm:prSet>
      <dgm:spPr/>
    </dgm:pt>
    <dgm:pt modelId="{AC9E06BB-1748-4CB0-BABD-F701D633E10E}" type="pres">
      <dgm:prSet presAssocID="{8E9ABFBA-A5E1-4B28-AD35-DC2B7BEA32FF}" presName="sibTrans" presStyleLbl="sibTrans2D1" presStyleIdx="0" presStyleCnt="2"/>
      <dgm:spPr/>
    </dgm:pt>
    <dgm:pt modelId="{3C5DDD16-13A0-4B19-BC57-D55112C71B91}" type="pres">
      <dgm:prSet presAssocID="{8E9ABFBA-A5E1-4B28-AD35-DC2B7BEA32FF}" presName="connectorText" presStyleLbl="sibTrans2D1" presStyleIdx="0" presStyleCnt="2"/>
      <dgm:spPr/>
    </dgm:pt>
    <dgm:pt modelId="{FDE7BFDB-62C9-4A00-88E2-66E5871AC92F}" type="pres">
      <dgm:prSet presAssocID="{4C66DC8A-4CE8-4D8E-B3EB-FF5B3DB0884F}" presName="node" presStyleLbl="node1" presStyleIdx="1" presStyleCnt="3">
        <dgm:presLayoutVars>
          <dgm:bulletEnabled val="1"/>
        </dgm:presLayoutVars>
      </dgm:prSet>
      <dgm:spPr/>
    </dgm:pt>
    <dgm:pt modelId="{02B21FCF-FDE6-4996-836E-9B4272A8BB97}" type="pres">
      <dgm:prSet presAssocID="{6E3E9BAC-1C24-450F-B6EA-5D0340163DC8}" presName="sibTrans" presStyleLbl="sibTrans2D1" presStyleIdx="1" presStyleCnt="2"/>
      <dgm:spPr/>
    </dgm:pt>
    <dgm:pt modelId="{06CE6F4C-3117-41B8-8C62-96D33FFFB3FB}" type="pres">
      <dgm:prSet presAssocID="{6E3E9BAC-1C24-450F-B6EA-5D0340163DC8}" presName="connectorText" presStyleLbl="sibTrans2D1" presStyleIdx="1" presStyleCnt="2"/>
      <dgm:spPr/>
    </dgm:pt>
    <dgm:pt modelId="{5D6EE23B-7C84-455D-AF7A-75E330683CE2}" type="pres">
      <dgm:prSet presAssocID="{C2B9D529-70C2-4DAE-B67A-48FDF3ADF2FE}" presName="node" presStyleLbl="node1" presStyleIdx="2" presStyleCnt="3">
        <dgm:presLayoutVars>
          <dgm:bulletEnabled val="1"/>
        </dgm:presLayoutVars>
      </dgm:prSet>
      <dgm:spPr/>
    </dgm:pt>
  </dgm:ptLst>
  <dgm:cxnLst>
    <dgm:cxn modelId="{370A2309-0A66-47D8-B878-1465655EA140}" type="presOf" srcId="{C9599196-EA10-46F3-B351-09A1C16A2C48}" destId="{190F54D5-F2B9-4988-9A51-3E45C2A37591}" srcOrd="0" destOrd="0" presId="urn:microsoft.com/office/officeart/2005/8/layout/process1"/>
    <dgm:cxn modelId="{31A7130D-9FC4-4CD7-A45D-041F5070C3AF}" srcId="{2D52BBE1-878B-4E1F-8C00-CAB81CA12D8A}" destId="{C2B9D529-70C2-4DAE-B67A-48FDF3ADF2FE}" srcOrd="2" destOrd="0" parTransId="{EA152F50-26F0-4B9D-9C72-5E249F2FAC47}" sibTransId="{4BD0C857-25C6-4259-B23B-4D74908F0611}"/>
    <dgm:cxn modelId="{3ED9221F-2FB3-4C56-9226-CE80412EFCD1}" type="presOf" srcId="{6E3E9BAC-1C24-450F-B6EA-5D0340163DC8}" destId="{06CE6F4C-3117-41B8-8C62-96D33FFFB3FB}" srcOrd="1" destOrd="0" presId="urn:microsoft.com/office/officeart/2005/8/layout/process1"/>
    <dgm:cxn modelId="{844B4D3D-8860-4C70-85C7-FAD442BBBECB}" type="presOf" srcId="{C2B9D529-70C2-4DAE-B67A-48FDF3ADF2FE}" destId="{5D6EE23B-7C84-455D-AF7A-75E330683CE2}" srcOrd="0" destOrd="0" presId="urn:microsoft.com/office/officeart/2005/8/layout/process1"/>
    <dgm:cxn modelId="{EF143661-F0C2-4798-A50E-B299D082721C}" srcId="{2D52BBE1-878B-4E1F-8C00-CAB81CA12D8A}" destId="{4C66DC8A-4CE8-4D8E-B3EB-FF5B3DB0884F}" srcOrd="1" destOrd="0" parTransId="{D6CD31F5-44A0-4242-A0E4-A69775343416}" sibTransId="{6E3E9BAC-1C24-450F-B6EA-5D0340163DC8}"/>
    <dgm:cxn modelId="{B69A8F74-6CE8-4845-B42E-B60C0E8225A8}" srcId="{2D52BBE1-878B-4E1F-8C00-CAB81CA12D8A}" destId="{C9599196-EA10-46F3-B351-09A1C16A2C48}" srcOrd="0" destOrd="0" parTransId="{94E21EB3-E28E-4094-A13F-F7A3BC5FDD06}" sibTransId="{8E9ABFBA-A5E1-4B28-AD35-DC2B7BEA32FF}"/>
    <dgm:cxn modelId="{88D67DB4-6006-4C19-8ABD-5230275230AB}" type="presOf" srcId="{2D52BBE1-878B-4E1F-8C00-CAB81CA12D8A}" destId="{E0034E78-5362-4E87-8891-8713B98403BC}" srcOrd="0" destOrd="0" presId="urn:microsoft.com/office/officeart/2005/8/layout/process1"/>
    <dgm:cxn modelId="{BEC915B7-CE2F-426E-8AF7-4C35064C5A5C}" type="presOf" srcId="{8E9ABFBA-A5E1-4B28-AD35-DC2B7BEA32FF}" destId="{AC9E06BB-1748-4CB0-BABD-F701D633E10E}" srcOrd="0" destOrd="0" presId="urn:microsoft.com/office/officeart/2005/8/layout/process1"/>
    <dgm:cxn modelId="{DCCB12D1-7219-41DE-A9C9-05997E386797}" type="presOf" srcId="{8E9ABFBA-A5E1-4B28-AD35-DC2B7BEA32FF}" destId="{3C5DDD16-13A0-4B19-BC57-D55112C71B91}" srcOrd="1" destOrd="0" presId="urn:microsoft.com/office/officeart/2005/8/layout/process1"/>
    <dgm:cxn modelId="{30CA83E5-0EB2-4C9A-909A-1A29FB2227C8}" type="presOf" srcId="{6E3E9BAC-1C24-450F-B6EA-5D0340163DC8}" destId="{02B21FCF-FDE6-4996-836E-9B4272A8BB97}" srcOrd="0" destOrd="0" presId="urn:microsoft.com/office/officeart/2005/8/layout/process1"/>
    <dgm:cxn modelId="{D6EF6BEC-40E7-45AB-9BAE-5D9554DB859E}" type="presOf" srcId="{4C66DC8A-4CE8-4D8E-B3EB-FF5B3DB0884F}" destId="{FDE7BFDB-62C9-4A00-88E2-66E5871AC92F}" srcOrd="0" destOrd="0" presId="urn:microsoft.com/office/officeart/2005/8/layout/process1"/>
    <dgm:cxn modelId="{A75552D0-9879-4708-A46A-F2E8AF219324}" type="presParOf" srcId="{E0034E78-5362-4E87-8891-8713B98403BC}" destId="{190F54D5-F2B9-4988-9A51-3E45C2A37591}" srcOrd="0" destOrd="0" presId="urn:microsoft.com/office/officeart/2005/8/layout/process1"/>
    <dgm:cxn modelId="{80002A1A-3CEC-45BA-A5E7-169FEBB3B868}" type="presParOf" srcId="{E0034E78-5362-4E87-8891-8713B98403BC}" destId="{AC9E06BB-1748-4CB0-BABD-F701D633E10E}" srcOrd="1" destOrd="0" presId="urn:microsoft.com/office/officeart/2005/8/layout/process1"/>
    <dgm:cxn modelId="{AA1382B1-01A2-4F29-A12C-39165CDA7F21}" type="presParOf" srcId="{AC9E06BB-1748-4CB0-BABD-F701D633E10E}" destId="{3C5DDD16-13A0-4B19-BC57-D55112C71B91}" srcOrd="0" destOrd="0" presId="urn:microsoft.com/office/officeart/2005/8/layout/process1"/>
    <dgm:cxn modelId="{E33E033C-DF62-445E-B2D9-6850B2DBC437}" type="presParOf" srcId="{E0034E78-5362-4E87-8891-8713B98403BC}" destId="{FDE7BFDB-62C9-4A00-88E2-66E5871AC92F}" srcOrd="2" destOrd="0" presId="urn:microsoft.com/office/officeart/2005/8/layout/process1"/>
    <dgm:cxn modelId="{8C64533A-7EB5-41B0-966F-5EB462C76181}" type="presParOf" srcId="{E0034E78-5362-4E87-8891-8713B98403BC}" destId="{02B21FCF-FDE6-4996-836E-9B4272A8BB97}" srcOrd="3" destOrd="0" presId="urn:microsoft.com/office/officeart/2005/8/layout/process1"/>
    <dgm:cxn modelId="{223A4105-D6AE-463D-B08A-391A0C90E614}" type="presParOf" srcId="{02B21FCF-FDE6-4996-836E-9B4272A8BB97}" destId="{06CE6F4C-3117-41B8-8C62-96D33FFFB3FB}" srcOrd="0" destOrd="0" presId="urn:microsoft.com/office/officeart/2005/8/layout/process1"/>
    <dgm:cxn modelId="{56CE8E15-2D6F-470A-A57D-D5B68FB3EA1B}" type="presParOf" srcId="{E0034E78-5362-4E87-8891-8713B98403BC}" destId="{5D6EE23B-7C84-455D-AF7A-75E330683CE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08E95F4-1A32-4B09-8399-8130887E1421}" type="doc">
      <dgm:prSet loTypeId="urn:microsoft.com/office/officeart/2018/2/layout/IconVerticalSolidList" loCatId="icon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6F40EBC-B04B-47A3-B610-E0F1AA50F1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>
              <a:solidFill>
                <a:schemeClr val="bg1"/>
              </a:solidFill>
            </a:rPr>
            <a:t>How Gary Could Overcome the Emotional Barrier</a:t>
          </a:r>
          <a:endParaRPr lang="en-US">
            <a:solidFill>
              <a:schemeClr val="bg1"/>
            </a:solidFill>
          </a:endParaRPr>
        </a:p>
      </dgm:t>
    </dgm:pt>
    <dgm:pt modelId="{F87BFBC8-5E02-4D85-96B9-7CB139F9F273}" type="parTrans" cxnId="{76619804-CA8E-41AA-856A-3768C1B77316}">
      <dgm:prSet/>
      <dgm:spPr/>
      <dgm:t>
        <a:bodyPr/>
        <a:lstStyle/>
        <a:p>
          <a:endParaRPr lang="en-US"/>
        </a:p>
      </dgm:t>
    </dgm:pt>
    <dgm:pt modelId="{6E5388DF-C0CB-46D3-8D3B-21FA3CBA728D}" type="sibTrans" cxnId="{76619804-CA8E-41AA-856A-3768C1B77316}">
      <dgm:prSet/>
      <dgm:spPr/>
      <dgm:t>
        <a:bodyPr/>
        <a:lstStyle/>
        <a:p>
          <a:endParaRPr lang="en-US"/>
        </a:p>
      </dgm:t>
    </dgm:pt>
    <dgm:pt modelId="{F7910B8E-4684-48C2-90A8-2CAD3FE5D37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chemeClr val="bg1"/>
              </a:solidFill>
            </a:rPr>
            <a:t>Remain calm and professional when communicating instructions. </a:t>
          </a:r>
        </a:p>
      </dgm:t>
    </dgm:pt>
    <dgm:pt modelId="{F6459FE5-4BB9-484F-8073-9E8B76C267EE}" type="parTrans" cxnId="{7218B3CC-14EE-46D9-A58E-E51701F2470C}">
      <dgm:prSet/>
      <dgm:spPr/>
      <dgm:t>
        <a:bodyPr/>
        <a:lstStyle/>
        <a:p>
          <a:endParaRPr lang="en-US"/>
        </a:p>
      </dgm:t>
    </dgm:pt>
    <dgm:pt modelId="{A1A65D84-10AD-4E71-8F8E-33411D2E6AC4}" type="sibTrans" cxnId="{7218B3CC-14EE-46D9-A58E-E51701F2470C}">
      <dgm:prSet/>
      <dgm:spPr/>
      <dgm:t>
        <a:bodyPr/>
        <a:lstStyle/>
        <a:p>
          <a:endParaRPr lang="en-US"/>
        </a:p>
      </dgm:t>
    </dgm:pt>
    <dgm:pt modelId="{123418C8-8C47-469E-A1DB-F0785C574B7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chemeClr val="bg1"/>
              </a:solidFill>
            </a:rPr>
            <a:t>Use positive reinforcement rather than criticism to encourage correct behavior. </a:t>
          </a:r>
        </a:p>
      </dgm:t>
    </dgm:pt>
    <dgm:pt modelId="{4A90C434-7430-4942-8E8D-47276C0FDC31}" type="parTrans" cxnId="{FE88F843-9D03-43D4-A11F-94034AB4FE92}">
      <dgm:prSet/>
      <dgm:spPr/>
      <dgm:t>
        <a:bodyPr/>
        <a:lstStyle/>
        <a:p>
          <a:endParaRPr lang="en-US"/>
        </a:p>
      </dgm:t>
    </dgm:pt>
    <dgm:pt modelId="{8DC7464D-2E39-42E6-90F0-23BF7557A2DD}" type="sibTrans" cxnId="{FE88F843-9D03-43D4-A11F-94034AB4FE92}">
      <dgm:prSet/>
      <dgm:spPr/>
      <dgm:t>
        <a:bodyPr/>
        <a:lstStyle/>
        <a:p>
          <a:endParaRPr lang="en-US"/>
        </a:p>
      </dgm:t>
    </dgm:pt>
    <dgm:pt modelId="{9E0EA7DC-4FBF-45D1-8143-06A08D15EF3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chemeClr val="bg1"/>
              </a:solidFill>
            </a:rPr>
            <a:t>Address mistakes privately instead of shouting in front of other employees. </a:t>
          </a:r>
        </a:p>
      </dgm:t>
    </dgm:pt>
    <dgm:pt modelId="{095647F2-0C80-4EE0-970A-CC626BD666D0}" type="parTrans" cxnId="{D0AB887B-B8AC-4B94-A425-E5634AEC6E96}">
      <dgm:prSet/>
      <dgm:spPr/>
      <dgm:t>
        <a:bodyPr/>
        <a:lstStyle/>
        <a:p>
          <a:endParaRPr lang="en-US"/>
        </a:p>
      </dgm:t>
    </dgm:pt>
    <dgm:pt modelId="{61FC6E5E-C010-4A43-AA6C-912FEC5F3A28}" type="sibTrans" cxnId="{D0AB887B-B8AC-4B94-A425-E5634AEC6E96}">
      <dgm:prSet/>
      <dgm:spPr/>
      <dgm:t>
        <a:bodyPr/>
        <a:lstStyle/>
        <a:p>
          <a:endParaRPr lang="en-US"/>
        </a:p>
      </dgm:t>
    </dgm:pt>
    <dgm:pt modelId="{BECE8BDC-1D9D-412B-8728-16C98698040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chemeClr val="bg1"/>
              </a:solidFill>
            </a:rPr>
            <a:t>Schedule regular training sessions when staff are not under pressure, reducing stress for both Gary and employees. </a:t>
          </a:r>
        </a:p>
      </dgm:t>
    </dgm:pt>
    <dgm:pt modelId="{0B07CD26-5678-46BF-B941-A33BD7A0A4A0}" type="parTrans" cxnId="{AAD26E5A-60B4-40FA-9386-3165D1CF4C91}">
      <dgm:prSet/>
      <dgm:spPr/>
      <dgm:t>
        <a:bodyPr/>
        <a:lstStyle/>
        <a:p>
          <a:endParaRPr lang="en-US"/>
        </a:p>
      </dgm:t>
    </dgm:pt>
    <dgm:pt modelId="{4E01B6A1-C690-40F8-BFB2-96B8266901C6}" type="sibTrans" cxnId="{AAD26E5A-60B4-40FA-9386-3165D1CF4C91}">
      <dgm:prSet/>
      <dgm:spPr/>
      <dgm:t>
        <a:bodyPr/>
        <a:lstStyle/>
        <a:p>
          <a:endParaRPr lang="en-US"/>
        </a:p>
      </dgm:t>
    </dgm:pt>
    <dgm:pt modelId="{941D993F-3B51-4FB0-A32F-0A3687B2C9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solidFill>
                <a:schemeClr val="bg1"/>
              </a:solidFill>
            </a:rPr>
            <a:t>Encourage two-way communication by asking employees to repeat or demonstrate instructions to confirm understanding.</a:t>
          </a:r>
        </a:p>
      </dgm:t>
    </dgm:pt>
    <dgm:pt modelId="{058A270C-186D-4DC5-A36D-E60A3DF5AAAC}" type="parTrans" cxnId="{38019E64-54D5-4EE0-98C8-26F8CE844F73}">
      <dgm:prSet/>
      <dgm:spPr/>
      <dgm:t>
        <a:bodyPr/>
        <a:lstStyle/>
        <a:p>
          <a:endParaRPr lang="en-US"/>
        </a:p>
      </dgm:t>
    </dgm:pt>
    <dgm:pt modelId="{82A123A6-779D-4E1B-894F-3D52D187AAD9}" type="sibTrans" cxnId="{38019E64-54D5-4EE0-98C8-26F8CE844F73}">
      <dgm:prSet/>
      <dgm:spPr/>
      <dgm:t>
        <a:bodyPr/>
        <a:lstStyle/>
        <a:p>
          <a:endParaRPr lang="en-US"/>
        </a:p>
      </dgm:t>
    </dgm:pt>
    <dgm:pt modelId="{95D0070F-30BC-48DD-87AE-EBF8BD5707F8}" type="pres">
      <dgm:prSet presAssocID="{B08E95F4-1A32-4B09-8399-8130887E1421}" presName="root" presStyleCnt="0">
        <dgm:presLayoutVars>
          <dgm:dir/>
          <dgm:resizeHandles val="exact"/>
        </dgm:presLayoutVars>
      </dgm:prSet>
      <dgm:spPr/>
    </dgm:pt>
    <dgm:pt modelId="{9A300525-59F4-4662-96D9-42792234B4DF}" type="pres">
      <dgm:prSet presAssocID="{66F40EBC-B04B-47A3-B610-E0F1AA50F1CA}" presName="compNode" presStyleCnt="0"/>
      <dgm:spPr/>
    </dgm:pt>
    <dgm:pt modelId="{4E4D5B86-619E-45E4-852D-1C1BDB83507B}" type="pres">
      <dgm:prSet presAssocID="{66F40EBC-B04B-47A3-B610-E0F1AA50F1CA}" presName="bgRect" presStyleLbl="bgShp" presStyleIdx="0" presStyleCnt="6"/>
      <dgm:spPr/>
    </dgm:pt>
    <dgm:pt modelId="{1E8656C8-79FD-4729-868A-44B633299A11}" type="pres">
      <dgm:prSet presAssocID="{66F40EBC-B04B-47A3-B610-E0F1AA50F1CA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rt"/>
        </a:ext>
      </dgm:extLst>
    </dgm:pt>
    <dgm:pt modelId="{78196DFD-D2DD-4640-8424-5D4185F9BDF8}" type="pres">
      <dgm:prSet presAssocID="{66F40EBC-B04B-47A3-B610-E0F1AA50F1CA}" presName="spaceRect" presStyleCnt="0"/>
      <dgm:spPr/>
    </dgm:pt>
    <dgm:pt modelId="{DF6E8F9E-600A-4BF6-8A12-F8C60432C188}" type="pres">
      <dgm:prSet presAssocID="{66F40EBC-B04B-47A3-B610-E0F1AA50F1CA}" presName="parTx" presStyleLbl="revTx" presStyleIdx="0" presStyleCnt="6">
        <dgm:presLayoutVars>
          <dgm:chMax val="0"/>
          <dgm:chPref val="0"/>
        </dgm:presLayoutVars>
      </dgm:prSet>
      <dgm:spPr/>
    </dgm:pt>
    <dgm:pt modelId="{12952C76-353C-48BF-9726-4B9504C32AFC}" type="pres">
      <dgm:prSet presAssocID="{6E5388DF-C0CB-46D3-8D3B-21FA3CBA728D}" presName="sibTrans" presStyleCnt="0"/>
      <dgm:spPr/>
    </dgm:pt>
    <dgm:pt modelId="{7481B052-1F1E-4EC5-A163-B5F4A07DD4D9}" type="pres">
      <dgm:prSet presAssocID="{F7910B8E-4684-48C2-90A8-2CAD3FE5D379}" presName="compNode" presStyleCnt="0"/>
      <dgm:spPr/>
    </dgm:pt>
    <dgm:pt modelId="{EDC0E7AA-D7E7-4FA3-9C95-18B94BE9BD44}" type="pres">
      <dgm:prSet presAssocID="{F7910B8E-4684-48C2-90A8-2CAD3FE5D379}" presName="bgRect" presStyleLbl="bgShp" presStyleIdx="1" presStyleCnt="6"/>
      <dgm:spPr/>
    </dgm:pt>
    <dgm:pt modelId="{CABA692C-FB2A-48DD-A2A6-805782A235EC}" type="pres">
      <dgm:prSet presAssocID="{F7910B8E-4684-48C2-90A8-2CAD3FE5D379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F93C3EE7-E719-4566-B67A-31D3FC8A4704}" type="pres">
      <dgm:prSet presAssocID="{F7910B8E-4684-48C2-90A8-2CAD3FE5D379}" presName="spaceRect" presStyleCnt="0"/>
      <dgm:spPr/>
    </dgm:pt>
    <dgm:pt modelId="{126AF8AF-DEE4-485B-9726-E6F7FCCF0461}" type="pres">
      <dgm:prSet presAssocID="{F7910B8E-4684-48C2-90A8-2CAD3FE5D379}" presName="parTx" presStyleLbl="revTx" presStyleIdx="1" presStyleCnt="6">
        <dgm:presLayoutVars>
          <dgm:chMax val="0"/>
          <dgm:chPref val="0"/>
        </dgm:presLayoutVars>
      </dgm:prSet>
      <dgm:spPr/>
    </dgm:pt>
    <dgm:pt modelId="{7C9AB6DA-9766-48E9-B925-8071C166AB21}" type="pres">
      <dgm:prSet presAssocID="{A1A65D84-10AD-4E71-8F8E-33411D2E6AC4}" presName="sibTrans" presStyleCnt="0"/>
      <dgm:spPr/>
    </dgm:pt>
    <dgm:pt modelId="{2FF504B2-91A2-4D76-B197-035E87D57D3D}" type="pres">
      <dgm:prSet presAssocID="{123418C8-8C47-469E-A1DB-F0785C574B7F}" presName="compNode" presStyleCnt="0"/>
      <dgm:spPr/>
    </dgm:pt>
    <dgm:pt modelId="{6B63EAC2-D57E-4109-9073-756E94FC793A}" type="pres">
      <dgm:prSet presAssocID="{123418C8-8C47-469E-A1DB-F0785C574B7F}" presName="bgRect" presStyleLbl="bgShp" presStyleIdx="2" presStyleCnt="6"/>
      <dgm:spPr/>
    </dgm:pt>
    <dgm:pt modelId="{05DEFA17-AB42-44A1-875E-209BE5288434}" type="pres">
      <dgm:prSet presAssocID="{123418C8-8C47-469E-A1DB-F0785C574B7F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75DA0548-2396-4542-9100-8F983BB87DD2}" type="pres">
      <dgm:prSet presAssocID="{123418C8-8C47-469E-A1DB-F0785C574B7F}" presName="spaceRect" presStyleCnt="0"/>
      <dgm:spPr/>
    </dgm:pt>
    <dgm:pt modelId="{A5C693D0-962A-4EC3-9D8B-46EED3BE2E63}" type="pres">
      <dgm:prSet presAssocID="{123418C8-8C47-469E-A1DB-F0785C574B7F}" presName="parTx" presStyleLbl="revTx" presStyleIdx="2" presStyleCnt="6">
        <dgm:presLayoutVars>
          <dgm:chMax val="0"/>
          <dgm:chPref val="0"/>
        </dgm:presLayoutVars>
      </dgm:prSet>
      <dgm:spPr/>
    </dgm:pt>
    <dgm:pt modelId="{160B5ED3-665B-4740-AC01-E486158BDFE0}" type="pres">
      <dgm:prSet presAssocID="{8DC7464D-2E39-42E6-90F0-23BF7557A2DD}" presName="sibTrans" presStyleCnt="0"/>
      <dgm:spPr/>
    </dgm:pt>
    <dgm:pt modelId="{6299F8D9-C099-4957-89C9-B328A7F93ACF}" type="pres">
      <dgm:prSet presAssocID="{9E0EA7DC-4FBF-45D1-8143-06A08D15EF32}" presName="compNode" presStyleCnt="0"/>
      <dgm:spPr/>
    </dgm:pt>
    <dgm:pt modelId="{949846FA-637E-4F5D-94AB-95E82CCD8EBC}" type="pres">
      <dgm:prSet presAssocID="{9E0EA7DC-4FBF-45D1-8143-06A08D15EF32}" presName="bgRect" presStyleLbl="bgShp" presStyleIdx="3" presStyleCnt="6"/>
      <dgm:spPr/>
    </dgm:pt>
    <dgm:pt modelId="{839D47F2-D626-437B-A91A-94E097D9A25F}" type="pres">
      <dgm:prSet presAssocID="{9E0EA7DC-4FBF-45D1-8143-06A08D15EF32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166B3B45-4BED-4815-8936-9579E61835A1}" type="pres">
      <dgm:prSet presAssocID="{9E0EA7DC-4FBF-45D1-8143-06A08D15EF32}" presName="spaceRect" presStyleCnt="0"/>
      <dgm:spPr/>
    </dgm:pt>
    <dgm:pt modelId="{0EAD1BAD-79E6-466A-A361-FCD5EA985587}" type="pres">
      <dgm:prSet presAssocID="{9E0EA7DC-4FBF-45D1-8143-06A08D15EF32}" presName="parTx" presStyleLbl="revTx" presStyleIdx="3" presStyleCnt="6">
        <dgm:presLayoutVars>
          <dgm:chMax val="0"/>
          <dgm:chPref val="0"/>
        </dgm:presLayoutVars>
      </dgm:prSet>
      <dgm:spPr/>
    </dgm:pt>
    <dgm:pt modelId="{E37036F2-0D46-43D7-9C57-177114AFAF5B}" type="pres">
      <dgm:prSet presAssocID="{61FC6E5E-C010-4A43-AA6C-912FEC5F3A28}" presName="sibTrans" presStyleCnt="0"/>
      <dgm:spPr/>
    </dgm:pt>
    <dgm:pt modelId="{C6BF355D-BD8B-4DA1-8F0B-5479595411FF}" type="pres">
      <dgm:prSet presAssocID="{BECE8BDC-1D9D-412B-8728-16C986980405}" presName="compNode" presStyleCnt="0"/>
      <dgm:spPr/>
    </dgm:pt>
    <dgm:pt modelId="{DC1C8839-72E7-424A-ACCE-93656810F114}" type="pres">
      <dgm:prSet presAssocID="{BECE8BDC-1D9D-412B-8728-16C986980405}" presName="bgRect" presStyleLbl="bgShp" presStyleIdx="4" presStyleCnt="6"/>
      <dgm:spPr/>
    </dgm:pt>
    <dgm:pt modelId="{580F00A5-283E-4D5C-8E43-7994FA50F55F}" type="pres">
      <dgm:prSet presAssocID="{BECE8BDC-1D9D-412B-8728-16C986980405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AAF4BDC3-A436-49D0-B2FB-AA007C98683B}" type="pres">
      <dgm:prSet presAssocID="{BECE8BDC-1D9D-412B-8728-16C986980405}" presName="spaceRect" presStyleCnt="0"/>
      <dgm:spPr/>
    </dgm:pt>
    <dgm:pt modelId="{2AAEF6F3-8DE9-4B40-B741-56873D03F8D4}" type="pres">
      <dgm:prSet presAssocID="{BECE8BDC-1D9D-412B-8728-16C986980405}" presName="parTx" presStyleLbl="revTx" presStyleIdx="4" presStyleCnt="6">
        <dgm:presLayoutVars>
          <dgm:chMax val="0"/>
          <dgm:chPref val="0"/>
        </dgm:presLayoutVars>
      </dgm:prSet>
      <dgm:spPr/>
    </dgm:pt>
    <dgm:pt modelId="{A39823BA-0726-48A5-BE72-23B36A1203A5}" type="pres">
      <dgm:prSet presAssocID="{4E01B6A1-C690-40F8-BFB2-96B8266901C6}" presName="sibTrans" presStyleCnt="0"/>
      <dgm:spPr/>
    </dgm:pt>
    <dgm:pt modelId="{A05AAAC7-7052-4D66-8EA4-663B5907F66B}" type="pres">
      <dgm:prSet presAssocID="{941D993F-3B51-4FB0-A32F-0A3687B2C9F4}" presName="compNode" presStyleCnt="0"/>
      <dgm:spPr/>
    </dgm:pt>
    <dgm:pt modelId="{735A78B4-98D4-444E-81A7-0A46E91900C1}" type="pres">
      <dgm:prSet presAssocID="{941D993F-3B51-4FB0-A32F-0A3687B2C9F4}" presName="bgRect" presStyleLbl="bgShp" presStyleIdx="5" presStyleCnt="6"/>
      <dgm:spPr/>
    </dgm:pt>
    <dgm:pt modelId="{E12390BA-B4FE-44C9-859C-F71C95D38479}" type="pres">
      <dgm:prSet presAssocID="{941D993F-3B51-4FB0-A32F-0A3687B2C9F4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4C519AB5-548A-4BFC-A262-C59524C07D0A}" type="pres">
      <dgm:prSet presAssocID="{941D993F-3B51-4FB0-A32F-0A3687B2C9F4}" presName="spaceRect" presStyleCnt="0"/>
      <dgm:spPr/>
    </dgm:pt>
    <dgm:pt modelId="{68C3A339-E877-4276-A5BD-277A7E513AAC}" type="pres">
      <dgm:prSet presAssocID="{941D993F-3B51-4FB0-A32F-0A3687B2C9F4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76619804-CA8E-41AA-856A-3768C1B77316}" srcId="{B08E95F4-1A32-4B09-8399-8130887E1421}" destId="{66F40EBC-B04B-47A3-B610-E0F1AA50F1CA}" srcOrd="0" destOrd="0" parTransId="{F87BFBC8-5E02-4D85-96B9-7CB139F9F273}" sibTransId="{6E5388DF-C0CB-46D3-8D3B-21FA3CBA728D}"/>
    <dgm:cxn modelId="{FE88F843-9D03-43D4-A11F-94034AB4FE92}" srcId="{B08E95F4-1A32-4B09-8399-8130887E1421}" destId="{123418C8-8C47-469E-A1DB-F0785C574B7F}" srcOrd="2" destOrd="0" parTransId="{4A90C434-7430-4942-8E8D-47276C0FDC31}" sibTransId="{8DC7464D-2E39-42E6-90F0-23BF7557A2DD}"/>
    <dgm:cxn modelId="{38019E64-54D5-4EE0-98C8-26F8CE844F73}" srcId="{B08E95F4-1A32-4B09-8399-8130887E1421}" destId="{941D993F-3B51-4FB0-A32F-0A3687B2C9F4}" srcOrd="5" destOrd="0" parTransId="{058A270C-186D-4DC5-A36D-E60A3DF5AAAC}" sibTransId="{82A123A6-779D-4E1B-894F-3D52D187AAD9}"/>
    <dgm:cxn modelId="{AAD26E5A-60B4-40FA-9386-3165D1CF4C91}" srcId="{B08E95F4-1A32-4B09-8399-8130887E1421}" destId="{BECE8BDC-1D9D-412B-8728-16C986980405}" srcOrd="4" destOrd="0" parTransId="{0B07CD26-5678-46BF-B941-A33BD7A0A4A0}" sibTransId="{4E01B6A1-C690-40F8-BFB2-96B8266901C6}"/>
    <dgm:cxn modelId="{D0AB887B-B8AC-4B94-A425-E5634AEC6E96}" srcId="{B08E95F4-1A32-4B09-8399-8130887E1421}" destId="{9E0EA7DC-4FBF-45D1-8143-06A08D15EF32}" srcOrd="3" destOrd="0" parTransId="{095647F2-0C80-4EE0-970A-CC626BD666D0}" sibTransId="{61FC6E5E-C010-4A43-AA6C-912FEC5F3A28}"/>
    <dgm:cxn modelId="{CF1F188B-5862-4F74-A4FA-DC608167C6CE}" type="presOf" srcId="{BECE8BDC-1D9D-412B-8728-16C986980405}" destId="{2AAEF6F3-8DE9-4B40-B741-56873D03F8D4}" srcOrd="0" destOrd="0" presId="urn:microsoft.com/office/officeart/2018/2/layout/IconVerticalSolidList"/>
    <dgm:cxn modelId="{B713319E-9D84-4A61-AFA1-22EFB5293B66}" type="presOf" srcId="{123418C8-8C47-469E-A1DB-F0785C574B7F}" destId="{A5C693D0-962A-4EC3-9D8B-46EED3BE2E63}" srcOrd="0" destOrd="0" presId="urn:microsoft.com/office/officeart/2018/2/layout/IconVerticalSolidList"/>
    <dgm:cxn modelId="{CBFEBAA5-C39E-409E-88CC-4DBBA297F58B}" type="presOf" srcId="{66F40EBC-B04B-47A3-B610-E0F1AA50F1CA}" destId="{DF6E8F9E-600A-4BF6-8A12-F8C60432C188}" srcOrd="0" destOrd="0" presId="urn:microsoft.com/office/officeart/2018/2/layout/IconVerticalSolidList"/>
    <dgm:cxn modelId="{71C89EC4-2E41-4675-A6D8-A50CAAC34C4A}" type="presOf" srcId="{B08E95F4-1A32-4B09-8399-8130887E1421}" destId="{95D0070F-30BC-48DD-87AE-EBF8BD5707F8}" srcOrd="0" destOrd="0" presId="urn:microsoft.com/office/officeart/2018/2/layout/IconVerticalSolidList"/>
    <dgm:cxn modelId="{9DAC7DCA-FD45-4243-9606-E7470083D0B7}" type="presOf" srcId="{F7910B8E-4684-48C2-90A8-2CAD3FE5D379}" destId="{126AF8AF-DEE4-485B-9726-E6F7FCCF0461}" srcOrd="0" destOrd="0" presId="urn:microsoft.com/office/officeart/2018/2/layout/IconVerticalSolidList"/>
    <dgm:cxn modelId="{B63481CB-EF80-4309-890A-77A6598D498F}" type="presOf" srcId="{941D993F-3B51-4FB0-A32F-0A3687B2C9F4}" destId="{68C3A339-E877-4276-A5BD-277A7E513AAC}" srcOrd="0" destOrd="0" presId="urn:microsoft.com/office/officeart/2018/2/layout/IconVerticalSolidList"/>
    <dgm:cxn modelId="{7218B3CC-14EE-46D9-A58E-E51701F2470C}" srcId="{B08E95F4-1A32-4B09-8399-8130887E1421}" destId="{F7910B8E-4684-48C2-90A8-2CAD3FE5D379}" srcOrd="1" destOrd="0" parTransId="{F6459FE5-4BB9-484F-8073-9E8B76C267EE}" sibTransId="{A1A65D84-10AD-4E71-8F8E-33411D2E6AC4}"/>
    <dgm:cxn modelId="{ECCF17E7-0995-4713-B782-4A6424E18E74}" type="presOf" srcId="{9E0EA7DC-4FBF-45D1-8143-06A08D15EF32}" destId="{0EAD1BAD-79E6-466A-A361-FCD5EA985587}" srcOrd="0" destOrd="0" presId="urn:microsoft.com/office/officeart/2018/2/layout/IconVerticalSolidList"/>
    <dgm:cxn modelId="{80C7FDE1-46FB-4A70-B23A-98C11DD654F8}" type="presParOf" srcId="{95D0070F-30BC-48DD-87AE-EBF8BD5707F8}" destId="{9A300525-59F4-4662-96D9-42792234B4DF}" srcOrd="0" destOrd="0" presId="urn:microsoft.com/office/officeart/2018/2/layout/IconVerticalSolidList"/>
    <dgm:cxn modelId="{D740A26D-71CC-443F-9BF8-24A8E70781C9}" type="presParOf" srcId="{9A300525-59F4-4662-96D9-42792234B4DF}" destId="{4E4D5B86-619E-45E4-852D-1C1BDB83507B}" srcOrd="0" destOrd="0" presId="urn:microsoft.com/office/officeart/2018/2/layout/IconVerticalSolidList"/>
    <dgm:cxn modelId="{4E754AF4-8A2C-4FB6-9E53-139F0367417D}" type="presParOf" srcId="{9A300525-59F4-4662-96D9-42792234B4DF}" destId="{1E8656C8-79FD-4729-868A-44B633299A11}" srcOrd="1" destOrd="0" presId="urn:microsoft.com/office/officeart/2018/2/layout/IconVerticalSolidList"/>
    <dgm:cxn modelId="{9600535F-D20A-4607-83FA-6DF2EF962247}" type="presParOf" srcId="{9A300525-59F4-4662-96D9-42792234B4DF}" destId="{78196DFD-D2DD-4640-8424-5D4185F9BDF8}" srcOrd="2" destOrd="0" presId="urn:microsoft.com/office/officeart/2018/2/layout/IconVerticalSolidList"/>
    <dgm:cxn modelId="{D9698376-BAD1-4F50-BC54-1701F14BFCD5}" type="presParOf" srcId="{9A300525-59F4-4662-96D9-42792234B4DF}" destId="{DF6E8F9E-600A-4BF6-8A12-F8C60432C188}" srcOrd="3" destOrd="0" presId="urn:microsoft.com/office/officeart/2018/2/layout/IconVerticalSolidList"/>
    <dgm:cxn modelId="{1D4F78D4-FD7E-49E0-A6F9-360AB0ED211D}" type="presParOf" srcId="{95D0070F-30BC-48DD-87AE-EBF8BD5707F8}" destId="{12952C76-353C-48BF-9726-4B9504C32AFC}" srcOrd="1" destOrd="0" presId="urn:microsoft.com/office/officeart/2018/2/layout/IconVerticalSolidList"/>
    <dgm:cxn modelId="{CEF2542A-C0E0-4FAF-8056-BC976EB4820D}" type="presParOf" srcId="{95D0070F-30BC-48DD-87AE-EBF8BD5707F8}" destId="{7481B052-1F1E-4EC5-A163-B5F4A07DD4D9}" srcOrd="2" destOrd="0" presId="urn:microsoft.com/office/officeart/2018/2/layout/IconVerticalSolidList"/>
    <dgm:cxn modelId="{34AD911F-CEE2-45E3-838D-6C8F3F56B635}" type="presParOf" srcId="{7481B052-1F1E-4EC5-A163-B5F4A07DD4D9}" destId="{EDC0E7AA-D7E7-4FA3-9C95-18B94BE9BD44}" srcOrd="0" destOrd="0" presId="urn:microsoft.com/office/officeart/2018/2/layout/IconVerticalSolidList"/>
    <dgm:cxn modelId="{9A2A164C-6A25-4D80-B7D8-4A1A603C55AB}" type="presParOf" srcId="{7481B052-1F1E-4EC5-A163-B5F4A07DD4D9}" destId="{CABA692C-FB2A-48DD-A2A6-805782A235EC}" srcOrd="1" destOrd="0" presId="urn:microsoft.com/office/officeart/2018/2/layout/IconVerticalSolidList"/>
    <dgm:cxn modelId="{B90FDDA1-EF99-4F5F-A95F-A2FE3846149B}" type="presParOf" srcId="{7481B052-1F1E-4EC5-A163-B5F4A07DD4D9}" destId="{F93C3EE7-E719-4566-B67A-31D3FC8A4704}" srcOrd="2" destOrd="0" presId="urn:microsoft.com/office/officeart/2018/2/layout/IconVerticalSolidList"/>
    <dgm:cxn modelId="{183E854B-CF4A-499E-B70C-670DFEE8C8A0}" type="presParOf" srcId="{7481B052-1F1E-4EC5-A163-B5F4A07DD4D9}" destId="{126AF8AF-DEE4-485B-9726-E6F7FCCF0461}" srcOrd="3" destOrd="0" presId="urn:microsoft.com/office/officeart/2018/2/layout/IconVerticalSolidList"/>
    <dgm:cxn modelId="{475E73E6-6682-4FAE-9866-F8EF6D747BA3}" type="presParOf" srcId="{95D0070F-30BC-48DD-87AE-EBF8BD5707F8}" destId="{7C9AB6DA-9766-48E9-B925-8071C166AB21}" srcOrd="3" destOrd="0" presId="urn:microsoft.com/office/officeart/2018/2/layout/IconVerticalSolidList"/>
    <dgm:cxn modelId="{8E3DAA91-A8BF-47B9-ACA3-9AD158ED0AEA}" type="presParOf" srcId="{95D0070F-30BC-48DD-87AE-EBF8BD5707F8}" destId="{2FF504B2-91A2-4D76-B197-035E87D57D3D}" srcOrd="4" destOrd="0" presId="urn:microsoft.com/office/officeart/2018/2/layout/IconVerticalSolidList"/>
    <dgm:cxn modelId="{04F1C721-5F46-4898-B6D4-F058A087EB44}" type="presParOf" srcId="{2FF504B2-91A2-4D76-B197-035E87D57D3D}" destId="{6B63EAC2-D57E-4109-9073-756E94FC793A}" srcOrd="0" destOrd="0" presId="urn:microsoft.com/office/officeart/2018/2/layout/IconVerticalSolidList"/>
    <dgm:cxn modelId="{82EA0359-CF0E-4CC0-B2C0-34B7BC6AC579}" type="presParOf" srcId="{2FF504B2-91A2-4D76-B197-035E87D57D3D}" destId="{05DEFA17-AB42-44A1-875E-209BE5288434}" srcOrd="1" destOrd="0" presId="urn:microsoft.com/office/officeart/2018/2/layout/IconVerticalSolidList"/>
    <dgm:cxn modelId="{29F201DA-AE41-4E65-B78D-EBB485F3F4C7}" type="presParOf" srcId="{2FF504B2-91A2-4D76-B197-035E87D57D3D}" destId="{75DA0548-2396-4542-9100-8F983BB87DD2}" srcOrd="2" destOrd="0" presId="urn:microsoft.com/office/officeart/2018/2/layout/IconVerticalSolidList"/>
    <dgm:cxn modelId="{F4DE74E7-B546-4524-A717-DD37ABD9DC15}" type="presParOf" srcId="{2FF504B2-91A2-4D76-B197-035E87D57D3D}" destId="{A5C693D0-962A-4EC3-9D8B-46EED3BE2E63}" srcOrd="3" destOrd="0" presId="urn:microsoft.com/office/officeart/2018/2/layout/IconVerticalSolidList"/>
    <dgm:cxn modelId="{9C77E18F-FD53-42C9-A528-332DBCFA7756}" type="presParOf" srcId="{95D0070F-30BC-48DD-87AE-EBF8BD5707F8}" destId="{160B5ED3-665B-4740-AC01-E486158BDFE0}" srcOrd="5" destOrd="0" presId="urn:microsoft.com/office/officeart/2018/2/layout/IconVerticalSolidList"/>
    <dgm:cxn modelId="{F49FAFD4-46AE-4AE9-9E94-9BA227E58FD3}" type="presParOf" srcId="{95D0070F-30BC-48DD-87AE-EBF8BD5707F8}" destId="{6299F8D9-C099-4957-89C9-B328A7F93ACF}" srcOrd="6" destOrd="0" presId="urn:microsoft.com/office/officeart/2018/2/layout/IconVerticalSolidList"/>
    <dgm:cxn modelId="{6FC11653-3C66-46B0-9970-78B1C978F01C}" type="presParOf" srcId="{6299F8D9-C099-4957-89C9-B328A7F93ACF}" destId="{949846FA-637E-4F5D-94AB-95E82CCD8EBC}" srcOrd="0" destOrd="0" presId="urn:microsoft.com/office/officeart/2018/2/layout/IconVerticalSolidList"/>
    <dgm:cxn modelId="{082D55B9-A06A-4023-95FE-BF41F1E710FE}" type="presParOf" srcId="{6299F8D9-C099-4957-89C9-B328A7F93ACF}" destId="{839D47F2-D626-437B-A91A-94E097D9A25F}" srcOrd="1" destOrd="0" presId="urn:microsoft.com/office/officeart/2018/2/layout/IconVerticalSolidList"/>
    <dgm:cxn modelId="{90F0C454-C871-46DB-A64D-EC38D58333D3}" type="presParOf" srcId="{6299F8D9-C099-4957-89C9-B328A7F93ACF}" destId="{166B3B45-4BED-4815-8936-9579E61835A1}" srcOrd="2" destOrd="0" presId="urn:microsoft.com/office/officeart/2018/2/layout/IconVerticalSolidList"/>
    <dgm:cxn modelId="{E68979D3-890B-4E70-B5BD-B0F6A79D4C73}" type="presParOf" srcId="{6299F8D9-C099-4957-89C9-B328A7F93ACF}" destId="{0EAD1BAD-79E6-466A-A361-FCD5EA985587}" srcOrd="3" destOrd="0" presId="urn:microsoft.com/office/officeart/2018/2/layout/IconVerticalSolidList"/>
    <dgm:cxn modelId="{CBD70911-3085-4DA8-8553-B6B13FF95284}" type="presParOf" srcId="{95D0070F-30BC-48DD-87AE-EBF8BD5707F8}" destId="{E37036F2-0D46-43D7-9C57-177114AFAF5B}" srcOrd="7" destOrd="0" presId="urn:microsoft.com/office/officeart/2018/2/layout/IconVerticalSolidList"/>
    <dgm:cxn modelId="{526BC9E0-1BD4-4F2F-917B-CCC3241452A7}" type="presParOf" srcId="{95D0070F-30BC-48DD-87AE-EBF8BD5707F8}" destId="{C6BF355D-BD8B-4DA1-8F0B-5479595411FF}" srcOrd="8" destOrd="0" presId="urn:microsoft.com/office/officeart/2018/2/layout/IconVerticalSolidList"/>
    <dgm:cxn modelId="{89FC2B4A-9FE0-4167-ABB0-A6DF2EA05C9F}" type="presParOf" srcId="{C6BF355D-BD8B-4DA1-8F0B-5479595411FF}" destId="{DC1C8839-72E7-424A-ACCE-93656810F114}" srcOrd="0" destOrd="0" presId="urn:microsoft.com/office/officeart/2018/2/layout/IconVerticalSolidList"/>
    <dgm:cxn modelId="{DC439276-B7AA-411C-9946-B202B3BCF0E8}" type="presParOf" srcId="{C6BF355D-BD8B-4DA1-8F0B-5479595411FF}" destId="{580F00A5-283E-4D5C-8E43-7994FA50F55F}" srcOrd="1" destOrd="0" presId="urn:microsoft.com/office/officeart/2018/2/layout/IconVerticalSolidList"/>
    <dgm:cxn modelId="{D23BE725-F5E3-474D-90DD-B990E88F0B82}" type="presParOf" srcId="{C6BF355D-BD8B-4DA1-8F0B-5479595411FF}" destId="{AAF4BDC3-A436-49D0-B2FB-AA007C98683B}" srcOrd="2" destOrd="0" presId="urn:microsoft.com/office/officeart/2018/2/layout/IconVerticalSolidList"/>
    <dgm:cxn modelId="{BB74586E-62E9-4EC5-9532-5F33A2E0C1F7}" type="presParOf" srcId="{C6BF355D-BD8B-4DA1-8F0B-5479595411FF}" destId="{2AAEF6F3-8DE9-4B40-B741-56873D03F8D4}" srcOrd="3" destOrd="0" presId="urn:microsoft.com/office/officeart/2018/2/layout/IconVerticalSolidList"/>
    <dgm:cxn modelId="{45EC1444-52A5-4171-B389-8FECF6C96271}" type="presParOf" srcId="{95D0070F-30BC-48DD-87AE-EBF8BD5707F8}" destId="{A39823BA-0726-48A5-BE72-23B36A1203A5}" srcOrd="9" destOrd="0" presId="urn:microsoft.com/office/officeart/2018/2/layout/IconVerticalSolidList"/>
    <dgm:cxn modelId="{EBA870C1-0204-48CC-ABEA-16AC04D8C59F}" type="presParOf" srcId="{95D0070F-30BC-48DD-87AE-EBF8BD5707F8}" destId="{A05AAAC7-7052-4D66-8EA4-663B5907F66B}" srcOrd="10" destOrd="0" presId="urn:microsoft.com/office/officeart/2018/2/layout/IconVerticalSolidList"/>
    <dgm:cxn modelId="{B9802932-BC3E-45B8-977C-53635B88F21B}" type="presParOf" srcId="{A05AAAC7-7052-4D66-8EA4-663B5907F66B}" destId="{735A78B4-98D4-444E-81A7-0A46E91900C1}" srcOrd="0" destOrd="0" presId="urn:microsoft.com/office/officeart/2018/2/layout/IconVerticalSolidList"/>
    <dgm:cxn modelId="{2E538C6D-7E91-4617-9FF6-7BE123CC6AD5}" type="presParOf" srcId="{A05AAAC7-7052-4D66-8EA4-663B5907F66B}" destId="{E12390BA-B4FE-44C9-859C-F71C95D38479}" srcOrd="1" destOrd="0" presId="urn:microsoft.com/office/officeart/2018/2/layout/IconVerticalSolidList"/>
    <dgm:cxn modelId="{C5CFE45E-21FF-4D1F-BA89-ADED5F213D83}" type="presParOf" srcId="{A05AAAC7-7052-4D66-8EA4-663B5907F66B}" destId="{4C519AB5-548A-4BFC-A262-C59524C07D0A}" srcOrd="2" destOrd="0" presId="urn:microsoft.com/office/officeart/2018/2/layout/IconVerticalSolidList"/>
    <dgm:cxn modelId="{7250F0AF-FA7E-4CFA-A8B4-EF7831A75568}" type="presParOf" srcId="{A05AAAC7-7052-4D66-8EA4-663B5907F66B}" destId="{68C3A339-E877-4276-A5BD-277A7E513AA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56793D-F27A-491F-B411-E3A3CF8BD90F}">
      <dsp:nvSpPr>
        <dsp:cNvPr id="0" name=""/>
        <dsp:cNvSpPr/>
      </dsp:nvSpPr>
      <dsp:spPr>
        <a:xfrm>
          <a:off x="3078" y="1250737"/>
          <a:ext cx="2198131" cy="139581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41E30-F12E-452D-B21D-07291A9054A3}">
      <dsp:nvSpPr>
        <dsp:cNvPr id="0" name=""/>
        <dsp:cNvSpPr/>
      </dsp:nvSpPr>
      <dsp:spPr>
        <a:xfrm>
          <a:off x="247315" y="1482762"/>
          <a:ext cx="2198131" cy="139581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Century Schoolbook" panose="02040604050505020304"/>
            </a:rPr>
            <a:t>INFORMATION SOURCE (GARY)</a:t>
          </a:r>
        </a:p>
      </dsp:txBody>
      <dsp:txXfrm>
        <a:off x="288197" y="1523644"/>
        <a:ext cx="2116367" cy="1314049"/>
      </dsp:txXfrm>
    </dsp:sp>
    <dsp:sp modelId="{80238D19-BD75-4ACB-BC95-608DCC66EF03}">
      <dsp:nvSpPr>
        <dsp:cNvPr id="0" name=""/>
        <dsp:cNvSpPr/>
      </dsp:nvSpPr>
      <dsp:spPr>
        <a:xfrm>
          <a:off x="2689683" y="1250737"/>
          <a:ext cx="2198131" cy="139581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0A40E0-4000-4A8E-9BC3-E1A1B653110A}">
      <dsp:nvSpPr>
        <dsp:cNvPr id="0" name=""/>
        <dsp:cNvSpPr/>
      </dsp:nvSpPr>
      <dsp:spPr>
        <a:xfrm>
          <a:off x="2933920" y="1482762"/>
          <a:ext cx="2198131" cy="139581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Century Schoolbook" panose="02040604050505020304"/>
            </a:rPr>
            <a:t>TRANSMITTE (ENCODE MESSAGE WEAR YOUR HAIR NETS, CHECK THE TEMPERATURE)</a:t>
          </a:r>
        </a:p>
      </dsp:txBody>
      <dsp:txXfrm>
        <a:off x="2974802" y="1523644"/>
        <a:ext cx="2116367" cy="1314049"/>
      </dsp:txXfrm>
    </dsp:sp>
    <dsp:sp modelId="{42881F99-6A69-4EDB-81B7-ED5F42D70435}">
      <dsp:nvSpPr>
        <dsp:cNvPr id="0" name=""/>
        <dsp:cNvSpPr/>
      </dsp:nvSpPr>
      <dsp:spPr>
        <a:xfrm>
          <a:off x="5376288" y="1250737"/>
          <a:ext cx="2198131" cy="139581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4168E5-BB16-4E1D-A15F-F19421E3E9D1}">
      <dsp:nvSpPr>
        <dsp:cNvPr id="0" name=""/>
        <dsp:cNvSpPr/>
      </dsp:nvSpPr>
      <dsp:spPr>
        <a:xfrm>
          <a:off x="5620525" y="1482762"/>
          <a:ext cx="2198131" cy="139581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Century Schoolbook" panose="02040604050505020304"/>
            </a:rPr>
            <a:t>CHANNEL</a:t>
          </a:r>
          <a:endParaRPr lang="en-GB" sz="1300" kern="1200"/>
        </a:p>
      </dsp:txBody>
      <dsp:txXfrm>
        <a:off x="5661407" y="1523644"/>
        <a:ext cx="2116367" cy="1314049"/>
      </dsp:txXfrm>
    </dsp:sp>
    <dsp:sp modelId="{69AAC4C0-804F-4F27-A53F-4D5961A04BFE}">
      <dsp:nvSpPr>
        <dsp:cNvPr id="0" name=""/>
        <dsp:cNvSpPr/>
      </dsp:nvSpPr>
      <dsp:spPr>
        <a:xfrm>
          <a:off x="8062894" y="1250737"/>
          <a:ext cx="2198131" cy="139581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41DBDF-2C72-452F-BAB0-9A53544433ED}">
      <dsp:nvSpPr>
        <dsp:cNvPr id="0" name=""/>
        <dsp:cNvSpPr/>
      </dsp:nvSpPr>
      <dsp:spPr>
        <a:xfrm>
          <a:off x="8307130" y="1482762"/>
          <a:ext cx="2198131" cy="1395813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>
              <a:latin typeface="Century Schoolbook" panose="02040604050505020304"/>
            </a:rPr>
            <a:t>RECIEVERS</a:t>
          </a:r>
          <a:endParaRPr lang="en-GB" sz="1300" kern="1200"/>
        </a:p>
      </dsp:txBody>
      <dsp:txXfrm>
        <a:off x="8348012" y="1523644"/>
        <a:ext cx="2116367" cy="1314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EEDB77-4D9E-4240-BD8B-A19A4686C230}">
      <dsp:nvSpPr>
        <dsp:cNvPr id="0" name=""/>
        <dsp:cNvSpPr/>
      </dsp:nvSpPr>
      <dsp:spPr>
        <a:xfrm>
          <a:off x="229735" y="418923"/>
          <a:ext cx="1162226" cy="1162226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A734A9-A0F5-4ACA-9DEE-5A9D19B45CCF}">
      <dsp:nvSpPr>
        <dsp:cNvPr id="0" name=""/>
        <dsp:cNvSpPr/>
      </dsp:nvSpPr>
      <dsp:spPr>
        <a:xfrm>
          <a:off x="473803" y="662990"/>
          <a:ext cx="674091" cy="67409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550F6F-7EE7-48E6-BA14-8BFEE1E5CD1D}">
      <dsp:nvSpPr>
        <dsp:cNvPr id="0" name=""/>
        <dsp:cNvSpPr/>
      </dsp:nvSpPr>
      <dsp:spPr>
        <a:xfrm>
          <a:off x="1641011" y="418923"/>
          <a:ext cx="2739534" cy="116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>
              <a:solidFill>
                <a:schemeClr val="bg1"/>
              </a:solidFill>
              <a:latin typeface="Arial"/>
              <a:cs typeface="Arial"/>
            </a:rPr>
            <a:t>USE VISUAL COMMUNICATION</a:t>
          </a:r>
          <a:endParaRPr lang="en-US" sz="2400" b="1" kern="1200">
            <a:solidFill>
              <a:schemeClr val="bg1"/>
            </a:solidFill>
            <a:latin typeface="Arial"/>
            <a:cs typeface="Arial"/>
          </a:endParaRPr>
        </a:p>
      </dsp:txBody>
      <dsp:txXfrm>
        <a:off x="1641011" y="418923"/>
        <a:ext cx="2739534" cy="1162226"/>
      </dsp:txXfrm>
    </dsp:sp>
    <dsp:sp modelId="{AF2B8F2C-9370-4AAD-A018-B589AAB22CFE}">
      <dsp:nvSpPr>
        <dsp:cNvPr id="0" name=""/>
        <dsp:cNvSpPr/>
      </dsp:nvSpPr>
      <dsp:spPr>
        <a:xfrm>
          <a:off x="4857888" y="418923"/>
          <a:ext cx="1162226" cy="1162226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BA27B7-FDE1-49AE-B8DE-8860B15C3772}">
      <dsp:nvSpPr>
        <dsp:cNvPr id="0" name=""/>
        <dsp:cNvSpPr/>
      </dsp:nvSpPr>
      <dsp:spPr>
        <a:xfrm>
          <a:off x="5101956" y="662990"/>
          <a:ext cx="674091" cy="67409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7A7C9C-D536-45FF-A06F-B1DB485B4677}">
      <dsp:nvSpPr>
        <dsp:cNvPr id="0" name=""/>
        <dsp:cNvSpPr/>
      </dsp:nvSpPr>
      <dsp:spPr>
        <a:xfrm>
          <a:off x="6269163" y="418923"/>
          <a:ext cx="2739534" cy="116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>
              <a:solidFill>
                <a:schemeClr val="bg1"/>
              </a:solidFill>
              <a:latin typeface="Arial"/>
              <a:cs typeface="Arial"/>
            </a:rPr>
            <a:t>DESIGNATED QUIET ZONES</a:t>
          </a:r>
          <a:endParaRPr lang="en-US" sz="2400" b="1" kern="1200">
            <a:solidFill>
              <a:schemeClr val="bg1"/>
            </a:solidFill>
            <a:latin typeface="Arial"/>
            <a:cs typeface="Arial"/>
          </a:endParaRPr>
        </a:p>
      </dsp:txBody>
      <dsp:txXfrm>
        <a:off x="6269163" y="418923"/>
        <a:ext cx="2739534" cy="1162226"/>
      </dsp:txXfrm>
    </dsp:sp>
    <dsp:sp modelId="{EC08A865-A1B7-4908-B87B-8D7131B8BEE2}">
      <dsp:nvSpPr>
        <dsp:cNvPr id="0" name=""/>
        <dsp:cNvSpPr/>
      </dsp:nvSpPr>
      <dsp:spPr>
        <a:xfrm>
          <a:off x="229735" y="2228849"/>
          <a:ext cx="1162226" cy="1162226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3F8C1-F95F-4D97-815D-6F38E091813C}">
      <dsp:nvSpPr>
        <dsp:cNvPr id="0" name=""/>
        <dsp:cNvSpPr/>
      </dsp:nvSpPr>
      <dsp:spPr>
        <a:xfrm>
          <a:off x="473803" y="2472917"/>
          <a:ext cx="674091" cy="67409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6B359A-8647-431F-BA61-843215C4D8A6}">
      <dsp:nvSpPr>
        <dsp:cNvPr id="0" name=""/>
        <dsp:cNvSpPr/>
      </dsp:nvSpPr>
      <dsp:spPr>
        <a:xfrm>
          <a:off x="1641011" y="2228849"/>
          <a:ext cx="2739534" cy="116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>
              <a:solidFill>
                <a:schemeClr val="bg1"/>
              </a:solidFill>
              <a:latin typeface="Arial"/>
              <a:cs typeface="Arial"/>
            </a:rPr>
            <a:t>INVEST IN NOISE REDUCTION EQUIPMENTS</a:t>
          </a:r>
          <a:endParaRPr lang="en-US" sz="2400" b="1" kern="1200">
            <a:solidFill>
              <a:schemeClr val="bg1"/>
            </a:solidFill>
            <a:latin typeface="Arial"/>
            <a:cs typeface="Arial"/>
          </a:endParaRPr>
        </a:p>
      </dsp:txBody>
      <dsp:txXfrm>
        <a:off x="1641011" y="2228849"/>
        <a:ext cx="2739534" cy="1162226"/>
      </dsp:txXfrm>
    </dsp:sp>
    <dsp:sp modelId="{61E4263D-910C-44E8-B80E-660E56D083F7}">
      <dsp:nvSpPr>
        <dsp:cNvPr id="0" name=""/>
        <dsp:cNvSpPr/>
      </dsp:nvSpPr>
      <dsp:spPr>
        <a:xfrm>
          <a:off x="4857888" y="2228849"/>
          <a:ext cx="1162226" cy="1162226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3041BB-44D4-4C5A-AF89-1397D279EF26}">
      <dsp:nvSpPr>
        <dsp:cNvPr id="0" name=""/>
        <dsp:cNvSpPr/>
      </dsp:nvSpPr>
      <dsp:spPr>
        <a:xfrm>
          <a:off x="5101956" y="2472917"/>
          <a:ext cx="674091" cy="67409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487132-182B-4AFF-9AB1-DA218C078C41}">
      <dsp:nvSpPr>
        <dsp:cNvPr id="0" name=""/>
        <dsp:cNvSpPr/>
      </dsp:nvSpPr>
      <dsp:spPr>
        <a:xfrm>
          <a:off x="6269163" y="2228849"/>
          <a:ext cx="2739534" cy="1162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>
              <a:solidFill>
                <a:schemeClr val="bg1"/>
              </a:solidFill>
              <a:latin typeface="Arial"/>
              <a:cs typeface="Arial"/>
            </a:rPr>
            <a:t>USE WRITTEN OR VISUAL BACKUP</a:t>
          </a:r>
        </a:p>
      </dsp:txBody>
      <dsp:txXfrm>
        <a:off x="6269163" y="2228849"/>
        <a:ext cx="2739534" cy="11622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64CDB-36C3-4596-AC26-EB6F7967723C}">
      <dsp:nvSpPr>
        <dsp:cNvPr id="0" name=""/>
        <dsp:cNvSpPr/>
      </dsp:nvSpPr>
      <dsp:spPr>
        <a:xfrm>
          <a:off x="68127" y="728043"/>
          <a:ext cx="688117" cy="68811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58A383-031F-4D68-8A8C-874C17D8706D}">
      <dsp:nvSpPr>
        <dsp:cNvPr id="0" name=""/>
        <dsp:cNvSpPr/>
      </dsp:nvSpPr>
      <dsp:spPr>
        <a:xfrm>
          <a:off x="212631" y="872548"/>
          <a:ext cx="399108" cy="3991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434076-0B82-4DC9-BE80-4C83829140EE}">
      <dsp:nvSpPr>
        <dsp:cNvPr id="0" name=""/>
        <dsp:cNvSpPr/>
      </dsp:nvSpPr>
      <dsp:spPr>
        <a:xfrm>
          <a:off x="903698" y="728043"/>
          <a:ext cx="1621991" cy="688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solidFill>
                <a:srgbClr val="002060"/>
              </a:solidFill>
              <a:latin typeface="Arial"/>
              <a:cs typeface="Arial"/>
            </a:rPr>
            <a:t>Improve communication with multilingual materials </a:t>
          </a:r>
          <a:endParaRPr lang="en-US" sz="1300" b="1" kern="1200">
            <a:solidFill>
              <a:srgbClr val="002060"/>
            </a:solidFill>
            <a:latin typeface="Arial"/>
            <a:cs typeface="Arial"/>
          </a:endParaRPr>
        </a:p>
      </dsp:txBody>
      <dsp:txXfrm>
        <a:off x="903698" y="728043"/>
        <a:ext cx="1621991" cy="688117"/>
      </dsp:txXfrm>
    </dsp:sp>
    <dsp:sp modelId="{EC29FB17-8767-4EBB-84D3-34AB75F5F221}">
      <dsp:nvSpPr>
        <dsp:cNvPr id="0" name=""/>
        <dsp:cNvSpPr/>
      </dsp:nvSpPr>
      <dsp:spPr>
        <a:xfrm>
          <a:off x="2808309" y="728043"/>
          <a:ext cx="688117" cy="68811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1FF69-5DD7-4B83-940F-E1B2301181B2}">
      <dsp:nvSpPr>
        <dsp:cNvPr id="0" name=""/>
        <dsp:cNvSpPr/>
      </dsp:nvSpPr>
      <dsp:spPr>
        <a:xfrm>
          <a:off x="2952814" y="872548"/>
          <a:ext cx="399108" cy="3991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93A1B8-839C-49EB-BDAE-9A120F26714D}">
      <dsp:nvSpPr>
        <dsp:cNvPr id="0" name=""/>
        <dsp:cNvSpPr/>
      </dsp:nvSpPr>
      <dsp:spPr>
        <a:xfrm>
          <a:off x="3643880" y="728043"/>
          <a:ext cx="1621991" cy="688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solidFill>
                <a:srgbClr val="002060"/>
              </a:solidFill>
              <a:latin typeface="Arial"/>
              <a:cs typeface="Arial"/>
            </a:rPr>
            <a:t>Provide interpreters </a:t>
          </a:r>
          <a:endParaRPr lang="en-US" sz="1300" b="1" kern="1200">
            <a:solidFill>
              <a:srgbClr val="002060"/>
            </a:solidFill>
            <a:latin typeface="Arial"/>
            <a:cs typeface="Arial"/>
          </a:endParaRPr>
        </a:p>
      </dsp:txBody>
      <dsp:txXfrm>
        <a:off x="3643880" y="728043"/>
        <a:ext cx="1621991" cy="688117"/>
      </dsp:txXfrm>
    </dsp:sp>
    <dsp:sp modelId="{B6B3455E-BF18-4A79-88AC-0DAACFE743AF}">
      <dsp:nvSpPr>
        <dsp:cNvPr id="0" name=""/>
        <dsp:cNvSpPr/>
      </dsp:nvSpPr>
      <dsp:spPr>
        <a:xfrm>
          <a:off x="68127" y="2322941"/>
          <a:ext cx="688117" cy="68811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1AD11A-BD22-4D7A-9F75-BD39D6D30DC5}">
      <dsp:nvSpPr>
        <dsp:cNvPr id="0" name=""/>
        <dsp:cNvSpPr/>
      </dsp:nvSpPr>
      <dsp:spPr>
        <a:xfrm>
          <a:off x="212631" y="2467445"/>
          <a:ext cx="399108" cy="3991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DB90A8-855C-4CDA-AE0E-6D4D3AF4A08F}">
      <dsp:nvSpPr>
        <dsp:cNvPr id="0" name=""/>
        <dsp:cNvSpPr/>
      </dsp:nvSpPr>
      <dsp:spPr>
        <a:xfrm>
          <a:off x="903698" y="2322941"/>
          <a:ext cx="1621991" cy="688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solidFill>
                <a:srgbClr val="002060"/>
              </a:solidFill>
              <a:latin typeface="Arial"/>
              <a:cs typeface="Arial"/>
            </a:rPr>
            <a:t>Give simple English training </a:t>
          </a:r>
          <a:endParaRPr lang="en-US" sz="1300" b="1" kern="1200">
            <a:solidFill>
              <a:srgbClr val="002060"/>
            </a:solidFill>
            <a:latin typeface="Arial"/>
            <a:cs typeface="Arial"/>
          </a:endParaRPr>
        </a:p>
      </dsp:txBody>
      <dsp:txXfrm>
        <a:off x="903698" y="2322941"/>
        <a:ext cx="1621991" cy="688117"/>
      </dsp:txXfrm>
    </dsp:sp>
    <dsp:sp modelId="{BA90B964-3F0E-48D9-AF3F-AC8D1EE754FD}">
      <dsp:nvSpPr>
        <dsp:cNvPr id="0" name=""/>
        <dsp:cNvSpPr/>
      </dsp:nvSpPr>
      <dsp:spPr>
        <a:xfrm>
          <a:off x="2808309" y="2322941"/>
          <a:ext cx="688117" cy="68811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187356-F01D-4B7D-B692-1B8249676525}">
      <dsp:nvSpPr>
        <dsp:cNvPr id="0" name=""/>
        <dsp:cNvSpPr/>
      </dsp:nvSpPr>
      <dsp:spPr>
        <a:xfrm>
          <a:off x="2952814" y="2467445"/>
          <a:ext cx="399108" cy="3991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54E16-A1AE-4510-B67D-54409700CCE4}">
      <dsp:nvSpPr>
        <dsp:cNvPr id="0" name=""/>
        <dsp:cNvSpPr/>
      </dsp:nvSpPr>
      <dsp:spPr>
        <a:xfrm>
          <a:off x="3643880" y="2322941"/>
          <a:ext cx="1621991" cy="688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solidFill>
                <a:srgbClr val="002060"/>
              </a:solidFill>
              <a:latin typeface="Arial"/>
              <a:cs typeface="Arial"/>
            </a:rPr>
            <a:t>Use pictures and symbols </a:t>
          </a:r>
          <a:endParaRPr lang="en-US" sz="1300" b="1" kern="1200">
            <a:solidFill>
              <a:srgbClr val="002060"/>
            </a:solidFill>
            <a:latin typeface="Arial"/>
            <a:cs typeface="Arial"/>
          </a:endParaRPr>
        </a:p>
      </dsp:txBody>
      <dsp:txXfrm>
        <a:off x="3643880" y="2322941"/>
        <a:ext cx="1621991" cy="688117"/>
      </dsp:txXfrm>
    </dsp:sp>
    <dsp:sp modelId="{6B911EE5-5C29-471C-A540-14950D03F4A4}">
      <dsp:nvSpPr>
        <dsp:cNvPr id="0" name=""/>
        <dsp:cNvSpPr/>
      </dsp:nvSpPr>
      <dsp:spPr>
        <a:xfrm>
          <a:off x="68127" y="3917838"/>
          <a:ext cx="688117" cy="68811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4E99D7-2109-426D-9EA4-33A8E1169627}">
      <dsp:nvSpPr>
        <dsp:cNvPr id="0" name=""/>
        <dsp:cNvSpPr/>
      </dsp:nvSpPr>
      <dsp:spPr>
        <a:xfrm>
          <a:off x="212631" y="4062343"/>
          <a:ext cx="399108" cy="3991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4664-A117-4445-84EF-173AF6028B56}">
      <dsp:nvSpPr>
        <dsp:cNvPr id="0" name=""/>
        <dsp:cNvSpPr/>
      </dsp:nvSpPr>
      <dsp:spPr>
        <a:xfrm>
          <a:off x="903698" y="3917838"/>
          <a:ext cx="1621991" cy="688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solidFill>
                <a:srgbClr val="002060"/>
              </a:solidFill>
              <a:latin typeface="Arial"/>
              <a:cs typeface="Arial"/>
            </a:rPr>
            <a:t>• Implement regular feedback sessions to assess understanding</a:t>
          </a:r>
          <a:endParaRPr lang="en-US" sz="1300" b="1" kern="1200">
            <a:solidFill>
              <a:srgbClr val="002060"/>
            </a:solidFill>
            <a:latin typeface="Arial"/>
            <a:cs typeface="Arial"/>
          </a:endParaRPr>
        </a:p>
      </dsp:txBody>
      <dsp:txXfrm>
        <a:off x="903698" y="3917838"/>
        <a:ext cx="1621991" cy="688117"/>
      </dsp:txXfrm>
    </dsp:sp>
    <dsp:sp modelId="{CD45C6BD-CF64-4E7E-99C6-92B8F8EEEE59}">
      <dsp:nvSpPr>
        <dsp:cNvPr id="0" name=""/>
        <dsp:cNvSpPr/>
      </dsp:nvSpPr>
      <dsp:spPr>
        <a:xfrm>
          <a:off x="2808309" y="3917838"/>
          <a:ext cx="688117" cy="688117"/>
        </a:xfrm>
        <a:prstGeom prst="ellipse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28C1CF-FCEA-4AD4-BDDF-DE157E711A30}">
      <dsp:nvSpPr>
        <dsp:cNvPr id="0" name=""/>
        <dsp:cNvSpPr/>
      </dsp:nvSpPr>
      <dsp:spPr>
        <a:xfrm>
          <a:off x="2952814" y="4062343"/>
          <a:ext cx="399108" cy="39910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68AD2C-A4D0-47EA-BEF0-9540B5ADD381}">
      <dsp:nvSpPr>
        <dsp:cNvPr id="0" name=""/>
        <dsp:cNvSpPr/>
      </dsp:nvSpPr>
      <dsp:spPr>
        <a:xfrm>
          <a:off x="3643880" y="3917838"/>
          <a:ext cx="1621991" cy="6881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>
              <a:solidFill>
                <a:srgbClr val="002060"/>
              </a:solidFill>
              <a:latin typeface="Arial"/>
              <a:cs typeface="Arial"/>
            </a:rPr>
            <a:t>• Create bilingual signage and written materials in key areas.  </a:t>
          </a:r>
          <a:endParaRPr lang="en-US" sz="1300" b="1" kern="1200">
            <a:solidFill>
              <a:srgbClr val="002060"/>
            </a:solidFill>
            <a:latin typeface="Arial"/>
            <a:cs typeface="Arial"/>
          </a:endParaRPr>
        </a:p>
      </dsp:txBody>
      <dsp:txXfrm>
        <a:off x="3643880" y="3917838"/>
        <a:ext cx="1621991" cy="6881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1DD80-2245-4358-A5BE-5504263190BB}">
      <dsp:nvSpPr>
        <dsp:cNvPr id="0" name=""/>
        <dsp:cNvSpPr/>
      </dsp:nvSpPr>
      <dsp:spPr>
        <a:xfrm>
          <a:off x="651" y="127620"/>
          <a:ext cx="2539379" cy="152362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Give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Give extra support to younger staff </a:t>
          </a:r>
        </a:p>
      </dsp:txBody>
      <dsp:txXfrm>
        <a:off x="651" y="127620"/>
        <a:ext cx="2539379" cy="1523627"/>
      </dsp:txXfrm>
    </dsp:sp>
    <dsp:sp modelId="{F06D7CAE-9BED-4628-81FC-1187F81276CC}">
      <dsp:nvSpPr>
        <dsp:cNvPr id="0" name=""/>
        <dsp:cNvSpPr/>
      </dsp:nvSpPr>
      <dsp:spPr>
        <a:xfrm>
          <a:off x="2793968" y="127620"/>
          <a:ext cx="2539379" cy="152362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Pair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Pair experienced staff with new employees </a:t>
          </a:r>
        </a:p>
      </dsp:txBody>
      <dsp:txXfrm>
        <a:off x="2793968" y="127620"/>
        <a:ext cx="2539379" cy="1523627"/>
      </dsp:txXfrm>
    </dsp:sp>
    <dsp:sp modelId="{1D6127BD-B801-47F6-93CA-C17AB414245F}">
      <dsp:nvSpPr>
        <dsp:cNvPr id="0" name=""/>
        <dsp:cNvSpPr/>
      </dsp:nvSpPr>
      <dsp:spPr>
        <a:xfrm>
          <a:off x="651" y="1905186"/>
          <a:ext cx="2539379" cy="152362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Use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Use practical demonstrations </a:t>
          </a:r>
        </a:p>
      </dsp:txBody>
      <dsp:txXfrm>
        <a:off x="651" y="1905186"/>
        <a:ext cx="2539379" cy="1523627"/>
      </dsp:txXfrm>
    </dsp:sp>
    <dsp:sp modelId="{4371543D-94C6-4C79-883F-074E8D93F3F3}">
      <dsp:nvSpPr>
        <dsp:cNvPr id="0" name=""/>
        <dsp:cNvSpPr/>
      </dsp:nvSpPr>
      <dsp:spPr>
        <a:xfrm>
          <a:off x="2793968" y="1905186"/>
          <a:ext cx="2539379" cy="152362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Offer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Offer mentorship programs for professional development</a:t>
          </a:r>
        </a:p>
      </dsp:txBody>
      <dsp:txXfrm>
        <a:off x="2793968" y="1905186"/>
        <a:ext cx="2539379" cy="1523627"/>
      </dsp:txXfrm>
    </dsp:sp>
    <dsp:sp modelId="{512F4CBC-04F1-4253-B92B-1811BF173910}">
      <dsp:nvSpPr>
        <dsp:cNvPr id="0" name=""/>
        <dsp:cNvSpPr/>
      </dsp:nvSpPr>
      <dsp:spPr>
        <a:xfrm>
          <a:off x="651" y="3682751"/>
          <a:ext cx="2539379" cy="152362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Conduct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Conduct regular training workshops to enhance skills</a:t>
          </a:r>
        </a:p>
      </dsp:txBody>
      <dsp:txXfrm>
        <a:off x="651" y="3682751"/>
        <a:ext cx="2539379" cy="1523627"/>
      </dsp:txXfrm>
    </dsp:sp>
    <dsp:sp modelId="{E50FF767-CD1F-4CCD-A28F-6F0C7053EF80}">
      <dsp:nvSpPr>
        <dsp:cNvPr id="0" name=""/>
        <dsp:cNvSpPr/>
      </dsp:nvSpPr>
      <dsp:spPr>
        <a:xfrm>
          <a:off x="2793968" y="3682751"/>
          <a:ext cx="2539379" cy="1523627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Encourage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Encourage team-building activities to foster collaboration</a:t>
          </a:r>
        </a:p>
      </dsp:txBody>
      <dsp:txXfrm>
        <a:off x="2793968" y="3682751"/>
        <a:ext cx="2539379" cy="15236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E89AA-C64C-4262-94BF-06417309C5F9}">
      <dsp:nvSpPr>
        <dsp:cNvPr id="0" name=""/>
        <dsp:cNvSpPr/>
      </dsp:nvSpPr>
      <dsp:spPr>
        <a:xfrm>
          <a:off x="4751" y="1197312"/>
          <a:ext cx="1420280" cy="1850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rgbClr val="FFFF00"/>
              </a:solidFill>
              <a:latin typeface="Century Schoolbook" panose="02040604050505020304"/>
            </a:rPr>
            <a:t>SENDER</a:t>
          </a:r>
          <a:r>
            <a:rPr lang="en-GB" sz="1500" kern="1200">
              <a:latin typeface="Century Schoolbook" panose="02040604050505020304"/>
            </a:rPr>
            <a:t> Gary ( Floor Manager) Wants to communicate food hygiene and safety instructions .</a:t>
          </a:r>
        </a:p>
      </dsp:txBody>
      <dsp:txXfrm>
        <a:off x="46350" y="1238911"/>
        <a:ext cx="1337082" cy="1767605"/>
      </dsp:txXfrm>
    </dsp:sp>
    <dsp:sp modelId="{4033A255-8EFA-4623-9AD4-76206A1CC1D3}">
      <dsp:nvSpPr>
        <dsp:cNvPr id="0" name=""/>
        <dsp:cNvSpPr/>
      </dsp:nvSpPr>
      <dsp:spPr>
        <a:xfrm>
          <a:off x="1567060" y="1946599"/>
          <a:ext cx="301099" cy="3522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1567060" y="2017045"/>
        <a:ext cx="210769" cy="211337"/>
      </dsp:txXfrm>
    </dsp:sp>
    <dsp:sp modelId="{67FCCB31-7916-451A-96F5-4A0B805C3021}">
      <dsp:nvSpPr>
        <dsp:cNvPr id="0" name=""/>
        <dsp:cNvSpPr/>
      </dsp:nvSpPr>
      <dsp:spPr>
        <a:xfrm>
          <a:off x="1993145" y="1197312"/>
          <a:ext cx="1420280" cy="1850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rgbClr val="0070C0"/>
              </a:solidFill>
              <a:latin typeface="Century Schoolbook" panose="02040604050505020304"/>
            </a:rPr>
            <a:t>MESSAGE  </a:t>
          </a:r>
          <a:r>
            <a:rPr lang="en-GB" sz="1500" kern="1200">
              <a:latin typeface="Century Schoolbook" panose="02040604050505020304"/>
            </a:rPr>
            <a:t>Instructions about food hygiene e.g. " wash your hands regularly".</a:t>
          </a:r>
          <a:endParaRPr lang="en-GB" sz="1500" kern="1200"/>
        </a:p>
      </dsp:txBody>
      <dsp:txXfrm>
        <a:off x="2034744" y="1238911"/>
        <a:ext cx="1337082" cy="1767605"/>
      </dsp:txXfrm>
    </dsp:sp>
    <dsp:sp modelId="{1E4D76E0-BF79-4255-9ED0-754949C8F018}">
      <dsp:nvSpPr>
        <dsp:cNvPr id="0" name=""/>
        <dsp:cNvSpPr/>
      </dsp:nvSpPr>
      <dsp:spPr>
        <a:xfrm>
          <a:off x="3555454" y="1946599"/>
          <a:ext cx="301099" cy="3522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3555454" y="2017045"/>
        <a:ext cx="210769" cy="211337"/>
      </dsp:txXfrm>
    </dsp:sp>
    <dsp:sp modelId="{79FB65FE-C5F0-42C9-BDF8-41A8D302B3FD}">
      <dsp:nvSpPr>
        <dsp:cNvPr id="0" name=""/>
        <dsp:cNvSpPr/>
      </dsp:nvSpPr>
      <dsp:spPr>
        <a:xfrm>
          <a:off x="3981538" y="1197312"/>
          <a:ext cx="1420280" cy="18508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rgbClr val="FF0000"/>
              </a:solidFill>
              <a:latin typeface="Century Schoolbook" panose="02040604050505020304"/>
            </a:rPr>
            <a:t>CHANNEL</a:t>
          </a:r>
          <a:r>
            <a:rPr lang="en-GB" sz="1500" kern="1200">
              <a:latin typeface="Century Schoolbook" panose="02040604050505020304"/>
            </a:rPr>
            <a:t> Verbal instructions and signs in the factory.</a:t>
          </a:r>
          <a:endParaRPr lang="en-GB" sz="1500" kern="1200"/>
        </a:p>
      </dsp:txBody>
      <dsp:txXfrm>
        <a:off x="4023137" y="1238911"/>
        <a:ext cx="1337082" cy="176760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0F54D5-F2B9-4988-9A51-3E45C2A37591}">
      <dsp:nvSpPr>
        <dsp:cNvPr id="0" name=""/>
        <dsp:cNvSpPr/>
      </dsp:nvSpPr>
      <dsp:spPr>
        <a:xfrm>
          <a:off x="8527" y="1084300"/>
          <a:ext cx="1637917" cy="2076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00B050"/>
              </a:solidFill>
              <a:latin typeface="Century Schoolbook" panose="02040604050505020304"/>
            </a:rPr>
            <a:t>NOISE</a:t>
          </a:r>
          <a:r>
            <a:rPr lang="en-GB" sz="1200" kern="1200">
              <a:latin typeface="Century Schoolbook" panose="02040604050505020304"/>
            </a:rPr>
            <a:t> ( Emotional)      Frustration ,Anger ,Stress &amp; Impatience These emotions distort the message and reduce clarity</a:t>
          </a:r>
        </a:p>
      </dsp:txBody>
      <dsp:txXfrm>
        <a:off x="56500" y="1132273"/>
        <a:ext cx="1541971" cy="1980882"/>
      </dsp:txXfrm>
    </dsp:sp>
    <dsp:sp modelId="{AC9E06BB-1748-4CB0-BABD-F701D633E10E}">
      <dsp:nvSpPr>
        <dsp:cNvPr id="0" name=""/>
        <dsp:cNvSpPr/>
      </dsp:nvSpPr>
      <dsp:spPr>
        <a:xfrm>
          <a:off x="1810236" y="1919612"/>
          <a:ext cx="347238" cy="4062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1810236" y="2000853"/>
        <a:ext cx="243067" cy="243721"/>
      </dsp:txXfrm>
    </dsp:sp>
    <dsp:sp modelId="{FDE7BFDB-62C9-4A00-88E2-66E5871AC92F}">
      <dsp:nvSpPr>
        <dsp:cNvPr id="0" name=""/>
        <dsp:cNvSpPr/>
      </dsp:nvSpPr>
      <dsp:spPr>
        <a:xfrm>
          <a:off x="2301612" y="1084300"/>
          <a:ext cx="1637917" cy="2076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solidFill>
                <a:srgbClr val="FFC000"/>
              </a:solidFill>
              <a:latin typeface="Century Schoolbook" panose="02040604050505020304"/>
            </a:rPr>
            <a:t>RECIVER </a:t>
          </a:r>
          <a:r>
            <a:rPr lang="en-GB" sz="1200" kern="1200">
              <a:latin typeface="Century Schoolbook" panose="02040604050505020304"/>
            </a:rPr>
            <a:t>(Factory Employees) From different background cultural groups and age groups.</a:t>
          </a:r>
          <a:endParaRPr lang="en-GB" sz="1200" kern="1200"/>
        </a:p>
      </dsp:txBody>
      <dsp:txXfrm>
        <a:off x="2349585" y="1132273"/>
        <a:ext cx="1541971" cy="1980882"/>
      </dsp:txXfrm>
    </dsp:sp>
    <dsp:sp modelId="{02B21FCF-FDE6-4996-836E-9B4272A8BB97}">
      <dsp:nvSpPr>
        <dsp:cNvPr id="0" name=""/>
        <dsp:cNvSpPr/>
      </dsp:nvSpPr>
      <dsp:spPr>
        <a:xfrm>
          <a:off x="4103321" y="1919612"/>
          <a:ext cx="347238" cy="4062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/>
        </a:p>
      </dsp:txBody>
      <dsp:txXfrm>
        <a:off x="4103321" y="2000853"/>
        <a:ext cx="243067" cy="243721"/>
      </dsp:txXfrm>
    </dsp:sp>
    <dsp:sp modelId="{5D6EE23B-7C84-455D-AF7A-75E330683CE2}">
      <dsp:nvSpPr>
        <dsp:cNvPr id="0" name=""/>
        <dsp:cNvSpPr/>
      </dsp:nvSpPr>
      <dsp:spPr>
        <a:xfrm>
          <a:off x="4594696" y="1084300"/>
          <a:ext cx="1637917" cy="2076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>
              <a:solidFill>
                <a:srgbClr val="C00000"/>
              </a:solidFill>
              <a:latin typeface="Century Schoolbook" panose="02040604050505020304"/>
            </a:rPr>
            <a:t>EFFECT</a:t>
          </a:r>
          <a:r>
            <a:rPr lang="en-GB" sz="1500" kern="1200">
              <a:latin typeface="Century Schoolbook" panose="02040604050505020304"/>
            </a:rPr>
            <a:t> Message may be misunderstood, ignored or avoided, Poor hygiene practice continues.</a:t>
          </a:r>
          <a:endParaRPr lang="en-GB" sz="1500" kern="1200"/>
        </a:p>
      </dsp:txBody>
      <dsp:txXfrm>
        <a:off x="4642669" y="1132273"/>
        <a:ext cx="1541971" cy="19808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4D5B86-619E-45E4-852D-1C1BDB83507B}">
      <dsp:nvSpPr>
        <dsp:cNvPr id="0" name=""/>
        <dsp:cNvSpPr/>
      </dsp:nvSpPr>
      <dsp:spPr>
        <a:xfrm>
          <a:off x="0" y="3091"/>
          <a:ext cx="9238434" cy="50876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8656C8-79FD-4729-868A-44B633299A11}">
      <dsp:nvSpPr>
        <dsp:cNvPr id="0" name=""/>
        <dsp:cNvSpPr/>
      </dsp:nvSpPr>
      <dsp:spPr>
        <a:xfrm>
          <a:off x="153901" y="117563"/>
          <a:ext cx="280094" cy="2798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6E8F9E-600A-4BF6-8A12-F8C60432C188}">
      <dsp:nvSpPr>
        <dsp:cNvPr id="0" name=""/>
        <dsp:cNvSpPr/>
      </dsp:nvSpPr>
      <dsp:spPr>
        <a:xfrm>
          <a:off x="587897" y="3091"/>
          <a:ext cx="8641482" cy="524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527" tIns="55527" rIns="55527" bIns="555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bg1"/>
              </a:solidFill>
            </a:rPr>
            <a:t>How Gary Could Overcome the Emotional Barrier</a:t>
          </a:r>
          <a:endParaRPr lang="en-US" sz="1400" kern="1200">
            <a:solidFill>
              <a:schemeClr val="bg1"/>
            </a:solidFill>
          </a:endParaRPr>
        </a:p>
      </dsp:txBody>
      <dsp:txXfrm>
        <a:off x="587897" y="3091"/>
        <a:ext cx="8641482" cy="524664"/>
      </dsp:txXfrm>
    </dsp:sp>
    <dsp:sp modelId="{EDC0E7AA-D7E7-4FA3-9C95-18B94BE9BD44}">
      <dsp:nvSpPr>
        <dsp:cNvPr id="0" name=""/>
        <dsp:cNvSpPr/>
      </dsp:nvSpPr>
      <dsp:spPr>
        <a:xfrm>
          <a:off x="0" y="658922"/>
          <a:ext cx="9238434" cy="50876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BA692C-FB2A-48DD-A2A6-805782A235EC}">
      <dsp:nvSpPr>
        <dsp:cNvPr id="0" name=""/>
        <dsp:cNvSpPr/>
      </dsp:nvSpPr>
      <dsp:spPr>
        <a:xfrm>
          <a:off x="153901" y="773394"/>
          <a:ext cx="280094" cy="2798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AF8AF-DEE4-485B-9726-E6F7FCCF0461}">
      <dsp:nvSpPr>
        <dsp:cNvPr id="0" name=""/>
        <dsp:cNvSpPr/>
      </dsp:nvSpPr>
      <dsp:spPr>
        <a:xfrm>
          <a:off x="587897" y="658922"/>
          <a:ext cx="8641482" cy="524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527" tIns="55527" rIns="55527" bIns="555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bg1"/>
              </a:solidFill>
            </a:rPr>
            <a:t>Remain calm and professional when communicating instructions. </a:t>
          </a:r>
        </a:p>
      </dsp:txBody>
      <dsp:txXfrm>
        <a:off x="587897" y="658922"/>
        <a:ext cx="8641482" cy="524664"/>
      </dsp:txXfrm>
    </dsp:sp>
    <dsp:sp modelId="{6B63EAC2-D57E-4109-9073-756E94FC793A}">
      <dsp:nvSpPr>
        <dsp:cNvPr id="0" name=""/>
        <dsp:cNvSpPr/>
      </dsp:nvSpPr>
      <dsp:spPr>
        <a:xfrm>
          <a:off x="0" y="1314752"/>
          <a:ext cx="9238434" cy="50876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DEFA17-AB42-44A1-875E-209BE5288434}">
      <dsp:nvSpPr>
        <dsp:cNvPr id="0" name=""/>
        <dsp:cNvSpPr/>
      </dsp:nvSpPr>
      <dsp:spPr>
        <a:xfrm>
          <a:off x="153901" y="1429224"/>
          <a:ext cx="280094" cy="2798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C693D0-962A-4EC3-9D8B-46EED3BE2E63}">
      <dsp:nvSpPr>
        <dsp:cNvPr id="0" name=""/>
        <dsp:cNvSpPr/>
      </dsp:nvSpPr>
      <dsp:spPr>
        <a:xfrm>
          <a:off x="587897" y="1314752"/>
          <a:ext cx="8641482" cy="524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527" tIns="55527" rIns="55527" bIns="555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bg1"/>
              </a:solidFill>
            </a:rPr>
            <a:t>Use positive reinforcement rather than criticism to encourage correct behavior. </a:t>
          </a:r>
        </a:p>
      </dsp:txBody>
      <dsp:txXfrm>
        <a:off x="587897" y="1314752"/>
        <a:ext cx="8641482" cy="524664"/>
      </dsp:txXfrm>
    </dsp:sp>
    <dsp:sp modelId="{949846FA-637E-4F5D-94AB-95E82CCD8EBC}">
      <dsp:nvSpPr>
        <dsp:cNvPr id="0" name=""/>
        <dsp:cNvSpPr/>
      </dsp:nvSpPr>
      <dsp:spPr>
        <a:xfrm>
          <a:off x="0" y="1970583"/>
          <a:ext cx="9238434" cy="50876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9D47F2-D626-437B-A91A-94E097D9A25F}">
      <dsp:nvSpPr>
        <dsp:cNvPr id="0" name=""/>
        <dsp:cNvSpPr/>
      </dsp:nvSpPr>
      <dsp:spPr>
        <a:xfrm>
          <a:off x="153901" y="2085055"/>
          <a:ext cx="280094" cy="2798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AD1BAD-79E6-466A-A361-FCD5EA985587}">
      <dsp:nvSpPr>
        <dsp:cNvPr id="0" name=""/>
        <dsp:cNvSpPr/>
      </dsp:nvSpPr>
      <dsp:spPr>
        <a:xfrm>
          <a:off x="587897" y="1970583"/>
          <a:ext cx="8641482" cy="524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527" tIns="55527" rIns="55527" bIns="555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bg1"/>
              </a:solidFill>
            </a:rPr>
            <a:t>Address mistakes privately instead of shouting in front of other employees. </a:t>
          </a:r>
        </a:p>
      </dsp:txBody>
      <dsp:txXfrm>
        <a:off x="587897" y="1970583"/>
        <a:ext cx="8641482" cy="524664"/>
      </dsp:txXfrm>
    </dsp:sp>
    <dsp:sp modelId="{DC1C8839-72E7-424A-ACCE-93656810F114}">
      <dsp:nvSpPr>
        <dsp:cNvPr id="0" name=""/>
        <dsp:cNvSpPr/>
      </dsp:nvSpPr>
      <dsp:spPr>
        <a:xfrm>
          <a:off x="0" y="2626413"/>
          <a:ext cx="9238434" cy="50876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0F00A5-283E-4D5C-8E43-7994FA50F55F}">
      <dsp:nvSpPr>
        <dsp:cNvPr id="0" name=""/>
        <dsp:cNvSpPr/>
      </dsp:nvSpPr>
      <dsp:spPr>
        <a:xfrm>
          <a:off x="153901" y="2740885"/>
          <a:ext cx="280094" cy="2798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AEF6F3-8DE9-4B40-B741-56873D03F8D4}">
      <dsp:nvSpPr>
        <dsp:cNvPr id="0" name=""/>
        <dsp:cNvSpPr/>
      </dsp:nvSpPr>
      <dsp:spPr>
        <a:xfrm>
          <a:off x="587897" y="2626413"/>
          <a:ext cx="8641482" cy="524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527" tIns="55527" rIns="55527" bIns="555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bg1"/>
              </a:solidFill>
            </a:rPr>
            <a:t>Schedule regular training sessions when staff are not under pressure, reducing stress for both Gary and employees. </a:t>
          </a:r>
        </a:p>
      </dsp:txBody>
      <dsp:txXfrm>
        <a:off x="587897" y="2626413"/>
        <a:ext cx="8641482" cy="524664"/>
      </dsp:txXfrm>
    </dsp:sp>
    <dsp:sp modelId="{735A78B4-98D4-444E-81A7-0A46E91900C1}">
      <dsp:nvSpPr>
        <dsp:cNvPr id="0" name=""/>
        <dsp:cNvSpPr/>
      </dsp:nvSpPr>
      <dsp:spPr>
        <a:xfrm>
          <a:off x="0" y="3282243"/>
          <a:ext cx="9238434" cy="50876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2390BA-B4FE-44C9-859C-F71C95D38479}">
      <dsp:nvSpPr>
        <dsp:cNvPr id="0" name=""/>
        <dsp:cNvSpPr/>
      </dsp:nvSpPr>
      <dsp:spPr>
        <a:xfrm>
          <a:off x="153901" y="3396716"/>
          <a:ext cx="280094" cy="2798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C3A339-E877-4276-A5BD-277A7E513AAC}">
      <dsp:nvSpPr>
        <dsp:cNvPr id="0" name=""/>
        <dsp:cNvSpPr/>
      </dsp:nvSpPr>
      <dsp:spPr>
        <a:xfrm>
          <a:off x="587897" y="3282243"/>
          <a:ext cx="8641482" cy="5246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527" tIns="55527" rIns="55527" bIns="55527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bg1"/>
              </a:solidFill>
            </a:rPr>
            <a:t>Encourage two-way communication by asking employees to repeat or demonstrate instructions to confirm understanding.</a:t>
          </a:r>
        </a:p>
      </dsp:txBody>
      <dsp:txXfrm>
        <a:off x="587897" y="3282243"/>
        <a:ext cx="8641482" cy="5246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1675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989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58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7/19/2026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549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7/19/2026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376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7/19/2026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78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7/19/2026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190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7/19/2026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381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7/19/2026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9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54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275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7/19/2026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7608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7200" userDrawn="1">
          <p15:clr>
            <a:srgbClr val="F26B43"/>
          </p15:clr>
        </p15:guide>
        <p15:guide id="4" pos="6720" userDrawn="1">
          <p15:clr>
            <a:srgbClr val="F26B43"/>
          </p15:clr>
        </p15:guide>
        <p15:guide id="16" pos="480" userDrawn="1">
          <p15:clr>
            <a:srgbClr val="F26B43"/>
          </p15:clr>
        </p15:guide>
        <p15:guide id="23" orient="horz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limbtheladder.com/what-is-noise-in-communication-4-types-and-solutions/" TargetMode="External"/><Relationship Id="rId2" Type="http://schemas.openxmlformats.org/officeDocument/2006/relationships/hyperlink" Target="https://culturalq.com/blog/when-work-place-cultures-collide-a-case-for-cultural-intelligence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bpj.e-iph.co.uk/index.php/EBProceedings/article/view/7047" TargetMode="External"/><Relationship Id="rId4" Type="http://schemas.openxmlformats.org/officeDocument/2006/relationships/hyperlink" Target="https://allergytraining.food.gov.uk/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15175ABC-DBBD-F708-DEF6-1342333C4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1119" y="10888"/>
            <a:ext cx="6584844" cy="68224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>
              <a:solidFill>
                <a:schemeClr val="tx1">
                  <a:lumMod val="85000"/>
                </a:schemeClr>
              </a:solidFill>
            </a:endParaRPr>
          </a:p>
          <a:p>
            <a:endParaRPr lang="en-GB">
              <a:solidFill>
                <a:schemeClr val="tx1">
                  <a:lumMod val="85000"/>
                </a:schemeClr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MODULE: EFFECTIVE TEAMWORKING &amp; COMMUNICATION </a:t>
            </a:r>
            <a:endParaRPr lang="en-US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                                               LCLM4003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                       BREAKING COMMUNICATION BARRIERS</a:t>
            </a:r>
          </a:p>
          <a:p>
            <a:endParaRPr lang="en-GB">
              <a:solidFill>
                <a:schemeClr val="bg1"/>
              </a:solidFill>
            </a:endParaRP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GROUP MEMEBERS: MOHAMEDRAZA MOHAMED     2520393</a:t>
            </a:r>
            <a:endParaRPr lang="en-GB" sz="2100" b="1">
              <a:solidFill>
                <a:schemeClr val="bg1"/>
              </a:solidFill>
              <a:highlight>
                <a:srgbClr val="FFFFFF"/>
              </a:highlight>
              <a:latin typeface="Segoe UI"/>
              <a:cs typeface="Segoe UI"/>
            </a:endParaRPr>
          </a:p>
          <a:p>
            <a:r>
              <a:rPr lang="en-GB">
                <a:solidFill>
                  <a:schemeClr val="bg1"/>
                </a:solidFill>
                <a:latin typeface="Trade Gothic Next Light"/>
                <a:cs typeface="Segoe UI"/>
              </a:rPr>
              <a:t>                                          RUT-CARMEN MARCU                2520928</a:t>
            </a:r>
          </a:p>
          <a:p>
            <a:r>
              <a:rPr lang="en-GB">
                <a:solidFill>
                  <a:schemeClr val="bg1"/>
                </a:solidFill>
                <a:latin typeface="Trade Gothic Next Light"/>
                <a:cs typeface="Segoe UI"/>
              </a:rPr>
              <a:t>                                           MARINELA ANA MATEI                2523890</a:t>
            </a:r>
          </a:p>
          <a:p>
            <a:r>
              <a:rPr lang="en-GB">
                <a:solidFill>
                  <a:schemeClr val="bg1"/>
                </a:solidFill>
                <a:latin typeface="Trade Gothic Next Light"/>
                <a:cs typeface="Segoe UI"/>
              </a:rPr>
              <a:t>                                           BETTY ANITA OWUSU                 2521404</a:t>
            </a:r>
          </a:p>
          <a:p>
            <a:endParaRPr lang="en-GB" sz="2100" b="1">
              <a:solidFill>
                <a:schemeClr val="bg1"/>
              </a:solidFill>
              <a:highlight>
                <a:srgbClr val="FFFFFF"/>
              </a:highlight>
              <a:latin typeface="Segoe UI"/>
              <a:cs typeface="Segoe UI"/>
            </a:endParaRPr>
          </a:p>
          <a:p>
            <a:endParaRPr lang="en-GB" sz="2100" b="1">
              <a:solidFill>
                <a:schemeClr val="bg1"/>
              </a:solidFill>
              <a:highlight>
                <a:srgbClr val="FFFFFF"/>
              </a:highlight>
              <a:latin typeface="Segoe UI"/>
              <a:cs typeface="Segoe UI"/>
            </a:endParaRPr>
          </a:p>
          <a:p>
            <a:endParaRPr lang="en-GB">
              <a:solidFill>
                <a:schemeClr val="tx1">
                  <a:lumMod val="85000"/>
                </a:schemeClr>
              </a:solidFill>
              <a:cs typeface="Segoe UI"/>
            </a:endParaRPr>
          </a:p>
          <a:p>
            <a:endParaRPr lang="en-GB">
              <a:solidFill>
                <a:schemeClr val="tx1">
                  <a:lumMod val="85000"/>
                </a:schemeClr>
              </a:solidFill>
            </a:endParaRPr>
          </a:p>
          <a:p>
            <a:endParaRPr lang="en-GB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D5C59E-187A-2639-B3A5-F97CF6FF5E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708" r="21365" b="-1"/>
          <a:stretch>
            <a:fillRect/>
          </a:stretch>
        </p:blipFill>
        <p:spPr>
          <a:xfrm>
            <a:off x="60876" y="10"/>
            <a:ext cx="549809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F5CE726-6222-F6ED-6081-5BECC681EF1C}"/>
              </a:ext>
            </a:extLst>
          </p:cNvPr>
          <p:cNvSpPr txBox="1"/>
          <p:nvPr/>
        </p:nvSpPr>
        <p:spPr>
          <a:xfrm>
            <a:off x="1429566" y="1079150"/>
            <a:ext cx="9238434" cy="82391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kern="1200" cap="all" spc="6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OVERVIEW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53EBCA-D077-7289-4340-A1EC89AD9136}"/>
              </a:ext>
            </a:extLst>
          </p:cNvPr>
          <p:cNvSpPr txBox="1"/>
          <p:nvPr/>
        </p:nvSpPr>
        <p:spPr>
          <a:xfrm>
            <a:off x="1429567" y="1785258"/>
            <a:ext cx="4532085" cy="431074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900"/>
              <a:t> </a:t>
            </a:r>
            <a:r>
              <a:rPr lang="en-US" sz="900">
                <a:solidFill>
                  <a:schemeClr val="bg1"/>
                </a:solidFill>
              </a:rPr>
              <a:t>THE 5 BARRIERS: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endParaRPr lang="en-US" sz="900">
              <a:solidFill>
                <a:schemeClr val="bg1"/>
              </a:solidFill>
              <a:latin typeface="Trade Gothic Next Light"/>
              <a:cs typeface="Arial"/>
            </a:endParaRP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 ENVIROMENTAL NOISE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 LANGUAGE/COMMUNICATION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 GENERATIONAL/AGE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  EMOTIONAL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 CULTURAL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RECOMMENDATIONS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CONCLUSION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sz="1200">
                <a:solidFill>
                  <a:schemeClr val="bg1"/>
                </a:solidFill>
                <a:latin typeface="Arial"/>
                <a:cs typeface="Arial"/>
              </a:rPr>
              <a:t>                    REFERENCES</a:t>
            </a:r>
          </a:p>
          <a:p>
            <a:pPr marL="274320" indent="-274320" defTabSz="914400">
              <a:lnSpc>
                <a:spcPct val="12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endParaRPr lang="en-US" sz="120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68213D-9897-6237-3754-27264661A792}"/>
              </a:ext>
            </a:extLst>
          </p:cNvPr>
          <p:cNvSpPr txBox="1"/>
          <p:nvPr/>
        </p:nvSpPr>
        <p:spPr>
          <a:xfrm>
            <a:off x="6164943" y="1766474"/>
            <a:ext cx="5838371" cy="1023545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spcBef>
                <a:spcPts val="1000"/>
              </a:spcBef>
              <a:buSzPct val="85000"/>
            </a:pPr>
            <a:r>
              <a:rPr lang="en-US" b="0" kern="1200" cap="all" spc="3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COMPANY BACKGROUND </a:t>
            </a:r>
            <a:r>
              <a:rPr lang="en-US" cap="all" spc="300">
                <a:solidFill>
                  <a:schemeClr val="bg1"/>
                </a:solidFill>
                <a:latin typeface="+mj-lt"/>
              </a:rPr>
              <a:t>&amp; PROBLEM STATEMENT</a:t>
            </a:r>
            <a:endParaRPr lang="en-US" b="0" kern="1200" cap="all" spc="300" baseline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Date Placeholder 6">
            <a:extLst>
              <a:ext uri="{FF2B5EF4-FFF2-40B4-BE49-F238E27FC236}">
                <a16:creationId xmlns:a16="http://schemas.microsoft.com/office/drawing/2014/main" id="{CBCA8F5D-B982-40A3-F74A-F7B401F8DC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8883B535-DFD0-4A10-8BC2-BBA7E63FD87C}" type="datetime1">
              <a:rPr lang="en-US" smtClean="0"/>
              <a:pPr>
                <a:spcAft>
                  <a:spcPts val="600"/>
                </a:spcAft>
              </a:pPr>
              <a:t>7/19/2026</a:t>
            </a:fld>
            <a:endParaRPr lang="en-US"/>
          </a:p>
        </p:txBody>
      </p:sp>
      <p:sp>
        <p:nvSpPr>
          <p:cNvPr id="16" name="Footer Placeholder 7">
            <a:extLst>
              <a:ext uri="{FF2B5EF4-FFF2-40B4-BE49-F238E27FC236}">
                <a16:creationId xmlns:a16="http://schemas.microsoft.com/office/drawing/2014/main" id="{81E4178D-AB84-AD88-F657-9D5E14A01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8" name="Slide Number Placeholder 8">
            <a:extLst>
              <a:ext uri="{FF2B5EF4-FFF2-40B4-BE49-F238E27FC236}">
                <a16:creationId xmlns:a16="http://schemas.microsoft.com/office/drawing/2014/main" id="{9DAD35B9-04D0-02D8-67F6-72A22DDFD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/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1D32DD9-BB05-7FE3-4C2B-1FCCC1CCB0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579" y="2786743"/>
            <a:ext cx="5382440" cy="370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004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8B9787-3034-89D2-3EF1-4319EE0683B2}"/>
              </a:ext>
            </a:extLst>
          </p:cNvPr>
          <p:cNvSpPr txBox="1"/>
          <p:nvPr/>
        </p:nvSpPr>
        <p:spPr>
          <a:xfrm>
            <a:off x="21599" y="1721883"/>
            <a:ext cx="8040914" cy="1815882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latin typeface="Arial"/>
                <a:cs typeface="Arial"/>
              </a:rPr>
              <a:t>"An area of the organisational management that pertains to the sharing of information, internally and externally to achieve company objectives". (Nishant Baxi 2023)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5C90F2-3A98-7BE3-4175-B5FE854A14DA}"/>
              </a:ext>
            </a:extLst>
          </p:cNvPr>
          <p:cNvSpPr txBox="1"/>
          <p:nvPr/>
        </p:nvSpPr>
        <p:spPr>
          <a:xfrm>
            <a:off x="1305779" y="961186"/>
            <a:ext cx="916576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>
                <a:solidFill>
                  <a:schemeClr val="bg1"/>
                </a:solidFill>
                <a:latin typeface="Arial"/>
                <a:ea typeface="Calibri"/>
                <a:cs typeface="Arial"/>
              </a:rPr>
              <a:t>WHAT IS BUSINESS COMMUNICATION?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4F4F72-04E4-D41F-A99F-68C8F58C7BF7}"/>
              </a:ext>
            </a:extLst>
          </p:cNvPr>
          <p:cNvSpPr txBox="1"/>
          <p:nvPr/>
        </p:nvSpPr>
        <p:spPr>
          <a:xfrm>
            <a:off x="31054" y="4179052"/>
            <a:ext cx="7961084" cy="954107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latin typeface="Arial"/>
                <a:cs typeface="Arial"/>
              </a:rPr>
              <a:t>Internal Communication is within the company and flows downwards, upwards or horizontally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6ABFE8-471E-8CF2-B5E9-FF0B63C14D61}"/>
              </a:ext>
            </a:extLst>
          </p:cNvPr>
          <p:cNvSpPr txBox="1"/>
          <p:nvPr/>
        </p:nvSpPr>
        <p:spPr>
          <a:xfrm>
            <a:off x="32741" y="5444068"/>
            <a:ext cx="9260113" cy="52322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latin typeface="Arial"/>
                <a:cs typeface="Arial"/>
              </a:rPr>
              <a:t>External communication is with the outside Stakeholders.</a:t>
            </a:r>
          </a:p>
        </p:txBody>
      </p:sp>
    </p:spTree>
    <p:extLst>
      <p:ext uri="{BB962C8B-B14F-4D97-AF65-F5344CB8AC3E}">
        <p14:creationId xmlns:p14="http://schemas.microsoft.com/office/powerpoint/2010/main" val="152745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476188-5E91-AB66-0FFC-D85828B4C4BC}"/>
              </a:ext>
            </a:extLst>
          </p:cNvPr>
          <p:cNvSpPr txBox="1"/>
          <p:nvPr/>
        </p:nvSpPr>
        <p:spPr>
          <a:xfrm>
            <a:off x="290289" y="4375888"/>
            <a:ext cx="10014854" cy="2483984"/>
          </a:xfrm>
          <a:prstGeom prst="rect">
            <a:avLst/>
          </a:prstGeom>
          <a:solidFill>
            <a:srgbClr val="C0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200"/>
          </a:p>
          <a:p>
            <a:r>
              <a:rPr lang="en-GB" sz="3200">
                <a:latin typeface="Aptos ExtraBold"/>
              </a:rPr>
              <a:t>Key</a:t>
            </a:r>
            <a:r>
              <a:rPr lang="en-GB" sz="3000">
                <a:latin typeface="Aptos ExtraBold"/>
              </a:rPr>
              <a:t> Issue</a:t>
            </a:r>
            <a:r>
              <a:rPr lang="en-GB" sz="3000"/>
              <a:t>: Communication breakdowns between management and the multicultural workforce are compromising food hygiene and quality standards.</a:t>
            </a:r>
          </a:p>
          <a:p>
            <a:r>
              <a:rPr lang="en-GB" sz="3000"/>
              <a:t>   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218C5F-F8C7-740F-EBD5-D00C06245B84}"/>
              </a:ext>
            </a:extLst>
          </p:cNvPr>
          <p:cNvSpPr txBox="1"/>
          <p:nvPr/>
        </p:nvSpPr>
        <p:spPr>
          <a:xfrm>
            <a:off x="3058632" y="18736"/>
            <a:ext cx="4608284" cy="523220"/>
          </a:xfrm>
          <a:prstGeom prst="rect">
            <a:avLst/>
          </a:prstGeom>
          <a:solidFill>
            <a:srgbClr val="00BFFF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latin typeface="Arial"/>
                <a:cs typeface="Arial"/>
              </a:rPr>
              <a:t>COMPANY BACKGROUND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82BEF2-522E-2DD7-E019-75323F28A323}"/>
              </a:ext>
            </a:extLst>
          </p:cNvPr>
          <p:cNvSpPr txBox="1"/>
          <p:nvPr/>
        </p:nvSpPr>
        <p:spPr>
          <a:xfrm>
            <a:off x="1263754" y="923513"/>
            <a:ext cx="1968541" cy="39370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7B0D82-B6F7-DD6F-BA3F-D0F2FE7EFC8C}"/>
              </a:ext>
            </a:extLst>
          </p:cNvPr>
          <p:cNvSpPr txBox="1"/>
          <p:nvPr/>
        </p:nvSpPr>
        <p:spPr>
          <a:xfrm>
            <a:off x="297543" y="1186542"/>
            <a:ext cx="2750458" cy="3046988"/>
          </a:xfrm>
          <a:prstGeom prst="rect">
            <a:avLst/>
          </a:prstGeom>
          <a:solidFill>
            <a:srgbClr val="277A2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endParaRPr lang="en-GB" sz="2400" b="1">
              <a:latin typeface="Century Schoolbook"/>
              <a:ea typeface="Segoe UI"/>
              <a:cs typeface="Segoe UI"/>
            </a:endParaRPr>
          </a:p>
          <a:p>
            <a:pPr marL="285750" lvl="0" indent="-285750" rtl="0">
              <a:buFont typeface="Arial,Sans-Serif"/>
              <a:buChar char="•"/>
            </a:pPr>
            <a:r>
              <a:rPr lang="en-GB" sz="2400" baseline="0">
                <a:latin typeface="Century Schoolbook"/>
                <a:ea typeface="Arial"/>
                <a:cs typeface="Arial"/>
              </a:rPr>
              <a:t>Industry: Ready meals manufacturing for airlines.</a:t>
            </a:r>
            <a:r>
              <a:rPr lang="en-US" sz="2400">
                <a:latin typeface="Century Schoolbook"/>
                <a:ea typeface="Arial"/>
                <a:cs typeface="Arial"/>
              </a:rPr>
              <a:t>​</a:t>
            </a:r>
          </a:p>
          <a:p>
            <a:pPr marL="285750" lvl="0" indent="-285750" rtl="0">
              <a:buFont typeface="Arial,Sans-Serif"/>
              <a:buChar char="•"/>
            </a:pPr>
            <a:r>
              <a:rPr lang="en-GB" sz="2400" baseline="0">
                <a:latin typeface="Century Schoolbook"/>
                <a:ea typeface="Arial"/>
                <a:cs typeface="Arial"/>
              </a:rPr>
              <a:t>Size: Medium Enterprise</a:t>
            </a:r>
            <a:r>
              <a:rPr lang="en-US" sz="2400">
                <a:latin typeface="Century Schoolbook"/>
                <a:ea typeface="Arial"/>
                <a:cs typeface="Arial"/>
              </a:rPr>
              <a:t>​</a:t>
            </a:r>
          </a:p>
          <a:p>
            <a:pPr marL="285750" lvl="0" indent="-285750" rtl="0">
              <a:buFont typeface="Arial,Sans-Serif"/>
              <a:buChar char="•"/>
            </a:pPr>
            <a:endParaRPr lang="en-US" sz="2400">
              <a:latin typeface="Century Schoolbook"/>
              <a:ea typeface="Segoe UI"/>
              <a:cs typeface="Segoe U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33916D-D6B8-1CF7-659C-8E4A856C01A7}"/>
              </a:ext>
            </a:extLst>
          </p:cNvPr>
          <p:cNvSpPr txBox="1"/>
          <p:nvPr/>
        </p:nvSpPr>
        <p:spPr>
          <a:xfrm>
            <a:off x="3410857" y="1280885"/>
            <a:ext cx="3178630" cy="2862322"/>
          </a:xfrm>
          <a:prstGeom prst="rect">
            <a:avLst/>
          </a:prstGeom>
          <a:solidFill>
            <a:srgbClr val="277A2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lvl="0" indent="-285750" rtl="0">
              <a:buFont typeface="Arial,Sans-Serif"/>
              <a:buChar char="•"/>
            </a:pPr>
            <a:r>
              <a:rPr lang="en-GB" sz="2400" baseline="0">
                <a:latin typeface="Century Schoolbook"/>
                <a:ea typeface="Arial"/>
                <a:cs typeface="Arial"/>
              </a:rPr>
              <a:t>Workforce: 40 employees, aged 16-60 from 5 distinct cultural groups.</a:t>
            </a:r>
            <a:r>
              <a:rPr lang="en-US" sz="2400" baseline="0">
                <a:latin typeface="Century Schoolbook"/>
                <a:ea typeface="Arial"/>
                <a:cs typeface="Arial"/>
              </a:rPr>
              <a:t>​</a:t>
            </a:r>
            <a:r>
              <a:rPr lang="en-US" sz="2400">
                <a:latin typeface="Century Schoolbook"/>
                <a:ea typeface="Arial"/>
                <a:cs typeface="Arial"/>
              </a:rPr>
              <a:t>​</a:t>
            </a:r>
            <a:endParaRPr lang="en-US"/>
          </a:p>
          <a:p>
            <a:pPr lvl="0" rtl="0"/>
            <a:endParaRPr lang="en-GB" sz="2400">
              <a:latin typeface="Century Schoolbook"/>
              <a:ea typeface="Segoe UI"/>
              <a:cs typeface="Segoe UI"/>
            </a:endParaRPr>
          </a:p>
          <a:p>
            <a:pPr algn="ctr" rtl="0"/>
            <a:r>
              <a:rPr lang="en-GB" sz="1800">
                <a:latin typeface="Century Schoolbook"/>
                <a:ea typeface="Segoe UI"/>
                <a:cs typeface="Segoe UI"/>
              </a:rPr>
              <a:t>​</a:t>
            </a:r>
          </a:p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060718-93C4-7762-D3A4-94F125229D95}"/>
              </a:ext>
            </a:extLst>
          </p:cNvPr>
          <p:cNvSpPr txBox="1"/>
          <p:nvPr/>
        </p:nvSpPr>
        <p:spPr>
          <a:xfrm>
            <a:off x="7228114" y="918029"/>
            <a:ext cx="3077031" cy="3416320"/>
          </a:xfrm>
          <a:prstGeom prst="rect">
            <a:avLst/>
          </a:prstGeom>
          <a:solidFill>
            <a:srgbClr val="C0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lvl="0" indent="-285750" rtl="0">
              <a:buFont typeface="Arial,Sans-Serif"/>
              <a:buChar char="•"/>
            </a:pPr>
            <a:r>
              <a:rPr lang="en-GB" sz="2400" baseline="0">
                <a:latin typeface="Century Schoolbook"/>
                <a:ea typeface="Arial"/>
                <a:cs typeface="Arial"/>
              </a:rPr>
              <a:t>The Problem: Losing market share due to airline complaints about:</a:t>
            </a:r>
            <a:r>
              <a:rPr lang="en-US" sz="2400" baseline="0">
                <a:latin typeface="Century Schoolbook"/>
                <a:ea typeface="Arial"/>
                <a:cs typeface="Arial"/>
              </a:rPr>
              <a:t>​</a:t>
            </a:r>
            <a:r>
              <a:rPr lang="en-US" sz="2400">
                <a:latin typeface="Century Schoolbook"/>
                <a:ea typeface="Arial"/>
                <a:cs typeface="Arial"/>
              </a:rPr>
              <a:t>​</a:t>
            </a:r>
            <a:endParaRPr lang="en-US"/>
          </a:p>
          <a:p>
            <a:pPr rtl="0"/>
            <a:r>
              <a:rPr lang="en-GB" sz="2400" baseline="0">
                <a:latin typeface="Century Schoolbook"/>
                <a:ea typeface="Segoe UI"/>
                <a:cs typeface="Segoe UI"/>
              </a:rPr>
              <a:t>.Under-cooked food</a:t>
            </a:r>
            <a:r>
              <a:rPr lang="en-US" sz="2400" baseline="0">
                <a:latin typeface="Century Schoolbook"/>
                <a:ea typeface="Segoe UI"/>
                <a:cs typeface="Segoe UI"/>
              </a:rPr>
              <a:t>​</a:t>
            </a:r>
            <a:r>
              <a:rPr lang="en-US" sz="2400">
                <a:latin typeface="Century Schoolbook"/>
                <a:ea typeface="Segoe UI"/>
                <a:cs typeface="Segoe UI"/>
              </a:rPr>
              <a:t>​</a:t>
            </a:r>
          </a:p>
          <a:p>
            <a:pPr rtl="0"/>
            <a:r>
              <a:rPr lang="en-GB" sz="2400" baseline="0">
                <a:latin typeface="Century Schoolbook"/>
                <a:ea typeface="Segoe UI"/>
                <a:cs typeface="Segoe UI"/>
              </a:rPr>
              <a:t>. Poor packaging</a:t>
            </a:r>
            <a:r>
              <a:rPr lang="en-US" sz="2400" baseline="0">
                <a:latin typeface="Century Schoolbook"/>
                <a:ea typeface="Segoe UI"/>
                <a:cs typeface="Segoe UI"/>
              </a:rPr>
              <a:t>​</a:t>
            </a:r>
            <a:r>
              <a:rPr lang="en-US" sz="2400">
                <a:latin typeface="Century Schoolbook"/>
                <a:ea typeface="Segoe UI"/>
                <a:cs typeface="Segoe UI"/>
              </a:rPr>
              <a:t>​</a:t>
            </a:r>
          </a:p>
          <a:p>
            <a:pPr rtl="0"/>
            <a:r>
              <a:rPr lang="en-GB" sz="2400" baseline="0">
                <a:latin typeface="Century Schoolbook"/>
                <a:ea typeface="Segoe UI"/>
                <a:cs typeface="Segoe UI"/>
              </a:rPr>
              <a:t>. Meat found in vegetarian </a:t>
            </a:r>
            <a:r>
              <a:rPr lang="en-GB" sz="2400">
                <a:latin typeface="Century Schoolbook"/>
                <a:ea typeface="Segoe UI"/>
                <a:cs typeface="Segoe UI"/>
              </a:rPr>
              <a:t>meals.</a:t>
            </a:r>
            <a:endParaRPr lang="en-US" sz="2400">
              <a:latin typeface="Century Schoolbook"/>
              <a:ea typeface="Segoe UI"/>
              <a:cs typeface="Segoe U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12C332-0699-1EFF-70AE-5252C6C15665}"/>
              </a:ext>
            </a:extLst>
          </p:cNvPr>
          <p:cNvSpPr txBox="1"/>
          <p:nvPr/>
        </p:nvSpPr>
        <p:spPr>
          <a:xfrm>
            <a:off x="4398839" y="729089"/>
            <a:ext cx="2169886" cy="369332"/>
          </a:xfrm>
          <a:prstGeom prst="rect">
            <a:avLst/>
          </a:prstGeom>
          <a:solidFill>
            <a:srgbClr val="DEB812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FLIGHT FOODS LTD</a:t>
            </a:r>
          </a:p>
        </p:txBody>
      </p:sp>
    </p:spTree>
    <p:extLst>
      <p:ext uri="{BB962C8B-B14F-4D97-AF65-F5344CB8AC3E}">
        <p14:creationId xmlns:p14="http://schemas.microsoft.com/office/powerpoint/2010/main" val="156367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8" grpId="0" animBg="1"/>
      <p:bldP spid="10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BCCFC-753F-8D7E-CFAA-78882F41C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408" y="198000"/>
            <a:ext cx="5789532" cy="1069638"/>
          </a:xfrm>
        </p:spPr>
        <p:txBody>
          <a:bodyPr>
            <a:normAutofit/>
          </a:bodyPr>
          <a:lstStyle/>
          <a:p>
            <a:r>
              <a:rPr lang="en-US" sz="3400">
                <a:highlight>
                  <a:srgbClr val="000000"/>
                </a:highlight>
              </a:rPr>
              <a:t>Environmental Noise</a:t>
            </a:r>
            <a:r>
              <a:rPr lang="en-US" sz="3400"/>
              <a:t> </a:t>
            </a:r>
          </a:p>
        </p:txBody>
      </p:sp>
      <p:sp>
        <p:nvSpPr>
          <p:cNvPr id="382" name="Content Placeholder 381">
            <a:extLst>
              <a:ext uri="{FF2B5EF4-FFF2-40B4-BE49-F238E27FC236}">
                <a16:creationId xmlns:a16="http://schemas.microsoft.com/office/drawing/2014/main" id="{C1794A52-1F5F-1FBC-5C44-9968DB558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8006" y="3055256"/>
            <a:ext cx="6778173" cy="38079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>
              <a:highlight>
                <a:srgbClr val="FFFF00"/>
              </a:highlight>
              <a:latin typeface="Arial"/>
              <a:ea typeface="Open Sans"/>
              <a:cs typeface="Arial"/>
            </a:endParaRPr>
          </a:p>
          <a:p>
            <a:pPr marL="0" indent="0">
              <a:buNone/>
            </a:pPr>
            <a:r>
              <a:rPr lang="en-GB" sz="2000">
                <a:solidFill>
                  <a:srgbClr val="FFC000"/>
                </a:solidFill>
                <a:highlight>
                  <a:srgbClr val="000000"/>
                </a:highlight>
                <a:latin typeface="Arial"/>
                <a:ea typeface="Open Sans"/>
                <a:cs typeface="Arial"/>
              </a:rPr>
              <a:t>"</a:t>
            </a:r>
            <a:r>
              <a:rPr lang="en-GB" sz="2800">
                <a:solidFill>
                  <a:srgbClr val="FFC000"/>
                </a:solidFill>
                <a:highlight>
                  <a:srgbClr val="000000"/>
                </a:highlight>
                <a:latin typeface="Arial"/>
                <a:ea typeface="Open Sans"/>
                <a:cs typeface="Arial"/>
              </a:rPr>
              <a:t>Noise in communication theory is defined as any unwanted interference that disrupts the clarity or fidelity of a message moving between a sender and a receiver" (Climb,2025)</a:t>
            </a:r>
            <a:endParaRPr lang="en-GB" sz="2800">
              <a:solidFill>
                <a:srgbClr val="FFC000"/>
              </a:solidFill>
              <a:highlight>
                <a:srgbClr val="000000"/>
              </a:highlight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135237-B43C-37DD-036F-80367C11454E}"/>
              </a:ext>
            </a:extLst>
          </p:cNvPr>
          <p:cNvSpPr txBox="1"/>
          <p:nvPr/>
        </p:nvSpPr>
        <p:spPr>
          <a:xfrm>
            <a:off x="1725511" y="4423142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LOUD MACHINERY AND CONSTST BACKGROUND NOISE MAKE IT DIFFICULT FOR MESSAGES TO BE HEARD AND UNDERSTOOD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EC7E6D-1D0A-28A3-954E-7483F4547BFE}"/>
              </a:ext>
            </a:extLst>
          </p:cNvPr>
          <p:cNvSpPr txBox="1"/>
          <p:nvPr/>
        </p:nvSpPr>
        <p:spPr>
          <a:xfrm rot="-10800000" flipV="1">
            <a:off x="218050" y="3631945"/>
            <a:ext cx="4586514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chemeClr val="bg1">
                    <a:lumMod val="95000"/>
                    <a:lumOff val="5000"/>
                  </a:schemeClr>
                </a:solidFill>
              </a:rPr>
              <a:t> </a:t>
            </a:r>
            <a:r>
              <a:rPr lang="en-US" sz="2800" b="1">
                <a:solidFill>
                  <a:schemeClr val="bg1">
                    <a:lumMod val="95000"/>
                    <a:lumOff val="5000"/>
                  </a:schemeClr>
                </a:solidFill>
              </a:rPr>
              <a:t>LOUD MACHINERY AND CONSTANT NOISE MAKES IT DIFFICULT FOR MESSAGES TO BE HEARD AND UNDERSTOOD.</a:t>
            </a:r>
          </a:p>
        </p:txBody>
      </p:sp>
    </p:spTree>
    <p:extLst>
      <p:ext uri="{BB962C8B-B14F-4D97-AF65-F5344CB8AC3E}">
        <p14:creationId xmlns:p14="http://schemas.microsoft.com/office/powerpoint/2010/main" val="2568014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" name="Diagram 41">
            <a:extLst>
              <a:ext uri="{FF2B5EF4-FFF2-40B4-BE49-F238E27FC236}">
                <a16:creationId xmlns:a16="http://schemas.microsoft.com/office/drawing/2014/main" id="{FD961121-B225-E19C-6352-6F040F290E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0477246"/>
              </p:ext>
            </p:extLst>
          </p:nvPr>
        </p:nvGraphicFramePr>
        <p:xfrm>
          <a:off x="297544" y="424546"/>
          <a:ext cx="10508341" cy="4129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4FB1F5E-5420-087E-B9F3-1DDD4358C2CE}"/>
              </a:ext>
            </a:extLst>
          </p:cNvPr>
          <p:cNvSpPr txBox="1"/>
          <p:nvPr/>
        </p:nvSpPr>
        <p:spPr>
          <a:xfrm>
            <a:off x="3470093" y="155100"/>
            <a:ext cx="524691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/>
              <a:t>SHANNON &amp; WEAVER MODEL( 1949)</a:t>
            </a:r>
          </a:p>
        </p:txBody>
      </p:sp>
      <p:sp>
        <p:nvSpPr>
          <p:cNvPr id="309" name="Arrow: Up 308">
            <a:extLst>
              <a:ext uri="{FF2B5EF4-FFF2-40B4-BE49-F238E27FC236}">
                <a16:creationId xmlns:a16="http://schemas.microsoft.com/office/drawing/2014/main" id="{CA0A7B78-E6C5-77EA-EE8A-F43AD4DA1CFB}"/>
              </a:ext>
            </a:extLst>
          </p:cNvPr>
          <p:cNvSpPr/>
          <p:nvPr/>
        </p:nvSpPr>
        <p:spPr>
          <a:xfrm>
            <a:off x="6796394" y="3471274"/>
            <a:ext cx="535432" cy="1080008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5" name="Rectangle 334">
            <a:extLst>
              <a:ext uri="{FF2B5EF4-FFF2-40B4-BE49-F238E27FC236}">
                <a16:creationId xmlns:a16="http://schemas.microsoft.com/office/drawing/2014/main" id="{F3FAA9E4-BFE5-714E-0B21-B759297CCDCB}"/>
              </a:ext>
            </a:extLst>
          </p:cNvPr>
          <p:cNvSpPr/>
          <p:nvPr/>
        </p:nvSpPr>
        <p:spPr>
          <a:xfrm>
            <a:off x="5395766" y="4557483"/>
            <a:ext cx="3323771" cy="1531257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NOISY MACHINES (CLANKING AND BANGING</a:t>
            </a:r>
          </a:p>
        </p:txBody>
      </p:sp>
    </p:spTree>
    <p:extLst>
      <p:ext uri="{BB962C8B-B14F-4D97-AF65-F5344CB8AC3E}">
        <p14:creationId xmlns:p14="http://schemas.microsoft.com/office/powerpoint/2010/main" val="1616708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B85F35-29FD-E4D7-9D78-B54177C081BD}"/>
              </a:ext>
            </a:extLst>
          </p:cNvPr>
          <p:cNvSpPr txBox="1"/>
          <p:nvPr/>
        </p:nvSpPr>
        <p:spPr>
          <a:xfrm>
            <a:off x="1429566" y="1045445"/>
            <a:ext cx="9238434" cy="85755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kern="1200" cap="all" spc="600" baseline="0">
                <a:solidFill>
                  <a:schemeClr val="bg1"/>
                </a:solidFill>
                <a:latin typeface="Arial"/>
                <a:ea typeface="+mj-ea"/>
                <a:cs typeface="Arial"/>
              </a:rPr>
              <a:t>SUGGESTIONS</a:t>
            </a:r>
          </a:p>
        </p:txBody>
      </p:sp>
      <p:sp>
        <p:nvSpPr>
          <p:cNvPr id="409" name="Date Placeholder 3">
            <a:extLst>
              <a:ext uri="{FF2B5EF4-FFF2-40B4-BE49-F238E27FC236}">
                <a16:creationId xmlns:a16="http://schemas.microsoft.com/office/drawing/2014/main" id="{4B3A43A7-9AF2-9415-6B87-A35AE18271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4A0EF552-78C1-4EC6-BFFA-0A93BAAD193B}" type="datetime1">
              <a:rPr lang="en-US" smtClean="0"/>
              <a:pPr>
                <a:spcAft>
                  <a:spcPts val="600"/>
                </a:spcAft>
              </a:pPr>
              <a:t>7/19/2026</a:t>
            </a:fld>
            <a:endParaRPr lang="en-US"/>
          </a:p>
        </p:txBody>
      </p:sp>
      <p:sp>
        <p:nvSpPr>
          <p:cNvPr id="411" name="Footer Placeholder 4">
            <a:extLst>
              <a:ext uri="{FF2B5EF4-FFF2-40B4-BE49-F238E27FC236}">
                <a16:creationId xmlns:a16="http://schemas.microsoft.com/office/drawing/2014/main" id="{4DEAAB81-9C29-3B53-C993-80C2F0851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kern="1200" cap="all" spc="300" baseline="0"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413" name="Slide Number Placeholder 5">
            <a:extLst>
              <a:ext uri="{FF2B5EF4-FFF2-40B4-BE49-F238E27FC236}">
                <a16:creationId xmlns:a16="http://schemas.microsoft.com/office/drawing/2014/main" id="{19B57E17-B348-AFDE-9E7B-DDFBDC6A0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graphicFrame>
        <p:nvGraphicFramePr>
          <p:cNvPr id="483" name="TextBox 478">
            <a:extLst>
              <a:ext uri="{FF2B5EF4-FFF2-40B4-BE49-F238E27FC236}">
                <a16:creationId xmlns:a16="http://schemas.microsoft.com/office/drawing/2014/main" id="{43E1760D-6F04-BB8E-E437-743DAB86B8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5407786"/>
              </p:ext>
            </p:extLst>
          </p:nvPr>
        </p:nvGraphicFramePr>
        <p:xfrm>
          <a:off x="943338" y="2336800"/>
          <a:ext cx="9238434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2316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id="{0CD9302E-FD00-3657-0891-8C45CF2E1D4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</a:blip>
          <a:srcRect t="596" b="15134"/>
          <a:stretch>
            <a:fillRect/>
          </a:stretch>
        </p:blipFill>
        <p:spPr>
          <a:xfrm>
            <a:off x="-40593" y="-50800"/>
            <a:ext cx="12286323" cy="6908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4AE45A-CFA0-759C-1391-C8547D5CB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701" y="178381"/>
            <a:ext cx="6522720" cy="64540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85000"/>
              </a:lnSpc>
            </a:pPr>
            <a:r>
              <a:rPr lang="en-US" sz="3600">
                <a:highlight>
                  <a:srgbClr val="000000"/>
                </a:highlight>
              </a:rPr>
              <a:t>Language/Communication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310CC4-7484-A493-D8EE-3F1BBC777722}"/>
              </a:ext>
            </a:extLst>
          </p:cNvPr>
          <p:cNvSpPr txBox="1"/>
          <p:nvPr/>
        </p:nvSpPr>
        <p:spPr>
          <a:xfrm>
            <a:off x="19311" y="2005426"/>
            <a:ext cx="12231830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>
                <a:highlight>
                  <a:srgbClr val="000000"/>
                </a:highlight>
              </a:rPr>
              <a:t>This explains that successful communication is when the sender and receiver have the same communication skills, language and understanding.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>
                <a:highlight>
                  <a:srgbClr val="000000"/>
                </a:highlight>
              </a:rPr>
              <a:t>In this case, Gary speaks English, but his employees don’t; this means that the message is misunderstood.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38569F9-5DCC-36C7-8D69-08349A016F31}"/>
              </a:ext>
            </a:extLst>
          </p:cNvPr>
          <p:cNvSpPr/>
          <p:nvPr/>
        </p:nvSpPr>
        <p:spPr>
          <a:xfrm>
            <a:off x="814470" y="2255781"/>
            <a:ext cx="2574246" cy="302367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A7CE31B-408B-C429-148D-11FD86029D0F}"/>
              </a:ext>
            </a:extLst>
          </p:cNvPr>
          <p:cNvSpPr/>
          <p:nvPr/>
        </p:nvSpPr>
        <p:spPr>
          <a:xfrm>
            <a:off x="3485099" y="2328351"/>
            <a:ext cx="2458129" cy="2951105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>
                <a:solidFill>
                  <a:srgbClr val="000000"/>
                </a:solidFill>
                <a:latin typeface="Century Schoolbook"/>
                <a:cs typeface="Segoe UI"/>
              </a:rPr>
              <a:t>Gary Communicates</a:t>
            </a:r>
          </a:p>
          <a:p>
            <a:pPr marL="285750" indent="-285750">
              <a:buFont typeface="Arial"/>
              <a:buChar char="•"/>
            </a:pPr>
            <a:r>
              <a:rPr lang="en-GB" sz="1200">
                <a:solidFill>
                  <a:srgbClr val="000000"/>
                </a:solidFill>
                <a:cs typeface="Segoe UI"/>
              </a:rPr>
              <a:t>K</a:t>
            </a:r>
            <a:r>
              <a:rPr lang="en-GB" sz="1400">
                <a:solidFill>
                  <a:srgbClr val="000000"/>
                </a:solidFill>
                <a:cs typeface="Segoe UI"/>
              </a:rPr>
              <a:t>eep hairnets on at all times.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rgbClr val="000000"/>
                </a:solidFill>
                <a:cs typeface="Segoe UI"/>
              </a:rPr>
              <a:t>Wash hands regularly.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rgbClr val="000000"/>
                </a:solidFill>
                <a:cs typeface="Segoe UI"/>
              </a:rPr>
              <a:t>Do not chat while operating machinery.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rgbClr val="000000"/>
                </a:solidFill>
                <a:cs typeface="Segoe UI"/>
              </a:rPr>
              <a:t>Keep fresh meat chilled.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rgbClr val="000000"/>
                </a:solidFill>
                <a:cs typeface="Segoe UI"/>
              </a:rPr>
              <a:t>Follow food hygiene and safety procedures.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BBE6EAC-797F-53BD-8CF9-75FC431B5293}"/>
              </a:ext>
            </a:extLst>
          </p:cNvPr>
          <p:cNvSpPr/>
          <p:nvPr/>
        </p:nvSpPr>
        <p:spPr>
          <a:xfrm>
            <a:off x="6104927" y="2357379"/>
            <a:ext cx="2262187" cy="2922077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400" b="1">
                <a:solidFill>
                  <a:schemeClr val="bg1"/>
                </a:solidFill>
              </a:rPr>
              <a:t>Gary communicates through:</a:t>
            </a:r>
          </a:p>
          <a:p>
            <a:pPr marL="171450" indent="-1714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Spoken instructions.</a:t>
            </a:r>
          </a:p>
          <a:p>
            <a:pPr marL="171450" indent="-1714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Body language/ pointing.</a:t>
            </a:r>
          </a:p>
          <a:p>
            <a:pPr marL="171450" indent="-1714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Posters and warning signs.</a:t>
            </a:r>
          </a:p>
          <a:p>
            <a:pPr marL="171450" indent="-1714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Visual communication.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20D27A7-20B0-9972-E630-7511916B5E2F}"/>
              </a:ext>
            </a:extLst>
          </p:cNvPr>
          <p:cNvSpPr/>
          <p:nvPr/>
        </p:nvSpPr>
        <p:spPr>
          <a:xfrm>
            <a:off x="8630412" y="2357377"/>
            <a:ext cx="2450872" cy="2943849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>
                <a:solidFill>
                  <a:schemeClr val="bg1"/>
                </a:solidFill>
              </a:rPr>
              <a:t>Factory Employees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40 workers aged 16-60.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Five different cultural backgrounds.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Many have limited English.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No formal food hygiene training before starting</a:t>
            </a:r>
            <a:r>
              <a:rPr lang="en-GB" sz="12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4FDF7-B813-A866-87F5-D58AE7BB2AC5}"/>
              </a:ext>
            </a:extLst>
          </p:cNvPr>
          <p:cNvSpPr txBox="1"/>
          <p:nvPr/>
        </p:nvSpPr>
        <p:spPr>
          <a:xfrm rot="-10800000" flipV="1">
            <a:off x="1455597" y="2354558"/>
            <a:ext cx="13020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SOURCE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E609A2D-4690-6037-F54C-A3E1AAD8A7C0}"/>
              </a:ext>
            </a:extLst>
          </p:cNvPr>
          <p:cNvSpPr txBox="1"/>
          <p:nvPr/>
        </p:nvSpPr>
        <p:spPr>
          <a:xfrm>
            <a:off x="3763367" y="2281986"/>
            <a:ext cx="16068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MESSAGE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D65352-6A7A-0947-E261-A5EC5BE0C239}"/>
              </a:ext>
            </a:extLst>
          </p:cNvPr>
          <p:cNvSpPr txBox="1"/>
          <p:nvPr/>
        </p:nvSpPr>
        <p:spPr>
          <a:xfrm>
            <a:off x="6354166" y="2489596"/>
            <a:ext cx="176651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CHANNEL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B2A6CA8-98D1-0E5F-2E05-CF72895B2E06}"/>
              </a:ext>
            </a:extLst>
          </p:cNvPr>
          <p:cNvSpPr txBox="1"/>
          <p:nvPr/>
        </p:nvSpPr>
        <p:spPr>
          <a:xfrm>
            <a:off x="8894166" y="2390842"/>
            <a:ext cx="193343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RECEIVER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FBFBE17-C998-2338-7190-F62F3027CCDF}"/>
              </a:ext>
            </a:extLst>
          </p:cNvPr>
          <p:cNvSpPr txBox="1"/>
          <p:nvPr/>
        </p:nvSpPr>
        <p:spPr>
          <a:xfrm>
            <a:off x="1064446" y="2676299"/>
            <a:ext cx="2079055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>
                <a:solidFill>
                  <a:schemeClr val="bg1"/>
                </a:solidFill>
              </a:rPr>
              <a:t>Gary-Floor Manager</a:t>
            </a:r>
          </a:p>
          <a:p>
            <a:endParaRPr lang="en-GB" sz="14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Qualified in Food Hygiene and Safety.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Gives food hygiene instructions.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Speaks mainly English.</a:t>
            </a:r>
          </a:p>
          <a:p>
            <a:pPr marL="285750" indent="-285750">
              <a:buFont typeface="Arial"/>
              <a:buChar char="•"/>
            </a:pPr>
            <a:r>
              <a:rPr lang="en-GB" sz="1400">
                <a:solidFill>
                  <a:schemeClr val="bg1"/>
                </a:solidFill>
              </a:rPr>
              <a:t>Uses demonstrations and signs.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3BA576-D749-FAF7-86FD-14D1BAC6D942}"/>
              </a:ext>
            </a:extLst>
          </p:cNvPr>
          <p:cNvSpPr txBox="1"/>
          <p:nvPr/>
        </p:nvSpPr>
        <p:spPr>
          <a:xfrm>
            <a:off x="1066800" y="1389743"/>
            <a:ext cx="830942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800" b="1" baseline="0">
                <a:solidFill>
                  <a:srgbClr val="FFFFFF"/>
                </a:solidFill>
                <a:highlight>
                  <a:srgbClr val="000000"/>
                </a:highlight>
                <a:latin typeface="Trade Gothic Next Light"/>
              </a:rPr>
              <a:t>Berlo’s SMCR model: This stands for Gary’s instructions (Berlo,1960) :</a:t>
            </a:r>
            <a:r>
              <a:rPr sz="1800">
                <a:latin typeface="Trade Gothic Next Light"/>
                <a:ea typeface="Trade Gothic Next Light"/>
                <a:cs typeface="Trade Gothic Next Light"/>
              </a:rPr>
              <a:t>​</a:t>
            </a:r>
            <a:endParaRPr lang="en-GB"/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238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A5585-4E8E-3B70-69C4-74F890AC8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626" y="1602486"/>
            <a:ext cx="4157803" cy="1820654"/>
          </a:xfrm>
        </p:spPr>
        <p:txBody>
          <a:bodyPr anchor="b">
            <a:normAutofit/>
          </a:bodyPr>
          <a:lstStyle/>
          <a:p>
            <a:r>
              <a:rPr lang="en-GB" b="1">
                <a:solidFill>
                  <a:schemeClr val="bg1"/>
                </a:solidFill>
                <a:highlight>
                  <a:srgbClr val="C0C0C0"/>
                </a:highlight>
                <a:latin typeface="Arial"/>
                <a:cs typeface="Arial"/>
              </a:rPr>
              <a:t>Suggestions​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439ACAE8-551D-D8E8-3060-10B79662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3A81CF56-D016-440F-8FFE-C145AD645851}" type="datetime1">
              <a:rPr lang="en-US" smtClean="0"/>
              <a:pPr>
                <a:spcAft>
                  <a:spcPts val="600"/>
                </a:spcAft>
              </a:pPr>
              <a:t>7/19/2026</a:t>
            </a:fld>
            <a:endParaRPr lang="en-US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81875DB-6130-2618-6E89-C2A6D3401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A8A8E1C-F2B9-3F45-785F-382E4F5FD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4A4773-293D-C6F7-3D3A-B4AB2FC366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345246"/>
              </p:ext>
            </p:extLst>
          </p:nvPr>
        </p:nvGraphicFramePr>
        <p:xfrm>
          <a:off x="5334000" y="762000"/>
          <a:ext cx="5333999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14983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F9608-6ED8-97B3-C022-047727F3D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134" y="253114"/>
            <a:ext cx="10272044" cy="1113390"/>
          </a:xfrm>
        </p:spPr>
        <p:txBody>
          <a:bodyPr>
            <a:normAutofit/>
          </a:bodyPr>
          <a:lstStyle/>
          <a:p>
            <a:r>
              <a:rPr lang="en-GB" sz="4800">
                <a:highlight>
                  <a:srgbClr val="000000"/>
                </a:highlight>
              </a:rPr>
              <a:t>  Age </a:t>
            </a:r>
            <a:r>
              <a:rPr lang="en-GB" sz="4800" b="1">
                <a:highlight>
                  <a:srgbClr val="000000"/>
                </a:highlight>
              </a:rPr>
              <a:t>Communication barrier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FD6A87-5A81-C261-820C-21A98D7D8DBA}"/>
              </a:ext>
            </a:extLst>
          </p:cNvPr>
          <p:cNvSpPr txBox="1"/>
          <p:nvPr/>
        </p:nvSpPr>
        <p:spPr>
          <a:xfrm>
            <a:off x="86314" y="1439849"/>
            <a:ext cx="9832656" cy="47868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r>
              <a:rPr lang="en-GB" b="1">
                <a:highlight>
                  <a:srgbClr val="000000"/>
                </a:highlight>
              </a:rPr>
              <a:t>The theory:</a:t>
            </a:r>
          </a:p>
          <a:p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>
                <a:highlight>
                  <a:srgbClr val="000000"/>
                </a:highlight>
              </a:rPr>
              <a:t>Schramm’s Model of communication: people understand messages differently because of their different experiences (Schramm,1954)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>
              <a:highlight>
                <a:srgbClr val="00000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08B2C90-EB63-0FAA-9301-200418901D27}"/>
              </a:ext>
            </a:extLst>
          </p:cNvPr>
          <p:cNvSpPr/>
          <p:nvPr/>
        </p:nvSpPr>
        <p:spPr>
          <a:xfrm>
            <a:off x="3441553" y="3286294"/>
            <a:ext cx="2283961" cy="282773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rgbClr val="FFFFFF"/>
                </a:solidFill>
                <a:latin typeface="Century Schoolbook"/>
              </a:rPr>
              <a:t>SENDER</a:t>
            </a:r>
          </a:p>
          <a:p>
            <a:pPr algn="ctr"/>
            <a:r>
              <a:rPr lang="en-GB"/>
              <a:t>Gary (Floor Manager)</a:t>
            </a:r>
          </a:p>
          <a:p>
            <a:pPr algn="ctr"/>
            <a:endParaRPr lang="en-GB">
              <a:solidFill>
                <a:srgbClr val="FFFFFF"/>
              </a:solidFill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Encodes the message.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Gives food hygiene instructions</a:t>
            </a:r>
            <a:r>
              <a:rPr lang="en-GB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57FA279-DCF1-88B9-838C-0A93A7BF74F3}"/>
              </a:ext>
            </a:extLst>
          </p:cNvPr>
          <p:cNvSpPr/>
          <p:nvPr/>
        </p:nvSpPr>
        <p:spPr>
          <a:xfrm>
            <a:off x="5749325" y="3308065"/>
            <a:ext cx="2138816" cy="2805963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rgbClr val="FFFFFF"/>
                </a:solidFill>
                <a:cs typeface="Segoe UI"/>
              </a:rPr>
              <a:t>MESSAGE</a:t>
            </a:r>
            <a:endParaRPr lang="en-US"/>
          </a:p>
          <a:p>
            <a:pPr algn="ctr"/>
            <a:endParaRPr lang="en-GB">
              <a:solidFill>
                <a:srgbClr val="FFFFFF"/>
              </a:solidFill>
              <a:cs typeface="Segoe UI"/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cs typeface="Segoe UI"/>
              </a:rPr>
              <a:t>Wear hairnets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cs typeface="Segoe UI"/>
              </a:rPr>
              <a:t>Wash hands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cs typeface="Segoe UI"/>
              </a:rPr>
              <a:t>Do not chat when using machines.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cs typeface="Segoe UI"/>
              </a:rPr>
              <a:t>Keep meat chilled.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  <a:cs typeface="Segoe UI"/>
              </a:rPr>
              <a:t>Follow food hygiene rules.</a:t>
            </a:r>
          </a:p>
          <a:p>
            <a:endParaRPr lang="en-GB" sz="1200" b="1">
              <a:solidFill>
                <a:srgbClr val="000000"/>
              </a:solidFill>
              <a:cs typeface="Segoe UI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FF55C5A-8A76-7E01-C6AB-EAF6FC1667BD}"/>
              </a:ext>
            </a:extLst>
          </p:cNvPr>
          <p:cNvSpPr/>
          <p:nvPr/>
        </p:nvSpPr>
        <p:spPr>
          <a:xfrm>
            <a:off x="10016524" y="3300806"/>
            <a:ext cx="2146072" cy="282773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rgbClr val="FFFFFF"/>
                </a:solidFill>
              </a:rPr>
              <a:t>EFFECT</a:t>
            </a:r>
            <a:endParaRPr lang="en-US"/>
          </a:p>
          <a:p>
            <a:pPr algn="ctr"/>
            <a:endParaRPr lang="en-GB">
              <a:solidFill>
                <a:srgbClr val="FFFFFF"/>
              </a:solidFill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Instructions not followed.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Food hygiene errors.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Customer complaints.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Loss of business</a:t>
            </a:r>
            <a:r>
              <a:rPr lang="en-GB">
                <a:solidFill>
                  <a:schemeClr val="bg1"/>
                </a:solidFill>
              </a:rPr>
              <a:t>.</a:t>
            </a:r>
          </a:p>
          <a:p>
            <a:r>
              <a:rPr lang="en-GB" sz="12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EE3B600-D9F7-700B-E823-C88B41D9F690}"/>
              </a:ext>
            </a:extLst>
          </p:cNvPr>
          <p:cNvSpPr/>
          <p:nvPr/>
        </p:nvSpPr>
        <p:spPr>
          <a:xfrm>
            <a:off x="7868410" y="3293549"/>
            <a:ext cx="2218645" cy="282773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rgbClr val="FFFFFF"/>
                </a:solidFill>
              </a:rPr>
              <a:t>RECEIVER</a:t>
            </a:r>
          </a:p>
          <a:p>
            <a:pPr algn="ctr"/>
            <a:r>
              <a:rPr lang="en-GB"/>
              <a:t>Employees (Aged 16-60 years)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Older workers.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Understand instructions </a:t>
            </a:r>
          </a:p>
          <a:p>
            <a:pPr marL="285750" indent="-285750" algn="ctr">
              <a:buFont typeface="Arial"/>
              <a:buChar char="•"/>
            </a:pPr>
            <a:r>
              <a:rPr lang="en-GB" sz="1600">
                <a:solidFill>
                  <a:schemeClr val="bg1"/>
                </a:solidFill>
              </a:rPr>
              <a:t>Younger workers misunderstand or ignore instructions.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2E736D-5FE3-BB60-1A95-577FCA43E1A6}"/>
              </a:ext>
            </a:extLst>
          </p:cNvPr>
          <p:cNvSpPr txBox="1"/>
          <p:nvPr/>
        </p:nvSpPr>
        <p:spPr>
          <a:xfrm>
            <a:off x="114595" y="3459461"/>
            <a:ext cx="3381828" cy="31085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solidFill>
                  <a:schemeClr val="bg1">
                    <a:lumMod val="95000"/>
                    <a:lumOff val="5000"/>
                  </a:schemeClr>
                </a:solidFill>
              </a:rPr>
              <a:t>DIFFERENT AGES AND GENERATIONS HAVE DIFFERENT WORK STYLES, EXPECTATIONS AND PREFERNCES FOR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347825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CF6DB-88CF-3A88-7AB4-A3AFEF821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kern="1200" cap="all" spc="600" baseline="0">
                <a:solidFill>
                  <a:schemeClr val="bg1"/>
                </a:solidFill>
              </a:rPr>
              <a:t>Suggestions for age barrier 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5A1446A7-676D-9EFB-2D25-2A80BE3F72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78F8FB6-4572-4C2D-9711-124F7037A080}" type="datetime1">
              <a:rPr lang="en-US" smtClean="0"/>
              <a:pPr>
                <a:spcAft>
                  <a:spcPts val="600"/>
                </a:spcAft>
              </a:pPr>
              <a:t>7/19/2026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AB453D90-6EF7-3DFB-9BB3-321662AAA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547E53C-D25F-3EBF-C2F5-956AB8096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1C77B186-9983-653C-2D0A-FF22A228DF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0737702"/>
              </p:ext>
            </p:extLst>
          </p:nvPr>
        </p:nvGraphicFramePr>
        <p:xfrm>
          <a:off x="5334000" y="762000"/>
          <a:ext cx="5333999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9365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F80BF-5BC4-362D-8532-58D94CFE6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073" y="162560"/>
            <a:ext cx="11448867" cy="549049"/>
          </a:xfrm>
        </p:spPr>
        <p:txBody>
          <a:bodyPr>
            <a:normAutofit fontScale="90000"/>
          </a:bodyPr>
          <a:lstStyle/>
          <a:p>
            <a:r>
              <a:rPr lang="en-GB">
                <a:ea typeface="+mj-lt"/>
                <a:cs typeface="+mj-lt"/>
              </a:rPr>
              <a:t>Emotional Communication Barrier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155CCA-A05C-BA43-954D-DD8550082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19" y="108859"/>
            <a:ext cx="8617127" cy="240642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</a:rPr>
              <a:t>                                                                               </a:t>
            </a:r>
            <a:r>
              <a:rPr lang="en-GB" sz="1600" b="1">
                <a:solidFill>
                  <a:schemeClr val="bg1"/>
                </a:solidFill>
              </a:rPr>
              <a:t> </a:t>
            </a:r>
            <a:r>
              <a:rPr lang="en-GB" sz="2400" b="1">
                <a:solidFill>
                  <a:schemeClr val="bg1"/>
                </a:solidFill>
              </a:rPr>
              <a:t>EMOTIONAL BARRIER</a:t>
            </a:r>
          </a:p>
          <a:p>
            <a:pPr marL="0" indent="0">
              <a:buNone/>
            </a:pP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Gary's frustration and stress create an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emotional barrier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 that affects communication. In the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Shannon and Weaver Model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, these emotions act as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psychological noise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, interfering with the message being received correctly. Gary calls the workplace a "madhouse" and shouts "Idiots!" after finding unsafe food handling, which may make employees feel intimidated or defensive. As a result, workers are less likely to understand, trust, or follow his food safety instructions effectively.</a:t>
            </a:r>
            <a:r>
              <a:rPr lang="en-GB" sz="1600">
                <a:solidFill>
                  <a:srgbClr val="FFFFFF"/>
                </a:solidFill>
                <a:ea typeface="+mn-lt"/>
                <a:cs typeface="+mn-lt"/>
              </a:rPr>
              <a:t> 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 According to the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Shannon and Weaver Model (1949)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, communication involves a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sender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,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message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,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ea typeface="+mn-lt"/>
                <a:cs typeface="+mn-lt"/>
              </a:rPr>
              <a:t>channel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,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noise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,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receiver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, and </a:t>
            </a:r>
            <a:r>
              <a:rPr lang="en-GB" sz="1600" b="1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feedback</a:t>
            </a:r>
            <a:r>
              <a:rPr lang="en-GB" sz="1600">
                <a:solidFill>
                  <a:schemeClr val="bg1">
                    <a:lumMod val="95000"/>
                    <a:lumOff val="5000"/>
                  </a:schemeClr>
                </a:solidFill>
                <a:highlight>
                  <a:srgbClr val="808080"/>
                </a:highlight>
                <a:ea typeface="+mn-lt"/>
                <a:cs typeface="+mn-lt"/>
              </a:rPr>
              <a:t>. </a:t>
            </a:r>
            <a:endParaRPr lang="en-GB">
              <a:solidFill>
                <a:schemeClr val="bg1">
                  <a:lumMod val="95000"/>
                  <a:lumOff val="5000"/>
                </a:schemeClr>
              </a:solidFill>
              <a:highlight>
                <a:srgbClr val="808080"/>
              </a:highlight>
            </a:endParaRPr>
          </a:p>
          <a:p>
            <a:endParaRPr lang="en-GB">
              <a:solidFill>
                <a:schemeClr val="bg1">
                  <a:lumMod val="95000"/>
                  <a:lumOff val="5000"/>
                </a:schemeClr>
              </a:solidFill>
              <a:highlight>
                <a:srgbClr val="808080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843D7D-A37B-4596-4431-4307E807249E}"/>
              </a:ext>
            </a:extLst>
          </p:cNvPr>
          <p:cNvSpPr txBox="1"/>
          <p:nvPr/>
        </p:nvSpPr>
        <p:spPr>
          <a:xfrm>
            <a:off x="307217" y="3976763"/>
            <a:ext cx="6383304" cy="19457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A05D19-3171-1EAE-EB97-8E3D0C6610D5}"/>
              </a:ext>
            </a:extLst>
          </p:cNvPr>
          <p:cNvSpPr txBox="1"/>
          <p:nvPr/>
        </p:nvSpPr>
        <p:spPr>
          <a:xfrm>
            <a:off x="409623" y="3942629"/>
            <a:ext cx="6417439" cy="23553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590F17-A16D-9F7E-ECB4-F46AA43E466F}"/>
              </a:ext>
            </a:extLst>
          </p:cNvPr>
          <p:cNvSpPr txBox="1"/>
          <p:nvPr/>
        </p:nvSpPr>
        <p:spPr>
          <a:xfrm>
            <a:off x="477894" y="4010900"/>
            <a:ext cx="5666462" cy="22529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94AF904-DFBF-8C4E-7D95-33F50EA2C8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3247159"/>
              </p:ext>
            </p:extLst>
          </p:nvPr>
        </p:nvGraphicFramePr>
        <p:xfrm>
          <a:off x="195944" y="2630714"/>
          <a:ext cx="5406571" cy="4245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0" name="Diagram 39">
            <a:extLst>
              <a:ext uri="{FF2B5EF4-FFF2-40B4-BE49-F238E27FC236}">
                <a16:creationId xmlns:a16="http://schemas.microsoft.com/office/drawing/2014/main" id="{B7B51060-ECF7-E6C0-12B4-43679147C1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7985983"/>
              </p:ext>
            </p:extLst>
          </p:nvPr>
        </p:nvGraphicFramePr>
        <p:xfrm>
          <a:off x="5950857" y="2775855"/>
          <a:ext cx="6241142" cy="4245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4" name="Arrow: Right 83">
            <a:extLst>
              <a:ext uri="{FF2B5EF4-FFF2-40B4-BE49-F238E27FC236}">
                <a16:creationId xmlns:a16="http://schemas.microsoft.com/office/drawing/2014/main" id="{34EB456C-8A9C-9FD5-60F1-A1A4A720EC1F}"/>
              </a:ext>
            </a:extLst>
          </p:cNvPr>
          <p:cNvSpPr/>
          <p:nvPr/>
        </p:nvSpPr>
        <p:spPr>
          <a:xfrm>
            <a:off x="1695746" y="4415416"/>
            <a:ext cx="489048" cy="33584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Arrow: Right 84">
            <a:extLst>
              <a:ext uri="{FF2B5EF4-FFF2-40B4-BE49-F238E27FC236}">
                <a16:creationId xmlns:a16="http://schemas.microsoft.com/office/drawing/2014/main" id="{4D2A4341-5751-DF38-8A7A-4292F8E4E826}"/>
              </a:ext>
            </a:extLst>
          </p:cNvPr>
          <p:cNvSpPr/>
          <p:nvPr/>
        </p:nvSpPr>
        <p:spPr>
          <a:xfrm>
            <a:off x="3670486" y="4560962"/>
            <a:ext cx="392959" cy="31407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Arrow: Right 85">
            <a:extLst>
              <a:ext uri="{FF2B5EF4-FFF2-40B4-BE49-F238E27FC236}">
                <a16:creationId xmlns:a16="http://schemas.microsoft.com/office/drawing/2014/main" id="{58C7176E-1589-B364-3BBA-53FABC547863}"/>
              </a:ext>
            </a:extLst>
          </p:cNvPr>
          <p:cNvSpPr/>
          <p:nvPr/>
        </p:nvSpPr>
        <p:spPr>
          <a:xfrm>
            <a:off x="5646036" y="4611359"/>
            <a:ext cx="307217" cy="25601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Arrow: Right 86">
            <a:extLst>
              <a:ext uri="{FF2B5EF4-FFF2-40B4-BE49-F238E27FC236}">
                <a16:creationId xmlns:a16="http://schemas.microsoft.com/office/drawing/2014/main" id="{D8F53730-7AF0-A92B-E73C-3D487353762C}"/>
              </a:ext>
            </a:extLst>
          </p:cNvPr>
          <p:cNvSpPr/>
          <p:nvPr/>
        </p:nvSpPr>
        <p:spPr>
          <a:xfrm>
            <a:off x="7711358" y="4741987"/>
            <a:ext cx="426691" cy="30721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Arrow: Right 87">
            <a:extLst>
              <a:ext uri="{FF2B5EF4-FFF2-40B4-BE49-F238E27FC236}">
                <a16:creationId xmlns:a16="http://schemas.microsoft.com/office/drawing/2014/main" id="{AE856EA1-195E-8412-DD8A-E1F187A937EF}"/>
              </a:ext>
            </a:extLst>
          </p:cNvPr>
          <p:cNvSpPr/>
          <p:nvPr/>
        </p:nvSpPr>
        <p:spPr>
          <a:xfrm>
            <a:off x="9958511" y="4678422"/>
            <a:ext cx="562426" cy="43744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39" name="Straight Arrow Connector 2538">
            <a:extLst>
              <a:ext uri="{FF2B5EF4-FFF2-40B4-BE49-F238E27FC236}">
                <a16:creationId xmlns:a16="http://schemas.microsoft.com/office/drawing/2014/main" id="{1A4EF99B-C846-6BC0-361E-CA682CF21C97}"/>
              </a:ext>
            </a:extLst>
          </p:cNvPr>
          <p:cNvCxnSpPr/>
          <p:nvPr/>
        </p:nvCxnSpPr>
        <p:spPr>
          <a:xfrm>
            <a:off x="10189391" y="5342176"/>
            <a:ext cx="17059" cy="733909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0" name="Straight Arrow Connector 2539">
            <a:extLst>
              <a:ext uri="{FF2B5EF4-FFF2-40B4-BE49-F238E27FC236}">
                <a16:creationId xmlns:a16="http://schemas.microsoft.com/office/drawing/2014/main" id="{47AB9D01-6FE7-B920-E0F8-8D5C63251CBA}"/>
              </a:ext>
            </a:extLst>
          </p:cNvPr>
          <p:cNvCxnSpPr/>
          <p:nvPr/>
        </p:nvCxnSpPr>
        <p:spPr>
          <a:xfrm flipH="1" flipV="1">
            <a:off x="6068828" y="6113580"/>
            <a:ext cx="4130373" cy="1706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1" name="Straight Arrow Connector 2540">
            <a:extLst>
              <a:ext uri="{FF2B5EF4-FFF2-40B4-BE49-F238E27FC236}">
                <a16:creationId xmlns:a16="http://schemas.microsoft.com/office/drawing/2014/main" id="{35BA8830-2C4D-EEE8-C7FA-A3A396912529}"/>
              </a:ext>
            </a:extLst>
          </p:cNvPr>
          <p:cNvCxnSpPr/>
          <p:nvPr/>
        </p:nvCxnSpPr>
        <p:spPr>
          <a:xfrm>
            <a:off x="6144356" y="5325109"/>
            <a:ext cx="34135" cy="785112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42" name="Rectangle 2541">
            <a:extLst>
              <a:ext uri="{FF2B5EF4-FFF2-40B4-BE49-F238E27FC236}">
                <a16:creationId xmlns:a16="http://schemas.microsoft.com/office/drawing/2014/main" id="{0076A4C6-D299-A4AC-516F-68ABF6CEC187}"/>
              </a:ext>
            </a:extLst>
          </p:cNvPr>
          <p:cNvSpPr/>
          <p:nvPr/>
        </p:nvSpPr>
        <p:spPr>
          <a:xfrm>
            <a:off x="4581926" y="5725729"/>
            <a:ext cx="1653817" cy="11284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43" name="Straight Arrow Connector 2542">
            <a:extLst>
              <a:ext uri="{FF2B5EF4-FFF2-40B4-BE49-F238E27FC236}">
                <a16:creationId xmlns:a16="http://schemas.microsoft.com/office/drawing/2014/main" id="{4FD1E7E1-CA3B-F2A0-AC9B-1A40177E1E18}"/>
              </a:ext>
            </a:extLst>
          </p:cNvPr>
          <p:cNvCxnSpPr/>
          <p:nvPr/>
        </p:nvCxnSpPr>
        <p:spPr>
          <a:xfrm flipV="1">
            <a:off x="546165" y="6127289"/>
            <a:ext cx="4096237" cy="17067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4" name="Straight Arrow Connector 2543">
            <a:extLst>
              <a:ext uri="{FF2B5EF4-FFF2-40B4-BE49-F238E27FC236}">
                <a16:creationId xmlns:a16="http://schemas.microsoft.com/office/drawing/2014/main" id="{5D7B38F2-870F-96E6-97F0-F1875DC16EE7}"/>
              </a:ext>
            </a:extLst>
          </p:cNvPr>
          <p:cNvCxnSpPr/>
          <p:nvPr/>
        </p:nvCxnSpPr>
        <p:spPr>
          <a:xfrm flipV="1">
            <a:off x="529097" y="5453989"/>
            <a:ext cx="2553" cy="800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45" name="TextBox 2544">
            <a:extLst>
              <a:ext uri="{FF2B5EF4-FFF2-40B4-BE49-F238E27FC236}">
                <a16:creationId xmlns:a16="http://schemas.microsoft.com/office/drawing/2014/main" id="{A80D0702-F41F-5FE4-8A10-2DC17BC25713}"/>
              </a:ext>
            </a:extLst>
          </p:cNvPr>
          <p:cNvSpPr txBox="1"/>
          <p:nvPr/>
        </p:nvSpPr>
        <p:spPr>
          <a:xfrm>
            <a:off x="4588108" y="5846142"/>
            <a:ext cx="1722356" cy="10618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50"/>
              <a:t>Feedback - Limited or negative feedback employees may avoid Gary so he doesn’t </a:t>
            </a:r>
            <a:r>
              <a:rPr lang="en-GB" sz="1050" err="1"/>
              <a:t>kno</a:t>
            </a:r>
            <a:r>
              <a:rPr lang="en-GB" sz="1050"/>
              <a:t>w if the message is understood</a:t>
            </a:r>
          </a:p>
        </p:txBody>
      </p:sp>
    </p:spTree>
    <p:extLst>
      <p:ext uri="{BB962C8B-B14F-4D97-AF65-F5344CB8AC3E}">
        <p14:creationId xmlns:p14="http://schemas.microsoft.com/office/powerpoint/2010/main" val="1496232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F5CB4-FF5C-9E04-9760-C2DA3AC83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 b="1" kern="1200" cap="all" spc="600" baseline="0">
                <a:latin typeface="+mj-lt"/>
                <a:ea typeface="+mj-ea"/>
                <a:cs typeface="+mj-cs"/>
              </a:rPr>
              <a:t>     </a:t>
            </a:r>
            <a:r>
              <a:rPr lang="en-US" sz="2600" b="1" kern="1200" cap="all" spc="6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Suggestions  for Emotional Barriers </a:t>
            </a:r>
            <a:endParaRPr lang="en-US" sz="2600" b="1" kern="1200" cap="all" spc="600" baseline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C51FE505-20A1-F3C1-84AE-12A14193E9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D4BAE14A-B806-4BE2-B7A6-B53D84597D23}" type="datetime1">
              <a:rPr lang="en-US" smtClean="0"/>
              <a:pPr>
                <a:spcAft>
                  <a:spcPts val="600"/>
                </a:spcAft>
              </a:pPr>
              <a:t>7/19/2026</a:t>
            </a:fld>
            <a:endParaRPr lang="en-US"/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62CECF99-69D9-702F-B1F0-2F9E2CD70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kern="1200" cap="all" spc="300" baseline="0">
                <a:latin typeface="+mn-lt"/>
                <a:ea typeface="+mn-ea"/>
                <a:cs typeface="+mn-cs"/>
              </a:rPr>
              <a:t>
              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525FDD27-8168-C36A-DF05-B8939D54A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  <p:graphicFrame>
        <p:nvGraphicFramePr>
          <p:cNvPr id="24" name="TextBox 2">
            <a:extLst>
              <a:ext uri="{FF2B5EF4-FFF2-40B4-BE49-F238E27FC236}">
                <a16:creationId xmlns:a16="http://schemas.microsoft.com/office/drawing/2014/main" id="{2218EC8B-080C-BD13-6C09-BF1060EB69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2846125"/>
              </p:ext>
            </p:extLst>
          </p:nvPr>
        </p:nvGraphicFramePr>
        <p:xfrm>
          <a:off x="1240880" y="2002971"/>
          <a:ext cx="9238434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4648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0FB08-8C36-FDE0-70DA-D1F36BA5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358" y="365760"/>
            <a:ext cx="9707154" cy="744991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Cultural Standards and Practises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6BFF27-E472-9359-93EC-E50393333D85}"/>
              </a:ext>
            </a:extLst>
          </p:cNvPr>
          <p:cNvSpPr txBox="1"/>
          <p:nvPr/>
        </p:nvSpPr>
        <p:spPr>
          <a:xfrm>
            <a:off x="3074495" y="1375035"/>
            <a:ext cx="563154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00B050"/>
                </a:solidFill>
                <a:latin typeface="Arial"/>
                <a:cs typeface="Arial"/>
              </a:rPr>
              <a:t>CULTURE IS THE WAY A GROUP OF PEOPLE LIVE (WILLIAMS 1958).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B1179EE-6E10-91A4-BA66-DBFCB06A59F0}"/>
              </a:ext>
            </a:extLst>
          </p:cNvPr>
          <p:cNvSpPr txBox="1"/>
          <p:nvPr/>
        </p:nvSpPr>
        <p:spPr>
          <a:xfrm>
            <a:off x="268853" y="2208195"/>
            <a:ext cx="1124857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rgbClr val="002060"/>
                </a:solidFill>
                <a:latin typeface="Arial"/>
                <a:cs typeface="Arial"/>
              </a:rPr>
              <a:t>BERLO;S SMCR: THE CULURE AND SOSCIAL SYSTERM ELEMENTS OF BOTH SOURCE AND RECEIVER ARE MIS ALIGNED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A0F40D-2EC6-AF2E-D68F-03FA718107F6}"/>
              </a:ext>
            </a:extLst>
          </p:cNvPr>
          <p:cNvSpPr txBox="1"/>
          <p:nvPr/>
        </p:nvSpPr>
        <p:spPr>
          <a:xfrm>
            <a:off x="13333" y="3387903"/>
            <a:ext cx="370114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DIFFERENT CULTURAL</a:t>
            </a:r>
            <a:r>
              <a:rPr lang="en-GB" sz="2400" b="1"/>
              <a:t> </a:t>
            </a:r>
            <a:r>
              <a:rPr lang="en-GB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BACKGROUNDS ,VALUES AND PRACTISES AFFECT UNDERSTANDING OF RULES AND BEHAVIOUR AND WORKPLACE NORMS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296B299-10C5-290D-133E-39C815D0FEBB}"/>
              </a:ext>
            </a:extLst>
          </p:cNvPr>
          <p:cNvSpPr/>
          <p:nvPr/>
        </p:nvSpPr>
        <p:spPr>
          <a:xfrm>
            <a:off x="30548" y="5747317"/>
            <a:ext cx="2451607" cy="9345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SOURCE:GARY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5CFA9BDA-5437-0727-3354-23CE5B0D47DB}"/>
              </a:ext>
            </a:extLst>
          </p:cNvPr>
          <p:cNvSpPr/>
          <p:nvPr/>
        </p:nvSpPr>
        <p:spPr>
          <a:xfrm>
            <a:off x="2516876" y="5752380"/>
            <a:ext cx="3039436" cy="9418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MESSAGE: WASH HANDS ETC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914DB4DC-F2CA-7D52-2DDC-D949134EF574}"/>
              </a:ext>
            </a:extLst>
          </p:cNvPr>
          <p:cNvSpPr/>
          <p:nvPr/>
        </p:nvSpPr>
        <p:spPr>
          <a:xfrm>
            <a:off x="5582596" y="5701580"/>
            <a:ext cx="2930578" cy="115228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CHANNEL:FACE TO FACE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7A34B00-B13B-7D27-BDF7-322CC903F270}"/>
              </a:ext>
            </a:extLst>
          </p:cNvPr>
          <p:cNvSpPr/>
          <p:nvPr/>
        </p:nvSpPr>
        <p:spPr>
          <a:xfrm>
            <a:off x="8475494" y="5368089"/>
            <a:ext cx="3664855" cy="147319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5 DISTINCTIVE CULTURAL PRACTISES AND VALUES</a:t>
            </a:r>
          </a:p>
        </p:txBody>
      </p:sp>
    </p:spTree>
    <p:extLst>
      <p:ext uri="{BB962C8B-B14F-4D97-AF65-F5344CB8AC3E}">
        <p14:creationId xmlns:p14="http://schemas.microsoft.com/office/powerpoint/2010/main" val="88577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42" grpId="0"/>
      <p:bldP spid="6" grpId="0"/>
      <p:bldP spid="8" grpId="0" animBg="1"/>
      <p:bldP spid="9" grpId="0" animBg="1"/>
      <p:bldP spid="10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EB2EE-CA58-20AD-6F45-B0EE18018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kern="1200" cap="all" spc="600" baseline="0">
                <a:latin typeface="+mj-lt"/>
                <a:ea typeface="+mj-ea"/>
                <a:cs typeface="+mj-cs"/>
              </a:rPr>
              <a:t>         </a:t>
            </a:r>
            <a:r>
              <a:rPr lang="en-US" b="1" kern="1200" cap="all" spc="600" baseline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 SUGGESTIONS</a:t>
            </a:r>
            <a:endParaRPr lang="en-US" b="1" kern="1200" cap="all" spc="600" baseline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770EE62-E8DA-AF82-2345-14B78ED51557}"/>
              </a:ext>
            </a:extLst>
          </p:cNvPr>
          <p:cNvSpPr txBox="1"/>
          <p:nvPr/>
        </p:nvSpPr>
        <p:spPr>
          <a:xfrm>
            <a:off x="1429567" y="2419617"/>
            <a:ext cx="4495799" cy="70423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defTabSz="914400">
              <a:spcBef>
                <a:spcPts val="1000"/>
              </a:spcBef>
              <a:buSzPct val="85000"/>
            </a:pPr>
            <a:r>
              <a:rPr lang="en-US" b="1" kern="1200" cap="all" spc="300" baseline="0">
                <a:solidFill>
                  <a:schemeClr val="bg1"/>
                </a:solidFill>
                <a:latin typeface="Arial"/>
                <a:cs typeface="Arial"/>
              </a:rPr>
              <a:t>ADAPT ENCODING METHODS</a:t>
            </a:r>
          </a:p>
          <a:p>
            <a:pPr defTabSz="914400">
              <a:spcBef>
                <a:spcPts val="1000"/>
              </a:spcBef>
            </a:pPr>
            <a:r>
              <a:rPr lang="en-US" b="1" cap="all" spc="300">
                <a:solidFill>
                  <a:schemeClr val="bg1"/>
                </a:solidFill>
                <a:latin typeface="Arial"/>
                <a:cs typeface="Arial"/>
              </a:rPr>
              <a:t>(CULTURAL EMPATHY, ACTIVE LISTENING)</a:t>
            </a:r>
          </a:p>
        </p:txBody>
      </p:sp>
      <p:pic>
        <p:nvPicPr>
          <p:cNvPr id="3" name="Picture 2" descr="A blue background with white squares and white text&#10;&#10;AI-generated content may be incorrect.">
            <a:extLst>
              <a:ext uri="{FF2B5EF4-FFF2-40B4-BE49-F238E27FC236}">
                <a16:creationId xmlns:a16="http://schemas.microsoft.com/office/drawing/2014/main" id="{485742B2-7DF4-5610-3F33-E64D6CE752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567" y="3695319"/>
            <a:ext cx="4495800" cy="1753362"/>
          </a:xfrm>
          <a:prstGeom prst="rect">
            <a:avLst/>
          </a:prstGeom>
          <a:noFill/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8C71E4B-A43F-A1AF-A883-B4567E4010FE}"/>
              </a:ext>
            </a:extLst>
          </p:cNvPr>
          <p:cNvSpPr txBox="1"/>
          <p:nvPr/>
        </p:nvSpPr>
        <p:spPr>
          <a:xfrm>
            <a:off x="6164943" y="1918873"/>
            <a:ext cx="4503057" cy="8711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 lnSpcReduction="10000"/>
          </a:bodyPr>
          <a:lstStyle/>
          <a:p>
            <a:pPr defTabSz="914400">
              <a:spcBef>
                <a:spcPts val="1000"/>
              </a:spcBef>
              <a:buSzPct val="85000"/>
            </a:pPr>
            <a:r>
              <a:rPr lang="en-US" b="1" kern="1200" cap="all" spc="300" baseline="0">
                <a:solidFill>
                  <a:schemeClr val="bg1"/>
                </a:solidFill>
                <a:latin typeface="Arial"/>
                <a:cs typeface="Arial"/>
              </a:rPr>
              <a:t>CROSS- CULTURAL TRAINING. (Husain et al </a:t>
            </a:r>
            <a:r>
              <a:rPr lang="en-US" b="1" cap="all" spc="300">
                <a:solidFill>
                  <a:schemeClr val="bg1"/>
                </a:solidFill>
                <a:latin typeface="Arial"/>
                <a:cs typeface="Arial"/>
              </a:rPr>
              <a:t>2025)</a:t>
            </a:r>
            <a:endParaRPr lang="en-US" b="1" kern="1200" cap="all" spc="300" baseline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48D32C-0E6E-3DE1-5AB6-98B59A2D68F8}"/>
              </a:ext>
            </a:extLst>
          </p:cNvPr>
          <p:cNvSpPr txBox="1"/>
          <p:nvPr/>
        </p:nvSpPr>
        <p:spPr>
          <a:xfrm>
            <a:off x="6172200" y="3048000"/>
            <a:ext cx="4495800" cy="30480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marL="274320" indent="-274320" defTabSz="914400">
              <a:lnSpc>
                <a:spcPct val="130000"/>
              </a:lnSpc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b="1">
                <a:solidFill>
                  <a:schemeClr val="bg1"/>
                </a:solidFill>
                <a:latin typeface="Arial"/>
                <a:cs typeface="Arial"/>
              </a:rPr>
              <a:t>CULTURAL LIASONS TO FACILITATE TWO-WAY FEEDBACK LOOPS</a:t>
            </a:r>
          </a:p>
        </p:txBody>
      </p:sp>
      <p:sp>
        <p:nvSpPr>
          <p:cNvPr id="30" name="Date Placeholder 6">
            <a:extLst>
              <a:ext uri="{FF2B5EF4-FFF2-40B4-BE49-F238E27FC236}">
                <a16:creationId xmlns:a16="http://schemas.microsoft.com/office/drawing/2014/main" id="{B2B6FFD9-D93C-AD83-2012-38795542D5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EAE90A0-B9A2-45F1-9DF3-44F1F52738BF}" type="datetime1">
              <a:rPr lang="en-US" smtClean="0"/>
              <a:pPr>
                <a:spcAft>
                  <a:spcPts val="600"/>
                </a:spcAft>
              </a:pPr>
              <a:t>7/19/2026</a:t>
            </a:fld>
            <a:endParaRPr lang="en-US"/>
          </a:p>
        </p:txBody>
      </p:sp>
      <p:sp>
        <p:nvSpPr>
          <p:cNvPr id="32" name="Footer Placeholder 7">
            <a:extLst>
              <a:ext uri="{FF2B5EF4-FFF2-40B4-BE49-F238E27FC236}">
                <a16:creationId xmlns:a16="http://schemas.microsoft.com/office/drawing/2014/main" id="{B4C30E5E-CAFC-0407-E6B7-0BD639A85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34" name="Slide Number Placeholder 8">
            <a:extLst>
              <a:ext uri="{FF2B5EF4-FFF2-40B4-BE49-F238E27FC236}">
                <a16:creationId xmlns:a16="http://schemas.microsoft.com/office/drawing/2014/main" id="{88F8553D-F161-ED18-4373-D7AFF0656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/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smtClean="0"/>
              <a:pPr>
                <a:spcAft>
                  <a:spcPts val="600"/>
                </a:spcAft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79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3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805A10-F097-1DBD-4717-9159CACDDA4F}"/>
              </a:ext>
            </a:extLst>
          </p:cNvPr>
          <p:cNvSpPr txBox="1"/>
          <p:nvPr/>
        </p:nvSpPr>
        <p:spPr>
          <a:xfrm rot="10800000" flipV="1">
            <a:off x="2106034" y="244195"/>
            <a:ext cx="7380513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                              </a:t>
            </a:r>
            <a:r>
              <a:rPr lang="en-GB" sz="2400">
                <a:latin typeface="Arial"/>
                <a:cs typeface="Arial"/>
              </a:rPr>
              <a:t> </a:t>
            </a:r>
            <a:r>
              <a:rPr lang="en-GB" sz="2400">
                <a:solidFill>
                  <a:srgbClr val="002060"/>
                </a:solidFill>
                <a:latin typeface="Arial"/>
                <a:cs typeface="Arial"/>
              </a:rPr>
              <a:t> RECOMENDATIONS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70B2AAE-135E-CF62-BC8C-8936FF41F9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657363"/>
              </p:ext>
            </p:extLst>
          </p:nvPr>
        </p:nvGraphicFramePr>
        <p:xfrm>
          <a:off x="3541485" y="4056742"/>
          <a:ext cx="5078005" cy="2626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8005">
                  <a:extLst>
                    <a:ext uri="{9D8B030D-6E8A-4147-A177-3AD203B41FA5}">
                      <a16:colId xmlns:a16="http://schemas.microsoft.com/office/drawing/2014/main" val="2123182234"/>
                    </a:ext>
                  </a:extLst>
                </a:gridCol>
              </a:tblGrid>
              <a:tr h="2626492"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v"/>
                      </a:pPr>
                      <a:r>
                        <a:rPr lang="en-GB" sz="240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LONG TERM ACTIONS:</a:t>
                      </a:r>
                    </a:p>
                    <a:p>
                      <a:pPr lvl="0">
                        <a:buNone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Equipment modernisation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Diverse recruitment at management level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Continuous improvement cul</a:t>
                      </a:r>
                      <a:r>
                        <a:rPr lang="en-GB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ture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77906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0285B97-B7D5-24B9-55BB-DA788517EF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295818"/>
              </p:ext>
            </p:extLst>
          </p:nvPr>
        </p:nvGraphicFramePr>
        <p:xfrm>
          <a:off x="43542" y="892628"/>
          <a:ext cx="6006829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06829">
                  <a:extLst>
                    <a:ext uri="{9D8B030D-6E8A-4147-A177-3AD203B41FA5}">
                      <a16:colId xmlns:a16="http://schemas.microsoft.com/office/drawing/2014/main" val="3638257095"/>
                    </a:ext>
                  </a:extLst>
                </a:gridCol>
              </a:tblGrid>
              <a:tr h="2869635">
                <a:tc>
                  <a:txBody>
                    <a:bodyPr/>
                    <a:lstStyle/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r>
                        <a:rPr lang="en-GB" sz="2400" b="1" i="0" u="none" strike="noStrike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lang="en-GB" sz="24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MMEDIATE ACTIONS</a:t>
                      </a:r>
                      <a:r>
                        <a:rPr lang="en-GB" sz="18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Century Schoolbook"/>
                        </a:rPr>
                        <a:t>:</a:t>
                      </a: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endParaRPr lang="en-GB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Century Schoolbook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r>
                        <a:rPr lang="en-GB" sz="18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Formal pre -employment hygiene training</a:t>
                      </a:r>
                      <a:r>
                        <a:rPr lang="en-GB" sz="18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Century Schoolbook"/>
                        </a:rPr>
                        <a:t> (FSA 2021)</a:t>
                      </a:r>
                      <a:endParaRPr lang="en-US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Century Schoolbook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endParaRPr lang="en-GB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Century Schoolbook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r>
                        <a:rPr lang="en-GB" sz="18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Multilingual visual aids</a:t>
                      </a:r>
                      <a:endParaRPr lang="en-US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endParaRPr lang="en-GB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r>
                        <a:rPr lang="en-GB" sz="18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Demonstration based training </a:t>
                      </a:r>
                      <a:endParaRPr lang="en-US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endParaRPr lang="en-GB" sz="1800" b="1" i="0" u="none" strike="noStrike" noProof="0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Clr>
                          <a:srgbClr val="FFFFFF"/>
                        </a:buClr>
                        <a:buFont typeface="Wingdings,sans-serif"/>
                        <a:buChar char="v"/>
                      </a:pPr>
                      <a:r>
                        <a:rPr lang="en-GB" sz="1800" b="1" i="0" u="none" strike="noStrike" noProof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Feedback mechanisms</a:t>
                      </a: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641612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5B8EDD5-5448-51CF-BD44-189A6E8D3C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089806"/>
              </p:ext>
            </p:extLst>
          </p:nvPr>
        </p:nvGraphicFramePr>
        <p:xfrm>
          <a:off x="6241142" y="965200"/>
          <a:ext cx="5832388" cy="2893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32388">
                  <a:extLst>
                    <a:ext uri="{9D8B030D-6E8A-4147-A177-3AD203B41FA5}">
                      <a16:colId xmlns:a16="http://schemas.microsoft.com/office/drawing/2014/main" val="2765095202"/>
                    </a:ext>
                  </a:extLst>
                </a:gridCol>
              </a:tblGrid>
              <a:tr h="2893930"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v"/>
                      </a:pPr>
                      <a:r>
                        <a:rPr lang="en-GB" sz="2400" b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MEDIUM ACTIONS</a:t>
                      </a: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: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 b="1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Gary needs support</a:t>
                      </a:r>
                    </a:p>
                    <a:p>
                      <a:pPr marL="0" lvl="0" indent="0">
                        <a:buNone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Cultural awareness workshops (Acquah 2026)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  <a:latin typeface="Arial"/>
                        <a:cs typeface="Arial"/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Regular staff meetings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endParaRPr lang="en-GB">
                        <a:solidFill>
                          <a:schemeClr val="tx1">
                            <a:lumMod val="95000"/>
                          </a:schemeClr>
                        </a:solidFill>
                      </a:endParaRP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GB">
                          <a:solidFill>
                            <a:schemeClr val="tx1">
                              <a:lumMod val="95000"/>
                            </a:schemeClr>
                          </a:solidFill>
                          <a:latin typeface="Arial"/>
                          <a:cs typeface="Arial"/>
                        </a:rPr>
                        <a:t>Emotional  intelligence development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8589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919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A86FEB-69D4-E053-1942-60D6432641E4}"/>
              </a:ext>
            </a:extLst>
          </p:cNvPr>
          <p:cNvSpPr txBox="1"/>
          <p:nvPr/>
        </p:nvSpPr>
        <p:spPr>
          <a:xfrm>
            <a:off x="4112772" y="339734"/>
            <a:ext cx="4180114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b="1">
                <a:solidFill>
                  <a:schemeClr val="bg1"/>
                </a:solidFill>
                <a:highlight>
                  <a:srgbClr val="808080"/>
                </a:highlight>
                <a:latin typeface="Arial"/>
                <a:cs typeface="Arial"/>
              </a:rPr>
              <a:t>CONCLUSION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DE5034-3938-8E6C-688F-14874411674E}"/>
              </a:ext>
            </a:extLst>
          </p:cNvPr>
          <p:cNvSpPr txBox="1"/>
          <p:nvPr/>
        </p:nvSpPr>
        <p:spPr>
          <a:xfrm>
            <a:off x="2308782" y="3256599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1B037E-B461-6711-2A1B-FCB8F4553529}"/>
              </a:ext>
            </a:extLst>
          </p:cNvPr>
          <p:cNvSpPr txBox="1"/>
          <p:nvPr/>
        </p:nvSpPr>
        <p:spPr>
          <a:xfrm>
            <a:off x="1458178" y="1023087"/>
            <a:ext cx="45429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EEEE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229EAD-B457-163C-D7EC-C8510A573BF4}"/>
              </a:ext>
            </a:extLst>
          </p:cNvPr>
          <p:cNvSpPr txBox="1"/>
          <p:nvPr/>
        </p:nvSpPr>
        <p:spPr>
          <a:xfrm>
            <a:off x="1166542" y="1871329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EHHHGG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77B636-BA28-FBEE-F73C-7E81C82777A6}"/>
              </a:ext>
            </a:extLst>
          </p:cNvPr>
          <p:cNvSpPr txBox="1"/>
          <p:nvPr/>
        </p:nvSpPr>
        <p:spPr>
          <a:xfrm>
            <a:off x="1169413" y="2232331"/>
            <a:ext cx="9548707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>
                <a:solidFill>
                  <a:schemeClr val="bg1"/>
                </a:solidFill>
                <a:highlight>
                  <a:srgbClr val="808080"/>
                </a:highlight>
              </a:rPr>
              <a:t>Effective communication is essential for marketing,  food safety,  quality and customer satisfaction. </a:t>
            </a:r>
            <a:endParaRPr lang="en-US">
              <a:solidFill>
                <a:schemeClr val="bg1"/>
              </a:solidFill>
            </a:endParaRPr>
          </a:p>
          <a:p>
            <a:r>
              <a:rPr lang="en-GB" sz="2800">
                <a:solidFill>
                  <a:schemeClr val="bg1"/>
                </a:solidFill>
                <a:highlight>
                  <a:srgbClr val="808080"/>
                </a:highlight>
              </a:rPr>
              <a:t>By understanding the barriers and applying the right strategies flight foods limited can build a  stronger team, improve operations and win back the trust of their airline partners.</a:t>
            </a: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346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air of white headphones&#10;&#10;AI-generated content may be incorrect.">
            <a:extLst>
              <a:ext uri="{FF2B5EF4-FFF2-40B4-BE49-F238E27FC236}">
                <a16:creationId xmlns:a16="http://schemas.microsoft.com/office/drawing/2014/main" id="{28477FE1-B010-4467-470E-F43ECBFA25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576" r="1" b="11787"/>
          <a:stretch>
            <a:fillRect/>
          </a:stretch>
        </p:blipFill>
        <p:spPr>
          <a:xfrm>
            <a:off x="-2417" y="41124"/>
            <a:ext cx="12167806" cy="68700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3C68C8-3144-FD35-8FE1-13C61F58F29E}"/>
              </a:ext>
            </a:extLst>
          </p:cNvPr>
          <p:cNvSpPr txBox="1"/>
          <p:nvPr/>
        </p:nvSpPr>
        <p:spPr>
          <a:xfrm>
            <a:off x="4646762" y="3059981"/>
            <a:ext cx="3316515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>
                <a:solidFill>
                  <a:schemeClr val="bg1"/>
                </a:solidFill>
                <a:latin typeface="Bradley Hand ITC"/>
              </a:rPr>
              <a:t>THANK YOU FOR LISTERNING 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086031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65C1A-369E-F43E-824E-62D4F7951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AAE69-AFB1-413A-B94F-46DF006320D2}" type="datetime1">
              <a:t>7/19/2026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B4FA1E-8D47-EEC0-7DF9-082B4B210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036CB8-EDED-4ADA-60C2-681DAD5EA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19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3B3C3B-77BB-AF73-FB4F-C4657B4E3795}"/>
              </a:ext>
            </a:extLst>
          </p:cNvPr>
          <p:cNvSpPr txBox="1"/>
          <p:nvPr/>
        </p:nvSpPr>
        <p:spPr>
          <a:xfrm>
            <a:off x="4047458" y="293661"/>
            <a:ext cx="34036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REFERENCE LISTS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CE62A8-6C96-C00E-A5AD-29C0B44C0DF7}"/>
              </a:ext>
            </a:extLst>
          </p:cNvPr>
          <p:cNvSpPr txBox="1"/>
          <p:nvPr/>
        </p:nvSpPr>
        <p:spPr>
          <a:xfrm>
            <a:off x="2748768" y="2527509"/>
            <a:ext cx="4637313" cy="3137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55B069-A945-4775-D188-76053135DE11}"/>
              </a:ext>
            </a:extLst>
          </p:cNvPr>
          <p:cNvSpPr txBox="1"/>
          <p:nvPr/>
        </p:nvSpPr>
        <p:spPr>
          <a:xfrm>
            <a:off x="384626" y="827145"/>
            <a:ext cx="11255825" cy="57399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30000"/>
              </a:lnSpc>
              <a:spcBef>
                <a:spcPts val="1000"/>
              </a:spcBef>
              <a:buFont typeface="Arial"/>
              <a:buChar char="•"/>
            </a:pPr>
            <a:r>
              <a:rPr lang="en-US" i="1" err="1">
                <a:highlight>
                  <a:srgbClr val="000000"/>
                </a:highlight>
                <a:latin typeface="Arial"/>
                <a:cs typeface="Arial"/>
              </a:rPr>
              <a:t>Acquah,V</a:t>
            </a:r>
            <a:r>
              <a:rPr lang="en-US" i="1">
                <a:highlight>
                  <a:srgbClr val="000000"/>
                </a:highlight>
                <a:latin typeface="Arial"/>
                <a:cs typeface="Arial"/>
              </a:rPr>
              <a:t>(2026).When workplace culture collides: A case for cultural intelligence. Available at: </a:t>
            </a:r>
            <a:r>
              <a:rPr lang="en-US">
                <a:highlight>
                  <a:srgbClr val="000000"/>
                </a:highlight>
                <a:hlinkClick r:id="rId2"/>
              </a:rPr>
              <a:t>https://culturalq.com/blog/when-work-place-cultures-collide-a-case-for-cultural-intelligence/</a:t>
            </a:r>
            <a:r>
              <a:rPr lang="en-US">
                <a:highlight>
                  <a:srgbClr val="000000"/>
                </a:highlight>
              </a:rPr>
              <a:t>.( Accessed 30th June 2026).</a:t>
            </a:r>
            <a:endParaRPr lang="en-US"/>
          </a:p>
          <a:p>
            <a:pPr marL="285750" indent="-285750">
              <a:lnSpc>
                <a:spcPct val="130000"/>
              </a:lnSpc>
              <a:spcBef>
                <a:spcPts val="1000"/>
              </a:spcBef>
              <a:buFont typeface="Arial"/>
              <a:buChar char="•"/>
            </a:pPr>
            <a:r>
              <a:rPr lang="en-GB" i="1">
                <a:latin typeface="Arial"/>
                <a:cs typeface="Arial"/>
              </a:rPr>
              <a:t>Berlo, D.K. (1960) The Process of Communication: An Introduction to Theory and Practice. New York: Holt, Rinehart and Winston.</a:t>
            </a:r>
            <a:endParaRPr lang="en-GB">
              <a:latin typeface="Arial"/>
              <a:cs typeface="Arial"/>
            </a:endParaRPr>
          </a:p>
          <a:p>
            <a:pPr marL="285750" indent="-285750">
              <a:lnSpc>
                <a:spcPct val="130000"/>
              </a:lnSpc>
              <a:spcBef>
                <a:spcPts val="1000"/>
              </a:spcBef>
              <a:buFont typeface="Arial"/>
              <a:buChar char="•"/>
            </a:pPr>
            <a:r>
              <a:rPr lang="en-GB" i="1">
                <a:latin typeface="Arial"/>
                <a:cs typeface="Arial"/>
              </a:rPr>
              <a:t>Climb (2025) What is noise in communication:4 types and  solutions. Available at:</a:t>
            </a:r>
            <a:r>
              <a:rPr lang="en-GB">
                <a:hlinkClick r:id="rId3"/>
              </a:rPr>
              <a:t>What Is Noise in </a:t>
            </a:r>
            <a:r>
              <a:rPr lang="en-GB">
                <a:hlinkClick r:id="rId4"/>
              </a:rPr>
              <a:t>Communication? 4 Types and Solutions - CLIMB</a:t>
            </a:r>
            <a:r>
              <a:rPr lang="en-GB"/>
              <a:t>, (Accessed 30th June 2026).</a:t>
            </a:r>
          </a:p>
          <a:p>
            <a:pPr marL="285750" indent="-285750">
              <a:lnSpc>
                <a:spcPct val="130000"/>
              </a:lnSpc>
              <a:spcBef>
                <a:spcPts val="1000"/>
              </a:spcBef>
              <a:buFont typeface="Arial"/>
              <a:buChar char="•"/>
            </a:pPr>
            <a:r>
              <a:rPr lang="en-GB"/>
              <a:t>Food Standard Agency (2021). Food Allergy and Intolerance Training. Available at:</a:t>
            </a:r>
            <a:r>
              <a:rPr lang="en-GB">
                <a:hlinkClick r:id="rId4"/>
              </a:rPr>
              <a:t>Home | FSA Food Allergy Training</a:t>
            </a:r>
            <a:r>
              <a:rPr lang="en-GB"/>
              <a:t>. (Accessed 1st July 2026).</a:t>
            </a:r>
            <a:endParaRPr lang="en-US"/>
          </a:p>
          <a:p>
            <a:pPr marL="285750" indent="-285750">
              <a:lnSpc>
                <a:spcPct val="130000"/>
              </a:lnSpc>
              <a:spcBef>
                <a:spcPts val="1000"/>
              </a:spcBef>
              <a:buFont typeface="Arial"/>
              <a:buChar char="•"/>
            </a:pP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Goleman, D. (1995). </a:t>
            </a:r>
            <a:r>
              <a:rPr lang="en-US" i="1">
                <a:highlight>
                  <a:srgbClr val="000000"/>
                </a:highlight>
                <a:latin typeface="Arial"/>
                <a:cs typeface="Arial"/>
              </a:rPr>
              <a:t>Emotional intelligence: Why it can matter more than IQ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. Bantam Books.</a:t>
            </a:r>
            <a:endParaRPr lang="en-US">
              <a:highlight>
                <a:srgbClr val="C6C6C6"/>
              </a:highlight>
              <a:latin typeface="Arial"/>
              <a:cs typeface="Arial"/>
            </a:endParaRPr>
          </a:p>
          <a:p>
            <a:pPr marL="285750" indent="-285750">
              <a:lnSpc>
                <a:spcPct val="130000"/>
              </a:lnSpc>
              <a:spcBef>
                <a:spcPts val="1000"/>
              </a:spcBef>
              <a:buFont typeface="Arial"/>
              <a:buChar char="•"/>
            </a:pP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Husain, k, 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Shehzard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, I.S &amp; 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Kayode,B.K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 (2005) Bridging  Culture: 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Analysing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 the role of 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communication:Strategies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 in 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Enchansing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 Cross-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Cutural</a:t>
            </a:r>
            <a:r>
              <a:rPr lang="en-US">
                <a:highlight>
                  <a:srgbClr val="000000"/>
                </a:highlight>
                <a:latin typeface="Arial"/>
                <a:cs typeface="Arial"/>
              </a:rPr>
              <a:t> Interactions. Available </a:t>
            </a:r>
            <a:r>
              <a:rPr lang="en-US" err="1">
                <a:highlight>
                  <a:srgbClr val="000000"/>
                </a:highlight>
                <a:latin typeface="Arial"/>
                <a:cs typeface="Arial"/>
              </a:rPr>
              <a:t>at:</a:t>
            </a:r>
            <a:r>
              <a:rPr lang="en-US" err="1">
                <a:highlight>
                  <a:srgbClr val="000000"/>
                </a:highlight>
                <a:ea typeface="+mn-lt"/>
                <a:cs typeface="+mn-lt"/>
                <a:hlinkClick r:id="rId5"/>
              </a:rPr>
              <a:t>Bridging</a:t>
            </a:r>
            <a:r>
              <a:rPr lang="en-US">
                <a:highlight>
                  <a:srgbClr val="000000"/>
                </a:highlight>
                <a:ea typeface="+mn-lt"/>
                <a:cs typeface="+mn-lt"/>
                <a:hlinkClick r:id="rId5"/>
              </a:rPr>
              <a:t> Culture: </a:t>
            </a:r>
            <a:r>
              <a:rPr lang="en-US" err="1">
                <a:highlight>
                  <a:srgbClr val="000000"/>
                </a:highlight>
                <a:ea typeface="+mn-lt"/>
                <a:cs typeface="+mn-lt"/>
                <a:hlinkClick r:id="rId5"/>
              </a:rPr>
              <a:t>Analysing</a:t>
            </a:r>
            <a:r>
              <a:rPr lang="en-US">
                <a:highlight>
                  <a:srgbClr val="000000"/>
                </a:highlight>
                <a:ea typeface="+mn-lt"/>
                <a:cs typeface="+mn-lt"/>
                <a:hlinkClick r:id="rId5"/>
              </a:rPr>
              <a:t> the role of communication strategies in enhancing cross-cultural interactions | Environment-</a:t>
            </a:r>
            <a:r>
              <a:rPr lang="en-US" err="1">
                <a:highlight>
                  <a:srgbClr val="000000"/>
                </a:highlight>
                <a:ea typeface="+mn-lt"/>
                <a:cs typeface="+mn-lt"/>
                <a:hlinkClick r:id="rId5"/>
              </a:rPr>
              <a:t>Behaviour</a:t>
            </a:r>
            <a:r>
              <a:rPr lang="en-US">
                <a:highlight>
                  <a:srgbClr val="000000"/>
                </a:highlight>
                <a:ea typeface="+mn-lt"/>
                <a:cs typeface="+mn-lt"/>
                <a:hlinkClick r:id="rId5"/>
              </a:rPr>
              <a:t> Proceedings Journal</a:t>
            </a:r>
            <a:r>
              <a:rPr lang="en-US">
                <a:highlight>
                  <a:srgbClr val="000000"/>
                </a:highlight>
                <a:ea typeface="+mn-lt"/>
                <a:cs typeface="+mn-lt"/>
              </a:rPr>
              <a:t>. (Accessed 2nd July 2026)</a:t>
            </a:r>
            <a:endParaRPr lang="en-US" err="1">
              <a:highlight>
                <a:srgbClr val="000000"/>
              </a:highligh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1562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FA6EF-06F5-37C6-5888-05C653D13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1057" y="-672646"/>
            <a:ext cx="4717142" cy="1340077"/>
          </a:xfrm>
        </p:spPr>
        <p:txBody>
          <a:bodyPr/>
          <a:lstStyle/>
          <a:p>
            <a:r>
              <a:rPr lang="en-US"/>
              <a:t>References List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6AE99-0DFA-3A90-6CDC-9800B76092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9" y="671739"/>
            <a:ext cx="11367116" cy="61656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i="1">
              <a:highlight>
                <a:srgbClr val="000000"/>
              </a:highlight>
              <a:latin typeface="Arial"/>
              <a:ea typeface="+mn-lt"/>
              <a:cs typeface="Arial"/>
            </a:endParaRPr>
          </a:p>
          <a:p>
            <a:pPr>
              <a:lnSpc>
                <a:spcPct val="75000"/>
              </a:lnSpc>
            </a:pPr>
            <a:endParaRPr lang="en-US" sz="14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  <a:p>
            <a:pPr>
              <a:lnSpc>
                <a:spcPct val="75000"/>
              </a:lnSpc>
            </a:pPr>
            <a:endParaRPr lang="en-US" sz="1400">
              <a:highlight>
                <a:srgbClr val="C6C6C6"/>
              </a:highlight>
              <a:latin typeface="Calibri"/>
              <a:ea typeface="Calibri"/>
              <a:cs typeface="Calibri"/>
            </a:endParaRPr>
          </a:p>
          <a:p>
            <a:endParaRPr lang="en-US">
              <a:highlight>
                <a:srgbClr val="C6C6C6"/>
              </a:highlight>
              <a:latin typeface="Arial"/>
              <a:ea typeface="Calibri"/>
              <a:cs typeface="Arial"/>
            </a:endParaRPr>
          </a:p>
          <a:p>
            <a:endParaRPr lang="en-US">
              <a:highlight>
                <a:srgbClr val="C6C6C6"/>
              </a:highlight>
              <a:latin typeface="Arial"/>
              <a:ea typeface="Calibri"/>
              <a:cs typeface="Arial"/>
            </a:endParaRPr>
          </a:p>
          <a:p>
            <a:endParaRPr lang="en-US">
              <a:highlight>
                <a:srgbClr val="C6C6C6"/>
              </a:highlight>
              <a:latin typeface="Century Schoolbook" panose="02040604050505020304"/>
              <a:ea typeface="Calibri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500C47-6EEE-4C21-0E85-10BB4A1651A4}"/>
              </a:ext>
            </a:extLst>
          </p:cNvPr>
          <p:cNvSpPr txBox="1"/>
          <p:nvPr/>
        </p:nvSpPr>
        <p:spPr>
          <a:xfrm>
            <a:off x="114256" y="897184"/>
            <a:ext cx="10210799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err="1"/>
              <a:t>Schramm,V</a:t>
            </a:r>
            <a:r>
              <a:rPr lang="en-GB"/>
              <a:t> (1954). </a:t>
            </a:r>
            <a:r>
              <a:rPr lang="en-GB" i="1"/>
              <a:t>The process and effects of mass communication</a:t>
            </a:r>
            <a:r>
              <a:rPr lang="en-GB"/>
              <a:t>. University of </a:t>
            </a:r>
            <a:r>
              <a:rPr lang="en-GB" err="1"/>
              <a:t>illnois</a:t>
            </a:r>
            <a:r>
              <a:rPr lang="en-GB"/>
              <a:t> Press</a:t>
            </a:r>
            <a:r>
              <a:rPr lang="en-US"/>
              <a:t>.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 err="1"/>
              <a:t>Shannon,C</a:t>
            </a:r>
            <a:r>
              <a:rPr lang="en-US"/>
              <a:t> &amp; Weaver W (1949). The mathematical Theory of communication. University of </a:t>
            </a:r>
            <a:r>
              <a:rPr lang="en-US" err="1"/>
              <a:t>illnois</a:t>
            </a:r>
            <a:r>
              <a:rPr lang="en-US"/>
              <a:t> Press.</a:t>
            </a:r>
          </a:p>
          <a:p>
            <a:pPr marL="285750" indent="-285750">
              <a:buFont typeface="Arial"/>
              <a:buChar char="•"/>
            </a:pPr>
            <a:endParaRPr lang="en-US"/>
          </a:p>
          <a:p>
            <a:pPr marL="285750" indent="-285750">
              <a:buFont typeface="Arial"/>
              <a:buChar char="•"/>
            </a:pPr>
            <a:r>
              <a:rPr lang="en-US"/>
              <a:t>Williams, R (1958).</a:t>
            </a:r>
            <a:r>
              <a:rPr lang="en-US" i="1"/>
              <a:t> Culture and Society</a:t>
            </a:r>
            <a:r>
              <a:rPr lang="en-US"/>
              <a:t>. Chatto &amp; Windus</a:t>
            </a:r>
          </a:p>
          <a:p>
            <a:pPr marL="285750" indent="-285750">
              <a:buFont typeface="Arial"/>
              <a:buChar char="•"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096489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Application>Microsoft Office PowerPoint</Application>
  <PresentationFormat>Widescreen</PresentationFormat>
  <Slides>20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PortalVTI</vt:lpstr>
      <vt:lpstr>PowerPoint Presentation</vt:lpstr>
      <vt:lpstr>PowerPoint Presentation</vt:lpstr>
      <vt:lpstr>PowerPoint Presentation</vt:lpstr>
      <vt:lpstr>PowerPoint Presentation</vt:lpstr>
      <vt:lpstr>Environmental Noise </vt:lpstr>
      <vt:lpstr>PowerPoint Presentation</vt:lpstr>
      <vt:lpstr>PowerPoint Presentation</vt:lpstr>
      <vt:lpstr>Language/Communication </vt:lpstr>
      <vt:lpstr>Suggestions​</vt:lpstr>
      <vt:lpstr>  Age Communication barrier </vt:lpstr>
      <vt:lpstr>Suggestions for age barrier </vt:lpstr>
      <vt:lpstr>Emotional Communication Barrier</vt:lpstr>
      <vt:lpstr>      Suggestions  for Emotional Barriers </vt:lpstr>
      <vt:lpstr>Cultural Standards and Practises</vt:lpstr>
      <vt:lpstr>           SUGGESTIONS</vt:lpstr>
      <vt:lpstr>PowerPoint Presentation</vt:lpstr>
      <vt:lpstr>PowerPoint Presentation</vt:lpstr>
      <vt:lpstr>PowerPoint Presentation</vt:lpstr>
      <vt:lpstr>PowerPoint Presentation</vt:lpstr>
      <vt:lpstr>References List 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5</cp:revision>
  <dcterms:created xsi:type="dcterms:W3CDTF">2026-06-24T20:39:32Z</dcterms:created>
  <dcterms:modified xsi:type="dcterms:W3CDTF">2026-07-19T21:17:12Z</dcterms:modified>
</cp:coreProperties>
</file>