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5" Type="http://schemas.openxmlformats.org/officeDocument/2006/relationships/slide" Target="slides/slide4.xml" /><Relationship Id="rId10"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theme" Target="theme/theme1.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0269-7E8C-B24A-9077-406D3935D64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054EF0D-AD40-0641-AD12-16552A8BBD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75A0409-64DE-D44F-ABD0-F9A6534038A4}"/>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5" name="Footer Placeholder 4">
            <a:extLst>
              <a:ext uri="{FF2B5EF4-FFF2-40B4-BE49-F238E27FC236}">
                <a16:creationId xmlns:a16="http://schemas.microsoft.com/office/drawing/2014/main" id="{FAB793C4-FFED-5B42-955E-271D30E219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7D9A28-60A9-DB41-AB3A-F74D0685FB95}"/>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621777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1E63E-DDEF-EF40-BC0F-DE12FBDF114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2D8D4E2-24EB-1F4D-ABA8-04F24A3054F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81CEC23-7E06-DD4F-B7BA-B0BAD31DC04C}"/>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5" name="Footer Placeholder 4">
            <a:extLst>
              <a:ext uri="{FF2B5EF4-FFF2-40B4-BE49-F238E27FC236}">
                <a16:creationId xmlns:a16="http://schemas.microsoft.com/office/drawing/2014/main" id="{94A24EC6-3DB6-0D49-A885-C542AD3763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AFC77D-6CF0-094D-A5FC-B0998D51BFAA}"/>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991411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5AD8C-ADF8-1944-99DB-7EB623F7381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230DC83-FB09-4D4C-BEDE-46F9528A2D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DCF3A7C-CB4A-E448-B4EF-78D8C5FEE9EA}"/>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5" name="Footer Placeholder 4">
            <a:extLst>
              <a:ext uri="{FF2B5EF4-FFF2-40B4-BE49-F238E27FC236}">
                <a16:creationId xmlns:a16="http://schemas.microsoft.com/office/drawing/2014/main" id="{0F72A708-3FA5-3B44-A2B0-EDB78596E3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275FF-FB94-F648-B952-0EDECB45E39A}"/>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4175680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29900-E5EA-FD4A-BB0A-548BCF224F5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77D4C7A-2289-BE4F-8484-2C44AC82BC0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8535427-4BD5-6F4D-9C31-65563E5C57D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99C91D9-174B-DD47-BCB4-0CF454EDE132}"/>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6" name="Footer Placeholder 5">
            <a:extLst>
              <a:ext uri="{FF2B5EF4-FFF2-40B4-BE49-F238E27FC236}">
                <a16:creationId xmlns:a16="http://schemas.microsoft.com/office/drawing/2014/main" id="{7FB3A574-D5DE-EC40-B75F-17EDDDE9D2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548A7C-C733-944C-92CF-EFC9591D367F}"/>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2861706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20D26-45C9-2449-8DA5-47FD7049665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89C32A-3737-A648-8F33-FDB0F4388B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FA8F42B-08AB-7343-98DC-4DB1D178731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A48DB3A-1504-D140-83A9-A94AAEC3F8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CFFB300-3BF0-2648-A001-8E231A504FD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A9F7D45-FC80-0241-BC55-4623EF7CD250}"/>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8" name="Footer Placeholder 7">
            <a:extLst>
              <a:ext uri="{FF2B5EF4-FFF2-40B4-BE49-F238E27FC236}">
                <a16:creationId xmlns:a16="http://schemas.microsoft.com/office/drawing/2014/main" id="{8F298B70-9E9F-8C4B-9E94-AB1442086F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3F28B2-591C-7C43-89D8-C8B6862CB489}"/>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3901895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BB4FB-B2EA-DC4B-B3FA-B00484F56AB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D7584DC-C4A4-7141-B868-B8F717824A5C}"/>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4" name="Footer Placeholder 3">
            <a:extLst>
              <a:ext uri="{FF2B5EF4-FFF2-40B4-BE49-F238E27FC236}">
                <a16:creationId xmlns:a16="http://schemas.microsoft.com/office/drawing/2014/main" id="{1DBCDC64-0076-674E-85BC-A9D6F61F89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25DCAC2-493A-1A42-9B39-6A2FBECE6D6B}"/>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205428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B98C43-3C09-2A49-BC46-39F237AFC065}"/>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3" name="Footer Placeholder 2">
            <a:extLst>
              <a:ext uri="{FF2B5EF4-FFF2-40B4-BE49-F238E27FC236}">
                <a16:creationId xmlns:a16="http://schemas.microsoft.com/office/drawing/2014/main" id="{C5BADB8E-6031-A947-9E7D-4CCB4B0DE8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2E54F2-574F-0C49-AA2A-2397CC827A00}"/>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2401365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D76D5-81F3-144A-8F06-A8A3F721BF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050198E-AF8C-7D44-9859-BEA3082303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E48F045-07B7-9242-A2FC-025CF5012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261C4F0-0D81-514E-B6B5-9DCF1698AF3A}"/>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6" name="Footer Placeholder 5">
            <a:extLst>
              <a:ext uri="{FF2B5EF4-FFF2-40B4-BE49-F238E27FC236}">
                <a16:creationId xmlns:a16="http://schemas.microsoft.com/office/drawing/2014/main" id="{BAF26527-4BCA-8843-B5EB-70823B5F9D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E844D7-1F9A-3840-9262-824C5F22B9DF}"/>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3228834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42FDD-B486-E54A-8A75-AB28AFE947D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2018E6-B443-FE40-8DF2-F76C8CA4C2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79416D0-D8D6-5941-AECA-3271DE2EBD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4E12B58-50AB-5C47-9C84-3D12B52FEDD0}"/>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6" name="Footer Placeholder 5">
            <a:extLst>
              <a:ext uri="{FF2B5EF4-FFF2-40B4-BE49-F238E27FC236}">
                <a16:creationId xmlns:a16="http://schemas.microsoft.com/office/drawing/2014/main" id="{F1FEEA45-221A-684C-B962-44775828C6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8BD17B-1536-2045-BF32-C94FF0901522}"/>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3233198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49A8-11C9-404D-9150-C9AA78F9E87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927E3AD-AE24-9048-8E25-D73124F14FA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62EFECD-2C3D-B946-B2AF-1B6FF0530C7D}"/>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5" name="Footer Placeholder 4">
            <a:extLst>
              <a:ext uri="{FF2B5EF4-FFF2-40B4-BE49-F238E27FC236}">
                <a16:creationId xmlns:a16="http://schemas.microsoft.com/office/drawing/2014/main" id="{12CB99CF-A34A-6A41-8822-49846FE44B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72A520-E909-E84B-9E75-7D4190A93ADE}"/>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1627606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E957F4-BCF2-EE4E-95B9-C3BE5108AAA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2771D60-8865-6340-98D2-17371F3AF2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10B7C1-3EBB-FD4C-B72B-C005B4F41343}"/>
              </a:ext>
            </a:extLst>
          </p:cNvPr>
          <p:cNvSpPr>
            <a:spLocks noGrp="1"/>
          </p:cNvSpPr>
          <p:nvPr>
            <p:ph type="dt" sz="half" idx="10"/>
          </p:nvPr>
        </p:nvSpPr>
        <p:spPr/>
        <p:txBody>
          <a:bodyPr/>
          <a:lstStyle/>
          <a:p>
            <a:fld id="{30F4E141-E9AF-D242-A74B-E999696B507D}" type="datetimeFigureOut">
              <a:rPr lang="en-US"/>
              <a:t>8/11/2021</a:t>
            </a:fld>
            <a:endParaRPr lang="en-US"/>
          </a:p>
        </p:txBody>
      </p:sp>
      <p:sp>
        <p:nvSpPr>
          <p:cNvPr id="5" name="Footer Placeholder 4">
            <a:extLst>
              <a:ext uri="{FF2B5EF4-FFF2-40B4-BE49-F238E27FC236}">
                <a16:creationId xmlns:a16="http://schemas.microsoft.com/office/drawing/2014/main" id="{AEEC1A02-A5E8-3046-ACE7-67C2B7804E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46892F-A669-5541-967A-E19732D2FE20}"/>
              </a:ext>
            </a:extLst>
          </p:cNvPr>
          <p:cNvSpPr>
            <a:spLocks noGrp="1"/>
          </p:cNvSpPr>
          <p:nvPr>
            <p:ph type="sldNum" sz="quarter" idx="12"/>
          </p:nvPr>
        </p:nvSpPr>
        <p:spPr/>
        <p:txBody>
          <a:bodyPr/>
          <a:lstStyle/>
          <a:p>
            <a:fld id="{CB62417C-D828-774E-8F4A-175CE26C87CB}" type="slidenum">
              <a:rPr lang="en-US"/>
              <a:t>‹#›</a:t>
            </a:fld>
            <a:endParaRPr lang="en-US"/>
          </a:p>
        </p:txBody>
      </p:sp>
    </p:spTree>
    <p:extLst>
      <p:ext uri="{BB962C8B-B14F-4D97-AF65-F5344CB8AC3E}">
        <p14:creationId xmlns:p14="http://schemas.microsoft.com/office/powerpoint/2010/main" val="995633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719651-C12B-914A-B610-9305D473EB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DB920E2-42DA-164A-BA7F-BFDBED7900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6ACEADF-135E-B249-8D75-64D7D4D355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F4E141-E9AF-D242-A74B-E999696B507D}" type="datetimeFigureOut">
              <a:rPr lang="en-US"/>
              <a:t>8/11/2021</a:t>
            </a:fld>
            <a:endParaRPr lang="en-US"/>
          </a:p>
        </p:txBody>
      </p:sp>
      <p:sp>
        <p:nvSpPr>
          <p:cNvPr id="5" name="Footer Placeholder 4">
            <a:extLst>
              <a:ext uri="{FF2B5EF4-FFF2-40B4-BE49-F238E27FC236}">
                <a16:creationId xmlns:a16="http://schemas.microsoft.com/office/drawing/2014/main" id="{6385ACA8-2A6E-4844-B1F6-154A14A666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77791E5-6BD4-3643-B8B4-58D6EDEEFA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62417C-D828-774E-8F4A-175CE26C87CB}" type="slidenum">
              <a:rPr lang="en-US"/>
              <a:t>‹#›</a:t>
            </a:fld>
            <a:endParaRPr lang="en-US"/>
          </a:p>
        </p:txBody>
      </p:sp>
    </p:spTree>
    <p:extLst>
      <p:ext uri="{BB962C8B-B14F-4D97-AF65-F5344CB8AC3E}">
        <p14:creationId xmlns:p14="http://schemas.microsoft.com/office/powerpoint/2010/main" val="2203182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2" Type="http://schemas.openxmlformats.org/officeDocument/2006/relationships/hyperlink" Target="mailto:fabio_1738@icloud.com" TargetMode="External"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EC93205-E8BA-7D4C-AF23-E66500A9D820}"/>
              </a:ext>
            </a:extLst>
          </p:cNvPr>
          <p:cNvSpPr>
            <a:spLocks noGrp="1"/>
          </p:cNvSpPr>
          <p:nvPr>
            <p:ph idx="1"/>
          </p:nvPr>
        </p:nvSpPr>
        <p:spPr>
          <a:xfrm>
            <a:off x="0" y="0"/>
            <a:ext cx="12192000" cy="6858000"/>
          </a:xfrm>
        </p:spPr>
        <p:txBody>
          <a:bodyPr>
            <a:normAutofit fontScale="62500" lnSpcReduction="20000"/>
          </a:bodyPr>
          <a:lstStyle/>
          <a:p>
            <a:pPr marL="0" indent="0">
              <a:buNone/>
            </a:pPr>
            <a:endParaRPr lang="en-US"/>
          </a:p>
          <a:p>
            <a:pPr marL="0" indent="0">
              <a:buNone/>
            </a:pPr>
            <a:r>
              <a:rPr lang="en-US"/>
              <a:t>Dear Mr/Ms</a:t>
            </a:r>
          </a:p>
          <a:p>
            <a:pPr marL="0" indent="0">
              <a:buNone/>
            </a:pPr>
            <a:endParaRPr lang="en-US"/>
          </a:p>
          <a:p>
            <a:pPr marL="0" indent="0">
              <a:buNone/>
            </a:pPr>
            <a:r>
              <a:rPr lang="en-US"/>
              <a:t>I’m writing to apply for the position of Chef at Casa do Frango, I heard about this restaurant from a portugues friend of mine.</a:t>
            </a:r>
          </a:p>
          <a:p>
            <a:pPr marL="0" indent="0">
              <a:buNone/>
            </a:pPr>
            <a:endParaRPr lang="en-US"/>
          </a:p>
          <a:p>
            <a:pPr marL="0" indent="0">
              <a:buNone/>
            </a:pPr>
            <a:r>
              <a:rPr lang="en-US"/>
              <a:t>I’m a culinary student with a few years experience in the culinary/gastronomy field. Working alongside my mum in her restaurant gave me a chance to develop my skills in time management, organization, product knowlegde, communication, attention to detail and much more. In the past few years I’ve also had the luck to work with some veteran chef’s and picked up a couple of key technique’s and helped with the creation of several signature plates which attracted even more customers. Throughout my career I’ve been exceeding expectations and reaching my goals. Have a look at my CV for more information.</a:t>
            </a:r>
          </a:p>
          <a:p>
            <a:pPr marL="0" indent="0">
              <a:buNone/>
            </a:pPr>
            <a:endParaRPr lang="en-US"/>
          </a:p>
          <a:p>
            <a:pPr marL="0" indent="0">
              <a:buNone/>
            </a:pPr>
            <a:r>
              <a:rPr lang="en-US"/>
              <a:t>Of all the restaurants in London, Casa de Frango is definitely one that has my attention because apart from have world class quality it matches my upbringing, I grew up around portugues plates and in addition to that I also speak portugues, this would facilitate me in building good relationships with the staff and customers.</a:t>
            </a:r>
          </a:p>
          <a:p>
            <a:pPr marL="0" indent="0">
              <a:buNone/>
            </a:pPr>
            <a:endParaRPr lang="en-US"/>
          </a:p>
          <a:p>
            <a:pPr marL="0" indent="0">
              <a:buNone/>
            </a:pPr>
            <a:r>
              <a:rPr lang="en-US"/>
              <a:t>I would truly love to bring my skills, experience and passion to your restaurant, I believe I can make a positive contribution to the restaurants future. Give me a chance and I will help push this restaurant to the next level.</a:t>
            </a:r>
          </a:p>
          <a:p>
            <a:pPr marL="0" indent="0">
              <a:buNone/>
            </a:pPr>
            <a:endParaRPr lang="en-US"/>
          </a:p>
          <a:p>
            <a:pPr marL="0" indent="0">
              <a:buNone/>
            </a:pPr>
            <a:r>
              <a:rPr lang="en-US"/>
              <a:t>I know recruiting can be overwhelming at times so thank you for taking your time to consider my application</a:t>
            </a:r>
          </a:p>
          <a:p>
            <a:pPr marL="0" indent="0">
              <a:buNone/>
            </a:pPr>
            <a:endParaRPr lang="en-US"/>
          </a:p>
          <a:p>
            <a:pPr marL="0" indent="0">
              <a:buNone/>
            </a:pPr>
            <a:r>
              <a:rPr lang="en-US"/>
              <a:t>Yours faithfully,</a:t>
            </a:r>
          </a:p>
          <a:p>
            <a:pPr marL="0" indent="0">
              <a:buNone/>
            </a:pPr>
            <a:endParaRPr lang="en-US"/>
          </a:p>
          <a:p>
            <a:pPr marL="0" indent="0">
              <a:buNone/>
            </a:pPr>
            <a:r>
              <a:rPr lang="en-US"/>
              <a:t>Fabio Martins</a:t>
            </a:r>
          </a:p>
        </p:txBody>
      </p:sp>
    </p:spTree>
    <p:extLst>
      <p:ext uri="{BB962C8B-B14F-4D97-AF65-F5344CB8AC3E}">
        <p14:creationId xmlns:p14="http://schemas.microsoft.com/office/powerpoint/2010/main" val="302446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D02EF2-5E69-8148-99B5-0ED2E65399E2}"/>
              </a:ext>
            </a:extLst>
          </p:cNvPr>
          <p:cNvSpPr>
            <a:spLocks noGrp="1"/>
          </p:cNvSpPr>
          <p:nvPr>
            <p:ph idx="4294967295"/>
          </p:nvPr>
        </p:nvSpPr>
        <p:spPr>
          <a:xfrm>
            <a:off x="0" y="0"/>
            <a:ext cx="12192000" cy="6858000"/>
          </a:xfrm>
        </p:spPr>
        <p:txBody>
          <a:bodyPr>
            <a:normAutofit lnSpcReduction="10000"/>
          </a:bodyPr>
          <a:lstStyle/>
          <a:p>
            <a:pPr marL="0" indent="0" algn="ctr">
              <a:buNone/>
            </a:pPr>
            <a:endParaRPr lang="en-US" b="1"/>
          </a:p>
          <a:p>
            <a:pPr marL="0" indent="0" algn="ctr">
              <a:buNone/>
            </a:pPr>
            <a:r>
              <a:rPr lang="en-US" b="1"/>
              <a:t>Personal</a:t>
            </a:r>
            <a:r>
              <a:rPr lang="en-US"/>
              <a:t> </a:t>
            </a:r>
            <a:r>
              <a:rPr lang="en-US" b="1"/>
              <a:t>Information</a:t>
            </a:r>
          </a:p>
          <a:p>
            <a:pPr marL="0" indent="0">
              <a:buNone/>
            </a:pPr>
            <a:endParaRPr lang="en-US"/>
          </a:p>
          <a:p>
            <a:pPr marL="0" indent="0">
              <a:buNone/>
            </a:pPr>
            <a:r>
              <a:rPr lang="en-US" sz="2400"/>
              <a:t>Fabio Martins</a:t>
            </a:r>
          </a:p>
          <a:p>
            <a:pPr marL="0" indent="0">
              <a:buNone/>
            </a:pPr>
            <a:r>
              <a:rPr lang="en-US" sz="2400"/>
              <a:t>Flat 2, BeechCroft Court</a:t>
            </a:r>
          </a:p>
          <a:p>
            <a:pPr marL="0" indent="0">
              <a:buNone/>
            </a:pPr>
            <a:r>
              <a:rPr lang="en-US" sz="2400"/>
              <a:t>N5 1AJ</a:t>
            </a:r>
          </a:p>
          <a:p>
            <a:pPr marL="0" indent="0">
              <a:buNone/>
            </a:pPr>
            <a:r>
              <a:rPr lang="en-US" sz="2400"/>
              <a:t>Phone: 07447495522</a:t>
            </a:r>
          </a:p>
          <a:p>
            <a:pPr marL="0" indent="0">
              <a:buNone/>
            </a:pPr>
            <a:r>
              <a:rPr lang="en-US" sz="2400"/>
              <a:t>Email: </a:t>
            </a:r>
            <a:r>
              <a:rPr lang="en-US" sz="2400">
                <a:hlinkClick r:id="rId2"/>
              </a:rPr>
              <a:t>fabio_1738@icloud.com</a:t>
            </a:r>
            <a:endParaRPr lang="en-US" sz="2400"/>
          </a:p>
          <a:p>
            <a:pPr marL="0" indent="0">
              <a:buNone/>
            </a:pPr>
            <a:endParaRPr lang="en-US"/>
          </a:p>
          <a:p>
            <a:pPr marL="0" indent="0" algn="ctr">
              <a:buNone/>
            </a:pPr>
            <a:endParaRPr lang="en-US" b="1"/>
          </a:p>
          <a:p>
            <a:pPr marL="0" indent="0" algn="ctr">
              <a:buNone/>
            </a:pPr>
            <a:endParaRPr lang="en-US" b="1"/>
          </a:p>
          <a:p>
            <a:pPr marL="0" indent="0" algn="ctr">
              <a:buNone/>
            </a:pPr>
            <a:r>
              <a:rPr lang="en-US" b="1"/>
              <a:t>Personal Statement</a:t>
            </a:r>
            <a:endParaRPr lang="en-US"/>
          </a:p>
          <a:p>
            <a:pPr marL="0" indent="0">
              <a:buNone/>
            </a:pPr>
            <a:endParaRPr lang="en-US" sz="2400"/>
          </a:p>
          <a:p>
            <a:pPr marL="0" indent="0">
              <a:buNone/>
            </a:pPr>
            <a:r>
              <a:rPr lang="en-US" sz="2400"/>
              <a:t>I’m an up and coming chef with the set of skills that brings people of various cultures and backgrounds together to taste my plates. I belive that with my set of skills and my fan base I would be a great addition to your restaurant.</a:t>
            </a:r>
          </a:p>
        </p:txBody>
      </p:sp>
    </p:spTree>
    <p:extLst>
      <p:ext uri="{BB962C8B-B14F-4D97-AF65-F5344CB8AC3E}">
        <p14:creationId xmlns:p14="http://schemas.microsoft.com/office/powerpoint/2010/main" val="3555776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7AC7CA3-1075-0B49-BBDF-D99D27306FEF}"/>
              </a:ext>
            </a:extLst>
          </p:cNvPr>
          <p:cNvSpPr>
            <a:spLocks noGrp="1"/>
          </p:cNvSpPr>
          <p:nvPr>
            <p:ph idx="4294967295"/>
          </p:nvPr>
        </p:nvSpPr>
        <p:spPr>
          <a:xfrm>
            <a:off x="0" y="-1"/>
            <a:ext cx="12192000" cy="6858001"/>
          </a:xfrm>
        </p:spPr>
        <p:txBody>
          <a:bodyPr>
            <a:normAutofit/>
          </a:bodyPr>
          <a:lstStyle/>
          <a:p>
            <a:pPr marL="0" indent="0">
              <a:buNone/>
            </a:pPr>
            <a:endParaRPr lang="en-US"/>
          </a:p>
          <a:p>
            <a:pPr marL="0" indent="0" algn="ctr">
              <a:buNone/>
            </a:pPr>
            <a:r>
              <a:rPr lang="en-US" sz="4000" b="1"/>
              <a:t>Experience</a:t>
            </a:r>
          </a:p>
          <a:p>
            <a:pPr marL="0" indent="0">
              <a:buNone/>
            </a:pPr>
            <a:endParaRPr lang="en-US"/>
          </a:p>
          <a:p>
            <a:pPr marL="0" indent="0">
              <a:buNone/>
            </a:pPr>
            <a:r>
              <a:rPr lang="en-US" sz="2400"/>
              <a:t>2011 to 2013</a:t>
            </a:r>
          </a:p>
          <a:p>
            <a:r>
              <a:rPr lang="en-US" sz="2400"/>
              <a:t>Attended The avenue cookery school</a:t>
            </a:r>
          </a:p>
          <a:p>
            <a:pPr marL="0" indent="0">
              <a:buNone/>
            </a:pPr>
            <a:endParaRPr lang="en-US"/>
          </a:p>
          <a:p>
            <a:pPr marL="0" indent="0">
              <a:buNone/>
            </a:pPr>
            <a:r>
              <a:rPr lang="en-US" sz="2400"/>
              <a:t>2015 to 2016</a:t>
            </a:r>
          </a:p>
          <a:p>
            <a:pPr fontAlgn="base"/>
            <a:r>
              <a:rPr lang="en-US" sz="2400" b="0" i="0">
                <a:solidFill>
                  <a:srgbClr val="333333"/>
                </a:solidFill>
                <a:effectLst/>
              </a:rPr>
              <a:t>Worked with my mum at her restaurant helping with the inventory duties, plate and recipe costing, menu design</a:t>
            </a:r>
            <a:endParaRPr lang="en-GB" sz="2400" b="0" i="0">
              <a:solidFill>
                <a:srgbClr val="333333"/>
              </a:solidFill>
              <a:effectLst/>
            </a:endParaRPr>
          </a:p>
          <a:p>
            <a:r>
              <a:rPr lang="en-US" sz="2400" b="0" i="0">
                <a:solidFill>
                  <a:srgbClr val="333333"/>
                </a:solidFill>
                <a:effectLst/>
              </a:rPr>
              <a:t>Assisted in the </a:t>
            </a:r>
            <a:r>
              <a:rPr lang="en-US" sz="2400">
                <a:solidFill>
                  <a:srgbClr val="333333"/>
                </a:solidFill>
              </a:rPr>
              <a:t>r</a:t>
            </a:r>
            <a:r>
              <a:rPr lang="en-GB" sz="2400" b="0" i="0">
                <a:solidFill>
                  <a:srgbClr val="333333"/>
                </a:solidFill>
                <a:effectLst/>
              </a:rPr>
              <a:t>ecruit, interview, hire, train, and supervised front- and back-of-house employees</a:t>
            </a:r>
          </a:p>
          <a:p>
            <a:r>
              <a:rPr lang="en-GB" sz="2400" b="0" i="0">
                <a:solidFill>
                  <a:srgbClr val="333333"/>
                </a:solidFill>
                <a:effectLst/>
              </a:rPr>
              <a:t>Initiate and maintain excellent vendor relationships</a:t>
            </a:r>
          </a:p>
          <a:p>
            <a:r>
              <a:rPr lang="en-GB" sz="2400" b="0" i="0">
                <a:solidFill>
                  <a:srgbClr val="333333"/>
                </a:solidFill>
                <a:effectLst/>
              </a:rPr>
              <a:t>Created systems to control spoilage and preserve foods</a:t>
            </a:r>
          </a:p>
          <a:p>
            <a:r>
              <a:rPr lang="en-GB" sz="2400" b="0" i="0">
                <a:solidFill>
                  <a:srgbClr val="333333"/>
                </a:solidFill>
                <a:effectLst/>
              </a:rPr>
              <a:t>Supervised daily kitchen operations</a:t>
            </a:r>
            <a:endParaRPr lang="en-US" sz="2400" b="0" i="0">
              <a:solidFill>
                <a:srgbClr val="333333"/>
              </a:solidFill>
              <a:effectLst/>
            </a:endParaRPr>
          </a:p>
          <a:p>
            <a:pPr marL="0" indent="0">
              <a:buNone/>
            </a:pPr>
            <a:endParaRPr lang="en-US" sz="2400">
              <a:solidFill>
                <a:srgbClr val="333333"/>
              </a:solidFill>
            </a:endParaRPr>
          </a:p>
          <a:p>
            <a:pPr marL="0" indent="0">
              <a:buNone/>
            </a:pPr>
            <a:endParaRPr lang="en-GB" sz="2400" b="0" i="0">
              <a:solidFill>
                <a:srgbClr val="333333"/>
              </a:solidFill>
              <a:effectLst/>
            </a:endParaRPr>
          </a:p>
          <a:p>
            <a:pPr marL="0" indent="0">
              <a:buNone/>
            </a:pPr>
            <a:endParaRPr lang="en-US"/>
          </a:p>
        </p:txBody>
      </p:sp>
    </p:spTree>
    <p:extLst>
      <p:ext uri="{BB962C8B-B14F-4D97-AF65-F5344CB8AC3E}">
        <p14:creationId xmlns:p14="http://schemas.microsoft.com/office/powerpoint/2010/main" val="354885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A81604-87A4-2743-87EB-5911D7A55989}"/>
              </a:ext>
            </a:extLst>
          </p:cNvPr>
          <p:cNvSpPr>
            <a:spLocks noGrp="1"/>
          </p:cNvSpPr>
          <p:nvPr>
            <p:ph idx="4294967295"/>
          </p:nvPr>
        </p:nvSpPr>
        <p:spPr>
          <a:xfrm>
            <a:off x="0" y="0"/>
            <a:ext cx="12192000" cy="6858000"/>
          </a:xfrm>
        </p:spPr>
        <p:txBody>
          <a:bodyPr/>
          <a:lstStyle/>
          <a:p>
            <a:pPr marL="0" indent="0">
              <a:buNone/>
            </a:pPr>
            <a:endParaRPr lang="en-US"/>
          </a:p>
          <a:p>
            <a:pPr marL="0" indent="0" algn="ctr">
              <a:buNone/>
            </a:pPr>
            <a:r>
              <a:rPr lang="en-US" sz="4000" b="1"/>
              <a:t>EDUCATION</a:t>
            </a:r>
          </a:p>
          <a:p>
            <a:pPr marL="0" indent="0">
              <a:buNone/>
            </a:pPr>
            <a:endParaRPr lang="en-US" sz="2400"/>
          </a:p>
          <a:p>
            <a:pPr marL="0" indent="0">
              <a:buNone/>
            </a:pPr>
            <a:endParaRPr lang="en-US" sz="2400"/>
          </a:p>
          <a:p>
            <a:r>
              <a:rPr lang="en-US" sz="2400"/>
              <a:t>The avenue cookery school(2011-2013)</a:t>
            </a:r>
          </a:p>
          <a:p>
            <a:r>
              <a:rPr lang="en-US" sz="2400"/>
              <a:t>The london institute of food hygiene(2014)</a:t>
            </a:r>
          </a:p>
          <a:p>
            <a:pPr marL="0" indent="0">
              <a:buNone/>
            </a:pPr>
            <a:endParaRPr lang="en-US" sz="2400"/>
          </a:p>
          <a:p>
            <a:pPr marL="0" indent="0">
              <a:buNone/>
            </a:pPr>
            <a:endParaRPr lang="en-US"/>
          </a:p>
          <a:p>
            <a:pPr marL="0" indent="0">
              <a:buNone/>
            </a:pP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186920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A141-823B-8648-89F6-9063A500FA42}"/>
              </a:ext>
            </a:extLst>
          </p:cNvPr>
          <p:cNvSpPr>
            <a:spLocks noGrp="1"/>
          </p:cNvSpPr>
          <p:nvPr>
            <p:ph type="title"/>
          </p:nvPr>
        </p:nvSpPr>
        <p:spPr>
          <a:xfrm>
            <a:off x="-22224" y="1"/>
            <a:ext cx="12214224" cy="1690688"/>
          </a:xfrm>
        </p:spPr>
        <p:txBody>
          <a:bodyPr>
            <a:normAutofit/>
          </a:bodyPr>
          <a:lstStyle/>
          <a:p>
            <a:r>
              <a:rPr lang="en-US" sz="4000" b="1">
                <a:latin typeface="+mn-lt"/>
              </a:rPr>
              <a:t>                                         Skills</a:t>
            </a:r>
          </a:p>
        </p:txBody>
      </p:sp>
      <p:sp>
        <p:nvSpPr>
          <p:cNvPr id="3" name="Content Placeholder 2">
            <a:extLst>
              <a:ext uri="{FF2B5EF4-FFF2-40B4-BE49-F238E27FC236}">
                <a16:creationId xmlns:a16="http://schemas.microsoft.com/office/drawing/2014/main" id="{7B319F28-0029-3F4D-BDDB-085152F11356}"/>
              </a:ext>
            </a:extLst>
          </p:cNvPr>
          <p:cNvSpPr>
            <a:spLocks noGrp="1"/>
          </p:cNvSpPr>
          <p:nvPr>
            <p:ph sz="half" idx="2"/>
          </p:nvPr>
        </p:nvSpPr>
        <p:spPr>
          <a:xfrm>
            <a:off x="-22223" y="1690688"/>
            <a:ext cx="5515622" cy="2997945"/>
          </a:xfrm>
        </p:spPr>
        <p:txBody>
          <a:bodyPr>
            <a:normAutofit/>
          </a:bodyPr>
          <a:lstStyle/>
          <a:p>
            <a:pPr marL="0" indent="0">
              <a:buNone/>
            </a:pPr>
            <a:endParaRPr lang="en-US"/>
          </a:p>
          <a:p>
            <a:r>
              <a:rPr lang="en-US" sz="2400"/>
              <a:t>Kitchen Management</a:t>
            </a:r>
          </a:p>
          <a:p>
            <a:r>
              <a:rPr lang="en-US" sz="2400"/>
              <a:t>Menu Development</a:t>
            </a:r>
          </a:p>
          <a:p>
            <a:r>
              <a:rPr lang="en-US" sz="2400"/>
              <a:t>Food/ Hygiene regulation</a:t>
            </a:r>
          </a:p>
          <a:p>
            <a:r>
              <a:rPr lang="en-US" sz="2400"/>
              <a:t>Passion</a:t>
            </a:r>
          </a:p>
        </p:txBody>
      </p:sp>
      <p:sp>
        <p:nvSpPr>
          <p:cNvPr id="5" name="Content Placeholder 4">
            <a:extLst>
              <a:ext uri="{FF2B5EF4-FFF2-40B4-BE49-F238E27FC236}">
                <a16:creationId xmlns:a16="http://schemas.microsoft.com/office/drawing/2014/main" id="{B50E8EB5-358D-9448-AFB6-23B4E82C3E08}"/>
              </a:ext>
            </a:extLst>
          </p:cNvPr>
          <p:cNvSpPr>
            <a:spLocks noGrp="1"/>
          </p:cNvSpPr>
          <p:nvPr>
            <p:ph sz="quarter" idx="4"/>
          </p:nvPr>
        </p:nvSpPr>
        <p:spPr>
          <a:xfrm>
            <a:off x="5586704" y="1690687"/>
            <a:ext cx="6605296" cy="2904639"/>
          </a:xfrm>
        </p:spPr>
        <p:txBody>
          <a:bodyPr>
            <a:normAutofit/>
          </a:bodyPr>
          <a:lstStyle/>
          <a:p>
            <a:endParaRPr lang="en-US"/>
          </a:p>
          <a:p>
            <a:r>
              <a:rPr lang="en-US" sz="2400"/>
              <a:t>Cooking/ Food Preparation</a:t>
            </a:r>
          </a:p>
          <a:p>
            <a:r>
              <a:rPr lang="en-US" sz="2400"/>
              <a:t>Relationship Building</a:t>
            </a:r>
          </a:p>
          <a:p>
            <a:r>
              <a:rPr lang="en-US" sz="2400"/>
              <a:t> Staff training/ Leadership</a:t>
            </a:r>
          </a:p>
          <a:p>
            <a:endParaRPr lang="en-US" sz="2400"/>
          </a:p>
        </p:txBody>
      </p:sp>
      <p:sp>
        <p:nvSpPr>
          <p:cNvPr id="4" name="TextBox 3">
            <a:extLst>
              <a:ext uri="{FF2B5EF4-FFF2-40B4-BE49-F238E27FC236}">
                <a16:creationId xmlns:a16="http://schemas.microsoft.com/office/drawing/2014/main" id="{B335FA17-2412-AC41-BAE8-886D1E3FCC6E}"/>
              </a:ext>
            </a:extLst>
          </p:cNvPr>
          <p:cNvSpPr txBox="1"/>
          <p:nvPr/>
        </p:nvSpPr>
        <p:spPr>
          <a:xfrm>
            <a:off x="-22224" y="5029200"/>
            <a:ext cx="12214224" cy="1938992"/>
          </a:xfrm>
          <a:prstGeom prst="rect">
            <a:avLst/>
          </a:prstGeom>
          <a:noFill/>
        </p:spPr>
        <p:txBody>
          <a:bodyPr wrap="square" rtlCol="0">
            <a:spAutoFit/>
          </a:bodyPr>
          <a:lstStyle/>
          <a:p>
            <a:pPr algn="l"/>
            <a:r>
              <a:rPr lang="en-US" sz="2400"/>
              <a:t>The skill I am most proud of and have been developing and improving over these years is my ability to visualize a plate in my head and be able to execute the plate just as I visualized. I saw a Gordan Ramsey video where he explained the importance of visualization preparation and execution, after I saw that video I also started to take this mental process serious and in the end I had great results.</a:t>
            </a:r>
          </a:p>
        </p:txBody>
      </p:sp>
    </p:spTree>
    <p:extLst>
      <p:ext uri="{BB962C8B-B14F-4D97-AF65-F5344CB8AC3E}">
        <p14:creationId xmlns:p14="http://schemas.microsoft.com/office/powerpoint/2010/main" val="33734410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                                         Skills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Fabio Alexandre Ferreira Bras Martins</dc:creator>
  <cp:lastModifiedBy>Fabio Alexandre Ferreira Bras Martins</cp:lastModifiedBy>
  <cp:revision>4</cp:revision>
  <dcterms:created xsi:type="dcterms:W3CDTF">2021-08-09T10:24:13Z</dcterms:created>
  <dcterms:modified xsi:type="dcterms:W3CDTF">2021-08-11T20:08:52Z</dcterms:modified>
</cp:coreProperties>
</file>