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9DA473-815A-4732-83D9-0F1B0F56D2E5}" v="76" dt="2025-11-24T09:40:52.3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qia haidar" userId="3114e65f7566a647" providerId="LiveId" clId="{F0CB5753-0428-44FF-8D02-7982DEDB6E27}"/>
    <pc:docChg chg="undo redo custSel addSld delSld modSld">
      <pc:chgData name="roqia haidar" userId="3114e65f7566a647" providerId="LiveId" clId="{F0CB5753-0428-44FF-8D02-7982DEDB6E27}" dt="2025-11-24T09:41:15.528" v="405" actId="113"/>
      <pc:docMkLst>
        <pc:docMk/>
      </pc:docMkLst>
      <pc:sldChg chg="addSp delSp modSp mod setBg delDesignElem">
        <pc:chgData name="roqia haidar" userId="3114e65f7566a647" providerId="LiveId" clId="{F0CB5753-0428-44FF-8D02-7982DEDB6E27}" dt="2025-11-24T09:40:52.355" v="404" actId="113"/>
        <pc:sldMkLst>
          <pc:docMk/>
          <pc:sldMk cId="3421564592" sldId="256"/>
        </pc:sldMkLst>
        <pc:spChg chg="mod ord">
          <ac:chgData name="roqia haidar" userId="3114e65f7566a647" providerId="LiveId" clId="{F0CB5753-0428-44FF-8D02-7982DEDB6E27}" dt="2025-11-24T09:40:52.355" v="404" actId="113"/>
          <ac:spMkLst>
            <pc:docMk/>
            <pc:sldMk cId="3421564592" sldId="256"/>
            <ac:spMk id="2" creationId="{19B28632-4E98-30D8-1980-A76E5CE26310}"/>
          </ac:spMkLst>
        </pc:spChg>
        <pc:spChg chg="add del">
          <ac:chgData name="roqia haidar" userId="3114e65f7566a647" providerId="LiveId" clId="{F0CB5753-0428-44FF-8D02-7982DEDB6E27}" dt="2025-11-24T09:12:22.168" v="220" actId="26606"/>
          <ac:spMkLst>
            <pc:docMk/>
            <pc:sldMk cId="3421564592" sldId="256"/>
            <ac:spMk id="8" creationId="{6D356F1A-690D-401E-8CF3-E4686CDFEC30}"/>
          </ac:spMkLst>
        </pc:spChg>
        <pc:spChg chg="add del">
          <ac:chgData name="roqia haidar" userId="3114e65f7566a647" providerId="LiveId" clId="{F0CB5753-0428-44FF-8D02-7982DEDB6E27}" dt="2025-11-24T09:12:09.200" v="216" actId="26606"/>
          <ac:spMkLst>
            <pc:docMk/>
            <pc:sldMk cId="3421564592" sldId="256"/>
            <ac:spMk id="11" creationId="{1FF9CEF5-A50D-4B8B-9852-D76F7037867E}"/>
          </ac:spMkLst>
        </pc:spChg>
        <pc:spChg chg="add del">
          <ac:chgData name="roqia haidar" userId="3114e65f7566a647" providerId="LiveId" clId="{F0CB5753-0428-44FF-8D02-7982DEDB6E27}" dt="2025-11-24T09:39:04.868" v="365" actId="26606"/>
          <ac:spMkLst>
            <pc:docMk/>
            <pc:sldMk cId="3421564592" sldId="256"/>
            <ac:spMk id="12" creationId="{5DCB5928-DC7D-4612-9922-441966E15627}"/>
          </ac:spMkLst>
        </pc:spChg>
        <pc:spChg chg="add del">
          <ac:chgData name="roqia haidar" userId="3114e65f7566a647" providerId="LiveId" clId="{F0CB5753-0428-44FF-8D02-7982DEDB6E27}" dt="2025-11-24T09:39:04.868" v="365" actId="26606"/>
          <ac:spMkLst>
            <pc:docMk/>
            <pc:sldMk cId="3421564592" sldId="256"/>
            <ac:spMk id="14" creationId="{682C1161-1736-45EC-99B7-33F3CAE9D517}"/>
          </ac:spMkLst>
        </pc:spChg>
        <pc:spChg chg="add del">
          <ac:chgData name="roqia haidar" userId="3114e65f7566a647" providerId="LiveId" clId="{F0CB5753-0428-44FF-8D02-7982DEDB6E27}" dt="2025-11-24T09:39:04.868" v="365" actId="26606"/>
          <ac:spMkLst>
            <pc:docMk/>
            <pc:sldMk cId="3421564592" sldId="256"/>
            <ac:spMk id="15" creationId="{84D4DDB8-B68F-45B0-9F62-C4279996F672}"/>
          </ac:spMkLst>
        </pc:spChg>
        <pc:spChg chg="add del">
          <ac:chgData name="roqia haidar" userId="3114e65f7566a647" providerId="LiveId" clId="{F0CB5753-0428-44FF-8D02-7982DEDB6E27}" dt="2025-11-24T09:39:04.868" v="365" actId="26606"/>
          <ac:spMkLst>
            <pc:docMk/>
            <pc:sldMk cId="3421564592" sldId="256"/>
            <ac:spMk id="17" creationId="{AF2F604E-43BE-4DC3-B983-E071523364F8}"/>
          </ac:spMkLst>
        </pc:spChg>
        <pc:spChg chg="add del">
          <ac:chgData name="roqia haidar" userId="3114e65f7566a647" providerId="LiveId" clId="{F0CB5753-0428-44FF-8D02-7982DEDB6E27}" dt="2025-11-24T09:39:04.868" v="365" actId="26606"/>
          <ac:spMkLst>
            <pc:docMk/>
            <pc:sldMk cId="3421564592" sldId="256"/>
            <ac:spMk id="19" creationId="{08C9B587-E65E-4B52-B37C-ABEBB6E87928}"/>
          </ac:spMkLst>
        </pc:spChg>
        <pc:spChg chg="add del">
          <ac:chgData name="roqia haidar" userId="3114e65f7566a647" providerId="LiveId" clId="{F0CB5753-0428-44FF-8D02-7982DEDB6E27}" dt="2025-11-24T09:39:50.175" v="373" actId="26606"/>
          <ac:spMkLst>
            <pc:docMk/>
            <pc:sldMk cId="3421564592" sldId="256"/>
            <ac:spMk id="21" creationId="{9B7AD9F6-8CE7-4299-8FC6-328F4DCD3FF9}"/>
          </ac:spMkLst>
        </pc:spChg>
        <pc:spChg chg="add del">
          <ac:chgData name="roqia haidar" userId="3114e65f7566a647" providerId="LiveId" clId="{F0CB5753-0428-44FF-8D02-7982DEDB6E27}" dt="2025-11-24T09:39:50.175" v="373" actId="26606"/>
          <ac:spMkLst>
            <pc:docMk/>
            <pc:sldMk cId="3421564592" sldId="256"/>
            <ac:spMk id="22" creationId="{F49775AF-8896-43EE-92C6-83497D6DC56F}"/>
          </ac:spMkLst>
        </pc:spChg>
        <pc:spChg chg="add del">
          <ac:chgData name="roqia haidar" userId="3114e65f7566a647" providerId="LiveId" clId="{F0CB5753-0428-44FF-8D02-7982DEDB6E27}" dt="2025-11-24T09:39:44.964" v="370" actId="26606"/>
          <ac:spMkLst>
            <pc:docMk/>
            <pc:sldMk cId="3421564592" sldId="256"/>
            <ac:spMk id="24" creationId="{5DCB5928-DC7D-4612-9922-441966E15627}"/>
          </ac:spMkLst>
        </pc:spChg>
        <pc:spChg chg="add del">
          <ac:chgData name="roqia haidar" userId="3114e65f7566a647" providerId="LiveId" clId="{F0CB5753-0428-44FF-8D02-7982DEDB6E27}" dt="2025-11-24T09:39:44.964" v="370" actId="26606"/>
          <ac:spMkLst>
            <pc:docMk/>
            <pc:sldMk cId="3421564592" sldId="256"/>
            <ac:spMk id="25" creationId="{682C1161-1736-45EC-99B7-33F3CAE9D517}"/>
          </ac:spMkLst>
        </pc:spChg>
        <pc:spChg chg="add del">
          <ac:chgData name="roqia haidar" userId="3114e65f7566a647" providerId="LiveId" clId="{F0CB5753-0428-44FF-8D02-7982DEDB6E27}" dt="2025-11-24T09:12:09.200" v="216" actId="26606"/>
          <ac:spMkLst>
            <pc:docMk/>
            <pc:sldMk cId="3421564592" sldId="256"/>
            <ac:spMk id="27" creationId="{30684D86-C9D1-40C3-A9B6-EC935C7312E3}"/>
          </ac:spMkLst>
        </pc:spChg>
        <pc:spChg chg="add del">
          <ac:chgData name="roqia haidar" userId="3114e65f7566a647" providerId="LiveId" clId="{F0CB5753-0428-44FF-8D02-7982DEDB6E27}" dt="2025-11-24T09:12:09.200" v="216" actId="26606"/>
          <ac:spMkLst>
            <pc:docMk/>
            <pc:sldMk cId="3421564592" sldId="256"/>
            <ac:spMk id="29" creationId="{1EDF7896-F56A-49DA-90F3-F5CE8B9833AD}"/>
          </ac:spMkLst>
        </pc:spChg>
        <pc:spChg chg="add del">
          <ac:chgData name="roqia haidar" userId="3114e65f7566a647" providerId="LiveId" clId="{F0CB5753-0428-44FF-8D02-7982DEDB6E27}" dt="2025-11-24T09:39:44.964" v="370" actId="26606"/>
          <ac:spMkLst>
            <pc:docMk/>
            <pc:sldMk cId="3421564592" sldId="256"/>
            <ac:spMk id="31" creationId="{84D4DDB8-B68F-45B0-9F62-C4279996F672}"/>
          </ac:spMkLst>
        </pc:spChg>
        <pc:spChg chg="add del">
          <ac:chgData name="roqia haidar" userId="3114e65f7566a647" providerId="LiveId" clId="{F0CB5753-0428-44FF-8D02-7982DEDB6E27}" dt="2025-11-24T09:39:44.964" v="370" actId="26606"/>
          <ac:spMkLst>
            <pc:docMk/>
            <pc:sldMk cId="3421564592" sldId="256"/>
            <ac:spMk id="33" creationId="{AF2F604E-43BE-4DC3-B983-E071523364F8}"/>
          </ac:spMkLst>
        </pc:spChg>
        <pc:spChg chg="add del">
          <ac:chgData name="roqia haidar" userId="3114e65f7566a647" providerId="LiveId" clId="{F0CB5753-0428-44FF-8D02-7982DEDB6E27}" dt="2025-11-24T09:39:44.964" v="370" actId="26606"/>
          <ac:spMkLst>
            <pc:docMk/>
            <pc:sldMk cId="3421564592" sldId="256"/>
            <ac:spMk id="35" creationId="{08C9B587-E65E-4B52-B37C-ABEBB6E87928}"/>
          </ac:spMkLst>
        </pc:spChg>
        <pc:spChg chg="add del">
          <ac:chgData name="roqia haidar" userId="3114e65f7566a647" providerId="LiveId" clId="{F0CB5753-0428-44FF-8D02-7982DEDB6E27}" dt="2025-11-24T09:12:22.168" v="220" actId="26606"/>
          <ac:spMkLst>
            <pc:docMk/>
            <pc:sldMk cId="3421564592" sldId="256"/>
            <ac:spMk id="41" creationId="{8841A10E-0F0E-4596-8888-870D709254A7}"/>
          </ac:spMkLst>
        </pc:spChg>
        <pc:spChg chg="add del">
          <ac:chgData name="roqia haidar" userId="3114e65f7566a647" providerId="LiveId" clId="{F0CB5753-0428-44FF-8D02-7982DEDB6E27}" dt="2025-11-24T09:12:22.168" v="220" actId="26606"/>
          <ac:spMkLst>
            <pc:docMk/>
            <pc:sldMk cId="3421564592" sldId="256"/>
            <ac:spMk id="43" creationId="{29B1E55C-E51F-4093-A2A8-137C3E9014D7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3421564592" sldId="256"/>
            <ac:spMk id="45" creationId="{9B7AD9F6-8CE7-4299-8FC6-328F4DCD3FF9}"/>
          </ac:spMkLst>
        </pc:spChg>
        <pc:spChg chg="add del">
          <ac:chgData name="roqia haidar" userId="3114e65f7566a647" providerId="LiveId" clId="{F0CB5753-0428-44FF-8D02-7982DEDB6E27}" dt="2025-11-24T09:13:12.094" v="222" actId="26606"/>
          <ac:spMkLst>
            <pc:docMk/>
            <pc:sldMk cId="3421564592" sldId="256"/>
            <ac:spMk id="46" creationId="{1FF9CEF5-A50D-4B8B-9852-D76F7037867E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3421564592" sldId="256"/>
            <ac:spMk id="54" creationId="{F49775AF-8896-43EE-92C6-83497D6DC56F}"/>
          </ac:spMkLst>
        </pc:spChg>
        <pc:spChg chg="add del">
          <ac:chgData name="roqia haidar" userId="3114e65f7566a647" providerId="LiveId" clId="{F0CB5753-0428-44FF-8D02-7982DEDB6E27}" dt="2025-11-24T09:13:12.094" v="222" actId="26606"/>
          <ac:spMkLst>
            <pc:docMk/>
            <pc:sldMk cId="3421564592" sldId="256"/>
            <ac:spMk id="61" creationId="{30684D86-C9D1-40C3-A9B6-EC935C7312E3}"/>
          </ac:spMkLst>
        </pc:spChg>
        <pc:spChg chg="add del">
          <ac:chgData name="roqia haidar" userId="3114e65f7566a647" providerId="LiveId" clId="{F0CB5753-0428-44FF-8D02-7982DEDB6E27}" dt="2025-11-24T09:13:12.094" v="222" actId="26606"/>
          <ac:spMkLst>
            <pc:docMk/>
            <pc:sldMk cId="3421564592" sldId="256"/>
            <ac:spMk id="62" creationId="{1EDF7896-F56A-49DA-90F3-F5CE8B9833AD}"/>
          </ac:spMkLst>
        </pc:spChg>
        <pc:grpChg chg="add del">
          <ac:chgData name="roqia haidar" userId="3114e65f7566a647" providerId="LiveId" clId="{F0CB5753-0428-44FF-8D02-7982DEDB6E27}" dt="2025-11-24T09:12:22.168" v="220" actId="26606"/>
          <ac:grpSpMkLst>
            <pc:docMk/>
            <pc:sldMk cId="3421564592" sldId="256"/>
            <ac:grpSpMk id="9" creationId="{F398A7BA-9279-4363-9D59-238782AB6BB5}"/>
          </ac:grpSpMkLst>
        </pc:grpChg>
        <pc:grpChg chg="add del">
          <ac:chgData name="roqia haidar" userId="3114e65f7566a647" providerId="LiveId" clId="{F0CB5753-0428-44FF-8D02-7982DEDB6E27}" dt="2025-11-24T09:12:22.168" v="220" actId="26606"/>
          <ac:grpSpMkLst>
            <pc:docMk/>
            <pc:sldMk cId="3421564592" sldId="256"/>
            <ac:grpSpMk id="10" creationId="{3B88DAD3-AF6F-4D6C-8512-7239A69A40DD}"/>
          </ac:grpSpMkLst>
        </pc:grpChg>
        <pc:grpChg chg="add del">
          <ac:chgData name="roqia haidar" userId="3114e65f7566a647" providerId="LiveId" clId="{F0CB5753-0428-44FF-8D02-7982DEDB6E27}" dt="2025-11-24T09:12:09.200" v="216" actId="26606"/>
          <ac:grpSpMkLst>
            <pc:docMk/>
            <pc:sldMk cId="3421564592" sldId="256"/>
            <ac:grpSpMk id="13" creationId="{065753F1-EEE2-45ED-88A1-ECB4A495D0AD}"/>
          </ac:grpSpMkLst>
        </pc:grpChg>
        <pc:grpChg chg="add del">
          <ac:chgData name="roqia haidar" userId="3114e65f7566a647" providerId="LiveId" clId="{F0CB5753-0428-44FF-8D02-7982DEDB6E27}" dt="2025-11-24T09:13:12.094" v="222" actId="26606"/>
          <ac:grpSpMkLst>
            <pc:docMk/>
            <pc:sldMk cId="3421564592" sldId="256"/>
            <ac:grpSpMk id="47" creationId="{065753F1-EEE2-45ED-88A1-ECB4A495D0AD}"/>
          </ac:grpSpMkLst>
        </pc:grpChg>
        <pc:picChg chg="mod">
          <ac:chgData name="roqia haidar" userId="3114e65f7566a647" providerId="LiveId" clId="{F0CB5753-0428-44FF-8D02-7982DEDB6E27}" dt="2025-11-24T09:39:50.175" v="373" actId="26606"/>
          <ac:picMkLst>
            <pc:docMk/>
            <pc:sldMk cId="3421564592" sldId="256"/>
            <ac:picMk id="6" creationId="{88B09FB8-63E9-51B0-77B0-D7072F8764D0}"/>
          </ac:picMkLst>
        </pc:picChg>
      </pc:sldChg>
      <pc:sldChg chg="addSp delSp modSp mod setBg delDesignElem">
        <pc:chgData name="roqia haidar" userId="3114e65f7566a647" providerId="LiveId" clId="{F0CB5753-0428-44FF-8D02-7982DEDB6E27}" dt="2025-11-24T09:41:15.528" v="405" actId="113"/>
        <pc:sldMkLst>
          <pc:docMk/>
          <pc:sldMk cId="4107944986" sldId="257"/>
        </pc:sldMkLst>
        <pc:spChg chg="mod">
          <ac:chgData name="roqia haidar" userId="3114e65f7566a647" providerId="LiveId" clId="{F0CB5753-0428-44FF-8D02-7982DEDB6E27}" dt="2025-11-24T09:15:11.433" v="263" actId="26606"/>
          <ac:spMkLst>
            <pc:docMk/>
            <pc:sldMk cId="4107944986" sldId="257"/>
            <ac:spMk id="2" creationId="{261B37A9-85C6-714A-8802-34D1028A5BA0}"/>
          </ac:spMkLst>
        </pc:spChg>
        <pc:spChg chg="mod">
          <ac:chgData name="roqia haidar" userId="3114e65f7566a647" providerId="LiveId" clId="{F0CB5753-0428-44FF-8D02-7982DEDB6E27}" dt="2025-11-24T09:41:15.528" v="405" actId="113"/>
          <ac:spMkLst>
            <pc:docMk/>
            <pc:sldMk cId="4107944986" sldId="257"/>
            <ac:spMk id="22" creationId="{D5892195-FE36-D0DC-DE9B-5AC201B89FA9}"/>
          </ac:spMkLst>
        </pc:spChg>
        <pc:spChg chg="add del">
          <ac:chgData name="roqia haidar" userId="3114e65f7566a647" providerId="LiveId" clId="{F0CB5753-0428-44FF-8D02-7982DEDB6E27}" dt="2025-11-24T09:13:16.202" v="226"/>
          <ac:spMkLst>
            <pc:docMk/>
            <pc:sldMk cId="4107944986" sldId="257"/>
            <ac:spMk id="25" creationId="{23C7736A-5A08-4021-9AB6-390DFF506AA8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4107944986" sldId="257"/>
            <ac:spMk id="26" creationId="{100EDD19-6802-4EC3-95CE-CFFAB042CFD6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4107944986" sldId="257"/>
            <ac:spMk id="28" creationId="{DB17E863-922E-4C26-BD64-E8FD41D28661}"/>
          </ac:spMkLst>
        </pc:spChg>
        <pc:spChg chg="add del">
          <ac:chgData name="roqia haidar" userId="3114e65f7566a647" providerId="LiveId" clId="{F0CB5753-0428-44FF-8D02-7982DEDB6E27}" dt="2025-11-24T09:15:11.401" v="262" actId="26606"/>
          <ac:spMkLst>
            <pc:docMk/>
            <pc:sldMk cId="4107944986" sldId="257"/>
            <ac:spMk id="29" creationId="{D009D6D5-DAC2-4A8B-A17A-E206B9012D09}"/>
          </ac:spMkLst>
        </pc:spChg>
        <pc:spChg chg="add del">
          <ac:chgData name="roqia haidar" userId="3114e65f7566a647" providerId="LiveId" clId="{F0CB5753-0428-44FF-8D02-7982DEDB6E27}" dt="2025-11-24T09:13:16.202" v="226"/>
          <ac:spMkLst>
            <pc:docMk/>
            <pc:sldMk cId="4107944986" sldId="257"/>
            <ac:spMk id="30" creationId="{433DF4D3-8A35-461A-ABE0-F56B78A1371F}"/>
          </ac:spMkLst>
        </pc:spChg>
        <pc:spChg chg="add del">
          <ac:chgData name="roqia haidar" userId="3114e65f7566a647" providerId="LiveId" clId="{F0CB5753-0428-44FF-8D02-7982DEDB6E27}" dt="2025-11-24T09:31:02.081" v="323"/>
          <ac:spMkLst>
            <pc:docMk/>
            <pc:sldMk cId="4107944986" sldId="257"/>
            <ac:spMk id="31" creationId="{1D460C86-854F-4FB3-ABC2-E823D8FEB9DB}"/>
          </ac:spMkLst>
        </pc:spChg>
        <pc:spChg chg="add del">
          <ac:chgData name="roqia haidar" userId="3114e65f7566a647" providerId="LiveId" clId="{F0CB5753-0428-44FF-8D02-7982DEDB6E27}" dt="2025-11-24T09:31:02.081" v="323"/>
          <ac:spMkLst>
            <pc:docMk/>
            <pc:sldMk cId="4107944986" sldId="257"/>
            <ac:spMk id="32" creationId="{DB304A14-32D0-4873-B914-423ED7B8DAFD}"/>
          </ac:spMkLst>
        </pc:spChg>
        <pc:spChg chg="add del">
          <ac:chgData name="roqia haidar" userId="3114e65f7566a647" providerId="LiveId" clId="{F0CB5753-0428-44FF-8D02-7982DEDB6E27}" dt="2025-11-24T09:31:02.081" v="323"/>
          <ac:spMkLst>
            <pc:docMk/>
            <pc:sldMk cId="4107944986" sldId="257"/>
            <ac:spMk id="33" creationId="{BB48116A-278A-4CC5-89D3-9DE8E8FF1245}"/>
          </ac:spMkLst>
        </pc:spChg>
        <pc:picChg chg="add del mod ord">
          <ac:chgData name="roqia haidar" userId="3114e65f7566a647" providerId="LiveId" clId="{F0CB5753-0428-44FF-8D02-7982DEDB6E27}" dt="2025-11-24T09:15:11.433" v="263" actId="26606"/>
          <ac:picMkLst>
            <pc:docMk/>
            <pc:sldMk cId="4107944986" sldId="257"/>
            <ac:picMk id="24" creationId="{C9204643-857F-0247-FBBE-2C084355A0F3}"/>
          </ac:picMkLst>
        </pc:picChg>
      </pc:sldChg>
      <pc:sldChg chg="addSp delSp modSp mod delDesignElem">
        <pc:chgData name="roqia haidar" userId="3114e65f7566a647" providerId="LiveId" clId="{F0CB5753-0428-44FF-8D02-7982DEDB6E27}" dt="2025-11-24T07:57:01.381" v="88" actId="21"/>
        <pc:sldMkLst>
          <pc:docMk/>
          <pc:sldMk cId="458057617" sldId="258"/>
        </pc:sldMkLst>
        <pc:spChg chg="del">
          <ac:chgData name="roqia haidar" userId="3114e65f7566a647" providerId="LiveId" clId="{F0CB5753-0428-44FF-8D02-7982DEDB6E27}" dt="2025-11-24T07:43:57.509" v="10"/>
          <ac:spMkLst>
            <pc:docMk/>
            <pc:sldMk cId="458057617" sldId="258"/>
            <ac:spMk id="19" creationId="{247B6BBF-09F2-4A29-AE4E-3771E2924817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458057617" sldId="258"/>
            <ac:spMk id="21" creationId="{535742DD-1B16-4E9D-B715-0D74B4574A68}"/>
          </ac:spMkLst>
        </pc:spChg>
        <pc:graphicFrameChg chg="add del modGraphic">
          <ac:chgData name="roqia haidar" userId="3114e65f7566a647" providerId="LiveId" clId="{F0CB5753-0428-44FF-8D02-7982DEDB6E27}" dt="2025-11-24T07:57:01.381" v="88" actId="21"/>
          <ac:graphicFrameMkLst>
            <pc:docMk/>
            <pc:sldMk cId="458057617" sldId="258"/>
            <ac:graphicFrameMk id="6" creationId="{2BA08C7F-0943-23DE-CA39-638C03215FE1}"/>
          </ac:graphicFrameMkLst>
        </pc:graphicFrameChg>
      </pc:sldChg>
      <pc:sldChg chg="addSp delSp modSp mod delDesignElem">
        <pc:chgData name="roqia haidar" userId="3114e65f7566a647" providerId="LiveId" clId="{F0CB5753-0428-44FF-8D02-7982DEDB6E27}" dt="2025-11-24T09:37:59.692" v="363" actId="14100"/>
        <pc:sldMkLst>
          <pc:docMk/>
          <pc:sldMk cId="1436336626" sldId="259"/>
        </pc:sldMkLst>
        <pc:spChg chg="mod ord">
          <ac:chgData name="roqia haidar" userId="3114e65f7566a647" providerId="LiveId" clId="{F0CB5753-0428-44FF-8D02-7982DEDB6E27}" dt="2025-11-24T09:27:33.368" v="308" actId="26606"/>
          <ac:spMkLst>
            <pc:docMk/>
            <pc:sldMk cId="1436336626" sldId="259"/>
            <ac:spMk id="2" creationId="{06C4AA1D-2185-101A-FC9E-A41EB87B0F9C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1436336626" sldId="259"/>
            <ac:spMk id="9" creationId="{247B6BBF-09F2-4A29-AE4E-3771E2924817}"/>
          </ac:spMkLst>
        </pc:spChg>
        <pc:spChg chg="add del">
          <ac:chgData name="roqia haidar" userId="3114e65f7566a647" providerId="LiveId" clId="{F0CB5753-0428-44FF-8D02-7982DEDB6E27}" dt="2025-11-24T09:21:00.678" v="278" actId="26606"/>
          <ac:spMkLst>
            <pc:docMk/>
            <pc:sldMk cId="1436336626" sldId="259"/>
            <ac:spMk id="10" creationId="{BACC6370-2D7E-4714-9D71-7542949D7D5D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1436336626" sldId="259"/>
            <ac:spMk id="11" creationId="{535742DD-1B16-4E9D-B715-0D74B4574A68}"/>
          </ac:spMkLst>
        </pc:spChg>
        <pc:spChg chg="add del">
          <ac:chgData name="roqia haidar" userId="3114e65f7566a647" providerId="LiveId" clId="{F0CB5753-0428-44FF-8D02-7982DEDB6E27}" dt="2025-11-24T09:21:00.678" v="278" actId="26606"/>
          <ac:spMkLst>
            <pc:docMk/>
            <pc:sldMk cId="1436336626" sldId="259"/>
            <ac:spMk id="12" creationId="{B444D337-4D9F-40A8-BA84-C0BFA7A8AD66}"/>
          </ac:spMkLst>
        </pc:spChg>
        <pc:spChg chg="add del">
          <ac:chgData name="roqia haidar" userId="3114e65f7566a647" providerId="LiveId" clId="{F0CB5753-0428-44FF-8D02-7982DEDB6E27}" dt="2025-11-24T09:21:00.678" v="278" actId="26606"/>
          <ac:spMkLst>
            <pc:docMk/>
            <pc:sldMk cId="1436336626" sldId="259"/>
            <ac:spMk id="14" creationId="{70478D1D-B50E-41C8-8A55-36A53D449402}"/>
          </ac:spMkLst>
        </pc:spChg>
        <pc:spChg chg="add del">
          <ac:chgData name="roqia haidar" userId="3114e65f7566a647" providerId="LiveId" clId="{F0CB5753-0428-44FF-8D02-7982DEDB6E27}" dt="2025-11-24T09:25:23.806" v="300" actId="26606"/>
          <ac:spMkLst>
            <pc:docMk/>
            <pc:sldMk cId="1436336626" sldId="259"/>
            <ac:spMk id="28" creationId="{F5897CCA-486C-491C-B4C1-5E5C95A82709}"/>
          </ac:spMkLst>
        </pc:spChg>
        <pc:spChg chg="add del">
          <ac:chgData name="roqia haidar" userId="3114e65f7566a647" providerId="LiveId" clId="{F0CB5753-0428-44FF-8D02-7982DEDB6E27}" dt="2025-11-24T09:25:23.754" v="299" actId="26606"/>
          <ac:spMkLst>
            <pc:docMk/>
            <pc:sldMk cId="1436336626" sldId="259"/>
            <ac:spMk id="33" creationId="{637B2035-1FCB-439A-B421-095E136C7E07}"/>
          </ac:spMkLst>
        </pc:spChg>
        <pc:spChg chg="add del">
          <ac:chgData name="roqia haidar" userId="3114e65f7566a647" providerId="LiveId" clId="{F0CB5753-0428-44FF-8D02-7982DEDB6E27}" dt="2025-11-24T09:25:23.754" v="299" actId="26606"/>
          <ac:spMkLst>
            <pc:docMk/>
            <pc:sldMk cId="1436336626" sldId="259"/>
            <ac:spMk id="35" creationId="{B39A1F5A-E57E-4178-8F57-A18DC747E5E1}"/>
          </ac:spMkLst>
        </pc:spChg>
        <pc:spChg chg="add del">
          <ac:chgData name="roqia haidar" userId="3114e65f7566a647" providerId="LiveId" clId="{F0CB5753-0428-44FF-8D02-7982DEDB6E27}" dt="2025-11-24T09:25:23.754" v="299" actId="26606"/>
          <ac:spMkLst>
            <pc:docMk/>
            <pc:sldMk cId="1436336626" sldId="259"/>
            <ac:spMk id="37" creationId="{CF93DC6C-1BFD-4414-BF23-471C8831CA04}"/>
          </ac:spMkLst>
        </pc:spChg>
        <pc:spChg chg="add del">
          <ac:chgData name="roqia haidar" userId="3114e65f7566a647" providerId="LiveId" clId="{F0CB5753-0428-44FF-8D02-7982DEDB6E27}" dt="2025-11-24T09:25:23.754" v="299" actId="26606"/>
          <ac:spMkLst>
            <pc:docMk/>
            <pc:sldMk cId="1436336626" sldId="259"/>
            <ac:spMk id="39" creationId="{001928A5-13A8-4372-8A77-BCAAE5553E6F}"/>
          </ac:spMkLst>
        </pc:spChg>
        <pc:spChg chg="add del">
          <ac:chgData name="roqia haidar" userId="3114e65f7566a647" providerId="LiveId" clId="{F0CB5753-0428-44FF-8D02-7982DEDB6E27}" dt="2025-11-24T09:27:33.368" v="308" actId="26606"/>
          <ac:spMkLst>
            <pc:docMk/>
            <pc:sldMk cId="1436336626" sldId="259"/>
            <ac:spMk id="41" creationId="{04812C46-200A-4DEB-A05E-3ED6C68C2387}"/>
          </ac:spMkLst>
        </pc:spChg>
        <pc:spChg chg="add del">
          <ac:chgData name="roqia haidar" userId="3114e65f7566a647" providerId="LiveId" clId="{F0CB5753-0428-44FF-8D02-7982DEDB6E27}" dt="2025-11-24T09:27:33.368" v="308" actId="26606"/>
          <ac:spMkLst>
            <pc:docMk/>
            <pc:sldMk cId="1436336626" sldId="259"/>
            <ac:spMk id="42" creationId="{D1EA859B-E555-4109-94F3-6700E046E008}"/>
          </ac:spMkLst>
        </pc:spChg>
        <pc:spChg chg="add del">
          <ac:chgData name="roqia haidar" userId="3114e65f7566a647" providerId="LiveId" clId="{F0CB5753-0428-44FF-8D02-7982DEDB6E27}" dt="2025-11-24T09:26:58.759" v="305" actId="26606"/>
          <ac:spMkLst>
            <pc:docMk/>
            <pc:sldMk cId="1436336626" sldId="259"/>
            <ac:spMk id="47" creationId="{9427AF5F-9A0E-42B7-A252-FD64C9885F9C}"/>
          </ac:spMkLst>
        </pc:spChg>
        <pc:spChg chg="add del">
          <ac:chgData name="roqia haidar" userId="3114e65f7566a647" providerId="LiveId" clId="{F0CB5753-0428-44FF-8D02-7982DEDB6E27}" dt="2025-11-24T09:27:33.293" v="307" actId="26606"/>
          <ac:spMkLst>
            <pc:docMk/>
            <pc:sldMk cId="1436336626" sldId="259"/>
            <ac:spMk id="49" creationId="{D1EA859B-E555-4109-94F3-6700E046E008}"/>
          </ac:spMkLst>
        </pc:spChg>
        <pc:spChg chg="add del">
          <ac:chgData name="roqia haidar" userId="3114e65f7566a647" providerId="LiveId" clId="{F0CB5753-0428-44FF-8D02-7982DEDB6E27}" dt="2025-11-24T09:27:33.293" v="307" actId="26606"/>
          <ac:spMkLst>
            <pc:docMk/>
            <pc:sldMk cId="1436336626" sldId="259"/>
            <ac:spMk id="50" creationId="{04812C46-200A-4DEB-A05E-3ED6C68C2387}"/>
          </ac:spMkLst>
        </pc:spChg>
        <pc:spChg chg="add del">
          <ac:chgData name="roqia haidar" userId="3114e65f7566a647" providerId="LiveId" clId="{F0CB5753-0428-44FF-8D02-7982DEDB6E27}" dt="2025-11-24T09:31:02.081" v="323"/>
          <ac:spMkLst>
            <pc:docMk/>
            <pc:sldMk cId="1436336626" sldId="259"/>
            <ac:spMk id="52" creationId="{04812C46-200A-4DEB-A05E-3ED6C68C2387}"/>
          </ac:spMkLst>
        </pc:spChg>
        <pc:grpChg chg="add del">
          <ac:chgData name="roqia haidar" userId="3114e65f7566a647" providerId="LiveId" clId="{F0CB5753-0428-44FF-8D02-7982DEDB6E27}" dt="2025-11-24T09:23:55.011" v="297" actId="26606"/>
          <ac:grpSpMkLst>
            <pc:docMk/>
            <pc:sldMk cId="1436336626" sldId="259"/>
            <ac:grpSpMk id="16" creationId="{16C73AF9-0D33-5C66-5D79-0D0129904B31}"/>
          </ac:grpSpMkLst>
        </pc:grpChg>
        <pc:grpChg chg="add del">
          <ac:chgData name="roqia haidar" userId="3114e65f7566a647" providerId="LiveId" clId="{F0CB5753-0428-44FF-8D02-7982DEDB6E27}" dt="2025-11-24T09:20:21.969" v="272" actId="26606"/>
          <ac:grpSpMkLst>
            <pc:docMk/>
            <pc:sldMk cId="1436336626" sldId="259"/>
            <ac:grpSpMk id="19" creationId="{1FD67D68-9B83-C338-8342-3348D8F22347}"/>
          </ac:grpSpMkLst>
        </pc:grpChg>
        <pc:grpChg chg="add del">
          <ac:chgData name="roqia haidar" userId="3114e65f7566a647" providerId="LiveId" clId="{F0CB5753-0428-44FF-8D02-7982DEDB6E27}" dt="2025-11-24T09:23:54.891" v="296" actId="26606"/>
          <ac:grpSpMkLst>
            <pc:docMk/>
            <pc:sldMk cId="1436336626" sldId="259"/>
            <ac:grpSpMk id="20" creationId="{6258F736-B256-8039-9DC6-F4E49A5C5AD5}"/>
          </ac:grpSpMkLst>
        </pc:grpChg>
        <pc:grpChg chg="add del">
          <ac:chgData name="roqia haidar" userId="3114e65f7566a647" providerId="LiveId" clId="{F0CB5753-0428-44FF-8D02-7982DEDB6E27}" dt="2025-11-24T09:20:36.043" v="274" actId="26606"/>
          <ac:grpSpMkLst>
            <pc:docMk/>
            <pc:sldMk cId="1436336626" sldId="259"/>
            <ac:grpSpMk id="23" creationId="{16C73AF9-0D33-5C66-5D79-0D0129904B31}"/>
          </ac:grpSpMkLst>
        </pc:grpChg>
        <pc:grpChg chg="add del">
          <ac:chgData name="roqia haidar" userId="3114e65f7566a647" providerId="LiveId" clId="{F0CB5753-0428-44FF-8D02-7982DEDB6E27}" dt="2025-11-24T09:20:47.021" v="276" actId="26606"/>
          <ac:grpSpMkLst>
            <pc:docMk/>
            <pc:sldMk cId="1436336626" sldId="259"/>
            <ac:grpSpMk id="27" creationId="{31C49F18-8757-4E87-5C2E-9D6D7B82BA3B}"/>
          </ac:grpSpMkLst>
        </pc:grpChg>
        <pc:graphicFrameChg chg="mod ord modGraphic">
          <ac:chgData name="roqia haidar" userId="3114e65f7566a647" providerId="LiveId" clId="{F0CB5753-0428-44FF-8D02-7982DEDB6E27}" dt="2025-11-24T09:37:59.692" v="363" actId="14100"/>
          <ac:graphicFrameMkLst>
            <pc:docMk/>
            <pc:sldMk cId="1436336626" sldId="259"/>
            <ac:graphicFrameMk id="5" creationId="{7B0CE34B-1011-76C0-1DCA-7C926543A82C}"/>
          </ac:graphicFrameMkLst>
        </pc:graphicFrameChg>
        <pc:picChg chg="add mod ord">
          <ac:chgData name="roqia haidar" userId="3114e65f7566a647" providerId="LiveId" clId="{F0CB5753-0428-44FF-8D02-7982DEDB6E27}" dt="2025-11-24T09:27:33.368" v="308" actId="26606"/>
          <ac:picMkLst>
            <pc:docMk/>
            <pc:sldMk cId="1436336626" sldId="259"/>
            <ac:picMk id="6" creationId="{E76723A1-7ECE-15C9-2E7B-1FF930C38665}"/>
          </ac:picMkLst>
        </pc:picChg>
      </pc:sldChg>
      <pc:sldChg chg="addSp delSp modSp mod setBg delDesignElem">
        <pc:chgData name="roqia haidar" userId="3114e65f7566a647" providerId="LiveId" clId="{F0CB5753-0428-44FF-8D02-7982DEDB6E27}" dt="2025-11-24T09:14:04.670" v="249" actId="27636"/>
        <pc:sldMkLst>
          <pc:docMk/>
          <pc:sldMk cId="2497188213" sldId="260"/>
        </pc:sldMkLst>
        <pc:spChg chg="mod">
          <ac:chgData name="roqia haidar" userId="3114e65f7566a647" providerId="LiveId" clId="{F0CB5753-0428-44FF-8D02-7982DEDB6E27}" dt="2025-11-24T09:14:04.670" v="249" actId="27636"/>
          <ac:spMkLst>
            <pc:docMk/>
            <pc:sldMk cId="2497188213" sldId="260"/>
            <ac:spMk id="2" creationId="{995295CD-F173-3BC8-C2E9-A2E9A290F1A6}"/>
          </ac:spMkLst>
        </pc:spChg>
        <pc:spChg chg="add del">
          <ac:chgData name="roqia haidar" userId="3114e65f7566a647" providerId="LiveId" clId="{F0CB5753-0428-44FF-8D02-7982DEDB6E27}" dt="2025-11-24T08:08:08.252" v="147" actId="26606"/>
          <ac:spMkLst>
            <pc:docMk/>
            <pc:sldMk cId="2497188213" sldId="260"/>
            <ac:spMk id="7" creationId="{175CD74B-9CE8-4F20-A3E4-A22A7F036042}"/>
          </ac:spMkLst>
        </pc:spChg>
        <pc:spChg chg="add del">
          <ac:chgData name="roqia haidar" userId="3114e65f7566a647" providerId="LiveId" clId="{F0CB5753-0428-44FF-8D02-7982DEDB6E27}" dt="2025-11-24T08:08:08.252" v="147" actId="26606"/>
          <ac:spMkLst>
            <pc:docMk/>
            <pc:sldMk cId="2497188213" sldId="260"/>
            <ac:spMk id="8" creationId="{99C44665-BECF-4482-A00C-E4BE2A87DC7B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2497188213" sldId="260"/>
            <ac:spMk id="9" creationId="{247B6BBF-09F2-4A29-AE4E-3771E2924817}"/>
          </ac:spMkLst>
        </pc:spChg>
        <pc:spChg chg="add del">
          <ac:chgData name="roqia haidar" userId="3114e65f7566a647" providerId="LiveId" clId="{F0CB5753-0428-44FF-8D02-7982DEDB6E27}" dt="2025-11-24T08:07:52.920" v="143" actId="26606"/>
          <ac:spMkLst>
            <pc:docMk/>
            <pc:sldMk cId="2497188213" sldId="260"/>
            <ac:spMk id="10" creationId="{F966DD2F-FBF5-41CE-A3F4-565352D95DC3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2497188213" sldId="260"/>
            <ac:spMk id="11" creationId="{535742DD-1B16-4E9D-B715-0D74B4574A68}"/>
          </ac:spMkLst>
        </pc:spChg>
        <pc:spChg chg="add del">
          <ac:chgData name="roqia haidar" userId="3114e65f7566a647" providerId="LiveId" clId="{F0CB5753-0428-44FF-8D02-7982DEDB6E27}" dt="2025-11-24T08:07:52.920" v="143" actId="26606"/>
          <ac:spMkLst>
            <pc:docMk/>
            <pc:sldMk cId="2497188213" sldId="260"/>
            <ac:spMk id="12" creationId="{F46FCE2B-F2D2-466E-B0AA-8E341DB4981E}"/>
          </ac:spMkLst>
        </pc:spChg>
        <pc:spChg chg="add del">
          <ac:chgData name="roqia haidar" userId="3114e65f7566a647" providerId="LiveId" clId="{F0CB5753-0428-44FF-8D02-7982DEDB6E27}" dt="2025-11-24T08:08:08.252" v="147" actId="26606"/>
          <ac:spMkLst>
            <pc:docMk/>
            <pc:sldMk cId="2497188213" sldId="260"/>
            <ac:spMk id="13" creationId="{20398C1D-D011-4BA8-AC81-E829677B87FF}"/>
          </ac:spMkLst>
        </pc:spChg>
        <pc:spChg chg="add del">
          <ac:chgData name="roqia haidar" userId="3114e65f7566a647" providerId="LiveId" clId="{F0CB5753-0428-44FF-8D02-7982DEDB6E27}" dt="2025-11-24T08:07:52.920" v="143" actId="26606"/>
          <ac:spMkLst>
            <pc:docMk/>
            <pc:sldMk cId="2497188213" sldId="260"/>
            <ac:spMk id="14" creationId="{2BD31C98-199A-4722-A1A5-4393A43E740B}"/>
          </ac:spMkLst>
        </pc:spChg>
        <pc:spChg chg="add del">
          <ac:chgData name="roqia haidar" userId="3114e65f7566a647" providerId="LiveId" clId="{F0CB5753-0428-44FF-8D02-7982DEDB6E27}" dt="2025-11-24T08:08:15.290" v="149" actId="26606"/>
          <ac:spMkLst>
            <pc:docMk/>
            <pc:sldMk cId="2497188213" sldId="260"/>
            <ac:spMk id="15" creationId="{F966DD2F-FBF5-41CE-A3F4-565352D95DC3}"/>
          </ac:spMkLst>
        </pc:spChg>
        <pc:spChg chg="add del">
          <ac:chgData name="roqia haidar" userId="3114e65f7566a647" providerId="LiveId" clId="{F0CB5753-0428-44FF-8D02-7982DEDB6E27}" dt="2025-11-24T08:08:15.290" v="149" actId="26606"/>
          <ac:spMkLst>
            <pc:docMk/>
            <pc:sldMk cId="2497188213" sldId="260"/>
            <ac:spMk id="16" creationId="{F46FCE2B-F2D2-466E-B0AA-8E341DB4981E}"/>
          </ac:spMkLst>
        </pc:spChg>
        <pc:spChg chg="add del">
          <ac:chgData name="roqia haidar" userId="3114e65f7566a647" providerId="LiveId" clId="{F0CB5753-0428-44FF-8D02-7982DEDB6E27}" dt="2025-11-24T08:08:15.290" v="149" actId="26606"/>
          <ac:spMkLst>
            <pc:docMk/>
            <pc:sldMk cId="2497188213" sldId="260"/>
            <ac:spMk id="17" creationId="{2BD31C98-199A-4722-A1A5-4393A43E740B}"/>
          </ac:spMkLst>
        </pc:spChg>
        <pc:spChg chg="add del">
          <ac:chgData name="roqia haidar" userId="3114e65f7566a647" providerId="LiveId" clId="{F0CB5753-0428-44FF-8D02-7982DEDB6E27}" dt="2025-11-24T09:13:16.202" v="226"/>
          <ac:spMkLst>
            <pc:docMk/>
            <pc:sldMk cId="2497188213" sldId="260"/>
            <ac:spMk id="19" creationId="{F966DD2F-FBF5-41CE-A3F4-565352D95DC3}"/>
          </ac:spMkLst>
        </pc:spChg>
        <pc:spChg chg="add del">
          <ac:chgData name="roqia haidar" userId="3114e65f7566a647" providerId="LiveId" clId="{F0CB5753-0428-44FF-8D02-7982DEDB6E27}" dt="2025-11-24T09:13:16.202" v="226"/>
          <ac:spMkLst>
            <pc:docMk/>
            <pc:sldMk cId="2497188213" sldId="260"/>
            <ac:spMk id="20" creationId="{F46FCE2B-F2D2-466E-B0AA-8E341DB4981E}"/>
          </ac:spMkLst>
        </pc:spChg>
        <pc:spChg chg="add del">
          <ac:chgData name="roqia haidar" userId="3114e65f7566a647" providerId="LiveId" clId="{F0CB5753-0428-44FF-8D02-7982DEDB6E27}" dt="2025-11-24T09:13:16.202" v="226"/>
          <ac:spMkLst>
            <pc:docMk/>
            <pc:sldMk cId="2497188213" sldId="260"/>
            <ac:spMk id="21" creationId="{2BD31C98-199A-4722-A1A5-4393A43E740B}"/>
          </ac:spMkLst>
        </pc:spChg>
        <pc:graphicFrameChg chg="mod modGraphic">
          <ac:chgData name="roqia haidar" userId="3114e65f7566a647" providerId="LiveId" clId="{F0CB5753-0428-44FF-8D02-7982DEDB6E27}" dt="2025-11-24T08:08:15.464" v="150" actId="26606"/>
          <ac:graphicFrameMkLst>
            <pc:docMk/>
            <pc:sldMk cId="2497188213" sldId="260"/>
            <ac:graphicFrameMk id="5" creationId="{56BF5A4F-2F9A-305B-C140-7B187461C143}"/>
          </ac:graphicFrameMkLst>
        </pc:graphicFrameChg>
      </pc:sldChg>
      <pc:sldChg chg="addSp delSp modSp mod setBg delDesignElem">
        <pc:chgData name="roqia haidar" userId="3114e65f7566a647" providerId="LiveId" clId="{F0CB5753-0428-44FF-8D02-7982DEDB6E27}" dt="2025-11-24T09:13:16.202" v="226"/>
        <pc:sldMkLst>
          <pc:docMk/>
          <pc:sldMk cId="3405791081" sldId="261"/>
        </pc:sldMkLst>
        <pc:spChg chg="mod">
          <ac:chgData name="roqia haidar" userId="3114e65f7566a647" providerId="LiveId" clId="{F0CB5753-0428-44FF-8D02-7982DEDB6E27}" dt="2025-11-24T08:57:29.776" v="170" actId="14100"/>
          <ac:spMkLst>
            <pc:docMk/>
            <pc:sldMk cId="3405791081" sldId="261"/>
            <ac:spMk id="2" creationId="{912AA67B-B6DF-33CD-A847-8B8920391D8F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3405791081" sldId="261"/>
            <ac:spMk id="32" creationId="{777A147A-9ED8-46B4-8660-1B3C2AA880B5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3405791081" sldId="261"/>
            <ac:spMk id="34" creationId="{5D6C15A0-C087-4593-8414-2B4EC1CDC3DE}"/>
          </ac:spMkLst>
        </pc:spChg>
        <pc:spChg chg="mod ord">
          <ac:chgData name="roqia haidar" userId="3114e65f7566a647" providerId="LiveId" clId="{F0CB5753-0428-44FF-8D02-7982DEDB6E27}" dt="2025-11-24T08:58:22.270" v="172" actId="14100"/>
          <ac:spMkLst>
            <pc:docMk/>
            <pc:sldMk cId="3405791081" sldId="261"/>
            <ac:spMk id="37" creationId="{EC0F0E68-F0EE-2F6D-74EE-68A5FFFC205E}"/>
          </ac:spMkLst>
        </pc:spChg>
        <pc:spChg chg="add del">
          <ac:chgData name="roqia haidar" userId="3114e65f7566a647" providerId="LiveId" clId="{F0CB5753-0428-44FF-8D02-7982DEDB6E27}" dt="2025-11-24T08:56:35.281" v="164" actId="26606"/>
          <ac:spMkLst>
            <pc:docMk/>
            <pc:sldMk cId="3405791081" sldId="261"/>
            <ac:spMk id="42" creationId="{763516C8-F227-4B77-9AA7-61B9A0B78253}"/>
          </ac:spMkLst>
        </pc:spChg>
        <pc:spChg chg="add del">
          <ac:chgData name="roqia haidar" userId="3114e65f7566a647" providerId="LiveId" clId="{F0CB5753-0428-44FF-8D02-7982DEDB6E27}" dt="2025-11-24T08:56:35.281" v="164" actId="26606"/>
          <ac:spMkLst>
            <pc:docMk/>
            <pc:sldMk cId="3405791081" sldId="261"/>
            <ac:spMk id="44" creationId="{D91B420C-C4C8-44DF-96B2-FBD1014646FE}"/>
          </ac:spMkLst>
        </pc:spChg>
        <pc:spChg chg="add del">
          <ac:chgData name="roqia haidar" userId="3114e65f7566a647" providerId="LiveId" clId="{F0CB5753-0428-44FF-8D02-7982DEDB6E27}" dt="2025-11-24T08:56:35.281" v="164" actId="26606"/>
          <ac:spMkLst>
            <pc:docMk/>
            <pc:sldMk cId="3405791081" sldId="261"/>
            <ac:spMk id="46" creationId="{070928B1-3E69-44AC-A1EE-B4E4270A7A51}"/>
          </ac:spMkLst>
        </pc:spChg>
        <pc:spChg chg="add del">
          <ac:chgData name="roqia haidar" userId="3114e65f7566a647" providerId="LiveId" clId="{F0CB5753-0428-44FF-8D02-7982DEDB6E27}" dt="2025-11-24T09:13:16.202" v="226"/>
          <ac:spMkLst>
            <pc:docMk/>
            <pc:sldMk cId="3405791081" sldId="261"/>
            <ac:spMk id="48" creationId="{763516C8-F227-4B77-9AA7-61B9A0B78253}"/>
          </ac:spMkLst>
        </pc:spChg>
        <pc:spChg chg="add del">
          <ac:chgData name="roqia haidar" userId="3114e65f7566a647" providerId="LiveId" clId="{F0CB5753-0428-44FF-8D02-7982DEDB6E27}" dt="2025-11-24T09:13:16.202" v="226"/>
          <ac:spMkLst>
            <pc:docMk/>
            <pc:sldMk cId="3405791081" sldId="261"/>
            <ac:spMk id="49" creationId="{D91B420C-C4C8-44DF-96B2-FBD1014646FE}"/>
          </ac:spMkLst>
        </pc:spChg>
        <pc:picChg chg="add mod">
          <ac:chgData name="roqia haidar" userId="3114e65f7566a647" providerId="LiveId" clId="{F0CB5753-0428-44FF-8D02-7982DEDB6E27}" dt="2025-11-24T08:57:07.549" v="166" actId="1076"/>
          <ac:picMkLst>
            <pc:docMk/>
            <pc:sldMk cId="3405791081" sldId="261"/>
            <ac:picMk id="6" creationId="{F2A9C87D-757E-8EB1-228B-61C97D4D8541}"/>
          </ac:picMkLst>
        </pc:picChg>
      </pc:sldChg>
      <pc:sldChg chg="delSp modSp mod delDesignElem">
        <pc:chgData name="roqia haidar" userId="3114e65f7566a647" providerId="LiveId" clId="{F0CB5753-0428-44FF-8D02-7982DEDB6E27}" dt="2025-11-24T09:14:43.386" v="260" actId="27636"/>
        <pc:sldMkLst>
          <pc:docMk/>
          <pc:sldMk cId="1363133260" sldId="262"/>
        </pc:sldMkLst>
        <pc:spChg chg="mod">
          <ac:chgData name="roqia haidar" userId="3114e65f7566a647" providerId="LiveId" clId="{F0CB5753-0428-44FF-8D02-7982DEDB6E27}" dt="2025-11-24T09:14:04.692" v="250" actId="27636"/>
          <ac:spMkLst>
            <pc:docMk/>
            <pc:sldMk cId="1363133260" sldId="262"/>
            <ac:spMk id="2" creationId="{AC01177E-7BF1-AD4D-3653-BC0651D29490}"/>
          </ac:spMkLst>
        </pc:spChg>
        <pc:spChg chg="mod">
          <ac:chgData name="roqia haidar" userId="3114e65f7566a647" providerId="LiveId" clId="{F0CB5753-0428-44FF-8D02-7982DEDB6E27}" dt="2025-11-24T09:14:43.386" v="260" actId="27636"/>
          <ac:spMkLst>
            <pc:docMk/>
            <pc:sldMk cId="1363133260" sldId="262"/>
            <ac:spMk id="3" creationId="{971E1E24-5E64-FCA0-7C5F-4360B46E8087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1363133260" sldId="262"/>
            <ac:spMk id="9" creationId="{2C61293E-6EBE-43EF-A52C-9BEBFD7679D4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1363133260" sldId="262"/>
            <ac:spMk id="11" creationId="{3FCFB1DE-0B7E-48CC-BA90-B2AB0889F9D6}"/>
          </ac:spMkLst>
        </pc:spChg>
      </pc:sldChg>
      <pc:sldChg chg="addSp delSp modSp mod setBg delDesignElem">
        <pc:chgData name="roqia haidar" userId="3114e65f7566a647" providerId="LiveId" clId="{F0CB5753-0428-44FF-8D02-7982DEDB6E27}" dt="2025-11-24T09:36:17.078" v="362" actId="22"/>
        <pc:sldMkLst>
          <pc:docMk/>
          <pc:sldMk cId="2527639033" sldId="263"/>
        </pc:sldMkLst>
        <pc:spChg chg="mod">
          <ac:chgData name="roqia haidar" userId="3114e65f7566a647" providerId="LiveId" clId="{F0CB5753-0428-44FF-8D02-7982DEDB6E27}" dt="2025-11-24T09:36:14.243" v="359" actId="14100"/>
          <ac:spMkLst>
            <pc:docMk/>
            <pc:sldMk cId="2527639033" sldId="263"/>
            <ac:spMk id="2" creationId="{54E96D1F-238A-A304-1250-E7C739DF8CAB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2527639033" sldId="263"/>
            <ac:spMk id="10" creationId="{247B6BBF-09F2-4A29-AE4E-3771E2924817}"/>
          </ac:spMkLst>
        </pc:spChg>
        <pc:spChg chg="add del">
          <ac:chgData name="roqia haidar" userId="3114e65f7566a647" providerId="LiveId" clId="{F0CB5753-0428-44FF-8D02-7982DEDB6E27}" dt="2025-11-24T09:07:42.174" v="200" actId="26606"/>
          <ac:spMkLst>
            <pc:docMk/>
            <pc:sldMk cId="2527639033" sldId="263"/>
            <ac:spMk id="11" creationId="{3F4C104D-5F30-4811-9376-566B26E4719A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2527639033" sldId="263"/>
            <ac:spMk id="12" creationId="{535742DD-1B16-4E9D-B715-0D74B4574A68}"/>
          </ac:spMkLst>
        </pc:spChg>
        <pc:spChg chg="add del">
          <ac:chgData name="roqia haidar" userId="3114e65f7566a647" providerId="LiveId" clId="{F0CB5753-0428-44FF-8D02-7982DEDB6E27}" dt="2025-11-24T09:07:42.174" v="200" actId="26606"/>
          <ac:spMkLst>
            <pc:docMk/>
            <pc:sldMk cId="2527639033" sldId="263"/>
            <ac:spMk id="13" creationId="{0815E34B-5D02-4E01-A936-E8E1C0AB6F12}"/>
          </ac:spMkLst>
        </pc:spChg>
        <pc:spChg chg="add del">
          <ac:chgData name="roqia haidar" userId="3114e65f7566a647" providerId="LiveId" clId="{F0CB5753-0428-44FF-8D02-7982DEDB6E27}" dt="2025-11-24T09:07:42.174" v="200" actId="26606"/>
          <ac:spMkLst>
            <pc:docMk/>
            <pc:sldMk cId="2527639033" sldId="263"/>
            <ac:spMk id="15" creationId="{7DE3414B-B032-4710-A468-D3285E38C5FF}"/>
          </ac:spMkLst>
        </pc:spChg>
        <pc:graphicFrameChg chg="mod ord modGraphic">
          <ac:chgData name="roqia haidar" userId="3114e65f7566a647" providerId="LiveId" clId="{F0CB5753-0428-44FF-8D02-7982DEDB6E27}" dt="2025-11-24T09:36:15.150" v="360" actId="14100"/>
          <ac:graphicFrameMkLst>
            <pc:docMk/>
            <pc:sldMk cId="2527639033" sldId="263"/>
            <ac:graphicFrameMk id="5" creationId="{6BF5CA7B-961E-0D2C-6A76-096C0A94432F}"/>
          </ac:graphicFrameMkLst>
        </pc:graphicFrameChg>
        <pc:picChg chg="add mod">
          <ac:chgData name="roqia haidar" userId="3114e65f7566a647" providerId="LiveId" clId="{F0CB5753-0428-44FF-8D02-7982DEDB6E27}" dt="2025-11-24T09:08:06.052" v="204" actId="26606"/>
          <ac:picMkLst>
            <pc:docMk/>
            <pc:sldMk cId="2527639033" sldId="263"/>
            <ac:picMk id="6" creationId="{C21F7D95-AE82-1666-75D2-F91746745D1E}"/>
          </ac:picMkLst>
        </pc:picChg>
        <pc:picChg chg="add del">
          <ac:chgData name="roqia haidar" userId="3114e65f7566a647" providerId="LiveId" clId="{F0CB5753-0428-44FF-8D02-7982DEDB6E27}" dt="2025-11-24T09:31:03.953" v="324" actId="22"/>
          <ac:picMkLst>
            <pc:docMk/>
            <pc:sldMk cId="2527639033" sldId="263"/>
            <ac:picMk id="8" creationId="{0B602649-3C12-F738-0357-1FE7C79C03DF}"/>
          </ac:picMkLst>
        </pc:picChg>
        <pc:picChg chg="add del mod">
          <ac:chgData name="roqia haidar" userId="3114e65f7566a647" providerId="LiveId" clId="{F0CB5753-0428-44FF-8D02-7982DEDB6E27}" dt="2025-11-24T09:36:17.078" v="362" actId="22"/>
          <ac:picMkLst>
            <pc:docMk/>
            <pc:sldMk cId="2527639033" sldId="263"/>
            <ac:picMk id="14" creationId="{FDF25EC6-1B59-8CE6-32BC-EF5B728A0CCA}"/>
          </ac:picMkLst>
        </pc:picChg>
      </pc:sldChg>
      <pc:sldChg chg="addSp delSp modSp mod delDesignElem">
        <pc:chgData name="roqia haidar" userId="3114e65f7566a647" providerId="LiveId" clId="{F0CB5753-0428-44FF-8D02-7982DEDB6E27}" dt="2025-11-24T09:33:56.005" v="340" actId="26606"/>
        <pc:sldMkLst>
          <pc:docMk/>
          <pc:sldMk cId="1992511608" sldId="264"/>
        </pc:sldMkLst>
        <pc:spChg chg="mod">
          <ac:chgData name="roqia haidar" userId="3114e65f7566a647" providerId="LiveId" clId="{F0CB5753-0428-44FF-8D02-7982DEDB6E27}" dt="2025-11-24T09:33:56.005" v="340" actId="26606"/>
          <ac:spMkLst>
            <pc:docMk/>
            <pc:sldMk cId="1992511608" sldId="264"/>
            <ac:spMk id="2" creationId="{6959DDAD-1177-6A82-591A-4B6483636606}"/>
          </ac:spMkLst>
        </pc:spChg>
        <pc:spChg chg="mod ord">
          <ac:chgData name="roqia haidar" userId="3114e65f7566a647" providerId="LiveId" clId="{F0CB5753-0428-44FF-8D02-7982DEDB6E27}" dt="2025-11-24T09:33:56.005" v="340" actId="26606"/>
          <ac:spMkLst>
            <pc:docMk/>
            <pc:sldMk cId="1992511608" sldId="264"/>
            <ac:spMk id="15" creationId="{21308AB4-4EE2-2F20-27FD-4F88B25AC294}"/>
          </ac:spMkLst>
        </pc:spChg>
        <pc:spChg chg="add del">
          <ac:chgData name="roqia haidar" userId="3114e65f7566a647" providerId="LiveId" clId="{F0CB5753-0428-44FF-8D02-7982DEDB6E27}" dt="2025-11-24T09:33:56.005" v="340" actId="26606"/>
          <ac:spMkLst>
            <pc:docMk/>
            <pc:sldMk cId="1992511608" sldId="264"/>
            <ac:spMk id="17" creationId="{95199994-21AE-49A2-BA0D-12E295989A9A}"/>
          </ac:spMkLst>
        </pc:spChg>
        <pc:spChg chg="add del">
          <ac:chgData name="roqia haidar" userId="3114e65f7566a647" providerId="LiveId" clId="{F0CB5753-0428-44FF-8D02-7982DEDB6E27}" dt="2025-11-24T09:33:56.005" v="340" actId="26606"/>
          <ac:spMkLst>
            <pc:docMk/>
            <pc:sldMk cId="1992511608" sldId="264"/>
            <ac:spMk id="18" creationId="{A2C34835-4F79-4934-B151-D68E79764C72}"/>
          </ac:spMkLst>
        </pc:spChg>
        <pc:spChg chg="add del">
          <ac:chgData name="roqia haidar" userId="3114e65f7566a647" providerId="LiveId" clId="{F0CB5753-0428-44FF-8D02-7982DEDB6E27}" dt="2025-11-24T09:28:46.054" v="313" actId="26606"/>
          <ac:spMkLst>
            <pc:docMk/>
            <pc:sldMk cId="1992511608" sldId="264"/>
            <ac:spMk id="20" creationId="{04812C46-200A-4DEB-A05E-3ED6C68C2387}"/>
          </ac:spMkLst>
        </pc:spChg>
        <pc:spChg chg="add del">
          <ac:chgData name="roqia haidar" userId="3114e65f7566a647" providerId="LiveId" clId="{F0CB5753-0428-44FF-8D02-7982DEDB6E27}" dt="2025-11-24T09:28:46.054" v="313" actId="26606"/>
          <ac:spMkLst>
            <pc:docMk/>
            <pc:sldMk cId="1992511608" sldId="264"/>
            <ac:spMk id="22" creationId="{D1EA859B-E555-4109-94F3-6700E046E008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1992511608" sldId="264"/>
            <ac:spMk id="24" creationId="{4BCB9E0F-80B4-4BE1-A13D-A796E8186083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1992511608" sldId="264"/>
            <ac:spMk id="25" creationId="{3CE8AF5E-D374-4CF1-90CC-35CF73B81C3E}"/>
          </ac:spMkLst>
        </pc:spChg>
        <pc:picChg chg="mod ord">
          <ac:chgData name="roqia haidar" userId="3114e65f7566a647" providerId="LiveId" clId="{F0CB5753-0428-44FF-8D02-7982DEDB6E27}" dt="2025-11-24T09:33:56.005" v="340" actId="26606"/>
          <ac:picMkLst>
            <pc:docMk/>
            <pc:sldMk cId="1992511608" sldId="264"/>
            <ac:picMk id="8" creationId="{351A9CAA-F01F-2F0C-3FB9-1D87BD075DE8}"/>
          </ac:picMkLst>
        </pc:picChg>
      </pc:sldChg>
      <pc:sldChg chg="delSp delDesignElem">
        <pc:chgData name="roqia haidar" userId="3114e65f7566a647" providerId="LiveId" clId="{F0CB5753-0428-44FF-8D02-7982DEDB6E27}" dt="2025-11-24T07:43:57.509" v="10"/>
        <pc:sldMkLst>
          <pc:docMk/>
          <pc:sldMk cId="856160769" sldId="265"/>
        </pc:sldMkLst>
        <pc:spChg chg="del">
          <ac:chgData name="roqia haidar" userId="3114e65f7566a647" providerId="LiveId" clId="{F0CB5753-0428-44FF-8D02-7982DEDB6E27}" dt="2025-11-24T07:43:57.509" v="10"/>
          <ac:spMkLst>
            <pc:docMk/>
            <pc:sldMk cId="856160769" sldId="265"/>
            <ac:spMk id="11" creationId="{535742DD-1B16-4E9D-B715-0D74B4574A68}"/>
          </ac:spMkLst>
        </pc:spChg>
        <pc:spChg chg="del">
          <ac:chgData name="roqia haidar" userId="3114e65f7566a647" providerId="LiveId" clId="{F0CB5753-0428-44FF-8D02-7982DEDB6E27}" dt="2025-11-24T07:43:57.509" v="10"/>
          <ac:spMkLst>
            <pc:docMk/>
            <pc:sldMk cId="856160769" sldId="265"/>
            <ac:spMk id="12" creationId="{247B6BBF-09F2-4A29-AE4E-3771E2924817}"/>
          </ac:spMkLst>
        </pc:spChg>
      </pc:sldChg>
      <pc:sldChg chg="modSp mod">
        <pc:chgData name="roqia haidar" userId="3114e65f7566a647" providerId="LiveId" clId="{F0CB5753-0428-44FF-8D02-7982DEDB6E27}" dt="2025-11-24T09:31:02.081" v="323"/>
        <pc:sldMkLst>
          <pc:docMk/>
          <pc:sldMk cId="2215242010" sldId="266"/>
        </pc:sldMkLst>
        <pc:spChg chg="mod">
          <ac:chgData name="roqia haidar" userId="3114e65f7566a647" providerId="LiveId" clId="{F0CB5753-0428-44FF-8D02-7982DEDB6E27}" dt="2025-11-24T09:31:02.081" v="323"/>
          <ac:spMkLst>
            <pc:docMk/>
            <pc:sldMk cId="2215242010" sldId="266"/>
            <ac:spMk id="2" creationId="{35BFBB41-D5BE-2A20-DE94-3ED4D40BA17C}"/>
          </ac:spMkLst>
        </pc:spChg>
        <pc:spChg chg="mod">
          <ac:chgData name="roqia haidar" userId="3114e65f7566a647" providerId="LiveId" clId="{F0CB5753-0428-44FF-8D02-7982DEDB6E27}" dt="2025-11-24T09:31:02.081" v="323"/>
          <ac:spMkLst>
            <pc:docMk/>
            <pc:sldMk cId="2215242010" sldId="266"/>
            <ac:spMk id="3" creationId="{9294DCF6-314C-F636-A4C5-464202CA9D7A}"/>
          </ac:spMkLst>
        </pc:spChg>
      </pc:sldChg>
      <pc:sldChg chg="new del">
        <pc:chgData name="roqia haidar" userId="3114e65f7566a647" providerId="LiveId" clId="{F0CB5753-0428-44FF-8D02-7982DEDB6E27}" dt="2025-11-24T09:08:46.145" v="209" actId="2696"/>
        <pc:sldMkLst>
          <pc:docMk/>
          <pc:sldMk cId="1840462877" sldId="267"/>
        </pc:sldMkLst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10901E-7236-423D-BFAE-1C56C76C1BA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7619628-714A-4787-AC2D-F16980F49E77}">
      <dgm:prSet/>
      <dgm:spPr/>
      <dgm:t>
        <a:bodyPr/>
        <a:lstStyle/>
        <a:p>
          <a:r>
            <a:rPr lang="en-GB" b="1"/>
            <a:t>Services:</a:t>
          </a:r>
          <a:r>
            <a:rPr lang="en-GB"/>
            <a:t> Eyelash extensions, lash lifts, tints – personalised and safe (Dehghan Bejarkenari et al., n.d.)</a:t>
          </a:r>
          <a:endParaRPr lang="en-US"/>
        </a:p>
      </dgm:t>
    </dgm:pt>
    <dgm:pt modelId="{F1974780-3B0D-45FC-BE7C-68480DF29AE4}" type="parTrans" cxnId="{0DC3BAAD-91F6-4D83-BFC5-935AD9DF5821}">
      <dgm:prSet/>
      <dgm:spPr/>
      <dgm:t>
        <a:bodyPr/>
        <a:lstStyle/>
        <a:p>
          <a:endParaRPr lang="en-US"/>
        </a:p>
      </dgm:t>
    </dgm:pt>
    <dgm:pt modelId="{4641A621-7B79-4695-A3FA-A7EF71BDD996}" type="sibTrans" cxnId="{0DC3BAAD-91F6-4D83-BFC5-935AD9DF5821}">
      <dgm:prSet/>
      <dgm:spPr/>
      <dgm:t>
        <a:bodyPr/>
        <a:lstStyle/>
        <a:p>
          <a:endParaRPr lang="en-US"/>
        </a:p>
      </dgm:t>
    </dgm:pt>
    <dgm:pt modelId="{8608AAA0-D042-45F7-B4DD-47B532592662}">
      <dgm:prSet/>
      <dgm:spPr/>
      <dgm:t>
        <a:bodyPr/>
        <a:lstStyle/>
        <a:p>
          <a:r>
            <a:rPr lang="en-GB" b="1"/>
            <a:t>Mission:</a:t>
          </a:r>
          <a:r>
            <a:rPr lang="en-GB"/>
            <a:t> Deliver affordable, high-quality beauty treatments that enhance confidence (Business development of eyelash extension salon, n.d.)</a:t>
          </a:r>
          <a:endParaRPr lang="en-US"/>
        </a:p>
      </dgm:t>
    </dgm:pt>
    <dgm:pt modelId="{36B31D09-75AC-482E-93F4-6FC4A9FF6BE0}" type="parTrans" cxnId="{D285FCEB-019B-4695-9D1C-54517F521FF1}">
      <dgm:prSet/>
      <dgm:spPr/>
      <dgm:t>
        <a:bodyPr/>
        <a:lstStyle/>
        <a:p>
          <a:endParaRPr lang="en-US"/>
        </a:p>
      </dgm:t>
    </dgm:pt>
    <dgm:pt modelId="{C148FBFD-2D09-47A7-9EA0-39978E9DDDA4}" type="sibTrans" cxnId="{D285FCEB-019B-4695-9D1C-54517F521FF1}">
      <dgm:prSet/>
      <dgm:spPr/>
      <dgm:t>
        <a:bodyPr/>
        <a:lstStyle/>
        <a:p>
          <a:endParaRPr lang="en-US"/>
        </a:p>
      </dgm:t>
    </dgm:pt>
    <dgm:pt modelId="{3332C760-6521-4ED2-A834-98DFA530781A}">
      <dgm:prSet/>
      <dgm:spPr/>
      <dgm:t>
        <a:bodyPr/>
        <a:lstStyle/>
        <a:p>
          <a:r>
            <a:rPr lang="en-GB" b="1"/>
            <a:t>Objectives (by March 2025):</a:t>
          </a:r>
          <a:endParaRPr lang="en-US"/>
        </a:p>
      </dgm:t>
    </dgm:pt>
    <dgm:pt modelId="{FC5143EB-A976-4280-9225-AF6F957564AF}" type="parTrans" cxnId="{CC002522-B3F4-46F0-9A4B-F66C1C07100A}">
      <dgm:prSet/>
      <dgm:spPr/>
      <dgm:t>
        <a:bodyPr/>
        <a:lstStyle/>
        <a:p>
          <a:endParaRPr lang="en-US"/>
        </a:p>
      </dgm:t>
    </dgm:pt>
    <dgm:pt modelId="{7B685F4A-2B91-4997-842A-3F26C3712886}" type="sibTrans" cxnId="{CC002522-B3F4-46F0-9A4B-F66C1C07100A}">
      <dgm:prSet/>
      <dgm:spPr/>
      <dgm:t>
        <a:bodyPr/>
        <a:lstStyle/>
        <a:p>
          <a:endParaRPr lang="en-US"/>
        </a:p>
      </dgm:t>
    </dgm:pt>
    <dgm:pt modelId="{D22CA693-EC6B-478D-B2A8-405E4A2F7135}">
      <dgm:prSet/>
      <dgm:spPr/>
      <dgm:t>
        <a:bodyPr/>
        <a:lstStyle/>
        <a:p>
          <a:r>
            <a:rPr lang="en-GB"/>
            <a:t>Increase clients by </a:t>
          </a:r>
          <a:r>
            <a:rPr lang="en-GB" b="1"/>
            <a:t>20% per quarter</a:t>
          </a:r>
          <a:endParaRPr lang="en-US"/>
        </a:p>
      </dgm:t>
    </dgm:pt>
    <dgm:pt modelId="{98214B9D-642A-4DB7-9089-D8689F57EB2F}" type="parTrans" cxnId="{F8032BCA-1A83-4D16-9B6A-AB566C5E33E9}">
      <dgm:prSet/>
      <dgm:spPr/>
      <dgm:t>
        <a:bodyPr/>
        <a:lstStyle/>
        <a:p>
          <a:endParaRPr lang="en-US"/>
        </a:p>
      </dgm:t>
    </dgm:pt>
    <dgm:pt modelId="{CCF8AF71-EF4F-4BEC-871C-7C063705B4BD}" type="sibTrans" cxnId="{F8032BCA-1A83-4D16-9B6A-AB566C5E33E9}">
      <dgm:prSet/>
      <dgm:spPr/>
      <dgm:t>
        <a:bodyPr/>
        <a:lstStyle/>
        <a:p>
          <a:endParaRPr lang="en-US"/>
        </a:p>
      </dgm:t>
    </dgm:pt>
    <dgm:pt modelId="{E2DFA552-F6F2-4910-84F7-021516BCEBEE}">
      <dgm:prSet/>
      <dgm:spPr/>
      <dgm:t>
        <a:bodyPr/>
        <a:lstStyle/>
        <a:p>
          <a:r>
            <a:rPr lang="en-GB"/>
            <a:t>Reach </a:t>
          </a:r>
          <a:r>
            <a:rPr lang="en-GB" b="1"/>
            <a:t>500+ followers</a:t>
          </a:r>
          <a:r>
            <a:rPr lang="en-GB"/>
            <a:t> per platform</a:t>
          </a:r>
          <a:endParaRPr lang="en-US"/>
        </a:p>
      </dgm:t>
    </dgm:pt>
    <dgm:pt modelId="{FA5DBE0A-C235-400C-A599-E690BD39B1D2}" type="parTrans" cxnId="{C8C3C94D-14FE-4CE4-9A77-825D0E16096D}">
      <dgm:prSet/>
      <dgm:spPr/>
      <dgm:t>
        <a:bodyPr/>
        <a:lstStyle/>
        <a:p>
          <a:endParaRPr lang="en-US"/>
        </a:p>
      </dgm:t>
    </dgm:pt>
    <dgm:pt modelId="{E58743A1-920C-4604-B54A-F3FC13E967B0}" type="sibTrans" cxnId="{C8C3C94D-14FE-4CE4-9A77-825D0E16096D}">
      <dgm:prSet/>
      <dgm:spPr/>
      <dgm:t>
        <a:bodyPr/>
        <a:lstStyle/>
        <a:p>
          <a:endParaRPr lang="en-US"/>
        </a:p>
      </dgm:t>
    </dgm:pt>
    <dgm:pt modelId="{18C027A4-8EDB-492D-83C6-0F77384CE6EA}">
      <dgm:prSet/>
      <dgm:spPr/>
      <dgm:t>
        <a:bodyPr/>
        <a:lstStyle/>
        <a:p>
          <a:r>
            <a:rPr lang="en-GB"/>
            <a:t>Maintain </a:t>
          </a:r>
          <a:r>
            <a:rPr lang="en-GB" b="1"/>
            <a:t>95% client satisfaction</a:t>
          </a:r>
          <a:r>
            <a:rPr lang="en-GB"/>
            <a:t> (Yakiv Baytelman &amp; Voropayeva, 2025)</a:t>
          </a:r>
          <a:endParaRPr lang="en-US"/>
        </a:p>
      </dgm:t>
    </dgm:pt>
    <dgm:pt modelId="{19353211-5A7D-4B46-8209-711724FFA918}" type="parTrans" cxnId="{4AFB13A4-0C8D-4BAA-B2AE-5E53DF2FBD1E}">
      <dgm:prSet/>
      <dgm:spPr/>
      <dgm:t>
        <a:bodyPr/>
        <a:lstStyle/>
        <a:p>
          <a:endParaRPr lang="en-US"/>
        </a:p>
      </dgm:t>
    </dgm:pt>
    <dgm:pt modelId="{8B0D8806-B470-47B3-BF8F-6127BF2305AD}" type="sibTrans" cxnId="{4AFB13A4-0C8D-4BAA-B2AE-5E53DF2FBD1E}">
      <dgm:prSet/>
      <dgm:spPr/>
      <dgm:t>
        <a:bodyPr/>
        <a:lstStyle/>
        <a:p>
          <a:endParaRPr lang="en-US"/>
        </a:p>
      </dgm:t>
    </dgm:pt>
    <dgm:pt modelId="{7C585C03-D2C5-4DD6-A5A3-DE236F044264}">
      <dgm:prSet/>
      <dgm:spPr/>
      <dgm:t>
        <a:bodyPr/>
        <a:lstStyle/>
        <a:p>
          <a:r>
            <a:rPr lang="en-GB" b="1"/>
            <a:t>USP:</a:t>
          </a:r>
          <a:r>
            <a:rPr lang="en-GB"/>
            <a:t> Affordable pricing, home-based convenience, premium materials, tailored service (Sadiq, Ahmad &amp; Khan, 2021; Slávik et al., 2022)</a:t>
          </a:r>
          <a:endParaRPr lang="en-US"/>
        </a:p>
      </dgm:t>
    </dgm:pt>
    <dgm:pt modelId="{1AA9D3E2-92DB-4751-A1F4-D11196A0613B}" type="parTrans" cxnId="{539C6599-777A-4411-8D1E-9FA334C9EF16}">
      <dgm:prSet/>
      <dgm:spPr/>
      <dgm:t>
        <a:bodyPr/>
        <a:lstStyle/>
        <a:p>
          <a:endParaRPr lang="en-US"/>
        </a:p>
      </dgm:t>
    </dgm:pt>
    <dgm:pt modelId="{38A52B9B-5D2D-4CAE-BCBD-A4961D901C1F}" type="sibTrans" cxnId="{539C6599-777A-4411-8D1E-9FA334C9EF16}">
      <dgm:prSet/>
      <dgm:spPr/>
      <dgm:t>
        <a:bodyPr/>
        <a:lstStyle/>
        <a:p>
          <a:endParaRPr lang="en-US"/>
        </a:p>
      </dgm:t>
    </dgm:pt>
    <dgm:pt modelId="{01470AE3-602A-4B0E-9FCC-A3179F972FB1}">
      <dgm:prSet/>
      <dgm:spPr/>
      <dgm:t>
        <a:bodyPr/>
        <a:lstStyle/>
        <a:p>
          <a:r>
            <a:rPr lang="en-GB" b="1"/>
            <a:t>Why it matters:</a:t>
          </a:r>
          <a:r>
            <a:rPr lang="en-GB"/>
            <a:t> Consumers want personalised, at-home beauty experiences</a:t>
          </a:r>
          <a:endParaRPr lang="en-US"/>
        </a:p>
      </dgm:t>
    </dgm:pt>
    <dgm:pt modelId="{FE5F6E41-0A3B-45F8-909C-AF72FA50B610}" type="parTrans" cxnId="{2F749B1C-D048-4409-9948-3A44912D11B0}">
      <dgm:prSet/>
      <dgm:spPr/>
      <dgm:t>
        <a:bodyPr/>
        <a:lstStyle/>
        <a:p>
          <a:endParaRPr lang="en-US"/>
        </a:p>
      </dgm:t>
    </dgm:pt>
    <dgm:pt modelId="{AAAC6540-EA46-4214-9055-B3F7CACF2A3E}" type="sibTrans" cxnId="{2F749B1C-D048-4409-9948-3A44912D11B0}">
      <dgm:prSet/>
      <dgm:spPr/>
      <dgm:t>
        <a:bodyPr/>
        <a:lstStyle/>
        <a:p>
          <a:endParaRPr lang="en-US"/>
        </a:p>
      </dgm:t>
    </dgm:pt>
    <dgm:pt modelId="{1F89C5AF-80DA-434B-951B-9149E8B13D19}" type="pres">
      <dgm:prSet presAssocID="{8C10901E-7236-423D-BFAE-1C56C76C1BAB}" presName="diagram" presStyleCnt="0">
        <dgm:presLayoutVars>
          <dgm:dir/>
          <dgm:resizeHandles val="exact"/>
        </dgm:presLayoutVars>
      </dgm:prSet>
      <dgm:spPr/>
    </dgm:pt>
    <dgm:pt modelId="{BF3DE86D-01D1-4832-B95F-1CD1C9879BC0}" type="pres">
      <dgm:prSet presAssocID="{07619628-714A-4787-AC2D-F16980F49E77}" presName="node" presStyleLbl="node1" presStyleIdx="0" presStyleCnt="5">
        <dgm:presLayoutVars>
          <dgm:bulletEnabled val="1"/>
        </dgm:presLayoutVars>
      </dgm:prSet>
      <dgm:spPr/>
    </dgm:pt>
    <dgm:pt modelId="{3AAE3C48-B5D4-49AD-A4A3-415F9FF62F15}" type="pres">
      <dgm:prSet presAssocID="{4641A621-7B79-4695-A3FA-A7EF71BDD996}" presName="sibTrans" presStyleCnt="0"/>
      <dgm:spPr/>
    </dgm:pt>
    <dgm:pt modelId="{5D0278D5-C506-4859-B4B5-DF128A4D98EC}" type="pres">
      <dgm:prSet presAssocID="{8608AAA0-D042-45F7-B4DD-47B532592662}" presName="node" presStyleLbl="node1" presStyleIdx="1" presStyleCnt="5">
        <dgm:presLayoutVars>
          <dgm:bulletEnabled val="1"/>
        </dgm:presLayoutVars>
      </dgm:prSet>
      <dgm:spPr/>
    </dgm:pt>
    <dgm:pt modelId="{3A2AD3E4-5874-4544-94CC-A5AAD00EA21B}" type="pres">
      <dgm:prSet presAssocID="{C148FBFD-2D09-47A7-9EA0-39978E9DDDA4}" presName="sibTrans" presStyleCnt="0"/>
      <dgm:spPr/>
    </dgm:pt>
    <dgm:pt modelId="{067A26DA-729D-4226-9D28-7A6F1A65E090}" type="pres">
      <dgm:prSet presAssocID="{3332C760-6521-4ED2-A834-98DFA530781A}" presName="node" presStyleLbl="node1" presStyleIdx="2" presStyleCnt="5">
        <dgm:presLayoutVars>
          <dgm:bulletEnabled val="1"/>
        </dgm:presLayoutVars>
      </dgm:prSet>
      <dgm:spPr/>
    </dgm:pt>
    <dgm:pt modelId="{EB9D5359-073A-4C39-9889-DA16182E857C}" type="pres">
      <dgm:prSet presAssocID="{7B685F4A-2B91-4997-842A-3F26C3712886}" presName="sibTrans" presStyleCnt="0"/>
      <dgm:spPr/>
    </dgm:pt>
    <dgm:pt modelId="{A39A9881-27A8-43DD-81BA-D021DCD80229}" type="pres">
      <dgm:prSet presAssocID="{7C585C03-D2C5-4DD6-A5A3-DE236F044264}" presName="node" presStyleLbl="node1" presStyleIdx="3" presStyleCnt="5">
        <dgm:presLayoutVars>
          <dgm:bulletEnabled val="1"/>
        </dgm:presLayoutVars>
      </dgm:prSet>
      <dgm:spPr/>
    </dgm:pt>
    <dgm:pt modelId="{2FFE5EB0-78E7-49EB-B444-A196E30D79BF}" type="pres">
      <dgm:prSet presAssocID="{38A52B9B-5D2D-4CAE-BCBD-A4961D901C1F}" presName="sibTrans" presStyleCnt="0"/>
      <dgm:spPr/>
    </dgm:pt>
    <dgm:pt modelId="{C6A7CB41-E559-4C95-8672-B2A45DEF41EE}" type="pres">
      <dgm:prSet presAssocID="{01470AE3-602A-4B0E-9FCC-A3179F972FB1}" presName="node" presStyleLbl="node1" presStyleIdx="4" presStyleCnt="5">
        <dgm:presLayoutVars>
          <dgm:bulletEnabled val="1"/>
        </dgm:presLayoutVars>
      </dgm:prSet>
      <dgm:spPr/>
    </dgm:pt>
  </dgm:ptLst>
  <dgm:cxnLst>
    <dgm:cxn modelId="{53834208-E374-40E9-845B-3F550810FEB6}" type="presOf" srcId="{18C027A4-8EDB-492D-83C6-0F77384CE6EA}" destId="{067A26DA-729D-4226-9D28-7A6F1A65E090}" srcOrd="0" destOrd="3" presId="urn:microsoft.com/office/officeart/2005/8/layout/default"/>
    <dgm:cxn modelId="{2F749B1C-D048-4409-9948-3A44912D11B0}" srcId="{8C10901E-7236-423D-BFAE-1C56C76C1BAB}" destId="{01470AE3-602A-4B0E-9FCC-A3179F972FB1}" srcOrd="4" destOrd="0" parTransId="{FE5F6E41-0A3B-45F8-909C-AF72FA50B610}" sibTransId="{AAAC6540-EA46-4214-9055-B3F7CACF2A3E}"/>
    <dgm:cxn modelId="{61D8081E-3EED-41ED-9575-CC1A9437D107}" type="presOf" srcId="{8C10901E-7236-423D-BFAE-1C56C76C1BAB}" destId="{1F89C5AF-80DA-434B-951B-9149E8B13D19}" srcOrd="0" destOrd="0" presId="urn:microsoft.com/office/officeart/2005/8/layout/default"/>
    <dgm:cxn modelId="{CC002522-B3F4-46F0-9A4B-F66C1C07100A}" srcId="{8C10901E-7236-423D-BFAE-1C56C76C1BAB}" destId="{3332C760-6521-4ED2-A834-98DFA530781A}" srcOrd="2" destOrd="0" parTransId="{FC5143EB-A976-4280-9225-AF6F957564AF}" sibTransId="{7B685F4A-2B91-4997-842A-3F26C3712886}"/>
    <dgm:cxn modelId="{A88E6A37-F84B-4823-87C0-AD4BB6C3B9CC}" type="presOf" srcId="{7C585C03-D2C5-4DD6-A5A3-DE236F044264}" destId="{A39A9881-27A8-43DD-81BA-D021DCD80229}" srcOrd="0" destOrd="0" presId="urn:microsoft.com/office/officeart/2005/8/layout/default"/>
    <dgm:cxn modelId="{A149BB61-F66C-44A1-A5B4-DB86C611618D}" type="presOf" srcId="{3332C760-6521-4ED2-A834-98DFA530781A}" destId="{067A26DA-729D-4226-9D28-7A6F1A65E090}" srcOrd="0" destOrd="0" presId="urn:microsoft.com/office/officeart/2005/8/layout/default"/>
    <dgm:cxn modelId="{C8C3C94D-14FE-4CE4-9A77-825D0E16096D}" srcId="{3332C760-6521-4ED2-A834-98DFA530781A}" destId="{E2DFA552-F6F2-4910-84F7-021516BCEBEE}" srcOrd="1" destOrd="0" parTransId="{FA5DBE0A-C235-400C-A599-E690BD39B1D2}" sibTransId="{E58743A1-920C-4604-B54A-F3FC13E967B0}"/>
    <dgm:cxn modelId="{685D7286-2694-4BBE-B560-E467EC176BF1}" type="presOf" srcId="{01470AE3-602A-4B0E-9FCC-A3179F972FB1}" destId="{C6A7CB41-E559-4C95-8672-B2A45DEF41EE}" srcOrd="0" destOrd="0" presId="urn:microsoft.com/office/officeart/2005/8/layout/default"/>
    <dgm:cxn modelId="{539C6599-777A-4411-8D1E-9FA334C9EF16}" srcId="{8C10901E-7236-423D-BFAE-1C56C76C1BAB}" destId="{7C585C03-D2C5-4DD6-A5A3-DE236F044264}" srcOrd="3" destOrd="0" parTransId="{1AA9D3E2-92DB-4751-A1F4-D11196A0613B}" sibTransId="{38A52B9B-5D2D-4CAE-BCBD-A4961D901C1F}"/>
    <dgm:cxn modelId="{4AFB13A4-0C8D-4BAA-B2AE-5E53DF2FBD1E}" srcId="{3332C760-6521-4ED2-A834-98DFA530781A}" destId="{18C027A4-8EDB-492D-83C6-0F77384CE6EA}" srcOrd="2" destOrd="0" parTransId="{19353211-5A7D-4B46-8209-711724FFA918}" sibTransId="{8B0D8806-B470-47B3-BF8F-6127BF2305AD}"/>
    <dgm:cxn modelId="{5397D6AC-D9E6-40D6-884B-4451AEA97CA0}" type="presOf" srcId="{8608AAA0-D042-45F7-B4DD-47B532592662}" destId="{5D0278D5-C506-4859-B4B5-DF128A4D98EC}" srcOrd="0" destOrd="0" presId="urn:microsoft.com/office/officeart/2005/8/layout/default"/>
    <dgm:cxn modelId="{0DC3BAAD-91F6-4D83-BFC5-935AD9DF5821}" srcId="{8C10901E-7236-423D-BFAE-1C56C76C1BAB}" destId="{07619628-714A-4787-AC2D-F16980F49E77}" srcOrd="0" destOrd="0" parTransId="{F1974780-3B0D-45FC-BE7C-68480DF29AE4}" sibTransId="{4641A621-7B79-4695-A3FA-A7EF71BDD996}"/>
    <dgm:cxn modelId="{C84FBEB9-4E17-41C4-9700-5E1C2E137A3A}" type="presOf" srcId="{E2DFA552-F6F2-4910-84F7-021516BCEBEE}" destId="{067A26DA-729D-4226-9D28-7A6F1A65E090}" srcOrd="0" destOrd="2" presId="urn:microsoft.com/office/officeart/2005/8/layout/default"/>
    <dgm:cxn modelId="{F8032BCA-1A83-4D16-9B6A-AB566C5E33E9}" srcId="{3332C760-6521-4ED2-A834-98DFA530781A}" destId="{D22CA693-EC6B-478D-B2A8-405E4A2F7135}" srcOrd="0" destOrd="0" parTransId="{98214B9D-642A-4DB7-9089-D8689F57EB2F}" sibTransId="{CCF8AF71-EF4F-4BEC-871C-7C063705B4BD}"/>
    <dgm:cxn modelId="{BE20A6CC-16E0-4C0E-8DC4-AF1FDEEEF8CA}" type="presOf" srcId="{D22CA693-EC6B-478D-B2A8-405E4A2F7135}" destId="{067A26DA-729D-4226-9D28-7A6F1A65E090}" srcOrd="0" destOrd="1" presId="urn:microsoft.com/office/officeart/2005/8/layout/default"/>
    <dgm:cxn modelId="{D285FCEB-019B-4695-9D1C-54517F521FF1}" srcId="{8C10901E-7236-423D-BFAE-1C56C76C1BAB}" destId="{8608AAA0-D042-45F7-B4DD-47B532592662}" srcOrd="1" destOrd="0" parTransId="{36B31D09-75AC-482E-93F4-6FC4A9FF6BE0}" sibTransId="{C148FBFD-2D09-47A7-9EA0-39978E9DDDA4}"/>
    <dgm:cxn modelId="{3C3636EF-A202-4647-AF15-5B991C5E3C34}" type="presOf" srcId="{07619628-714A-4787-AC2D-F16980F49E77}" destId="{BF3DE86D-01D1-4832-B95F-1CD1C9879BC0}" srcOrd="0" destOrd="0" presId="urn:microsoft.com/office/officeart/2005/8/layout/default"/>
    <dgm:cxn modelId="{52299E1D-DFFB-49DC-95A1-89C0E8F2BCC0}" type="presParOf" srcId="{1F89C5AF-80DA-434B-951B-9149E8B13D19}" destId="{BF3DE86D-01D1-4832-B95F-1CD1C9879BC0}" srcOrd="0" destOrd="0" presId="urn:microsoft.com/office/officeart/2005/8/layout/default"/>
    <dgm:cxn modelId="{99827EB7-B4B4-4D3D-8B07-3C1D047551AF}" type="presParOf" srcId="{1F89C5AF-80DA-434B-951B-9149E8B13D19}" destId="{3AAE3C48-B5D4-49AD-A4A3-415F9FF62F15}" srcOrd="1" destOrd="0" presId="urn:microsoft.com/office/officeart/2005/8/layout/default"/>
    <dgm:cxn modelId="{A2E56C52-1496-4ED6-B986-45D9E9266282}" type="presParOf" srcId="{1F89C5AF-80DA-434B-951B-9149E8B13D19}" destId="{5D0278D5-C506-4859-B4B5-DF128A4D98EC}" srcOrd="2" destOrd="0" presId="urn:microsoft.com/office/officeart/2005/8/layout/default"/>
    <dgm:cxn modelId="{61794C44-D895-41BC-9C7F-56A57EC088D7}" type="presParOf" srcId="{1F89C5AF-80DA-434B-951B-9149E8B13D19}" destId="{3A2AD3E4-5874-4544-94CC-A5AAD00EA21B}" srcOrd="3" destOrd="0" presId="urn:microsoft.com/office/officeart/2005/8/layout/default"/>
    <dgm:cxn modelId="{0195F67D-9214-43FC-A138-B444802BC63A}" type="presParOf" srcId="{1F89C5AF-80DA-434B-951B-9149E8B13D19}" destId="{067A26DA-729D-4226-9D28-7A6F1A65E090}" srcOrd="4" destOrd="0" presId="urn:microsoft.com/office/officeart/2005/8/layout/default"/>
    <dgm:cxn modelId="{D3786C7B-DD6D-4A89-9510-23CDAFE818B6}" type="presParOf" srcId="{1F89C5AF-80DA-434B-951B-9149E8B13D19}" destId="{EB9D5359-073A-4C39-9889-DA16182E857C}" srcOrd="5" destOrd="0" presId="urn:microsoft.com/office/officeart/2005/8/layout/default"/>
    <dgm:cxn modelId="{8926CE46-B3C0-4362-AF55-EE226CD294AB}" type="presParOf" srcId="{1F89C5AF-80DA-434B-951B-9149E8B13D19}" destId="{A39A9881-27A8-43DD-81BA-D021DCD80229}" srcOrd="6" destOrd="0" presId="urn:microsoft.com/office/officeart/2005/8/layout/default"/>
    <dgm:cxn modelId="{5AD4F63F-F72D-48A5-890A-A8189F51AF44}" type="presParOf" srcId="{1F89C5AF-80DA-434B-951B-9149E8B13D19}" destId="{2FFE5EB0-78E7-49EB-B444-A196E30D79BF}" srcOrd="7" destOrd="0" presId="urn:microsoft.com/office/officeart/2005/8/layout/default"/>
    <dgm:cxn modelId="{84B5C47D-ED86-4417-BAF5-A6C1B961BD68}" type="presParOf" srcId="{1F89C5AF-80DA-434B-951B-9149E8B13D19}" destId="{C6A7CB41-E559-4C95-8672-B2A45DEF41E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5308DC-DC4B-4A9F-A289-F5546B12D86B}" type="doc">
      <dgm:prSet loTypeId="urn:microsoft.com/office/officeart/2005/8/layout/orgChart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389A129-E0E0-4619-990B-AA9014533BE5}">
      <dgm:prSet/>
      <dgm:spPr/>
      <dgm:t>
        <a:bodyPr/>
        <a:lstStyle/>
        <a:p>
          <a:pPr>
            <a:defRPr b="1"/>
          </a:pPr>
          <a:r>
            <a:rPr lang="en-GB" b="1">
              <a:latin typeface="+mn-lt"/>
            </a:rPr>
            <a:t>Legal Structure:</a:t>
          </a:r>
          <a:r>
            <a:rPr lang="en-GB">
              <a:latin typeface="+mn-lt"/>
            </a:rPr>
            <a:t> Sole trader – simple, flexible, cost-effective (Rye, 2020)</a:t>
          </a:r>
          <a:endParaRPr lang="en-US">
            <a:latin typeface="+mn-lt"/>
          </a:endParaRPr>
        </a:p>
      </dgm:t>
    </dgm:pt>
    <dgm:pt modelId="{E7814504-32FD-446C-A9B3-E371C597D664}" type="parTrans" cxnId="{D750EDCD-4FE5-45B1-8514-FDB227C4D309}">
      <dgm:prSet/>
      <dgm:spPr/>
      <dgm:t>
        <a:bodyPr/>
        <a:lstStyle/>
        <a:p>
          <a:endParaRPr lang="en-US"/>
        </a:p>
      </dgm:t>
    </dgm:pt>
    <dgm:pt modelId="{2DB90A3A-F206-47BB-9C59-FE23151003F8}" type="sibTrans" cxnId="{D750EDCD-4FE5-45B1-8514-FDB227C4D309}">
      <dgm:prSet/>
      <dgm:spPr/>
      <dgm:t>
        <a:bodyPr/>
        <a:lstStyle/>
        <a:p>
          <a:endParaRPr lang="en-US"/>
        </a:p>
      </dgm:t>
    </dgm:pt>
    <dgm:pt modelId="{AD804711-B54B-4682-A3A1-840ABEB696E5}">
      <dgm:prSet/>
      <dgm:spPr/>
      <dgm:t>
        <a:bodyPr/>
        <a:lstStyle/>
        <a:p>
          <a:pPr>
            <a:defRPr b="1"/>
          </a:pPr>
          <a:r>
            <a:rPr lang="en-GB" b="1"/>
            <a:t>Location:</a:t>
          </a:r>
          <a:r>
            <a:rPr lang="en-GB"/>
            <a:t> Home-based urban studio with strong local demand</a:t>
          </a:r>
          <a:endParaRPr lang="en-US"/>
        </a:p>
      </dgm:t>
    </dgm:pt>
    <dgm:pt modelId="{E365D99D-0F15-4D02-B682-BC2362E24BE1}" type="parTrans" cxnId="{6699B1CE-56B6-4B05-BF33-7BA3D3304947}">
      <dgm:prSet/>
      <dgm:spPr/>
      <dgm:t>
        <a:bodyPr/>
        <a:lstStyle/>
        <a:p>
          <a:endParaRPr lang="en-US"/>
        </a:p>
      </dgm:t>
    </dgm:pt>
    <dgm:pt modelId="{15B7904D-DDB6-4D8F-A909-E7F964E10DD4}" type="sibTrans" cxnId="{6699B1CE-56B6-4B05-BF33-7BA3D3304947}">
      <dgm:prSet/>
      <dgm:spPr/>
      <dgm:t>
        <a:bodyPr/>
        <a:lstStyle/>
        <a:p>
          <a:endParaRPr lang="en-US"/>
        </a:p>
      </dgm:t>
    </dgm:pt>
    <dgm:pt modelId="{B5155EF5-FF91-43B4-9F61-864F59C27E25}">
      <dgm:prSet/>
      <dgm:spPr/>
      <dgm:t>
        <a:bodyPr/>
        <a:lstStyle/>
        <a:p>
          <a:pPr>
            <a:defRPr b="1"/>
          </a:pPr>
          <a:r>
            <a:rPr lang="en-GB" b="1"/>
            <a:t>Advantages:</a:t>
          </a:r>
          <a:r>
            <a:rPr lang="en-GB"/>
            <a:t> Lower overheads, personal service, increased trust</a:t>
          </a:r>
          <a:endParaRPr lang="en-US"/>
        </a:p>
      </dgm:t>
    </dgm:pt>
    <dgm:pt modelId="{1B49DAF5-261E-40FD-B801-B7E9A6C24C25}" type="parTrans" cxnId="{EF2D7E5D-0BCD-4AE8-B55E-722FEF4EC144}">
      <dgm:prSet/>
      <dgm:spPr/>
      <dgm:t>
        <a:bodyPr/>
        <a:lstStyle/>
        <a:p>
          <a:endParaRPr lang="en-US"/>
        </a:p>
      </dgm:t>
    </dgm:pt>
    <dgm:pt modelId="{1582C752-2DD4-4661-B57E-E4D62DCB47B7}" type="sibTrans" cxnId="{EF2D7E5D-0BCD-4AE8-B55E-722FEF4EC144}">
      <dgm:prSet/>
      <dgm:spPr/>
      <dgm:t>
        <a:bodyPr/>
        <a:lstStyle/>
        <a:p>
          <a:endParaRPr lang="en-US"/>
        </a:p>
      </dgm:t>
    </dgm:pt>
    <dgm:pt modelId="{271ED9C7-3B1A-481A-8A19-BB4372AC8405}">
      <dgm:prSet/>
      <dgm:spPr/>
      <dgm:t>
        <a:bodyPr/>
        <a:lstStyle/>
        <a:p>
          <a:pPr>
            <a:defRPr b="1"/>
          </a:pPr>
          <a:r>
            <a:rPr lang="en-GB" b="1"/>
            <a:t>HR Strategy:</a:t>
          </a:r>
          <a:endParaRPr lang="en-US"/>
        </a:p>
      </dgm:t>
    </dgm:pt>
    <dgm:pt modelId="{FF69A310-DBD8-47EC-ACE8-A5076A52A4BD}" type="parTrans" cxnId="{9F13933F-0918-4531-AA3F-ADFF5E5FD8FD}">
      <dgm:prSet/>
      <dgm:spPr/>
      <dgm:t>
        <a:bodyPr/>
        <a:lstStyle/>
        <a:p>
          <a:endParaRPr lang="en-US"/>
        </a:p>
      </dgm:t>
    </dgm:pt>
    <dgm:pt modelId="{0C755FD4-7396-4062-96E0-AF4F23713BD4}" type="sibTrans" cxnId="{9F13933F-0918-4531-AA3F-ADFF5E5FD8FD}">
      <dgm:prSet/>
      <dgm:spPr/>
      <dgm:t>
        <a:bodyPr/>
        <a:lstStyle/>
        <a:p>
          <a:endParaRPr lang="en-US"/>
        </a:p>
      </dgm:t>
    </dgm:pt>
    <dgm:pt modelId="{93F3A35B-971F-4DC5-9171-C17A706703A7}">
      <dgm:prSet/>
      <dgm:spPr/>
      <dgm:t>
        <a:bodyPr/>
        <a:lstStyle/>
        <a:p>
          <a:r>
            <a:rPr lang="en-GB" b="1"/>
            <a:t>Owner-operated to maintain quality</a:t>
          </a:r>
          <a:endParaRPr lang="en-US" b="1"/>
        </a:p>
      </dgm:t>
    </dgm:pt>
    <dgm:pt modelId="{206D54E9-CAA3-4589-B388-A881202D7CA9}" type="parTrans" cxnId="{7290FAAA-AB37-47EF-8228-151BA88EA56B}">
      <dgm:prSet/>
      <dgm:spPr/>
      <dgm:t>
        <a:bodyPr/>
        <a:lstStyle/>
        <a:p>
          <a:endParaRPr lang="en-US"/>
        </a:p>
      </dgm:t>
    </dgm:pt>
    <dgm:pt modelId="{2169FA12-040F-4DD7-808C-A7C02BB267E7}" type="sibTrans" cxnId="{7290FAAA-AB37-47EF-8228-151BA88EA56B}">
      <dgm:prSet/>
      <dgm:spPr/>
      <dgm:t>
        <a:bodyPr/>
        <a:lstStyle/>
        <a:p>
          <a:endParaRPr lang="en-US"/>
        </a:p>
      </dgm:t>
    </dgm:pt>
    <dgm:pt modelId="{66154A8F-B391-4352-B19E-266B68C31433}">
      <dgm:prSet/>
      <dgm:spPr/>
      <dgm:t>
        <a:bodyPr/>
        <a:lstStyle/>
        <a:p>
          <a:r>
            <a:rPr lang="en-GB" b="1"/>
            <a:t>Hire 1 part-time technician by June 2025 to expand bookings</a:t>
          </a:r>
          <a:endParaRPr lang="en-US" b="1"/>
        </a:p>
      </dgm:t>
    </dgm:pt>
    <dgm:pt modelId="{5CAE5D9C-FC30-4814-A925-ED30B4DEF4D1}" type="sibTrans" cxnId="{A0FFEE6B-F867-49D1-B91C-A78D24BAA29A}">
      <dgm:prSet/>
      <dgm:spPr/>
      <dgm:t>
        <a:bodyPr/>
        <a:lstStyle/>
        <a:p>
          <a:endParaRPr lang="en-US"/>
        </a:p>
      </dgm:t>
    </dgm:pt>
    <dgm:pt modelId="{1DD81A23-B0EF-4B42-9285-822FBB8AC946}" type="parTrans" cxnId="{A0FFEE6B-F867-49D1-B91C-A78D24BAA29A}">
      <dgm:prSet/>
      <dgm:spPr/>
      <dgm:t>
        <a:bodyPr/>
        <a:lstStyle/>
        <a:p>
          <a:endParaRPr lang="en-US"/>
        </a:p>
      </dgm:t>
    </dgm:pt>
    <dgm:pt modelId="{54F18984-5330-4260-8372-4BB424646F53}">
      <dgm:prSet/>
      <dgm:spPr/>
      <dgm:t>
        <a:bodyPr/>
        <a:lstStyle/>
        <a:p>
          <a:r>
            <a:rPr lang="en-GB" b="1" dirty="0"/>
            <a:t>Offer training for consistency and safety</a:t>
          </a:r>
          <a:endParaRPr lang="en-US" b="1" dirty="0"/>
        </a:p>
      </dgm:t>
    </dgm:pt>
    <dgm:pt modelId="{7206E2AE-D903-4460-AC7D-D67E1E6F67B3}" type="sibTrans" cxnId="{7277B0BE-8F90-4BFC-A708-99F013B7F316}">
      <dgm:prSet/>
      <dgm:spPr/>
      <dgm:t>
        <a:bodyPr/>
        <a:lstStyle/>
        <a:p>
          <a:endParaRPr lang="en-US"/>
        </a:p>
      </dgm:t>
    </dgm:pt>
    <dgm:pt modelId="{4F4A4962-9199-4163-B0A4-304F2F43C919}" type="parTrans" cxnId="{7277B0BE-8F90-4BFC-A708-99F013B7F316}">
      <dgm:prSet/>
      <dgm:spPr/>
      <dgm:t>
        <a:bodyPr/>
        <a:lstStyle/>
        <a:p>
          <a:endParaRPr lang="en-US"/>
        </a:p>
      </dgm:t>
    </dgm:pt>
    <dgm:pt modelId="{87E06B50-50CE-4E50-9F78-4A5179BF54B9}" type="pres">
      <dgm:prSet presAssocID="{925308DC-DC4B-4A9F-A289-F5546B12D86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54D8C0A-EBD5-48C6-86C5-65370CF730C2}" type="pres">
      <dgm:prSet presAssocID="{B389A129-E0E0-4619-990B-AA9014533BE5}" presName="hierRoot1" presStyleCnt="0">
        <dgm:presLayoutVars>
          <dgm:hierBranch val="init"/>
        </dgm:presLayoutVars>
      </dgm:prSet>
      <dgm:spPr/>
    </dgm:pt>
    <dgm:pt modelId="{81D5158F-16FC-4BD5-8825-C37AA15B5F2E}" type="pres">
      <dgm:prSet presAssocID="{B389A129-E0E0-4619-990B-AA9014533BE5}" presName="rootComposite1" presStyleCnt="0"/>
      <dgm:spPr/>
    </dgm:pt>
    <dgm:pt modelId="{F0BF9582-09D8-4BE3-B160-7F6E04E2C7B3}" type="pres">
      <dgm:prSet presAssocID="{B389A129-E0E0-4619-990B-AA9014533BE5}" presName="rootText1" presStyleLbl="node0" presStyleIdx="0" presStyleCnt="4">
        <dgm:presLayoutVars>
          <dgm:chPref val="3"/>
        </dgm:presLayoutVars>
      </dgm:prSet>
      <dgm:spPr/>
    </dgm:pt>
    <dgm:pt modelId="{4E88CA0C-0990-4FC4-9153-C100B890C99C}" type="pres">
      <dgm:prSet presAssocID="{B389A129-E0E0-4619-990B-AA9014533BE5}" presName="rootConnector1" presStyleLbl="node1" presStyleIdx="0" presStyleCnt="0"/>
      <dgm:spPr/>
    </dgm:pt>
    <dgm:pt modelId="{99F6D724-990B-44AF-B2F3-E98C65B36BE6}" type="pres">
      <dgm:prSet presAssocID="{B389A129-E0E0-4619-990B-AA9014533BE5}" presName="hierChild2" presStyleCnt="0"/>
      <dgm:spPr/>
    </dgm:pt>
    <dgm:pt modelId="{B6404B2E-7639-4BA9-B3AC-C264C181F28E}" type="pres">
      <dgm:prSet presAssocID="{B389A129-E0E0-4619-990B-AA9014533BE5}" presName="hierChild3" presStyleCnt="0"/>
      <dgm:spPr/>
    </dgm:pt>
    <dgm:pt modelId="{0C1B3F73-DFA1-4FB8-9AEC-17D8D64A1DB1}" type="pres">
      <dgm:prSet presAssocID="{AD804711-B54B-4682-A3A1-840ABEB696E5}" presName="hierRoot1" presStyleCnt="0">
        <dgm:presLayoutVars>
          <dgm:hierBranch val="init"/>
        </dgm:presLayoutVars>
      </dgm:prSet>
      <dgm:spPr/>
    </dgm:pt>
    <dgm:pt modelId="{572E87D2-8625-4685-B29D-B0ECA75A5917}" type="pres">
      <dgm:prSet presAssocID="{AD804711-B54B-4682-A3A1-840ABEB696E5}" presName="rootComposite1" presStyleCnt="0"/>
      <dgm:spPr/>
    </dgm:pt>
    <dgm:pt modelId="{F097DB06-9242-40AB-9EB6-3F21529F489D}" type="pres">
      <dgm:prSet presAssocID="{AD804711-B54B-4682-A3A1-840ABEB696E5}" presName="rootText1" presStyleLbl="node0" presStyleIdx="1" presStyleCnt="4">
        <dgm:presLayoutVars>
          <dgm:chPref val="3"/>
        </dgm:presLayoutVars>
      </dgm:prSet>
      <dgm:spPr/>
    </dgm:pt>
    <dgm:pt modelId="{08434CF5-369D-4E89-94AE-42D95F677AAE}" type="pres">
      <dgm:prSet presAssocID="{AD804711-B54B-4682-A3A1-840ABEB696E5}" presName="rootConnector1" presStyleLbl="node1" presStyleIdx="0" presStyleCnt="0"/>
      <dgm:spPr/>
    </dgm:pt>
    <dgm:pt modelId="{5F9EE578-2873-4ACE-A982-ACA410918E1B}" type="pres">
      <dgm:prSet presAssocID="{AD804711-B54B-4682-A3A1-840ABEB696E5}" presName="hierChild2" presStyleCnt="0"/>
      <dgm:spPr/>
    </dgm:pt>
    <dgm:pt modelId="{5E7BE1CA-065E-47DD-B8F8-ACFFA2892CE5}" type="pres">
      <dgm:prSet presAssocID="{AD804711-B54B-4682-A3A1-840ABEB696E5}" presName="hierChild3" presStyleCnt="0"/>
      <dgm:spPr/>
    </dgm:pt>
    <dgm:pt modelId="{77420FCD-D61C-4EEB-ABED-42BF2350BF40}" type="pres">
      <dgm:prSet presAssocID="{B5155EF5-FF91-43B4-9F61-864F59C27E25}" presName="hierRoot1" presStyleCnt="0">
        <dgm:presLayoutVars>
          <dgm:hierBranch val="init"/>
        </dgm:presLayoutVars>
      </dgm:prSet>
      <dgm:spPr/>
    </dgm:pt>
    <dgm:pt modelId="{0E0CBF6F-CA9A-419A-9388-56743C702B8F}" type="pres">
      <dgm:prSet presAssocID="{B5155EF5-FF91-43B4-9F61-864F59C27E25}" presName="rootComposite1" presStyleCnt="0"/>
      <dgm:spPr/>
    </dgm:pt>
    <dgm:pt modelId="{78B74F14-7C3B-4991-B03B-F86E8E49BBD0}" type="pres">
      <dgm:prSet presAssocID="{B5155EF5-FF91-43B4-9F61-864F59C27E25}" presName="rootText1" presStyleLbl="node0" presStyleIdx="2" presStyleCnt="4">
        <dgm:presLayoutVars>
          <dgm:chPref val="3"/>
        </dgm:presLayoutVars>
      </dgm:prSet>
      <dgm:spPr/>
    </dgm:pt>
    <dgm:pt modelId="{905BE450-9F39-4A40-8E26-FE4E26FA8AE3}" type="pres">
      <dgm:prSet presAssocID="{B5155EF5-FF91-43B4-9F61-864F59C27E25}" presName="rootConnector1" presStyleLbl="node1" presStyleIdx="0" presStyleCnt="0"/>
      <dgm:spPr/>
    </dgm:pt>
    <dgm:pt modelId="{218E6E29-DAC3-460F-A18B-1F619906EBF2}" type="pres">
      <dgm:prSet presAssocID="{B5155EF5-FF91-43B4-9F61-864F59C27E25}" presName="hierChild2" presStyleCnt="0"/>
      <dgm:spPr/>
    </dgm:pt>
    <dgm:pt modelId="{A8006E5C-AA17-44B9-B5CC-CB6602DD84B5}" type="pres">
      <dgm:prSet presAssocID="{B5155EF5-FF91-43B4-9F61-864F59C27E25}" presName="hierChild3" presStyleCnt="0"/>
      <dgm:spPr/>
    </dgm:pt>
    <dgm:pt modelId="{579E85FE-1009-4B72-8EB9-A4DAF0754945}" type="pres">
      <dgm:prSet presAssocID="{271ED9C7-3B1A-481A-8A19-BB4372AC8405}" presName="hierRoot1" presStyleCnt="0">
        <dgm:presLayoutVars>
          <dgm:hierBranch val="init"/>
        </dgm:presLayoutVars>
      </dgm:prSet>
      <dgm:spPr/>
    </dgm:pt>
    <dgm:pt modelId="{EF6194FE-F454-4B0F-A985-1290A47AE5CE}" type="pres">
      <dgm:prSet presAssocID="{271ED9C7-3B1A-481A-8A19-BB4372AC8405}" presName="rootComposite1" presStyleCnt="0"/>
      <dgm:spPr/>
    </dgm:pt>
    <dgm:pt modelId="{579CF1F1-D986-4C61-95EA-BB455390B02C}" type="pres">
      <dgm:prSet presAssocID="{271ED9C7-3B1A-481A-8A19-BB4372AC8405}" presName="rootText1" presStyleLbl="node0" presStyleIdx="3" presStyleCnt="4">
        <dgm:presLayoutVars>
          <dgm:chPref val="3"/>
        </dgm:presLayoutVars>
      </dgm:prSet>
      <dgm:spPr/>
    </dgm:pt>
    <dgm:pt modelId="{8A1C4861-32ED-43FA-8A35-C92B13FAFF59}" type="pres">
      <dgm:prSet presAssocID="{271ED9C7-3B1A-481A-8A19-BB4372AC8405}" presName="rootConnector1" presStyleLbl="node1" presStyleIdx="0" presStyleCnt="0"/>
      <dgm:spPr/>
    </dgm:pt>
    <dgm:pt modelId="{8F0D7B79-EFA0-4DE2-B1C3-DA308EED64B8}" type="pres">
      <dgm:prSet presAssocID="{271ED9C7-3B1A-481A-8A19-BB4372AC8405}" presName="hierChild2" presStyleCnt="0"/>
      <dgm:spPr/>
    </dgm:pt>
    <dgm:pt modelId="{36C60056-1C1F-4E57-9C4D-649AE7FDB7FD}" type="pres">
      <dgm:prSet presAssocID="{206D54E9-CAA3-4589-B388-A881202D7CA9}" presName="Name37" presStyleLbl="parChTrans1D2" presStyleIdx="0" presStyleCnt="3"/>
      <dgm:spPr/>
    </dgm:pt>
    <dgm:pt modelId="{916E3231-4547-4452-B1E3-A841572A7442}" type="pres">
      <dgm:prSet presAssocID="{93F3A35B-971F-4DC5-9171-C17A706703A7}" presName="hierRoot2" presStyleCnt="0">
        <dgm:presLayoutVars>
          <dgm:hierBranch val="init"/>
        </dgm:presLayoutVars>
      </dgm:prSet>
      <dgm:spPr/>
    </dgm:pt>
    <dgm:pt modelId="{9A1280D9-310F-4FCE-96D5-7FBD5A7BCBA6}" type="pres">
      <dgm:prSet presAssocID="{93F3A35B-971F-4DC5-9171-C17A706703A7}" presName="rootComposite" presStyleCnt="0"/>
      <dgm:spPr/>
    </dgm:pt>
    <dgm:pt modelId="{F2DEA97F-F23E-42F0-AE02-3E4567D809C1}" type="pres">
      <dgm:prSet presAssocID="{93F3A35B-971F-4DC5-9171-C17A706703A7}" presName="rootText" presStyleLbl="node2" presStyleIdx="0" presStyleCnt="3">
        <dgm:presLayoutVars>
          <dgm:chPref val="3"/>
        </dgm:presLayoutVars>
      </dgm:prSet>
      <dgm:spPr/>
    </dgm:pt>
    <dgm:pt modelId="{ED1BF4AC-B543-4019-9C0F-C39B4C68F442}" type="pres">
      <dgm:prSet presAssocID="{93F3A35B-971F-4DC5-9171-C17A706703A7}" presName="rootConnector" presStyleLbl="node2" presStyleIdx="0" presStyleCnt="3"/>
      <dgm:spPr/>
    </dgm:pt>
    <dgm:pt modelId="{A7EFFD5C-5CC4-4313-94CA-13AEB78CC2DF}" type="pres">
      <dgm:prSet presAssocID="{93F3A35B-971F-4DC5-9171-C17A706703A7}" presName="hierChild4" presStyleCnt="0"/>
      <dgm:spPr/>
    </dgm:pt>
    <dgm:pt modelId="{D4574FB4-495F-4C8E-90F2-86ED5F1CADA6}" type="pres">
      <dgm:prSet presAssocID="{93F3A35B-971F-4DC5-9171-C17A706703A7}" presName="hierChild5" presStyleCnt="0"/>
      <dgm:spPr/>
    </dgm:pt>
    <dgm:pt modelId="{611BFA78-B041-4C4C-BD46-FB5A79A135E7}" type="pres">
      <dgm:prSet presAssocID="{1DD81A23-B0EF-4B42-9285-822FBB8AC946}" presName="Name37" presStyleLbl="parChTrans1D2" presStyleIdx="1" presStyleCnt="3"/>
      <dgm:spPr/>
    </dgm:pt>
    <dgm:pt modelId="{6AF6212F-11DC-4C9D-BE91-157170DFCFC9}" type="pres">
      <dgm:prSet presAssocID="{66154A8F-B391-4352-B19E-266B68C31433}" presName="hierRoot2" presStyleCnt="0">
        <dgm:presLayoutVars>
          <dgm:hierBranch val="init"/>
        </dgm:presLayoutVars>
      </dgm:prSet>
      <dgm:spPr/>
    </dgm:pt>
    <dgm:pt modelId="{6271DB52-E2FA-4B77-B741-40AC705B28B1}" type="pres">
      <dgm:prSet presAssocID="{66154A8F-B391-4352-B19E-266B68C31433}" presName="rootComposite" presStyleCnt="0"/>
      <dgm:spPr/>
    </dgm:pt>
    <dgm:pt modelId="{1F39B8B3-5012-4B2A-AC48-66CB5186879C}" type="pres">
      <dgm:prSet presAssocID="{66154A8F-B391-4352-B19E-266B68C31433}" presName="rootText" presStyleLbl="node2" presStyleIdx="1" presStyleCnt="3">
        <dgm:presLayoutVars>
          <dgm:chPref val="3"/>
        </dgm:presLayoutVars>
      </dgm:prSet>
      <dgm:spPr/>
    </dgm:pt>
    <dgm:pt modelId="{6EC86D28-FA39-474D-80AB-518278FDA596}" type="pres">
      <dgm:prSet presAssocID="{66154A8F-B391-4352-B19E-266B68C31433}" presName="rootConnector" presStyleLbl="node2" presStyleIdx="1" presStyleCnt="3"/>
      <dgm:spPr/>
    </dgm:pt>
    <dgm:pt modelId="{EE78E6B2-262D-4E62-B299-3BB890F54B5D}" type="pres">
      <dgm:prSet presAssocID="{66154A8F-B391-4352-B19E-266B68C31433}" presName="hierChild4" presStyleCnt="0"/>
      <dgm:spPr/>
    </dgm:pt>
    <dgm:pt modelId="{4C6DB055-76FE-437E-9C3F-612870DC6B9B}" type="pres">
      <dgm:prSet presAssocID="{66154A8F-B391-4352-B19E-266B68C31433}" presName="hierChild5" presStyleCnt="0"/>
      <dgm:spPr/>
    </dgm:pt>
    <dgm:pt modelId="{CD237556-F68E-470C-8346-3E5CF8FC7BC8}" type="pres">
      <dgm:prSet presAssocID="{4F4A4962-9199-4163-B0A4-304F2F43C919}" presName="Name37" presStyleLbl="parChTrans1D2" presStyleIdx="2" presStyleCnt="3"/>
      <dgm:spPr/>
    </dgm:pt>
    <dgm:pt modelId="{9B76B431-D34E-44C0-8444-46EDF7A0EB42}" type="pres">
      <dgm:prSet presAssocID="{54F18984-5330-4260-8372-4BB424646F53}" presName="hierRoot2" presStyleCnt="0">
        <dgm:presLayoutVars>
          <dgm:hierBranch val="init"/>
        </dgm:presLayoutVars>
      </dgm:prSet>
      <dgm:spPr/>
    </dgm:pt>
    <dgm:pt modelId="{2BBFF4F1-C0C7-4B7B-943E-4FC6CC60FCBB}" type="pres">
      <dgm:prSet presAssocID="{54F18984-5330-4260-8372-4BB424646F53}" presName="rootComposite" presStyleCnt="0"/>
      <dgm:spPr/>
    </dgm:pt>
    <dgm:pt modelId="{7DE2B6C2-BFA8-4BCE-A15B-9443A3CF3C8F}" type="pres">
      <dgm:prSet presAssocID="{54F18984-5330-4260-8372-4BB424646F53}" presName="rootText" presStyleLbl="node2" presStyleIdx="2" presStyleCnt="3">
        <dgm:presLayoutVars>
          <dgm:chPref val="3"/>
        </dgm:presLayoutVars>
      </dgm:prSet>
      <dgm:spPr/>
    </dgm:pt>
    <dgm:pt modelId="{D1934450-CDCD-4A9E-A30A-0BE644684C93}" type="pres">
      <dgm:prSet presAssocID="{54F18984-5330-4260-8372-4BB424646F53}" presName="rootConnector" presStyleLbl="node2" presStyleIdx="2" presStyleCnt="3"/>
      <dgm:spPr/>
    </dgm:pt>
    <dgm:pt modelId="{07ABD89F-75E4-490C-914F-E359B609A009}" type="pres">
      <dgm:prSet presAssocID="{54F18984-5330-4260-8372-4BB424646F53}" presName="hierChild4" presStyleCnt="0"/>
      <dgm:spPr/>
    </dgm:pt>
    <dgm:pt modelId="{16A1665B-5B24-4080-AD0A-445F638EC66F}" type="pres">
      <dgm:prSet presAssocID="{54F18984-5330-4260-8372-4BB424646F53}" presName="hierChild5" presStyleCnt="0"/>
      <dgm:spPr/>
    </dgm:pt>
    <dgm:pt modelId="{A7B2A6A0-8E03-44D9-A8BF-A351B6EF7A27}" type="pres">
      <dgm:prSet presAssocID="{271ED9C7-3B1A-481A-8A19-BB4372AC8405}" presName="hierChild3" presStyleCnt="0"/>
      <dgm:spPr/>
    </dgm:pt>
  </dgm:ptLst>
  <dgm:cxnLst>
    <dgm:cxn modelId="{052B2922-0B84-4CF8-AD45-E54E0179FFB1}" type="presOf" srcId="{4F4A4962-9199-4163-B0A4-304F2F43C919}" destId="{CD237556-F68E-470C-8346-3E5CF8FC7BC8}" srcOrd="0" destOrd="0" presId="urn:microsoft.com/office/officeart/2005/8/layout/orgChart1"/>
    <dgm:cxn modelId="{44EFA927-A61F-416B-AFF5-69B5D668E624}" type="presOf" srcId="{AD804711-B54B-4682-A3A1-840ABEB696E5}" destId="{F097DB06-9242-40AB-9EB6-3F21529F489D}" srcOrd="0" destOrd="0" presId="urn:microsoft.com/office/officeart/2005/8/layout/orgChart1"/>
    <dgm:cxn modelId="{8D9F5A34-AB61-4AA8-8024-E8845E2153C4}" type="presOf" srcId="{54F18984-5330-4260-8372-4BB424646F53}" destId="{7DE2B6C2-BFA8-4BCE-A15B-9443A3CF3C8F}" srcOrd="0" destOrd="0" presId="urn:microsoft.com/office/officeart/2005/8/layout/orgChart1"/>
    <dgm:cxn modelId="{76D8203B-C560-4B17-BA6E-B3F0602D73A2}" type="presOf" srcId="{AD804711-B54B-4682-A3A1-840ABEB696E5}" destId="{08434CF5-369D-4E89-94AE-42D95F677AAE}" srcOrd="1" destOrd="0" presId="urn:microsoft.com/office/officeart/2005/8/layout/orgChart1"/>
    <dgm:cxn modelId="{CCA12E3E-727A-4850-A874-92940E635009}" type="presOf" srcId="{1DD81A23-B0EF-4B42-9285-822FBB8AC946}" destId="{611BFA78-B041-4C4C-BD46-FB5A79A135E7}" srcOrd="0" destOrd="0" presId="urn:microsoft.com/office/officeart/2005/8/layout/orgChart1"/>
    <dgm:cxn modelId="{9F13933F-0918-4531-AA3F-ADFF5E5FD8FD}" srcId="{925308DC-DC4B-4A9F-A289-F5546B12D86B}" destId="{271ED9C7-3B1A-481A-8A19-BB4372AC8405}" srcOrd="3" destOrd="0" parTransId="{FF69A310-DBD8-47EC-ACE8-A5076A52A4BD}" sibTransId="{0C755FD4-7396-4062-96E0-AF4F23713BD4}"/>
    <dgm:cxn modelId="{624E6C5D-DCC0-4121-AAD3-762C906D319C}" type="presOf" srcId="{206D54E9-CAA3-4589-B388-A881202D7CA9}" destId="{36C60056-1C1F-4E57-9C4D-649AE7FDB7FD}" srcOrd="0" destOrd="0" presId="urn:microsoft.com/office/officeart/2005/8/layout/orgChart1"/>
    <dgm:cxn modelId="{EF2D7E5D-0BCD-4AE8-B55E-722FEF4EC144}" srcId="{925308DC-DC4B-4A9F-A289-F5546B12D86B}" destId="{B5155EF5-FF91-43B4-9F61-864F59C27E25}" srcOrd="2" destOrd="0" parTransId="{1B49DAF5-261E-40FD-B801-B7E9A6C24C25}" sibTransId="{1582C752-2DD4-4661-B57E-E4D62DCB47B7}"/>
    <dgm:cxn modelId="{0D3FE560-47C9-4193-88CA-D1432D4D93A6}" type="presOf" srcId="{271ED9C7-3B1A-481A-8A19-BB4372AC8405}" destId="{8A1C4861-32ED-43FA-8A35-C92B13FAFF59}" srcOrd="1" destOrd="0" presId="urn:microsoft.com/office/officeart/2005/8/layout/orgChart1"/>
    <dgm:cxn modelId="{0E87E662-4A22-43C9-9CC6-85BA32DB0D5B}" type="presOf" srcId="{B5155EF5-FF91-43B4-9F61-864F59C27E25}" destId="{905BE450-9F39-4A40-8E26-FE4E26FA8AE3}" srcOrd="1" destOrd="0" presId="urn:microsoft.com/office/officeart/2005/8/layout/orgChart1"/>
    <dgm:cxn modelId="{0001884A-69B4-4C26-B791-9702CD15272E}" type="presOf" srcId="{B5155EF5-FF91-43B4-9F61-864F59C27E25}" destId="{78B74F14-7C3B-4991-B03B-F86E8E49BBD0}" srcOrd="0" destOrd="0" presId="urn:microsoft.com/office/officeart/2005/8/layout/orgChart1"/>
    <dgm:cxn modelId="{A0FFEE6B-F867-49D1-B91C-A78D24BAA29A}" srcId="{271ED9C7-3B1A-481A-8A19-BB4372AC8405}" destId="{66154A8F-B391-4352-B19E-266B68C31433}" srcOrd="1" destOrd="0" parTransId="{1DD81A23-B0EF-4B42-9285-822FBB8AC946}" sibTransId="{5CAE5D9C-FC30-4814-A925-ED30B4DEF4D1}"/>
    <dgm:cxn modelId="{DC9A446E-62A6-4C13-ABB0-FA9BF57CFEA8}" type="presOf" srcId="{54F18984-5330-4260-8372-4BB424646F53}" destId="{D1934450-CDCD-4A9E-A30A-0BE644684C93}" srcOrd="1" destOrd="0" presId="urn:microsoft.com/office/officeart/2005/8/layout/orgChart1"/>
    <dgm:cxn modelId="{3C078156-841A-407C-B436-2F25E7C4A218}" type="presOf" srcId="{925308DC-DC4B-4A9F-A289-F5546B12D86B}" destId="{87E06B50-50CE-4E50-9F78-4A5179BF54B9}" srcOrd="0" destOrd="0" presId="urn:microsoft.com/office/officeart/2005/8/layout/orgChart1"/>
    <dgm:cxn modelId="{3457C556-D10A-4EDC-9DA3-F08F447ADA3C}" type="presOf" srcId="{66154A8F-B391-4352-B19E-266B68C31433}" destId="{1F39B8B3-5012-4B2A-AC48-66CB5186879C}" srcOrd="0" destOrd="0" presId="urn:microsoft.com/office/officeart/2005/8/layout/orgChart1"/>
    <dgm:cxn modelId="{2681C258-085F-4495-AB35-7021682FF77F}" type="presOf" srcId="{271ED9C7-3B1A-481A-8A19-BB4372AC8405}" destId="{579CF1F1-D986-4C61-95EA-BB455390B02C}" srcOrd="0" destOrd="0" presId="urn:microsoft.com/office/officeart/2005/8/layout/orgChart1"/>
    <dgm:cxn modelId="{61BBBC89-87A2-46BC-83E4-75DE00A739F9}" type="presOf" srcId="{93F3A35B-971F-4DC5-9171-C17A706703A7}" destId="{F2DEA97F-F23E-42F0-AE02-3E4567D809C1}" srcOrd="0" destOrd="0" presId="urn:microsoft.com/office/officeart/2005/8/layout/orgChart1"/>
    <dgm:cxn modelId="{6626549F-CD6B-4FFF-9DC0-364EFED7721D}" type="presOf" srcId="{93F3A35B-971F-4DC5-9171-C17A706703A7}" destId="{ED1BF4AC-B543-4019-9C0F-C39B4C68F442}" srcOrd="1" destOrd="0" presId="urn:microsoft.com/office/officeart/2005/8/layout/orgChart1"/>
    <dgm:cxn modelId="{7290FAAA-AB37-47EF-8228-151BA88EA56B}" srcId="{271ED9C7-3B1A-481A-8A19-BB4372AC8405}" destId="{93F3A35B-971F-4DC5-9171-C17A706703A7}" srcOrd="0" destOrd="0" parTransId="{206D54E9-CAA3-4589-B388-A881202D7CA9}" sibTransId="{2169FA12-040F-4DD7-808C-A7C02BB267E7}"/>
    <dgm:cxn modelId="{7277B0BE-8F90-4BFC-A708-99F013B7F316}" srcId="{271ED9C7-3B1A-481A-8A19-BB4372AC8405}" destId="{54F18984-5330-4260-8372-4BB424646F53}" srcOrd="2" destOrd="0" parTransId="{4F4A4962-9199-4163-B0A4-304F2F43C919}" sibTransId="{7206E2AE-D903-4460-AC7D-D67E1E6F67B3}"/>
    <dgm:cxn modelId="{FDDCC2C6-0D27-4F75-AF8F-1D0FCF20D5E5}" type="presOf" srcId="{B389A129-E0E0-4619-990B-AA9014533BE5}" destId="{F0BF9582-09D8-4BE3-B160-7F6E04E2C7B3}" srcOrd="0" destOrd="0" presId="urn:microsoft.com/office/officeart/2005/8/layout/orgChart1"/>
    <dgm:cxn modelId="{5400D0C9-E992-4E12-BCA6-B46896D2EE6C}" type="presOf" srcId="{B389A129-E0E0-4619-990B-AA9014533BE5}" destId="{4E88CA0C-0990-4FC4-9153-C100B890C99C}" srcOrd="1" destOrd="0" presId="urn:microsoft.com/office/officeart/2005/8/layout/orgChart1"/>
    <dgm:cxn modelId="{D750EDCD-4FE5-45B1-8514-FDB227C4D309}" srcId="{925308DC-DC4B-4A9F-A289-F5546B12D86B}" destId="{B389A129-E0E0-4619-990B-AA9014533BE5}" srcOrd="0" destOrd="0" parTransId="{E7814504-32FD-446C-A9B3-E371C597D664}" sibTransId="{2DB90A3A-F206-47BB-9C59-FE23151003F8}"/>
    <dgm:cxn modelId="{6699B1CE-56B6-4B05-BF33-7BA3D3304947}" srcId="{925308DC-DC4B-4A9F-A289-F5546B12D86B}" destId="{AD804711-B54B-4682-A3A1-840ABEB696E5}" srcOrd="1" destOrd="0" parTransId="{E365D99D-0F15-4D02-B682-BC2362E24BE1}" sibTransId="{15B7904D-DDB6-4D8F-A909-E7F964E10DD4}"/>
    <dgm:cxn modelId="{0D9306EE-6C5F-4B5A-8ADF-05DD620B7B3C}" type="presOf" srcId="{66154A8F-B391-4352-B19E-266B68C31433}" destId="{6EC86D28-FA39-474D-80AB-518278FDA596}" srcOrd="1" destOrd="0" presId="urn:microsoft.com/office/officeart/2005/8/layout/orgChart1"/>
    <dgm:cxn modelId="{B4A696D2-AA69-4919-8DBA-832FB7789903}" type="presParOf" srcId="{87E06B50-50CE-4E50-9F78-4A5179BF54B9}" destId="{554D8C0A-EBD5-48C6-86C5-65370CF730C2}" srcOrd="0" destOrd="0" presId="urn:microsoft.com/office/officeart/2005/8/layout/orgChart1"/>
    <dgm:cxn modelId="{CF9CFA2A-1D9D-4F23-935F-192B28B9CC34}" type="presParOf" srcId="{554D8C0A-EBD5-48C6-86C5-65370CF730C2}" destId="{81D5158F-16FC-4BD5-8825-C37AA15B5F2E}" srcOrd="0" destOrd="0" presId="urn:microsoft.com/office/officeart/2005/8/layout/orgChart1"/>
    <dgm:cxn modelId="{57045DE7-0580-41CC-B658-30467DC6A311}" type="presParOf" srcId="{81D5158F-16FC-4BD5-8825-C37AA15B5F2E}" destId="{F0BF9582-09D8-4BE3-B160-7F6E04E2C7B3}" srcOrd="0" destOrd="0" presId="urn:microsoft.com/office/officeart/2005/8/layout/orgChart1"/>
    <dgm:cxn modelId="{F34A7276-2F1C-45F1-8C77-C6418B20CCFF}" type="presParOf" srcId="{81D5158F-16FC-4BD5-8825-C37AA15B5F2E}" destId="{4E88CA0C-0990-4FC4-9153-C100B890C99C}" srcOrd="1" destOrd="0" presId="urn:microsoft.com/office/officeart/2005/8/layout/orgChart1"/>
    <dgm:cxn modelId="{B321FE46-0C1C-42D6-8D89-4BBA2F3149BB}" type="presParOf" srcId="{554D8C0A-EBD5-48C6-86C5-65370CF730C2}" destId="{99F6D724-990B-44AF-B2F3-E98C65B36BE6}" srcOrd="1" destOrd="0" presId="urn:microsoft.com/office/officeart/2005/8/layout/orgChart1"/>
    <dgm:cxn modelId="{147CF189-C97D-4B0A-A3B1-D327D2320041}" type="presParOf" srcId="{554D8C0A-EBD5-48C6-86C5-65370CF730C2}" destId="{B6404B2E-7639-4BA9-B3AC-C264C181F28E}" srcOrd="2" destOrd="0" presId="urn:microsoft.com/office/officeart/2005/8/layout/orgChart1"/>
    <dgm:cxn modelId="{0A8AF698-6EC6-44FC-BB51-B6CDC72D958E}" type="presParOf" srcId="{87E06B50-50CE-4E50-9F78-4A5179BF54B9}" destId="{0C1B3F73-DFA1-4FB8-9AEC-17D8D64A1DB1}" srcOrd="1" destOrd="0" presId="urn:microsoft.com/office/officeart/2005/8/layout/orgChart1"/>
    <dgm:cxn modelId="{CD65E90D-8C5D-4679-ADB5-88FA0464CE45}" type="presParOf" srcId="{0C1B3F73-DFA1-4FB8-9AEC-17D8D64A1DB1}" destId="{572E87D2-8625-4685-B29D-B0ECA75A5917}" srcOrd="0" destOrd="0" presId="urn:microsoft.com/office/officeart/2005/8/layout/orgChart1"/>
    <dgm:cxn modelId="{22AF0514-E838-417B-BF90-0DE790FBED46}" type="presParOf" srcId="{572E87D2-8625-4685-B29D-B0ECA75A5917}" destId="{F097DB06-9242-40AB-9EB6-3F21529F489D}" srcOrd="0" destOrd="0" presId="urn:microsoft.com/office/officeart/2005/8/layout/orgChart1"/>
    <dgm:cxn modelId="{0C383F36-44F6-475E-AE24-197392DBABDC}" type="presParOf" srcId="{572E87D2-8625-4685-B29D-B0ECA75A5917}" destId="{08434CF5-369D-4E89-94AE-42D95F677AAE}" srcOrd="1" destOrd="0" presId="urn:microsoft.com/office/officeart/2005/8/layout/orgChart1"/>
    <dgm:cxn modelId="{495E699B-5CBF-46FF-BE66-DB5BAC1B220B}" type="presParOf" srcId="{0C1B3F73-DFA1-4FB8-9AEC-17D8D64A1DB1}" destId="{5F9EE578-2873-4ACE-A982-ACA410918E1B}" srcOrd="1" destOrd="0" presId="urn:microsoft.com/office/officeart/2005/8/layout/orgChart1"/>
    <dgm:cxn modelId="{576AD683-ED67-4C19-9637-0462F4F2ADDE}" type="presParOf" srcId="{0C1B3F73-DFA1-4FB8-9AEC-17D8D64A1DB1}" destId="{5E7BE1CA-065E-47DD-B8F8-ACFFA2892CE5}" srcOrd="2" destOrd="0" presId="urn:microsoft.com/office/officeart/2005/8/layout/orgChart1"/>
    <dgm:cxn modelId="{8FF6C5F8-B06E-43AD-A41A-AFC9BBBED7F8}" type="presParOf" srcId="{87E06B50-50CE-4E50-9F78-4A5179BF54B9}" destId="{77420FCD-D61C-4EEB-ABED-42BF2350BF40}" srcOrd="2" destOrd="0" presId="urn:microsoft.com/office/officeart/2005/8/layout/orgChart1"/>
    <dgm:cxn modelId="{F8B1C2F9-5F25-417C-AD97-635B7D16BE17}" type="presParOf" srcId="{77420FCD-D61C-4EEB-ABED-42BF2350BF40}" destId="{0E0CBF6F-CA9A-419A-9388-56743C702B8F}" srcOrd="0" destOrd="0" presId="urn:microsoft.com/office/officeart/2005/8/layout/orgChart1"/>
    <dgm:cxn modelId="{3E267DE5-5FEA-4051-99FE-DA9960C814FD}" type="presParOf" srcId="{0E0CBF6F-CA9A-419A-9388-56743C702B8F}" destId="{78B74F14-7C3B-4991-B03B-F86E8E49BBD0}" srcOrd="0" destOrd="0" presId="urn:microsoft.com/office/officeart/2005/8/layout/orgChart1"/>
    <dgm:cxn modelId="{6ABD93D2-6733-48C4-926E-1D84E14E428C}" type="presParOf" srcId="{0E0CBF6F-CA9A-419A-9388-56743C702B8F}" destId="{905BE450-9F39-4A40-8E26-FE4E26FA8AE3}" srcOrd="1" destOrd="0" presId="urn:microsoft.com/office/officeart/2005/8/layout/orgChart1"/>
    <dgm:cxn modelId="{366BF74C-71C6-4BB9-8DE6-1D9FB4895C5E}" type="presParOf" srcId="{77420FCD-D61C-4EEB-ABED-42BF2350BF40}" destId="{218E6E29-DAC3-460F-A18B-1F619906EBF2}" srcOrd="1" destOrd="0" presId="urn:microsoft.com/office/officeart/2005/8/layout/orgChart1"/>
    <dgm:cxn modelId="{28F493D1-FB14-48F3-960B-BE9FC0FB5A38}" type="presParOf" srcId="{77420FCD-D61C-4EEB-ABED-42BF2350BF40}" destId="{A8006E5C-AA17-44B9-B5CC-CB6602DD84B5}" srcOrd="2" destOrd="0" presId="urn:microsoft.com/office/officeart/2005/8/layout/orgChart1"/>
    <dgm:cxn modelId="{268DD2CF-1B4E-4B0D-851C-5A758F5B651E}" type="presParOf" srcId="{87E06B50-50CE-4E50-9F78-4A5179BF54B9}" destId="{579E85FE-1009-4B72-8EB9-A4DAF0754945}" srcOrd="3" destOrd="0" presId="urn:microsoft.com/office/officeart/2005/8/layout/orgChart1"/>
    <dgm:cxn modelId="{25D7B44D-C306-4C7F-92EA-815F5654ADCE}" type="presParOf" srcId="{579E85FE-1009-4B72-8EB9-A4DAF0754945}" destId="{EF6194FE-F454-4B0F-A985-1290A47AE5CE}" srcOrd="0" destOrd="0" presId="urn:microsoft.com/office/officeart/2005/8/layout/orgChart1"/>
    <dgm:cxn modelId="{D884A75F-6CD1-4921-8CA3-7A8944B43FBB}" type="presParOf" srcId="{EF6194FE-F454-4B0F-A985-1290A47AE5CE}" destId="{579CF1F1-D986-4C61-95EA-BB455390B02C}" srcOrd="0" destOrd="0" presId="urn:microsoft.com/office/officeart/2005/8/layout/orgChart1"/>
    <dgm:cxn modelId="{D1B13023-54AC-41D0-95D3-80E43C105D2D}" type="presParOf" srcId="{EF6194FE-F454-4B0F-A985-1290A47AE5CE}" destId="{8A1C4861-32ED-43FA-8A35-C92B13FAFF59}" srcOrd="1" destOrd="0" presId="urn:microsoft.com/office/officeart/2005/8/layout/orgChart1"/>
    <dgm:cxn modelId="{522E9201-E226-4F0A-AFB9-457DD9239EC3}" type="presParOf" srcId="{579E85FE-1009-4B72-8EB9-A4DAF0754945}" destId="{8F0D7B79-EFA0-4DE2-B1C3-DA308EED64B8}" srcOrd="1" destOrd="0" presId="urn:microsoft.com/office/officeart/2005/8/layout/orgChart1"/>
    <dgm:cxn modelId="{D3A6010A-DF2C-48DC-84E9-E84CCE8F73D4}" type="presParOf" srcId="{8F0D7B79-EFA0-4DE2-B1C3-DA308EED64B8}" destId="{36C60056-1C1F-4E57-9C4D-649AE7FDB7FD}" srcOrd="0" destOrd="0" presId="urn:microsoft.com/office/officeart/2005/8/layout/orgChart1"/>
    <dgm:cxn modelId="{E9D31720-F59A-482C-B8CE-0DA02D8CBC6E}" type="presParOf" srcId="{8F0D7B79-EFA0-4DE2-B1C3-DA308EED64B8}" destId="{916E3231-4547-4452-B1E3-A841572A7442}" srcOrd="1" destOrd="0" presId="urn:microsoft.com/office/officeart/2005/8/layout/orgChart1"/>
    <dgm:cxn modelId="{0CB36152-5276-44B5-A6CA-0CFCC1A3ADAC}" type="presParOf" srcId="{916E3231-4547-4452-B1E3-A841572A7442}" destId="{9A1280D9-310F-4FCE-96D5-7FBD5A7BCBA6}" srcOrd="0" destOrd="0" presId="urn:microsoft.com/office/officeart/2005/8/layout/orgChart1"/>
    <dgm:cxn modelId="{C66BFD99-9017-4F44-A8DF-D952824280AC}" type="presParOf" srcId="{9A1280D9-310F-4FCE-96D5-7FBD5A7BCBA6}" destId="{F2DEA97F-F23E-42F0-AE02-3E4567D809C1}" srcOrd="0" destOrd="0" presId="urn:microsoft.com/office/officeart/2005/8/layout/orgChart1"/>
    <dgm:cxn modelId="{3DF0AC03-90BF-4EDC-9F61-DDBD0E6B0E2C}" type="presParOf" srcId="{9A1280D9-310F-4FCE-96D5-7FBD5A7BCBA6}" destId="{ED1BF4AC-B543-4019-9C0F-C39B4C68F442}" srcOrd="1" destOrd="0" presId="urn:microsoft.com/office/officeart/2005/8/layout/orgChart1"/>
    <dgm:cxn modelId="{423AB87F-CE34-43EF-9AF6-27BAFBDE3EC6}" type="presParOf" srcId="{916E3231-4547-4452-B1E3-A841572A7442}" destId="{A7EFFD5C-5CC4-4313-94CA-13AEB78CC2DF}" srcOrd="1" destOrd="0" presId="urn:microsoft.com/office/officeart/2005/8/layout/orgChart1"/>
    <dgm:cxn modelId="{BA5466F8-F445-4DB2-85BD-2EBD0C697A9C}" type="presParOf" srcId="{916E3231-4547-4452-B1E3-A841572A7442}" destId="{D4574FB4-495F-4C8E-90F2-86ED5F1CADA6}" srcOrd="2" destOrd="0" presId="urn:microsoft.com/office/officeart/2005/8/layout/orgChart1"/>
    <dgm:cxn modelId="{032FE569-B0C0-4B77-8670-3FC7FDD7483A}" type="presParOf" srcId="{8F0D7B79-EFA0-4DE2-B1C3-DA308EED64B8}" destId="{611BFA78-B041-4C4C-BD46-FB5A79A135E7}" srcOrd="2" destOrd="0" presId="urn:microsoft.com/office/officeart/2005/8/layout/orgChart1"/>
    <dgm:cxn modelId="{7061BFEC-280D-48F2-B39A-46178C570A9A}" type="presParOf" srcId="{8F0D7B79-EFA0-4DE2-B1C3-DA308EED64B8}" destId="{6AF6212F-11DC-4C9D-BE91-157170DFCFC9}" srcOrd="3" destOrd="0" presId="urn:microsoft.com/office/officeart/2005/8/layout/orgChart1"/>
    <dgm:cxn modelId="{F0C7B2C1-8FC2-4415-A72C-D5F384947D0A}" type="presParOf" srcId="{6AF6212F-11DC-4C9D-BE91-157170DFCFC9}" destId="{6271DB52-E2FA-4B77-B741-40AC705B28B1}" srcOrd="0" destOrd="0" presId="urn:microsoft.com/office/officeart/2005/8/layout/orgChart1"/>
    <dgm:cxn modelId="{70B0C466-EFA3-4797-A1B7-11515CD71BD0}" type="presParOf" srcId="{6271DB52-E2FA-4B77-B741-40AC705B28B1}" destId="{1F39B8B3-5012-4B2A-AC48-66CB5186879C}" srcOrd="0" destOrd="0" presId="urn:microsoft.com/office/officeart/2005/8/layout/orgChart1"/>
    <dgm:cxn modelId="{0456C5A0-B8DE-4D52-B967-E68618E65917}" type="presParOf" srcId="{6271DB52-E2FA-4B77-B741-40AC705B28B1}" destId="{6EC86D28-FA39-474D-80AB-518278FDA596}" srcOrd="1" destOrd="0" presId="urn:microsoft.com/office/officeart/2005/8/layout/orgChart1"/>
    <dgm:cxn modelId="{35288B23-0DB7-4ED5-B6A7-F5AD7E37A59F}" type="presParOf" srcId="{6AF6212F-11DC-4C9D-BE91-157170DFCFC9}" destId="{EE78E6B2-262D-4E62-B299-3BB890F54B5D}" srcOrd="1" destOrd="0" presId="urn:microsoft.com/office/officeart/2005/8/layout/orgChart1"/>
    <dgm:cxn modelId="{96D2A644-A898-4D11-B86E-71DE75CF16D1}" type="presParOf" srcId="{6AF6212F-11DC-4C9D-BE91-157170DFCFC9}" destId="{4C6DB055-76FE-437E-9C3F-612870DC6B9B}" srcOrd="2" destOrd="0" presId="urn:microsoft.com/office/officeart/2005/8/layout/orgChart1"/>
    <dgm:cxn modelId="{7E02C44A-6C18-40E0-B759-FD68150EA004}" type="presParOf" srcId="{8F0D7B79-EFA0-4DE2-B1C3-DA308EED64B8}" destId="{CD237556-F68E-470C-8346-3E5CF8FC7BC8}" srcOrd="4" destOrd="0" presId="urn:microsoft.com/office/officeart/2005/8/layout/orgChart1"/>
    <dgm:cxn modelId="{6B563ABB-280F-49BA-99A9-EBF2CED6B6DB}" type="presParOf" srcId="{8F0D7B79-EFA0-4DE2-B1C3-DA308EED64B8}" destId="{9B76B431-D34E-44C0-8444-46EDF7A0EB42}" srcOrd="5" destOrd="0" presId="urn:microsoft.com/office/officeart/2005/8/layout/orgChart1"/>
    <dgm:cxn modelId="{6E98C2A0-E63B-4A25-8DD4-8BD21F959A0D}" type="presParOf" srcId="{9B76B431-D34E-44C0-8444-46EDF7A0EB42}" destId="{2BBFF4F1-C0C7-4B7B-943E-4FC6CC60FCBB}" srcOrd="0" destOrd="0" presId="urn:microsoft.com/office/officeart/2005/8/layout/orgChart1"/>
    <dgm:cxn modelId="{7B69EDF1-366C-4458-BDCF-3C2E907518E4}" type="presParOf" srcId="{2BBFF4F1-C0C7-4B7B-943E-4FC6CC60FCBB}" destId="{7DE2B6C2-BFA8-4BCE-A15B-9443A3CF3C8F}" srcOrd="0" destOrd="0" presId="urn:microsoft.com/office/officeart/2005/8/layout/orgChart1"/>
    <dgm:cxn modelId="{2FE285FD-92E7-407C-9F5A-8CB4A070612B}" type="presParOf" srcId="{2BBFF4F1-C0C7-4B7B-943E-4FC6CC60FCBB}" destId="{D1934450-CDCD-4A9E-A30A-0BE644684C93}" srcOrd="1" destOrd="0" presId="urn:microsoft.com/office/officeart/2005/8/layout/orgChart1"/>
    <dgm:cxn modelId="{14F3CC02-3006-4DD0-947B-B34B8AFEC850}" type="presParOf" srcId="{9B76B431-D34E-44C0-8444-46EDF7A0EB42}" destId="{07ABD89F-75E4-490C-914F-E359B609A009}" srcOrd="1" destOrd="0" presId="urn:microsoft.com/office/officeart/2005/8/layout/orgChart1"/>
    <dgm:cxn modelId="{C2B50D4B-CA6A-4572-B20B-7AAE11C5F40D}" type="presParOf" srcId="{9B76B431-D34E-44C0-8444-46EDF7A0EB42}" destId="{16A1665B-5B24-4080-AD0A-445F638EC66F}" srcOrd="2" destOrd="0" presId="urn:microsoft.com/office/officeart/2005/8/layout/orgChart1"/>
    <dgm:cxn modelId="{5989FE7D-5806-4843-B52D-162557DC4C92}" type="presParOf" srcId="{579E85FE-1009-4B72-8EB9-A4DAF0754945}" destId="{A7B2A6A0-8E03-44D9-A8BF-A351B6EF7A2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50C287-C608-463E-931B-6790321D14FE}" type="doc">
      <dgm:prSet loTypeId="urn:microsoft.com/office/officeart/2016/7/layout/ChevronBlockProcess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ED9DF84-5C3C-4A74-9BBA-37AACDE241C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Strengths:</a:t>
          </a:r>
          <a:endParaRPr lang="en-US"/>
        </a:p>
      </dgm:t>
    </dgm:pt>
    <dgm:pt modelId="{6C43271A-7C76-49C4-B7DC-8D53E86804AA}" type="parTrans" cxnId="{444BD29C-DEBC-4081-B3CE-24B853250EB9}">
      <dgm:prSet/>
      <dgm:spPr/>
      <dgm:t>
        <a:bodyPr/>
        <a:lstStyle/>
        <a:p>
          <a:endParaRPr lang="en-US"/>
        </a:p>
      </dgm:t>
    </dgm:pt>
    <dgm:pt modelId="{8EE812E5-E450-4102-BB95-5A2175573E07}" type="sibTrans" cxnId="{444BD29C-DEBC-4081-B3CE-24B853250EB9}">
      <dgm:prSet/>
      <dgm:spPr/>
      <dgm:t>
        <a:bodyPr/>
        <a:lstStyle/>
        <a:p>
          <a:endParaRPr lang="en-US"/>
        </a:p>
      </dgm:t>
    </dgm:pt>
    <dgm:pt modelId="{4006367B-1939-41F9-8A6F-131154D25D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Affordable but premium service</a:t>
          </a:r>
          <a:endParaRPr lang="en-US"/>
        </a:p>
      </dgm:t>
    </dgm:pt>
    <dgm:pt modelId="{C7B4D64B-95F4-4AE0-AABE-BBD34F481D91}" type="parTrans" cxnId="{A2156C1E-D70F-4C45-9543-81587602FE2B}">
      <dgm:prSet/>
      <dgm:spPr/>
      <dgm:t>
        <a:bodyPr/>
        <a:lstStyle/>
        <a:p>
          <a:endParaRPr lang="en-US"/>
        </a:p>
      </dgm:t>
    </dgm:pt>
    <dgm:pt modelId="{0A3DD7A0-56C1-455B-A8A9-926E13AEB52C}" type="sibTrans" cxnId="{A2156C1E-D70F-4C45-9543-81587602FE2B}">
      <dgm:prSet/>
      <dgm:spPr/>
      <dgm:t>
        <a:bodyPr/>
        <a:lstStyle/>
        <a:p>
          <a:endParaRPr lang="en-US"/>
        </a:p>
      </dgm:t>
    </dgm:pt>
    <dgm:pt modelId="{455A9B7A-EE71-4DC8-A840-87780A9098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Personalised client experience</a:t>
          </a:r>
          <a:endParaRPr lang="en-US"/>
        </a:p>
      </dgm:t>
    </dgm:pt>
    <dgm:pt modelId="{7D171A06-8E83-4871-B912-C748EC4E9D3F}" type="parTrans" cxnId="{15F7B9F7-85CC-4F6D-91C3-7A0F36F81DBA}">
      <dgm:prSet/>
      <dgm:spPr/>
      <dgm:t>
        <a:bodyPr/>
        <a:lstStyle/>
        <a:p>
          <a:endParaRPr lang="en-US"/>
        </a:p>
      </dgm:t>
    </dgm:pt>
    <dgm:pt modelId="{AC531240-C30B-4EE4-97F1-69BA003150D4}" type="sibTrans" cxnId="{15F7B9F7-85CC-4F6D-91C3-7A0F36F81DBA}">
      <dgm:prSet/>
      <dgm:spPr/>
      <dgm:t>
        <a:bodyPr/>
        <a:lstStyle/>
        <a:p>
          <a:endParaRPr lang="en-US"/>
        </a:p>
      </dgm:t>
    </dgm:pt>
    <dgm:pt modelId="{E43706AE-0650-4904-9F5B-B12336FFD8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Lower overheads due to home-based setup</a:t>
          </a:r>
          <a:endParaRPr lang="en-US"/>
        </a:p>
      </dgm:t>
    </dgm:pt>
    <dgm:pt modelId="{34C69E96-B981-4F2E-8CF1-EEB74A7ADD10}" type="parTrans" cxnId="{9F1C81C3-21C5-4543-99D7-E92D5B467692}">
      <dgm:prSet/>
      <dgm:spPr/>
      <dgm:t>
        <a:bodyPr/>
        <a:lstStyle/>
        <a:p>
          <a:endParaRPr lang="en-US"/>
        </a:p>
      </dgm:t>
    </dgm:pt>
    <dgm:pt modelId="{6FF5D4F9-1A88-4318-90F3-7FEFFD79CB80}" type="sibTrans" cxnId="{9F1C81C3-21C5-4543-99D7-E92D5B467692}">
      <dgm:prSet/>
      <dgm:spPr/>
      <dgm:t>
        <a:bodyPr/>
        <a:lstStyle/>
        <a:p>
          <a:endParaRPr lang="en-US"/>
        </a:p>
      </dgm:t>
    </dgm:pt>
    <dgm:pt modelId="{CC94A864-86E2-447E-986A-5C097F88FB6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Weaknesses:</a:t>
          </a:r>
          <a:endParaRPr lang="en-US"/>
        </a:p>
      </dgm:t>
    </dgm:pt>
    <dgm:pt modelId="{745B49E4-7127-45D0-8D13-5F26392BF5AD}" type="parTrans" cxnId="{EF792167-B37A-4A14-93D2-9882E28A7089}">
      <dgm:prSet/>
      <dgm:spPr/>
      <dgm:t>
        <a:bodyPr/>
        <a:lstStyle/>
        <a:p>
          <a:endParaRPr lang="en-US"/>
        </a:p>
      </dgm:t>
    </dgm:pt>
    <dgm:pt modelId="{D3F5EAD6-F39D-4A58-8389-1A670E7A0021}" type="sibTrans" cxnId="{EF792167-B37A-4A14-93D2-9882E28A7089}">
      <dgm:prSet/>
      <dgm:spPr/>
      <dgm:t>
        <a:bodyPr/>
        <a:lstStyle/>
        <a:p>
          <a:endParaRPr lang="en-US"/>
        </a:p>
      </dgm:t>
    </dgm:pt>
    <dgm:pt modelId="{DA0B8785-969D-4576-9767-75DF01B4F2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Limited initial capacity</a:t>
          </a:r>
          <a:endParaRPr lang="en-US"/>
        </a:p>
      </dgm:t>
    </dgm:pt>
    <dgm:pt modelId="{103C26C9-CB24-4982-816A-1BCF68A02830}" type="parTrans" cxnId="{A4063765-B08C-47B9-8C60-B14950CE3789}">
      <dgm:prSet/>
      <dgm:spPr/>
      <dgm:t>
        <a:bodyPr/>
        <a:lstStyle/>
        <a:p>
          <a:endParaRPr lang="en-US"/>
        </a:p>
      </dgm:t>
    </dgm:pt>
    <dgm:pt modelId="{36894278-1F1B-4B58-9515-9B98662A3876}" type="sibTrans" cxnId="{A4063765-B08C-47B9-8C60-B14950CE3789}">
      <dgm:prSet/>
      <dgm:spPr/>
      <dgm:t>
        <a:bodyPr/>
        <a:lstStyle/>
        <a:p>
          <a:endParaRPr lang="en-US"/>
        </a:p>
      </dgm:t>
    </dgm:pt>
    <dgm:pt modelId="{E1A59D9D-DBFC-480D-9361-F57839EBE8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Reliance on single operator (Moschella et al., 2022)</a:t>
          </a:r>
          <a:endParaRPr lang="en-US"/>
        </a:p>
      </dgm:t>
    </dgm:pt>
    <dgm:pt modelId="{CAC40E4B-FE0E-4E09-868E-F1563AE351A9}" type="parTrans" cxnId="{92253B7F-B9F5-4F45-98F9-292D74EED048}">
      <dgm:prSet/>
      <dgm:spPr/>
      <dgm:t>
        <a:bodyPr/>
        <a:lstStyle/>
        <a:p>
          <a:endParaRPr lang="en-US"/>
        </a:p>
      </dgm:t>
    </dgm:pt>
    <dgm:pt modelId="{6686C083-1C3B-4F4A-97B6-904E1235CC11}" type="sibTrans" cxnId="{92253B7F-B9F5-4F45-98F9-292D74EED048}">
      <dgm:prSet/>
      <dgm:spPr/>
      <dgm:t>
        <a:bodyPr/>
        <a:lstStyle/>
        <a:p>
          <a:endParaRPr lang="en-US"/>
        </a:p>
      </dgm:t>
    </dgm:pt>
    <dgm:pt modelId="{57BD0B8A-09BB-4B81-9B59-0D7EE07F0D2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Opportunities:</a:t>
          </a:r>
          <a:endParaRPr lang="en-US"/>
        </a:p>
      </dgm:t>
    </dgm:pt>
    <dgm:pt modelId="{C0BA6109-E81F-4B76-A223-1DABCB176E1C}" type="parTrans" cxnId="{29114288-A547-41C0-B82C-A112678339AE}">
      <dgm:prSet/>
      <dgm:spPr/>
      <dgm:t>
        <a:bodyPr/>
        <a:lstStyle/>
        <a:p>
          <a:endParaRPr lang="en-US"/>
        </a:p>
      </dgm:t>
    </dgm:pt>
    <dgm:pt modelId="{BE2748AA-89D4-4441-889C-6502F97CAE35}" type="sibTrans" cxnId="{29114288-A547-41C0-B82C-A112678339AE}">
      <dgm:prSet/>
      <dgm:spPr/>
      <dgm:t>
        <a:bodyPr/>
        <a:lstStyle/>
        <a:p>
          <a:endParaRPr lang="en-US"/>
        </a:p>
      </dgm:t>
    </dgm:pt>
    <dgm:pt modelId="{4D71A383-9DFB-4D84-9527-977AF43E9E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Growing beauty and self-care market (Atiqa Radhi et al., 2024)</a:t>
          </a:r>
          <a:endParaRPr lang="en-US"/>
        </a:p>
      </dgm:t>
    </dgm:pt>
    <dgm:pt modelId="{A0A7F38F-83C2-4D69-8904-C1D488B28F08}" type="parTrans" cxnId="{DAC78AC5-8B43-49C0-9DF5-1F25A68BA106}">
      <dgm:prSet/>
      <dgm:spPr/>
      <dgm:t>
        <a:bodyPr/>
        <a:lstStyle/>
        <a:p>
          <a:endParaRPr lang="en-US"/>
        </a:p>
      </dgm:t>
    </dgm:pt>
    <dgm:pt modelId="{A7AECDEF-15C7-4BAF-90B0-DFC923CD921B}" type="sibTrans" cxnId="{DAC78AC5-8B43-49C0-9DF5-1F25A68BA106}">
      <dgm:prSet/>
      <dgm:spPr/>
      <dgm:t>
        <a:bodyPr/>
        <a:lstStyle/>
        <a:p>
          <a:endParaRPr lang="en-US"/>
        </a:p>
      </dgm:t>
    </dgm:pt>
    <dgm:pt modelId="{3B9F86D9-E24B-4AB9-851D-C3BF227C44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 demand for home-based treatments</a:t>
          </a:r>
          <a:endParaRPr lang="en-US"/>
        </a:p>
      </dgm:t>
    </dgm:pt>
    <dgm:pt modelId="{FCCDF37E-BAA4-46B9-BD57-B414412E289D}" type="parTrans" cxnId="{158722BD-C754-4B83-8DA1-CC85C5E6DC06}">
      <dgm:prSet/>
      <dgm:spPr/>
      <dgm:t>
        <a:bodyPr/>
        <a:lstStyle/>
        <a:p>
          <a:endParaRPr lang="en-US"/>
        </a:p>
      </dgm:t>
    </dgm:pt>
    <dgm:pt modelId="{AFAD1F2A-0A8D-48E3-9BC9-84DFFB251D1B}" type="sibTrans" cxnId="{158722BD-C754-4B83-8DA1-CC85C5E6DC06}">
      <dgm:prSet/>
      <dgm:spPr/>
      <dgm:t>
        <a:bodyPr/>
        <a:lstStyle/>
        <a:p>
          <a:endParaRPr lang="en-US"/>
        </a:p>
      </dgm:t>
    </dgm:pt>
    <dgm:pt modelId="{38134BAF-F256-42FD-850E-8E5C2E8445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Potential for product sales (aftercare kits, lash cleansers)</a:t>
          </a:r>
          <a:endParaRPr lang="en-US"/>
        </a:p>
      </dgm:t>
    </dgm:pt>
    <dgm:pt modelId="{DC420345-1611-4537-A39C-02782E6F5E6F}" type="parTrans" cxnId="{D5E3B7DD-6817-465A-A564-F21667772F88}">
      <dgm:prSet/>
      <dgm:spPr/>
      <dgm:t>
        <a:bodyPr/>
        <a:lstStyle/>
        <a:p>
          <a:endParaRPr lang="en-US"/>
        </a:p>
      </dgm:t>
    </dgm:pt>
    <dgm:pt modelId="{828C3645-7182-47BD-95A9-205930F141D4}" type="sibTrans" cxnId="{D5E3B7DD-6817-465A-A564-F21667772F88}">
      <dgm:prSet/>
      <dgm:spPr/>
      <dgm:t>
        <a:bodyPr/>
        <a:lstStyle/>
        <a:p>
          <a:endParaRPr lang="en-US"/>
        </a:p>
      </dgm:t>
    </dgm:pt>
    <dgm:pt modelId="{83C9C3A8-4866-4D08-BDB9-7DB9D81A94C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Threats:</a:t>
          </a:r>
          <a:endParaRPr lang="en-US"/>
        </a:p>
      </dgm:t>
    </dgm:pt>
    <dgm:pt modelId="{3DD8691E-288F-4C41-98F1-83A9580E7E1A}" type="parTrans" cxnId="{BA95BFD2-7A0F-45FD-ABEF-94EB7096E25B}">
      <dgm:prSet/>
      <dgm:spPr/>
      <dgm:t>
        <a:bodyPr/>
        <a:lstStyle/>
        <a:p>
          <a:endParaRPr lang="en-US"/>
        </a:p>
      </dgm:t>
    </dgm:pt>
    <dgm:pt modelId="{13E71873-D337-4B08-BC5A-387ED4018DEC}" type="sibTrans" cxnId="{BA95BFD2-7A0F-45FD-ABEF-94EB7096E25B}">
      <dgm:prSet/>
      <dgm:spPr/>
      <dgm:t>
        <a:bodyPr/>
        <a:lstStyle/>
        <a:p>
          <a:endParaRPr lang="en-US"/>
        </a:p>
      </dgm:t>
    </dgm:pt>
    <dgm:pt modelId="{29B1D8E6-9E6B-49F3-8B53-A1AF9C28EB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Local salon competition</a:t>
          </a:r>
          <a:endParaRPr lang="en-US"/>
        </a:p>
      </dgm:t>
    </dgm:pt>
    <dgm:pt modelId="{824A814B-9C2B-435C-AB14-CEAD5883AA0E}" type="parTrans" cxnId="{56D05A89-CADC-445D-9394-0EAD6B81EA55}">
      <dgm:prSet/>
      <dgm:spPr/>
      <dgm:t>
        <a:bodyPr/>
        <a:lstStyle/>
        <a:p>
          <a:endParaRPr lang="en-US"/>
        </a:p>
      </dgm:t>
    </dgm:pt>
    <dgm:pt modelId="{D6EA6C77-8A84-478C-BD43-69C4F56286C1}" type="sibTrans" cxnId="{56D05A89-CADC-445D-9394-0EAD6B81EA55}">
      <dgm:prSet/>
      <dgm:spPr/>
      <dgm:t>
        <a:bodyPr/>
        <a:lstStyle/>
        <a:p>
          <a:endParaRPr lang="en-US"/>
        </a:p>
      </dgm:t>
    </dgm:pt>
    <dgm:pt modelId="{AFB0C920-7FAD-4858-9296-C3003B4498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Pricing pressure from low-cost providers (Mewoh et al., 2023)</a:t>
          </a:r>
          <a:endParaRPr lang="en-US"/>
        </a:p>
      </dgm:t>
    </dgm:pt>
    <dgm:pt modelId="{E81B118B-AC47-4465-9CB8-A3CFA4F2D1FE}" type="parTrans" cxnId="{A47100C1-5EC3-46F3-9A85-DB536881F0A8}">
      <dgm:prSet/>
      <dgm:spPr/>
      <dgm:t>
        <a:bodyPr/>
        <a:lstStyle/>
        <a:p>
          <a:endParaRPr lang="en-US"/>
        </a:p>
      </dgm:t>
    </dgm:pt>
    <dgm:pt modelId="{E9B31D48-CA68-4A56-9870-0B3D65620A9F}" type="sibTrans" cxnId="{A47100C1-5EC3-46F3-9A85-DB536881F0A8}">
      <dgm:prSet/>
      <dgm:spPr/>
      <dgm:t>
        <a:bodyPr/>
        <a:lstStyle/>
        <a:p>
          <a:endParaRPr lang="en-US"/>
        </a:p>
      </dgm:t>
    </dgm:pt>
    <dgm:pt modelId="{E11E0EC5-DDA1-4EB0-A7F1-8D01608E426F}" type="pres">
      <dgm:prSet presAssocID="{E050C287-C608-463E-931B-6790321D14FE}" presName="Name0" presStyleCnt="0">
        <dgm:presLayoutVars>
          <dgm:dir/>
          <dgm:animLvl val="lvl"/>
          <dgm:resizeHandles val="exact"/>
        </dgm:presLayoutVars>
      </dgm:prSet>
      <dgm:spPr/>
    </dgm:pt>
    <dgm:pt modelId="{2817A7D5-7E8B-471D-BA7D-770CC4845410}" type="pres">
      <dgm:prSet presAssocID="{3ED9DF84-5C3C-4A74-9BBA-37AACDE241CE}" presName="composite" presStyleCnt="0"/>
      <dgm:spPr/>
    </dgm:pt>
    <dgm:pt modelId="{9AFCA31F-8B40-49E7-86D3-FF96D74CC474}" type="pres">
      <dgm:prSet presAssocID="{3ED9DF84-5C3C-4A74-9BBA-37AACDE241CE}" presName="parTx" presStyleLbl="alignNode1" presStyleIdx="0" presStyleCnt="4">
        <dgm:presLayoutVars>
          <dgm:chMax val="0"/>
          <dgm:chPref val="0"/>
        </dgm:presLayoutVars>
      </dgm:prSet>
      <dgm:spPr/>
    </dgm:pt>
    <dgm:pt modelId="{15F1165B-ACAC-486C-9532-DAC5D68C37FD}" type="pres">
      <dgm:prSet presAssocID="{3ED9DF84-5C3C-4A74-9BBA-37AACDE241CE}" presName="desTx" presStyleLbl="alignAccFollowNode1" presStyleIdx="0" presStyleCnt="4">
        <dgm:presLayoutVars/>
      </dgm:prSet>
      <dgm:spPr/>
    </dgm:pt>
    <dgm:pt modelId="{4DDA7913-7A8D-4436-B9AB-92554645BD16}" type="pres">
      <dgm:prSet presAssocID="{8EE812E5-E450-4102-BB95-5A2175573E07}" presName="space" presStyleCnt="0"/>
      <dgm:spPr/>
    </dgm:pt>
    <dgm:pt modelId="{96D0271D-DE4B-48F0-A289-C592BA2000E7}" type="pres">
      <dgm:prSet presAssocID="{CC94A864-86E2-447E-986A-5C097F88FB6F}" presName="composite" presStyleCnt="0"/>
      <dgm:spPr/>
    </dgm:pt>
    <dgm:pt modelId="{C09460F8-DBA7-4F36-AB0E-B5941A9AEB1E}" type="pres">
      <dgm:prSet presAssocID="{CC94A864-86E2-447E-986A-5C097F88FB6F}" presName="parTx" presStyleLbl="alignNode1" presStyleIdx="1" presStyleCnt="4">
        <dgm:presLayoutVars>
          <dgm:chMax val="0"/>
          <dgm:chPref val="0"/>
        </dgm:presLayoutVars>
      </dgm:prSet>
      <dgm:spPr/>
    </dgm:pt>
    <dgm:pt modelId="{C011B281-EE34-4763-99F4-AE430BE767EC}" type="pres">
      <dgm:prSet presAssocID="{CC94A864-86E2-447E-986A-5C097F88FB6F}" presName="desTx" presStyleLbl="alignAccFollowNode1" presStyleIdx="1" presStyleCnt="4">
        <dgm:presLayoutVars/>
      </dgm:prSet>
      <dgm:spPr/>
    </dgm:pt>
    <dgm:pt modelId="{4D0CBAC7-AFAE-457D-B99E-61389FFBBA1D}" type="pres">
      <dgm:prSet presAssocID="{D3F5EAD6-F39D-4A58-8389-1A670E7A0021}" presName="space" presStyleCnt="0"/>
      <dgm:spPr/>
    </dgm:pt>
    <dgm:pt modelId="{DD2E9493-C286-43B6-AC07-A16B64FC376E}" type="pres">
      <dgm:prSet presAssocID="{57BD0B8A-09BB-4B81-9B59-0D7EE07F0D2A}" presName="composite" presStyleCnt="0"/>
      <dgm:spPr/>
    </dgm:pt>
    <dgm:pt modelId="{57FC92F4-7F01-4D5D-B898-C2F089233131}" type="pres">
      <dgm:prSet presAssocID="{57BD0B8A-09BB-4B81-9B59-0D7EE07F0D2A}" presName="parTx" presStyleLbl="alignNode1" presStyleIdx="2" presStyleCnt="4">
        <dgm:presLayoutVars>
          <dgm:chMax val="0"/>
          <dgm:chPref val="0"/>
        </dgm:presLayoutVars>
      </dgm:prSet>
      <dgm:spPr/>
    </dgm:pt>
    <dgm:pt modelId="{052F5715-D2A3-46B2-8C25-FAB9003D9029}" type="pres">
      <dgm:prSet presAssocID="{57BD0B8A-09BB-4B81-9B59-0D7EE07F0D2A}" presName="desTx" presStyleLbl="alignAccFollowNode1" presStyleIdx="2" presStyleCnt="4">
        <dgm:presLayoutVars/>
      </dgm:prSet>
      <dgm:spPr/>
    </dgm:pt>
    <dgm:pt modelId="{B28ED4C9-85F4-4F23-AE29-EF3B90365103}" type="pres">
      <dgm:prSet presAssocID="{BE2748AA-89D4-4441-889C-6502F97CAE35}" presName="space" presStyleCnt="0"/>
      <dgm:spPr/>
    </dgm:pt>
    <dgm:pt modelId="{59425668-E3E0-42F6-AEDE-B0849754D634}" type="pres">
      <dgm:prSet presAssocID="{83C9C3A8-4866-4D08-BDB9-7DB9D81A94C1}" presName="composite" presStyleCnt="0"/>
      <dgm:spPr/>
    </dgm:pt>
    <dgm:pt modelId="{A92334B7-5902-4CEE-97F0-DD267A0C1914}" type="pres">
      <dgm:prSet presAssocID="{83C9C3A8-4866-4D08-BDB9-7DB9D81A94C1}" presName="parTx" presStyleLbl="alignNode1" presStyleIdx="3" presStyleCnt="4">
        <dgm:presLayoutVars>
          <dgm:chMax val="0"/>
          <dgm:chPref val="0"/>
        </dgm:presLayoutVars>
      </dgm:prSet>
      <dgm:spPr/>
    </dgm:pt>
    <dgm:pt modelId="{93778DCB-1D9E-411C-9FC8-00F0988E138F}" type="pres">
      <dgm:prSet presAssocID="{83C9C3A8-4866-4D08-BDB9-7DB9D81A94C1}" presName="desTx" presStyleLbl="alignAccFollowNode1" presStyleIdx="3" presStyleCnt="4">
        <dgm:presLayoutVars/>
      </dgm:prSet>
      <dgm:spPr/>
    </dgm:pt>
  </dgm:ptLst>
  <dgm:cxnLst>
    <dgm:cxn modelId="{A2156C1E-D70F-4C45-9543-81587602FE2B}" srcId="{3ED9DF84-5C3C-4A74-9BBA-37AACDE241CE}" destId="{4006367B-1939-41F9-8A6F-131154D25DC7}" srcOrd="0" destOrd="0" parTransId="{C7B4D64B-95F4-4AE0-AABE-BBD34F481D91}" sibTransId="{0A3DD7A0-56C1-455B-A8A9-926E13AEB52C}"/>
    <dgm:cxn modelId="{30F5DF29-4FA4-4DB3-8009-C1473A20F1CB}" type="presOf" srcId="{4006367B-1939-41F9-8A6F-131154D25DC7}" destId="{15F1165B-ACAC-486C-9532-DAC5D68C37FD}" srcOrd="0" destOrd="0" presId="urn:microsoft.com/office/officeart/2016/7/layout/ChevronBlockProcess"/>
    <dgm:cxn modelId="{35BE192C-45E3-4A6B-B688-26F99CB0AB22}" type="presOf" srcId="{CC94A864-86E2-447E-986A-5C097F88FB6F}" destId="{C09460F8-DBA7-4F36-AB0E-B5941A9AEB1E}" srcOrd="0" destOrd="0" presId="urn:microsoft.com/office/officeart/2016/7/layout/ChevronBlockProcess"/>
    <dgm:cxn modelId="{3D34A233-256F-40DC-861F-A07D570A3E28}" type="presOf" srcId="{455A9B7A-EE71-4DC8-A840-87780A909832}" destId="{15F1165B-ACAC-486C-9532-DAC5D68C37FD}" srcOrd="0" destOrd="1" presId="urn:microsoft.com/office/officeart/2016/7/layout/ChevronBlockProcess"/>
    <dgm:cxn modelId="{254A9138-8C72-4132-8424-3E44C20A6B68}" type="presOf" srcId="{83C9C3A8-4866-4D08-BDB9-7DB9D81A94C1}" destId="{A92334B7-5902-4CEE-97F0-DD267A0C1914}" srcOrd="0" destOrd="0" presId="urn:microsoft.com/office/officeart/2016/7/layout/ChevronBlockProcess"/>
    <dgm:cxn modelId="{A173B342-B552-4A71-B815-780629670D6D}" type="presOf" srcId="{E050C287-C608-463E-931B-6790321D14FE}" destId="{E11E0EC5-DDA1-4EB0-A7F1-8D01608E426F}" srcOrd="0" destOrd="0" presId="urn:microsoft.com/office/officeart/2016/7/layout/ChevronBlockProcess"/>
    <dgm:cxn modelId="{DD561B43-86FE-406E-8B8B-EB230ACEB350}" type="presOf" srcId="{E1A59D9D-DBFC-480D-9361-F57839EBE8DF}" destId="{C011B281-EE34-4763-99F4-AE430BE767EC}" srcOrd="0" destOrd="1" presId="urn:microsoft.com/office/officeart/2016/7/layout/ChevronBlockProcess"/>
    <dgm:cxn modelId="{A4063765-B08C-47B9-8C60-B14950CE3789}" srcId="{CC94A864-86E2-447E-986A-5C097F88FB6F}" destId="{DA0B8785-969D-4576-9767-75DF01B4F2FB}" srcOrd="0" destOrd="0" parTransId="{103C26C9-CB24-4982-816A-1BCF68A02830}" sibTransId="{36894278-1F1B-4B58-9515-9B98662A3876}"/>
    <dgm:cxn modelId="{EF792167-B37A-4A14-93D2-9882E28A7089}" srcId="{E050C287-C608-463E-931B-6790321D14FE}" destId="{CC94A864-86E2-447E-986A-5C097F88FB6F}" srcOrd="1" destOrd="0" parTransId="{745B49E4-7127-45D0-8D13-5F26392BF5AD}" sibTransId="{D3F5EAD6-F39D-4A58-8389-1A670E7A0021}"/>
    <dgm:cxn modelId="{6BAE6D6A-D14B-4274-BA7D-3B1528F47620}" type="presOf" srcId="{29B1D8E6-9E6B-49F3-8B53-A1AF9C28EBF3}" destId="{93778DCB-1D9E-411C-9FC8-00F0988E138F}" srcOrd="0" destOrd="0" presId="urn:microsoft.com/office/officeart/2016/7/layout/ChevronBlockProcess"/>
    <dgm:cxn modelId="{A273F06E-632E-4BFA-8B48-4F413CA23164}" type="presOf" srcId="{AFB0C920-7FAD-4858-9296-C3003B4498B8}" destId="{93778DCB-1D9E-411C-9FC8-00F0988E138F}" srcOrd="0" destOrd="1" presId="urn:microsoft.com/office/officeart/2016/7/layout/ChevronBlockProcess"/>
    <dgm:cxn modelId="{841A116F-F1FC-4D62-8E30-AC3E242E6A34}" type="presOf" srcId="{E43706AE-0650-4904-9F5B-B12336FFD80E}" destId="{15F1165B-ACAC-486C-9532-DAC5D68C37FD}" srcOrd="0" destOrd="2" presId="urn:microsoft.com/office/officeart/2016/7/layout/ChevronBlockProcess"/>
    <dgm:cxn modelId="{92253B7F-B9F5-4F45-98F9-292D74EED048}" srcId="{CC94A864-86E2-447E-986A-5C097F88FB6F}" destId="{E1A59D9D-DBFC-480D-9361-F57839EBE8DF}" srcOrd="1" destOrd="0" parTransId="{CAC40E4B-FE0E-4E09-868E-F1563AE351A9}" sibTransId="{6686C083-1C3B-4F4A-97B6-904E1235CC11}"/>
    <dgm:cxn modelId="{29114288-A547-41C0-B82C-A112678339AE}" srcId="{E050C287-C608-463E-931B-6790321D14FE}" destId="{57BD0B8A-09BB-4B81-9B59-0D7EE07F0D2A}" srcOrd="2" destOrd="0" parTransId="{C0BA6109-E81F-4B76-A223-1DABCB176E1C}" sibTransId="{BE2748AA-89D4-4441-889C-6502F97CAE35}"/>
    <dgm:cxn modelId="{56D05A89-CADC-445D-9394-0EAD6B81EA55}" srcId="{83C9C3A8-4866-4D08-BDB9-7DB9D81A94C1}" destId="{29B1D8E6-9E6B-49F3-8B53-A1AF9C28EBF3}" srcOrd="0" destOrd="0" parTransId="{824A814B-9C2B-435C-AB14-CEAD5883AA0E}" sibTransId="{D6EA6C77-8A84-478C-BD43-69C4F56286C1}"/>
    <dgm:cxn modelId="{D10A5F93-31AA-4797-8755-CCD51BCA92AF}" type="presOf" srcId="{57BD0B8A-09BB-4B81-9B59-0D7EE07F0D2A}" destId="{57FC92F4-7F01-4D5D-B898-C2F089233131}" srcOrd="0" destOrd="0" presId="urn:microsoft.com/office/officeart/2016/7/layout/ChevronBlockProcess"/>
    <dgm:cxn modelId="{444BD29C-DEBC-4081-B3CE-24B853250EB9}" srcId="{E050C287-C608-463E-931B-6790321D14FE}" destId="{3ED9DF84-5C3C-4A74-9BBA-37AACDE241CE}" srcOrd="0" destOrd="0" parTransId="{6C43271A-7C76-49C4-B7DC-8D53E86804AA}" sibTransId="{8EE812E5-E450-4102-BB95-5A2175573E07}"/>
    <dgm:cxn modelId="{158722BD-C754-4B83-8DA1-CC85C5E6DC06}" srcId="{57BD0B8A-09BB-4B81-9B59-0D7EE07F0D2A}" destId="{3B9F86D9-E24B-4AB9-851D-C3BF227C44E7}" srcOrd="1" destOrd="0" parTransId="{FCCDF37E-BAA4-46B9-BD57-B414412E289D}" sibTransId="{AFAD1F2A-0A8D-48E3-9BC9-84DFFB251D1B}"/>
    <dgm:cxn modelId="{A47100C1-5EC3-46F3-9A85-DB536881F0A8}" srcId="{83C9C3A8-4866-4D08-BDB9-7DB9D81A94C1}" destId="{AFB0C920-7FAD-4858-9296-C3003B4498B8}" srcOrd="1" destOrd="0" parTransId="{E81B118B-AC47-4465-9CB8-A3CFA4F2D1FE}" sibTransId="{E9B31D48-CA68-4A56-9870-0B3D65620A9F}"/>
    <dgm:cxn modelId="{9F1C81C3-21C5-4543-99D7-E92D5B467692}" srcId="{3ED9DF84-5C3C-4A74-9BBA-37AACDE241CE}" destId="{E43706AE-0650-4904-9F5B-B12336FFD80E}" srcOrd="2" destOrd="0" parTransId="{34C69E96-B981-4F2E-8CF1-EEB74A7ADD10}" sibTransId="{6FF5D4F9-1A88-4318-90F3-7FEFFD79CB80}"/>
    <dgm:cxn modelId="{DAC78AC5-8B43-49C0-9DF5-1F25A68BA106}" srcId="{57BD0B8A-09BB-4B81-9B59-0D7EE07F0D2A}" destId="{4D71A383-9DFB-4D84-9527-977AF43E9ED8}" srcOrd="0" destOrd="0" parTransId="{A0A7F38F-83C2-4D69-8904-C1D488B28F08}" sibTransId="{A7AECDEF-15C7-4BAF-90B0-DFC923CD921B}"/>
    <dgm:cxn modelId="{4692EAC8-C068-4F41-A8AC-6D291C813C5D}" type="presOf" srcId="{3B9F86D9-E24B-4AB9-851D-C3BF227C44E7}" destId="{052F5715-D2A3-46B2-8C25-FAB9003D9029}" srcOrd="0" destOrd="1" presId="urn:microsoft.com/office/officeart/2016/7/layout/ChevronBlockProcess"/>
    <dgm:cxn modelId="{BA95BFD2-7A0F-45FD-ABEF-94EB7096E25B}" srcId="{E050C287-C608-463E-931B-6790321D14FE}" destId="{83C9C3A8-4866-4D08-BDB9-7DB9D81A94C1}" srcOrd="3" destOrd="0" parTransId="{3DD8691E-288F-4C41-98F1-83A9580E7E1A}" sibTransId="{13E71873-D337-4B08-BC5A-387ED4018DEC}"/>
    <dgm:cxn modelId="{9B115ED3-0301-47CD-BC20-863E430515E0}" type="presOf" srcId="{3ED9DF84-5C3C-4A74-9BBA-37AACDE241CE}" destId="{9AFCA31F-8B40-49E7-86D3-FF96D74CC474}" srcOrd="0" destOrd="0" presId="urn:microsoft.com/office/officeart/2016/7/layout/ChevronBlockProcess"/>
    <dgm:cxn modelId="{1D8A83D7-5961-43CD-8A5A-4474620B0435}" type="presOf" srcId="{4D71A383-9DFB-4D84-9527-977AF43E9ED8}" destId="{052F5715-D2A3-46B2-8C25-FAB9003D9029}" srcOrd="0" destOrd="0" presId="urn:microsoft.com/office/officeart/2016/7/layout/ChevronBlockProcess"/>
    <dgm:cxn modelId="{C53DEED7-2E35-4361-B018-92567947C7BE}" type="presOf" srcId="{38134BAF-F256-42FD-850E-8E5C2E844596}" destId="{052F5715-D2A3-46B2-8C25-FAB9003D9029}" srcOrd="0" destOrd="2" presId="urn:microsoft.com/office/officeart/2016/7/layout/ChevronBlockProcess"/>
    <dgm:cxn modelId="{D5E3B7DD-6817-465A-A564-F21667772F88}" srcId="{57BD0B8A-09BB-4B81-9B59-0D7EE07F0D2A}" destId="{38134BAF-F256-42FD-850E-8E5C2E844596}" srcOrd="2" destOrd="0" parTransId="{DC420345-1611-4537-A39C-02782E6F5E6F}" sibTransId="{828C3645-7182-47BD-95A9-205930F141D4}"/>
    <dgm:cxn modelId="{15F7B9F7-85CC-4F6D-91C3-7A0F36F81DBA}" srcId="{3ED9DF84-5C3C-4A74-9BBA-37AACDE241CE}" destId="{455A9B7A-EE71-4DC8-A840-87780A909832}" srcOrd="1" destOrd="0" parTransId="{7D171A06-8E83-4871-B912-C748EC4E9D3F}" sibTransId="{AC531240-C30B-4EE4-97F1-69BA003150D4}"/>
    <dgm:cxn modelId="{15B2B8FB-0A8D-42A0-96EA-AE9DADAF47E0}" type="presOf" srcId="{DA0B8785-969D-4576-9767-75DF01B4F2FB}" destId="{C011B281-EE34-4763-99F4-AE430BE767EC}" srcOrd="0" destOrd="0" presId="urn:microsoft.com/office/officeart/2016/7/layout/ChevronBlockProcess"/>
    <dgm:cxn modelId="{63C7DDE8-46B0-4CF3-A26B-72359252ED8A}" type="presParOf" srcId="{E11E0EC5-DDA1-4EB0-A7F1-8D01608E426F}" destId="{2817A7D5-7E8B-471D-BA7D-770CC4845410}" srcOrd="0" destOrd="0" presId="urn:microsoft.com/office/officeart/2016/7/layout/ChevronBlockProcess"/>
    <dgm:cxn modelId="{AC21A1A9-08FA-4C69-A859-3AB71F66B75C}" type="presParOf" srcId="{2817A7D5-7E8B-471D-BA7D-770CC4845410}" destId="{9AFCA31F-8B40-49E7-86D3-FF96D74CC474}" srcOrd="0" destOrd="0" presId="urn:microsoft.com/office/officeart/2016/7/layout/ChevronBlockProcess"/>
    <dgm:cxn modelId="{293FE9D5-DFC5-486E-9068-32F904A1CDAC}" type="presParOf" srcId="{2817A7D5-7E8B-471D-BA7D-770CC4845410}" destId="{15F1165B-ACAC-486C-9532-DAC5D68C37FD}" srcOrd="1" destOrd="0" presId="urn:microsoft.com/office/officeart/2016/7/layout/ChevronBlockProcess"/>
    <dgm:cxn modelId="{2FD80C70-A553-44B0-A57C-8A71402AFE57}" type="presParOf" srcId="{E11E0EC5-DDA1-4EB0-A7F1-8D01608E426F}" destId="{4DDA7913-7A8D-4436-B9AB-92554645BD16}" srcOrd="1" destOrd="0" presId="urn:microsoft.com/office/officeart/2016/7/layout/ChevronBlockProcess"/>
    <dgm:cxn modelId="{DD1CF534-F7E2-4E41-947F-F6088F37F258}" type="presParOf" srcId="{E11E0EC5-DDA1-4EB0-A7F1-8D01608E426F}" destId="{96D0271D-DE4B-48F0-A289-C592BA2000E7}" srcOrd="2" destOrd="0" presId="urn:microsoft.com/office/officeart/2016/7/layout/ChevronBlockProcess"/>
    <dgm:cxn modelId="{E6C04647-A7AC-44A8-BBB3-552DF7ED54B3}" type="presParOf" srcId="{96D0271D-DE4B-48F0-A289-C592BA2000E7}" destId="{C09460F8-DBA7-4F36-AB0E-B5941A9AEB1E}" srcOrd="0" destOrd="0" presId="urn:microsoft.com/office/officeart/2016/7/layout/ChevronBlockProcess"/>
    <dgm:cxn modelId="{8DD1B47F-B07B-4A62-9055-72688D909565}" type="presParOf" srcId="{96D0271D-DE4B-48F0-A289-C592BA2000E7}" destId="{C011B281-EE34-4763-99F4-AE430BE767EC}" srcOrd="1" destOrd="0" presId="urn:microsoft.com/office/officeart/2016/7/layout/ChevronBlockProcess"/>
    <dgm:cxn modelId="{0168E1A9-0350-4551-BA07-5365BA9029C9}" type="presParOf" srcId="{E11E0EC5-DDA1-4EB0-A7F1-8D01608E426F}" destId="{4D0CBAC7-AFAE-457D-B99E-61389FFBBA1D}" srcOrd="3" destOrd="0" presId="urn:microsoft.com/office/officeart/2016/7/layout/ChevronBlockProcess"/>
    <dgm:cxn modelId="{5A1A3F0D-244C-4EF2-962F-D149C6C19F94}" type="presParOf" srcId="{E11E0EC5-DDA1-4EB0-A7F1-8D01608E426F}" destId="{DD2E9493-C286-43B6-AC07-A16B64FC376E}" srcOrd="4" destOrd="0" presId="urn:microsoft.com/office/officeart/2016/7/layout/ChevronBlockProcess"/>
    <dgm:cxn modelId="{77AC6148-E02B-4BA9-A90B-DD7C55052C64}" type="presParOf" srcId="{DD2E9493-C286-43B6-AC07-A16B64FC376E}" destId="{57FC92F4-7F01-4D5D-B898-C2F089233131}" srcOrd="0" destOrd="0" presId="urn:microsoft.com/office/officeart/2016/7/layout/ChevronBlockProcess"/>
    <dgm:cxn modelId="{96D73242-3CF2-41CC-9E0B-E9D9B2A39A96}" type="presParOf" srcId="{DD2E9493-C286-43B6-AC07-A16B64FC376E}" destId="{052F5715-D2A3-46B2-8C25-FAB9003D9029}" srcOrd="1" destOrd="0" presId="urn:microsoft.com/office/officeart/2016/7/layout/ChevronBlockProcess"/>
    <dgm:cxn modelId="{6E20E9EC-B9AD-4914-93ED-7677ED36B845}" type="presParOf" srcId="{E11E0EC5-DDA1-4EB0-A7F1-8D01608E426F}" destId="{B28ED4C9-85F4-4F23-AE29-EF3B90365103}" srcOrd="5" destOrd="0" presId="urn:microsoft.com/office/officeart/2016/7/layout/ChevronBlockProcess"/>
    <dgm:cxn modelId="{5929D602-2F25-4813-8FD3-4B947C66C491}" type="presParOf" srcId="{E11E0EC5-DDA1-4EB0-A7F1-8D01608E426F}" destId="{59425668-E3E0-42F6-AEDE-B0849754D634}" srcOrd="6" destOrd="0" presId="urn:microsoft.com/office/officeart/2016/7/layout/ChevronBlockProcess"/>
    <dgm:cxn modelId="{7BEF0C43-AA02-4E89-A128-3A073538DABF}" type="presParOf" srcId="{59425668-E3E0-42F6-AEDE-B0849754D634}" destId="{A92334B7-5902-4CEE-97F0-DD267A0C1914}" srcOrd="0" destOrd="0" presId="urn:microsoft.com/office/officeart/2016/7/layout/ChevronBlockProcess"/>
    <dgm:cxn modelId="{4FC612F4-8328-4271-9814-DCCB130DD140}" type="presParOf" srcId="{59425668-E3E0-42F6-AEDE-B0849754D634}" destId="{93778DCB-1D9E-411C-9FC8-00F0988E138F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000F68-EE0A-46D4-871C-83D9D7DE84ED}" type="doc">
      <dgm:prSet loTypeId="urn:microsoft.com/office/officeart/2005/8/layout/hList1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842E654-077C-4178-91C4-C2AC02C0B5E8}">
      <dgm:prSet/>
      <dgm:spPr/>
      <dgm:t>
        <a:bodyPr/>
        <a:lstStyle/>
        <a:p>
          <a:r>
            <a:rPr lang="en-GB" b="1"/>
            <a:t>Brand Identity:</a:t>
          </a:r>
          <a:endParaRPr lang="en-US"/>
        </a:p>
      </dgm:t>
    </dgm:pt>
    <dgm:pt modelId="{D7394D24-B5F8-48D0-A5AE-BFD202C2E37E}" type="parTrans" cxnId="{70B9727C-6BEC-429D-84E6-66B8DA1CF9D3}">
      <dgm:prSet/>
      <dgm:spPr/>
      <dgm:t>
        <a:bodyPr/>
        <a:lstStyle/>
        <a:p>
          <a:endParaRPr lang="en-US"/>
        </a:p>
      </dgm:t>
    </dgm:pt>
    <dgm:pt modelId="{CF507AC5-F569-4017-B9B0-992FD1BFBFC4}" type="sibTrans" cxnId="{70B9727C-6BEC-429D-84E6-66B8DA1CF9D3}">
      <dgm:prSet/>
      <dgm:spPr/>
      <dgm:t>
        <a:bodyPr/>
        <a:lstStyle/>
        <a:p>
          <a:endParaRPr lang="en-US"/>
        </a:p>
      </dgm:t>
    </dgm:pt>
    <dgm:pt modelId="{C7047C0A-1066-498B-8422-AEE42C22DF01}">
      <dgm:prSet/>
      <dgm:spPr/>
      <dgm:t>
        <a:bodyPr/>
        <a:lstStyle/>
        <a:p>
          <a:r>
            <a:rPr lang="en-GB" dirty="0"/>
            <a:t>Aesthetic theme, luxury but approachable (</a:t>
          </a:r>
          <a:r>
            <a:rPr lang="en-GB" dirty="0" err="1"/>
            <a:t>Sumelius</a:t>
          </a:r>
          <a:r>
            <a:rPr lang="en-GB" dirty="0"/>
            <a:t>, 2022)</a:t>
          </a:r>
          <a:endParaRPr lang="en-US" dirty="0"/>
        </a:p>
      </dgm:t>
    </dgm:pt>
    <dgm:pt modelId="{6766DEB9-61CD-469D-8231-E3839EA01061}" type="parTrans" cxnId="{EAC92C03-9221-446B-BE9A-6D06DC50EC61}">
      <dgm:prSet/>
      <dgm:spPr/>
      <dgm:t>
        <a:bodyPr/>
        <a:lstStyle/>
        <a:p>
          <a:endParaRPr lang="en-US"/>
        </a:p>
      </dgm:t>
    </dgm:pt>
    <dgm:pt modelId="{096DA5BC-8EA3-4278-9BD5-AEA414604BBF}" type="sibTrans" cxnId="{EAC92C03-9221-446B-BE9A-6D06DC50EC61}">
      <dgm:prSet/>
      <dgm:spPr/>
      <dgm:t>
        <a:bodyPr/>
        <a:lstStyle/>
        <a:p>
          <a:endParaRPr lang="en-US"/>
        </a:p>
      </dgm:t>
    </dgm:pt>
    <dgm:pt modelId="{38A4C8CC-AC1B-4B31-A8FF-B3BF869277A6}">
      <dgm:prSet/>
      <dgm:spPr/>
      <dgm:t>
        <a:bodyPr/>
        <a:lstStyle/>
        <a:p>
          <a:r>
            <a:rPr lang="en-GB" dirty="0"/>
            <a:t>Logo on all digital and print materials</a:t>
          </a:r>
          <a:endParaRPr lang="en-US" dirty="0"/>
        </a:p>
      </dgm:t>
    </dgm:pt>
    <dgm:pt modelId="{DC397C35-88D3-4FF9-9B2A-B8F7590EEEC5}" type="parTrans" cxnId="{D64FA6A8-ED59-4CFD-A0A1-6FAEF50301B0}">
      <dgm:prSet/>
      <dgm:spPr/>
      <dgm:t>
        <a:bodyPr/>
        <a:lstStyle/>
        <a:p>
          <a:endParaRPr lang="en-US"/>
        </a:p>
      </dgm:t>
    </dgm:pt>
    <dgm:pt modelId="{1F685A4A-0C71-42A4-A2E2-D0AC10D38ADD}" type="sibTrans" cxnId="{D64FA6A8-ED59-4CFD-A0A1-6FAEF50301B0}">
      <dgm:prSet/>
      <dgm:spPr/>
      <dgm:t>
        <a:bodyPr/>
        <a:lstStyle/>
        <a:p>
          <a:endParaRPr lang="en-US"/>
        </a:p>
      </dgm:t>
    </dgm:pt>
    <dgm:pt modelId="{3128EF9E-9877-445B-AC29-5762972317C2}">
      <dgm:prSet/>
      <dgm:spPr/>
      <dgm:t>
        <a:bodyPr/>
        <a:lstStyle/>
        <a:p>
          <a:r>
            <a:rPr lang="en-GB" b="1"/>
            <a:t>Marketing Plan:</a:t>
          </a:r>
          <a:endParaRPr lang="en-US"/>
        </a:p>
      </dgm:t>
    </dgm:pt>
    <dgm:pt modelId="{277A672C-7F0B-47DC-A5C4-35027DCAD385}" type="parTrans" cxnId="{483383A7-93E3-4DC8-B558-50FF4D33FB4E}">
      <dgm:prSet/>
      <dgm:spPr/>
      <dgm:t>
        <a:bodyPr/>
        <a:lstStyle/>
        <a:p>
          <a:endParaRPr lang="en-US"/>
        </a:p>
      </dgm:t>
    </dgm:pt>
    <dgm:pt modelId="{B7E8F34D-B72E-4E6B-BA5F-0B413D639B39}" type="sibTrans" cxnId="{483383A7-93E3-4DC8-B558-50FF4D33FB4E}">
      <dgm:prSet/>
      <dgm:spPr/>
      <dgm:t>
        <a:bodyPr/>
        <a:lstStyle/>
        <a:p>
          <a:endParaRPr lang="en-US"/>
        </a:p>
      </dgm:t>
    </dgm:pt>
    <dgm:pt modelId="{8F0788CA-797B-4751-B95A-3ECADC1F55EE}">
      <dgm:prSet/>
      <dgm:spPr/>
      <dgm:t>
        <a:bodyPr/>
        <a:lstStyle/>
        <a:p>
          <a:r>
            <a:rPr lang="en-GB"/>
            <a:t>Instagram &amp; TikTok: Daily posts, lash transformation videos (Lupo &amp; Stroman, 2020)</a:t>
          </a:r>
          <a:endParaRPr lang="en-US"/>
        </a:p>
      </dgm:t>
    </dgm:pt>
    <dgm:pt modelId="{CAB351E3-9F41-4209-B9C4-A8FF607FFC7F}" type="parTrans" cxnId="{89B5C2BF-8AD9-4727-B51F-29AD6937855C}">
      <dgm:prSet/>
      <dgm:spPr/>
      <dgm:t>
        <a:bodyPr/>
        <a:lstStyle/>
        <a:p>
          <a:endParaRPr lang="en-US"/>
        </a:p>
      </dgm:t>
    </dgm:pt>
    <dgm:pt modelId="{B9E5FDCA-7026-4C70-A9B2-39E6799E38F3}" type="sibTrans" cxnId="{89B5C2BF-8AD9-4727-B51F-29AD6937855C}">
      <dgm:prSet/>
      <dgm:spPr/>
      <dgm:t>
        <a:bodyPr/>
        <a:lstStyle/>
        <a:p>
          <a:endParaRPr lang="en-US"/>
        </a:p>
      </dgm:t>
    </dgm:pt>
    <dgm:pt modelId="{F03401E3-F8CC-4CAC-8D5E-A3DC3C301B8C}">
      <dgm:prSet/>
      <dgm:spPr/>
      <dgm:t>
        <a:bodyPr/>
        <a:lstStyle/>
        <a:p>
          <a:r>
            <a:rPr lang="en-GB" dirty="0"/>
            <a:t>Facebook ads targeting local women</a:t>
          </a:r>
          <a:endParaRPr lang="en-US" dirty="0"/>
        </a:p>
      </dgm:t>
    </dgm:pt>
    <dgm:pt modelId="{04082FD0-BC5B-4861-9E5C-D37AEE782486}" type="parTrans" cxnId="{A15F40CD-CA99-439C-B7DF-D7CE8F5BE7C9}">
      <dgm:prSet/>
      <dgm:spPr/>
      <dgm:t>
        <a:bodyPr/>
        <a:lstStyle/>
        <a:p>
          <a:endParaRPr lang="en-US"/>
        </a:p>
      </dgm:t>
    </dgm:pt>
    <dgm:pt modelId="{EBD76F08-4489-49A6-81A4-D4EB6D34F69B}" type="sibTrans" cxnId="{A15F40CD-CA99-439C-B7DF-D7CE8F5BE7C9}">
      <dgm:prSet/>
      <dgm:spPr/>
      <dgm:t>
        <a:bodyPr/>
        <a:lstStyle/>
        <a:p>
          <a:endParaRPr lang="en-US"/>
        </a:p>
      </dgm:t>
    </dgm:pt>
    <dgm:pt modelId="{CB039756-9C2D-4239-84B0-8AFDECB04C0D}">
      <dgm:prSet/>
      <dgm:spPr/>
      <dgm:t>
        <a:bodyPr/>
        <a:lstStyle/>
        <a:p>
          <a:r>
            <a:rPr lang="en-GB"/>
            <a:t>Flyers placed in cafés, salons, gyms, universities</a:t>
          </a:r>
          <a:endParaRPr lang="en-US"/>
        </a:p>
      </dgm:t>
    </dgm:pt>
    <dgm:pt modelId="{0FC7BD81-0117-4286-9D5D-131B46B4F153}" type="parTrans" cxnId="{8FA69C58-413A-4D1E-8937-275B155AE688}">
      <dgm:prSet/>
      <dgm:spPr/>
      <dgm:t>
        <a:bodyPr/>
        <a:lstStyle/>
        <a:p>
          <a:endParaRPr lang="en-US"/>
        </a:p>
      </dgm:t>
    </dgm:pt>
    <dgm:pt modelId="{DB3E4288-5A62-4EBB-A622-73FB3A6F5867}" type="sibTrans" cxnId="{8FA69C58-413A-4D1E-8937-275B155AE688}">
      <dgm:prSet/>
      <dgm:spPr/>
      <dgm:t>
        <a:bodyPr/>
        <a:lstStyle/>
        <a:p>
          <a:endParaRPr lang="en-US"/>
        </a:p>
      </dgm:t>
    </dgm:pt>
    <dgm:pt modelId="{F6D52D0F-BB0D-44CC-88FB-3EA8B9C529EC}">
      <dgm:prSet/>
      <dgm:spPr/>
      <dgm:t>
        <a:bodyPr/>
        <a:lstStyle/>
        <a:p>
          <a:r>
            <a:rPr lang="en-GB"/>
            <a:t>QR-code business cards (Jan 2025 launch)</a:t>
          </a:r>
          <a:endParaRPr lang="en-US"/>
        </a:p>
      </dgm:t>
    </dgm:pt>
    <dgm:pt modelId="{FC902D3E-4B47-4F01-B727-FAC7638B1AE3}" type="parTrans" cxnId="{B5DDAEBE-CFFA-4732-86AD-5004B4A7F5B2}">
      <dgm:prSet/>
      <dgm:spPr/>
      <dgm:t>
        <a:bodyPr/>
        <a:lstStyle/>
        <a:p>
          <a:endParaRPr lang="en-US"/>
        </a:p>
      </dgm:t>
    </dgm:pt>
    <dgm:pt modelId="{E7722A7E-A7A5-4B3F-89F0-A864116389B4}" type="sibTrans" cxnId="{B5DDAEBE-CFFA-4732-86AD-5004B4A7F5B2}">
      <dgm:prSet/>
      <dgm:spPr/>
      <dgm:t>
        <a:bodyPr/>
        <a:lstStyle/>
        <a:p>
          <a:endParaRPr lang="en-US"/>
        </a:p>
      </dgm:t>
    </dgm:pt>
    <dgm:pt modelId="{3689E982-BE7D-4D74-9709-DC664070D76D}">
      <dgm:prSet/>
      <dgm:spPr/>
      <dgm:t>
        <a:bodyPr/>
        <a:lstStyle/>
        <a:p>
          <a:r>
            <a:rPr lang="en-GB" b="1"/>
            <a:t>Promotions:</a:t>
          </a:r>
          <a:endParaRPr lang="en-US"/>
        </a:p>
      </dgm:t>
    </dgm:pt>
    <dgm:pt modelId="{F5F7B9E4-EB7A-433E-B6A4-947AE8004B7B}" type="parTrans" cxnId="{4978E39D-D2C0-4A2F-8175-89FE3CD171EE}">
      <dgm:prSet/>
      <dgm:spPr/>
      <dgm:t>
        <a:bodyPr/>
        <a:lstStyle/>
        <a:p>
          <a:endParaRPr lang="en-US"/>
        </a:p>
      </dgm:t>
    </dgm:pt>
    <dgm:pt modelId="{BFC4FD95-AAED-41D1-A7E0-E004FB579C1C}" type="sibTrans" cxnId="{4978E39D-D2C0-4A2F-8175-89FE3CD171EE}">
      <dgm:prSet/>
      <dgm:spPr/>
      <dgm:t>
        <a:bodyPr/>
        <a:lstStyle/>
        <a:p>
          <a:endParaRPr lang="en-US"/>
        </a:p>
      </dgm:t>
    </dgm:pt>
    <dgm:pt modelId="{E3008452-740E-4821-BA35-F6EB023F39A9}">
      <dgm:prSet/>
      <dgm:spPr/>
      <dgm:t>
        <a:bodyPr/>
        <a:lstStyle/>
        <a:p>
          <a:r>
            <a:rPr lang="en-GB" dirty="0"/>
            <a:t>Student discount in Jan–Feb</a:t>
          </a:r>
          <a:endParaRPr lang="en-US" dirty="0"/>
        </a:p>
      </dgm:t>
    </dgm:pt>
    <dgm:pt modelId="{E8D33329-6903-4FE4-8680-622548408AD7}" type="parTrans" cxnId="{310C590E-0472-423F-8DD2-04F54C2FDE2F}">
      <dgm:prSet/>
      <dgm:spPr/>
      <dgm:t>
        <a:bodyPr/>
        <a:lstStyle/>
        <a:p>
          <a:endParaRPr lang="en-US"/>
        </a:p>
      </dgm:t>
    </dgm:pt>
    <dgm:pt modelId="{951462E6-857E-4E1F-9D2F-4926AE3E8FAA}" type="sibTrans" cxnId="{310C590E-0472-423F-8DD2-04F54C2FDE2F}">
      <dgm:prSet/>
      <dgm:spPr/>
      <dgm:t>
        <a:bodyPr/>
        <a:lstStyle/>
        <a:p>
          <a:endParaRPr lang="en-US"/>
        </a:p>
      </dgm:t>
    </dgm:pt>
    <dgm:pt modelId="{B16B2405-3280-462F-B059-834E60DC3929}">
      <dgm:prSet/>
      <dgm:spPr/>
      <dgm:t>
        <a:bodyPr/>
        <a:lstStyle/>
        <a:p>
          <a:r>
            <a:rPr lang="en-GB"/>
            <a:t>Loyalty cards + referral program by Feb (Fu &amp; Pang, 2018)</a:t>
          </a:r>
          <a:endParaRPr lang="en-US"/>
        </a:p>
      </dgm:t>
    </dgm:pt>
    <dgm:pt modelId="{CA564AFE-0292-49DA-B999-E2B11280557B}" type="parTrans" cxnId="{85CA6675-1B49-46DF-9507-F644B374435C}">
      <dgm:prSet/>
      <dgm:spPr/>
      <dgm:t>
        <a:bodyPr/>
        <a:lstStyle/>
        <a:p>
          <a:endParaRPr lang="en-US"/>
        </a:p>
      </dgm:t>
    </dgm:pt>
    <dgm:pt modelId="{7B9A1656-8816-4950-85F6-968520285107}" type="sibTrans" cxnId="{85CA6675-1B49-46DF-9507-F644B374435C}">
      <dgm:prSet/>
      <dgm:spPr/>
      <dgm:t>
        <a:bodyPr/>
        <a:lstStyle/>
        <a:p>
          <a:endParaRPr lang="en-US"/>
        </a:p>
      </dgm:t>
    </dgm:pt>
    <dgm:pt modelId="{86442E78-081A-4FEC-9EFF-A2D5CD27E94E}">
      <dgm:prSet/>
      <dgm:spPr/>
      <dgm:t>
        <a:bodyPr/>
        <a:lstStyle/>
        <a:p>
          <a:r>
            <a:rPr lang="en-GB" b="1"/>
            <a:t>Goals by March 2025:</a:t>
          </a:r>
          <a:endParaRPr lang="en-US"/>
        </a:p>
      </dgm:t>
    </dgm:pt>
    <dgm:pt modelId="{BCDFAC1D-A7B2-4876-BE41-8B9033F12DD4}" type="parTrans" cxnId="{92505E7D-AE10-41BA-9124-9B70084F2090}">
      <dgm:prSet/>
      <dgm:spPr/>
      <dgm:t>
        <a:bodyPr/>
        <a:lstStyle/>
        <a:p>
          <a:endParaRPr lang="en-US"/>
        </a:p>
      </dgm:t>
    </dgm:pt>
    <dgm:pt modelId="{4CBD4EC5-2958-45E7-BFE6-A2BD5DB7F260}" type="sibTrans" cxnId="{92505E7D-AE10-41BA-9124-9B70084F2090}">
      <dgm:prSet/>
      <dgm:spPr/>
      <dgm:t>
        <a:bodyPr/>
        <a:lstStyle/>
        <a:p>
          <a:endParaRPr lang="en-US"/>
        </a:p>
      </dgm:t>
    </dgm:pt>
    <dgm:pt modelId="{9D6DD639-A72A-40CB-8B17-E7D16B14E5E3}">
      <dgm:prSet/>
      <dgm:spPr/>
      <dgm:t>
        <a:bodyPr/>
        <a:lstStyle/>
        <a:p>
          <a:r>
            <a:rPr lang="en-GB" dirty="0"/>
            <a:t>500+ followers per platform</a:t>
          </a:r>
          <a:endParaRPr lang="en-US" dirty="0"/>
        </a:p>
      </dgm:t>
    </dgm:pt>
    <dgm:pt modelId="{B7752785-DEBE-4398-8627-5BAA349CB60F}" type="parTrans" cxnId="{F22A2CB6-A575-405F-8EBC-167CFC14A291}">
      <dgm:prSet/>
      <dgm:spPr/>
      <dgm:t>
        <a:bodyPr/>
        <a:lstStyle/>
        <a:p>
          <a:endParaRPr lang="en-US"/>
        </a:p>
      </dgm:t>
    </dgm:pt>
    <dgm:pt modelId="{1C1E416A-5C34-45C4-8DB3-F84072249E8E}" type="sibTrans" cxnId="{F22A2CB6-A575-405F-8EBC-167CFC14A291}">
      <dgm:prSet/>
      <dgm:spPr/>
      <dgm:t>
        <a:bodyPr/>
        <a:lstStyle/>
        <a:p>
          <a:endParaRPr lang="en-US"/>
        </a:p>
      </dgm:t>
    </dgm:pt>
    <dgm:pt modelId="{AB127C00-A7AF-421A-8A9D-9F3A26F04E09}">
      <dgm:prSet/>
      <dgm:spPr/>
      <dgm:t>
        <a:bodyPr/>
        <a:lstStyle/>
        <a:p>
          <a:r>
            <a:rPr lang="en-GB"/>
            <a:t>20% monthly increase in bookings</a:t>
          </a:r>
          <a:endParaRPr lang="en-US"/>
        </a:p>
      </dgm:t>
    </dgm:pt>
    <dgm:pt modelId="{CEBE0D61-731B-4700-B3B9-EE7967719527}" type="parTrans" cxnId="{E6573373-3922-41FE-92E4-018BF4C9FFF2}">
      <dgm:prSet/>
      <dgm:spPr/>
      <dgm:t>
        <a:bodyPr/>
        <a:lstStyle/>
        <a:p>
          <a:endParaRPr lang="en-US"/>
        </a:p>
      </dgm:t>
    </dgm:pt>
    <dgm:pt modelId="{36D189D0-9AD0-4BEC-829F-D922EE5D2309}" type="sibTrans" cxnId="{E6573373-3922-41FE-92E4-018BF4C9FFF2}">
      <dgm:prSet/>
      <dgm:spPr/>
      <dgm:t>
        <a:bodyPr/>
        <a:lstStyle/>
        <a:p>
          <a:endParaRPr lang="en-US"/>
        </a:p>
      </dgm:t>
    </dgm:pt>
    <dgm:pt modelId="{68385AD4-1004-4383-A638-41CC98CCE7BF}">
      <dgm:prSet/>
      <dgm:spPr/>
      <dgm:t>
        <a:bodyPr/>
        <a:lstStyle/>
        <a:p>
          <a:r>
            <a:rPr lang="en-GB"/>
            <a:t>50+ referral sign-ups</a:t>
          </a:r>
          <a:endParaRPr lang="en-US"/>
        </a:p>
      </dgm:t>
    </dgm:pt>
    <dgm:pt modelId="{2F1F1554-0C95-4834-B325-F89F66965226}" type="parTrans" cxnId="{0408AA80-EE83-4D1E-B0E3-4B275103B1DE}">
      <dgm:prSet/>
      <dgm:spPr/>
      <dgm:t>
        <a:bodyPr/>
        <a:lstStyle/>
        <a:p>
          <a:endParaRPr lang="en-US"/>
        </a:p>
      </dgm:t>
    </dgm:pt>
    <dgm:pt modelId="{256AFEF2-6970-46DA-BBDC-56A03F236FA8}" type="sibTrans" cxnId="{0408AA80-EE83-4D1E-B0E3-4B275103B1DE}">
      <dgm:prSet/>
      <dgm:spPr/>
      <dgm:t>
        <a:bodyPr/>
        <a:lstStyle/>
        <a:p>
          <a:endParaRPr lang="en-US"/>
        </a:p>
      </dgm:t>
    </dgm:pt>
    <dgm:pt modelId="{8A602D09-9D5F-4C91-B279-E388F3C0CEF3}" type="pres">
      <dgm:prSet presAssocID="{8B000F68-EE0A-46D4-871C-83D9D7DE84ED}" presName="Name0" presStyleCnt="0">
        <dgm:presLayoutVars>
          <dgm:dir/>
          <dgm:animLvl val="lvl"/>
          <dgm:resizeHandles val="exact"/>
        </dgm:presLayoutVars>
      </dgm:prSet>
      <dgm:spPr/>
    </dgm:pt>
    <dgm:pt modelId="{06913DE7-4766-4394-8250-6FF6C37C36EE}" type="pres">
      <dgm:prSet presAssocID="{2842E654-077C-4178-91C4-C2AC02C0B5E8}" presName="composite" presStyleCnt="0"/>
      <dgm:spPr/>
    </dgm:pt>
    <dgm:pt modelId="{E3F691CA-323E-4071-B085-E7FE6D995B4E}" type="pres">
      <dgm:prSet presAssocID="{2842E654-077C-4178-91C4-C2AC02C0B5E8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F78CA88F-9F9F-4BD7-8C61-018BA9D1D87D}" type="pres">
      <dgm:prSet presAssocID="{2842E654-077C-4178-91C4-C2AC02C0B5E8}" presName="desTx" presStyleLbl="alignAccFollowNode1" presStyleIdx="0" presStyleCnt="4">
        <dgm:presLayoutVars>
          <dgm:bulletEnabled val="1"/>
        </dgm:presLayoutVars>
      </dgm:prSet>
      <dgm:spPr/>
    </dgm:pt>
    <dgm:pt modelId="{20E4E21F-FEC5-4197-9EAC-494422B9C48B}" type="pres">
      <dgm:prSet presAssocID="{CF507AC5-F569-4017-B9B0-992FD1BFBFC4}" presName="space" presStyleCnt="0"/>
      <dgm:spPr/>
    </dgm:pt>
    <dgm:pt modelId="{187A9F03-0FEA-4B91-8231-EA29DFC05056}" type="pres">
      <dgm:prSet presAssocID="{3128EF9E-9877-445B-AC29-5762972317C2}" presName="composite" presStyleCnt="0"/>
      <dgm:spPr/>
    </dgm:pt>
    <dgm:pt modelId="{69B233FA-9770-4942-A0C1-F4D1A1994176}" type="pres">
      <dgm:prSet presAssocID="{3128EF9E-9877-445B-AC29-5762972317C2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20E71BDD-31F1-4B46-9D46-5CF860EE02BB}" type="pres">
      <dgm:prSet presAssocID="{3128EF9E-9877-445B-AC29-5762972317C2}" presName="desTx" presStyleLbl="alignAccFollowNode1" presStyleIdx="1" presStyleCnt="4">
        <dgm:presLayoutVars>
          <dgm:bulletEnabled val="1"/>
        </dgm:presLayoutVars>
      </dgm:prSet>
      <dgm:spPr/>
    </dgm:pt>
    <dgm:pt modelId="{F1FA9EA5-D282-47A5-8CD4-02A507BE5161}" type="pres">
      <dgm:prSet presAssocID="{B7E8F34D-B72E-4E6B-BA5F-0B413D639B39}" presName="space" presStyleCnt="0"/>
      <dgm:spPr/>
    </dgm:pt>
    <dgm:pt modelId="{71701767-9CA6-416F-9B71-9060FDEAC6F3}" type="pres">
      <dgm:prSet presAssocID="{3689E982-BE7D-4D74-9709-DC664070D76D}" presName="composite" presStyleCnt="0"/>
      <dgm:spPr/>
    </dgm:pt>
    <dgm:pt modelId="{4CDC8F26-0FAE-4185-AD6B-FCB5AFDE01DD}" type="pres">
      <dgm:prSet presAssocID="{3689E982-BE7D-4D74-9709-DC664070D76D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4837F2F5-CEC4-45A8-97D2-73D366936DDF}" type="pres">
      <dgm:prSet presAssocID="{3689E982-BE7D-4D74-9709-DC664070D76D}" presName="desTx" presStyleLbl="alignAccFollowNode1" presStyleIdx="2" presStyleCnt="4">
        <dgm:presLayoutVars>
          <dgm:bulletEnabled val="1"/>
        </dgm:presLayoutVars>
      </dgm:prSet>
      <dgm:spPr/>
    </dgm:pt>
    <dgm:pt modelId="{FCB0288A-EBCE-413A-BE7A-692AE95D3EE7}" type="pres">
      <dgm:prSet presAssocID="{BFC4FD95-AAED-41D1-A7E0-E004FB579C1C}" presName="space" presStyleCnt="0"/>
      <dgm:spPr/>
    </dgm:pt>
    <dgm:pt modelId="{87D7DB0D-16FE-459A-8773-5331D8AC47C8}" type="pres">
      <dgm:prSet presAssocID="{86442E78-081A-4FEC-9EFF-A2D5CD27E94E}" presName="composite" presStyleCnt="0"/>
      <dgm:spPr/>
    </dgm:pt>
    <dgm:pt modelId="{E2E60C2A-721D-4548-A53C-8D4F23F55894}" type="pres">
      <dgm:prSet presAssocID="{86442E78-081A-4FEC-9EFF-A2D5CD27E94E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EDD9D472-37CC-44B8-8AFA-3828A56913B1}" type="pres">
      <dgm:prSet presAssocID="{86442E78-081A-4FEC-9EFF-A2D5CD27E94E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04D97B00-87D0-4691-962C-2A7103030709}" type="presOf" srcId="{9D6DD639-A72A-40CB-8B17-E7D16B14E5E3}" destId="{EDD9D472-37CC-44B8-8AFA-3828A56913B1}" srcOrd="0" destOrd="0" presId="urn:microsoft.com/office/officeart/2005/8/layout/hList1"/>
    <dgm:cxn modelId="{EAC92C03-9221-446B-BE9A-6D06DC50EC61}" srcId="{2842E654-077C-4178-91C4-C2AC02C0B5E8}" destId="{C7047C0A-1066-498B-8422-AEE42C22DF01}" srcOrd="0" destOrd="0" parTransId="{6766DEB9-61CD-469D-8231-E3839EA01061}" sibTransId="{096DA5BC-8EA3-4278-9BD5-AEA414604BBF}"/>
    <dgm:cxn modelId="{F0387E08-6511-4FF8-82B9-253AB2766014}" type="presOf" srcId="{2842E654-077C-4178-91C4-C2AC02C0B5E8}" destId="{E3F691CA-323E-4071-B085-E7FE6D995B4E}" srcOrd="0" destOrd="0" presId="urn:microsoft.com/office/officeart/2005/8/layout/hList1"/>
    <dgm:cxn modelId="{310C590E-0472-423F-8DD2-04F54C2FDE2F}" srcId="{3689E982-BE7D-4D74-9709-DC664070D76D}" destId="{E3008452-740E-4821-BA35-F6EB023F39A9}" srcOrd="0" destOrd="0" parTransId="{E8D33329-6903-4FE4-8680-622548408AD7}" sibTransId="{951462E6-857E-4E1F-9D2F-4926AE3E8FAA}"/>
    <dgm:cxn modelId="{DFBB5E14-47FC-4E77-AA80-0A668F2E8819}" type="presOf" srcId="{68385AD4-1004-4383-A638-41CC98CCE7BF}" destId="{EDD9D472-37CC-44B8-8AFA-3828A56913B1}" srcOrd="0" destOrd="2" presId="urn:microsoft.com/office/officeart/2005/8/layout/hList1"/>
    <dgm:cxn modelId="{4BDFA75C-C155-4AAA-91F8-81C92EA8B538}" type="presOf" srcId="{3128EF9E-9877-445B-AC29-5762972317C2}" destId="{69B233FA-9770-4942-A0C1-F4D1A1994176}" srcOrd="0" destOrd="0" presId="urn:microsoft.com/office/officeart/2005/8/layout/hList1"/>
    <dgm:cxn modelId="{2AEAAE44-4020-4A8B-96BB-BC689F30097F}" type="presOf" srcId="{E3008452-740E-4821-BA35-F6EB023F39A9}" destId="{4837F2F5-CEC4-45A8-97D2-73D366936DDF}" srcOrd="0" destOrd="0" presId="urn:microsoft.com/office/officeart/2005/8/layout/hList1"/>
    <dgm:cxn modelId="{E7376465-C478-4AD1-9BC8-2E68C9CEA744}" type="presOf" srcId="{CB039756-9C2D-4239-84B0-8AFDECB04C0D}" destId="{20E71BDD-31F1-4B46-9D46-5CF860EE02BB}" srcOrd="0" destOrd="2" presId="urn:microsoft.com/office/officeart/2005/8/layout/hList1"/>
    <dgm:cxn modelId="{33955746-E33F-4F1D-8AA6-39EB25E2C4E5}" type="presOf" srcId="{F6D52D0F-BB0D-44CC-88FB-3EA8B9C529EC}" destId="{20E71BDD-31F1-4B46-9D46-5CF860EE02BB}" srcOrd="0" destOrd="3" presId="urn:microsoft.com/office/officeart/2005/8/layout/hList1"/>
    <dgm:cxn modelId="{E6573373-3922-41FE-92E4-018BF4C9FFF2}" srcId="{86442E78-081A-4FEC-9EFF-A2D5CD27E94E}" destId="{AB127C00-A7AF-421A-8A9D-9F3A26F04E09}" srcOrd="1" destOrd="0" parTransId="{CEBE0D61-731B-4700-B3B9-EE7967719527}" sibTransId="{36D189D0-9AD0-4BEC-829F-D922EE5D2309}"/>
    <dgm:cxn modelId="{85CA6675-1B49-46DF-9507-F644B374435C}" srcId="{3689E982-BE7D-4D74-9709-DC664070D76D}" destId="{B16B2405-3280-462F-B059-834E60DC3929}" srcOrd="1" destOrd="0" parTransId="{CA564AFE-0292-49DA-B999-E2B11280557B}" sibTransId="{7B9A1656-8816-4950-85F6-968520285107}"/>
    <dgm:cxn modelId="{8FA69C58-413A-4D1E-8937-275B155AE688}" srcId="{3128EF9E-9877-445B-AC29-5762972317C2}" destId="{CB039756-9C2D-4239-84B0-8AFDECB04C0D}" srcOrd="2" destOrd="0" parTransId="{0FC7BD81-0117-4286-9D5D-131B46B4F153}" sibTransId="{DB3E4288-5A62-4EBB-A622-73FB3A6F5867}"/>
    <dgm:cxn modelId="{D98CD679-19C8-41F7-A397-60F52B858A3C}" type="presOf" srcId="{86442E78-081A-4FEC-9EFF-A2D5CD27E94E}" destId="{E2E60C2A-721D-4548-A53C-8D4F23F55894}" srcOrd="0" destOrd="0" presId="urn:microsoft.com/office/officeart/2005/8/layout/hList1"/>
    <dgm:cxn modelId="{70B9727C-6BEC-429D-84E6-66B8DA1CF9D3}" srcId="{8B000F68-EE0A-46D4-871C-83D9D7DE84ED}" destId="{2842E654-077C-4178-91C4-C2AC02C0B5E8}" srcOrd="0" destOrd="0" parTransId="{D7394D24-B5F8-48D0-A5AE-BFD202C2E37E}" sibTransId="{CF507AC5-F569-4017-B9B0-992FD1BFBFC4}"/>
    <dgm:cxn modelId="{92505E7D-AE10-41BA-9124-9B70084F2090}" srcId="{8B000F68-EE0A-46D4-871C-83D9D7DE84ED}" destId="{86442E78-081A-4FEC-9EFF-A2D5CD27E94E}" srcOrd="3" destOrd="0" parTransId="{BCDFAC1D-A7B2-4876-BE41-8B9033F12DD4}" sibTransId="{4CBD4EC5-2958-45E7-BFE6-A2BD5DB7F260}"/>
    <dgm:cxn modelId="{0408AA80-EE83-4D1E-B0E3-4B275103B1DE}" srcId="{86442E78-081A-4FEC-9EFF-A2D5CD27E94E}" destId="{68385AD4-1004-4383-A638-41CC98CCE7BF}" srcOrd="2" destOrd="0" parTransId="{2F1F1554-0C95-4834-B325-F89F66965226}" sibTransId="{256AFEF2-6970-46DA-BBDC-56A03F236FA8}"/>
    <dgm:cxn modelId="{AB286D85-A8BB-4450-90E9-335FAE7E3801}" type="presOf" srcId="{3689E982-BE7D-4D74-9709-DC664070D76D}" destId="{4CDC8F26-0FAE-4185-AD6B-FCB5AFDE01DD}" srcOrd="0" destOrd="0" presId="urn:microsoft.com/office/officeart/2005/8/layout/hList1"/>
    <dgm:cxn modelId="{4978E39D-D2C0-4A2F-8175-89FE3CD171EE}" srcId="{8B000F68-EE0A-46D4-871C-83D9D7DE84ED}" destId="{3689E982-BE7D-4D74-9709-DC664070D76D}" srcOrd="2" destOrd="0" parTransId="{F5F7B9E4-EB7A-433E-B6A4-947AE8004B7B}" sibTransId="{BFC4FD95-AAED-41D1-A7E0-E004FB579C1C}"/>
    <dgm:cxn modelId="{483383A7-93E3-4DC8-B558-50FF4D33FB4E}" srcId="{8B000F68-EE0A-46D4-871C-83D9D7DE84ED}" destId="{3128EF9E-9877-445B-AC29-5762972317C2}" srcOrd="1" destOrd="0" parTransId="{277A672C-7F0B-47DC-A5C4-35027DCAD385}" sibTransId="{B7E8F34D-B72E-4E6B-BA5F-0B413D639B39}"/>
    <dgm:cxn modelId="{D64FA6A8-ED59-4CFD-A0A1-6FAEF50301B0}" srcId="{2842E654-077C-4178-91C4-C2AC02C0B5E8}" destId="{38A4C8CC-AC1B-4B31-A8FF-B3BF869277A6}" srcOrd="1" destOrd="0" parTransId="{DC397C35-88D3-4FF9-9B2A-B8F7590EEEC5}" sibTransId="{1F685A4A-0C71-42A4-A2E2-D0AC10D38ADD}"/>
    <dgm:cxn modelId="{F22A2CB6-A575-405F-8EBC-167CFC14A291}" srcId="{86442E78-081A-4FEC-9EFF-A2D5CD27E94E}" destId="{9D6DD639-A72A-40CB-8B17-E7D16B14E5E3}" srcOrd="0" destOrd="0" parTransId="{B7752785-DEBE-4398-8627-5BAA349CB60F}" sibTransId="{1C1E416A-5C34-45C4-8DB3-F84072249E8E}"/>
    <dgm:cxn modelId="{26F282BD-35D3-4795-A664-310F08119B34}" type="presOf" srcId="{8F0788CA-797B-4751-B95A-3ECADC1F55EE}" destId="{20E71BDD-31F1-4B46-9D46-5CF860EE02BB}" srcOrd="0" destOrd="0" presId="urn:microsoft.com/office/officeart/2005/8/layout/hList1"/>
    <dgm:cxn modelId="{B5DDAEBE-CFFA-4732-86AD-5004B4A7F5B2}" srcId="{3128EF9E-9877-445B-AC29-5762972317C2}" destId="{F6D52D0F-BB0D-44CC-88FB-3EA8B9C529EC}" srcOrd="3" destOrd="0" parTransId="{FC902D3E-4B47-4F01-B727-FAC7638B1AE3}" sibTransId="{E7722A7E-A7A5-4B3F-89F0-A864116389B4}"/>
    <dgm:cxn modelId="{89B5C2BF-8AD9-4727-B51F-29AD6937855C}" srcId="{3128EF9E-9877-445B-AC29-5762972317C2}" destId="{8F0788CA-797B-4751-B95A-3ECADC1F55EE}" srcOrd="0" destOrd="0" parTransId="{CAB351E3-9F41-4209-B9C4-A8FF607FFC7F}" sibTransId="{B9E5FDCA-7026-4C70-A9B2-39E6799E38F3}"/>
    <dgm:cxn modelId="{FE5DF2C9-E47A-41FE-A586-518E9E0D6661}" type="presOf" srcId="{F03401E3-F8CC-4CAC-8D5E-A3DC3C301B8C}" destId="{20E71BDD-31F1-4B46-9D46-5CF860EE02BB}" srcOrd="0" destOrd="1" presId="urn:microsoft.com/office/officeart/2005/8/layout/hList1"/>
    <dgm:cxn modelId="{A15F40CD-CA99-439C-B7DF-D7CE8F5BE7C9}" srcId="{3128EF9E-9877-445B-AC29-5762972317C2}" destId="{F03401E3-F8CC-4CAC-8D5E-A3DC3C301B8C}" srcOrd="1" destOrd="0" parTransId="{04082FD0-BC5B-4861-9E5C-D37AEE782486}" sibTransId="{EBD76F08-4489-49A6-81A4-D4EB6D34F69B}"/>
    <dgm:cxn modelId="{DCD494D1-C984-49DD-BABF-66C4F97E076D}" type="presOf" srcId="{38A4C8CC-AC1B-4B31-A8FF-B3BF869277A6}" destId="{F78CA88F-9F9F-4BD7-8C61-018BA9D1D87D}" srcOrd="0" destOrd="1" presId="urn:microsoft.com/office/officeart/2005/8/layout/hList1"/>
    <dgm:cxn modelId="{EF779EDC-0635-43CA-A226-6706780075D8}" type="presOf" srcId="{8B000F68-EE0A-46D4-871C-83D9D7DE84ED}" destId="{8A602D09-9D5F-4C91-B279-E388F3C0CEF3}" srcOrd="0" destOrd="0" presId="urn:microsoft.com/office/officeart/2005/8/layout/hList1"/>
    <dgm:cxn modelId="{467C96E4-D479-427B-8B16-D9DD4B4F81C2}" type="presOf" srcId="{B16B2405-3280-462F-B059-834E60DC3929}" destId="{4837F2F5-CEC4-45A8-97D2-73D366936DDF}" srcOrd="0" destOrd="1" presId="urn:microsoft.com/office/officeart/2005/8/layout/hList1"/>
    <dgm:cxn modelId="{75D1E9F4-7C83-4C24-9DC1-ECC8139E084F}" type="presOf" srcId="{AB127C00-A7AF-421A-8A9D-9F3A26F04E09}" destId="{EDD9D472-37CC-44B8-8AFA-3828A56913B1}" srcOrd="0" destOrd="1" presId="urn:microsoft.com/office/officeart/2005/8/layout/hList1"/>
    <dgm:cxn modelId="{3D16E6F6-0179-4A12-BD26-A57D58CDE050}" type="presOf" srcId="{C7047C0A-1066-498B-8422-AEE42C22DF01}" destId="{F78CA88F-9F9F-4BD7-8C61-018BA9D1D87D}" srcOrd="0" destOrd="0" presId="urn:microsoft.com/office/officeart/2005/8/layout/hList1"/>
    <dgm:cxn modelId="{E4B0A3CC-D389-4B8C-9E90-5A991FA18ABB}" type="presParOf" srcId="{8A602D09-9D5F-4C91-B279-E388F3C0CEF3}" destId="{06913DE7-4766-4394-8250-6FF6C37C36EE}" srcOrd="0" destOrd="0" presId="urn:microsoft.com/office/officeart/2005/8/layout/hList1"/>
    <dgm:cxn modelId="{0889A7F4-61C5-4385-B51F-ECC12BE4831C}" type="presParOf" srcId="{06913DE7-4766-4394-8250-6FF6C37C36EE}" destId="{E3F691CA-323E-4071-B085-E7FE6D995B4E}" srcOrd="0" destOrd="0" presId="urn:microsoft.com/office/officeart/2005/8/layout/hList1"/>
    <dgm:cxn modelId="{9D5C76BA-EF27-4582-A8A7-501E9BDDCA52}" type="presParOf" srcId="{06913DE7-4766-4394-8250-6FF6C37C36EE}" destId="{F78CA88F-9F9F-4BD7-8C61-018BA9D1D87D}" srcOrd="1" destOrd="0" presId="urn:microsoft.com/office/officeart/2005/8/layout/hList1"/>
    <dgm:cxn modelId="{0276CAC3-4D34-4788-A148-5CBD0A18F3C0}" type="presParOf" srcId="{8A602D09-9D5F-4C91-B279-E388F3C0CEF3}" destId="{20E4E21F-FEC5-4197-9EAC-494422B9C48B}" srcOrd="1" destOrd="0" presId="urn:microsoft.com/office/officeart/2005/8/layout/hList1"/>
    <dgm:cxn modelId="{001853F4-1200-47C8-9816-14F8101F36F8}" type="presParOf" srcId="{8A602D09-9D5F-4C91-B279-E388F3C0CEF3}" destId="{187A9F03-0FEA-4B91-8231-EA29DFC05056}" srcOrd="2" destOrd="0" presId="urn:microsoft.com/office/officeart/2005/8/layout/hList1"/>
    <dgm:cxn modelId="{133E8316-CEBE-42D2-92DB-06A957315788}" type="presParOf" srcId="{187A9F03-0FEA-4B91-8231-EA29DFC05056}" destId="{69B233FA-9770-4942-A0C1-F4D1A1994176}" srcOrd="0" destOrd="0" presId="urn:microsoft.com/office/officeart/2005/8/layout/hList1"/>
    <dgm:cxn modelId="{180DF9AF-35CA-4686-93C1-87CC445A44F1}" type="presParOf" srcId="{187A9F03-0FEA-4B91-8231-EA29DFC05056}" destId="{20E71BDD-31F1-4B46-9D46-5CF860EE02BB}" srcOrd="1" destOrd="0" presId="urn:microsoft.com/office/officeart/2005/8/layout/hList1"/>
    <dgm:cxn modelId="{FCEE5801-B3FA-426B-BC75-E91A1BB96CAF}" type="presParOf" srcId="{8A602D09-9D5F-4C91-B279-E388F3C0CEF3}" destId="{F1FA9EA5-D282-47A5-8CD4-02A507BE5161}" srcOrd="3" destOrd="0" presId="urn:microsoft.com/office/officeart/2005/8/layout/hList1"/>
    <dgm:cxn modelId="{97F4CB06-C7FF-40BA-A8A0-F3B225472B43}" type="presParOf" srcId="{8A602D09-9D5F-4C91-B279-E388F3C0CEF3}" destId="{71701767-9CA6-416F-9B71-9060FDEAC6F3}" srcOrd="4" destOrd="0" presId="urn:microsoft.com/office/officeart/2005/8/layout/hList1"/>
    <dgm:cxn modelId="{1C68B69A-7F2D-498D-8BA9-9F76DCD32849}" type="presParOf" srcId="{71701767-9CA6-416F-9B71-9060FDEAC6F3}" destId="{4CDC8F26-0FAE-4185-AD6B-FCB5AFDE01DD}" srcOrd="0" destOrd="0" presId="urn:microsoft.com/office/officeart/2005/8/layout/hList1"/>
    <dgm:cxn modelId="{140BA675-CB2C-458C-AD7E-EFD8681982DE}" type="presParOf" srcId="{71701767-9CA6-416F-9B71-9060FDEAC6F3}" destId="{4837F2F5-CEC4-45A8-97D2-73D366936DDF}" srcOrd="1" destOrd="0" presId="urn:microsoft.com/office/officeart/2005/8/layout/hList1"/>
    <dgm:cxn modelId="{ACAEFC68-7782-423E-8991-D5098030580A}" type="presParOf" srcId="{8A602D09-9D5F-4C91-B279-E388F3C0CEF3}" destId="{FCB0288A-EBCE-413A-BE7A-692AE95D3EE7}" srcOrd="5" destOrd="0" presId="urn:microsoft.com/office/officeart/2005/8/layout/hList1"/>
    <dgm:cxn modelId="{0411FE44-3884-4B68-8CE7-E3E2655A8B1A}" type="presParOf" srcId="{8A602D09-9D5F-4C91-B279-E388F3C0CEF3}" destId="{87D7DB0D-16FE-459A-8773-5331D8AC47C8}" srcOrd="6" destOrd="0" presId="urn:microsoft.com/office/officeart/2005/8/layout/hList1"/>
    <dgm:cxn modelId="{D946FB3C-DFE0-47DF-8CFB-36AE822DDCA0}" type="presParOf" srcId="{87D7DB0D-16FE-459A-8773-5331D8AC47C8}" destId="{E2E60C2A-721D-4548-A53C-8D4F23F55894}" srcOrd="0" destOrd="0" presId="urn:microsoft.com/office/officeart/2005/8/layout/hList1"/>
    <dgm:cxn modelId="{599021E8-E9AE-46EA-A933-D22AAAA6510B}" type="presParOf" srcId="{87D7DB0D-16FE-459A-8773-5331D8AC47C8}" destId="{EDD9D472-37CC-44B8-8AFA-3828A56913B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75B47D-D77E-498D-9E4C-450BA5E5625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6ADAF2C-C5BF-4DBC-80C1-3DD0AA2F3F55}">
      <dgm:prSet/>
      <dgm:spPr/>
      <dgm:t>
        <a:bodyPr/>
        <a:lstStyle/>
        <a:p>
          <a:r>
            <a:rPr lang="en-GB"/>
            <a:t>Lash Aura is a </a:t>
          </a:r>
          <a:r>
            <a:rPr lang="en-GB" b="1"/>
            <a:t>scalable, profitable, and in-demand beauty business</a:t>
          </a:r>
          <a:endParaRPr lang="en-US"/>
        </a:p>
      </dgm:t>
    </dgm:pt>
    <dgm:pt modelId="{45DAFE0A-AFB6-4F42-B547-779116BBD5C7}" type="parTrans" cxnId="{98344B92-9CB8-41FA-9B43-A34B92D4FE6A}">
      <dgm:prSet/>
      <dgm:spPr/>
      <dgm:t>
        <a:bodyPr/>
        <a:lstStyle/>
        <a:p>
          <a:endParaRPr lang="en-US"/>
        </a:p>
      </dgm:t>
    </dgm:pt>
    <dgm:pt modelId="{2BC24584-9811-4060-B6B0-78270D031CD4}" type="sibTrans" cxnId="{98344B92-9CB8-41FA-9B43-A34B92D4FE6A}">
      <dgm:prSet/>
      <dgm:spPr/>
      <dgm:t>
        <a:bodyPr/>
        <a:lstStyle/>
        <a:p>
          <a:endParaRPr lang="en-US"/>
        </a:p>
      </dgm:t>
    </dgm:pt>
    <dgm:pt modelId="{0A364178-48D7-4EAD-AC8F-A454D98C2202}">
      <dgm:prSet/>
      <dgm:spPr/>
      <dgm:t>
        <a:bodyPr/>
        <a:lstStyle/>
        <a:p>
          <a:r>
            <a:rPr lang="en-GB"/>
            <a:t>Investment accelerates growth, team expansion, and studio upgrades</a:t>
          </a:r>
          <a:endParaRPr lang="en-US"/>
        </a:p>
      </dgm:t>
    </dgm:pt>
    <dgm:pt modelId="{6D0BA533-2CA2-47DB-9A0E-3184E7D495AB}" type="parTrans" cxnId="{88085DC2-9E9A-4C79-BC05-ECC18C18F211}">
      <dgm:prSet/>
      <dgm:spPr/>
      <dgm:t>
        <a:bodyPr/>
        <a:lstStyle/>
        <a:p>
          <a:endParaRPr lang="en-US"/>
        </a:p>
      </dgm:t>
    </dgm:pt>
    <dgm:pt modelId="{8FFD08B6-0C3E-4B03-9EC6-B5967D8B6B95}" type="sibTrans" cxnId="{88085DC2-9E9A-4C79-BC05-ECC18C18F211}">
      <dgm:prSet/>
      <dgm:spPr/>
      <dgm:t>
        <a:bodyPr/>
        <a:lstStyle/>
        <a:p>
          <a:endParaRPr lang="en-US"/>
        </a:p>
      </dgm:t>
    </dgm:pt>
    <dgm:pt modelId="{13E5BF49-87DA-4146-B18E-8D7A1375D9BB}">
      <dgm:prSet/>
      <dgm:spPr/>
      <dgm:t>
        <a:bodyPr/>
        <a:lstStyle/>
        <a:p>
          <a:r>
            <a:rPr lang="en-GB"/>
            <a:t>Thank you — open to questions</a:t>
          </a:r>
          <a:endParaRPr lang="en-US"/>
        </a:p>
      </dgm:t>
    </dgm:pt>
    <dgm:pt modelId="{C2C920CC-A79C-487D-8293-C506AD020701}" type="parTrans" cxnId="{3A532507-BF44-4664-87BA-7FC12C122E32}">
      <dgm:prSet/>
      <dgm:spPr/>
      <dgm:t>
        <a:bodyPr/>
        <a:lstStyle/>
        <a:p>
          <a:endParaRPr lang="en-US"/>
        </a:p>
      </dgm:t>
    </dgm:pt>
    <dgm:pt modelId="{3DA90D79-8A6F-474D-A679-44160FA9032C}" type="sibTrans" cxnId="{3A532507-BF44-4664-87BA-7FC12C122E32}">
      <dgm:prSet/>
      <dgm:spPr/>
      <dgm:t>
        <a:bodyPr/>
        <a:lstStyle/>
        <a:p>
          <a:endParaRPr lang="en-US"/>
        </a:p>
      </dgm:t>
    </dgm:pt>
    <dgm:pt modelId="{6C7725D3-D7C9-4E0A-A9B0-3F92A5AEDED5}" type="pres">
      <dgm:prSet presAssocID="{5575B47D-D77E-498D-9E4C-450BA5E5625C}" presName="root" presStyleCnt="0">
        <dgm:presLayoutVars>
          <dgm:dir/>
          <dgm:resizeHandles val="exact"/>
        </dgm:presLayoutVars>
      </dgm:prSet>
      <dgm:spPr/>
    </dgm:pt>
    <dgm:pt modelId="{FAC3BE90-E8DA-4AFE-8763-BC5BCE994733}" type="pres">
      <dgm:prSet presAssocID="{C6ADAF2C-C5BF-4DBC-80C1-3DD0AA2F3F55}" presName="compNode" presStyleCnt="0"/>
      <dgm:spPr/>
    </dgm:pt>
    <dgm:pt modelId="{33E826FE-F007-48DC-B636-1AE2B6499FAF}" type="pres">
      <dgm:prSet presAssocID="{C6ADAF2C-C5BF-4DBC-80C1-3DD0AA2F3F5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shes"/>
        </a:ext>
      </dgm:extLst>
    </dgm:pt>
    <dgm:pt modelId="{C7C77140-A6A7-4B6D-8D37-118529091466}" type="pres">
      <dgm:prSet presAssocID="{C6ADAF2C-C5BF-4DBC-80C1-3DD0AA2F3F55}" presName="spaceRect" presStyleCnt="0"/>
      <dgm:spPr/>
    </dgm:pt>
    <dgm:pt modelId="{B10BA881-B50B-46EB-B8A0-C7AD526B60E6}" type="pres">
      <dgm:prSet presAssocID="{C6ADAF2C-C5BF-4DBC-80C1-3DD0AA2F3F55}" presName="textRect" presStyleLbl="revTx" presStyleIdx="0" presStyleCnt="3">
        <dgm:presLayoutVars>
          <dgm:chMax val="1"/>
          <dgm:chPref val="1"/>
        </dgm:presLayoutVars>
      </dgm:prSet>
      <dgm:spPr/>
    </dgm:pt>
    <dgm:pt modelId="{7C188959-C15F-4227-895B-25B3368CA5BD}" type="pres">
      <dgm:prSet presAssocID="{2BC24584-9811-4060-B6B0-78270D031CD4}" presName="sibTrans" presStyleCnt="0"/>
      <dgm:spPr/>
    </dgm:pt>
    <dgm:pt modelId="{3740E37D-636F-41CE-AF02-76FC73E09920}" type="pres">
      <dgm:prSet presAssocID="{0A364178-48D7-4EAD-AC8F-A454D98C2202}" presName="compNode" presStyleCnt="0"/>
      <dgm:spPr/>
    </dgm:pt>
    <dgm:pt modelId="{CFAB2143-CAEF-4A57-8083-DD9E1C0E9644}" type="pres">
      <dgm:prSet presAssocID="{0A364178-48D7-4EAD-AC8F-A454D98C22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6039725-486D-4F00-9A68-0B016D4FC07B}" type="pres">
      <dgm:prSet presAssocID="{0A364178-48D7-4EAD-AC8F-A454D98C2202}" presName="spaceRect" presStyleCnt="0"/>
      <dgm:spPr/>
    </dgm:pt>
    <dgm:pt modelId="{98C85335-1794-41DB-8115-F7BBAC5D8F1D}" type="pres">
      <dgm:prSet presAssocID="{0A364178-48D7-4EAD-AC8F-A454D98C2202}" presName="textRect" presStyleLbl="revTx" presStyleIdx="1" presStyleCnt="3">
        <dgm:presLayoutVars>
          <dgm:chMax val="1"/>
          <dgm:chPref val="1"/>
        </dgm:presLayoutVars>
      </dgm:prSet>
      <dgm:spPr/>
    </dgm:pt>
    <dgm:pt modelId="{ACB30496-BD8E-43FF-9DE3-35D8D265B4AD}" type="pres">
      <dgm:prSet presAssocID="{8FFD08B6-0C3E-4B03-9EC6-B5967D8B6B95}" presName="sibTrans" presStyleCnt="0"/>
      <dgm:spPr/>
    </dgm:pt>
    <dgm:pt modelId="{3E4D15FE-84AB-425E-9911-D4DB8A05CC46}" type="pres">
      <dgm:prSet presAssocID="{13E5BF49-87DA-4146-B18E-8D7A1375D9BB}" presName="compNode" presStyleCnt="0"/>
      <dgm:spPr/>
    </dgm:pt>
    <dgm:pt modelId="{3D15A60E-E8BE-405C-8741-B8BB1DC573D0}" type="pres">
      <dgm:prSet presAssocID="{13E5BF49-87DA-4146-B18E-8D7A1375D9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898A68C-8CCD-4A97-8598-0917CDB518DB}" type="pres">
      <dgm:prSet presAssocID="{13E5BF49-87DA-4146-B18E-8D7A1375D9BB}" presName="spaceRect" presStyleCnt="0"/>
      <dgm:spPr/>
    </dgm:pt>
    <dgm:pt modelId="{EE7AF9B0-B24A-447F-A0CD-F0434C87DF74}" type="pres">
      <dgm:prSet presAssocID="{13E5BF49-87DA-4146-B18E-8D7A1375D9B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A532507-BF44-4664-87BA-7FC12C122E32}" srcId="{5575B47D-D77E-498D-9E4C-450BA5E5625C}" destId="{13E5BF49-87DA-4146-B18E-8D7A1375D9BB}" srcOrd="2" destOrd="0" parTransId="{C2C920CC-A79C-487D-8293-C506AD020701}" sibTransId="{3DA90D79-8A6F-474D-A679-44160FA9032C}"/>
    <dgm:cxn modelId="{02E01D90-0587-4BED-8801-A97A58D4F656}" type="presOf" srcId="{0A364178-48D7-4EAD-AC8F-A454D98C2202}" destId="{98C85335-1794-41DB-8115-F7BBAC5D8F1D}" srcOrd="0" destOrd="0" presId="urn:microsoft.com/office/officeart/2018/2/layout/IconLabelList"/>
    <dgm:cxn modelId="{EE4CA891-CF8E-45EF-8945-134483B5F97C}" type="presOf" srcId="{5575B47D-D77E-498D-9E4C-450BA5E5625C}" destId="{6C7725D3-D7C9-4E0A-A9B0-3F92A5AEDED5}" srcOrd="0" destOrd="0" presId="urn:microsoft.com/office/officeart/2018/2/layout/IconLabelList"/>
    <dgm:cxn modelId="{98344B92-9CB8-41FA-9B43-A34B92D4FE6A}" srcId="{5575B47D-D77E-498D-9E4C-450BA5E5625C}" destId="{C6ADAF2C-C5BF-4DBC-80C1-3DD0AA2F3F55}" srcOrd="0" destOrd="0" parTransId="{45DAFE0A-AFB6-4F42-B547-779116BBD5C7}" sibTransId="{2BC24584-9811-4060-B6B0-78270D031CD4}"/>
    <dgm:cxn modelId="{C532A7B4-91DB-4425-BEC4-0980A3CC125B}" type="presOf" srcId="{13E5BF49-87DA-4146-B18E-8D7A1375D9BB}" destId="{EE7AF9B0-B24A-447F-A0CD-F0434C87DF74}" srcOrd="0" destOrd="0" presId="urn:microsoft.com/office/officeart/2018/2/layout/IconLabelList"/>
    <dgm:cxn modelId="{88085DC2-9E9A-4C79-BC05-ECC18C18F211}" srcId="{5575B47D-D77E-498D-9E4C-450BA5E5625C}" destId="{0A364178-48D7-4EAD-AC8F-A454D98C2202}" srcOrd="1" destOrd="0" parTransId="{6D0BA533-2CA2-47DB-9A0E-3184E7D495AB}" sibTransId="{8FFD08B6-0C3E-4B03-9EC6-B5967D8B6B95}"/>
    <dgm:cxn modelId="{471D4CF8-BF9F-402C-A1FA-FB259BE075F2}" type="presOf" srcId="{C6ADAF2C-C5BF-4DBC-80C1-3DD0AA2F3F55}" destId="{B10BA881-B50B-46EB-B8A0-C7AD526B60E6}" srcOrd="0" destOrd="0" presId="urn:microsoft.com/office/officeart/2018/2/layout/IconLabelList"/>
    <dgm:cxn modelId="{373C3526-F8E1-458B-9777-D61F26DB3B90}" type="presParOf" srcId="{6C7725D3-D7C9-4E0A-A9B0-3F92A5AEDED5}" destId="{FAC3BE90-E8DA-4AFE-8763-BC5BCE994733}" srcOrd="0" destOrd="0" presId="urn:microsoft.com/office/officeart/2018/2/layout/IconLabelList"/>
    <dgm:cxn modelId="{AFC3A4F0-992A-47AB-8C4A-BC91CD794DC2}" type="presParOf" srcId="{FAC3BE90-E8DA-4AFE-8763-BC5BCE994733}" destId="{33E826FE-F007-48DC-B636-1AE2B6499FAF}" srcOrd="0" destOrd="0" presId="urn:microsoft.com/office/officeart/2018/2/layout/IconLabelList"/>
    <dgm:cxn modelId="{CA5A80AF-5017-44A1-80B0-0CEBEF5C397E}" type="presParOf" srcId="{FAC3BE90-E8DA-4AFE-8763-BC5BCE994733}" destId="{C7C77140-A6A7-4B6D-8D37-118529091466}" srcOrd="1" destOrd="0" presId="urn:microsoft.com/office/officeart/2018/2/layout/IconLabelList"/>
    <dgm:cxn modelId="{850782F5-EEA6-4B43-A12D-33FE19D3EF4D}" type="presParOf" srcId="{FAC3BE90-E8DA-4AFE-8763-BC5BCE994733}" destId="{B10BA881-B50B-46EB-B8A0-C7AD526B60E6}" srcOrd="2" destOrd="0" presId="urn:microsoft.com/office/officeart/2018/2/layout/IconLabelList"/>
    <dgm:cxn modelId="{064EA1AD-5D31-4A30-A27B-9E4E55917FEC}" type="presParOf" srcId="{6C7725D3-D7C9-4E0A-A9B0-3F92A5AEDED5}" destId="{7C188959-C15F-4227-895B-25B3368CA5BD}" srcOrd="1" destOrd="0" presId="urn:microsoft.com/office/officeart/2018/2/layout/IconLabelList"/>
    <dgm:cxn modelId="{4C0626A3-0BD3-435E-8EF0-9DEB3B80287C}" type="presParOf" srcId="{6C7725D3-D7C9-4E0A-A9B0-3F92A5AEDED5}" destId="{3740E37D-636F-41CE-AF02-76FC73E09920}" srcOrd="2" destOrd="0" presId="urn:microsoft.com/office/officeart/2018/2/layout/IconLabelList"/>
    <dgm:cxn modelId="{C8713B21-DF58-4862-AEC1-21E8E0DFE147}" type="presParOf" srcId="{3740E37D-636F-41CE-AF02-76FC73E09920}" destId="{CFAB2143-CAEF-4A57-8083-DD9E1C0E9644}" srcOrd="0" destOrd="0" presId="urn:microsoft.com/office/officeart/2018/2/layout/IconLabelList"/>
    <dgm:cxn modelId="{F19CD076-127E-4208-97F9-D294F161064E}" type="presParOf" srcId="{3740E37D-636F-41CE-AF02-76FC73E09920}" destId="{46039725-486D-4F00-9A68-0B016D4FC07B}" srcOrd="1" destOrd="0" presId="urn:microsoft.com/office/officeart/2018/2/layout/IconLabelList"/>
    <dgm:cxn modelId="{ECF1D084-4135-41E6-85D9-98D0E37A793E}" type="presParOf" srcId="{3740E37D-636F-41CE-AF02-76FC73E09920}" destId="{98C85335-1794-41DB-8115-F7BBAC5D8F1D}" srcOrd="2" destOrd="0" presId="urn:microsoft.com/office/officeart/2018/2/layout/IconLabelList"/>
    <dgm:cxn modelId="{34B68DCD-CA5A-48CF-BE84-F9B23CCD0DBF}" type="presParOf" srcId="{6C7725D3-D7C9-4E0A-A9B0-3F92A5AEDED5}" destId="{ACB30496-BD8E-43FF-9DE3-35D8D265B4AD}" srcOrd="3" destOrd="0" presId="urn:microsoft.com/office/officeart/2018/2/layout/IconLabelList"/>
    <dgm:cxn modelId="{BD664DA0-12D0-4E22-81C9-1222B0D8A215}" type="presParOf" srcId="{6C7725D3-D7C9-4E0A-A9B0-3F92A5AEDED5}" destId="{3E4D15FE-84AB-425E-9911-D4DB8A05CC46}" srcOrd="4" destOrd="0" presId="urn:microsoft.com/office/officeart/2018/2/layout/IconLabelList"/>
    <dgm:cxn modelId="{4D626F34-09A3-4ECB-8F59-C55B156DEC11}" type="presParOf" srcId="{3E4D15FE-84AB-425E-9911-D4DB8A05CC46}" destId="{3D15A60E-E8BE-405C-8741-B8BB1DC573D0}" srcOrd="0" destOrd="0" presId="urn:microsoft.com/office/officeart/2018/2/layout/IconLabelList"/>
    <dgm:cxn modelId="{8CCA60A5-CF42-499F-931A-D8230F9ED4AA}" type="presParOf" srcId="{3E4D15FE-84AB-425E-9911-D4DB8A05CC46}" destId="{3898A68C-8CCD-4A97-8598-0917CDB518DB}" srcOrd="1" destOrd="0" presId="urn:microsoft.com/office/officeart/2018/2/layout/IconLabelList"/>
    <dgm:cxn modelId="{96C2495F-E4B1-4132-85D1-8D4EAD0EA1C0}" type="presParOf" srcId="{3E4D15FE-84AB-425E-9911-D4DB8A05CC46}" destId="{EE7AF9B0-B24A-447F-A0CD-F0434C87DF7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DE86D-01D1-4832-B95F-1CD1C9879BC0}">
      <dsp:nvSpPr>
        <dsp:cNvPr id="0" name=""/>
        <dsp:cNvSpPr/>
      </dsp:nvSpPr>
      <dsp:spPr>
        <a:xfrm>
          <a:off x="1176867" y="286"/>
          <a:ext cx="2675667" cy="16054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Services:</a:t>
          </a:r>
          <a:r>
            <a:rPr lang="en-GB" sz="1600" kern="1200"/>
            <a:t> Eyelash extensions, lash lifts, tints – personalised and safe (Dehghan Bejarkenari et al., n.d.)</a:t>
          </a:r>
          <a:endParaRPr lang="en-US" sz="1600" kern="1200"/>
        </a:p>
      </dsp:txBody>
      <dsp:txXfrm>
        <a:off x="1176867" y="286"/>
        <a:ext cx="2675667" cy="1605400"/>
      </dsp:txXfrm>
    </dsp:sp>
    <dsp:sp modelId="{5D0278D5-C506-4859-B4B5-DF128A4D98EC}">
      <dsp:nvSpPr>
        <dsp:cNvPr id="0" name=""/>
        <dsp:cNvSpPr/>
      </dsp:nvSpPr>
      <dsp:spPr>
        <a:xfrm>
          <a:off x="4120100" y="286"/>
          <a:ext cx="2675667" cy="1605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Mission:</a:t>
          </a:r>
          <a:r>
            <a:rPr lang="en-GB" sz="1600" kern="1200"/>
            <a:t> Deliver affordable, high-quality beauty treatments that enhance confidence (Business development of eyelash extension salon, n.d.)</a:t>
          </a:r>
          <a:endParaRPr lang="en-US" sz="1600" kern="1200"/>
        </a:p>
      </dsp:txBody>
      <dsp:txXfrm>
        <a:off x="4120100" y="286"/>
        <a:ext cx="2675667" cy="1605400"/>
      </dsp:txXfrm>
    </dsp:sp>
    <dsp:sp modelId="{067A26DA-729D-4226-9D28-7A6F1A65E090}">
      <dsp:nvSpPr>
        <dsp:cNvPr id="0" name=""/>
        <dsp:cNvSpPr/>
      </dsp:nvSpPr>
      <dsp:spPr>
        <a:xfrm>
          <a:off x="7063334" y="286"/>
          <a:ext cx="2675667" cy="16054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Objectives (by March 2025):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Increase clients by </a:t>
          </a:r>
          <a:r>
            <a:rPr lang="en-GB" sz="1200" b="1" kern="1200"/>
            <a:t>20% per quarter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Reach </a:t>
          </a:r>
          <a:r>
            <a:rPr lang="en-GB" sz="1200" b="1" kern="1200"/>
            <a:t>500+ followers</a:t>
          </a:r>
          <a:r>
            <a:rPr lang="en-GB" sz="1200" kern="1200"/>
            <a:t> per platform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Maintain </a:t>
          </a:r>
          <a:r>
            <a:rPr lang="en-GB" sz="1200" b="1" kern="1200"/>
            <a:t>95% client satisfaction</a:t>
          </a:r>
          <a:r>
            <a:rPr lang="en-GB" sz="1200" kern="1200"/>
            <a:t> (Yakiv Baytelman &amp; Voropayeva, 2025)</a:t>
          </a:r>
          <a:endParaRPr lang="en-US" sz="1200" kern="1200"/>
        </a:p>
      </dsp:txBody>
      <dsp:txXfrm>
        <a:off x="7063334" y="286"/>
        <a:ext cx="2675667" cy="1605400"/>
      </dsp:txXfrm>
    </dsp:sp>
    <dsp:sp modelId="{A39A9881-27A8-43DD-81BA-D021DCD80229}">
      <dsp:nvSpPr>
        <dsp:cNvPr id="0" name=""/>
        <dsp:cNvSpPr/>
      </dsp:nvSpPr>
      <dsp:spPr>
        <a:xfrm>
          <a:off x="2648484" y="1873253"/>
          <a:ext cx="2675667" cy="16054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USP:</a:t>
          </a:r>
          <a:r>
            <a:rPr lang="en-GB" sz="1600" kern="1200"/>
            <a:t> Affordable pricing, home-based convenience, premium materials, tailored service (Sadiq, Ahmad &amp; Khan, 2021; Slávik et al., 2022)</a:t>
          </a:r>
          <a:endParaRPr lang="en-US" sz="1600" kern="1200"/>
        </a:p>
      </dsp:txBody>
      <dsp:txXfrm>
        <a:off x="2648484" y="1873253"/>
        <a:ext cx="2675667" cy="1605400"/>
      </dsp:txXfrm>
    </dsp:sp>
    <dsp:sp modelId="{C6A7CB41-E559-4C95-8672-B2A45DEF41EE}">
      <dsp:nvSpPr>
        <dsp:cNvPr id="0" name=""/>
        <dsp:cNvSpPr/>
      </dsp:nvSpPr>
      <dsp:spPr>
        <a:xfrm>
          <a:off x="5591717" y="1873253"/>
          <a:ext cx="2675667" cy="16054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Why it matters:</a:t>
          </a:r>
          <a:r>
            <a:rPr lang="en-GB" sz="1600" kern="1200"/>
            <a:t> Consumers want personalised, at-home beauty experiences</a:t>
          </a:r>
          <a:endParaRPr lang="en-US" sz="1600" kern="1200"/>
        </a:p>
      </dsp:txBody>
      <dsp:txXfrm>
        <a:off x="5591717" y="1873253"/>
        <a:ext cx="2675667" cy="1605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37556-F68E-470C-8346-3E5CF8FC7BC8}">
      <dsp:nvSpPr>
        <dsp:cNvPr id="0" name=""/>
        <dsp:cNvSpPr/>
      </dsp:nvSpPr>
      <dsp:spPr>
        <a:xfrm>
          <a:off x="3981368" y="2052076"/>
          <a:ext cx="1166313" cy="2024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209"/>
              </a:lnTo>
              <a:lnTo>
                <a:pt x="1166313" y="101209"/>
              </a:lnTo>
              <a:lnTo>
                <a:pt x="1166313" y="20241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1BFA78-B041-4C4C-BD46-FB5A79A135E7}">
      <dsp:nvSpPr>
        <dsp:cNvPr id="0" name=""/>
        <dsp:cNvSpPr/>
      </dsp:nvSpPr>
      <dsp:spPr>
        <a:xfrm>
          <a:off x="3935648" y="2052076"/>
          <a:ext cx="91440" cy="20241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241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C60056-1C1F-4E57-9C4D-649AE7FDB7FD}">
      <dsp:nvSpPr>
        <dsp:cNvPr id="0" name=""/>
        <dsp:cNvSpPr/>
      </dsp:nvSpPr>
      <dsp:spPr>
        <a:xfrm>
          <a:off x="2815055" y="2052076"/>
          <a:ext cx="1166313" cy="202418"/>
        </a:xfrm>
        <a:custGeom>
          <a:avLst/>
          <a:gdLst/>
          <a:ahLst/>
          <a:cxnLst/>
          <a:rect l="0" t="0" r="0" b="0"/>
          <a:pathLst>
            <a:path>
              <a:moveTo>
                <a:pt x="1166313" y="0"/>
              </a:moveTo>
              <a:lnTo>
                <a:pt x="1166313" y="101209"/>
              </a:lnTo>
              <a:lnTo>
                <a:pt x="0" y="101209"/>
              </a:lnTo>
              <a:lnTo>
                <a:pt x="0" y="20241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BF9582-09D8-4BE3-B160-7F6E04E2C7B3}">
      <dsp:nvSpPr>
        <dsp:cNvPr id="0" name=""/>
        <dsp:cNvSpPr/>
      </dsp:nvSpPr>
      <dsp:spPr>
        <a:xfrm>
          <a:off x="481" y="1570128"/>
          <a:ext cx="963895" cy="48194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800" b="1" kern="1200">
              <a:latin typeface="+mn-lt"/>
            </a:rPr>
            <a:t>Legal Structure:</a:t>
          </a:r>
          <a:r>
            <a:rPr lang="en-GB" sz="800" kern="1200">
              <a:latin typeface="+mn-lt"/>
            </a:rPr>
            <a:t> Sole trader – simple, flexible, cost-effective (Rye, 2020)</a:t>
          </a:r>
          <a:endParaRPr lang="en-US" sz="800" kern="1200">
            <a:latin typeface="+mn-lt"/>
          </a:endParaRPr>
        </a:p>
      </dsp:txBody>
      <dsp:txXfrm>
        <a:off x="481" y="1570128"/>
        <a:ext cx="963895" cy="481947"/>
      </dsp:txXfrm>
    </dsp:sp>
    <dsp:sp modelId="{F097DB06-9242-40AB-9EB6-3F21529F489D}">
      <dsp:nvSpPr>
        <dsp:cNvPr id="0" name=""/>
        <dsp:cNvSpPr/>
      </dsp:nvSpPr>
      <dsp:spPr>
        <a:xfrm>
          <a:off x="1166794" y="1570128"/>
          <a:ext cx="963895" cy="48194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800" b="1" kern="1200"/>
            <a:t>Location:</a:t>
          </a:r>
          <a:r>
            <a:rPr lang="en-GB" sz="800" kern="1200"/>
            <a:t> Home-based urban studio with strong local demand</a:t>
          </a:r>
          <a:endParaRPr lang="en-US" sz="800" kern="1200"/>
        </a:p>
      </dsp:txBody>
      <dsp:txXfrm>
        <a:off x="1166794" y="1570128"/>
        <a:ext cx="963895" cy="481947"/>
      </dsp:txXfrm>
    </dsp:sp>
    <dsp:sp modelId="{78B74F14-7C3B-4991-B03B-F86E8E49BBD0}">
      <dsp:nvSpPr>
        <dsp:cNvPr id="0" name=""/>
        <dsp:cNvSpPr/>
      </dsp:nvSpPr>
      <dsp:spPr>
        <a:xfrm>
          <a:off x="2333107" y="1570128"/>
          <a:ext cx="963895" cy="48194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800" b="1" kern="1200"/>
            <a:t>Advantages:</a:t>
          </a:r>
          <a:r>
            <a:rPr lang="en-GB" sz="800" kern="1200"/>
            <a:t> Lower overheads, personal service, increased trust</a:t>
          </a:r>
          <a:endParaRPr lang="en-US" sz="800" kern="1200"/>
        </a:p>
      </dsp:txBody>
      <dsp:txXfrm>
        <a:off x="2333107" y="1570128"/>
        <a:ext cx="963895" cy="481947"/>
      </dsp:txXfrm>
    </dsp:sp>
    <dsp:sp modelId="{579CF1F1-D986-4C61-95EA-BB455390B02C}">
      <dsp:nvSpPr>
        <dsp:cNvPr id="0" name=""/>
        <dsp:cNvSpPr/>
      </dsp:nvSpPr>
      <dsp:spPr>
        <a:xfrm>
          <a:off x="3499421" y="1570128"/>
          <a:ext cx="963895" cy="48194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800" b="1" kern="1200"/>
            <a:t>HR Strategy:</a:t>
          </a:r>
          <a:endParaRPr lang="en-US" sz="800" kern="1200"/>
        </a:p>
      </dsp:txBody>
      <dsp:txXfrm>
        <a:off x="3499421" y="1570128"/>
        <a:ext cx="963895" cy="481947"/>
      </dsp:txXfrm>
    </dsp:sp>
    <dsp:sp modelId="{F2DEA97F-F23E-42F0-AE02-3E4567D809C1}">
      <dsp:nvSpPr>
        <dsp:cNvPr id="0" name=""/>
        <dsp:cNvSpPr/>
      </dsp:nvSpPr>
      <dsp:spPr>
        <a:xfrm>
          <a:off x="2333107" y="2254494"/>
          <a:ext cx="963895" cy="48194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Owner-operated to maintain quality</a:t>
          </a:r>
          <a:endParaRPr lang="en-US" sz="800" b="1" kern="1200"/>
        </a:p>
      </dsp:txBody>
      <dsp:txXfrm>
        <a:off x="2333107" y="2254494"/>
        <a:ext cx="963895" cy="481947"/>
      </dsp:txXfrm>
    </dsp:sp>
    <dsp:sp modelId="{1F39B8B3-5012-4B2A-AC48-66CB5186879C}">
      <dsp:nvSpPr>
        <dsp:cNvPr id="0" name=""/>
        <dsp:cNvSpPr/>
      </dsp:nvSpPr>
      <dsp:spPr>
        <a:xfrm>
          <a:off x="3499421" y="2254494"/>
          <a:ext cx="963895" cy="48194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Hire 1 part-time technician by June 2025 to expand bookings</a:t>
          </a:r>
          <a:endParaRPr lang="en-US" sz="800" b="1" kern="1200"/>
        </a:p>
      </dsp:txBody>
      <dsp:txXfrm>
        <a:off x="3499421" y="2254494"/>
        <a:ext cx="963895" cy="481947"/>
      </dsp:txXfrm>
    </dsp:sp>
    <dsp:sp modelId="{7DE2B6C2-BFA8-4BCE-A15B-9443A3CF3C8F}">
      <dsp:nvSpPr>
        <dsp:cNvPr id="0" name=""/>
        <dsp:cNvSpPr/>
      </dsp:nvSpPr>
      <dsp:spPr>
        <a:xfrm>
          <a:off x="4665734" y="2254494"/>
          <a:ext cx="963895" cy="48194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/>
            <a:t>Offer training for consistency and safety</a:t>
          </a:r>
          <a:endParaRPr lang="en-US" sz="800" b="1" kern="1200" dirty="0"/>
        </a:p>
      </dsp:txBody>
      <dsp:txXfrm>
        <a:off x="4665734" y="2254494"/>
        <a:ext cx="963895" cy="4819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FCA31F-8B40-49E7-86D3-FF96D74CC474}">
      <dsp:nvSpPr>
        <dsp:cNvPr id="0" name=""/>
        <dsp:cNvSpPr/>
      </dsp:nvSpPr>
      <dsp:spPr>
        <a:xfrm>
          <a:off x="10350" y="185780"/>
          <a:ext cx="2275345" cy="682603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283" tIns="84283" rIns="84283" bIns="84283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b="1" kern="1200"/>
            <a:t>Strengths:</a:t>
          </a:r>
          <a:endParaRPr lang="en-US" sz="2000" kern="1200"/>
        </a:p>
      </dsp:txBody>
      <dsp:txXfrm>
        <a:off x="215131" y="185780"/>
        <a:ext cx="1865783" cy="682603"/>
      </dsp:txXfrm>
    </dsp:sp>
    <dsp:sp modelId="{15F1165B-ACAC-486C-9532-DAC5D68C37FD}">
      <dsp:nvSpPr>
        <dsp:cNvPr id="0" name=""/>
        <dsp:cNvSpPr/>
      </dsp:nvSpPr>
      <dsp:spPr>
        <a:xfrm>
          <a:off x="10350" y="868383"/>
          <a:ext cx="2070564" cy="25997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21" tIns="163621" rIns="163621" bIns="327241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Affordable but premium service</a:t>
          </a:r>
          <a:endParaRPr lang="en-US" sz="1400" kern="120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Personalised client experience</a:t>
          </a:r>
          <a:endParaRPr lang="en-US" sz="1400" kern="120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Lower overheads due to home-based setup</a:t>
          </a:r>
          <a:endParaRPr lang="en-US" sz="1400" kern="1200"/>
        </a:p>
      </dsp:txBody>
      <dsp:txXfrm>
        <a:off x="10350" y="868383"/>
        <a:ext cx="2070564" cy="2599777"/>
      </dsp:txXfrm>
    </dsp:sp>
    <dsp:sp modelId="{C09460F8-DBA7-4F36-AB0E-B5941A9AEB1E}">
      <dsp:nvSpPr>
        <dsp:cNvPr id="0" name=""/>
        <dsp:cNvSpPr/>
      </dsp:nvSpPr>
      <dsp:spPr>
        <a:xfrm>
          <a:off x="2240803" y="185780"/>
          <a:ext cx="2275345" cy="682603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283" tIns="84283" rIns="84283" bIns="84283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b="1" kern="1200"/>
            <a:t>Weaknesses:</a:t>
          </a:r>
          <a:endParaRPr lang="en-US" sz="2000" kern="1200"/>
        </a:p>
      </dsp:txBody>
      <dsp:txXfrm>
        <a:off x="2445584" y="185780"/>
        <a:ext cx="1865783" cy="682603"/>
      </dsp:txXfrm>
    </dsp:sp>
    <dsp:sp modelId="{C011B281-EE34-4763-99F4-AE430BE767EC}">
      <dsp:nvSpPr>
        <dsp:cNvPr id="0" name=""/>
        <dsp:cNvSpPr/>
      </dsp:nvSpPr>
      <dsp:spPr>
        <a:xfrm>
          <a:off x="2240803" y="868383"/>
          <a:ext cx="2070564" cy="259977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21" tIns="163621" rIns="163621" bIns="327241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Limited initial capacity</a:t>
          </a:r>
          <a:endParaRPr lang="en-US" sz="1400" kern="120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Reliance on single operator (Moschella et al., 2022)</a:t>
          </a:r>
          <a:endParaRPr lang="en-US" sz="1400" kern="1200"/>
        </a:p>
      </dsp:txBody>
      <dsp:txXfrm>
        <a:off x="2240803" y="868383"/>
        <a:ext cx="2070564" cy="2599777"/>
      </dsp:txXfrm>
    </dsp:sp>
    <dsp:sp modelId="{57FC92F4-7F01-4D5D-B898-C2F089233131}">
      <dsp:nvSpPr>
        <dsp:cNvPr id="0" name=""/>
        <dsp:cNvSpPr/>
      </dsp:nvSpPr>
      <dsp:spPr>
        <a:xfrm>
          <a:off x="4471255" y="185780"/>
          <a:ext cx="2275345" cy="682603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283" tIns="84283" rIns="84283" bIns="84283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b="1" kern="1200"/>
            <a:t>Opportunities:</a:t>
          </a:r>
          <a:endParaRPr lang="en-US" sz="2000" kern="1200"/>
        </a:p>
      </dsp:txBody>
      <dsp:txXfrm>
        <a:off x="4676036" y="185780"/>
        <a:ext cx="1865783" cy="682603"/>
      </dsp:txXfrm>
    </dsp:sp>
    <dsp:sp modelId="{052F5715-D2A3-46B2-8C25-FAB9003D9029}">
      <dsp:nvSpPr>
        <dsp:cNvPr id="0" name=""/>
        <dsp:cNvSpPr/>
      </dsp:nvSpPr>
      <dsp:spPr>
        <a:xfrm>
          <a:off x="4471255" y="868383"/>
          <a:ext cx="2070564" cy="259977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21" tIns="163621" rIns="163621" bIns="327241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Growing beauty and self-care market (Atiqa Radhi et al., 2024)</a:t>
          </a:r>
          <a:endParaRPr lang="en-US" sz="1400" kern="120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High demand for home-based treatments</a:t>
          </a:r>
          <a:endParaRPr lang="en-US" sz="1400" kern="120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Potential for product sales (aftercare kits, lash cleansers)</a:t>
          </a:r>
          <a:endParaRPr lang="en-US" sz="1400" kern="1200"/>
        </a:p>
      </dsp:txBody>
      <dsp:txXfrm>
        <a:off x="4471255" y="868383"/>
        <a:ext cx="2070564" cy="2599777"/>
      </dsp:txXfrm>
    </dsp:sp>
    <dsp:sp modelId="{A92334B7-5902-4CEE-97F0-DD267A0C1914}">
      <dsp:nvSpPr>
        <dsp:cNvPr id="0" name=""/>
        <dsp:cNvSpPr/>
      </dsp:nvSpPr>
      <dsp:spPr>
        <a:xfrm>
          <a:off x="6701707" y="185780"/>
          <a:ext cx="2275345" cy="682603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283" tIns="84283" rIns="84283" bIns="84283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b="1" kern="1200"/>
            <a:t>Threats:</a:t>
          </a:r>
          <a:endParaRPr lang="en-US" sz="2000" kern="1200"/>
        </a:p>
      </dsp:txBody>
      <dsp:txXfrm>
        <a:off x="6906488" y="185780"/>
        <a:ext cx="1865783" cy="682603"/>
      </dsp:txXfrm>
    </dsp:sp>
    <dsp:sp modelId="{93778DCB-1D9E-411C-9FC8-00F0988E138F}">
      <dsp:nvSpPr>
        <dsp:cNvPr id="0" name=""/>
        <dsp:cNvSpPr/>
      </dsp:nvSpPr>
      <dsp:spPr>
        <a:xfrm>
          <a:off x="6701707" y="868383"/>
          <a:ext cx="2070564" cy="25997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21" tIns="163621" rIns="163621" bIns="327241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Local salon competition</a:t>
          </a:r>
          <a:endParaRPr lang="en-US" sz="1400" kern="120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Pricing pressure from low-cost providers (Mewoh et al., 2023)</a:t>
          </a:r>
          <a:endParaRPr lang="en-US" sz="1400" kern="1200"/>
        </a:p>
      </dsp:txBody>
      <dsp:txXfrm>
        <a:off x="6701707" y="868383"/>
        <a:ext cx="2070564" cy="25997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691CA-323E-4071-B085-E7FE6D995B4E}">
      <dsp:nvSpPr>
        <dsp:cNvPr id="0" name=""/>
        <dsp:cNvSpPr/>
      </dsp:nvSpPr>
      <dsp:spPr>
        <a:xfrm>
          <a:off x="1805" y="458945"/>
          <a:ext cx="1085650" cy="3657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Brand Identity:</a:t>
          </a:r>
          <a:endParaRPr lang="en-US" sz="1000" kern="1200"/>
        </a:p>
      </dsp:txBody>
      <dsp:txXfrm>
        <a:off x="1805" y="458945"/>
        <a:ext cx="1085650" cy="365700"/>
      </dsp:txXfrm>
    </dsp:sp>
    <dsp:sp modelId="{F78CA88F-9F9F-4BD7-8C61-018BA9D1D87D}">
      <dsp:nvSpPr>
        <dsp:cNvPr id="0" name=""/>
        <dsp:cNvSpPr/>
      </dsp:nvSpPr>
      <dsp:spPr>
        <a:xfrm>
          <a:off x="1805" y="824646"/>
          <a:ext cx="1085650" cy="258716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Aesthetic theme, luxury but approachable (</a:t>
          </a:r>
          <a:r>
            <a:rPr lang="en-GB" sz="1000" kern="1200" dirty="0" err="1"/>
            <a:t>Sumelius</a:t>
          </a:r>
          <a:r>
            <a:rPr lang="en-GB" sz="1000" kern="1200" dirty="0"/>
            <a:t>, 2022)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Logo on all digital and print materials</a:t>
          </a:r>
          <a:endParaRPr lang="en-US" sz="1000" kern="1200" dirty="0"/>
        </a:p>
      </dsp:txBody>
      <dsp:txXfrm>
        <a:off x="1805" y="824646"/>
        <a:ext cx="1085650" cy="2587162"/>
      </dsp:txXfrm>
    </dsp:sp>
    <dsp:sp modelId="{69B233FA-9770-4942-A0C1-F4D1A1994176}">
      <dsp:nvSpPr>
        <dsp:cNvPr id="0" name=""/>
        <dsp:cNvSpPr/>
      </dsp:nvSpPr>
      <dsp:spPr>
        <a:xfrm>
          <a:off x="1239447" y="458945"/>
          <a:ext cx="1085650" cy="3657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Marketing Plan:</a:t>
          </a:r>
          <a:endParaRPr lang="en-US" sz="1000" kern="1200"/>
        </a:p>
      </dsp:txBody>
      <dsp:txXfrm>
        <a:off x="1239447" y="458945"/>
        <a:ext cx="1085650" cy="365700"/>
      </dsp:txXfrm>
    </dsp:sp>
    <dsp:sp modelId="{20E71BDD-31F1-4B46-9D46-5CF860EE02BB}">
      <dsp:nvSpPr>
        <dsp:cNvPr id="0" name=""/>
        <dsp:cNvSpPr/>
      </dsp:nvSpPr>
      <dsp:spPr>
        <a:xfrm>
          <a:off x="1239447" y="824646"/>
          <a:ext cx="1085650" cy="258716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Instagram &amp; TikTok: Daily posts, lash transformation videos (Lupo &amp; Stroman, 2020)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Facebook ads targeting local women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Flyers placed in cafés, salons, gyms, universities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QR-code business cards (Jan 2025 launch)</a:t>
          </a:r>
          <a:endParaRPr lang="en-US" sz="1000" kern="1200"/>
        </a:p>
      </dsp:txBody>
      <dsp:txXfrm>
        <a:off x="1239447" y="824646"/>
        <a:ext cx="1085650" cy="2587162"/>
      </dsp:txXfrm>
    </dsp:sp>
    <dsp:sp modelId="{4CDC8F26-0FAE-4185-AD6B-FCB5AFDE01DD}">
      <dsp:nvSpPr>
        <dsp:cNvPr id="0" name=""/>
        <dsp:cNvSpPr/>
      </dsp:nvSpPr>
      <dsp:spPr>
        <a:xfrm>
          <a:off x="2477089" y="458945"/>
          <a:ext cx="1085650" cy="3657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Promotions:</a:t>
          </a:r>
          <a:endParaRPr lang="en-US" sz="1000" kern="1200"/>
        </a:p>
      </dsp:txBody>
      <dsp:txXfrm>
        <a:off x="2477089" y="458945"/>
        <a:ext cx="1085650" cy="365700"/>
      </dsp:txXfrm>
    </dsp:sp>
    <dsp:sp modelId="{4837F2F5-CEC4-45A8-97D2-73D366936DDF}">
      <dsp:nvSpPr>
        <dsp:cNvPr id="0" name=""/>
        <dsp:cNvSpPr/>
      </dsp:nvSpPr>
      <dsp:spPr>
        <a:xfrm>
          <a:off x="2477089" y="824646"/>
          <a:ext cx="1085650" cy="258716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Student discount in Jan–Feb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Loyalty cards + referral program by Feb (Fu &amp; Pang, 2018)</a:t>
          </a:r>
          <a:endParaRPr lang="en-US" sz="1000" kern="1200"/>
        </a:p>
      </dsp:txBody>
      <dsp:txXfrm>
        <a:off x="2477089" y="824646"/>
        <a:ext cx="1085650" cy="2587162"/>
      </dsp:txXfrm>
    </dsp:sp>
    <dsp:sp modelId="{E2E60C2A-721D-4548-A53C-8D4F23F55894}">
      <dsp:nvSpPr>
        <dsp:cNvPr id="0" name=""/>
        <dsp:cNvSpPr/>
      </dsp:nvSpPr>
      <dsp:spPr>
        <a:xfrm>
          <a:off x="3714731" y="458945"/>
          <a:ext cx="1085650" cy="3657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Goals by March 2025:</a:t>
          </a:r>
          <a:endParaRPr lang="en-US" sz="1000" kern="1200"/>
        </a:p>
      </dsp:txBody>
      <dsp:txXfrm>
        <a:off x="3714731" y="458945"/>
        <a:ext cx="1085650" cy="365700"/>
      </dsp:txXfrm>
    </dsp:sp>
    <dsp:sp modelId="{EDD9D472-37CC-44B8-8AFA-3828A56913B1}">
      <dsp:nvSpPr>
        <dsp:cNvPr id="0" name=""/>
        <dsp:cNvSpPr/>
      </dsp:nvSpPr>
      <dsp:spPr>
        <a:xfrm>
          <a:off x="3714731" y="824646"/>
          <a:ext cx="1085650" cy="258716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500+ followers per platform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20% monthly increase in bookings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50+ referral sign-ups</a:t>
          </a:r>
          <a:endParaRPr lang="en-US" sz="1000" kern="1200"/>
        </a:p>
      </dsp:txBody>
      <dsp:txXfrm>
        <a:off x="3714731" y="824646"/>
        <a:ext cx="1085650" cy="25871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826FE-F007-48DC-B636-1AE2B6499FAF}">
      <dsp:nvSpPr>
        <dsp:cNvPr id="0" name=""/>
        <dsp:cNvSpPr/>
      </dsp:nvSpPr>
      <dsp:spPr>
        <a:xfrm>
          <a:off x="943838" y="462376"/>
          <a:ext cx="1450959" cy="14509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BA881-B50B-46EB-B8A0-C7AD526B60E6}">
      <dsp:nvSpPr>
        <dsp:cNvPr id="0" name=""/>
        <dsp:cNvSpPr/>
      </dsp:nvSpPr>
      <dsp:spPr>
        <a:xfrm>
          <a:off x="57140" y="2296563"/>
          <a:ext cx="32243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Lash Aura is a </a:t>
          </a:r>
          <a:r>
            <a:rPr lang="en-GB" sz="1700" b="1" kern="1200"/>
            <a:t>scalable, profitable, and in-demand beauty business</a:t>
          </a:r>
          <a:endParaRPr lang="en-US" sz="1700" kern="1200"/>
        </a:p>
      </dsp:txBody>
      <dsp:txXfrm>
        <a:off x="57140" y="2296563"/>
        <a:ext cx="3224354" cy="720000"/>
      </dsp:txXfrm>
    </dsp:sp>
    <dsp:sp modelId="{CFAB2143-CAEF-4A57-8083-DD9E1C0E9644}">
      <dsp:nvSpPr>
        <dsp:cNvPr id="0" name=""/>
        <dsp:cNvSpPr/>
      </dsp:nvSpPr>
      <dsp:spPr>
        <a:xfrm>
          <a:off x="4732454" y="462376"/>
          <a:ext cx="1450959" cy="14509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C85335-1794-41DB-8115-F7BBAC5D8F1D}">
      <dsp:nvSpPr>
        <dsp:cNvPr id="0" name=""/>
        <dsp:cNvSpPr/>
      </dsp:nvSpPr>
      <dsp:spPr>
        <a:xfrm>
          <a:off x="3845757" y="2296563"/>
          <a:ext cx="32243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Investment accelerates growth, team expansion, and studio upgrades</a:t>
          </a:r>
          <a:endParaRPr lang="en-US" sz="1700" kern="1200"/>
        </a:p>
      </dsp:txBody>
      <dsp:txXfrm>
        <a:off x="3845757" y="2296563"/>
        <a:ext cx="3224354" cy="720000"/>
      </dsp:txXfrm>
    </dsp:sp>
    <dsp:sp modelId="{3D15A60E-E8BE-405C-8741-B8BB1DC573D0}">
      <dsp:nvSpPr>
        <dsp:cNvPr id="0" name=""/>
        <dsp:cNvSpPr/>
      </dsp:nvSpPr>
      <dsp:spPr>
        <a:xfrm>
          <a:off x="8521071" y="462376"/>
          <a:ext cx="1450959" cy="14509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AF9B0-B24A-447F-A0CD-F0434C87DF74}">
      <dsp:nvSpPr>
        <dsp:cNvPr id="0" name=""/>
        <dsp:cNvSpPr/>
      </dsp:nvSpPr>
      <dsp:spPr>
        <a:xfrm>
          <a:off x="7634373" y="2296563"/>
          <a:ext cx="32243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Thank you — open to questions</a:t>
          </a:r>
          <a:endParaRPr lang="en-US" sz="1700" kern="1200"/>
        </a:p>
      </dsp:txBody>
      <dsp:txXfrm>
        <a:off x="7634373" y="2296563"/>
        <a:ext cx="322435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7ED21-B0AF-4F7C-E9D9-004C23F25B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CEA9D2-82E3-4A91-0A2A-4F236940E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88F7B-BBC4-D912-00EC-E3CCC2DD0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90202-C58C-F5E6-5C5E-0B233897E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F9B9DD-4F05-4A98-8192-C48BCE209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625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6203B-D2AE-2373-E4F5-FC4F0051A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F94F5-EA63-C5C6-B751-67C0AE445C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71E811-A24C-BBE8-AFB5-9D039DA58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2C3DA-2E6B-FF13-EADC-7C7281C52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415E5F-6A9B-7BA8-6352-F7104C782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35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FB2BD-AB42-3BBA-DED1-C35D3E10D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04500A-4F00-FF02-1954-59EC920204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79740-5A15-E036-4F63-EFB2A2076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DEF18-B0AB-CC84-5B37-484D0931D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A2495-89C3-55C9-EE94-235C9BACB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195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76276-0FEA-46EF-3DB5-EA1FD483F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0CF23-BA2C-A558-EC8B-64CF09FB40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489D1B-9FE0-780B-ABE3-1F79BC86DD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E53588-2DC9-21BD-1F91-5B1B1500A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A6B9F3-A6BC-DAB6-4C5C-503EBC31B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372580-F615-BED2-06AF-6CA69CA55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104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E998A-5679-C866-C759-15FDB756E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78584-9B96-30E4-55AC-9A6BA5AFDE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04C0E4-8D2E-11B3-1DD4-809B9FA7C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DF5ECE-9229-F4AA-50DD-A878E8633E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345BE9-CF54-D9C7-B750-324DAA001C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C7FE6C-74C5-3B4A-66E7-6E34AF7DB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8ADCE4-B721-4CEC-C62A-01CD869C7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DAF039-5827-650A-A4B8-37DC9008E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199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6EB93-F5E0-6640-4D1C-E4C9FFCAB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CDB88-18E5-4863-7048-A8A9C3A65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2AFA33-9A0E-598D-756D-6AB15AC5F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7AF7A0-5518-BFE6-3AA5-CD864CEF2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864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2EDA83-4EF4-470F-1AC3-6DDB442C7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9448FF-6641-D1C8-248D-C34C73350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CB7DC0-4996-E611-6260-0C89F84D6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613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6D73B-DA5A-429B-079F-197A6A935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6C8E-A1F1-705B-AEFF-CB00F9D2F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250571-7175-648A-1B86-A9987650A1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A37BD-1111-FDA4-D02C-630196750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D4462A-44EF-F321-FAA0-92C8E390B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CB830-9DE4-46ED-AF13-C8CC67D2A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897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6D172-AD52-A37D-F026-A2FD1A9F9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CBF2F6-14EB-B78F-477D-137B3BDA79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D44CD0-1F04-D113-3E31-8E80F95132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8E2636-3758-86F5-00DF-4AE61B1A6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6EE00F-91B2-D294-C07F-1857333AF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B985FB-8FC1-E8E8-A3EE-4D0AA2D56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133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A17F-8B3A-0C28-5AE4-C1932F5CC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A33941-0A79-B025-D1C4-171C868BB8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868DF-F4FB-C75A-8643-3C7078A87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D366E-F583-BEC5-5D65-2CBAA0378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0F46FB-C6CB-338B-A378-D8E5EB199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156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A48E25-ADCD-2F7B-AB50-DE3EA0B96D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DAAD9B-09D3-5503-8B3E-712E843622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6CA6D-EC1F-9114-22EC-FEEDADA50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ABC5A-F897-BF15-ECDE-57F050954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98959-55B5-A033-F12E-9E3083F52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637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AA65DC-66BF-BBF2-14A6-3520DF561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0FD83A-2425-07E9-F8C9-6D23FAB2D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71CD88-33F0-9963-191A-4C538E29D8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393820-90C7-80E8-7F17-9CFBF8A20F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A37C2-5BBE-8C1C-2368-AF5AD6944D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822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6" r:id="rId2"/>
    <p:sldLayoutId id="2147483957" r:id="rId3"/>
    <p:sldLayoutId id="2147483958" r:id="rId4"/>
    <p:sldLayoutId id="2147483959" r:id="rId5"/>
    <p:sldLayoutId id="2147483960" r:id="rId6"/>
    <p:sldLayoutId id="2147483961" r:id="rId7"/>
    <p:sldLayoutId id="2147483962" r:id="rId8"/>
    <p:sldLayoutId id="2147483963" r:id="rId9"/>
    <p:sldLayoutId id="2147483964" r:id="rId10"/>
    <p:sldLayoutId id="21474839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eus.fi/bitstream/handle/10024/894859/Saarik_Elizaveta.pdf?sequence=2" TargetMode="External"/><Relationship Id="rId2" Type="http://schemas.openxmlformats.org/officeDocument/2006/relationships/hyperlink" Target="https://dl.tubittumjournal.com/articles/2024/issue3/652-66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28632-4E98-30D8-1980-A76E5CE263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840" y="640080"/>
            <a:ext cx="4688624" cy="3566160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600" b="1" dirty="0">
                <a:latin typeface="+mn-lt"/>
              </a:rPr>
              <a:t>Lash Aura</a:t>
            </a:r>
            <a:br>
              <a:rPr lang="en-GB" sz="3200" dirty="0">
                <a:latin typeface="+mn-lt"/>
              </a:rPr>
            </a:br>
            <a:r>
              <a:rPr lang="en-GB" sz="3200" dirty="0">
                <a:latin typeface="+mn-lt"/>
              </a:rPr>
              <a:t>“Confidence in Every Blink”</a:t>
            </a:r>
            <a:br>
              <a:rPr lang="en-GB" sz="3200" dirty="0">
                <a:latin typeface="+mn-lt"/>
              </a:rPr>
            </a:br>
            <a:r>
              <a:rPr lang="en-GB" sz="3200" dirty="0">
                <a:latin typeface="+mn-lt"/>
              </a:rPr>
              <a:t> Roqia haidar 2422002 </a:t>
            </a:r>
            <a:br>
              <a:rPr lang="en-GB" sz="3200" dirty="0">
                <a:latin typeface="+mn-lt"/>
              </a:rPr>
            </a:br>
            <a:r>
              <a:rPr lang="en-GB" sz="3200" dirty="0">
                <a:latin typeface="+mn-lt"/>
              </a:rPr>
              <a:t>Date:24/11/2025</a:t>
            </a:r>
            <a:br>
              <a:rPr lang="en-GB" sz="3200" dirty="0">
                <a:latin typeface="+mn-lt"/>
              </a:rPr>
            </a:br>
            <a:r>
              <a:rPr lang="en-GB" sz="3200" dirty="0">
                <a:latin typeface="+mn-lt"/>
              </a:rPr>
              <a:t>Presentation: Angel Investor </a:t>
            </a:r>
            <a:r>
              <a:rPr lang="en-GB" sz="3200" dirty="0"/>
              <a:t>Pitch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6" name="Picture 5" descr="A person with long hair and purple makeup&#10;&#10;AI-generated content may be incorrect.">
            <a:extLst>
              <a:ext uri="{FF2B5EF4-FFF2-40B4-BE49-F238E27FC236}">
                <a16:creationId xmlns:a16="http://schemas.microsoft.com/office/drawing/2014/main" id="{88B09FB8-63E9-51B0-77B0-D7072F8764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53" r="-2" b="-2"/>
          <a:stretch>
            <a:fillRect/>
          </a:stretch>
        </p:blipFill>
        <p:spPr>
          <a:xfrm>
            <a:off x="866691" y="1216968"/>
            <a:ext cx="5416261" cy="4424065"/>
          </a:xfrm>
          <a:custGeom>
            <a:avLst/>
            <a:gdLst/>
            <a:ahLst/>
            <a:cxnLst/>
            <a:rect l="l" t="t" r="r" b="b"/>
            <a:pathLst>
              <a:path w="5531320" h="4424065">
                <a:moveTo>
                  <a:pt x="4292328" y="3931444"/>
                </a:moveTo>
                <a:cubicBezTo>
                  <a:pt x="3830135" y="4131325"/>
                  <a:pt x="3346708" y="4259111"/>
                  <a:pt x="2855653" y="4364392"/>
                </a:cubicBezTo>
                <a:lnTo>
                  <a:pt x="2855525" y="4364392"/>
                </a:lnTo>
                <a:cubicBezTo>
                  <a:pt x="3386634" y="4394018"/>
                  <a:pt x="3853531" y="4210158"/>
                  <a:pt x="4292328" y="3931444"/>
                </a:cubicBezTo>
                <a:close/>
                <a:moveTo>
                  <a:pt x="4302118" y="3923561"/>
                </a:moveTo>
                <a:lnTo>
                  <a:pt x="4301102" y="3924959"/>
                </a:lnTo>
                <a:lnTo>
                  <a:pt x="4302881" y="3924959"/>
                </a:lnTo>
                <a:close/>
                <a:moveTo>
                  <a:pt x="3885572" y="334733"/>
                </a:moveTo>
                <a:cubicBezTo>
                  <a:pt x="4046889" y="406840"/>
                  <a:pt x="4203653" y="488713"/>
                  <a:pt x="4355013" y="579880"/>
                </a:cubicBezTo>
                <a:cubicBezTo>
                  <a:pt x="4662082" y="768063"/>
                  <a:pt x="4933803" y="995790"/>
                  <a:pt x="5144619" y="1290779"/>
                </a:cubicBezTo>
                <a:cubicBezTo>
                  <a:pt x="5314365" y="1528042"/>
                  <a:pt x="5426258" y="1789591"/>
                  <a:pt x="5468598" y="2088522"/>
                </a:cubicBezTo>
                <a:cubicBezTo>
                  <a:pt x="5479330" y="2001424"/>
                  <a:pt x="5480182" y="1913385"/>
                  <a:pt x="5471141" y="1826083"/>
                </a:cubicBezTo>
                <a:cubicBezTo>
                  <a:pt x="5455337" y="1662962"/>
                  <a:pt x="5406307" y="1504799"/>
                  <a:pt x="5327080" y="1361348"/>
                </a:cubicBezTo>
                <a:cubicBezTo>
                  <a:pt x="5206160" y="1140233"/>
                  <a:pt x="5033362" y="965782"/>
                  <a:pt x="4833354" y="816507"/>
                </a:cubicBezTo>
                <a:cubicBezTo>
                  <a:pt x="4597235" y="640276"/>
                  <a:pt x="4336322" y="509438"/>
                  <a:pt x="4063457" y="400724"/>
                </a:cubicBezTo>
                <a:cubicBezTo>
                  <a:pt x="4033360" y="388607"/>
                  <a:pt x="4003060" y="376909"/>
                  <a:pt x="3972544" y="365631"/>
                </a:cubicBezTo>
                <a:cubicBezTo>
                  <a:pt x="3943680" y="354950"/>
                  <a:pt x="3914563" y="345033"/>
                  <a:pt x="3885572" y="334733"/>
                </a:cubicBezTo>
                <a:close/>
                <a:moveTo>
                  <a:pt x="3865737" y="329520"/>
                </a:moveTo>
                <a:cubicBezTo>
                  <a:pt x="3865737" y="329520"/>
                  <a:pt x="3865737" y="330410"/>
                  <a:pt x="3866500" y="330537"/>
                </a:cubicBezTo>
                <a:lnTo>
                  <a:pt x="3869806" y="330156"/>
                </a:lnTo>
                <a:close/>
                <a:moveTo>
                  <a:pt x="2219772" y="85645"/>
                </a:moveTo>
                <a:cubicBezTo>
                  <a:pt x="2206943" y="84005"/>
                  <a:pt x="2193910" y="85264"/>
                  <a:pt x="2181627" y="89333"/>
                </a:cubicBezTo>
                <a:cubicBezTo>
                  <a:pt x="1932920" y="125113"/>
                  <a:pt x="1690800" y="197118"/>
                  <a:pt x="1462972" y="303073"/>
                </a:cubicBezTo>
                <a:cubicBezTo>
                  <a:pt x="971789" y="529528"/>
                  <a:pt x="578130" y="865460"/>
                  <a:pt x="308698" y="1338461"/>
                </a:cubicBezTo>
                <a:cubicBezTo>
                  <a:pt x="180225" y="1561852"/>
                  <a:pt x="97653" y="1808638"/>
                  <a:pt x="65840" y="2064364"/>
                </a:cubicBezTo>
                <a:cubicBezTo>
                  <a:pt x="71943" y="2050505"/>
                  <a:pt x="77284" y="2036391"/>
                  <a:pt x="82115" y="2022150"/>
                </a:cubicBezTo>
                <a:cubicBezTo>
                  <a:pt x="170104" y="1763653"/>
                  <a:pt x="279580" y="1515073"/>
                  <a:pt x="423261" y="1282260"/>
                </a:cubicBezTo>
                <a:cubicBezTo>
                  <a:pt x="630770" y="945565"/>
                  <a:pt x="895371" y="664944"/>
                  <a:pt x="1231812" y="454001"/>
                </a:cubicBezTo>
                <a:cubicBezTo>
                  <a:pt x="1535193" y="263783"/>
                  <a:pt x="1866802" y="149729"/>
                  <a:pt x="2219772" y="85645"/>
                </a:cubicBezTo>
                <a:close/>
                <a:moveTo>
                  <a:pt x="2612541" y="836"/>
                </a:moveTo>
                <a:cubicBezTo>
                  <a:pt x="2715914" y="-4250"/>
                  <a:pt x="2831240" y="14695"/>
                  <a:pt x="2946311" y="35548"/>
                </a:cubicBezTo>
                <a:cubicBezTo>
                  <a:pt x="3291652" y="98106"/>
                  <a:pt x="3631144" y="182915"/>
                  <a:pt x="3961100" y="303581"/>
                </a:cubicBezTo>
                <a:cubicBezTo>
                  <a:pt x="4278341" y="419543"/>
                  <a:pt x="4581341" y="563350"/>
                  <a:pt x="4854588" y="764502"/>
                </a:cubicBezTo>
                <a:cubicBezTo>
                  <a:pt x="5067438" y="921152"/>
                  <a:pt x="5250408" y="1105521"/>
                  <a:pt x="5377813" y="1339732"/>
                </a:cubicBezTo>
                <a:cubicBezTo>
                  <a:pt x="5459812" y="1489986"/>
                  <a:pt x="5510304" y="1655396"/>
                  <a:pt x="5526198" y="1825829"/>
                </a:cubicBezTo>
                <a:cubicBezTo>
                  <a:pt x="5538277" y="1951327"/>
                  <a:pt x="5527342" y="2074917"/>
                  <a:pt x="5510558" y="2199398"/>
                </a:cubicBezTo>
                <a:cubicBezTo>
                  <a:pt x="5502967" y="2266991"/>
                  <a:pt x="5502713" y="2335195"/>
                  <a:pt x="5509796" y="2402839"/>
                </a:cubicBezTo>
                <a:cubicBezTo>
                  <a:pt x="5534208" y="2664197"/>
                  <a:pt x="5468472" y="2926051"/>
                  <a:pt x="5323520" y="3144890"/>
                </a:cubicBezTo>
                <a:cubicBezTo>
                  <a:pt x="5201340" y="3332234"/>
                  <a:pt x="5041042" y="3491719"/>
                  <a:pt x="4853062" y="3612932"/>
                </a:cubicBezTo>
                <a:cubicBezTo>
                  <a:pt x="4671110" y="3732072"/>
                  <a:pt x="4498566" y="3864563"/>
                  <a:pt x="4316359" y="3982940"/>
                </a:cubicBezTo>
                <a:cubicBezTo>
                  <a:pt x="4019717" y="4175573"/>
                  <a:pt x="3701077" y="4317347"/>
                  <a:pt x="3352557" y="4386771"/>
                </a:cubicBezTo>
                <a:cubicBezTo>
                  <a:pt x="3160954" y="4425590"/>
                  <a:pt x="2964456" y="4434173"/>
                  <a:pt x="2770207" y="4412201"/>
                </a:cubicBezTo>
                <a:cubicBezTo>
                  <a:pt x="2685525" y="4402537"/>
                  <a:pt x="2599953" y="4402410"/>
                  <a:pt x="2514889" y="4393637"/>
                </a:cubicBezTo>
                <a:cubicBezTo>
                  <a:pt x="2307137" y="4370851"/>
                  <a:pt x="2102209" y="4327277"/>
                  <a:pt x="1903167" y="4263562"/>
                </a:cubicBezTo>
                <a:cubicBezTo>
                  <a:pt x="1560623" y="4156119"/>
                  <a:pt x="1238932" y="4006972"/>
                  <a:pt x="948393" y="3794249"/>
                </a:cubicBezTo>
                <a:cubicBezTo>
                  <a:pt x="647554" y="3573897"/>
                  <a:pt x="396813" y="3308660"/>
                  <a:pt x="223634" y="2975526"/>
                </a:cubicBezTo>
                <a:cubicBezTo>
                  <a:pt x="129454" y="2796370"/>
                  <a:pt x="67150" y="2602198"/>
                  <a:pt x="39520" y="2401695"/>
                </a:cubicBezTo>
                <a:cubicBezTo>
                  <a:pt x="34510" y="2367555"/>
                  <a:pt x="26729" y="2333872"/>
                  <a:pt x="16252" y="2300991"/>
                </a:cubicBezTo>
                <a:cubicBezTo>
                  <a:pt x="-9179" y="2218598"/>
                  <a:pt x="-24" y="2135695"/>
                  <a:pt x="11801" y="2053556"/>
                </a:cubicBezTo>
                <a:cubicBezTo>
                  <a:pt x="93686" y="1480615"/>
                  <a:pt x="377868" y="1021983"/>
                  <a:pt x="812850" y="651084"/>
                </a:cubicBezTo>
                <a:cubicBezTo>
                  <a:pt x="1176755" y="340201"/>
                  <a:pt x="1598260" y="146042"/>
                  <a:pt x="2066810" y="52586"/>
                </a:cubicBezTo>
                <a:cubicBezTo>
                  <a:pt x="2154544" y="35039"/>
                  <a:pt x="2243041" y="23087"/>
                  <a:pt x="2332046" y="14441"/>
                </a:cubicBezTo>
                <a:cubicBezTo>
                  <a:pt x="2421052" y="5794"/>
                  <a:pt x="2508913" y="2107"/>
                  <a:pt x="2612541" y="83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2156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B37A9-85C6-714A-8802-34D1028A5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/>
              <a:t>Presentation Overview</a:t>
            </a:r>
            <a:br>
              <a:rPr lang="en-GB"/>
            </a:br>
            <a:endParaRPr lang="en-GB"/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D5892195-FE36-D0DC-DE9B-5AC201B89F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825625"/>
            <a:ext cx="5387502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Business Proposition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Legal Structure &amp; Location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SWOT Analysis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Market Research Summary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Financial Overview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12 month Marketing &amp; Branding Strategy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Elevator Pitch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Conclusion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r>
              <a:rPr lang="en-GB" sz="2600" dirty="0"/>
              <a:t>References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Tx/>
              <a:buChar char="•"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24" name="Picture 23" descr="Desk with productivity items">
            <a:extLst>
              <a:ext uri="{FF2B5EF4-FFF2-40B4-BE49-F238E27FC236}">
                <a16:creationId xmlns:a16="http://schemas.microsoft.com/office/drawing/2014/main" id="{C9204643-857F-0247-FBBE-2C084355A0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22" r="9731" b="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3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944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B3201-F7E9-63B3-8CB8-095B0FDD5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000" b="1" dirty="0"/>
              <a:t>Business Proposition</a:t>
            </a:r>
            <a:br>
              <a:rPr lang="en-GB" sz="4000" b="1" dirty="0"/>
            </a:br>
            <a:endParaRPr lang="en-GB" sz="4000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588FED0-EA91-C37F-20BB-6384FFB725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4456281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8057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4AA1D-2185-101A-FC9E-A41EB87B0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388" y="891540"/>
            <a:ext cx="5224523" cy="1578308"/>
          </a:xfrm>
        </p:spPr>
        <p:txBody>
          <a:bodyPr>
            <a:normAutofit/>
          </a:bodyPr>
          <a:lstStyle/>
          <a:p>
            <a:r>
              <a:rPr lang="en-GB" sz="3400" b="1" dirty="0"/>
              <a:t>Legal Structure &amp; Location </a:t>
            </a:r>
            <a:br>
              <a:rPr lang="en-GB" sz="3400" b="1" dirty="0"/>
            </a:br>
            <a:endParaRPr lang="en-GB" sz="3400" dirty="0"/>
          </a:p>
        </p:txBody>
      </p:sp>
      <p:pic>
        <p:nvPicPr>
          <p:cNvPr id="6" name="Picture 5" descr="A map with a location pin&#10;&#10;AI-generated content may be incorrect.">
            <a:extLst>
              <a:ext uri="{FF2B5EF4-FFF2-40B4-BE49-F238E27FC236}">
                <a16:creationId xmlns:a16="http://schemas.microsoft.com/office/drawing/2014/main" id="{E76723A1-7ECE-15C9-2E7B-1FF930C386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88" r="18749" b="-1"/>
          <a:stretch>
            <a:fillRect/>
          </a:stretch>
        </p:blipFill>
        <p:spPr>
          <a:xfrm>
            <a:off x="6415922" y="891540"/>
            <a:ext cx="5776079" cy="5071110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0CE34B-1011-76C0-1DCA-7C926543A8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7233481"/>
              </p:ext>
            </p:extLst>
          </p:nvPr>
        </p:nvGraphicFramePr>
        <p:xfrm>
          <a:off x="304800" y="1656080"/>
          <a:ext cx="5630111" cy="4306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6336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295CD-F173-3BC8-C2E9-A2E9A290F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 fontScale="90000"/>
          </a:bodyPr>
          <a:lstStyle/>
          <a:p>
            <a:r>
              <a:rPr lang="en-GB" b="1"/>
              <a:t>SWOT Analysis</a:t>
            </a:r>
            <a:br>
              <a:rPr lang="en-GB" b="1"/>
            </a:b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BF5A4F-2F9A-305B-C140-7B187461C1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952741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7188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AA67B-B6DF-33CD-A847-8B8920391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1" y="646148"/>
            <a:ext cx="5530828" cy="132434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Market Research Summary</a:t>
            </a:r>
            <a:br>
              <a:rPr lang="en-GB" sz="2800" b="1" dirty="0"/>
            </a:br>
            <a:endParaRPr lang="en-GB" sz="2800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EC0F0E68-F0EE-2F6D-74EE-68A5FFFC2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9760" y="1970488"/>
            <a:ext cx="5247068" cy="43896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Market (Based on Questionnaire Results)</a:t>
            </a:r>
          </a:p>
          <a:p>
            <a:pPr>
              <a:lnSpc>
                <a:spcPct val="90000"/>
              </a:lnSpc>
            </a:pP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 Audience: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Women of all ages in urban areas who value beauty, self-care &amp; convenience (ieeexplore.ieee.org, n.d.; Atiqa Radhi, Hamdan &amp; Muneer Al Mubarak, 2024)</a:t>
            </a:r>
          </a:p>
          <a:p>
            <a:pPr>
              <a:lnSpc>
                <a:spcPct val="90000"/>
              </a:lnSpc>
            </a:pP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High-Interest Groups: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Students &amp; young professionals prefer flexible, home-based lash services</a:t>
            </a:r>
          </a:p>
          <a:p>
            <a:pPr>
              <a:lnSpc>
                <a:spcPct val="90000"/>
              </a:lnSpc>
            </a:pP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Survey Insights: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34%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are very familiar with lash services</a:t>
            </a:r>
          </a:p>
          <a:p>
            <a:pPr lvl="1">
              <a:lnSpc>
                <a:spcPct val="90000"/>
              </a:lnSpc>
            </a:pP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47%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prefer a natural lash look</a:t>
            </a:r>
          </a:p>
          <a:p>
            <a:pPr lvl="1">
              <a:lnSpc>
                <a:spcPct val="90000"/>
              </a:lnSpc>
            </a:pP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53%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spend </a:t>
            </a: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 £40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per treatment</a:t>
            </a:r>
          </a:p>
          <a:p>
            <a:pPr lvl="1">
              <a:lnSpc>
                <a:spcPct val="90000"/>
              </a:lnSpc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Customers value </a:t>
            </a: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self-care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beauty trends, and regular maintenance</a:t>
            </a:r>
          </a:p>
          <a:p>
            <a:pPr lvl="1">
              <a:lnSpc>
                <a:spcPct val="90000"/>
              </a:lnSpc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Urban location makes </a:t>
            </a:r>
            <a:r>
              <a:rPr lang="en-GB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home-service appointments convenient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6" name="Picture 5" descr="A graph of a bar graph&#10;&#10;AI-generated content may be incorrect.">
            <a:extLst>
              <a:ext uri="{FF2B5EF4-FFF2-40B4-BE49-F238E27FC236}">
                <a16:creationId xmlns:a16="http://schemas.microsoft.com/office/drawing/2014/main" id="{F2A9C87D-757E-8EB1-228B-61C97D4D85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172" y="1517808"/>
            <a:ext cx="5247068" cy="3502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791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1177E-7BF1-AD4D-3653-BC0651D29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000" b="1" dirty="0"/>
              <a:t>Financial Overview</a:t>
            </a:r>
            <a:br>
              <a:rPr lang="en-GB" sz="5000" b="1" dirty="0"/>
            </a:br>
            <a:endParaRPr lang="en-GB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E1E24-5E64-FCA0-7C5F-4360B46E8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5520" y="2204720"/>
            <a:ext cx="7782560" cy="432409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r>
              <a:rPr lang="en-GB" sz="1600" b="1" dirty="0"/>
              <a:t>Start-up Costs: £2,000</a:t>
            </a:r>
            <a:endParaRPr lang="en-GB" sz="1600" dirty="0"/>
          </a:p>
          <a:p>
            <a:pPr lvl="1">
              <a:lnSpc>
                <a:spcPct val="100000"/>
              </a:lnSpc>
            </a:pPr>
            <a:r>
              <a:rPr lang="en-GB" dirty="0"/>
              <a:t>Lash kit &amp; materials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Marketing &amp; branding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Home-salon setup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Licensing &amp; insurance</a:t>
            </a:r>
          </a:p>
          <a:p>
            <a:pPr>
              <a:lnSpc>
                <a:spcPct val="100000"/>
              </a:lnSpc>
            </a:pPr>
            <a:r>
              <a:rPr lang="en-GB" sz="1600" b="1" dirty="0"/>
              <a:t>Running Costs:</a:t>
            </a:r>
            <a:endParaRPr lang="en-GB" sz="1600" dirty="0"/>
          </a:p>
          <a:p>
            <a:pPr lvl="1">
              <a:lnSpc>
                <a:spcPct val="100000"/>
              </a:lnSpc>
            </a:pPr>
            <a:r>
              <a:rPr lang="en-GB" dirty="0"/>
              <a:t>£200 fixed monthly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£5 variable cost per client</a:t>
            </a:r>
          </a:p>
          <a:p>
            <a:pPr>
              <a:lnSpc>
                <a:spcPct val="100000"/>
              </a:lnSpc>
            </a:pPr>
            <a:r>
              <a:rPr lang="en-GB" sz="1600" b="1" dirty="0"/>
              <a:t>Income Projection:</a:t>
            </a:r>
            <a:endParaRPr lang="en-GB" sz="1600" dirty="0"/>
          </a:p>
          <a:p>
            <a:pPr lvl="1">
              <a:lnSpc>
                <a:spcPct val="100000"/>
              </a:lnSpc>
            </a:pPr>
            <a:r>
              <a:rPr lang="en-GB" dirty="0"/>
              <a:t>Start with 20 clients/month → increase by 5 monthly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£40 per treatment = steady revenue growth</a:t>
            </a:r>
          </a:p>
          <a:p>
            <a:pPr>
              <a:lnSpc>
                <a:spcPct val="100000"/>
              </a:lnSpc>
            </a:pPr>
            <a:r>
              <a:rPr lang="en-GB" sz="1600" b="1" dirty="0"/>
              <a:t>Break-even:</a:t>
            </a:r>
            <a:r>
              <a:rPr lang="en-GB" sz="1600" dirty="0"/>
              <a:t> Month 3–4</a:t>
            </a:r>
          </a:p>
          <a:p>
            <a:pPr>
              <a:lnSpc>
                <a:spcPct val="100000"/>
              </a:lnSpc>
            </a:pPr>
            <a:r>
              <a:rPr lang="en-GB" sz="1600" b="1" dirty="0"/>
              <a:t>Profit Target:</a:t>
            </a:r>
            <a:r>
              <a:rPr lang="en-GB" sz="1600" dirty="0"/>
              <a:t> £5,000 net by </a:t>
            </a:r>
            <a:r>
              <a:rPr lang="en-GB" sz="1600" b="1" dirty="0"/>
              <a:t>March 2025</a:t>
            </a:r>
            <a:r>
              <a:rPr lang="en-GB" sz="1600" dirty="0"/>
              <a:t> (Williams et al., 2025)</a:t>
            </a:r>
          </a:p>
          <a:p>
            <a:pPr>
              <a:lnSpc>
                <a:spcPct val="100000"/>
              </a:lnSpc>
            </a:pPr>
            <a:r>
              <a:rPr lang="en-GB" sz="1600" b="1" dirty="0"/>
              <a:t>£50k Investment Use:</a:t>
            </a:r>
            <a:endParaRPr lang="en-GB" sz="1600" dirty="0"/>
          </a:p>
          <a:p>
            <a:pPr lvl="1">
              <a:lnSpc>
                <a:spcPct val="100000"/>
              </a:lnSpc>
            </a:pPr>
            <a:r>
              <a:rPr lang="en-GB" dirty="0"/>
              <a:t>Studio upgrade, marketing expansion, hire staff, branding, equipment</a:t>
            </a:r>
          </a:p>
          <a:p>
            <a:pPr>
              <a:lnSpc>
                <a:spcPct val="100000"/>
              </a:lnSpc>
            </a:pPr>
            <a:endParaRPr lang="en-GB" sz="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B2C3DA-93A5-9155-0820-AFE16F9C6F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21" r="41879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63133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6D1F-238A-A304-1250-E7C739DF8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6" y="624110"/>
            <a:ext cx="4790008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 12 month Marketing &amp; Branding Strategy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F5CA7B-961E-0D2C-6A76-096C0A944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6680456"/>
              </p:ext>
            </p:extLst>
          </p:nvPr>
        </p:nvGraphicFramePr>
        <p:xfrm>
          <a:off x="2589213" y="2040467"/>
          <a:ext cx="4802188" cy="3870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person getting eyelash extension&#10;&#10;AI-generated content may be incorrect.">
            <a:extLst>
              <a:ext uri="{FF2B5EF4-FFF2-40B4-BE49-F238E27FC236}">
                <a16:creationId xmlns:a16="http://schemas.microsoft.com/office/drawing/2014/main" id="{C21F7D95-AE82-1666-75D2-F91746745D1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55" r="256" b="-1"/>
          <a:stretch>
            <a:fillRect/>
          </a:stretch>
        </p:blipFill>
        <p:spPr>
          <a:xfrm>
            <a:off x="7736146" y="711199"/>
            <a:ext cx="3768466" cy="5419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639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9DDAD-1177-6A82-591A-4B6483636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500" b="1"/>
              <a:t>Elevator Pitch </a:t>
            </a:r>
            <a:br>
              <a:rPr lang="en-GB" sz="4500" b="1"/>
            </a:br>
            <a:endParaRPr lang="en-GB" sz="450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1308AB4-4EE2-2F20-27FD-4F88B25AC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55" y="2071316"/>
            <a:ext cx="6713552" cy="4096511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/>
              <a:t>Lash Aura offers </a:t>
            </a:r>
            <a:r>
              <a:rPr lang="en-GB" sz="1800" b="1"/>
              <a:t>affordable, high-quality lash services</a:t>
            </a:r>
            <a:r>
              <a:rPr lang="en-GB" sz="1800"/>
              <a:t> for clients who want convenience and confidence.</a:t>
            </a:r>
          </a:p>
          <a:p>
            <a:pPr>
              <a:lnSpc>
                <a:spcPct val="100000"/>
              </a:lnSpc>
            </a:pPr>
            <a:r>
              <a:rPr lang="en-GB" sz="1800"/>
              <a:t>The beauty market is growing fast, and home-based services are in high demand.</a:t>
            </a:r>
          </a:p>
          <a:p>
            <a:pPr>
              <a:lnSpc>
                <a:spcPct val="100000"/>
              </a:lnSpc>
            </a:pPr>
            <a:r>
              <a:rPr lang="en-GB" sz="1800"/>
              <a:t>With a £50k investment, Lash Aura will:</a:t>
            </a:r>
          </a:p>
          <a:p>
            <a:pPr lvl="1">
              <a:lnSpc>
                <a:spcPct val="100000"/>
              </a:lnSpc>
            </a:pPr>
            <a:r>
              <a:rPr lang="en-GB" sz="1800"/>
              <a:t>Expand service capacity by hiring trained technicians</a:t>
            </a:r>
          </a:p>
          <a:p>
            <a:pPr lvl="1">
              <a:lnSpc>
                <a:spcPct val="100000"/>
              </a:lnSpc>
            </a:pPr>
            <a:r>
              <a:rPr lang="en-GB" sz="1800"/>
              <a:t>Launch large-scale social media campaigns</a:t>
            </a:r>
          </a:p>
          <a:p>
            <a:pPr lvl="1">
              <a:lnSpc>
                <a:spcPct val="100000"/>
              </a:lnSpc>
            </a:pPr>
            <a:r>
              <a:rPr lang="en-GB" sz="1800"/>
              <a:t>Upgrade the home studio to a semi-professional beauty suite</a:t>
            </a:r>
          </a:p>
          <a:p>
            <a:pPr lvl="1">
              <a:lnSpc>
                <a:spcPct val="100000"/>
              </a:lnSpc>
            </a:pPr>
            <a:r>
              <a:rPr lang="en-GB" sz="1800"/>
              <a:t>Reach over </a:t>
            </a:r>
            <a:r>
              <a:rPr lang="en-GB" sz="1800" b="1"/>
              <a:t>1,000 clients by March 2025</a:t>
            </a:r>
            <a:endParaRPr lang="en-GB" sz="1800"/>
          </a:p>
          <a:p>
            <a:pPr>
              <a:lnSpc>
                <a:spcPct val="100000"/>
              </a:lnSpc>
            </a:pPr>
            <a:r>
              <a:rPr lang="en-GB" sz="1800" b="1"/>
              <a:t>Why invest?</a:t>
            </a:r>
            <a:endParaRPr lang="en-GB" sz="1800"/>
          </a:p>
          <a:p>
            <a:pPr lvl="1">
              <a:lnSpc>
                <a:spcPct val="100000"/>
              </a:lnSpc>
            </a:pPr>
            <a:r>
              <a:rPr lang="en-GB" sz="1800"/>
              <a:t>Low costs, high margins, strong market demand</a:t>
            </a:r>
          </a:p>
          <a:p>
            <a:pPr lvl="1">
              <a:lnSpc>
                <a:spcPct val="100000"/>
              </a:lnSpc>
            </a:pPr>
            <a:r>
              <a:rPr lang="en-GB" sz="1800"/>
              <a:t>Scalable model with repeat customer potential</a:t>
            </a:r>
          </a:p>
          <a:p>
            <a:pPr lvl="1">
              <a:lnSpc>
                <a:spcPct val="100000"/>
              </a:lnSpc>
            </a:pPr>
            <a:r>
              <a:rPr lang="en-GB" sz="1800"/>
              <a:t>Strong branding and clear growth strategy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  <p:pic>
        <p:nvPicPr>
          <p:cNvPr id="8" name="Picture 7" descr="A person with long eyelashes&#10;&#10;AI-generated content may be incorrect.">
            <a:extLst>
              <a:ext uri="{FF2B5EF4-FFF2-40B4-BE49-F238E27FC236}">
                <a16:creationId xmlns:a16="http://schemas.microsoft.com/office/drawing/2014/main" id="{351A9CAA-F01F-2F0C-3FB9-1D87BD075D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92" b="-3"/>
          <a:stretch>
            <a:fillRect/>
          </a:stretch>
        </p:blipFill>
        <p:spPr>
          <a:xfrm>
            <a:off x="572492" y="2089604"/>
            <a:ext cx="3941064" cy="409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511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2DF70-2E5B-BC9A-5F32-7C50C62B3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000" b="1" dirty="0"/>
              <a:t>conclusion</a:t>
            </a:r>
            <a:br>
              <a:rPr lang="en-GB" sz="4000" b="1" dirty="0"/>
            </a:br>
            <a:endParaRPr lang="en-GB" sz="4000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6F5CDF88-C29B-CFBB-63A4-9528FAE9EF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1494669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6160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FBB41-D5BE-2A20-DE94-3ED4D40BA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References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4DCF6-314C-F636-A4C5-464202CA9D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/>
              <a:t>Slávik, Š., Hudáková, I.M., Procházková, K. and Zagoršek, B. (2022). </a:t>
            </a:r>
            <a:r>
              <a:rPr lang="en-GB" i="1"/>
              <a:t>Strategic Background of the Start-Up—Qualitative Analysis</a:t>
            </a:r>
            <a:r>
              <a:rPr lang="en-GB"/>
              <a:t>. Administrative Sciences, 12(1), p.17. doi:10.3390/admsci12010017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Rye, J. (2020). </a:t>
            </a:r>
            <a:r>
              <a:rPr lang="en-GB" i="1"/>
              <a:t>What is the difference between a sole trader and a limited company?</a:t>
            </a:r>
            <a:r>
              <a:rPr lang="en-GB"/>
              <a:t> Setting Up and Running a Therapy Business, pp.132–134. doi:10.4324/9781003096320-38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Dehghan Bejarkenari, Z., Farzpourmachiani, M., Fojlaley, M. and Rajacic, S. (n.d.). </a:t>
            </a:r>
            <a:r>
              <a:rPr lang="en-GB" i="1"/>
              <a:t>Entrepreneurship in Women’s Beauty Sciences</a:t>
            </a:r>
            <a:r>
              <a:rPr lang="en-GB"/>
              <a:t>. [online] 3, p.2024. Available at: </a:t>
            </a:r>
            <a:r>
              <a:rPr lang="en-GB">
                <a:hlinkClick r:id="rId2"/>
              </a:rPr>
              <a:t>https://dl.tubittumjournal.com/articles/2024/issue3/652-660.pdf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/>
              <a:t>Yakiv Baytelman and Viktoriya Voropayeva (2025). </a:t>
            </a:r>
            <a:r>
              <a:rPr lang="en-GB" i="1"/>
              <a:t>A Start-Up for Business Development of Start-Ups</a:t>
            </a:r>
            <a:r>
              <a:rPr lang="en-GB"/>
              <a:t>. Lecture notes in networks and systems, pp.195–202. doi:10.1007/978-3-031-83523-0_18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Moschella, J., Boulianne, E. and Magnan, M. (2022). </a:t>
            </a:r>
            <a:r>
              <a:rPr lang="en-GB" i="1"/>
              <a:t>Risk Management in Small‐ and Medium‐Sized Businesses and How Accountants Contribute†</a:t>
            </a:r>
            <a:r>
              <a:rPr lang="en-GB"/>
              <a:t>. Contemporary Accounting Research. doi:10.1111/1911-3846.12819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Business development of eyelash extension salon A Case Study for Brows &amp; Lashes Bar. (n.d.). Available at: </a:t>
            </a:r>
            <a:r>
              <a:rPr lang="en-GB">
                <a:hlinkClick r:id="rId3"/>
              </a:rPr>
              <a:t>https://www.theseus.fi/bitstream/handle/10024/894859/Saarik_Elizaveta.pdf?sequence=2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/>
              <a:t>Atiqa Radhi, Hamdan, A. and Muneer Al Mubarak (2024). </a:t>
            </a:r>
            <a:r>
              <a:rPr lang="en-GB" i="1"/>
              <a:t>Factors Influencing Consumer Buying Behavior of Beauty and Personal Care</a:t>
            </a:r>
            <a:r>
              <a:rPr lang="en-GB"/>
              <a:t>. Studies in systems, decision and control, pp.409–424. doi:10.1007/978-3-031-62106-2_32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Mewoh, I.A., Lapian, S.L.H.V.J. and Gunawan, E.M. (2023). </a:t>
            </a:r>
            <a:r>
              <a:rPr lang="en-GB" i="1"/>
              <a:t>The Influence of Brand Image, Product Variety, and Pricing Strategy on Purchase Decision of Eyelash Extension at Lashthetique Manado</a:t>
            </a:r>
            <a:r>
              <a:rPr lang="en-GB"/>
              <a:t>. Jurnal EMBA, 11(3), pp.359–370. doi:10.35794/emba.v11i3.49619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Sadiq, S., Ahmad, A. and Khan, I.U. (2021). </a:t>
            </a:r>
            <a:r>
              <a:rPr lang="en-GB" i="1"/>
              <a:t>Analyzing the impact of Women-Owned Home-based Businesses on Income Generation and Household Livelihood in Khyber Pakhtunkhwa Pakistan</a:t>
            </a:r>
            <a:r>
              <a:rPr lang="en-GB"/>
              <a:t>. VFAST Transactions on Education and Social Sciences, 9(2), pp.19–29. doi:10.21015/vtess.v9i2.782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Williams, A., Yehezkeil Hasudungan and Nur Azizah (2025). </a:t>
            </a:r>
            <a:r>
              <a:rPr lang="en-GB" i="1"/>
              <a:t>The Implementation of Effective Financial Management to Increase the Profitability of Startups</a:t>
            </a:r>
            <a:r>
              <a:rPr lang="en-GB"/>
              <a:t>. Startupreneur Business Digital (SABDA Journal), 4(1). doi:10.33050/sabda.v4i1.714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2420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616</TotalTime>
  <Words>1210</Words>
  <Application>Microsoft Office PowerPoint</Application>
  <PresentationFormat>Widescreen</PresentationFormat>
  <Paragraphs>112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Lash Aura “Confidence in Every Blink”  Roqia haidar 2422002  Date:24/11/2025 Presentation: Angel Investor Pitch </vt:lpstr>
      <vt:lpstr>Presentation Overview </vt:lpstr>
      <vt:lpstr>Business Proposition </vt:lpstr>
      <vt:lpstr>Legal Structure &amp; Location  </vt:lpstr>
      <vt:lpstr>SWOT Analysis </vt:lpstr>
      <vt:lpstr>Market Research Summary </vt:lpstr>
      <vt:lpstr>Financial Overview </vt:lpstr>
      <vt:lpstr> 12 month Marketing &amp; Branding Strategy </vt:lpstr>
      <vt:lpstr>Elevator Pitch  </vt:lpstr>
      <vt:lpstr>conclusion 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roqia haidar</dc:creator>
  <cp:lastModifiedBy>roqia haidar</cp:lastModifiedBy>
  <cp:revision>1</cp:revision>
  <dcterms:created xsi:type="dcterms:W3CDTF">2025-11-23T23:25:01Z</dcterms:created>
  <dcterms:modified xsi:type="dcterms:W3CDTF">2025-11-24T09:41:24Z</dcterms:modified>
</cp:coreProperties>
</file>