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57" r:id="rId6"/>
    <p:sldId id="258" r:id="rId7"/>
    <p:sldId id="259" r:id="rId8"/>
    <p:sldId id="260" r:id="rId9"/>
    <p:sldId id="261" r:id="rId10"/>
    <p:sldId id="262" r:id="rId11"/>
    <p:sldId id="301" r:id="rId12"/>
    <p:sldId id="300" r:id="rId13"/>
    <p:sldId id="302" r:id="rId14"/>
    <p:sldId id="303" r:id="rId15"/>
    <p:sldId id="304" r:id="rId16"/>
    <p:sldId id="306" r:id="rId17"/>
    <p:sldId id="307" r:id="rId18"/>
    <p:sldId id="263" r:id="rId19"/>
    <p:sldId id="264" r:id="rId20"/>
    <p:sldId id="265" r:id="rId21"/>
    <p:sldId id="308" r:id="rId22"/>
    <p:sldId id="266" r:id="rId23"/>
    <p:sldId id="267" r:id="rId24"/>
    <p:sldId id="318" r:id="rId25"/>
    <p:sldId id="270" r:id="rId26"/>
    <p:sldId id="313" r:id="rId27"/>
    <p:sldId id="272" r:id="rId28"/>
    <p:sldId id="273" r:id="rId29"/>
    <p:sldId id="309" r:id="rId30"/>
    <p:sldId id="274" r:id="rId31"/>
    <p:sldId id="275" r:id="rId32"/>
    <p:sldId id="276" r:id="rId33"/>
    <p:sldId id="279" r:id="rId34"/>
    <p:sldId id="281" r:id="rId35"/>
    <p:sldId id="282" r:id="rId36"/>
    <p:sldId id="284" r:id="rId37"/>
    <p:sldId id="315" r:id="rId38"/>
    <p:sldId id="285" r:id="rId39"/>
    <p:sldId id="286" r:id="rId40"/>
    <p:sldId id="316"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3" autoAdjust="0"/>
    <p:restoredTop sz="64839" autoAdjust="0"/>
  </p:normalViewPr>
  <p:slideViewPr>
    <p:cSldViewPr>
      <p:cViewPr varScale="1">
        <p:scale>
          <a:sx n="70" d="100"/>
          <a:sy n="70" d="100"/>
        </p:scale>
        <p:origin x="114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68"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71315C2-E957-4981-B5BB-EDC39BC9659F}"/>
    <pc:docChg chg="undo redo custSel addSld delSld modSld sldOrd">
      <pc:chgData name="Paul Tinkler" userId="bcebf29c-73c2-433d-80d2-6bad896374bf" providerId="ADAL" clId="{E71315C2-E957-4981-B5BB-EDC39BC9659F}" dt="2017-09-08T00:39:18.972" v="9889" actId="20577"/>
      <pc:docMkLst>
        <pc:docMk/>
      </pc:docMkLst>
      <pc:sldChg chg="modSp">
        <pc:chgData name="Paul Tinkler" userId="bcebf29c-73c2-433d-80d2-6bad896374bf" providerId="ADAL" clId="{E71315C2-E957-4981-B5BB-EDC39BC9659F}" dt="2017-09-03T14:25:07.182" v="16" actId="20577"/>
        <pc:sldMkLst>
          <pc:docMk/>
          <pc:sldMk cId="3408955283" sldId="256"/>
        </pc:sldMkLst>
        <pc:spChg chg="mod">
          <ac:chgData name="Paul Tinkler" userId="bcebf29c-73c2-433d-80d2-6bad896374bf" providerId="ADAL" clId="{E71315C2-E957-4981-B5BB-EDC39BC9659F}" dt="2017-09-03T14:24:43.683" v="1" actId="27636"/>
          <ac:spMkLst>
            <pc:docMk/>
            <pc:sldMk cId="3408955283" sldId="256"/>
            <ac:spMk id="2" creationId="{00000000-0000-0000-0000-000000000000}"/>
          </ac:spMkLst>
        </pc:spChg>
        <pc:spChg chg="mod">
          <ac:chgData name="Paul Tinkler" userId="bcebf29c-73c2-433d-80d2-6bad896374bf" providerId="ADAL" clId="{E71315C2-E957-4981-B5BB-EDC39BC9659F}" dt="2017-09-03T14:25:07.182" v="16" actId="20577"/>
          <ac:spMkLst>
            <pc:docMk/>
            <pc:sldMk cId="3408955283" sldId="256"/>
            <ac:spMk id="3" creationId="{00000000-0000-0000-0000-000000000000}"/>
          </ac:spMkLst>
        </pc:spChg>
      </pc:sldChg>
      <pc:sldChg chg="addSp delSp modSp modNotesTx">
        <pc:chgData name="Paul Tinkler" userId="bcebf29c-73c2-433d-80d2-6bad896374bf" providerId="ADAL" clId="{E71315C2-E957-4981-B5BB-EDC39BC9659F}" dt="2017-09-07T22:11:39.059" v="4755" actId="20577"/>
        <pc:sldMkLst>
          <pc:docMk/>
          <pc:sldMk cId="1947463288" sldId="257"/>
        </pc:sldMkLst>
        <pc:spChg chg="mod">
          <ac:chgData name="Paul Tinkler" userId="bcebf29c-73c2-433d-80d2-6bad896374bf" providerId="ADAL" clId="{E71315C2-E957-4981-B5BB-EDC39BC9659F}" dt="2017-09-03T14:25:48.656" v="19" actId="20577"/>
          <ac:spMkLst>
            <pc:docMk/>
            <pc:sldMk cId="1947463288" sldId="257"/>
            <ac:spMk id="2" creationId="{00000000-0000-0000-0000-000000000000}"/>
          </ac:spMkLst>
        </pc:spChg>
        <pc:spChg chg="mod">
          <ac:chgData name="Paul Tinkler" userId="bcebf29c-73c2-433d-80d2-6bad896374bf" providerId="ADAL" clId="{E71315C2-E957-4981-B5BB-EDC39BC9659F}" dt="2017-09-07T16:39:44.681" v="2039" actId="20577"/>
          <ac:spMkLst>
            <pc:docMk/>
            <pc:sldMk cId="1947463288" sldId="257"/>
            <ac:spMk id="3" creationId="{00000000-0000-0000-0000-000000000000}"/>
          </ac:spMkLst>
        </pc:spChg>
        <pc:spChg chg="add del">
          <ac:chgData name="Paul Tinkler" userId="bcebf29c-73c2-433d-80d2-6bad896374bf" providerId="ADAL" clId="{E71315C2-E957-4981-B5BB-EDC39BC9659F}" dt="2017-09-03T14:25:46.844" v="18" actId="20577"/>
          <ac:spMkLst>
            <pc:docMk/>
            <pc:sldMk cId="1947463288" sldId="257"/>
            <ac:spMk id="4" creationId="{793FA808-EBA7-4C4B-BF55-6A8C5A6ADFC0}"/>
          </ac:spMkLst>
        </pc:spChg>
      </pc:sldChg>
      <pc:sldChg chg="addSp delSp modSp add modAnim modNotesTx">
        <pc:chgData name="Paul Tinkler" userId="bcebf29c-73c2-433d-80d2-6bad896374bf" providerId="ADAL" clId="{E71315C2-E957-4981-B5BB-EDC39BC9659F}" dt="2017-09-05T19:51:41.846" v="974" actId="114"/>
        <pc:sldMkLst>
          <pc:docMk/>
          <pc:sldMk cId="1509221876" sldId="258"/>
        </pc:sldMkLst>
        <pc:spChg chg="mod">
          <ac:chgData name="Paul Tinkler" userId="bcebf29c-73c2-433d-80d2-6bad896374bf" providerId="ADAL" clId="{E71315C2-E957-4981-B5BB-EDC39BC9659F}" dt="2017-09-05T19:48:06.846" v="540" actId="114"/>
          <ac:spMkLst>
            <pc:docMk/>
            <pc:sldMk cId="1509221876" sldId="258"/>
            <ac:spMk id="2" creationId="{C18931D9-A0A0-4AFC-A1C4-248F9ABEB48A}"/>
          </ac:spMkLst>
        </pc:spChg>
        <pc:spChg chg="del">
          <ac:chgData name="Paul Tinkler" userId="bcebf29c-73c2-433d-80d2-6bad896374bf" providerId="ADAL" clId="{E71315C2-E957-4981-B5BB-EDC39BC9659F}" dt="2017-09-05T19:47:25.129" v="538" actId="114"/>
          <ac:spMkLst>
            <pc:docMk/>
            <pc:sldMk cId="1509221876" sldId="258"/>
            <ac:spMk id="3" creationId="{DA286903-30A9-4ED0-B77E-C4F77AF42482}"/>
          </ac:spMkLst>
        </pc:spChg>
        <pc:spChg chg="add del">
          <ac:chgData name="Paul Tinkler" userId="bcebf29c-73c2-433d-80d2-6bad896374bf" providerId="ADAL" clId="{E71315C2-E957-4981-B5BB-EDC39BC9659F}" dt="2017-09-05T19:47:21.398" v="537" actId="114"/>
          <ac:spMkLst>
            <pc:docMk/>
            <pc:sldMk cId="1509221876" sldId="258"/>
            <ac:spMk id="4" creationId="{9DAED87B-BE19-4AAB-B09B-969B4B77157C}"/>
          </ac:spMkLst>
        </pc:spChg>
        <pc:spChg chg="add mod">
          <ac:chgData name="Paul Tinkler" userId="bcebf29c-73c2-433d-80d2-6bad896374bf" providerId="ADAL" clId="{E71315C2-E957-4981-B5BB-EDC39BC9659F}" dt="2017-09-05T19:47:25.186" v="539" actId="27636"/>
          <ac:spMkLst>
            <pc:docMk/>
            <pc:sldMk cId="1509221876" sldId="258"/>
            <ac:spMk id="5" creationId="{8E036DB3-970D-4394-A2E5-2F02C0C6C14B}"/>
          </ac:spMkLst>
        </pc:spChg>
      </pc:sldChg>
      <pc:sldChg chg="addSp delSp modSp add modNotesTx">
        <pc:chgData name="Paul Tinkler" userId="bcebf29c-73c2-433d-80d2-6bad896374bf" providerId="ADAL" clId="{E71315C2-E957-4981-B5BB-EDC39BC9659F}" dt="2017-09-07T16:42:22.894" v="2275" actId="114"/>
        <pc:sldMkLst>
          <pc:docMk/>
          <pc:sldMk cId="289004030" sldId="259"/>
        </pc:sldMkLst>
        <pc:spChg chg="mod">
          <ac:chgData name="Paul Tinkler" userId="bcebf29c-73c2-433d-80d2-6bad896374bf" providerId="ADAL" clId="{E71315C2-E957-4981-B5BB-EDC39BC9659F}" dt="2017-09-05T19:54:03.679" v="996" actId="20577"/>
          <ac:spMkLst>
            <pc:docMk/>
            <pc:sldMk cId="289004030" sldId="259"/>
            <ac:spMk id="2" creationId="{6B124CD0-41B4-4115-BDAD-05CB45198115}"/>
          </ac:spMkLst>
        </pc:spChg>
        <pc:spChg chg="del">
          <ac:chgData name="Paul Tinkler" userId="bcebf29c-73c2-433d-80d2-6bad896374bf" providerId="ADAL" clId="{E71315C2-E957-4981-B5BB-EDC39BC9659F}" dt="2017-09-05T19:53:49.317" v="975" actId="478"/>
          <ac:spMkLst>
            <pc:docMk/>
            <pc:sldMk cId="289004030" sldId="259"/>
            <ac:spMk id="3" creationId="{D8D7A099-D3D1-4BEB-AA6E-523455B7BF0B}"/>
          </ac:spMkLst>
        </pc:spChg>
        <pc:picChg chg="add mod">
          <ac:chgData name="Paul Tinkler" userId="bcebf29c-73c2-433d-80d2-6bad896374bf" providerId="ADAL" clId="{E71315C2-E957-4981-B5BB-EDC39BC9659F}" dt="2017-09-05T19:53:55.833" v="977" actId="14100"/>
          <ac:picMkLst>
            <pc:docMk/>
            <pc:sldMk cId="289004030" sldId="259"/>
            <ac:picMk id="4" creationId="{F581EA74-94F2-4605-9B14-09F6684052B6}"/>
          </ac:picMkLst>
        </pc:picChg>
      </pc:sldChg>
      <pc:sldChg chg="modSp add modNotesTx">
        <pc:chgData name="Paul Tinkler" userId="bcebf29c-73c2-433d-80d2-6bad896374bf" providerId="ADAL" clId="{E71315C2-E957-4981-B5BB-EDC39BC9659F}" dt="2017-09-07T22:12:48.532" v="4872" actId="20577"/>
        <pc:sldMkLst>
          <pc:docMk/>
          <pc:sldMk cId="1794654971" sldId="260"/>
        </pc:sldMkLst>
        <pc:spChg chg="mod">
          <ac:chgData name="Paul Tinkler" userId="bcebf29c-73c2-433d-80d2-6bad896374bf" providerId="ADAL" clId="{E71315C2-E957-4981-B5BB-EDC39BC9659F}" dt="2017-09-05T19:54:31.895" v="1015" actId="20577"/>
          <ac:spMkLst>
            <pc:docMk/>
            <pc:sldMk cId="1794654971" sldId="260"/>
            <ac:spMk id="2" creationId="{279D3BFB-CCC0-4B05-AE66-0C136F1463F1}"/>
          </ac:spMkLst>
        </pc:spChg>
        <pc:spChg chg="mod">
          <ac:chgData name="Paul Tinkler" userId="bcebf29c-73c2-433d-80d2-6bad896374bf" providerId="ADAL" clId="{E71315C2-E957-4981-B5BB-EDC39BC9659F}" dt="2017-09-05T20:20:41.110" v="1761" actId="20577"/>
          <ac:spMkLst>
            <pc:docMk/>
            <pc:sldMk cId="1794654971" sldId="260"/>
            <ac:spMk id="3" creationId="{90E7BD3B-D025-437B-93C9-B1A44609E43B}"/>
          </ac:spMkLst>
        </pc:spChg>
      </pc:sldChg>
      <pc:sldChg chg="addSp delSp modSp add modNotesTx">
        <pc:chgData name="Paul Tinkler" userId="bcebf29c-73c2-433d-80d2-6bad896374bf" providerId="ADAL" clId="{E71315C2-E957-4981-B5BB-EDC39BC9659F}" dt="2017-09-05T20:18:18.584" v="1573" actId="20577"/>
        <pc:sldMkLst>
          <pc:docMk/>
          <pc:sldMk cId="1919535745" sldId="261"/>
        </pc:sldMkLst>
        <pc:spChg chg="mod">
          <ac:chgData name="Paul Tinkler" userId="bcebf29c-73c2-433d-80d2-6bad896374bf" providerId="ADAL" clId="{E71315C2-E957-4981-B5BB-EDC39BC9659F}" dt="2017-09-03T14:40:57.268" v="143" actId="313"/>
          <ac:spMkLst>
            <pc:docMk/>
            <pc:sldMk cId="1919535745" sldId="261"/>
            <ac:spMk id="2" creationId="{3C816D4D-90C8-44B6-966D-9E7E17F7788E}"/>
          </ac:spMkLst>
        </pc:spChg>
        <pc:spChg chg="del">
          <ac:chgData name="Paul Tinkler" userId="bcebf29c-73c2-433d-80d2-6bad896374bf" providerId="ADAL" clId="{E71315C2-E957-4981-B5BB-EDC39BC9659F}" dt="2017-09-03T14:38:37.396" v="112" actId="313"/>
          <ac:spMkLst>
            <pc:docMk/>
            <pc:sldMk cId="1919535745" sldId="261"/>
            <ac:spMk id="3" creationId="{2C730722-BD35-43DE-8445-64855ABACA5D}"/>
          </ac:spMkLst>
        </pc:spChg>
        <pc:picChg chg="add mod">
          <ac:chgData name="Paul Tinkler" userId="bcebf29c-73c2-433d-80d2-6bad896374bf" providerId="ADAL" clId="{E71315C2-E957-4981-B5BB-EDC39BC9659F}" dt="2017-09-03T14:38:46.514" v="114" actId="14100"/>
          <ac:picMkLst>
            <pc:docMk/>
            <pc:sldMk cId="1919535745" sldId="261"/>
            <ac:picMk id="4" creationId="{FDF7236F-67E8-42E4-AC1B-61CD05BD9860}"/>
          </ac:picMkLst>
        </pc:picChg>
      </pc:sldChg>
      <pc:sldChg chg="modSp add modNotesTx">
        <pc:chgData name="Paul Tinkler" userId="bcebf29c-73c2-433d-80d2-6bad896374bf" providerId="ADAL" clId="{E71315C2-E957-4981-B5BB-EDC39BC9659F}" dt="2017-09-07T22:07:20.867" v="4288" actId="20577"/>
        <pc:sldMkLst>
          <pc:docMk/>
          <pc:sldMk cId="323027130" sldId="262"/>
        </pc:sldMkLst>
        <pc:spChg chg="mod">
          <ac:chgData name="Paul Tinkler" userId="bcebf29c-73c2-433d-80d2-6bad896374bf" providerId="ADAL" clId="{E71315C2-E957-4981-B5BB-EDC39BC9659F}" dt="2017-09-05T20:23:23.202" v="2034" actId="255"/>
          <ac:spMkLst>
            <pc:docMk/>
            <pc:sldMk cId="323027130" sldId="262"/>
            <ac:spMk id="2" creationId="{19D618F4-A5C8-4840-A3E8-2827AFC1C1E7}"/>
          </ac:spMkLst>
        </pc:spChg>
        <pc:spChg chg="mod">
          <ac:chgData name="Paul Tinkler" userId="bcebf29c-73c2-433d-80d2-6bad896374bf" providerId="ADAL" clId="{E71315C2-E957-4981-B5BB-EDC39BC9659F}" dt="2017-09-07T22:06:40.931" v="4197" actId="20577"/>
          <ac:spMkLst>
            <pc:docMk/>
            <pc:sldMk cId="323027130" sldId="262"/>
            <ac:spMk id="3" creationId="{707DDC85-92FB-40F7-9AF3-AAEE9F3C5C11}"/>
          </ac:spMkLst>
        </pc:spChg>
      </pc:sldChg>
      <pc:sldChg chg="addSp delSp modSp add modAnim">
        <pc:chgData name="Paul Tinkler" userId="bcebf29c-73c2-433d-80d2-6bad896374bf" providerId="ADAL" clId="{E71315C2-E957-4981-B5BB-EDC39BC9659F}" dt="2017-09-07T22:19:31.171" v="5109" actId="1076"/>
        <pc:sldMkLst>
          <pc:docMk/>
          <pc:sldMk cId="111956004" sldId="263"/>
        </pc:sldMkLst>
        <pc:spChg chg="mod">
          <ac:chgData name="Paul Tinkler" userId="bcebf29c-73c2-433d-80d2-6bad896374bf" providerId="ADAL" clId="{E71315C2-E957-4981-B5BB-EDC39BC9659F}" dt="2017-09-03T14:42:30.160" v="178" actId="2711"/>
          <ac:spMkLst>
            <pc:docMk/>
            <pc:sldMk cId="111956004" sldId="263"/>
            <ac:spMk id="2" creationId="{83806E97-CE10-48D1-A34D-9A81F171AA4C}"/>
          </ac:spMkLst>
        </pc:spChg>
        <pc:spChg chg="del">
          <ac:chgData name="Paul Tinkler" userId="bcebf29c-73c2-433d-80d2-6bad896374bf" providerId="ADAL" clId="{E71315C2-E957-4981-B5BB-EDC39BC9659F}" dt="2017-09-03T14:42:43.790" v="179" actId="478"/>
          <ac:spMkLst>
            <pc:docMk/>
            <pc:sldMk cId="111956004" sldId="263"/>
            <ac:spMk id="3" creationId="{79153D5B-81C3-4CBA-849C-6D242288CB2F}"/>
          </ac:spMkLst>
        </pc:spChg>
        <pc:spChg chg="add mod">
          <ac:chgData name="Paul Tinkler" userId="bcebf29c-73c2-433d-80d2-6bad896374bf" providerId="ADAL" clId="{E71315C2-E957-4981-B5BB-EDC39BC9659F}" dt="2017-09-07T22:19:31.171" v="5109" actId="1076"/>
          <ac:spMkLst>
            <pc:docMk/>
            <pc:sldMk cId="111956004" sldId="263"/>
            <ac:spMk id="4" creationId="{442965FC-F3F0-48EF-948C-E516C94D567B}"/>
          </ac:spMkLst>
        </pc:spChg>
        <pc:spChg chg="add del mod">
          <ac:chgData name="Paul Tinkler" userId="bcebf29c-73c2-433d-80d2-6bad896374bf" providerId="ADAL" clId="{E71315C2-E957-4981-B5BB-EDC39BC9659F}" dt="2017-09-07T22:19:01.970" v="5104" actId="478"/>
          <ac:spMkLst>
            <pc:docMk/>
            <pc:sldMk cId="111956004" sldId="263"/>
            <ac:spMk id="6" creationId="{54A8A832-5D9E-46CD-BFCD-4A28CC982DCA}"/>
          </ac:spMkLst>
        </pc:spChg>
        <pc:picChg chg="add mod">
          <ac:chgData name="Paul Tinkler" userId="bcebf29c-73c2-433d-80d2-6bad896374bf" providerId="ADAL" clId="{E71315C2-E957-4981-B5BB-EDC39BC9659F}" dt="2017-09-07T22:19:12.559" v="5108" actId="1076"/>
          <ac:picMkLst>
            <pc:docMk/>
            <pc:sldMk cId="111956004" sldId="263"/>
            <ac:picMk id="5" creationId="{F628E132-1838-4DC9-84C1-65C49056A861}"/>
          </ac:picMkLst>
        </pc:picChg>
      </pc:sldChg>
      <pc:sldChg chg="addSp delSp modSp add">
        <pc:chgData name="Paul Tinkler" userId="bcebf29c-73c2-433d-80d2-6bad896374bf" providerId="ADAL" clId="{E71315C2-E957-4981-B5BB-EDC39BC9659F}" dt="2017-09-03T14:45:20.722" v="198" actId="1076"/>
        <pc:sldMkLst>
          <pc:docMk/>
          <pc:sldMk cId="482178480" sldId="264"/>
        </pc:sldMkLst>
        <pc:spChg chg="mod">
          <ac:chgData name="Paul Tinkler" userId="bcebf29c-73c2-433d-80d2-6bad896374bf" providerId="ADAL" clId="{E71315C2-E957-4981-B5BB-EDC39BC9659F}" dt="2017-09-03T14:44:54.679" v="194" actId="2711"/>
          <ac:spMkLst>
            <pc:docMk/>
            <pc:sldMk cId="482178480" sldId="264"/>
            <ac:spMk id="2" creationId="{FDE2E86E-3A7B-4DAF-B17C-FCA769AF5290}"/>
          </ac:spMkLst>
        </pc:spChg>
        <pc:spChg chg="del">
          <ac:chgData name="Paul Tinkler" userId="bcebf29c-73c2-433d-80d2-6bad896374bf" providerId="ADAL" clId="{E71315C2-E957-4981-B5BB-EDC39BC9659F}" dt="2017-09-03T14:45:07.388" v="195" actId="478"/>
          <ac:spMkLst>
            <pc:docMk/>
            <pc:sldMk cId="482178480" sldId="264"/>
            <ac:spMk id="3" creationId="{4E00E393-B9F9-4C81-B01C-E73CA999E662}"/>
          </ac:spMkLst>
        </pc:spChg>
        <pc:picChg chg="add mod">
          <ac:chgData name="Paul Tinkler" userId="bcebf29c-73c2-433d-80d2-6bad896374bf" providerId="ADAL" clId="{E71315C2-E957-4981-B5BB-EDC39BC9659F}" dt="2017-09-03T14:45:20.722" v="198" actId="1076"/>
          <ac:picMkLst>
            <pc:docMk/>
            <pc:sldMk cId="482178480" sldId="264"/>
            <ac:picMk id="6" creationId="{8D354572-A75C-4399-9127-4E9420845633}"/>
          </ac:picMkLst>
        </pc:picChg>
      </pc:sldChg>
      <pc:sldChg chg="addSp delSp modSp add">
        <pc:chgData name="Paul Tinkler" userId="bcebf29c-73c2-433d-80d2-6bad896374bf" providerId="ADAL" clId="{E71315C2-E957-4981-B5BB-EDC39BC9659F}" dt="2017-09-03T14:45:58.956" v="207" actId="1076"/>
        <pc:sldMkLst>
          <pc:docMk/>
          <pc:sldMk cId="2463940369" sldId="265"/>
        </pc:sldMkLst>
        <pc:spChg chg="mod">
          <ac:chgData name="Paul Tinkler" userId="bcebf29c-73c2-433d-80d2-6bad896374bf" providerId="ADAL" clId="{E71315C2-E957-4981-B5BB-EDC39BC9659F}" dt="2017-09-03T14:45:41.362" v="202" actId="2711"/>
          <ac:spMkLst>
            <pc:docMk/>
            <pc:sldMk cId="2463940369" sldId="265"/>
            <ac:spMk id="2" creationId="{1846B466-F0A6-41B7-8027-6606FFB87CE3}"/>
          </ac:spMkLst>
        </pc:spChg>
        <pc:spChg chg="del">
          <ac:chgData name="Paul Tinkler" userId="bcebf29c-73c2-433d-80d2-6bad896374bf" providerId="ADAL" clId="{E71315C2-E957-4981-B5BB-EDC39BC9659F}" dt="2017-09-03T14:45:50.572" v="203" actId="478"/>
          <ac:spMkLst>
            <pc:docMk/>
            <pc:sldMk cId="2463940369" sldId="265"/>
            <ac:spMk id="3" creationId="{E4E44EBC-849A-4435-BEF2-43028CC67B2E}"/>
          </ac:spMkLst>
        </pc:spChg>
        <pc:picChg chg="add mod">
          <ac:chgData name="Paul Tinkler" userId="bcebf29c-73c2-433d-80d2-6bad896374bf" providerId="ADAL" clId="{E71315C2-E957-4981-B5BB-EDC39BC9659F}" dt="2017-09-03T14:45:58.956" v="207" actId="1076"/>
          <ac:picMkLst>
            <pc:docMk/>
            <pc:sldMk cId="2463940369" sldId="265"/>
            <ac:picMk id="4" creationId="{53B472FA-984D-4AFB-8FA1-4B17667695FE}"/>
          </ac:picMkLst>
        </pc:picChg>
      </pc:sldChg>
      <pc:sldChg chg="addSp modSp add">
        <pc:chgData name="Paul Tinkler" userId="bcebf29c-73c2-433d-80d2-6bad896374bf" providerId="ADAL" clId="{E71315C2-E957-4981-B5BB-EDC39BC9659F}" dt="2017-09-03T14:56:58.753" v="293" actId="2711"/>
        <pc:sldMkLst>
          <pc:docMk/>
          <pc:sldMk cId="1715921975" sldId="266"/>
        </pc:sldMkLst>
        <pc:spChg chg="mod">
          <ac:chgData name="Paul Tinkler" userId="bcebf29c-73c2-433d-80d2-6bad896374bf" providerId="ADAL" clId="{E71315C2-E957-4981-B5BB-EDC39BC9659F}" dt="2017-09-03T14:46:21.595" v="210" actId="2711"/>
          <ac:spMkLst>
            <pc:docMk/>
            <pc:sldMk cId="1715921975" sldId="266"/>
            <ac:spMk id="2" creationId="{E102DF61-A64E-42F6-BCBB-C399EA6C1D5C}"/>
          </ac:spMkLst>
        </pc:spChg>
        <pc:spChg chg="mod">
          <ac:chgData name="Paul Tinkler" userId="bcebf29c-73c2-433d-80d2-6bad896374bf" providerId="ADAL" clId="{E71315C2-E957-4981-B5BB-EDC39BC9659F}" dt="2017-09-03T14:56:58.753" v="293" actId="2711"/>
          <ac:spMkLst>
            <pc:docMk/>
            <pc:sldMk cId="1715921975" sldId="266"/>
            <ac:spMk id="3" creationId="{DF9B15C2-8B53-4325-9150-0D7BDC19AAE2}"/>
          </ac:spMkLst>
        </pc:spChg>
        <pc:picChg chg="add mod">
          <ac:chgData name="Paul Tinkler" userId="bcebf29c-73c2-433d-80d2-6bad896374bf" providerId="ADAL" clId="{E71315C2-E957-4981-B5BB-EDC39BC9659F}" dt="2017-09-03T14:47:41.278" v="218" actId="14100"/>
          <ac:picMkLst>
            <pc:docMk/>
            <pc:sldMk cId="1715921975" sldId="266"/>
            <ac:picMk id="4" creationId="{350C1788-6922-4D53-B68A-379212F83BFF}"/>
          </ac:picMkLst>
        </pc:picChg>
      </pc:sldChg>
      <pc:sldChg chg="modSp add">
        <pc:chgData name="Paul Tinkler" userId="bcebf29c-73c2-433d-80d2-6bad896374bf" providerId="ADAL" clId="{E71315C2-E957-4981-B5BB-EDC39BC9659F}" dt="2017-09-03T14:56:51.351" v="292" actId="27636"/>
        <pc:sldMkLst>
          <pc:docMk/>
          <pc:sldMk cId="1595159684" sldId="267"/>
        </pc:sldMkLst>
        <pc:spChg chg="mod">
          <ac:chgData name="Paul Tinkler" userId="bcebf29c-73c2-433d-80d2-6bad896374bf" providerId="ADAL" clId="{E71315C2-E957-4981-B5BB-EDC39BC9659F}" dt="2017-09-03T14:48:17.199" v="224" actId="113"/>
          <ac:spMkLst>
            <pc:docMk/>
            <pc:sldMk cId="1595159684" sldId="267"/>
            <ac:spMk id="2" creationId="{8022B31D-8B48-4364-A810-DF77026AAB80}"/>
          </ac:spMkLst>
        </pc:spChg>
        <pc:spChg chg="mod">
          <ac:chgData name="Paul Tinkler" userId="bcebf29c-73c2-433d-80d2-6bad896374bf" providerId="ADAL" clId="{E71315C2-E957-4981-B5BB-EDC39BC9659F}" dt="2017-09-03T14:56:51.351" v="292" actId="27636"/>
          <ac:spMkLst>
            <pc:docMk/>
            <pc:sldMk cId="1595159684" sldId="267"/>
            <ac:spMk id="3" creationId="{D697E338-0188-469F-BFF2-C072F6F66243}"/>
          </ac:spMkLst>
        </pc:spChg>
      </pc:sldChg>
      <pc:sldChg chg="modSp add modNotesTx">
        <pc:chgData name="Paul Tinkler" userId="bcebf29c-73c2-433d-80d2-6bad896374bf" providerId="ADAL" clId="{E71315C2-E957-4981-B5BB-EDC39BC9659F}" dt="2017-09-08T00:36:53.867" v="9659" actId="20577"/>
        <pc:sldMkLst>
          <pc:docMk/>
          <pc:sldMk cId="1219910055" sldId="268"/>
        </pc:sldMkLst>
        <pc:spChg chg="mod">
          <ac:chgData name="Paul Tinkler" userId="bcebf29c-73c2-433d-80d2-6bad896374bf" providerId="ADAL" clId="{E71315C2-E957-4981-B5BB-EDC39BC9659F}" dt="2017-09-03T14:50:15.744" v="264" actId="5793"/>
          <ac:spMkLst>
            <pc:docMk/>
            <pc:sldMk cId="1219910055" sldId="268"/>
            <ac:spMk id="2" creationId="{B2A74E55-B74C-4E4B-86CC-D1DF640903EC}"/>
          </ac:spMkLst>
        </pc:spChg>
        <pc:spChg chg="mod">
          <ac:chgData name="Paul Tinkler" userId="bcebf29c-73c2-433d-80d2-6bad896374bf" providerId="ADAL" clId="{E71315C2-E957-4981-B5BB-EDC39BC9659F}" dt="2017-09-07T22:20:02.008" v="5112" actId="27636"/>
          <ac:spMkLst>
            <pc:docMk/>
            <pc:sldMk cId="1219910055" sldId="268"/>
            <ac:spMk id="3" creationId="{19FF8966-DE97-48C0-B445-75C640BF6232}"/>
          </ac:spMkLst>
        </pc:spChg>
      </pc:sldChg>
      <pc:sldChg chg="modSp add">
        <pc:chgData name="Paul Tinkler" userId="bcebf29c-73c2-433d-80d2-6bad896374bf" providerId="ADAL" clId="{E71315C2-E957-4981-B5BB-EDC39BC9659F}" dt="2017-09-03T14:57:29.618" v="296" actId="27636"/>
        <pc:sldMkLst>
          <pc:docMk/>
          <pc:sldMk cId="2860472406" sldId="269"/>
        </pc:sldMkLst>
        <pc:spChg chg="mod">
          <ac:chgData name="Paul Tinkler" userId="bcebf29c-73c2-433d-80d2-6bad896374bf" providerId="ADAL" clId="{E71315C2-E957-4981-B5BB-EDC39BC9659F}" dt="2017-09-03T14:56:17.044" v="286" actId="27636"/>
          <ac:spMkLst>
            <pc:docMk/>
            <pc:sldMk cId="2860472406" sldId="269"/>
            <ac:spMk id="2" creationId="{0F2A20BF-35ED-4030-A591-FF0184226191}"/>
          </ac:spMkLst>
        </pc:spChg>
        <pc:spChg chg="mod">
          <ac:chgData name="Paul Tinkler" userId="bcebf29c-73c2-433d-80d2-6bad896374bf" providerId="ADAL" clId="{E71315C2-E957-4981-B5BB-EDC39BC9659F}" dt="2017-09-03T14:57:29.618" v="296" actId="27636"/>
          <ac:spMkLst>
            <pc:docMk/>
            <pc:sldMk cId="2860472406" sldId="269"/>
            <ac:spMk id="3" creationId="{8EEFF2B2-8FC8-4B88-96CE-5DF53D402F45}"/>
          </ac:spMkLst>
        </pc:spChg>
      </pc:sldChg>
      <pc:sldChg chg="modSp add">
        <pc:chgData name="Paul Tinkler" userId="bcebf29c-73c2-433d-80d2-6bad896374bf" providerId="ADAL" clId="{E71315C2-E957-4981-B5BB-EDC39BC9659F}" dt="2017-09-07T22:46:40.611" v="6415" actId="20577"/>
        <pc:sldMkLst>
          <pc:docMk/>
          <pc:sldMk cId="576286084" sldId="270"/>
        </pc:sldMkLst>
        <pc:spChg chg="mod">
          <ac:chgData name="Paul Tinkler" userId="bcebf29c-73c2-433d-80d2-6bad896374bf" providerId="ADAL" clId="{E71315C2-E957-4981-B5BB-EDC39BC9659F}" dt="2017-09-03T14:58:18.455" v="300" actId="2711"/>
          <ac:spMkLst>
            <pc:docMk/>
            <pc:sldMk cId="576286084" sldId="270"/>
            <ac:spMk id="2" creationId="{FBCAE31F-292B-4DCB-BD88-3C46FDD9B9AC}"/>
          </ac:spMkLst>
        </pc:spChg>
        <pc:spChg chg="mod">
          <ac:chgData name="Paul Tinkler" userId="bcebf29c-73c2-433d-80d2-6bad896374bf" providerId="ADAL" clId="{E71315C2-E957-4981-B5BB-EDC39BC9659F}" dt="2017-09-07T22:46:40.611" v="6415" actId="20577"/>
          <ac:spMkLst>
            <pc:docMk/>
            <pc:sldMk cId="576286084" sldId="270"/>
            <ac:spMk id="3" creationId="{ADF050C5-FE99-4594-AD3F-6E03EB1B0665}"/>
          </ac:spMkLst>
        </pc:spChg>
      </pc:sldChg>
      <pc:sldChg chg="modSp add">
        <pc:chgData name="Paul Tinkler" userId="bcebf29c-73c2-433d-80d2-6bad896374bf" providerId="ADAL" clId="{E71315C2-E957-4981-B5BB-EDC39BC9659F}" dt="2017-09-03T15:02:32.820" v="339" actId="114"/>
        <pc:sldMkLst>
          <pc:docMk/>
          <pc:sldMk cId="589653271" sldId="271"/>
        </pc:sldMkLst>
        <pc:spChg chg="mod">
          <ac:chgData name="Paul Tinkler" userId="bcebf29c-73c2-433d-80d2-6bad896374bf" providerId="ADAL" clId="{E71315C2-E957-4981-B5BB-EDC39BC9659F}" dt="2017-09-03T15:00:13.925" v="309" actId="2711"/>
          <ac:spMkLst>
            <pc:docMk/>
            <pc:sldMk cId="589653271" sldId="271"/>
            <ac:spMk id="2" creationId="{6FAED735-C17C-48A9-B441-542F62382BD5}"/>
          </ac:spMkLst>
        </pc:spChg>
        <pc:spChg chg="mod">
          <ac:chgData name="Paul Tinkler" userId="bcebf29c-73c2-433d-80d2-6bad896374bf" providerId="ADAL" clId="{E71315C2-E957-4981-B5BB-EDC39BC9659F}" dt="2017-09-03T15:02:32.820" v="339" actId="114"/>
          <ac:spMkLst>
            <pc:docMk/>
            <pc:sldMk cId="589653271" sldId="271"/>
            <ac:spMk id="3" creationId="{ECD994F5-39FF-4E97-B99E-5F1A1A1040A8}"/>
          </ac:spMkLst>
        </pc:spChg>
      </pc:sldChg>
      <pc:sldChg chg="modSp add modNotesTx">
        <pc:chgData name="Paul Tinkler" userId="bcebf29c-73c2-433d-80d2-6bad896374bf" providerId="ADAL" clId="{E71315C2-E957-4981-B5BB-EDC39BC9659F}" dt="2017-09-07T23:01:17.718" v="6892" actId="20577"/>
        <pc:sldMkLst>
          <pc:docMk/>
          <pc:sldMk cId="2765996866" sldId="272"/>
        </pc:sldMkLst>
        <pc:spChg chg="mod">
          <ac:chgData name="Paul Tinkler" userId="bcebf29c-73c2-433d-80d2-6bad896374bf" providerId="ADAL" clId="{E71315C2-E957-4981-B5BB-EDC39BC9659F}" dt="2017-09-03T15:03:27.156" v="345" actId="2711"/>
          <ac:spMkLst>
            <pc:docMk/>
            <pc:sldMk cId="2765996866" sldId="272"/>
            <ac:spMk id="2" creationId="{3FFE7C85-F93A-4E5B-8733-C4CBE0B6F8D3}"/>
          </ac:spMkLst>
        </pc:spChg>
        <pc:spChg chg="mod">
          <ac:chgData name="Paul Tinkler" userId="bcebf29c-73c2-433d-80d2-6bad896374bf" providerId="ADAL" clId="{E71315C2-E957-4981-B5BB-EDC39BC9659F}" dt="2017-09-07T22:52:09.074" v="6437" actId="20577"/>
          <ac:spMkLst>
            <pc:docMk/>
            <pc:sldMk cId="2765996866" sldId="272"/>
            <ac:spMk id="3" creationId="{1CB237C2-39CA-438E-B856-CBA52ECD93B6}"/>
          </ac:spMkLst>
        </pc:spChg>
      </pc:sldChg>
      <pc:sldChg chg="addSp delSp modSp add modNotesTx">
        <pc:chgData name="Paul Tinkler" userId="bcebf29c-73c2-433d-80d2-6bad896374bf" providerId="ADAL" clId="{E71315C2-E957-4981-B5BB-EDC39BC9659F}" dt="2017-09-08T00:31:17.563" v="8905" actId="313"/>
        <pc:sldMkLst>
          <pc:docMk/>
          <pc:sldMk cId="1353105371" sldId="273"/>
        </pc:sldMkLst>
        <pc:spChg chg="mod">
          <ac:chgData name="Paul Tinkler" userId="bcebf29c-73c2-433d-80d2-6bad896374bf" providerId="ADAL" clId="{E71315C2-E957-4981-B5BB-EDC39BC9659F}" dt="2017-09-03T15:04:23.384" v="352" actId="2711"/>
          <ac:spMkLst>
            <pc:docMk/>
            <pc:sldMk cId="1353105371" sldId="273"/>
            <ac:spMk id="2" creationId="{E3F53846-A301-4532-9162-08C9C9982370}"/>
          </ac:spMkLst>
        </pc:spChg>
        <pc:spChg chg="del">
          <ac:chgData name="Paul Tinkler" userId="bcebf29c-73c2-433d-80d2-6bad896374bf" providerId="ADAL" clId="{E71315C2-E957-4981-B5BB-EDC39BC9659F}" dt="2017-09-03T15:04:29.993" v="353" actId="478"/>
          <ac:spMkLst>
            <pc:docMk/>
            <pc:sldMk cId="1353105371" sldId="273"/>
            <ac:spMk id="3" creationId="{8F3230DE-DA89-4850-9212-ED7623D396E3}"/>
          </ac:spMkLst>
        </pc:spChg>
        <pc:picChg chg="add mod">
          <ac:chgData name="Paul Tinkler" userId="bcebf29c-73c2-433d-80d2-6bad896374bf" providerId="ADAL" clId="{E71315C2-E957-4981-B5BB-EDC39BC9659F}" dt="2017-09-03T15:04:59.817" v="357" actId="1076"/>
          <ac:picMkLst>
            <pc:docMk/>
            <pc:sldMk cId="1353105371" sldId="273"/>
            <ac:picMk id="4" creationId="{D0C2CCEE-C970-418D-ACDA-7AA767C3B98F}"/>
          </ac:picMkLst>
        </pc:picChg>
        <pc:picChg chg="add mod">
          <ac:chgData name="Paul Tinkler" userId="bcebf29c-73c2-433d-80d2-6bad896374bf" providerId="ADAL" clId="{E71315C2-E957-4981-B5BB-EDC39BC9659F}" dt="2017-09-03T15:05:06.693" v="359" actId="1076"/>
          <ac:picMkLst>
            <pc:docMk/>
            <pc:sldMk cId="1353105371" sldId="273"/>
            <ac:picMk id="5" creationId="{E75D5A82-A9FB-4B62-A719-AFB94931A5A1}"/>
          </ac:picMkLst>
        </pc:picChg>
        <pc:picChg chg="add mod">
          <ac:chgData name="Paul Tinkler" userId="bcebf29c-73c2-433d-80d2-6bad896374bf" providerId="ADAL" clId="{E71315C2-E957-4981-B5BB-EDC39BC9659F}" dt="2017-09-03T15:05:02.670" v="358" actId="1076"/>
          <ac:picMkLst>
            <pc:docMk/>
            <pc:sldMk cId="1353105371" sldId="273"/>
            <ac:picMk id="6" creationId="{F409FDB1-C9DF-46E6-A569-B62CFAE10F04}"/>
          </ac:picMkLst>
        </pc:picChg>
      </pc:sldChg>
      <pc:sldChg chg="addSp delSp modSp add">
        <pc:chgData name="Paul Tinkler" userId="bcebf29c-73c2-433d-80d2-6bad896374bf" providerId="ADAL" clId="{E71315C2-E957-4981-B5BB-EDC39BC9659F}" dt="2017-09-03T15:06:40.749" v="376" actId="255"/>
        <pc:sldMkLst>
          <pc:docMk/>
          <pc:sldMk cId="1034263165" sldId="274"/>
        </pc:sldMkLst>
        <pc:spChg chg="mod">
          <ac:chgData name="Paul Tinkler" userId="bcebf29c-73c2-433d-80d2-6bad896374bf" providerId="ADAL" clId="{E71315C2-E957-4981-B5BB-EDC39BC9659F}" dt="2017-09-03T15:05:29.474" v="363" actId="2711"/>
          <ac:spMkLst>
            <pc:docMk/>
            <pc:sldMk cId="1034263165" sldId="274"/>
            <ac:spMk id="2" creationId="{18987B55-E3C2-4B5B-AC02-ACA84DF92896}"/>
          </ac:spMkLst>
        </pc:spChg>
        <pc:spChg chg="del">
          <ac:chgData name="Paul Tinkler" userId="bcebf29c-73c2-433d-80d2-6bad896374bf" providerId="ADAL" clId="{E71315C2-E957-4981-B5BB-EDC39BC9659F}" dt="2017-09-03T15:05:36.634" v="364" actId="255"/>
          <ac:spMkLst>
            <pc:docMk/>
            <pc:sldMk cId="1034263165" sldId="274"/>
            <ac:spMk id="3" creationId="{BAB91DA4-8B46-4501-B176-73244D6DF778}"/>
          </ac:spMkLst>
        </pc:spChg>
        <pc:spChg chg="add mod">
          <ac:chgData name="Paul Tinkler" userId="bcebf29c-73c2-433d-80d2-6bad896374bf" providerId="ADAL" clId="{E71315C2-E957-4981-B5BB-EDC39BC9659F}" dt="2017-09-03T15:06:40.749" v="376" actId="255"/>
          <ac:spMkLst>
            <pc:docMk/>
            <pc:sldMk cId="1034263165" sldId="274"/>
            <ac:spMk id="5" creationId="{A3580694-683D-4ED5-8502-BA8E1524C79B}"/>
          </ac:spMkLst>
        </pc:spChg>
        <pc:picChg chg="add mod">
          <ac:chgData name="Paul Tinkler" userId="bcebf29c-73c2-433d-80d2-6bad896374bf" providerId="ADAL" clId="{E71315C2-E957-4981-B5BB-EDC39BC9659F}" dt="2017-09-03T15:06:22.553" v="372" actId="1076"/>
          <ac:picMkLst>
            <pc:docMk/>
            <pc:sldMk cId="1034263165" sldId="274"/>
            <ac:picMk id="4" creationId="{71CEBC79-17DA-4820-9C53-28BF1FF79BDF}"/>
          </ac:picMkLst>
        </pc:picChg>
      </pc:sldChg>
      <pc:sldChg chg="modSp add">
        <pc:chgData name="Paul Tinkler" userId="bcebf29c-73c2-433d-80d2-6bad896374bf" providerId="ADAL" clId="{E71315C2-E957-4981-B5BB-EDC39BC9659F}" dt="2017-09-03T15:08:11.322" v="383" actId="114"/>
        <pc:sldMkLst>
          <pc:docMk/>
          <pc:sldMk cId="3180942054" sldId="275"/>
        </pc:sldMkLst>
        <pc:spChg chg="mod">
          <ac:chgData name="Paul Tinkler" userId="bcebf29c-73c2-433d-80d2-6bad896374bf" providerId="ADAL" clId="{E71315C2-E957-4981-B5BB-EDC39BC9659F}" dt="2017-09-03T15:07:16.857" v="379" actId="2711"/>
          <ac:spMkLst>
            <pc:docMk/>
            <pc:sldMk cId="3180942054" sldId="275"/>
            <ac:spMk id="2" creationId="{4519DBFA-5D2C-4A7A-B049-D95622A6E528}"/>
          </ac:spMkLst>
        </pc:spChg>
        <pc:spChg chg="mod">
          <ac:chgData name="Paul Tinkler" userId="bcebf29c-73c2-433d-80d2-6bad896374bf" providerId="ADAL" clId="{E71315C2-E957-4981-B5BB-EDC39BC9659F}" dt="2017-09-03T15:08:11.322" v="383" actId="114"/>
          <ac:spMkLst>
            <pc:docMk/>
            <pc:sldMk cId="3180942054" sldId="275"/>
            <ac:spMk id="3" creationId="{E64CFE37-752B-4658-815D-86CD08DF8743}"/>
          </ac:spMkLst>
        </pc:spChg>
      </pc:sldChg>
      <pc:sldChg chg="modSp add">
        <pc:chgData name="Paul Tinkler" userId="bcebf29c-73c2-433d-80d2-6bad896374bf" providerId="ADAL" clId="{E71315C2-E957-4981-B5BB-EDC39BC9659F}" dt="2017-09-03T15:10:24.896" v="409" actId="12"/>
        <pc:sldMkLst>
          <pc:docMk/>
          <pc:sldMk cId="2284813646" sldId="276"/>
        </pc:sldMkLst>
        <pc:spChg chg="mod">
          <ac:chgData name="Paul Tinkler" userId="bcebf29c-73c2-433d-80d2-6bad896374bf" providerId="ADAL" clId="{E71315C2-E957-4981-B5BB-EDC39BC9659F}" dt="2017-09-03T15:09:01.290" v="388" actId="2711"/>
          <ac:spMkLst>
            <pc:docMk/>
            <pc:sldMk cId="2284813646" sldId="276"/>
            <ac:spMk id="2" creationId="{C35558D4-AA7A-4F76-B89D-EAB8B22296AB}"/>
          </ac:spMkLst>
        </pc:spChg>
        <pc:spChg chg="mod">
          <ac:chgData name="Paul Tinkler" userId="bcebf29c-73c2-433d-80d2-6bad896374bf" providerId="ADAL" clId="{E71315C2-E957-4981-B5BB-EDC39BC9659F}" dt="2017-09-03T15:10:24.896" v="409" actId="12"/>
          <ac:spMkLst>
            <pc:docMk/>
            <pc:sldMk cId="2284813646" sldId="276"/>
            <ac:spMk id="3" creationId="{C6724C81-CE2E-4F86-8251-3C30C38D9BA6}"/>
          </ac:spMkLst>
        </pc:spChg>
      </pc:sldChg>
      <pc:sldChg chg="modSp add">
        <pc:chgData name="Paul Tinkler" userId="bcebf29c-73c2-433d-80d2-6bad896374bf" providerId="ADAL" clId="{E71315C2-E957-4981-B5BB-EDC39BC9659F}" dt="2017-09-03T15:12:11.657" v="452" actId="12"/>
        <pc:sldMkLst>
          <pc:docMk/>
          <pc:sldMk cId="3019252213" sldId="277"/>
        </pc:sldMkLst>
        <pc:spChg chg="mod">
          <ac:chgData name="Paul Tinkler" userId="bcebf29c-73c2-433d-80d2-6bad896374bf" providerId="ADAL" clId="{E71315C2-E957-4981-B5BB-EDC39BC9659F}" dt="2017-09-03T15:10:50.454" v="413" actId="2711"/>
          <ac:spMkLst>
            <pc:docMk/>
            <pc:sldMk cId="3019252213" sldId="277"/>
            <ac:spMk id="2" creationId="{30090802-3E87-41FE-AC4E-223A8C70CB17}"/>
          </ac:spMkLst>
        </pc:spChg>
        <pc:spChg chg="mod">
          <ac:chgData name="Paul Tinkler" userId="bcebf29c-73c2-433d-80d2-6bad896374bf" providerId="ADAL" clId="{E71315C2-E957-4981-B5BB-EDC39BC9659F}" dt="2017-09-03T15:12:11.657" v="452" actId="12"/>
          <ac:spMkLst>
            <pc:docMk/>
            <pc:sldMk cId="3019252213" sldId="277"/>
            <ac:spMk id="3" creationId="{EEB50150-5BBD-4E85-A5F4-67FE0F0EBDC0}"/>
          </ac:spMkLst>
        </pc:spChg>
      </pc:sldChg>
      <pc:sldChg chg="modSp add">
        <pc:chgData name="Paul Tinkler" userId="bcebf29c-73c2-433d-80d2-6bad896374bf" providerId="ADAL" clId="{E71315C2-E957-4981-B5BB-EDC39BC9659F}" dt="2017-09-03T15:12:58.746" v="460" actId="27636"/>
        <pc:sldMkLst>
          <pc:docMk/>
          <pc:sldMk cId="176922425" sldId="278"/>
        </pc:sldMkLst>
        <pc:spChg chg="mod">
          <ac:chgData name="Paul Tinkler" userId="bcebf29c-73c2-433d-80d2-6bad896374bf" providerId="ADAL" clId="{E71315C2-E957-4981-B5BB-EDC39BC9659F}" dt="2017-09-03T15:12:45.054" v="456" actId="2711"/>
          <ac:spMkLst>
            <pc:docMk/>
            <pc:sldMk cId="176922425" sldId="278"/>
            <ac:spMk id="2" creationId="{42AFF039-0CEF-4644-AC57-947C2FDBC8AB}"/>
          </ac:spMkLst>
        </pc:spChg>
        <pc:spChg chg="mod">
          <ac:chgData name="Paul Tinkler" userId="bcebf29c-73c2-433d-80d2-6bad896374bf" providerId="ADAL" clId="{E71315C2-E957-4981-B5BB-EDC39BC9659F}" dt="2017-09-03T15:12:58.746" v="460" actId="27636"/>
          <ac:spMkLst>
            <pc:docMk/>
            <pc:sldMk cId="176922425" sldId="278"/>
            <ac:spMk id="3" creationId="{D6F840AE-7320-45DF-9843-6DB99004701B}"/>
          </ac:spMkLst>
        </pc:spChg>
      </pc:sldChg>
      <pc:sldChg chg="modSp add modNotesTx">
        <pc:chgData name="Paul Tinkler" userId="bcebf29c-73c2-433d-80d2-6bad896374bf" providerId="ADAL" clId="{E71315C2-E957-4981-B5BB-EDC39BC9659F}" dt="2017-09-08T00:17:07.105" v="8635" actId="20577"/>
        <pc:sldMkLst>
          <pc:docMk/>
          <pc:sldMk cId="1533100068" sldId="279"/>
        </pc:sldMkLst>
        <pc:spChg chg="mod">
          <ac:chgData name="Paul Tinkler" userId="bcebf29c-73c2-433d-80d2-6bad896374bf" providerId="ADAL" clId="{E71315C2-E957-4981-B5BB-EDC39BC9659F}" dt="2017-09-03T15:13:49.562" v="464" actId="2711"/>
          <ac:spMkLst>
            <pc:docMk/>
            <pc:sldMk cId="1533100068" sldId="279"/>
            <ac:spMk id="2" creationId="{BCF397FB-A219-4E60-9BB9-53D072C94599}"/>
          </ac:spMkLst>
        </pc:spChg>
        <pc:spChg chg="mod">
          <ac:chgData name="Paul Tinkler" userId="bcebf29c-73c2-433d-80d2-6bad896374bf" providerId="ADAL" clId="{E71315C2-E957-4981-B5BB-EDC39BC9659F}" dt="2017-09-03T15:14:09.274" v="468" actId="2711"/>
          <ac:spMkLst>
            <pc:docMk/>
            <pc:sldMk cId="1533100068" sldId="279"/>
            <ac:spMk id="3" creationId="{F87857AC-2E90-4F09-A104-F408AE2631AD}"/>
          </ac:spMkLst>
        </pc:spChg>
      </pc:sldChg>
      <pc:sldChg chg="modSp add ord modNotesTx">
        <pc:chgData name="Paul Tinkler" userId="bcebf29c-73c2-433d-80d2-6bad896374bf" providerId="ADAL" clId="{E71315C2-E957-4981-B5BB-EDC39BC9659F}" dt="2017-09-08T00:15:07.309" v="8302" actId="20577"/>
        <pc:sldMkLst>
          <pc:docMk/>
          <pc:sldMk cId="2572480108" sldId="280"/>
        </pc:sldMkLst>
        <pc:spChg chg="mod">
          <ac:chgData name="Paul Tinkler" userId="bcebf29c-73c2-433d-80d2-6bad896374bf" providerId="ADAL" clId="{E71315C2-E957-4981-B5BB-EDC39BC9659F}" dt="2017-09-03T15:14:52.758" v="472" actId="2711"/>
          <ac:spMkLst>
            <pc:docMk/>
            <pc:sldMk cId="2572480108" sldId="280"/>
            <ac:spMk id="2" creationId="{E14BFCEC-1B80-42E4-BFBC-295BF3881ABB}"/>
          </ac:spMkLst>
        </pc:spChg>
        <pc:spChg chg="mod">
          <ac:chgData name="Paul Tinkler" userId="bcebf29c-73c2-433d-80d2-6bad896374bf" providerId="ADAL" clId="{E71315C2-E957-4981-B5BB-EDC39BC9659F}" dt="2017-09-03T15:15:12.968" v="477" actId="2711"/>
          <ac:spMkLst>
            <pc:docMk/>
            <pc:sldMk cId="2572480108" sldId="280"/>
            <ac:spMk id="3" creationId="{94EC4DB1-E11D-4AB3-8CAE-C248C4253184}"/>
          </ac:spMkLst>
        </pc:spChg>
      </pc:sldChg>
      <pc:sldChg chg="modSp add ord">
        <pc:chgData name="Paul Tinkler" userId="bcebf29c-73c2-433d-80d2-6bad896374bf" providerId="ADAL" clId="{E71315C2-E957-4981-B5BB-EDC39BC9659F}" dt="2017-09-07T23:56:56.037" v="6961"/>
        <pc:sldMkLst>
          <pc:docMk/>
          <pc:sldMk cId="4109976099" sldId="281"/>
        </pc:sldMkLst>
        <pc:spChg chg="mod">
          <ac:chgData name="Paul Tinkler" userId="bcebf29c-73c2-433d-80d2-6bad896374bf" providerId="ADAL" clId="{E71315C2-E957-4981-B5BB-EDC39BC9659F}" dt="2017-09-03T15:15:52.262" v="478" actId="27636"/>
          <ac:spMkLst>
            <pc:docMk/>
            <pc:sldMk cId="4109976099" sldId="281"/>
            <ac:spMk id="2" creationId="{40B1EAC9-DD21-45C4-8C61-550F1035D74D}"/>
          </ac:spMkLst>
        </pc:spChg>
        <pc:spChg chg="mod">
          <ac:chgData name="Paul Tinkler" userId="bcebf29c-73c2-433d-80d2-6bad896374bf" providerId="ADAL" clId="{E71315C2-E957-4981-B5BB-EDC39BC9659F}" dt="2017-09-03T15:16:19.820" v="481" actId="27636"/>
          <ac:spMkLst>
            <pc:docMk/>
            <pc:sldMk cId="4109976099" sldId="281"/>
            <ac:spMk id="3" creationId="{A70E970C-2138-4864-91C6-94D7F4207F4F}"/>
          </ac:spMkLst>
        </pc:spChg>
      </pc:sldChg>
      <pc:sldChg chg="modSp add ord modNotesTx">
        <pc:chgData name="Paul Tinkler" userId="bcebf29c-73c2-433d-80d2-6bad896374bf" providerId="ADAL" clId="{E71315C2-E957-4981-B5BB-EDC39BC9659F}" dt="2017-09-08T00:11:37.759" v="7959" actId="20577"/>
        <pc:sldMkLst>
          <pc:docMk/>
          <pc:sldMk cId="2569834135" sldId="282"/>
        </pc:sldMkLst>
        <pc:spChg chg="mod">
          <ac:chgData name="Paul Tinkler" userId="bcebf29c-73c2-433d-80d2-6bad896374bf" providerId="ADAL" clId="{E71315C2-E957-4981-B5BB-EDC39BC9659F}" dt="2017-09-03T15:15:58.489" v="479" actId="20577"/>
          <ac:spMkLst>
            <pc:docMk/>
            <pc:sldMk cId="2569834135" sldId="282"/>
            <ac:spMk id="2" creationId="{D682C7C6-B993-4809-B5A9-80002A739469}"/>
          </ac:spMkLst>
        </pc:spChg>
        <pc:spChg chg="mod">
          <ac:chgData name="Paul Tinkler" userId="bcebf29c-73c2-433d-80d2-6bad896374bf" providerId="ADAL" clId="{E71315C2-E957-4981-B5BB-EDC39BC9659F}" dt="2017-09-03T15:20:37.873" v="490" actId="20577"/>
          <ac:spMkLst>
            <pc:docMk/>
            <pc:sldMk cId="2569834135" sldId="282"/>
            <ac:spMk id="3" creationId="{78D0AF06-44D3-4519-BE8F-B953D9CF2DC4}"/>
          </ac:spMkLst>
        </pc:spChg>
      </pc:sldChg>
      <pc:sldChg chg="modSp add del">
        <pc:chgData name="Paul Tinkler" userId="bcebf29c-73c2-433d-80d2-6bad896374bf" providerId="ADAL" clId="{E71315C2-E957-4981-B5BB-EDC39BC9659F}" dt="2017-09-03T15:17:06.289" v="486" actId="2696"/>
        <pc:sldMkLst>
          <pc:docMk/>
          <pc:sldMk cId="949755762" sldId="283"/>
        </pc:sldMkLst>
        <pc:spChg chg="mod">
          <ac:chgData name="Paul Tinkler" userId="bcebf29c-73c2-433d-80d2-6bad896374bf" providerId="ADAL" clId="{E71315C2-E957-4981-B5BB-EDC39BC9659F}" dt="2017-09-03T15:16:57.318" v="485" actId="27636"/>
          <ac:spMkLst>
            <pc:docMk/>
            <pc:sldMk cId="949755762" sldId="283"/>
            <ac:spMk id="3" creationId="{4E766790-D813-41EE-854D-67767A915DF0}"/>
          </ac:spMkLst>
        </pc:spChg>
      </pc:sldChg>
      <pc:sldChg chg="modSp add ord modNotesTx">
        <pc:chgData name="Paul Tinkler" userId="bcebf29c-73c2-433d-80d2-6bad896374bf" providerId="ADAL" clId="{E71315C2-E957-4981-B5BB-EDC39BC9659F}" dt="2017-09-08T00:14:20.190" v="8247" actId="20577"/>
        <pc:sldMkLst>
          <pc:docMk/>
          <pc:sldMk cId="355428612" sldId="284"/>
        </pc:sldMkLst>
        <pc:spChg chg="mod">
          <ac:chgData name="Paul Tinkler" userId="bcebf29c-73c2-433d-80d2-6bad896374bf" providerId="ADAL" clId="{E71315C2-E957-4981-B5BB-EDC39BC9659F}" dt="2017-09-03T15:25:34.338" v="503" actId="20577"/>
          <ac:spMkLst>
            <pc:docMk/>
            <pc:sldMk cId="355428612" sldId="284"/>
            <ac:spMk id="2" creationId="{C8736652-A5BE-4EA7-BDC4-EC5D982A15BE}"/>
          </ac:spMkLst>
        </pc:spChg>
        <pc:spChg chg="mod">
          <ac:chgData name="Paul Tinkler" userId="bcebf29c-73c2-433d-80d2-6bad896374bf" providerId="ADAL" clId="{E71315C2-E957-4981-B5BB-EDC39BC9659F}" dt="2017-09-03T15:25:08.503" v="501" actId="12"/>
          <ac:spMkLst>
            <pc:docMk/>
            <pc:sldMk cId="355428612" sldId="284"/>
            <ac:spMk id="3" creationId="{0CB4BF6A-9AD1-487E-AC3F-35033715155B}"/>
          </ac:spMkLst>
        </pc:spChg>
      </pc:sldChg>
      <pc:sldChg chg="modSp add del modNotesTx">
        <pc:chgData name="Paul Tinkler" userId="bcebf29c-73c2-433d-80d2-6bad896374bf" providerId="ADAL" clId="{E71315C2-E957-4981-B5BB-EDC39BC9659F}" dt="2017-09-08T00:02:42.464" v="7419" actId="2696"/>
        <pc:sldMkLst>
          <pc:docMk/>
          <pc:sldMk cId="3181495963" sldId="285"/>
        </pc:sldMkLst>
        <pc:spChg chg="mod">
          <ac:chgData name="Paul Tinkler" userId="bcebf29c-73c2-433d-80d2-6bad896374bf" providerId="ADAL" clId="{E71315C2-E957-4981-B5BB-EDC39BC9659F}" dt="2017-09-03T15:24:24.865" v="497" actId="12"/>
          <ac:spMkLst>
            <pc:docMk/>
            <pc:sldMk cId="3181495963" sldId="285"/>
            <ac:spMk id="2" creationId="{4A9CF4C0-BD34-4000-A106-240F502BACDA}"/>
          </ac:spMkLst>
        </pc:spChg>
        <pc:spChg chg="mod">
          <ac:chgData name="Paul Tinkler" userId="bcebf29c-73c2-433d-80d2-6bad896374bf" providerId="ADAL" clId="{E71315C2-E957-4981-B5BB-EDC39BC9659F}" dt="2017-09-03T15:25:14.407" v="502" actId="12"/>
          <ac:spMkLst>
            <pc:docMk/>
            <pc:sldMk cId="3181495963" sldId="285"/>
            <ac:spMk id="3" creationId="{D640564B-96CC-40C4-AC26-AF35496DBA85}"/>
          </ac:spMkLst>
        </pc:spChg>
      </pc:sldChg>
      <pc:sldChg chg="modSp add del">
        <pc:chgData name="Paul Tinkler" userId="bcebf29c-73c2-433d-80d2-6bad896374bf" providerId="ADAL" clId="{E71315C2-E957-4981-B5BB-EDC39BC9659F}" dt="2017-09-08T00:04:11.376" v="7440"/>
        <pc:sldMkLst>
          <pc:docMk/>
          <pc:sldMk cId="3704904912" sldId="286"/>
        </pc:sldMkLst>
        <pc:spChg chg="mod">
          <ac:chgData name="Paul Tinkler" userId="bcebf29c-73c2-433d-80d2-6bad896374bf" providerId="ADAL" clId="{E71315C2-E957-4981-B5BB-EDC39BC9659F}" dt="2017-09-08T00:03:14.770" v="7439" actId="20577"/>
          <ac:spMkLst>
            <pc:docMk/>
            <pc:sldMk cId="3704904912" sldId="286"/>
            <ac:spMk id="2" creationId="{4B3D452E-6927-4ACC-BB99-B38512649FE2}"/>
          </ac:spMkLst>
        </pc:spChg>
        <pc:spChg chg="mod">
          <ac:chgData name="Paul Tinkler" userId="bcebf29c-73c2-433d-80d2-6bad896374bf" providerId="ADAL" clId="{E71315C2-E957-4981-B5BB-EDC39BC9659F}" dt="2017-09-08T00:04:11.376" v="7440"/>
          <ac:spMkLst>
            <pc:docMk/>
            <pc:sldMk cId="3704904912" sldId="286"/>
            <ac:spMk id="3" creationId="{924AAE31-2E95-4D72-BA79-4F50DDCB0162}"/>
          </ac:spMkLst>
        </pc:spChg>
      </pc:sldChg>
      <pc:sldChg chg="add del">
        <pc:chgData name="Paul Tinkler" userId="bcebf29c-73c2-433d-80d2-6bad896374bf" providerId="ADAL" clId="{E71315C2-E957-4981-B5BB-EDC39BC9659F}" dt="2017-09-08T00:03:03.863" v="7432" actId="2696"/>
        <pc:sldMkLst>
          <pc:docMk/>
          <pc:sldMk cId="2348666768" sldId="287"/>
        </pc:sldMkLst>
      </pc:sldChg>
      <pc:sldChg chg="add del">
        <pc:chgData name="Paul Tinkler" userId="bcebf29c-73c2-433d-80d2-6bad896374bf" providerId="ADAL" clId="{E71315C2-E957-4981-B5BB-EDC39BC9659F}" dt="2017-09-08T00:03:02.713" v="7431" actId="2696"/>
        <pc:sldMkLst>
          <pc:docMk/>
          <pc:sldMk cId="2278004271" sldId="288"/>
        </pc:sldMkLst>
      </pc:sldChg>
      <pc:sldChg chg="add del">
        <pc:chgData name="Paul Tinkler" userId="bcebf29c-73c2-433d-80d2-6bad896374bf" providerId="ADAL" clId="{E71315C2-E957-4981-B5BB-EDC39BC9659F}" dt="2017-09-08T00:03:02.475" v="7430" actId="2696"/>
        <pc:sldMkLst>
          <pc:docMk/>
          <pc:sldMk cId="961432211" sldId="289"/>
        </pc:sldMkLst>
      </pc:sldChg>
      <pc:sldChg chg="add del">
        <pc:chgData name="Paul Tinkler" userId="bcebf29c-73c2-433d-80d2-6bad896374bf" providerId="ADAL" clId="{E71315C2-E957-4981-B5BB-EDC39BC9659F}" dt="2017-09-08T00:03:02.243" v="7429" actId="2696"/>
        <pc:sldMkLst>
          <pc:docMk/>
          <pc:sldMk cId="984456578" sldId="290"/>
        </pc:sldMkLst>
      </pc:sldChg>
      <pc:sldChg chg="add del">
        <pc:chgData name="Paul Tinkler" userId="bcebf29c-73c2-433d-80d2-6bad896374bf" providerId="ADAL" clId="{E71315C2-E957-4981-B5BB-EDC39BC9659F}" dt="2017-09-08T00:03:02.058" v="7428" actId="2696"/>
        <pc:sldMkLst>
          <pc:docMk/>
          <pc:sldMk cId="2305217395" sldId="291"/>
        </pc:sldMkLst>
      </pc:sldChg>
      <pc:sldChg chg="add del">
        <pc:chgData name="Paul Tinkler" userId="bcebf29c-73c2-433d-80d2-6bad896374bf" providerId="ADAL" clId="{E71315C2-E957-4981-B5BB-EDC39BC9659F}" dt="2017-09-08T00:03:01.843" v="7427" actId="2696"/>
        <pc:sldMkLst>
          <pc:docMk/>
          <pc:sldMk cId="2414223057" sldId="292"/>
        </pc:sldMkLst>
      </pc:sldChg>
      <pc:sldChg chg="add del">
        <pc:chgData name="Paul Tinkler" userId="bcebf29c-73c2-433d-80d2-6bad896374bf" providerId="ADAL" clId="{E71315C2-E957-4981-B5BB-EDC39BC9659F}" dt="2017-09-08T00:03:01.654" v="7426" actId="2696"/>
        <pc:sldMkLst>
          <pc:docMk/>
          <pc:sldMk cId="1800266369" sldId="293"/>
        </pc:sldMkLst>
      </pc:sldChg>
      <pc:sldChg chg="add del">
        <pc:chgData name="Paul Tinkler" userId="bcebf29c-73c2-433d-80d2-6bad896374bf" providerId="ADAL" clId="{E71315C2-E957-4981-B5BB-EDC39BC9659F}" dt="2017-09-08T00:03:01.462" v="7425" actId="2696"/>
        <pc:sldMkLst>
          <pc:docMk/>
          <pc:sldMk cId="1812930424" sldId="294"/>
        </pc:sldMkLst>
      </pc:sldChg>
      <pc:sldChg chg="add del">
        <pc:chgData name="Paul Tinkler" userId="bcebf29c-73c2-433d-80d2-6bad896374bf" providerId="ADAL" clId="{E71315C2-E957-4981-B5BB-EDC39BC9659F}" dt="2017-09-08T00:03:01.237" v="7424" actId="2696"/>
        <pc:sldMkLst>
          <pc:docMk/>
          <pc:sldMk cId="3932640093" sldId="295"/>
        </pc:sldMkLst>
      </pc:sldChg>
      <pc:sldChg chg="add del">
        <pc:chgData name="Paul Tinkler" userId="bcebf29c-73c2-433d-80d2-6bad896374bf" providerId="ADAL" clId="{E71315C2-E957-4981-B5BB-EDC39BC9659F}" dt="2017-09-08T00:03:00.984" v="7423" actId="2696"/>
        <pc:sldMkLst>
          <pc:docMk/>
          <pc:sldMk cId="79155736" sldId="296"/>
        </pc:sldMkLst>
      </pc:sldChg>
      <pc:sldChg chg="add del">
        <pc:chgData name="Paul Tinkler" userId="bcebf29c-73c2-433d-80d2-6bad896374bf" providerId="ADAL" clId="{E71315C2-E957-4981-B5BB-EDC39BC9659F}" dt="2017-09-08T00:03:00.696" v="7422" actId="2696"/>
        <pc:sldMkLst>
          <pc:docMk/>
          <pc:sldMk cId="4105021255" sldId="297"/>
        </pc:sldMkLst>
      </pc:sldChg>
      <pc:sldChg chg="add del">
        <pc:chgData name="Paul Tinkler" userId="bcebf29c-73c2-433d-80d2-6bad896374bf" providerId="ADAL" clId="{E71315C2-E957-4981-B5BB-EDC39BC9659F}" dt="2017-09-08T00:03:00.336" v="7421" actId="2696"/>
        <pc:sldMkLst>
          <pc:docMk/>
          <pc:sldMk cId="4051099389" sldId="298"/>
        </pc:sldMkLst>
      </pc:sldChg>
      <pc:sldChg chg="add del">
        <pc:chgData name="Paul Tinkler" userId="bcebf29c-73c2-433d-80d2-6bad896374bf" providerId="ADAL" clId="{E71315C2-E957-4981-B5BB-EDC39BC9659F}" dt="2017-09-08T00:02:59.939" v="7420" actId="2696"/>
        <pc:sldMkLst>
          <pc:docMk/>
          <pc:sldMk cId="3584646766" sldId="299"/>
        </pc:sldMkLst>
      </pc:sldChg>
      <pc:sldChg chg="modSp add">
        <pc:chgData name="Paul Tinkler" userId="bcebf29c-73c2-433d-80d2-6bad896374bf" providerId="ADAL" clId="{E71315C2-E957-4981-B5BB-EDC39BC9659F}" dt="2017-09-07T22:05:37.205" v="4195"/>
        <pc:sldMkLst>
          <pc:docMk/>
          <pc:sldMk cId="1833179984" sldId="300"/>
        </pc:sldMkLst>
        <pc:spChg chg="mod">
          <ac:chgData name="Paul Tinkler" userId="bcebf29c-73c2-433d-80d2-6bad896374bf" providerId="ADAL" clId="{E71315C2-E957-4981-B5BB-EDC39BC9659F}" dt="2017-09-07T17:00:13.806" v="2717" actId="27636"/>
          <ac:spMkLst>
            <pc:docMk/>
            <pc:sldMk cId="1833179984" sldId="300"/>
            <ac:spMk id="2" creationId="{38AF18E1-F784-479F-BC0B-D8B9232E41BF}"/>
          </ac:spMkLst>
        </pc:spChg>
        <pc:spChg chg="mod">
          <ac:chgData name="Paul Tinkler" userId="bcebf29c-73c2-433d-80d2-6bad896374bf" providerId="ADAL" clId="{E71315C2-E957-4981-B5BB-EDC39BC9659F}" dt="2017-09-07T22:05:37.205" v="4195"/>
          <ac:spMkLst>
            <pc:docMk/>
            <pc:sldMk cId="1833179984" sldId="300"/>
            <ac:spMk id="3" creationId="{C8EE39B7-0910-40FE-BA85-E887E5E64019}"/>
          </ac:spMkLst>
        </pc:spChg>
      </pc:sldChg>
      <pc:sldChg chg="modSp add modNotesTx">
        <pc:chgData name="Paul Tinkler" userId="bcebf29c-73c2-433d-80d2-6bad896374bf" providerId="ADAL" clId="{E71315C2-E957-4981-B5BB-EDC39BC9659F}" dt="2017-09-07T17:09:00.320" v="3956" actId="20577"/>
        <pc:sldMkLst>
          <pc:docMk/>
          <pc:sldMk cId="1151906083" sldId="301"/>
        </pc:sldMkLst>
        <pc:spChg chg="mod">
          <ac:chgData name="Paul Tinkler" userId="bcebf29c-73c2-433d-80d2-6bad896374bf" providerId="ADAL" clId="{E71315C2-E957-4981-B5BB-EDC39BC9659F}" dt="2017-09-07T17:00:41.903" v="2755" actId="20577"/>
          <ac:spMkLst>
            <pc:docMk/>
            <pc:sldMk cId="1151906083" sldId="301"/>
            <ac:spMk id="2" creationId="{6D80E255-6669-4E8E-B4C3-8423A74F701B}"/>
          </ac:spMkLst>
        </pc:spChg>
        <pc:spChg chg="mod">
          <ac:chgData name="Paul Tinkler" userId="bcebf29c-73c2-433d-80d2-6bad896374bf" providerId="ADAL" clId="{E71315C2-E957-4981-B5BB-EDC39BC9659F}" dt="2017-09-07T17:03:01.274" v="3081" actId="12"/>
          <ac:spMkLst>
            <pc:docMk/>
            <pc:sldMk cId="1151906083" sldId="301"/>
            <ac:spMk id="3" creationId="{FC6296D2-C1AE-4A20-A4A3-DC65B9C56B0B}"/>
          </ac:spMkLst>
        </pc:spChg>
      </pc:sldChg>
      <pc:sldChg chg="modSp add modNotesTx">
        <pc:chgData name="Paul Tinkler" userId="bcebf29c-73c2-433d-80d2-6bad896374bf" providerId="ADAL" clId="{E71315C2-E957-4981-B5BB-EDC39BC9659F}" dt="2017-09-07T22:15:39.751" v="5098" actId="5793"/>
        <pc:sldMkLst>
          <pc:docMk/>
          <pc:sldMk cId="3869231846" sldId="302"/>
        </pc:sldMkLst>
        <pc:spChg chg="mod">
          <ac:chgData name="Paul Tinkler" userId="bcebf29c-73c2-433d-80d2-6bad896374bf" providerId="ADAL" clId="{E71315C2-E957-4981-B5BB-EDC39BC9659F}" dt="2017-09-07T17:10:05.309" v="3985" actId="20577"/>
          <ac:spMkLst>
            <pc:docMk/>
            <pc:sldMk cId="3869231846" sldId="302"/>
            <ac:spMk id="2" creationId="{78CD0491-CCC2-42D9-AD56-3C40AFF8ECEC}"/>
          </ac:spMkLst>
        </pc:spChg>
        <pc:spChg chg="mod">
          <ac:chgData name="Paul Tinkler" userId="bcebf29c-73c2-433d-80d2-6bad896374bf" providerId="ADAL" clId="{E71315C2-E957-4981-B5BB-EDC39BC9659F}" dt="2017-09-07T17:13:58.601" v="4187" actId="255"/>
          <ac:spMkLst>
            <pc:docMk/>
            <pc:sldMk cId="3869231846" sldId="302"/>
            <ac:spMk id="3" creationId="{E9A04AF0-319F-4CA3-B26B-79058460790F}"/>
          </ac:spMkLst>
        </pc:spChg>
      </pc:sldChg>
      <pc:sldChg chg="modSp add modNotesTx">
        <pc:chgData name="Paul Tinkler" userId="bcebf29c-73c2-433d-80d2-6bad896374bf" providerId="ADAL" clId="{E71315C2-E957-4981-B5BB-EDC39BC9659F}" dt="2017-09-07T22:35:34.658" v="5818" actId="20577"/>
        <pc:sldMkLst>
          <pc:docMk/>
          <pc:sldMk cId="2431395641" sldId="303"/>
        </pc:sldMkLst>
        <pc:spChg chg="mod">
          <ac:chgData name="Paul Tinkler" userId="bcebf29c-73c2-433d-80d2-6bad896374bf" providerId="ADAL" clId="{E71315C2-E957-4981-B5BB-EDC39BC9659F}" dt="2017-09-07T22:23:37.782" v="5114"/>
          <ac:spMkLst>
            <pc:docMk/>
            <pc:sldMk cId="2431395641" sldId="303"/>
            <ac:spMk id="2" creationId="{1F442311-AC2B-4BBF-8BF5-1FD566C794F8}"/>
          </ac:spMkLst>
        </pc:spChg>
        <pc:spChg chg="mod">
          <ac:chgData name="Paul Tinkler" userId="bcebf29c-73c2-433d-80d2-6bad896374bf" providerId="ADAL" clId="{E71315C2-E957-4981-B5BB-EDC39BC9659F}" dt="2017-09-07T22:24:47.796" v="5127"/>
          <ac:spMkLst>
            <pc:docMk/>
            <pc:sldMk cId="2431395641" sldId="303"/>
            <ac:spMk id="3" creationId="{E2C6B44B-8460-4B71-905A-90BAF923D817}"/>
          </ac:spMkLst>
        </pc:spChg>
      </pc:sldChg>
      <pc:sldChg chg="modSp add modNotesTx">
        <pc:chgData name="Paul Tinkler" userId="bcebf29c-73c2-433d-80d2-6bad896374bf" providerId="ADAL" clId="{E71315C2-E957-4981-B5BB-EDC39BC9659F}" dt="2017-09-07T22:43:07.169" v="6320" actId="27636"/>
        <pc:sldMkLst>
          <pc:docMk/>
          <pc:sldMk cId="3435698837" sldId="304"/>
        </pc:sldMkLst>
        <pc:spChg chg="mod">
          <ac:chgData name="Paul Tinkler" userId="bcebf29c-73c2-433d-80d2-6bad896374bf" providerId="ADAL" clId="{E71315C2-E957-4981-B5BB-EDC39BC9659F}" dt="2017-09-07T22:25:16.934" v="5130"/>
          <ac:spMkLst>
            <pc:docMk/>
            <pc:sldMk cId="3435698837" sldId="304"/>
            <ac:spMk id="2" creationId="{D97F15EF-2BEC-4319-BD5D-703AE8090B01}"/>
          </ac:spMkLst>
        </pc:spChg>
        <pc:spChg chg="mod">
          <ac:chgData name="Paul Tinkler" userId="bcebf29c-73c2-433d-80d2-6bad896374bf" providerId="ADAL" clId="{E71315C2-E957-4981-B5BB-EDC39BC9659F}" dt="2017-09-07T22:43:07.169" v="6320" actId="27636"/>
          <ac:spMkLst>
            <pc:docMk/>
            <pc:sldMk cId="3435698837" sldId="304"/>
            <ac:spMk id="3" creationId="{B1848A85-9826-4A20-AB5D-CEEE31B19E64}"/>
          </ac:spMkLst>
        </pc:spChg>
      </pc:sldChg>
      <pc:sldChg chg="modSp add del modNotesTx">
        <pc:chgData name="Paul Tinkler" userId="bcebf29c-73c2-433d-80d2-6bad896374bf" providerId="ADAL" clId="{E71315C2-E957-4981-B5BB-EDC39BC9659F}" dt="2017-09-07T22:43:16.674" v="6321" actId="2696"/>
        <pc:sldMkLst>
          <pc:docMk/>
          <pc:sldMk cId="1709636381" sldId="305"/>
        </pc:sldMkLst>
        <pc:spChg chg="mod">
          <ac:chgData name="Paul Tinkler" userId="bcebf29c-73c2-433d-80d2-6bad896374bf" providerId="ADAL" clId="{E71315C2-E957-4981-B5BB-EDC39BC9659F}" dt="2017-09-07T22:26:55.915" v="5148"/>
          <ac:spMkLst>
            <pc:docMk/>
            <pc:sldMk cId="1709636381" sldId="305"/>
            <ac:spMk id="2" creationId="{72273893-83AF-4FC6-BFCB-75DBBBD5DB90}"/>
          </ac:spMkLst>
        </pc:spChg>
        <pc:spChg chg="mod">
          <ac:chgData name="Paul Tinkler" userId="bcebf29c-73c2-433d-80d2-6bad896374bf" providerId="ADAL" clId="{E71315C2-E957-4981-B5BB-EDC39BC9659F}" dt="2017-09-07T22:27:45.658" v="5194" actId="20577"/>
          <ac:spMkLst>
            <pc:docMk/>
            <pc:sldMk cId="1709636381" sldId="305"/>
            <ac:spMk id="3" creationId="{CD155788-5707-4283-BBF4-C81842236657}"/>
          </ac:spMkLst>
        </pc:spChg>
      </pc:sldChg>
      <pc:sldChg chg="modSp add modNotesTx">
        <pc:chgData name="Paul Tinkler" userId="bcebf29c-73c2-433d-80d2-6bad896374bf" providerId="ADAL" clId="{E71315C2-E957-4981-B5BB-EDC39BC9659F}" dt="2017-09-07T22:43:26.301" v="6323" actId="27636"/>
        <pc:sldMkLst>
          <pc:docMk/>
          <pc:sldMk cId="1854946160" sldId="306"/>
        </pc:sldMkLst>
        <pc:spChg chg="mod">
          <ac:chgData name="Paul Tinkler" userId="bcebf29c-73c2-433d-80d2-6bad896374bf" providerId="ADAL" clId="{E71315C2-E957-4981-B5BB-EDC39BC9659F}" dt="2017-09-07T22:29:08.275" v="5201" actId="27636"/>
          <ac:spMkLst>
            <pc:docMk/>
            <pc:sldMk cId="1854946160" sldId="306"/>
            <ac:spMk id="2" creationId="{C47022B4-D121-4912-9E0F-0BABFC469225}"/>
          </ac:spMkLst>
        </pc:spChg>
        <pc:spChg chg="mod">
          <ac:chgData name="Paul Tinkler" userId="bcebf29c-73c2-433d-80d2-6bad896374bf" providerId="ADAL" clId="{E71315C2-E957-4981-B5BB-EDC39BC9659F}" dt="2017-09-07T22:43:26.301" v="6323" actId="27636"/>
          <ac:spMkLst>
            <pc:docMk/>
            <pc:sldMk cId="1854946160" sldId="306"/>
            <ac:spMk id="3" creationId="{354D9D31-9770-4479-BE2B-9269064195A1}"/>
          </ac:spMkLst>
        </pc:spChg>
      </pc:sldChg>
      <pc:sldChg chg="addSp delSp modSp add">
        <pc:chgData name="Paul Tinkler" userId="bcebf29c-73c2-433d-80d2-6bad896374bf" providerId="ADAL" clId="{E71315C2-E957-4981-B5BB-EDC39BC9659F}" dt="2017-09-07T22:34:10.892" v="5633" actId="478"/>
        <pc:sldMkLst>
          <pc:docMk/>
          <pc:sldMk cId="3378282129" sldId="307"/>
        </pc:sldMkLst>
        <pc:spChg chg="add del mod">
          <ac:chgData name="Paul Tinkler" userId="bcebf29c-73c2-433d-80d2-6bad896374bf" providerId="ADAL" clId="{E71315C2-E957-4981-B5BB-EDC39BC9659F}" dt="2017-09-07T22:34:10.892" v="5633" actId="478"/>
          <ac:spMkLst>
            <pc:docMk/>
            <pc:sldMk cId="3378282129" sldId="307"/>
            <ac:spMk id="2" creationId="{E65ECED1-CD58-41D3-98EB-425D62032BF2}"/>
          </ac:spMkLst>
        </pc:spChg>
        <pc:spChg chg="mod">
          <ac:chgData name="Paul Tinkler" userId="bcebf29c-73c2-433d-80d2-6bad896374bf" providerId="ADAL" clId="{E71315C2-E957-4981-B5BB-EDC39BC9659F}" dt="2017-09-07T22:33:34.602" v="5631"/>
          <ac:spMkLst>
            <pc:docMk/>
            <pc:sldMk cId="3378282129" sldId="307"/>
            <ac:spMk id="3" creationId="{7778C2B0-2D84-462A-854F-E0828259FC82}"/>
          </ac:spMkLst>
        </pc:spChg>
        <pc:spChg chg="add del mod">
          <ac:chgData name="Paul Tinkler" userId="bcebf29c-73c2-433d-80d2-6bad896374bf" providerId="ADAL" clId="{E71315C2-E957-4981-B5BB-EDC39BC9659F}" dt="2017-09-07T22:34:10.892" v="5633" actId="478"/>
          <ac:spMkLst>
            <pc:docMk/>
            <pc:sldMk cId="3378282129" sldId="307"/>
            <ac:spMk id="5" creationId="{F397AB2E-1AC4-4416-91CE-756B18EC99A7}"/>
          </ac:spMkLst>
        </pc:spChg>
      </pc:sldChg>
      <pc:sldChg chg="add del">
        <pc:chgData name="Paul Tinkler" userId="bcebf29c-73c2-433d-80d2-6bad896374bf" providerId="ADAL" clId="{E71315C2-E957-4981-B5BB-EDC39BC9659F}" dt="2017-09-07T22:34:13.292" v="5634" actId="2696"/>
        <pc:sldMkLst>
          <pc:docMk/>
          <pc:sldMk cId="1138413076" sldId="308"/>
        </pc:sldMkLst>
      </pc:sldChg>
      <pc:sldChg chg="modSp add">
        <pc:chgData name="Paul Tinkler" userId="bcebf29c-73c2-433d-80d2-6bad896374bf" providerId="ADAL" clId="{E71315C2-E957-4981-B5BB-EDC39BC9659F}" dt="2017-09-07T22:48:06.366" v="6421" actId="1076"/>
        <pc:sldMkLst>
          <pc:docMk/>
          <pc:sldMk cId="4059176980" sldId="308"/>
        </pc:sldMkLst>
        <pc:spChg chg="mod">
          <ac:chgData name="Paul Tinkler" userId="bcebf29c-73c2-433d-80d2-6bad896374bf" providerId="ADAL" clId="{E71315C2-E957-4981-B5BB-EDC39BC9659F}" dt="2017-09-07T22:47:35.476" v="6417"/>
          <ac:spMkLst>
            <pc:docMk/>
            <pc:sldMk cId="4059176980" sldId="308"/>
            <ac:spMk id="2" creationId="{E1261E1E-0D6B-4B04-A09A-3C2CBF60E5CE}"/>
          </ac:spMkLst>
        </pc:spChg>
        <pc:spChg chg="mod">
          <ac:chgData name="Paul Tinkler" userId="bcebf29c-73c2-433d-80d2-6bad896374bf" providerId="ADAL" clId="{E71315C2-E957-4981-B5BB-EDC39BC9659F}" dt="2017-09-07T22:48:06.366" v="6421" actId="1076"/>
          <ac:spMkLst>
            <pc:docMk/>
            <pc:sldMk cId="4059176980" sldId="308"/>
            <ac:spMk id="3" creationId="{CCBC19A6-3288-4751-88CF-2159D8CEB5A4}"/>
          </ac:spMkLst>
        </pc:spChg>
      </pc:sldChg>
      <pc:sldChg chg="modSp add">
        <pc:chgData name="Paul Tinkler" userId="bcebf29c-73c2-433d-80d2-6bad896374bf" providerId="ADAL" clId="{E71315C2-E957-4981-B5BB-EDC39BC9659F}" dt="2017-09-07T22:50:22.234" v="6432" actId="1076"/>
        <pc:sldMkLst>
          <pc:docMk/>
          <pc:sldMk cId="4280312230" sldId="309"/>
        </pc:sldMkLst>
        <pc:spChg chg="mod">
          <ac:chgData name="Paul Tinkler" userId="bcebf29c-73c2-433d-80d2-6bad896374bf" providerId="ADAL" clId="{E71315C2-E957-4981-B5BB-EDC39BC9659F}" dt="2017-09-07T22:49:09.510" v="6423"/>
          <ac:spMkLst>
            <pc:docMk/>
            <pc:sldMk cId="4280312230" sldId="309"/>
            <ac:spMk id="2" creationId="{714C4949-9514-4101-AB38-B779A89F1086}"/>
          </ac:spMkLst>
        </pc:spChg>
        <pc:spChg chg="mod">
          <ac:chgData name="Paul Tinkler" userId="bcebf29c-73c2-433d-80d2-6bad896374bf" providerId="ADAL" clId="{E71315C2-E957-4981-B5BB-EDC39BC9659F}" dt="2017-09-07T22:50:22.234" v="6432" actId="1076"/>
          <ac:spMkLst>
            <pc:docMk/>
            <pc:sldMk cId="4280312230" sldId="309"/>
            <ac:spMk id="3" creationId="{0D171912-1E15-48B6-93B8-49BD8F46F90C}"/>
          </ac:spMkLst>
        </pc:spChg>
      </pc:sldChg>
      <pc:sldChg chg="modSp add modNotesTx">
        <pc:chgData name="Paul Tinkler" userId="bcebf29c-73c2-433d-80d2-6bad896374bf" providerId="ADAL" clId="{E71315C2-E957-4981-B5BB-EDC39BC9659F}" dt="2017-09-08T00:34:00.151" v="9244" actId="313"/>
        <pc:sldMkLst>
          <pc:docMk/>
          <pc:sldMk cId="3156177123" sldId="310"/>
        </pc:sldMkLst>
        <pc:spChg chg="mod">
          <ac:chgData name="Paul Tinkler" userId="bcebf29c-73c2-433d-80d2-6bad896374bf" providerId="ADAL" clId="{E71315C2-E957-4981-B5BB-EDC39BC9659F}" dt="2017-09-07T22:51:36.832" v="6434"/>
          <ac:spMkLst>
            <pc:docMk/>
            <pc:sldMk cId="3156177123" sldId="310"/>
            <ac:spMk id="2" creationId="{9EF35621-1699-4532-882D-C9C0EE6F8163}"/>
          </ac:spMkLst>
        </pc:spChg>
        <pc:spChg chg="mod">
          <ac:chgData name="Paul Tinkler" userId="bcebf29c-73c2-433d-80d2-6bad896374bf" providerId="ADAL" clId="{E71315C2-E957-4981-B5BB-EDC39BC9659F}" dt="2017-09-07T22:51:45.041" v="6436" actId="27636"/>
          <ac:spMkLst>
            <pc:docMk/>
            <pc:sldMk cId="3156177123" sldId="310"/>
            <ac:spMk id="3" creationId="{9B67F42D-A9B8-47C0-97B7-28CAD1255824}"/>
          </ac:spMkLst>
        </pc:spChg>
      </pc:sldChg>
      <pc:sldChg chg="modSp add ord">
        <pc:chgData name="Paul Tinkler" userId="bcebf29c-73c2-433d-80d2-6bad896374bf" providerId="ADAL" clId="{E71315C2-E957-4981-B5BB-EDC39BC9659F}" dt="2017-09-07T23:04:37.458" v="6901" actId="115"/>
        <pc:sldMkLst>
          <pc:docMk/>
          <pc:sldMk cId="3221102064" sldId="311"/>
        </pc:sldMkLst>
        <pc:spChg chg="mod">
          <ac:chgData name="Paul Tinkler" userId="bcebf29c-73c2-433d-80d2-6bad896374bf" providerId="ADAL" clId="{E71315C2-E957-4981-B5BB-EDC39BC9659F}" dt="2017-09-07T23:03:50.045" v="6895"/>
          <ac:spMkLst>
            <pc:docMk/>
            <pc:sldMk cId="3221102064" sldId="311"/>
            <ac:spMk id="2" creationId="{920E40B6-C09D-426F-A377-72CC1522621B}"/>
          </ac:spMkLst>
        </pc:spChg>
        <pc:spChg chg="mod">
          <ac:chgData name="Paul Tinkler" userId="bcebf29c-73c2-433d-80d2-6bad896374bf" providerId="ADAL" clId="{E71315C2-E957-4981-B5BB-EDC39BC9659F}" dt="2017-09-07T23:04:37.458" v="6901" actId="115"/>
          <ac:spMkLst>
            <pc:docMk/>
            <pc:sldMk cId="3221102064" sldId="311"/>
            <ac:spMk id="3" creationId="{47EA300C-2848-4C12-B06A-DDE8F11A8BB9}"/>
          </ac:spMkLst>
        </pc:spChg>
      </pc:sldChg>
      <pc:sldChg chg="addSp delSp modSp add modNotesTx">
        <pc:chgData name="Paul Tinkler" userId="bcebf29c-73c2-433d-80d2-6bad896374bf" providerId="ADAL" clId="{E71315C2-E957-4981-B5BB-EDC39BC9659F}" dt="2017-09-07T22:56:43.638" v="6668" actId="20577"/>
        <pc:sldMkLst>
          <pc:docMk/>
          <pc:sldMk cId="2230090086" sldId="312"/>
        </pc:sldMkLst>
        <pc:spChg chg="mod">
          <ac:chgData name="Paul Tinkler" userId="bcebf29c-73c2-433d-80d2-6bad896374bf" providerId="ADAL" clId="{E71315C2-E957-4981-B5BB-EDC39BC9659F}" dt="2017-09-07T22:54:58.434" v="6464" actId="114"/>
          <ac:spMkLst>
            <pc:docMk/>
            <pc:sldMk cId="2230090086" sldId="312"/>
            <ac:spMk id="2" creationId="{9715423E-0ABB-4FDD-865B-9939CC9F3D88}"/>
          </ac:spMkLst>
        </pc:spChg>
        <pc:spChg chg="del">
          <ac:chgData name="Paul Tinkler" userId="bcebf29c-73c2-433d-80d2-6bad896374bf" providerId="ADAL" clId="{E71315C2-E957-4981-B5BB-EDC39BC9659F}" dt="2017-09-07T22:54:00.293" v="6441" actId="478"/>
          <ac:spMkLst>
            <pc:docMk/>
            <pc:sldMk cId="2230090086" sldId="312"/>
            <ac:spMk id="3" creationId="{C8A990CD-C0CA-4335-9F64-6A34321D126D}"/>
          </ac:spMkLst>
        </pc:spChg>
        <pc:spChg chg="add mod">
          <ac:chgData name="Paul Tinkler" userId="bcebf29c-73c2-433d-80d2-6bad896374bf" providerId="ADAL" clId="{E71315C2-E957-4981-B5BB-EDC39BC9659F}" dt="2017-09-07T22:55:02.020" v="6465" actId="6549"/>
          <ac:spMkLst>
            <pc:docMk/>
            <pc:sldMk cId="2230090086" sldId="312"/>
            <ac:spMk id="4" creationId="{ED5F46F6-8DB2-40D7-B046-285AAD61666C}"/>
          </ac:spMkLst>
        </pc:spChg>
        <pc:spChg chg="add mod">
          <ac:chgData name="Paul Tinkler" userId="bcebf29c-73c2-433d-80d2-6bad896374bf" providerId="ADAL" clId="{E71315C2-E957-4981-B5BB-EDC39BC9659F}" dt="2017-09-07T22:55:07.861" v="6466" actId="1076"/>
          <ac:spMkLst>
            <pc:docMk/>
            <pc:sldMk cId="2230090086" sldId="312"/>
            <ac:spMk id="5" creationId="{1DB055CC-2527-4487-930B-CFA472FB6EAF}"/>
          </ac:spMkLst>
        </pc:spChg>
        <pc:spChg chg="add mod">
          <ac:chgData name="Paul Tinkler" userId="bcebf29c-73c2-433d-80d2-6bad896374bf" providerId="ADAL" clId="{E71315C2-E957-4981-B5BB-EDC39BC9659F}" dt="2017-09-07T22:55:12.845" v="6467" actId="1076"/>
          <ac:spMkLst>
            <pc:docMk/>
            <pc:sldMk cId="2230090086" sldId="312"/>
            <ac:spMk id="6" creationId="{1174EAB1-F7AB-40AE-A34A-1D70417BEBCE}"/>
          </ac:spMkLst>
        </pc:spChg>
      </pc:sldChg>
      <pc:sldChg chg="modSp add">
        <pc:chgData name="Paul Tinkler" userId="bcebf29c-73c2-433d-80d2-6bad896374bf" providerId="ADAL" clId="{E71315C2-E957-4981-B5BB-EDC39BC9659F}" dt="2017-09-07T22:59:31.660" v="6730" actId="20577"/>
        <pc:sldMkLst>
          <pc:docMk/>
          <pc:sldMk cId="2617246686" sldId="313"/>
        </pc:sldMkLst>
        <pc:spChg chg="mod">
          <ac:chgData name="Paul Tinkler" userId="bcebf29c-73c2-433d-80d2-6bad896374bf" providerId="ADAL" clId="{E71315C2-E957-4981-B5BB-EDC39BC9659F}" dt="2017-09-07T22:58:09.220" v="6683" actId="20577"/>
          <ac:spMkLst>
            <pc:docMk/>
            <pc:sldMk cId="2617246686" sldId="313"/>
            <ac:spMk id="2" creationId="{61BCB8CE-C25E-42EE-8A0D-AB853F2CB6EC}"/>
          </ac:spMkLst>
        </pc:spChg>
        <pc:spChg chg="mod">
          <ac:chgData name="Paul Tinkler" userId="bcebf29c-73c2-433d-80d2-6bad896374bf" providerId="ADAL" clId="{E71315C2-E957-4981-B5BB-EDC39BC9659F}" dt="2017-09-07T22:59:31.660" v="6730" actId="20577"/>
          <ac:spMkLst>
            <pc:docMk/>
            <pc:sldMk cId="2617246686" sldId="313"/>
            <ac:spMk id="3" creationId="{1CA4684C-DD5F-4260-8BF4-38026EB34354}"/>
          </ac:spMkLst>
        </pc:spChg>
      </pc:sldChg>
      <pc:sldChg chg="modSp add">
        <pc:chgData name="Paul Tinkler" userId="bcebf29c-73c2-433d-80d2-6bad896374bf" providerId="ADAL" clId="{E71315C2-E957-4981-B5BB-EDC39BC9659F}" dt="2017-09-07T23:05:23.110" v="6905" actId="27636"/>
        <pc:sldMkLst>
          <pc:docMk/>
          <pc:sldMk cId="902071581" sldId="314"/>
        </pc:sldMkLst>
        <pc:spChg chg="mod">
          <ac:chgData name="Paul Tinkler" userId="bcebf29c-73c2-433d-80d2-6bad896374bf" providerId="ADAL" clId="{E71315C2-E957-4981-B5BB-EDC39BC9659F}" dt="2017-09-07T23:05:08.017" v="6903"/>
          <ac:spMkLst>
            <pc:docMk/>
            <pc:sldMk cId="902071581" sldId="314"/>
            <ac:spMk id="2" creationId="{8B41D2D8-F405-482C-A7B6-6EB192E48377}"/>
          </ac:spMkLst>
        </pc:spChg>
        <pc:spChg chg="mod">
          <ac:chgData name="Paul Tinkler" userId="bcebf29c-73c2-433d-80d2-6bad896374bf" providerId="ADAL" clId="{E71315C2-E957-4981-B5BB-EDC39BC9659F}" dt="2017-09-07T23:05:23.110" v="6905" actId="27636"/>
          <ac:spMkLst>
            <pc:docMk/>
            <pc:sldMk cId="902071581" sldId="314"/>
            <ac:spMk id="3" creationId="{D84A6EDD-DA35-4DD9-AF2C-8EE17D0B4F4B}"/>
          </ac:spMkLst>
        </pc:spChg>
      </pc:sldChg>
      <pc:sldChg chg="modSp add ord modNotesTx">
        <pc:chgData name="Paul Tinkler" userId="bcebf29c-73c2-433d-80d2-6bad896374bf" providerId="ADAL" clId="{E71315C2-E957-4981-B5BB-EDC39BC9659F}" dt="2017-09-08T00:13:16.078" v="8106" actId="20577"/>
        <pc:sldMkLst>
          <pc:docMk/>
          <pc:sldMk cId="1075013564" sldId="315"/>
        </pc:sldMkLst>
        <pc:spChg chg="mod">
          <ac:chgData name="Paul Tinkler" userId="bcebf29c-73c2-433d-80d2-6bad896374bf" providerId="ADAL" clId="{E71315C2-E957-4981-B5BB-EDC39BC9659F}" dt="2017-09-07T23:06:23.964" v="6907"/>
          <ac:spMkLst>
            <pc:docMk/>
            <pc:sldMk cId="1075013564" sldId="315"/>
            <ac:spMk id="2" creationId="{EBB58C61-4561-49A5-BBA2-E94840AF8FB0}"/>
          </ac:spMkLst>
        </pc:spChg>
        <pc:spChg chg="mod">
          <ac:chgData name="Paul Tinkler" userId="bcebf29c-73c2-433d-80d2-6bad896374bf" providerId="ADAL" clId="{E71315C2-E957-4981-B5BB-EDC39BC9659F}" dt="2017-09-07T23:07:09.301" v="6954" actId="20577"/>
          <ac:spMkLst>
            <pc:docMk/>
            <pc:sldMk cId="1075013564" sldId="315"/>
            <ac:spMk id="3" creationId="{6FD6D603-AA1B-4EF8-B657-20CB3F78698C}"/>
          </ac:spMkLst>
        </pc:spChg>
      </pc:sldChg>
      <pc:sldChg chg="modSp add">
        <pc:chgData name="Paul Tinkler" userId="bcebf29c-73c2-433d-80d2-6bad896374bf" providerId="ADAL" clId="{E71315C2-E957-4981-B5BB-EDC39BC9659F}" dt="2017-09-08T00:07:24.451" v="7740" actId="20577"/>
        <pc:sldMkLst>
          <pc:docMk/>
          <pc:sldMk cId="2483981143" sldId="316"/>
        </pc:sldMkLst>
        <pc:spChg chg="mod">
          <ac:chgData name="Paul Tinkler" userId="bcebf29c-73c2-433d-80d2-6bad896374bf" providerId="ADAL" clId="{E71315C2-E957-4981-B5BB-EDC39BC9659F}" dt="2017-09-08T00:04:38.663" v="7442"/>
          <ac:spMkLst>
            <pc:docMk/>
            <pc:sldMk cId="2483981143" sldId="316"/>
            <ac:spMk id="2" creationId="{8D04536B-6738-49E1-8B37-FFBB3B711A5F}"/>
          </ac:spMkLst>
        </pc:spChg>
        <pc:spChg chg="mod">
          <ac:chgData name="Paul Tinkler" userId="bcebf29c-73c2-433d-80d2-6bad896374bf" providerId="ADAL" clId="{E71315C2-E957-4981-B5BB-EDC39BC9659F}" dt="2017-09-08T00:07:24.451" v="7740" actId="20577"/>
          <ac:spMkLst>
            <pc:docMk/>
            <pc:sldMk cId="2483981143" sldId="316"/>
            <ac:spMk id="3" creationId="{E40351D4-C4E8-4FB0-B0DF-B493B6F01363}"/>
          </ac:spMkLst>
        </pc:spChg>
      </pc:sldChg>
      <pc:sldChg chg="addSp delSp modSp add modNotesTx">
        <pc:chgData name="Paul Tinkler" userId="bcebf29c-73c2-433d-80d2-6bad896374bf" providerId="ADAL" clId="{E71315C2-E957-4981-B5BB-EDC39BC9659F}" dt="2017-09-08T00:30:12.187" v="8777" actId="20577"/>
        <pc:sldMkLst>
          <pc:docMk/>
          <pc:sldMk cId="1774980810" sldId="317"/>
        </pc:sldMkLst>
        <pc:spChg chg="mod">
          <ac:chgData name="Paul Tinkler" userId="bcebf29c-73c2-433d-80d2-6bad896374bf" providerId="ADAL" clId="{E71315C2-E957-4981-B5BB-EDC39BC9659F}" dt="2017-09-08T00:25:11.975" v="8658" actId="5793"/>
          <ac:spMkLst>
            <pc:docMk/>
            <pc:sldMk cId="1774980810" sldId="317"/>
            <ac:spMk id="2" creationId="{AE869824-281A-49D3-A529-E86B2602E8BA}"/>
          </ac:spMkLst>
        </pc:spChg>
        <pc:spChg chg="add del">
          <ac:chgData name="Paul Tinkler" userId="bcebf29c-73c2-433d-80d2-6bad896374bf" providerId="ADAL" clId="{E71315C2-E957-4981-B5BB-EDC39BC9659F}" dt="2017-09-08T00:28:46.438" v="8661"/>
          <ac:spMkLst>
            <pc:docMk/>
            <pc:sldMk cId="1774980810" sldId="317"/>
            <ac:spMk id="3" creationId="{6CF63B53-FC4B-476A-AB76-FC175EF82F21}"/>
          </ac:spMkLst>
        </pc:spChg>
        <pc:picChg chg="add mod">
          <ac:chgData name="Paul Tinkler" userId="bcebf29c-73c2-433d-80d2-6bad896374bf" providerId="ADAL" clId="{E71315C2-E957-4981-B5BB-EDC39BC9659F}" dt="2017-09-08T00:25:48.723" v="8660"/>
          <ac:picMkLst>
            <pc:docMk/>
            <pc:sldMk cId="1774980810" sldId="317"/>
            <ac:picMk id="4" creationId="{31D2786B-A252-45D6-93C7-E2FFD788F496}"/>
          </ac:picMkLst>
        </pc:picChg>
        <pc:picChg chg="add mod">
          <ac:chgData name="Paul Tinkler" userId="bcebf29c-73c2-433d-80d2-6bad896374bf" providerId="ADAL" clId="{E71315C2-E957-4981-B5BB-EDC39BC9659F}" dt="2017-09-08T00:29:01.733" v="8665" actId="14100"/>
          <ac:picMkLst>
            <pc:docMk/>
            <pc:sldMk cId="1774980810" sldId="317"/>
            <ac:picMk id="5" creationId="{09A21BEC-2988-4D87-8279-1CD564A7D8FF}"/>
          </ac:picMkLst>
        </pc:picChg>
      </pc:sldChg>
      <pc:sldChg chg="modSp add">
        <pc:chgData name="Paul Tinkler" userId="bcebf29c-73c2-433d-80d2-6bad896374bf" providerId="ADAL" clId="{E71315C2-E957-4981-B5BB-EDC39BC9659F}" dt="2017-09-08T00:39:18.972" v="9889" actId="20577"/>
        <pc:sldMkLst>
          <pc:docMk/>
          <pc:sldMk cId="3932368178" sldId="318"/>
        </pc:sldMkLst>
        <pc:spChg chg="mod">
          <ac:chgData name="Paul Tinkler" userId="bcebf29c-73c2-433d-80d2-6bad896374bf" providerId="ADAL" clId="{E71315C2-E957-4981-B5BB-EDC39BC9659F}" dt="2017-09-08T00:37:43.324" v="9686" actId="113"/>
          <ac:spMkLst>
            <pc:docMk/>
            <pc:sldMk cId="3932368178" sldId="318"/>
            <ac:spMk id="2" creationId="{8FBF2286-3FA6-4165-ABE9-15EF67685BAE}"/>
          </ac:spMkLst>
        </pc:spChg>
        <pc:spChg chg="mod">
          <ac:chgData name="Paul Tinkler" userId="bcebf29c-73c2-433d-80d2-6bad896374bf" providerId="ADAL" clId="{E71315C2-E957-4981-B5BB-EDC39BC9659F}" dt="2017-09-08T00:39:18.972" v="9889" actId="20577"/>
          <ac:spMkLst>
            <pc:docMk/>
            <pc:sldMk cId="3932368178" sldId="318"/>
            <ac:spMk id="3" creationId="{EF60F24B-7A50-473A-8F36-9A2E6F0509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02/11/2018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EE9E8B-1CCE-4899-AB66-CD395892C251}" type="datetimeFigureOut">
              <a:rPr lang="en-GB" smtClean="0"/>
              <a:pPr/>
              <a:t>02/11/2018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7381872-288E-4675-AF73-BD69F0C366D3}" type="slidenum">
              <a:rPr lang="en-GB" smtClean="0"/>
              <a:pPr/>
              <a:t>‹#›</a:t>
            </a:fld>
            <a:endParaRPr lang="en-GB"/>
          </a:p>
        </p:txBody>
      </p:sp>
    </p:spTree>
    <p:extLst>
      <p:ext uri="{BB962C8B-B14F-4D97-AF65-F5344CB8AC3E}">
        <p14:creationId xmlns:p14="http://schemas.microsoft.com/office/powerpoint/2010/main" val="314229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1</a:t>
            </a:fld>
            <a:endParaRPr lang="en-GB"/>
          </a:p>
        </p:txBody>
      </p:sp>
    </p:spTree>
    <p:extLst>
      <p:ext uri="{BB962C8B-B14F-4D97-AF65-F5344CB8AC3E}">
        <p14:creationId xmlns:p14="http://schemas.microsoft.com/office/powerpoint/2010/main" val="170379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pPr/>
              <a:t>2</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fld id="{A7381872-288E-4675-AF73-BD69F0C366D3}" type="slidenum">
              <a:rPr lang="en-GB" smtClean="0"/>
              <a:pPr/>
              <a:t>3</a:t>
            </a:fld>
            <a:endParaRPr lang="en-GB"/>
          </a:p>
        </p:txBody>
      </p:sp>
    </p:spTree>
    <p:extLst>
      <p:ext uri="{BB962C8B-B14F-4D97-AF65-F5344CB8AC3E}">
        <p14:creationId xmlns:p14="http://schemas.microsoft.com/office/powerpoint/2010/main" val="400694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skills employers value – the more of the right knowledge, skills, behaviours and attitudes you can exhibit, the more ’employable’ and attractive you become!  </a:t>
            </a:r>
            <a:r>
              <a:rPr lang="en-GB" b="1" i="1" dirty="0"/>
              <a:t>But, how can you stand out from the crowd</a:t>
            </a:r>
            <a:r>
              <a:rPr lang="en-GB" b="1" i="1" dirty="0" smtClean="0"/>
              <a:t>?</a:t>
            </a:r>
          </a:p>
          <a:p>
            <a:endParaRPr lang="en-GB" b="1" i="1" dirty="0" smtClean="0"/>
          </a:p>
          <a:p>
            <a:endParaRPr lang="en-GB" i="1"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4</a:t>
            </a:fld>
            <a:endParaRPr lang="en-GB"/>
          </a:p>
        </p:txBody>
      </p:sp>
    </p:spTree>
    <p:extLst>
      <p:ext uri="{BB962C8B-B14F-4D97-AF65-F5344CB8AC3E}">
        <p14:creationId xmlns:p14="http://schemas.microsoft.com/office/powerpoint/2010/main" val="2718625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 what they think Gary Hamel meant with this comment?  Facilitator to ask the question to the group and pull out key ideas that may be suggested.  Prompt, if necessary, but then show the video and ask students to pull out the key learning points ready for discussion and evaluation</a:t>
            </a:r>
            <a:r>
              <a:rPr lang="en-GB" dirty="0" smtClean="0"/>
              <a:t>.</a:t>
            </a:r>
          </a:p>
          <a:p>
            <a:endParaRPr lang="en-GB" dirty="0" smtClean="0"/>
          </a:p>
        </p:txBody>
      </p:sp>
      <p:sp>
        <p:nvSpPr>
          <p:cNvPr id="4" name="Slide Number Placeholder 3"/>
          <p:cNvSpPr>
            <a:spLocks noGrp="1"/>
          </p:cNvSpPr>
          <p:nvPr>
            <p:ph type="sldNum" sz="quarter" idx="10"/>
          </p:nvPr>
        </p:nvSpPr>
        <p:spPr/>
        <p:txBody>
          <a:bodyPr/>
          <a:lstStyle/>
          <a:p>
            <a:fld id="{A7381872-288E-4675-AF73-BD69F0C366D3}" type="slidenum">
              <a:rPr lang="en-GB" smtClean="0"/>
              <a:pPr/>
              <a:t>5</a:t>
            </a:fld>
            <a:endParaRPr lang="en-GB"/>
          </a:p>
        </p:txBody>
      </p:sp>
    </p:spTree>
    <p:extLst>
      <p:ext uri="{BB962C8B-B14F-4D97-AF65-F5344CB8AC3E}">
        <p14:creationId xmlns:p14="http://schemas.microsoft.com/office/powerpoint/2010/main" val="1869743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fld id="{A7381872-288E-4675-AF73-BD69F0C366D3}" type="slidenum">
              <a:rPr lang="en-GB" smtClean="0"/>
              <a:pPr/>
              <a:t>6</a:t>
            </a:fld>
            <a:endParaRPr lang="en-GB"/>
          </a:p>
        </p:txBody>
      </p:sp>
    </p:spTree>
    <p:extLst>
      <p:ext uri="{BB962C8B-B14F-4D97-AF65-F5344CB8AC3E}">
        <p14:creationId xmlns:p14="http://schemas.microsoft.com/office/powerpoint/2010/main" val="1087586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is to be ‘proactive and to take the initiative with a professional approach.</a:t>
            </a:r>
          </a:p>
        </p:txBody>
      </p:sp>
      <p:sp>
        <p:nvSpPr>
          <p:cNvPr id="4" name="Slide Number Placeholder 3"/>
          <p:cNvSpPr>
            <a:spLocks noGrp="1"/>
          </p:cNvSpPr>
          <p:nvPr>
            <p:ph type="sldNum" sz="quarter" idx="10"/>
          </p:nvPr>
        </p:nvSpPr>
        <p:spPr/>
        <p:txBody>
          <a:bodyPr/>
          <a:lstStyle/>
          <a:p>
            <a:fld id="{A7381872-288E-4675-AF73-BD69F0C366D3}" type="slidenum">
              <a:rPr lang="en-GB" smtClean="0"/>
              <a:pPr/>
              <a:t>7</a:t>
            </a:fld>
            <a:endParaRPr lang="en-GB"/>
          </a:p>
        </p:txBody>
      </p:sp>
    </p:spTree>
    <p:extLst>
      <p:ext uri="{BB962C8B-B14F-4D97-AF65-F5344CB8AC3E}">
        <p14:creationId xmlns:p14="http://schemas.microsoft.com/office/powerpoint/2010/main" val="2296740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groups to work on what they think is involved in each of these steps – they can work in syndicates/buzz groups, or individually, and then feedback into a facilitator-led discussion.  The key point is to take a proactive, constructive approach that helps methodically identify the key things they need to do to develop their career.  Everything is a possibility, but some occupational alternatives will require greater training and development than others – dependent upon the results of the self-study.  One cannot move from shelf-stacker to fighter pilot inside a year or two, but the journey is possible with the right levels of commitment, intellect, physical attributes, character, etc., - this may, or may not, be realistic though……only you can determine this through self-study and feedback.</a:t>
            </a:r>
          </a:p>
        </p:txBody>
      </p:sp>
      <p:sp>
        <p:nvSpPr>
          <p:cNvPr id="4" name="Slide Number Placeholder 3"/>
          <p:cNvSpPr>
            <a:spLocks noGrp="1"/>
          </p:cNvSpPr>
          <p:nvPr>
            <p:ph type="sldNum" sz="quarter" idx="10"/>
          </p:nvPr>
        </p:nvSpPr>
        <p:spPr/>
        <p:txBody>
          <a:bodyPr/>
          <a:lstStyle/>
          <a:p>
            <a:fld id="{A7381872-288E-4675-AF73-BD69F0C366D3}" type="slidenum">
              <a:rPr lang="en-GB" smtClean="0"/>
              <a:pPr/>
              <a:t>8</a:t>
            </a:fld>
            <a:endParaRPr lang="en-GB"/>
          </a:p>
        </p:txBody>
      </p:sp>
    </p:spTree>
    <p:extLst>
      <p:ext uri="{BB962C8B-B14F-4D97-AF65-F5344CB8AC3E}">
        <p14:creationId xmlns:p14="http://schemas.microsoft.com/office/powerpoint/2010/main" val="1860986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9</a:t>
            </a:fld>
            <a:endParaRPr lang="en-GB"/>
          </a:p>
        </p:txBody>
      </p:sp>
    </p:spTree>
    <p:extLst>
      <p:ext uri="{BB962C8B-B14F-4D97-AF65-F5344CB8AC3E}">
        <p14:creationId xmlns:p14="http://schemas.microsoft.com/office/powerpoint/2010/main" val="471824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all the students to 5 minutes to think about </a:t>
            </a:r>
            <a:r>
              <a:rPr lang="en-GB" b="1" dirty="0"/>
              <a:t>what the purpose of a CV is?  And a Covering Letter?  </a:t>
            </a:r>
            <a:r>
              <a:rPr lang="en-GB" b="0" dirty="0"/>
              <a:t>Why are they important?  Key differences?  Then show the next slide…</a:t>
            </a:r>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10</a:t>
            </a:fld>
            <a:endParaRPr lang="en-GB"/>
          </a:p>
        </p:txBody>
      </p:sp>
    </p:spTree>
    <p:extLst>
      <p:ext uri="{BB962C8B-B14F-4D97-AF65-F5344CB8AC3E}">
        <p14:creationId xmlns:p14="http://schemas.microsoft.com/office/powerpoint/2010/main" val="1177339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research.  It is also a sense check of how much you want the job!  If you really want it, you will do this research ‘willingly’ – it is about building your career!</a:t>
            </a:r>
          </a:p>
        </p:txBody>
      </p:sp>
      <p:sp>
        <p:nvSpPr>
          <p:cNvPr id="4" name="Slide Number Placeholder 3"/>
          <p:cNvSpPr>
            <a:spLocks noGrp="1"/>
          </p:cNvSpPr>
          <p:nvPr>
            <p:ph type="sldNum" sz="quarter" idx="10"/>
          </p:nvPr>
        </p:nvSpPr>
        <p:spPr/>
        <p:txBody>
          <a:bodyPr/>
          <a:lstStyle/>
          <a:p>
            <a:fld id="{A7381872-288E-4675-AF73-BD69F0C366D3}" type="slidenum">
              <a:rPr lang="en-GB" smtClean="0"/>
              <a:pPr/>
              <a:t>11</a:t>
            </a:fld>
            <a:endParaRPr lang="en-GB"/>
          </a:p>
        </p:txBody>
      </p:sp>
    </p:spTree>
    <p:extLst>
      <p:ext uri="{BB962C8B-B14F-4D97-AF65-F5344CB8AC3E}">
        <p14:creationId xmlns:p14="http://schemas.microsoft.com/office/powerpoint/2010/main" val="621910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p:txBody>
      </p:sp>
      <p:sp>
        <p:nvSpPr>
          <p:cNvPr id="4" name="Slide Number Placeholder 3"/>
          <p:cNvSpPr>
            <a:spLocks noGrp="1"/>
          </p:cNvSpPr>
          <p:nvPr>
            <p:ph type="sldNum" sz="quarter" idx="10"/>
          </p:nvPr>
        </p:nvSpPr>
        <p:spPr/>
        <p:txBody>
          <a:bodyPr/>
          <a:lstStyle/>
          <a:p>
            <a:fld id="{A7381872-288E-4675-AF73-BD69F0C366D3}" type="slidenum">
              <a:rPr lang="en-GB" smtClean="0"/>
              <a:pPr/>
              <a:t>12</a:t>
            </a:fld>
            <a:endParaRPr lang="en-GB"/>
          </a:p>
        </p:txBody>
      </p:sp>
    </p:spTree>
    <p:extLst>
      <p:ext uri="{BB962C8B-B14F-4D97-AF65-F5344CB8AC3E}">
        <p14:creationId xmlns:p14="http://schemas.microsoft.com/office/powerpoint/2010/main" val="2351062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something the students can put on their own websites, LinkedIn accounts, Facebook page, etc.  It needs to reinforce their Personal Brand.  What would potential employers think if they looked at the students’ Facebook pages at the moment?  Professional or idiot?  Potential employers now research potential recruits ‘on-line presence’ – Facebook, LinkedIn, Tweets, and any Blogs, etc.</a:t>
            </a:r>
          </a:p>
        </p:txBody>
      </p:sp>
      <p:sp>
        <p:nvSpPr>
          <p:cNvPr id="4" name="Slide Number Placeholder 3"/>
          <p:cNvSpPr>
            <a:spLocks noGrp="1"/>
          </p:cNvSpPr>
          <p:nvPr>
            <p:ph type="sldNum" sz="quarter" idx="10"/>
          </p:nvPr>
        </p:nvSpPr>
        <p:spPr/>
        <p:txBody>
          <a:bodyPr/>
          <a:lstStyle/>
          <a:p>
            <a:fld id="{A7381872-288E-4675-AF73-BD69F0C366D3}" type="slidenum">
              <a:rPr lang="en-GB" smtClean="0"/>
              <a:pPr/>
              <a:t>13</a:t>
            </a:fld>
            <a:endParaRPr lang="en-GB"/>
          </a:p>
        </p:txBody>
      </p:sp>
    </p:spTree>
    <p:extLst>
      <p:ext uri="{BB962C8B-B14F-4D97-AF65-F5344CB8AC3E}">
        <p14:creationId xmlns:p14="http://schemas.microsoft.com/office/powerpoint/2010/main" val="1259039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14</a:t>
            </a:fld>
            <a:endParaRPr lang="en-GB"/>
          </a:p>
        </p:txBody>
      </p:sp>
    </p:spTree>
    <p:extLst>
      <p:ext uri="{BB962C8B-B14F-4D97-AF65-F5344CB8AC3E}">
        <p14:creationId xmlns:p14="http://schemas.microsoft.com/office/powerpoint/2010/main" val="2814002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15</a:t>
            </a:fld>
            <a:endParaRPr lang="en-GB"/>
          </a:p>
        </p:txBody>
      </p:sp>
    </p:spTree>
    <p:extLst>
      <p:ext uri="{BB962C8B-B14F-4D97-AF65-F5344CB8AC3E}">
        <p14:creationId xmlns:p14="http://schemas.microsoft.com/office/powerpoint/2010/main" val="19120520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 Resume Includes</a:t>
            </a:r>
          </a:p>
          <a:p>
            <a:r>
              <a:rPr lang="en-US" dirty="0" smtClean="0"/>
              <a:t>Your resume should provide employers with a detailed list of your work experience and education. The skills and accomplishments associated with each job you have held should be described with enough detail to show employers how you have added value in those specific roles.</a:t>
            </a:r>
          </a:p>
          <a:p>
            <a:endParaRPr lang="en-US" dirty="0" smtClean="0"/>
          </a:p>
          <a:p>
            <a:r>
              <a:rPr lang="en-US" dirty="0" smtClean="0"/>
              <a:t>Often, resumes provide information in bulleted lists; this helps make the document concise and allows recruiters to scan through it quickly. </a:t>
            </a:r>
          </a:p>
          <a:p>
            <a:endParaRPr lang="en-US"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16</a:t>
            </a:fld>
            <a:endParaRPr lang="en-GB"/>
          </a:p>
        </p:txBody>
      </p:sp>
    </p:spTree>
    <p:extLst>
      <p:ext uri="{BB962C8B-B14F-4D97-AF65-F5344CB8AC3E}">
        <p14:creationId xmlns:p14="http://schemas.microsoft.com/office/powerpoint/2010/main" val="32908235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17</a:t>
            </a:fld>
            <a:endParaRPr lang="en-GB"/>
          </a:p>
        </p:txBody>
      </p:sp>
    </p:spTree>
    <p:extLst>
      <p:ext uri="{BB962C8B-B14F-4D97-AF65-F5344CB8AC3E}">
        <p14:creationId xmlns:p14="http://schemas.microsoft.com/office/powerpoint/2010/main" val="2843790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18</a:t>
            </a:fld>
            <a:endParaRPr lang="en-GB"/>
          </a:p>
        </p:txBody>
      </p:sp>
    </p:spTree>
    <p:extLst>
      <p:ext uri="{BB962C8B-B14F-4D97-AF65-F5344CB8AC3E}">
        <p14:creationId xmlns:p14="http://schemas.microsoft.com/office/powerpoint/2010/main" val="1942300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19</a:t>
            </a:fld>
            <a:endParaRPr lang="en-GB"/>
          </a:p>
        </p:txBody>
      </p:sp>
    </p:spTree>
    <p:extLst>
      <p:ext uri="{BB962C8B-B14F-4D97-AF65-F5344CB8AC3E}">
        <p14:creationId xmlns:p14="http://schemas.microsoft.com/office/powerpoint/2010/main" val="31067091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20</a:t>
            </a:fld>
            <a:endParaRPr lang="en-GB"/>
          </a:p>
        </p:txBody>
      </p:sp>
    </p:spTree>
    <p:extLst>
      <p:ext uri="{BB962C8B-B14F-4D97-AF65-F5344CB8AC3E}">
        <p14:creationId xmlns:p14="http://schemas.microsoft.com/office/powerpoint/2010/main" val="3456604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21</a:t>
            </a:fld>
            <a:endParaRPr lang="en-GB"/>
          </a:p>
        </p:txBody>
      </p:sp>
    </p:spTree>
    <p:extLst>
      <p:ext uri="{BB962C8B-B14F-4D97-AF65-F5344CB8AC3E}">
        <p14:creationId xmlns:p14="http://schemas.microsoft.com/office/powerpoint/2010/main" val="2315487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22</a:t>
            </a:fld>
            <a:endParaRPr lang="en-GB"/>
          </a:p>
        </p:txBody>
      </p:sp>
    </p:spTree>
    <p:extLst>
      <p:ext uri="{BB962C8B-B14F-4D97-AF65-F5344CB8AC3E}">
        <p14:creationId xmlns:p14="http://schemas.microsoft.com/office/powerpoint/2010/main" val="30469577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23</a:t>
            </a:fld>
            <a:endParaRPr lang="en-GB"/>
          </a:p>
        </p:txBody>
      </p:sp>
    </p:spTree>
    <p:extLst>
      <p:ext uri="{BB962C8B-B14F-4D97-AF65-F5344CB8AC3E}">
        <p14:creationId xmlns:p14="http://schemas.microsoft.com/office/powerpoint/2010/main" val="36893193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copy the example, but be informed by it.  Think about yourself – create a powerful statement that would make me, as an employer, sit up and take notice!</a:t>
            </a:r>
          </a:p>
        </p:txBody>
      </p:sp>
      <p:sp>
        <p:nvSpPr>
          <p:cNvPr id="4" name="Slide Number Placeholder 3"/>
          <p:cNvSpPr>
            <a:spLocks noGrp="1"/>
          </p:cNvSpPr>
          <p:nvPr>
            <p:ph type="sldNum" sz="quarter" idx="10"/>
          </p:nvPr>
        </p:nvSpPr>
        <p:spPr/>
        <p:txBody>
          <a:bodyPr/>
          <a:lstStyle/>
          <a:p>
            <a:fld id="{A7381872-288E-4675-AF73-BD69F0C366D3}" type="slidenum">
              <a:rPr lang="en-GB" smtClean="0"/>
              <a:pPr/>
              <a:t>24</a:t>
            </a:fld>
            <a:endParaRPr lang="en-GB"/>
          </a:p>
        </p:txBody>
      </p:sp>
    </p:spTree>
    <p:extLst>
      <p:ext uri="{BB962C8B-B14F-4D97-AF65-F5344CB8AC3E}">
        <p14:creationId xmlns:p14="http://schemas.microsoft.com/office/powerpoint/2010/main" val="10324465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from different cultures – however, in the UK we NEVER use photographs in our CVs…it is not good practice.</a:t>
            </a:r>
          </a:p>
        </p:txBody>
      </p:sp>
      <p:sp>
        <p:nvSpPr>
          <p:cNvPr id="4" name="Slide Number Placeholder 3"/>
          <p:cNvSpPr>
            <a:spLocks noGrp="1"/>
          </p:cNvSpPr>
          <p:nvPr>
            <p:ph type="sldNum" sz="quarter" idx="10"/>
          </p:nvPr>
        </p:nvSpPr>
        <p:spPr/>
        <p:txBody>
          <a:bodyPr/>
          <a:lstStyle/>
          <a:p>
            <a:fld id="{A7381872-288E-4675-AF73-BD69F0C366D3}" type="slidenum">
              <a:rPr lang="en-GB" smtClean="0"/>
              <a:pPr/>
              <a:t>25</a:t>
            </a:fld>
            <a:endParaRPr lang="en-GB"/>
          </a:p>
        </p:txBody>
      </p:sp>
    </p:spTree>
    <p:extLst>
      <p:ext uri="{BB962C8B-B14F-4D97-AF65-F5344CB8AC3E}">
        <p14:creationId xmlns:p14="http://schemas.microsoft.com/office/powerpoint/2010/main" val="9824063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26</a:t>
            </a:fld>
            <a:endParaRPr lang="en-GB"/>
          </a:p>
        </p:txBody>
      </p:sp>
    </p:spTree>
    <p:extLst>
      <p:ext uri="{BB962C8B-B14F-4D97-AF65-F5344CB8AC3E}">
        <p14:creationId xmlns:p14="http://schemas.microsoft.com/office/powerpoint/2010/main" val="3942231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27</a:t>
            </a:fld>
            <a:endParaRPr lang="en-GB"/>
          </a:p>
        </p:txBody>
      </p:sp>
    </p:spTree>
    <p:extLst>
      <p:ext uri="{BB962C8B-B14F-4D97-AF65-F5344CB8AC3E}">
        <p14:creationId xmlns:p14="http://schemas.microsoft.com/office/powerpoint/2010/main" val="42069712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28</a:t>
            </a:fld>
            <a:endParaRPr lang="en-GB"/>
          </a:p>
        </p:txBody>
      </p:sp>
    </p:spTree>
    <p:extLst>
      <p:ext uri="{BB962C8B-B14F-4D97-AF65-F5344CB8AC3E}">
        <p14:creationId xmlns:p14="http://schemas.microsoft.com/office/powerpoint/2010/main" val="15607608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29</a:t>
            </a:fld>
            <a:endParaRPr lang="en-GB"/>
          </a:p>
        </p:txBody>
      </p:sp>
    </p:spTree>
    <p:extLst>
      <p:ext uri="{BB962C8B-B14F-4D97-AF65-F5344CB8AC3E}">
        <p14:creationId xmlns:p14="http://schemas.microsoft.com/office/powerpoint/2010/main" val="27566845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asking the students ‘why’ we should do this – the letter is a written representation of your own communication style.  When you get an interview, you need to demonstrate congruence between your verbal and written styles, otherwise it will look like someone else wrote your covering letter….and that undermines ‘trust’!</a:t>
            </a:r>
          </a:p>
        </p:txBody>
      </p:sp>
      <p:sp>
        <p:nvSpPr>
          <p:cNvPr id="4" name="Slide Number Placeholder 3"/>
          <p:cNvSpPr>
            <a:spLocks noGrp="1"/>
          </p:cNvSpPr>
          <p:nvPr>
            <p:ph type="sldNum" sz="quarter" idx="10"/>
          </p:nvPr>
        </p:nvSpPr>
        <p:spPr/>
        <p:txBody>
          <a:bodyPr/>
          <a:lstStyle/>
          <a:p>
            <a:fld id="{A7381872-288E-4675-AF73-BD69F0C366D3}" type="slidenum">
              <a:rPr lang="en-GB" smtClean="0"/>
              <a:pPr/>
              <a:t>30</a:t>
            </a:fld>
            <a:endParaRPr lang="en-GB"/>
          </a:p>
        </p:txBody>
      </p:sp>
    </p:spTree>
    <p:extLst>
      <p:ext uri="{BB962C8B-B14F-4D97-AF65-F5344CB8AC3E}">
        <p14:creationId xmlns:p14="http://schemas.microsoft.com/office/powerpoint/2010/main" val="7605742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31</a:t>
            </a:fld>
            <a:endParaRPr lang="en-GB"/>
          </a:p>
        </p:txBody>
      </p:sp>
    </p:spTree>
    <p:extLst>
      <p:ext uri="{BB962C8B-B14F-4D97-AF65-F5344CB8AC3E}">
        <p14:creationId xmlns:p14="http://schemas.microsoft.com/office/powerpoint/2010/main" val="42333690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the students that the ‘link’ in this slide can be followed by </a:t>
            </a:r>
            <a:r>
              <a:rPr lang="en-GB" dirty="0" err="1"/>
              <a:t>Cntrl</a:t>
            </a:r>
            <a:r>
              <a:rPr lang="en-GB" dirty="0"/>
              <a:t> + Clicking on it to connect to an online article that provides more information about the topic of ‘commercial awareness</a:t>
            </a:r>
            <a:r>
              <a:rPr lang="en-GB" dirty="0" smtClean="0"/>
              <a:t>’.</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pPr/>
              <a:t>32</a:t>
            </a:fld>
            <a:endParaRPr lang="en-GB"/>
          </a:p>
        </p:txBody>
      </p:sp>
    </p:spTree>
    <p:extLst>
      <p:ext uri="{BB962C8B-B14F-4D97-AF65-F5344CB8AC3E}">
        <p14:creationId xmlns:p14="http://schemas.microsoft.com/office/powerpoint/2010/main" val="33368074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can’t be done in a hurry – so allow yourself plenty of time to fashion your covering letter….don’t leave it until the last minute!</a:t>
            </a:r>
          </a:p>
        </p:txBody>
      </p:sp>
      <p:sp>
        <p:nvSpPr>
          <p:cNvPr id="4" name="Slide Number Placeholder 3"/>
          <p:cNvSpPr>
            <a:spLocks noGrp="1"/>
          </p:cNvSpPr>
          <p:nvPr>
            <p:ph type="sldNum" sz="quarter" idx="10"/>
          </p:nvPr>
        </p:nvSpPr>
        <p:spPr/>
        <p:txBody>
          <a:bodyPr/>
          <a:lstStyle/>
          <a:p>
            <a:fld id="{A7381872-288E-4675-AF73-BD69F0C366D3}" type="slidenum">
              <a:rPr lang="en-GB" smtClean="0"/>
              <a:pPr/>
              <a:t>33</a:t>
            </a:fld>
            <a:endParaRPr lang="en-GB"/>
          </a:p>
        </p:txBody>
      </p:sp>
    </p:spTree>
    <p:extLst>
      <p:ext uri="{BB962C8B-B14F-4D97-AF65-F5344CB8AC3E}">
        <p14:creationId xmlns:p14="http://schemas.microsoft.com/office/powerpoint/2010/main" val="15788520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follow the guideline covered today, you won’t go far wrong….but you need to start practicing….and learning from your efforts.</a:t>
            </a:r>
          </a:p>
        </p:txBody>
      </p:sp>
      <p:sp>
        <p:nvSpPr>
          <p:cNvPr id="4" name="Slide Number Placeholder 3"/>
          <p:cNvSpPr>
            <a:spLocks noGrp="1"/>
          </p:cNvSpPr>
          <p:nvPr>
            <p:ph type="sldNum" sz="quarter" idx="10"/>
          </p:nvPr>
        </p:nvSpPr>
        <p:spPr/>
        <p:txBody>
          <a:bodyPr/>
          <a:lstStyle/>
          <a:p>
            <a:fld id="{A7381872-288E-4675-AF73-BD69F0C366D3}" type="slidenum">
              <a:rPr lang="en-GB" smtClean="0"/>
              <a:pPr/>
              <a:t>34</a:t>
            </a:fld>
            <a:endParaRPr lang="en-GB"/>
          </a:p>
        </p:txBody>
      </p:sp>
    </p:spTree>
    <p:extLst>
      <p:ext uri="{BB962C8B-B14F-4D97-AF65-F5344CB8AC3E}">
        <p14:creationId xmlns:p14="http://schemas.microsoft.com/office/powerpoint/2010/main" val="37369305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group have prepared their individual letters, they should spend 10 minutes comparing and contrasting their letters with other students’ letter – making their own notes on what they like, and dislike, so they can develop their own approach further.  Ask if anyone would like to share their letter with the group – use this to help the group identify good points, as well as points that could be developed further.</a:t>
            </a:r>
          </a:p>
        </p:txBody>
      </p:sp>
      <p:sp>
        <p:nvSpPr>
          <p:cNvPr id="4" name="Slide Number Placeholder 3"/>
          <p:cNvSpPr>
            <a:spLocks noGrp="1"/>
          </p:cNvSpPr>
          <p:nvPr>
            <p:ph type="sldNum" sz="quarter" idx="10"/>
          </p:nvPr>
        </p:nvSpPr>
        <p:spPr/>
        <p:txBody>
          <a:bodyPr/>
          <a:lstStyle/>
          <a:p>
            <a:fld id="{A7381872-288E-4675-AF73-BD69F0C366D3}" type="slidenum">
              <a:rPr lang="en-GB" smtClean="0"/>
              <a:pPr/>
              <a:t>35</a:t>
            </a:fld>
            <a:endParaRPr lang="en-GB"/>
          </a:p>
        </p:txBody>
      </p:sp>
    </p:spTree>
    <p:extLst>
      <p:ext uri="{BB962C8B-B14F-4D97-AF65-F5344CB8AC3E}">
        <p14:creationId xmlns:p14="http://schemas.microsoft.com/office/powerpoint/2010/main" val="24293933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36</a:t>
            </a:fld>
            <a:endParaRPr lang="en-GB"/>
          </a:p>
        </p:txBody>
      </p:sp>
    </p:spTree>
    <p:extLst>
      <p:ext uri="{BB962C8B-B14F-4D97-AF65-F5344CB8AC3E}">
        <p14:creationId xmlns:p14="http://schemas.microsoft.com/office/powerpoint/2010/main" val="3517069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7381872-288E-4675-AF73-BD69F0C366D3}" type="slidenum">
              <a:rPr lang="en-GB" smtClean="0"/>
              <a:pPr/>
              <a:t>37</a:t>
            </a:fld>
            <a:endParaRPr lang="en-GB"/>
          </a:p>
        </p:txBody>
      </p:sp>
    </p:spTree>
    <p:extLst>
      <p:ext uri="{BB962C8B-B14F-4D97-AF65-F5344CB8AC3E}">
        <p14:creationId xmlns:p14="http://schemas.microsoft.com/office/powerpoint/2010/main" val="1775785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02/11/2018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5" Type="http://schemas.openxmlformats.org/officeDocument/2006/relationships/hyperlink" Target="https://www.youtube.com/watch?v=rGbsb6aXbzc"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ircle.deviantart.com/art/Homer-and-Bender-Drinking-63364014"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kent.ac.uk/careers/sk/commercialawareness.htm"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PavfRZqoE9Y"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What do we mean by Employability?</a:t>
            </a:r>
          </a:p>
          <a:p>
            <a:pPr marL="0" indent="0">
              <a:buNone/>
            </a:pPr>
            <a:endParaRPr lang="en-GB" dirty="0"/>
          </a:p>
          <a:p>
            <a:r>
              <a:rPr lang="en-GB" dirty="0"/>
              <a:t>Personal Brand</a:t>
            </a:r>
          </a:p>
          <a:p>
            <a:endParaRPr lang="en-GB" dirty="0"/>
          </a:p>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p:txBody>
          <a:bodyPr>
            <a:normAutofit fontScale="925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50922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4CD0-41B4-4115-BDAD-05CB45198115}"/>
              </a:ext>
            </a:extLst>
          </p:cNvPr>
          <p:cNvSpPr>
            <a:spLocks noGrp="1"/>
          </p:cNvSpPr>
          <p:nvPr>
            <p:ph type="title"/>
          </p:nvPr>
        </p:nvSpPr>
        <p:spPr/>
        <p:txBody>
          <a:bodyPr/>
          <a:lstStyle/>
          <a:p>
            <a:r>
              <a:rPr lang="en-GB" dirty="0"/>
              <a:t>Remember these….</a:t>
            </a:r>
          </a:p>
        </p:txBody>
      </p:sp>
      <p:pic>
        <p:nvPicPr>
          <p:cNvPr id="4" name="Picture 3">
            <a:extLst>
              <a:ext uri="{FF2B5EF4-FFF2-40B4-BE49-F238E27FC236}">
                <a16:creationId xmlns:a16="http://schemas.microsoft.com/office/drawing/2014/main" id="{F581EA74-94F2-4605-9B14-09F6684052B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59632" y="1556792"/>
            <a:ext cx="6874842" cy="4032448"/>
          </a:xfrm>
          <a:prstGeom prst="rect">
            <a:avLst/>
          </a:prstGeom>
          <a:ln>
            <a:solidFill>
              <a:schemeClr val="accent1"/>
            </a:solidFill>
          </a:ln>
        </p:spPr>
      </p:pic>
    </p:spTree>
    <p:extLst>
      <p:ext uri="{BB962C8B-B14F-4D97-AF65-F5344CB8AC3E}">
        <p14:creationId xmlns:p14="http://schemas.microsoft.com/office/powerpoint/2010/main" val="28900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3BFB-CCC0-4B05-AE66-0C136F1463F1}"/>
              </a:ext>
            </a:extLst>
          </p:cNvPr>
          <p:cNvSpPr>
            <a:spLocks noGrp="1"/>
          </p:cNvSpPr>
          <p:nvPr>
            <p:ph type="title"/>
          </p:nvPr>
        </p:nvSpPr>
        <p:spPr/>
        <p:txBody>
          <a:bodyPr/>
          <a:lstStyle/>
          <a:p>
            <a:r>
              <a:rPr lang="en-GB" dirty="0"/>
              <a:t>Your Personal Brand</a:t>
            </a:r>
          </a:p>
        </p:txBody>
      </p:sp>
      <p:sp>
        <p:nvSpPr>
          <p:cNvPr id="3" name="Content Placeholder 2">
            <a:extLst>
              <a:ext uri="{FF2B5EF4-FFF2-40B4-BE49-F238E27FC236}">
                <a16:creationId xmlns:a16="http://schemas.microsoft.com/office/drawing/2014/main" id="{90E7BD3B-D025-437B-93C9-B1A44609E43B}"/>
              </a:ext>
            </a:extLst>
          </p:cNvPr>
          <p:cNvSpPr>
            <a:spLocks noGrp="1"/>
          </p:cNvSpPr>
          <p:nvPr>
            <p:ph idx="1"/>
          </p:nvPr>
        </p:nvSpPr>
        <p:spPr/>
        <p:txBody>
          <a:bodyPr/>
          <a:lstStyle/>
          <a:p>
            <a:r>
              <a:rPr lang="en-GB" dirty="0"/>
              <a:t>“Sameness sucks”	- </a:t>
            </a:r>
            <a:r>
              <a:rPr lang="en-GB" i="1" dirty="0">
                <a:solidFill>
                  <a:srgbClr val="0070C0"/>
                </a:solidFill>
              </a:rPr>
              <a:t>Gary Hamel</a:t>
            </a:r>
          </a:p>
          <a:p>
            <a:endParaRPr lang="en-GB" i="1" dirty="0">
              <a:solidFill>
                <a:srgbClr val="0070C0"/>
              </a:solidFill>
            </a:endParaRPr>
          </a:p>
          <a:p>
            <a:r>
              <a:rPr lang="en-GB" dirty="0"/>
              <a:t>So, how do we create a positive self-image and personal brand that marks us out as unique and attractive to employers, customers, et al?</a:t>
            </a:r>
          </a:p>
        </p:txBody>
      </p:sp>
    </p:spTree>
    <p:extLst>
      <p:ext uri="{BB962C8B-B14F-4D97-AF65-F5344CB8AC3E}">
        <p14:creationId xmlns:p14="http://schemas.microsoft.com/office/powerpoint/2010/main" val="1794654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p:txBody>
          <a:bodyPr/>
          <a:lstStyle/>
          <a:p>
            <a:r>
              <a:rPr lang="en-GB" dirty="0"/>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cstate="print"/>
          <a:stretch>
            <a:fillRect/>
          </a:stretch>
        </p:blipFill>
        <p:spPr>
          <a:xfrm>
            <a:off x="1835696" y="1505360"/>
            <a:ext cx="5400600" cy="4050450"/>
          </a:xfrm>
          <a:prstGeom prst="rect">
            <a:avLst/>
          </a:prstGeom>
        </p:spPr>
      </p:pic>
      <p:sp>
        <p:nvSpPr>
          <p:cNvPr id="3" name="TextBox 2"/>
          <p:cNvSpPr txBox="1"/>
          <p:nvPr/>
        </p:nvSpPr>
        <p:spPr>
          <a:xfrm>
            <a:off x="251520" y="1065769"/>
            <a:ext cx="2629887" cy="369332"/>
          </a:xfrm>
          <a:prstGeom prst="rect">
            <a:avLst/>
          </a:prstGeom>
          <a:noFill/>
        </p:spPr>
        <p:txBody>
          <a:bodyPr wrap="none" rtlCol="0">
            <a:spAutoFit/>
          </a:bodyPr>
          <a:lstStyle/>
          <a:p>
            <a:r>
              <a:rPr lang="en-GB" dirty="0" smtClean="0">
                <a:hlinkClick r:id="rId5"/>
              </a:rPr>
              <a:t>Video of personal brand</a:t>
            </a:r>
            <a:endParaRPr lang="en-GB" dirty="0"/>
          </a:p>
        </p:txBody>
      </p:sp>
    </p:spTree>
    <p:extLst>
      <p:ext uri="{BB962C8B-B14F-4D97-AF65-F5344CB8AC3E}">
        <p14:creationId xmlns:p14="http://schemas.microsoft.com/office/powerpoint/2010/main" val="19195357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618F4-A5C8-4840-A3E8-2827AFC1C1E7}"/>
              </a:ext>
            </a:extLst>
          </p:cNvPr>
          <p:cNvSpPr>
            <a:spLocks noGrp="1"/>
          </p:cNvSpPr>
          <p:nvPr>
            <p:ph type="title"/>
          </p:nvPr>
        </p:nvSpPr>
        <p:spPr/>
        <p:txBody>
          <a:bodyPr>
            <a:noAutofit/>
          </a:bodyPr>
          <a:lstStyle/>
          <a:p>
            <a:r>
              <a:rPr lang="en-GB" sz="3600" dirty="0"/>
              <a:t>Applying for the job you want, on the career path you want</a:t>
            </a:r>
          </a:p>
        </p:txBody>
      </p:sp>
      <p:sp>
        <p:nvSpPr>
          <p:cNvPr id="3" name="Content Placeholder 2">
            <a:extLst>
              <a:ext uri="{FF2B5EF4-FFF2-40B4-BE49-F238E27FC236}">
                <a16:creationId xmlns:a16="http://schemas.microsoft.com/office/drawing/2014/main" id="{707DDC85-92FB-40F7-9AF3-AAEE9F3C5C11}"/>
              </a:ext>
            </a:extLst>
          </p:cNvPr>
          <p:cNvSpPr>
            <a:spLocks noGrp="1"/>
          </p:cNvSpPr>
          <p:nvPr>
            <p:ph idx="1"/>
          </p:nvPr>
        </p:nvSpPr>
        <p:spPr>
          <a:xfrm>
            <a:off x="457200" y="1916832"/>
            <a:ext cx="8229600" cy="3096344"/>
          </a:xfrm>
        </p:spPr>
        <p:txBody>
          <a:bodyPr>
            <a:normAutofit/>
          </a:bodyPr>
          <a:lstStyle/>
          <a:p>
            <a:r>
              <a:rPr lang="en-GB" dirty="0">
                <a:solidFill>
                  <a:srgbClr val="0070C0"/>
                </a:solidFill>
              </a:rPr>
              <a:t>Being on this course probably means you have a career path in mind </a:t>
            </a:r>
            <a:r>
              <a:rPr lang="en-GB" i="1" dirty="0">
                <a:solidFill>
                  <a:srgbClr val="0070C0"/>
                </a:solidFill>
              </a:rPr>
              <a:t>(if not, start thinking &amp; planning now!)</a:t>
            </a:r>
          </a:p>
          <a:p>
            <a:endParaRPr lang="en-GB" i="1" dirty="0">
              <a:solidFill>
                <a:srgbClr val="0070C0"/>
              </a:solidFill>
            </a:endParaRPr>
          </a:p>
          <a:p>
            <a:r>
              <a:rPr lang="en-GB" i="1" dirty="0">
                <a:solidFill>
                  <a:srgbClr val="7030A0"/>
                </a:solidFill>
              </a:rPr>
              <a:t>Try applying a ‘career planning process’!</a:t>
            </a:r>
          </a:p>
        </p:txBody>
      </p:sp>
    </p:spTree>
    <p:extLst>
      <p:ext uri="{BB962C8B-B14F-4D97-AF65-F5344CB8AC3E}">
        <p14:creationId xmlns:p14="http://schemas.microsoft.com/office/powerpoint/2010/main" val="3230271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E255-6669-4E8E-B4C3-8423A74F701B}"/>
              </a:ext>
            </a:extLst>
          </p:cNvPr>
          <p:cNvSpPr>
            <a:spLocks noGrp="1"/>
          </p:cNvSpPr>
          <p:nvPr>
            <p:ph type="title"/>
          </p:nvPr>
        </p:nvSpPr>
        <p:spPr/>
        <p:txBody>
          <a:bodyPr/>
          <a:lstStyle/>
          <a:p>
            <a:r>
              <a:rPr lang="en-GB" dirty="0"/>
              <a:t>Career planning process</a:t>
            </a:r>
          </a:p>
        </p:txBody>
      </p:sp>
      <p:sp>
        <p:nvSpPr>
          <p:cNvPr id="3" name="Content Placeholder 2">
            <a:extLst>
              <a:ext uri="{FF2B5EF4-FFF2-40B4-BE49-F238E27FC236}">
                <a16:creationId xmlns:a16="http://schemas.microsoft.com/office/drawing/2014/main" id="{FC6296D2-C1AE-4A20-A4A3-DC65B9C56B0B}"/>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Awareness of the need to make career decision</a:t>
            </a:r>
          </a:p>
          <a:p>
            <a:pPr marL="514350" indent="-514350">
              <a:buFont typeface="+mj-lt"/>
              <a:buAutoNum type="arabicPeriod"/>
            </a:pPr>
            <a:r>
              <a:rPr lang="en-GB" dirty="0"/>
              <a:t>Studying your environment</a:t>
            </a:r>
          </a:p>
          <a:p>
            <a:pPr marL="514350" indent="-514350">
              <a:buFont typeface="+mj-lt"/>
              <a:buAutoNum type="arabicPeriod"/>
            </a:pPr>
            <a:r>
              <a:rPr lang="en-GB" dirty="0"/>
              <a:t>Self-study</a:t>
            </a:r>
          </a:p>
          <a:p>
            <a:pPr marL="514350" indent="-514350">
              <a:buFont typeface="+mj-lt"/>
              <a:buAutoNum type="arabicPeriod"/>
            </a:pPr>
            <a:r>
              <a:rPr lang="en-GB" dirty="0"/>
              <a:t>Generating occupational alternatives</a:t>
            </a:r>
          </a:p>
          <a:p>
            <a:pPr marL="514350" indent="-514350">
              <a:buFont typeface="+mj-lt"/>
              <a:buAutoNum type="arabicPeriod"/>
            </a:pPr>
            <a:r>
              <a:rPr lang="en-GB" dirty="0"/>
              <a:t>Information gathering on occupational prospects</a:t>
            </a:r>
          </a:p>
          <a:p>
            <a:pPr marL="514350" indent="-514350">
              <a:buFont typeface="+mj-lt"/>
              <a:buAutoNum type="arabicPeriod"/>
            </a:pPr>
            <a:r>
              <a:rPr lang="en-GB" dirty="0"/>
              <a:t>Making a decision or ranking your prospects</a:t>
            </a:r>
          </a:p>
          <a:p>
            <a:pPr marL="514350" indent="-514350">
              <a:buFont typeface="+mj-lt"/>
              <a:buAutoNum type="arabicPeriod"/>
            </a:pPr>
            <a:r>
              <a:rPr lang="en-GB" dirty="0"/>
              <a:t>Implementing career decision through training and job search methods</a:t>
            </a:r>
          </a:p>
          <a:p>
            <a:pPr marL="514350" indent="-514350">
              <a:buFont typeface="+mj-lt"/>
              <a:buAutoNum type="arabicPeriod"/>
            </a:pPr>
            <a:r>
              <a:rPr lang="en-GB" dirty="0"/>
              <a:t>Using feedback to evaluate a decision</a:t>
            </a:r>
          </a:p>
        </p:txBody>
      </p:sp>
    </p:spTree>
    <p:extLst>
      <p:ext uri="{BB962C8B-B14F-4D97-AF65-F5344CB8AC3E}">
        <p14:creationId xmlns:p14="http://schemas.microsoft.com/office/powerpoint/2010/main" val="115190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18E1-F784-479F-BC0B-D8B9232E41BF}"/>
              </a:ext>
            </a:extLst>
          </p:cNvPr>
          <p:cNvSpPr>
            <a:spLocks noGrp="1"/>
          </p:cNvSpPr>
          <p:nvPr>
            <p:ph type="title"/>
          </p:nvPr>
        </p:nvSpPr>
        <p:spPr/>
        <p:txBody>
          <a:bodyPr>
            <a:normAutofit fontScale="90000"/>
          </a:bodyPr>
          <a:lstStyle/>
          <a:p>
            <a:r>
              <a:rPr lang="en-GB" dirty="0"/>
              <a:t>Applying for the job you want, on the career path you want</a:t>
            </a:r>
          </a:p>
        </p:txBody>
      </p:sp>
      <p:sp>
        <p:nvSpPr>
          <p:cNvPr id="3" name="Content Placeholder 2">
            <a:extLst>
              <a:ext uri="{FF2B5EF4-FFF2-40B4-BE49-F238E27FC236}">
                <a16:creationId xmlns:a16="http://schemas.microsoft.com/office/drawing/2014/main" id="{C8EE39B7-0910-40FE-BA85-E887E5E64019}"/>
              </a:ext>
            </a:extLst>
          </p:cNvPr>
          <p:cNvSpPr>
            <a:spLocks noGrp="1"/>
          </p:cNvSpPr>
          <p:nvPr>
            <p:ph idx="1"/>
          </p:nvPr>
        </p:nvSpPr>
        <p:spPr>
          <a:xfrm>
            <a:off x="482388" y="1988840"/>
            <a:ext cx="8229600" cy="3456384"/>
          </a:xfrm>
        </p:spPr>
        <p:txBody>
          <a:bodyPr/>
          <a:lstStyle/>
          <a:p>
            <a:r>
              <a:rPr lang="en-GB" i="1" dirty="0">
                <a:solidFill>
                  <a:srgbClr val="0070C0"/>
                </a:solidFill>
              </a:rPr>
              <a:t>When you have your clear path in mind, you need to identify a job opportunity – either through job adverts or through your business/personal network</a:t>
            </a:r>
          </a:p>
          <a:p>
            <a:endParaRPr lang="en-GB" i="1" dirty="0"/>
          </a:p>
          <a:p>
            <a:r>
              <a:rPr lang="en-GB" i="1" dirty="0">
                <a:solidFill>
                  <a:srgbClr val="7030A0"/>
                </a:solidFill>
              </a:rPr>
              <a:t>What do you need to do now?</a:t>
            </a:r>
          </a:p>
          <a:p>
            <a:endParaRPr lang="en-GB" dirty="0"/>
          </a:p>
        </p:txBody>
      </p:sp>
    </p:spTree>
    <p:extLst>
      <p:ext uri="{BB962C8B-B14F-4D97-AF65-F5344CB8AC3E}">
        <p14:creationId xmlns:p14="http://schemas.microsoft.com/office/powerpoint/2010/main" val="1833179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D0491-CCC2-42D9-AD56-3C40AFF8ECEC}"/>
              </a:ext>
            </a:extLst>
          </p:cNvPr>
          <p:cNvSpPr>
            <a:spLocks noGrp="1"/>
          </p:cNvSpPr>
          <p:nvPr>
            <p:ph type="title"/>
          </p:nvPr>
        </p:nvSpPr>
        <p:spPr/>
        <p:txBody>
          <a:bodyPr/>
          <a:lstStyle/>
          <a:p>
            <a:r>
              <a:rPr lang="en-GB" dirty="0"/>
              <a:t>What do you need to do now</a:t>
            </a:r>
          </a:p>
        </p:txBody>
      </p:sp>
      <p:sp>
        <p:nvSpPr>
          <p:cNvPr id="3" name="Content Placeholder 2">
            <a:extLst>
              <a:ext uri="{FF2B5EF4-FFF2-40B4-BE49-F238E27FC236}">
                <a16:creationId xmlns:a16="http://schemas.microsoft.com/office/drawing/2014/main" id="{E9A04AF0-319F-4CA3-B26B-79058460790F}"/>
              </a:ext>
            </a:extLst>
          </p:cNvPr>
          <p:cNvSpPr>
            <a:spLocks noGrp="1"/>
          </p:cNvSpPr>
          <p:nvPr>
            <p:ph idx="1"/>
          </p:nvPr>
        </p:nvSpPr>
        <p:spPr/>
        <p:txBody>
          <a:bodyPr>
            <a:normAutofit/>
          </a:bodyPr>
          <a:lstStyle/>
          <a:p>
            <a:r>
              <a:rPr lang="en-GB" sz="4000" dirty="0"/>
              <a:t>Sell yourself to the employer….or investor</a:t>
            </a:r>
          </a:p>
          <a:p>
            <a:r>
              <a:rPr lang="en-GB" sz="4000" i="1" dirty="0">
                <a:solidFill>
                  <a:srgbClr val="0070C0"/>
                </a:solidFill>
              </a:rPr>
              <a:t>This leads us to </a:t>
            </a:r>
            <a:r>
              <a:rPr lang="en-GB" sz="4000" b="1" i="1" dirty="0">
                <a:solidFill>
                  <a:srgbClr val="0070C0"/>
                </a:solidFill>
              </a:rPr>
              <a:t>CVs and covering letters</a:t>
            </a:r>
          </a:p>
        </p:txBody>
      </p:sp>
    </p:spTree>
    <p:extLst>
      <p:ext uri="{BB962C8B-B14F-4D97-AF65-F5344CB8AC3E}">
        <p14:creationId xmlns:p14="http://schemas.microsoft.com/office/powerpoint/2010/main" val="3869231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2311-AC2B-4BBF-8BF5-1FD566C794F8}"/>
              </a:ext>
            </a:extLst>
          </p:cNvPr>
          <p:cNvSpPr>
            <a:spLocks noGrp="1"/>
          </p:cNvSpPr>
          <p:nvPr>
            <p:ph type="title"/>
          </p:nvPr>
        </p:nvSpPr>
        <p:spPr/>
        <p:txBody>
          <a:bodyPr/>
          <a:lstStyle/>
          <a:p>
            <a:r>
              <a:rPr lang="en-GB" dirty="0"/>
              <a:t>Before You Apply … (1)</a:t>
            </a:r>
          </a:p>
        </p:txBody>
      </p:sp>
      <p:sp>
        <p:nvSpPr>
          <p:cNvPr id="3" name="Content Placeholder 2">
            <a:extLst>
              <a:ext uri="{FF2B5EF4-FFF2-40B4-BE49-F238E27FC236}">
                <a16:creationId xmlns:a16="http://schemas.microsoft.com/office/drawing/2014/main" id="{E2C6B44B-8460-4B71-905A-90BAF923D817}"/>
              </a:ext>
            </a:extLst>
          </p:cNvPr>
          <p:cNvSpPr>
            <a:spLocks noGrp="1"/>
          </p:cNvSpPr>
          <p:nvPr>
            <p:ph idx="1"/>
          </p:nvPr>
        </p:nvSpPr>
        <p:spPr>
          <a:xfrm>
            <a:off x="457200" y="1417638"/>
            <a:ext cx="8229600" cy="4243610"/>
          </a:xfrm>
        </p:spPr>
        <p:txBody>
          <a:bodyPr>
            <a:normAutofit fontScale="70000" lnSpcReduction="20000"/>
          </a:bodyPr>
          <a:lstStyle/>
          <a:p>
            <a:r>
              <a:rPr lang="en-GB" dirty="0"/>
              <a:t>Find out about the organisation:</a:t>
            </a:r>
          </a:p>
          <a:p>
            <a:pPr lvl="1"/>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lvl="1"/>
            <a:r>
              <a:rPr lang="en-GB" dirty="0">
                <a:solidFill>
                  <a:srgbClr val="0070C0"/>
                </a:solidFill>
              </a:rPr>
              <a:t>How does the organisation train and develop its staff?</a:t>
            </a:r>
          </a:p>
          <a:p>
            <a:pPr lvl="1"/>
            <a:r>
              <a:rPr lang="en-GB" dirty="0">
                <a:solidFill>
                  <a:srgbClr val="7030A0"/>
                </a:solidFill>
              </a:rPr>
              <a:t>What is it like to work there: are individuals friendly, or are lower-level employees not treated well?</a:t>
            </a:r>
          </a:p>
          <a:p>
            <a:pPr lvl="1"/>
            <a:r>
              <a:rPr lang="en-GB" dirty="0">
                <a:solidFill>
                  <a:srgbClr val="0070C0"/>
                </a:solidFill>
              </a:rPr>
              <a:t>Are there many rules and procedures to follow, or are people fairly free to get on with their work in their own way?</a:t>
            </a:r>
          </a:p>
          <a:p>
            <a:pPr lvl="1"/>
            <a:endParaRPr lang="en-GB" dirty="0"/>
          </a:p>
          <a:p>
            <a:r>
              <a:rPr lang="en-GB" dirty="0"/>
              <a:t>What they do, where they are located, how they work and what external factors affect their performance.</a:t>
            </a:r>
          </a:p>
          <a:p>
            <a:pPr marL="0" indent="0">
              <a:buNone/>
            </a:pPr>
            <a:endParaRPr lang="en-GB" dirty="0"/>
          </a:p>
        </p:txBody>
      </p:sp>
    </p:spTree>
    <p:extLst>
      <p:ext uri="{BB962C8B-B14F-4D97-AF65-F5344CB8AC3E}">
        <p14:creationId xmlns:p14="http://schemas.microsoft.com/office/powerpoint/2010/main" val="2431395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F15EF-2BEC-4319-BD5D-703AE8090B01}"/>
              </a:ext>
            </a:extLst>
          </p:cNvPr>
          <p:cNvSpPr>
            <a:spLocks noGrp="1"/>
          </p:cNvSpPr>
          <p:nvPr>
            <p:ph type="title"/>
          </p:nvPr>
        </p:nvSpPr>
        <p:spPr/>
        <p:txBody>
          <a:bodyPr/>
          <a:lstStyle/>
          <a:p>
            <a:r>
              <a:rPr lang="en-GB" dirty="0"/>
              <a:t>Before You Apply … (2):</a:t>
            </a:r>
          </a:p>
        </p:txBody>
      </p:sp>
      <p:sp>
        <p:nvSpPr>
          <p:cNvPr id="3" name="Content Placeholder 2">
            <a:extLst>
              <a:ext uri="{FF2B5EF4-FFF2-40B4-BE49-F238E27FC236}">
                <a16:creationId xmlns:a16="http://schemas.microsoft.com/office/drawing/2014/main" id="{B1848A85-9826-4A20-AB5D-CEEE31B19E64}"/>
              </a:ext>
            </a:extLst>
          </p:cNvPr>
          <p:cNvSpPr>
            <a:spLocks noGrp="1"/>
          </p:cNvSpPr>
          <p:nvPr>
            <p:ph idx="1"/>
          </p:nvPr>
        </p:nvSpPr>
        <p:spPr/>
        <p:txBody>
          <a:bodyPr>
            <a:normAutofit/>
          </a:bodyPr>
          <a:lstStyle/>
          <a:p>
            <a:pPr marL="0" indent="0" algn="ctr">
              <a:buNone/>
            </a:pPr>
            <a:r>
              <a:rPr lang="en-GB" b="1" dirty="0"/>
              <a:t>Create Your Personal Brand … and </a:t>
            </a:r>
            <a:r>
              <a:rPr lang="en-GB" b="1" i="1" u="sng" dirty="0">
                <a:solidFill>
                  <a:srgbClr val="FF0000"/>
                </a:solidFill>
              </a:rPr>
              <a:t>USP</a:t>
            </a:r>
          </a:p>
          <a:p>
            <a:r>
              <a:rPr lang="en-GB" dirty="0"/>
              <a:t>What you have done</a:t>
            </a:r>
          </a:p>
          <a:p>
            <a:r>
              <a:rPr lang="en-GB" dirty="0"/>
              <a:t>Who you are</a:t>
            </a:r>
          </a:p>
          <a:p>
            <a:r>
              <a:rPr lang="en-GB" dirty="0"/>
              <a:t>Ensure that people know about it</a:t>
            </a:r>
          </a:p>
          <a:p>
            <a:r>
              <a:rPr lang="en-GB" dirty="0"/>
              <a:t>Your experiences – activities and responsibilities</a:t>
            </a:r>
          </a:p>
          <a:p>
            <a:pPr marL="0" indent="0">
              <a:buNone/>
            </a:pPr>
            <a:endParaRPr lang="en-GB" b="1" i="1" u="sng" dirty="0"/>
          </a:p>
        </p:txBody>
      </p:sp>
    </p:spTree>
    <p:extLst>
      <p:ext uri="{BB962C8B-B14F-4D97-AF65-F5344CB8AC3E}">
        <p14:creationId xmlns:p14="http://schemas.microsoft.com/office/powerpoint/2010/main" val="3435698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22B4-D121-4912-9E0F-0BABFC469225}"/>
              </a:ext>
            </a:extLst>
          </p:cNvPr>
          <p:cNvSpPr>
            <a:spLocks noGrp="1"/>
          </p:cNvSpPr>
          <p:nvPr>
            <p:ph type="title"/>
          </p:nvPr>
        </p:nvSpPr>
        <p:spPr/>
        <p:txBody>
          <a:bodyPr>
            <a:normAutofit/>
          </a:bodyPr>
          <a:lstStyle/>
          <a:p>
            <a:r>
              <a:rPr lang="en-GB" dirty="0"/>
              <a:t>Before You Apply … (3)</a:t>
            </a:r>
          </a:p>
        </p:txBody>
      </p:sp>
      <p:sp>
        <p:nvSpPr>
          <p:cNvPr id="3" name="Content Placeholder 2">
            <a:extLst>
              <a:ext uri="{FF2B5EF4-FFF2-40B4-BE49-F238E27FC236}">
                <a16:creationId xmlns:a16="http://schemas.microsoft.com/office/drawing/2014/main" id="{354D9D31-9770-4479-BE2B-9269064195A1}"/>
              </a:ext>
            </a:extLst>
          </p:cNvPr>
          <p:cNvSpPr>
            <a:spLocks noGrp="1"/>
          </p:cNvSpPr>
          <p:nvPr>
            <p:ph idx="1"/>
          </p:nvPr>
        </p:nvSpPr>
        <p:spPr/>
        <p:txBody>
          <a:bodyPr>
            <a:normAutofit/>
          </a:bodyPr>
          <a:lstStyle/>
          <a:p>
            <a:r>
              <a:rPr lang="en-GB" dirty="0"/>
              <a:t>What you have done</a:t>
            </a:r>
          </a:p>
          <a:p>
            <a:r>
              <a:rPr lang="en-GB" dirty="0"/>
              <a:t>Who you are</a:t>
            </a:r>
          </a:p>
          <a:p>
            <a:r>
              <a:rPr lang="en-GB" dirty="0"/>
              <a:t>Ensure that people know about it</a:t>
            </a:r>
          </a:p>
          <a:p>
            <a:r>
              <a:rPr lang="en-GB" dirty="0"/>
              <a:t>Your experiences – activities and responsibilities</a:t>
            </a:r>
          </a:p>
          <a:p>
            <a:r>
              <a:rPr lang="en-GB" b="1" i="1" u="sng" dirty="0">
                <a:solidFill>
                  <a:srgbClr val="00B050"/>
                </a:solidFill>
              </a:rPr>
              <a:t>Your online profile</a:t>
            </a:r>
          </a:p>
          <a:p>
            <a:endParaRPr lang="en-GB" dirty="0"/>
          </a:p>
        </p:txBody>
      </p:sp>
    </p:spTree>
    <p:extLst>
      <p:ext uri="{BB962C8B-B14F-4D97-AF65-F5344CB8AC3E}">
        <p14:creationId xmlns:p14="http://schemas.microsoft.com/office/powerpoint/2010/main" val="1854946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CED1-CD58-41D3-98EB-425D62032BF2}"/>
              </a:ext>
            </a:extLst>
          </p:cNvPr>
          <p:cNvSpPr>
            <a:spLocks noGrp="1"/>
          </p:cNvSpPr>
          <p:nvPr>
            <p:ph type="title"/>
          </p:nvPr>
        </p:nvSpPr>
        <p:spPr/>
        <p:txBody>
          <a:bodyPr/>
          <a:lstStyle/>
          <a:p>
            <a:r>
              <a:rPr lang="en-GB" dirty="0"/>
              <a:t>Before You Apply … (4):</a:t>
            </a:r>
          </a:p>
        </p:txBody>
      </p:sp>
      <p:sp>
        <p:nvSpPr>
          <p:cNvPr id="3" name="Content Placeholder 2">
            <a:extLst>
              <a:ext uri="{FF2B5EF4-FFF2-40B4-BE49-F238E27FC236}">
                <a16:creationId xmlns:a16="http://schemas.microsoft.com/office/drawing/2014/main" id="{7778C2B0-2D84-462A-854F-E0828259FC82}"/>
              </a:ext>
            </a:extLst>
          </p:cNvPr>
          <p:cNvSpPr>
            <a:spLocks noGrp="1"/>
          </p:cNvSpPr>
          <p:nvPr>
            <p:ph idx="1"/>
          </p:nvPr>
        </p:nvSpPr>
        <p:spPr/>
        <p:txBody>
          <a:bodyPr>
            <a:normAutofit fontScale="85000" lnSpcReduction="20000"/>
          </a:bodyPr>
          <a:lstStyle/>
          <a:p>
            <a:pPr marL="0" indent="0" algn="ctr">
              <a:buNone/>
            </a:pPr>
            <a:r>
              <a:rPr lang="en-GB" sz="3800" b="1" dirty="0"/>
              <a:t>Find Out About the Vacancy</a:t>
            </a:r>
          </a:p>
          <a:p>
            <a:pPr marL="0" indent="0" algn="ctr">
              <a:buNone/>
            </a:pPr>
            <a:endParaRPr lang="en-GB" dirty="0"/>
          </a:p>
          <a:p>
            <a:r>
              <a:rPr lang="en-GB" dirty="0">
                <a:solidFill>
                  <a:srgbClr val="7030A0"/>
                </a:solidFill>
              </a:rPr>
              <a:t>Match the skills with evidence:</a:t>
            </a:r>
          </a:p>
          <a:p>
            <a:endParaRPr lang="en-GB" dirty="0"/>
          </a:p>
          <a:p>
            <a:pPr marL="0" indent="0">
              <a:buNone/>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a:buNone/>
            </a:pPr>
            <a:endParaRPr lang="en-GB" dirty="0"/>
          </a:p>
        </p:txBody>
      </p:sp>
    </p:spTree>
    <p:extLst>
      <p:ext uri="{BB962C8B-B14F-4D97-AF65-F5344CB8AC3E}">
        <p14:creationId xmlns:p14="http://schemas.microsoft.com/office/powerpoint/2010/main" val="3378282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06E97-CE10-48D1-A34D-9A81F171AA4C}"/>
              </a:ext>
            </a:extLst>
          </p:cNvPr>
          <p:cNvSpPr>
            <a:spLocks noGrp="1"/>
          </p:cNvSpPr>
          <p:nvPr>
            <p:ph type="title"/>
          </p:nvPr>
        </p:nvSpPr>
        <p:spPr/>
        <p:txBody>
          <a:bodyPr>
            <a:normAutofit/>
          </a:bodyPr>
          <a:lstStyle/>
          <a:p>
            <a:r>
              <a:rPr lang="en-GB" dirty="0">
                <a:cs typeface="Arial" panose="020B0604020202020204" pitchFamily="34" charset="0"/>
              </a:rPr>
              <a:t>Covering Letter &amp; CV Difference</a:t>
            </a:r>
            <a:endParaRPr lang="en-GB" dirty="0"/>
          </a:p>
        </p:txBody>
      </p:sp>
      <p:sp>
        <p:nvSpPr>
          <p:cNvPr id="4" name="Rectangle 3">
            <a:extLst>
              <a:ext uri="{FF2B5EF4-FFF2-40B4-BE49-F238E27FC236}">
                <a16:creationId xmlns:a16="http://schemas.microsoft.com/office/drawing/2014/main" id="{442965FC-F3F0-48EF-948C-E516C94D567B}"/>
              </a:ext>
            </a:extLst>
          </p:cNvPr>
          <p:cNvSpPr>
            <a:spLocks noChangeArrowheads="1"/>
          </p:cNvSpPr>
          <p:nvPr/>
        </p:nvSpPr>
        <p:spPr bwMode="auto">
          <a:xfrm>
            <a:off x="179512" y="1339160"/>
            <a:ext cx="7227391" cy="424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nSpc>
                <a:spcPct val="115000"/>
              </a:lnSpc>
              <a:spcAft>
                <a:spcPts val="1000"/>
              </a:spcAft>
              <a:buFont typeface="Arial" panose="020B0604020202020204" pitchFamily="34" charset="0"/>
              <a:buChar char="•"/>
            </a:pPr>
            <a:r>
              <a:rPr lang="en-GB" altLang="en-US" sz="2400" dirty="0">
                <a:solidFill>
                  <a:srgbClr val="002060"/>
                </a:solidFill>
              </a:rPr>
              <a:t>“Think of a covering letter as a glass of brandy. It's a short measure, quite potent, you'll know very quickly if you like it or not, and it's very easy to judge the quality”. </a:t>
            </a:r>
          </a:p>
          <a:p>
            <a:pPr marL="457200" indent="-457200">
              <a:lnSpc>
                <a:spcPct val="115000"/>
              </a:lnSpc>
              <a:spcAft>
                <a:spcPts val="1000"/>
              </a:spcAft>
              <a:buFont typeface="Arial" panose="020B0604020202020204" pitchFamily="34" charset="0"/>
              <a:buChar char="•"/>
            </a:pPr>
            <a:r>
              <a:rPr lang="en-GB" altLang="en-US" sz="2400" dirty="0">
                <a:solidFill>
                  <a:srgbClr val="7030A0"/>
                </a:solidFill>
              </a:rPr>
              <a:t>“A CV is more like a glass of wine. It's a bit longer, and while like brandy it's basically fermented fruit juice, it takes more time to grade, and probably a bit more skill”.</a:t>
            </a:r>
          </a:p>
          <a:p>
            <a:pPr algn="r">
              <a:lnSpc>
                <a:spcPct val="115000"/>
              </a:lnSpc>
              <a:spcAft>
                <a:spcPts val="1000"/>
              </a:spcAft>
            </a:pPr>
            <a:r>
              <a:rPr lang="en-GB" altLang="en-US" sz="2400" i="1" dirty="0">
                <a:solidFill>
                  <a:srgbClr val="000000"/>
                </a:solidFill>
              </a:rPr>
              <a:t>David Welsh, Richmond Solutions</a:t>
            </a:r>
          </a:p>
        </p:txBody>
      </p:sp>
      <p:pic>
        <p:nvPicPr>
          <p:cNvPr id="5" name="Picture 4">
            <a:extLst>
              <a:ext uri="{FF2B5EF4-FFF2-40B4-BE49-F238E27FC236}">
                <a16:creationId xmlns:a16="http://schemas.microsoft.com/office/drawing/2014/main" id="{F628E132-1838-4DC9-84C1-65C49056A86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6804248" y="2780928"/>
            <a:ext cx="2168062" cy="1358652"/>
          </a:xfrm>
          <a:prstGeom prst="rect">
            <a:avLst/>
          </a:prstGeom>
        </p:spPr>
      </p:pic>
    </p:spTree>
    <p:extLst>
      <p:ext uri="{BB962C8B-B14F-4D97-AF65-F5344CB8AC3E}">
        <p14:creationId xmlns:p14="http://schemas.microsoft.com/office/powerpoint/2010/main" val="1119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2E86E-3A7B-4DAF-B17C-FCA769AF5290}"/>
              </a:ext>
            </a:extLst>
          </p:cNvPr>
          <p:cNvSpPr>
            <a:spLocks noGrp="1"/>
          </p:cNvSpPr>
          <p:nvPr>
            <p:ph type="title"/>
          </p:nvPr>
        </p:nvSpPr>
        <p:spPr/>
        <p:txBody>
          <a:bodyPr>
            <a:normAutofit fontScale="90000"/>
          </a:bodyPr>
          <a:lstStyle/>
          <a:p>
            <a:r>
              <a:rPr lang="en-GB" sz="4800" b="1" dirty="0">
                <a:cs typeface="Arial" panose="020B0604020202020204" pitchFamily="34" charset="0"/>
              </a:rPr>
              <a:t>Curriculum Vitae</a:t>
            </a:r>
            <a:r>
              <a:rPr lang="en-GB" dirty="0">
                <a:cs typeface="Arial" panose="020B0604020202020204" pitchFamily="34" charset="0"/>
              </a:rPr>
              <a:t/>
            </a:r>
            <a:br>
              <a:rPr lang="en-GB" dirty="0">
                <a:cs typeface="Arial" panose="020B0604020202020204" pitchFamily="34" charset="0"/>
              </a:rPr>
            </a:br>
            <a:r>
              <a:rPr lang="en-GB" i="1" dirty="0">
                <a:cs typeface="Arial" panose="020B0604020202020204" pitchFamily="34" charset="0"/>
              </a:rPr>
              <a:t>[the] course of [my] life</a:t>
            </a:r>
            <a:endParaRPr lang="en-GB" dirty="0"/>
          </a:p>
        </p:txBody>
      </p:sp>
      <p:pic>
        <p:nvPicPr>
          <p:cNvPr id="6" name="Picture 2" descr="http://abriendoespacios.gob.mx/work/models/Abriendo_Espacios/Resource/86/2/images/curriculum2.jpg">
            <a:extLst>
              <a:ext uri="{FF2B5EF4-FFF2-40B4-BE49-F238E27FC236}">
                <a16:creationId xmlns:a16="http://schemas.microsoft.com/office/drawing/2014/main" id="{8D354572-A75C-4399-9127-4E942084563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443" y="1772816"/>
            <a:ext cx="3313113"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217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B466-F0A6-41B7-8027-6606FFB87CE3}"/>
              </a:ext>
            </a:extLst>
          </p:cNvPr>
          <p:cNvSpPr>
            <a:spLocks noGrp="1"/>
          </p:cNvSpPr>
          <p:nvPr>
            <p:ph type="title"/>
          </p:nvPr>
        </p:nvSpPr>
        <p:spPr/>
        <p:txBody>
          <a:bodyPr/>
          <a:lstStyle/>
          <a:p>
            <a:r>
              <a:rPr lang="en-GB" dirty="0">
                <a:cs typeface="Arial" panose="020B0604020202020204" pitchFamily="34" charset="0"/>
              </a:rPr>
              <a:t>What to include in your CV</a:t>
            </a:r>
            <a:endParaRPr lang="en-GB" dirty="0"/>
          </a:p>
        </p:txBody>
      </p:sp>
      <p:pic>
        <p:nvPicPr>
          <p:cNvPr id="4" name="Picture 2">
            <a:extLst>
              <a:ext uri="{FF2B5EF4-FFF2-40B4-BE49-F238E27FC236}">
                <a16:creationId xmlns:a16="http://schemas.microsoft.com/office/drawing/2014/main" id="{53B472FA-984D-4AFB-8FA1-4B17667695F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1268760"/>
            <a:ext cx="3767699" cy="4214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940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61E1E-0D6B-4B04-A09A-3C2CBF60E5CE}"/>
              </a:ext>
            </a:extLst>
          </p:cNvPr>
          <p:cNvSpPr>
            <a:spLocks noGrp="1"/>
          </p:cNvSpPr>
          <p:nvPr>
            <p:ph type="title"/>
          </p:nvPr>
        </p:nvSpPr>
        <p:spPr/>
        <p:txBody>
          <a:bodyPr/>
          <a:lstStyle/>
          <a:p>
            <a:r>
              <a:rPr lang="en-GB" dirty="0"/>
              <a:t>A Curriculum Vitae is …</a:t>
            </a:r>
          </a:p>
        </p:txBody>
      </p:sp>
      <p:sp>
        <p:nvSpPr>
          <p:cNvPr id="3" name="Content Placeholder 2">
            <a:extLst>
              <a:ext uri="{FF2B5EF4-FFF2-40B4-BE49-F238E27FC236}">
                <a16:creationId xmlns:a16="http://schemas.microsoft.com/office/drawing/2014/main" id="{CCBC19A6-3288-4751-88CF-2159D8CEB5A4}"/>
              </a:ext>
            </a:extLst>
          </p:cNvPr>
          <p:cNvSpPr>
            <a:spLocks noGrp="1"/>
          </p:cNvSpPr>
          <p:nvPr>
            <p:ph idx="1"/>
          </p:nvPr>
        </p:nvSpPr>
        <p:spPr>
          <a:xfrm>
            <a:off x="755576" y="1628800"/>
            <a:ext cx="8229600" cy="3917032"/>
          </a:xfrm>
        </p:spPr>
        <p:txBody>
          <a:bodyPr/>
          <a:lstStyle/>
          <a:p>
            <a:pPr marL="0" indent="0">
              <a:buNone/>
            </a:pPr>
            <a:r>
              <a:rPr lang="en-GB" dirty="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p>
          <a:p>
            <a:pPr marL="0" indent="0">
              <a:buNone/>
            </a:pPr>
            <a:endParaRPr lang="en-GB" dirty="0"/>
          </a:p>
        </p:txBody>
      </p:sp>
    </p:spTree>
    <p:extLst>
      <p:ext uri="{BB962C8B-B14F-4D97-AF65-F5344CB8AC3E}">
        <p14:creationId xmlns:p14="http://schemas.microsoft.com/office/powerpoint/2010/main" val="4059176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DF61-A64E-42F6-BCBB-C399EA6C1D5C}"/>
              </a:ext>
            </a:extLst>
          </p:cNvPr>
          <p:cNvSpPr>
            <a:spLocks noGrp="1"/>
          </p:cNvSpPr>
          <p:nvPr>
            <p:ph type="title"/>
          </p:nvPr>
        </p:nvSpPr>
        <p:spPr/>
        <p:txBody>
          <a:bodyPr/>
          <a:lstStyle/>
          <a:p>
            <a:r>
              <a:rPr lang="en-GB" dirty="0">
                <a:cs typeface="Arial" panose="020B0604020202020204" pitchFamily="34" charset="0"/>
              </a:rPr>
              <a:t>Purpose of a CV</a:t>
            </a:r>
            <a:endParaRPr lang="en-GB" dirty="0"/>
          </a:p>
        </p:txBody>
      </p:sp>
      <p:sp>
        <p:nvSpPr>
          <p:cNvPr id="3" name="Content Placeholder 2">
            <a:extLst>
              <a:ext uri="{FF2B5EF4-FFF2-40B4-BE49-F238E27FC236}">
                <a16:creationId xmlns:a16="http://schemas.microsoft.com/office/drawing/2014/main" id="{DF9B15C2-8B53-4325-9150-0D7BDC19AAE2}"/>
              </a:ext>
            </a:extLst>
          </p:cNvPr>
          <p:cNvSpPr>
            <a:spLocks noGrp="1"/>
          </p:cNvSpPr>
          <p:nvPr>
            <p:ph idx="1"/>
          </p:nvPr>
        </p:nvSpPr>
        <p:spPr/>
        <p:txBody>
          <a:bodyPr/>
          <a:lstStyle/>
          <a:p>
            <a:pPr marL="0" indent="0">
              <a:buNone/>
            </a:pPr>
            <a:r>
              <a:rPr lang="en-GB" altLang="en-US" dirty="0">
                <a:cs typeface="Arial" charset="0"/>
              </a:rPr>
              <a:t>What is a CV</a:t>
            </a:r>
            <a:r>
              <a:rPr lang="en-GB" altLang="en-US" b="1" dirty="0">
                <a:cs typeface="Arial" charset="0"/>
              </a:rPr>
              <a:t>?</a:t>
            </a:r>
          </a:p>
          <a:p>
            <a:pPr lvl="1"/>
            <a:r>
              <a:rPr lang="en-GB" altLang="en-US" sz="3200" dirty="0">
                <a:cs typeface="Arial" charset="0"/>
              </a:rPr>
              <a:t>It’s an </a:t>
            </a:r>
            <a:r>
              <a:rPr lang="en-GB" altLang="en-US" sz="3200" i="1" dirty="0">
                <a:cs typeface="Arial" charset="0"/>
              </a:rPr>
              <a:t>“initial sales document”</a:t>
            </a:r>
          </a:p>
          <a:p>
            <a:pPr marL="457200" lvl="1" indent="0">
              <a:buNone/>
            </a:pPr>
            <a:endParaRPr lang="en-GB" altLang="en-US" sz="1800" i="1" dirty="0">
              <a:cs typeface="Arial" charset="0"/>
            </a:endParaRPr>
          </a:p>
          <a:p>
            <a:pPr marL="0" indent="0">
              <a:buNone/>
            </a:pPr>
            <a:r>
              <a:rPr lang="en-GB" altLang="en-US" dirty="0">
                <a:cs typeface="Arial" charset="0"/>
              </a:rPr>
              <a:t>What is a CV designed to do</a:t>
            </a:r>
            <a:r>
              <a:rPr lang="en-GB" altLang="en-US" b="1" dirty="0">
                <a:cs typeface="Arial" charset="0"/>
              </a:rPr>
              <a:t>?</a:t>
            </a:r>
          </a:p>
          <a:p>
            <a:pPr lvl="1"/>
            <a:r>
              <a:rPr lang="en-GB" altLang="en-US" sz="3200" dirty="0">
                <a:cs typeface="Arial" charset="0"/>
              </a:rPr>
              <a:t>To </a:t>
            </a:r>
            <a:r>
              <a:rPr lang="en-GB" altLang="en-US" sz="3200" i="1" dirty="0">
                <a:cs typeface="Arial" charset="0"/>
              </a:rPr>
              <a:t>“ get you an interview</a:t>
            </a:r>
            <a:r>
              <a:rPr lang="en-GB" altLang="en-US" sz="3200" dirty="0">
                <a:cs typeface="Arial" charset="0"/>
              </a:rPr>
              <a:t>”</a:t>
            </a:r>
          </a:p>
          <a:p>
            <a:endParaRPr lang="en-GB" dirty="0"/>
          </a:p>
        </p:txBody>
      </p:sp>
      <p:pic>
        <p:nvPicPr>
          <p:cNvPr id="4" name="Picture 2" descr="http://media-cache-ec0.pinimg.com/736x/85/a4/53/85a4534ba46f4230269057eb3ea6eaf9.jpg">
            <a:extLst>
              <a:ext uri="{FF2B5EF4-FFF2-40B4-BE49-F238E27FC236}">
                <a16:creationId xmlns:a16="http://schemas.microsoft.com/office/drawing/2014/main" id="{350C1788-6922-4D53-B68A-379212F83BF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5284" y="3501008"/>
            <a:ext cx="3040027" cy="21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921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B31D-8B48-4364-A810-DF77026AAB80}"/>
              </a:ext>
            </a:extLst>
          </p:cNvPr>
          <p:cNvSpPr>
            <a:spLocks noGrp="1"/>
          </p:cNvSpPr>
          <p:nvPr>
            <p:ph type="title"/>
          </p:nvPr>
        </p:nvSpPr>
        <p:spPr/>
        <p:txBody>
          <a:bodyPr/>
          <a:lstStyle/>
          <a:p>
            <a:r>
              <a:rPr lang="en-GB" dirty="0">
                <a:cs typeface="Arial" panose="020B0604020202020204" pitchFamily="34" charset="0"/>
              </a:rPr>
              <a:t>Two basic types of CV</a:t>
            </a:r>
            <a:endParaRPr lang="en-GB" dirty="0"/>
          </a:p>
        </p:txBody>
      </p:sp>
      <p:sp>
        <p:nvSpPr>
          <p:cNvPr id="3" name="Content Placeholder 2">
            <a:extLst>
              <a:ext uri="{FF2B5EF4-FFF2-40B4-BE49-F238E27FC236}">
                <a16:creationId xmlns:a16="http://schemas.microsoft.com/office/drawing/2014/main" id="{D697E338-0188-469F-BFF2-C072F6F66243}"/>
              </a:ext>
            </a:extLst>
          </p:cNvPr>
          <p:cNvSpPr>
            <a:spLocks noGrp="1"/>
          </p:cNvSpPr>
          <p:nvPr>
            <p:ph idx="1"/>
          </p:nvPr>
        </p:nvSpPr>
        <p:spPr/>
        <p:txBody>
          <a:bodyPr>
            <a:normAutofit fontScale="92500" lnSpcReduction="20000"/>
          </a:bodyPr>
          <a:lstStyle/>
          <a:p>
            <a:pPr marL="117475" indent="0">
              <a:spcBef>
                <a:spcPct val="0"/>
              </a:spcBef>
              <a:buNone/>
            </a:pPr>
            <a:r>
              <a:rPr lang="en-GB" altLang="en-US" b="1" dirty="0">
                <a:cs typeface="Arial" charset="0"/>
              </a:rPr>
              <a:t>A general CV</a:t>
            </a:r>
          </a:p>
          <a:p>
            <a:pPr lvl="1"/>
            <a:r>
              <a:rPr lang="en-GB" altLang="en-US" i="1" dirty="0">
                <a:cs typeface="Arial" charset="0"/>
              </a:rPr>
              <a:t>For speculative approaches </a:t>
            </a:r>
          </a:p>
          <a:p>
            <a:pPr lvl="1"/>
            <a:r>
              <a:rPr lang="en-GB" altLang="en-US" i="1" dirty="0">
                <a:cs typeface="Arial" charset="0"/>
              </a:rPr>
              <a:t>A CV for your network contacts (friends, family etc)</a:t>
            </a:r>
          </a:p>
          <a:p>
            <a:pPr lvl="1"/>
            <a:r>
              <a:rPr lang="en-GB" altLang="en-US" i="1" dirty="0">
                <a:cs typeface="Arial" charset="0"/>
              </a:rPr>
              <a:t>It is a reminder for them to look out, on your behalf, for employment opportunities</a:t>
            </a:r>
          </a:p>
          <a:p>
            <a:pPr marL="457200" lvl="1" indent="0">
              <a:buNone/>
            </a:pPr>
            <a:endParaRPr lang="en-GB" altLang="en-US" sz="2000" i="1" dirty="0">
              <a:cs typeface="Arial" charset="0"/>
            </a:endParaRPr>
          </a:p>
          <a:p>
            <a:pPr marL="117475" indent="0">
              <a:spcBef>
                <a:spcPct val="0"/>
              </a:spcBef>
              <a:buNone/>
            </a:pPr>
            <a:r>
              <a:rPr lang="en-GB" altLang="en-US" b="1" dirty="0">
                <a:cs typeface="Arial" charset="0"/>
              </a:rPr>
              <a:t>A job focused CV</a:t>
            </a:r>
          </a:p>
          <a:p>
            <a:pPr lvl="1"/>
            <a:r>
              <a:rPr lang="en-GB" altLang="en-US" dirty="0">
                <a:cs typeface="Arial" charset="0"/>
              </a:rPr>
              <a:t>It is a one off, uniquely honed and tailored  to suit that particular vacancy.</a:t>
            </a:r>
          </a:p>
          <a:p>
            <a:endParaRPr lang="en-GB" dirty="0"/>
          </a:p>
        </p:txBody>
      </p:sp>
    </p:spTree>
    <p:extLst>
      <p:ext uri="{BB962C8B-B14F-4D97-AF65-F5344CB8AC3E}">
        <p14:creationId xmlns:p14="http://schemas.microsoft.com/office/powerpoint/2010/main" val="1595159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F2286-3FA6-4165-ABE9-15EF67685BAE}"/>
              </a:ext>
            </a:extLst>
          </p:cNvPr>
          <p:cNvSpPr>
            <a:spLocks noGrp="1"/>
          </p:cNvSpPr>
          <p:nvPr>
            <p:ph type="title"/>
          </p:nvPr>
        </p:nvSpPr>
        <p:spPr/>
        <p:txBody>
          <a:bodyPr/>
          <a:lstStyle/>
          <a:p>
            <a:r>
              <a:rPr lang="en-GB" dirty="0"/>
              <a:t>What would </a:t>
            </a:r>
            <a:r>
              <a:rPr lang="en-GB" b="1" i="1" dirty="0"/>
              <a:t>you</a:t>
            </a:r>
            <a:r>
              <a:rPr lang="en-GB" dirty="0"/>
              <a:t> look for?</a:t>
            </a:r>
          </a:p>
        </p:txBody>
      </p:sp>
      <p:sp>
        <p:nvSpPr>
          <p:cNvPr id="3" name="Content Placeholder 2">
            <a:extLst>
              <a:ext uri="{FF2B5EF4-FFF2-40B4-BE49-F238E27FC236}">
                <a16:creationId xmlns:a16="http://schemas.microsoft.com/office/drawing/2014/main" id="{EF60F24B-7A50-473A-8F36-9A2E6F05096C}"/>
              </a:ext>
            </a:extLst>
          </p:cNvPr>
          <p:cNvSpPr>
            <a:spLocks noGrp="1"/>
          </p:cNvSpPr>
          <p:nvPr>
            <p:ph idx="1"/>
          </p:nvPr>
        </p:nvSpPr>
        <p:spPr/>
        <p:txBody>
          <a:bodyPr/>
          <a:lstStyle/>
          <a:p>
            <a:pPr marL="0" indent="0">
              <a:buNone/>
            </a:pPr>
            <a:r>
              <a:rPr lang="en-GB" b="1"/>
              <a:t>Exercise:</a:t>
            </a:r>
          </a:p>
          <a:p>
            <a:r>
              <a:rPr lang="en-GB" dirty="0"/>
              <a:t>In your groups, spend 10 minutes thinking about, and recording, what you would look for in a CV, if you were recruiting new employees?</a:t>
            </a:r>
          </a:p>
          <a:p>
            <a:r>
              <a:rPr lang="en-GB" dirty="0"/>
              <a:t>Summarise onto paper/flipchart to present your ideas.</a:t>
            </a:r>
          </a:p>
        </p:txBody>
      </p:sp>
    </p:spTree>
    <p:extLst>
      <p:ext uri="{BB962C8B-B14F-4D97-AF65-F5344CB8AC3E}">
        <p14:creationId xmlns:p14="http://schemas.microsoft.com/office/powerpoint/2010/main" val="3932368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AE31F-292B-4DCB-BD88-3C46FDD9B9AC}"/>
              </a:ext>
            </a:extLst>
          </p:cNvPr>
          <p:cNvSpPr>
            <a:spLocks noGrp="1"/>
          </p:cNvSpPr>
          <p:nvPr>
            <p:ph type="title"/>
          </p:nvPr>
        </p:nvSpPr>
        <p:spPr/>
        <p:txBody>
          <a:bodyPr/>
          <a:lstStyle/>
          <a:p>
            <a:r>
              <a:rPr lang="en-GB" dirty="0">
                <a:cs typeface="Arial" panose="020B0604020202020204" pitchFamily="34" charset="0"/>
              </a:rPr>
              <a:t>7 point plan</a:t>
            </a:r>
            <a:endParaRPr lang="en-GB" dirty="0"/>
          </a:p>
        </p:txBody>
      </p:sp>
      <p:sp>
        <p:nvSpPr>
          <p:cNvPr id="3" name="Content Placeholder 2">
            <a:extLst>
              <a:ext uri="{FF2B5EF4-FFF2-40B4-BE49-F238E27FC236}">
                <a16:creationId xmlns:a16="http://schemas.microsoft.com/office/drawing/2014/main" id="{ADF050C5-FE99-4594-AD3F-6E03EB1B0665}"/>
              </a:ext>
            </a:extLst>
          </p:cNvPr>
          <p:cNvSpPr>
            <a:spLocks noGrp="1"/>
          </p:cNvSpPr>
          <p:nvPr>
            <p:ph idx="1"/>
          </p:nvPr>
        </p:nvSpPr>
        <p:spPr/>
        <p:txBody>
          <a:bodyPr>
            <a:normAutofit fontScale="77500" lnSpcReduction="20000"/>
          </a:bodyPr>
          <a:lstStyle/>
          <a:p>
            <a:pPr marL="514350" indent="-514350">
              <a:buFont typeface="+mj-lt"/>
              <a:buAutoNum type="arabicPeriod"/>
            </a:pPr>
            <a:r>
              <a:rPr lang="en-GB" altLang="en-US" dirty="0">
                <a:cs typeface="Arial" charset="0"/>
              </a:rPr>
              <a:t>Contact Details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Profile/Personal Statement</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Key Skills</a:t>
            </a:r>
          </a:p>
          <a:p>
            <a:pPr marL="228600" indent="-228600">
              <a:buFont typeface="+mj-lt"/>
              <a:buAutoNum type="arabicPeriod"/>
            </a:pPr>
            <a:endParaRPr lang="en-GB" altLang="en-US" sz="800" dirty="0">
              <a:cs typeface="Arial" charset="0"/>
            </a:endParaRPr>
          </a:p>
          <a:p>
            <a:pPr marL="514350" indent="-514350">
              <a:spcAft>
                <a:spcPts val="600"/>
              </a:spcAft>
              <a:buFont typeface="+mj-lt"/>
              <a:buAutoNum type="arabicPeriod"/>
            </a:pPr>
            <a:r>
              <a:rPr lang="en-GB" altLang="en-US" dirty="0">
                <a:cs typeface="Arial" charset="0"/>
              </a:rPr>
              <a:t>Career History</a:t>
            </a:r>
          </a:p>
          <a:p>
            <a:pPr marL="514350" indent="-514350">
              <a:buFont typeface="+mj-lt"/>
              <a:buAutoNum type="arabicPeriod"/>
            </a:pPr>
            <a:r>
              <a:rPr lang="en-GB" altLang="en-US" dirty="0">
                <a:cs typeface="Arial" charset="0"/>
              </a:rPr>
              <a:t>Additional responsibilities and activities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Education &amp; Training</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Interests, hobbies and achievements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References</a:t>
            </a:r>
          </a:p>
          <a:p>
            <a:pPr marL="514350" indent="-514350">
              <a:buFont typeface="+mj-lt"/>
              <a:buAutoNum type="arabicPeriod"/>
            </a:pPr>
            <a:endParaRPr lang="en-GB" dirty="0"/>
          </a:p>
        </p:txBody>
      </p:sp>
    </p:spTree>
    <p:extLst>
      <p:ext uri="{BB962C8B-B14F-4D97-AF65-F5344CB8AC3E}">
        <p14:creationId xmlns:p14="http://schemas.microsoft.com/office/powerpoint/2010/main" val="576286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B8CE-C25E-42EE-8A0D-AB853F2CB6EC}"/>
              </a:ext>
            </a:extLst>
          </p:cNvPr>
          <p:cNvSpPr>
            <a:spLocks noGrp="1"/>
          </p:cNvSpPr>
          <p:nvPr>
            <p:ph type="title"/>
          </p:nvPr>
        </p:nvSpPr>
        <p:spPr/>
        <p:txBody>
          <a:bodyPr>
            <a:normAutofit fontScale="90000"/>
          </a:bodyPr>
          <a:lstStyle/>
          <a:p>
            <a:r>
              <a:rPr lang="en-GB" dirty="0"/>
              <a:t>Example of a Personal Profile or Statement</a:t>
            </a:r>
          </a:p>
        </p:txBody>
      </p:sp>
      <p:sp>
        <p:nvSpPr>
          <p:cNvPr id="3" name="Content Placeholder 2">
            <a:extLst>
              <a:ext uri="{FF2B5EF4-FFF2-40B4-BE49-F238E27FC236}">
                <a16:creationId xmlns:a16="http://schemas.microsoft.com/office/drawing/2014/main" id="{1CA4684C-DD5F-4260-8BF4-38026EB34354}"/>
              </a:ext>
            </a:extLst>
          </p:cNvPr>
          <p:cNvSpPr>
            <a:spLocks noGrp="1"/>
          </p:cNvSpPr>
          <p:nvPr>
            <p:ph idx="1"/>
          </p:nvPr>
        </p:nvSpPr>
        <p:spPr/>
        <p:txBody>
          <a:bodyPr>
            <a:normAutofit fontScale="85000" lnSpcReduction="20000"/>
          </a:bodyPr>
          <a:lstStyle/>
          <a:p>
            <a:pPr marL="0" indent="0" fontAlgn="t">
              <a:buNone/>
            </a:pPr>
            <a:r>
              <a:rPr lang="en-GB" dirty="0"/>
              <a:t> </a:t>
            </a:r>
          </a:p>
          <a:p>
            <a:pPr marL="0" indent="0" algn="ctr" fontAlgn="t">
              <a:buNone/>
            </a:pPr>
            <a:r>
              <a:rPr lang="en-GB" b="1" dirty="0"/>
              <a:t>Personal statement</a:t>
            </a:r>
            <a:endParaRPr lang="en-GB" dirty="0"/>
          </a:p>
          <a:p>
            <a:pPr marL="0" indent="0" fontAlgn="t">
              <a:buNone/>
            </a:pPr>
            <a:r>
              <a:rPr lang="en-GB" dirty="0"/>
              <a:t> </a:t>
            </a:r>
          </a:p>
          <a:p>
            <a:pPr marL="0" indent="0" fontAlgn="t">
              <a:buNone/>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fontAlgn="t">
              <a:buNone/>
            </a:pPr>
            <a:r>
              <a:rPr lang="en-GB" dirty="0"/>
              <a:t> </a:t>
            </a:r>
          </a:p>
          <a:p>
            <a:pPr marL="0" indent="0" fontAlgn="t">
              <a:buNone/>
            </a:pPr>
            <a:r>
              <a:rPr lang="en-GB" dirty="0"/>
              <a:t> </a:t>
            </a:r>
          </a:p>
          <a:p>
            <a:pPr marL="0" indent="0">
              <a:buNone/>
            </a:pPr>
            <a:endParaRPr lang="en-GB" dirty="0"/>
          </a:p>
        </p:txBody>
      </p:sp>
    </p:spTree>
    <p:extLst>
      <p:ext uri="{BB962C8B-B14F-4D97-AF65-F5344CB8AC3E}">
        <p14:creationId xmlns:p14="http://schemas.microsoft.com/office/powerpoint/2010/main" val="26172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E7C85-F93A-4E5B-8733-C4CBE0B6F8D3}"/>
              </a:ext>
            </a:extLst>
          </p:cNvPr>
          <p:cNvSpPr>
            <a:spLocks noGrp="1"/>
          </p:cNvSpPr>
          <p:nvPr>
            <p:ph type="title"/>
          </p:nvPr>
        </p:nvSpPr>
        <p:spPr/>
        <p:txBody>
          <a:bodyPr/>
          <a:lstStyle/>
          <a:p>
            <a:r>
              <a:rPr lang="en-GB" dirty="0">
                <a:cs typeface="Arial" panose="020B0604020202020204" pitchFamily="34" charset="0"/>
              </a:rPr>
              <a:t>Profile – Individual 15 mins</a:t>
            </a:r>
            <a:endParaRPr lang="en-GB" dirty="0"/>
          </a:p>
        </p:txBody>
      </p:sp>
      <p:sp>
        <p:nvSpPr>
          <p:cNvPr id="3" name="Content Placeholder 2">
            <a:extLst>
              <a:ext uri="{FF2B5EF4-FFF2-40B4-BE49-F238E27FC236}">
                <a16:creationId xmlns:a16="http://schemas.microsoft.com/office/drawing/2014/main" id="{1CB237C2-39CA-438E-B856-CBA52ECD93B6}"/>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your Personal Profile in less that 40 words</a:t>
            </a:r>
          </a:p>
          <a:p>
            <a:endParaRPr lang="en-GB" dirty="0"/>
          </a:p>
        </p:txBody>
      </p:sp>
    </p:spTree>
    <p:extLst>
      <p:ext uri="{BB962C8B-B14F-4D97-AF65-F5344CB8AC3E}">
        <p14:creationId xmlns:p14="http://schemas.microsoft.com/office/powerpoint/2010/main" val="27659968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3846-A301-4532-9162-08C9C9982370}"/>
              </a:ext>
            </a:extLst>
          </p:cNvPr>
          <p:cNvSpPr>
            <a:spLocks noGrp="1"/>
          </p:cNvSpPr>
          <p:nvPr>
            <p:ph type="title"/>
          </p:nvPr>
        </p:nvSpPr>
        <p:spPr/>
        <p:txBody>
          <a:bodyPr/>
          <a:lstStyle/>
          <a:p>
            <a:r>
              <a:rPr lang="en-GB" dirty="0">
                <a:cs typeface="Arial" panose="020B0604020202020204" pitchFamily="34" charset="0"/>
              </a:rPr>
              <a:t>Examples of CV</a:t>
            </a:r>
            <a:endParaRPr lang="en-GB" dirty="0"/>
          </a:p>
        </p:txBody>
      </p:sp>
      <p:pic>
        <p:nvPicPr>
          <p:cNvPr id="4" name="Picture 2" descr="http://www.ofertadempleo.es/wp-content/uploads/2011/02/curriculum-viate.jpg">
            <a:extLst>
              <a:ext uri="{FF2B5EF4-FFF2-40B4-BE49-F238E27FC236}">
                <a16:creationId xmlns:a16="http://schemas.microsoft.com/office/drawing/2014/main" id="{D0C2CCEE-C970-418D-ACDA-7AA767C3B98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123189">
            <a:off x="846081" y="1606801"/>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http://upload.wikimedia.org/wikipedia/commons/thumb/1/16/GunjitCV2.png/300px-GunjitCV2.png">
            <a:extLst>
              <a:ext uri="{FF2B5EF4-FFF2-40B4-BE49-F238E27FC236}">
                <a16:creationId xmlns:a16="http://schemas.microsoft.com/office/drawing/2014/main" id="{E75D5A82-A9FB-4B62-A719-AFB94931A5A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93921">
            <a:off x="5608093" y="1683767"/>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img.docstoccdn.com/thumb/orig/34216818.png">
            <a:extLst>
              <a:ext uri="{FF2B5EF4-FFF2-40B4-BE49-F238E27FC236}">
                <a16:creationId xmlns:a16="http://schemas.microsoft.com/office/drawing/2014/main" id="{F409FDB1-C9DF-46E6-A569-B62CFAE10F0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49168"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10537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C4949-9514-4101-AB38-B779A89F1086}"/>
              </a:ext>
            </a:extLst>
          </p:cNvPr>
          <p:cNvSpPr>
            <a:spLocks noGrp="1"/>
          </p:cNvSpPr>
          <p:nvPr>
            <p:ph type="title"/>
          </p:nvPr>
        </p:nvSpPr>
        <p:spPr/>
        <p:txBody>
          <a:bodyPr/>
          <a:lstStyle/>
          <a:p>
            <a:r>
              <a:rPr lang="en-GB" dirty="0"/>
              <a:t>An Example of a Skill-based CV</a:t>
            </a:r>
          </a:p>
        </p:txBody>
      </p:sp>
      <p:sp>
        <p:nvSpPr>
          <p:cNvPr id="3" name="Content Placeholder 2">
            <a:extLst>
              <a:ext uri="{FF2B5EF4-FFF2-40B4-BE49-F238E27FC236}">
                <a16:creationId xmlns:a16="http://schemas.microsoft.com/office/drawing/2014/main" id="{0D171912-1E15-48B6-93B8-49BD8F46F90C}"/>
              </a:ext>
            </a:extLst>
          </p:cNvPr>
          <p:cNvSpPr>
            <a:spLocks noGrp="1"/>
          </p:cNvSpPr>
          <p:nvPr>
            <p:ph idx="1"/>
          </p:nvPr>
        </p:nvSpPr>
        <p:spPr>
          <a:xfrm>
            <a:off x="457200" y="1440376"/>
            <a:ext cx="8229600" cy="3917032"/>
          </a:xfrm>
        </p:spPr>
        <p:txBody>
          <a:bodyPr>
            <a:normAutofit fontScale="77500" lnSpcReduction="20000"/>
          </a:bodyPr>
          <a:lstStyle/>
          <a:p>
            <a:pPr marL="0" indent="0" fontAlgn="t">
              <a:buNone/>
            </a:pPr>
            <a:r>
              <a:rPr lang="en-GB" b="1" dirty="0"/>
              <a:t>Skill 1: Communication skills – developed through:</a:t>
            </a:r>
            <a:endParaRPr lang="en-GB" dirty="0"/>
          </a:p>
          <a:p>
            <a:pPr fontAlgn="t"/>
            <a:r>
              <a:rPr lang="en-GB" dirty="0">
                <a:solidFill>
                  <a:srgbClr val="7030A0"/>
                </a:solidFill>
              </a:rPr>
              <a:t>Social activities as president of the university abseiling club</a:t>
            </a:r>
          </a:p>
          <a:p>
            <a:pPr fontAlgn="t"/>
            <a:r>
              <a:rPr lang="en-GB" dirty="0">
                <a:solidFill>
                  <a:srgbClr val="7030A0"/>
                </a:solidFill>
              </a:rPr>
              <a:t>Academic modules requiring me to undertake presentations as part of a group</a:t>
            </a:r>
          </a:p>
          <a:p>
            <a:pPr fontAlgn="t"/>
            <a:r>
              <a:rPr lang="en-GB" dirty="0">
                <a:solidFill>
                  <a:srgbClr val="7030A0"/>
                </a:solidFill>
              </a:rPr>
              <a:t>Internship with PWC, where I needed to undertake presentations on management issues</a:t>
            </a:r>
          </a:p>
          <a:p>
            <a:pPr marL="0" indent="0" fontAlgn="t">
              <a:buNone/>
            </a:pPr>
            <a:r>
              <a:rPr lang="en-GB" dirty="0"/>
              <a:t> </a:t>
            </a:r>
          </a:p>
          <a:p>
            <a:pPr marL="0" indent="0" fontAlgn="t">
              <a:buNone/>
            </a:pPr>
            <a:r>
              <a:rPr lang="en-GB" b="1" dirty="0"/>
              <a:t>Skill 2: Team-working skills:</a:t>
            </a:r>
            <a:endParaRPr lang="en-GB" dirty="0"/>
          </a:p>
          <a:p>
            <a:pPr fontAlgn="t"/>
            <a:r>
              <a:rPr lang="en-GB" dirty="0">
                <a:solidFill>
                  <a:srgbClr val="0070C0"/>
                </a:solidFill>
              </a:rPr>
              <a:t>Group activities (e.g. marketing assignment) undertaken as part of my university studies</a:t>
            </a:r>
          </a:p>
          <a:p>
            <a:pPr marL="0" indent="0">
              <a:buNone/>
            </a:pPr>
            <a:endParaRPr lang="en-GB" dirty="0"/>
          </a:p>
        </p:txBody>
      </p:sp>
    </p:spTree>
    <p:extLst>
      <p:ext uri="{BB962C8B-B14F-4D97-AF65-F5344CB8AC3E}">
        <p14:creationId xmlns:p14="http://schemas.microsoft.com/office/powerpoint/2010/main" val="42803122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7B55-E3C2-4B5B-AC02-ACA84DF92896}"/>
              </a:ext>
            </a:extLst>
          </p:cNvPr>
          <p:cNvSpPr>
            <a:spLocks noGrp="1"/>
          </p:cNvSpPr>
          <p:nvPr>
            <p:ph type="title"/>
          </p:nvPr>
        </p:nvSpPr>
        <p:spPr/>
        <p:txBody>
          <a:bodyPr/>
          <a:lstStyle/>
          <a:p>
            <a:r>
              <a:rPr lang="en-GB" dirty="0">
                <a:cs typeface="Arial" panose="020B0604020202020204" pitchFamily="34" charset="0"/>
              </a:rPr>
              <a:t>Covering Letter</a:t>
            </a:r>
            <a:endParaRPr lang="en-GB" dirty="0"/>
          </a:p>
        </p:txBody>
      </p:sp>
      <p:pic>
        <p:nvPicPr>
          <p:cNvPr id="4" name="Picture 2" descr="http://www.caterer.com/careers-advice/cvs/%7E/media/ct/jobseekers/careers-advice/cover-letter.ashx">
            <a:extLst>
              <a:ext uri="{FF2B5EF4-FFF2-40B4-BE49-F238E27FC236}">
                <a16:creationId xmlns:a16="http://schemas.microsoft.com/office/drawing/2014/main" id="{71CEBC79-17DA-4820-9C53-28BF1FF79BDF}"/>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1385064"/>
            <a:ext cx="5897809" cy="401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3580694-683D-4ED5-8502-BA8E1524C79B}"/>
              </a:ext>
            </a:extLst>
          </p:cNvPr>
          <p:cNvSpPr txBox="1">
            <a:spLocks noChangeArrowheads="1"/>
          </p:cNvSpPr>
          <p:nvPr/>
        </p:nvSpPr>
        <p:spPr bwMode="auto">
          <a:xfrm>
            <a:off x="3131840" y="2204864"/>
            <a:ext cx="208823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3600" dirty="0" err="1">
                <a:latin typeface="+mn-lt"/>
              </a:rPr>
              <a:t>Giz</a:t>
            </a:r>
            <a:r>
              <a:rPr lang="en-GB" altLang="en-US" sz="3600" dirty="0">
                <a:latin typeface="+mn-lt"/>
              </a:rPr>
              <a:t> a job</a:t>
            </a:r>
          </a:p>
        </p:txBody>
      </p:sp>
    </p:spTree>
    <p:extLst>
      <p:ext uri="{BB962C8B-B14F-4D97-AF65-F5344CB8AC3E}">
        <p14:creationId xmlns:p14="http://schemas.microsoft.com/office/powerpoint/2010/main" val="1034263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DBFA-5D2C-4A7A-B049-D95622A6E528}"/>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E64CFE37-752B-4658-815D-86CD08DF8743}"/>
              </a:ext>
            </a:extLst>
          </p:cNvPr>
          <p:cNvSpPr>
            <a:spLocks noGrp="1"/>
          </p:cNvSpPr>
          <p:nvPr>
            <p:ph idx="1"/>
          </p:nvPr>
        </p:nvSpPr>
        <p:spPr/>
        <p:txBody>
          <a:bodyPr/>
          <a:lstStyle/>
          <a:p>
            <a:r>
              <a:rPr lang="en-GB" altLang="en-US" b="1" dirty="0">
                <a:cs typeface="Arial" charset="0"/>
              </a:rPr>
              <a:t>The covering letter is vital to your CV.</a:t>
            </a:r>
            <a:r>
              <a:rPr lang="en-GB" altLang="en-US" dirty="0">
                <a:cs typeface="Arial" charset="0"/>
              </a:rPr>
              <a:t> This is why it is the first page and </a:t>
            </a:r>
            <a:r>
              <a:rPr lang="en-GB" altLang="en-US" i="1" dirty="0">
                <a:cs typeface="Arial" charset="0"/>
              </a:rPr>
              <a:t>not an addition</a:t>
            </a:r>
            <a:r>
              <a:rPr lang="en-GB" altLang="en-US" dirty="0">
                <a:cs typeface="Arial" charset="0"/>
              </a:rPr>
              <a:t>. "Please find enclosed my CV" won't get you very far. </a:t>
            </a:r>
          </a:p>
          <a:p>
            <a:endParaRPr lang="en-GB" altLang="en-US" sz="1400" dirty="0">
              <a:cs typeface="Arial" charset="0"/>
            </a:endParaRPr>
          </a:p>
          <a:p>
            <a:r>
              <a:rPr lang="en-GB" altLang="en-US" dirty="0">
                <a:cs typeface="Arial" charset="0"/>
              </a:rPr>
              <a:t>Your covering letter </a:t>
            </a:r>
            <a:r>
              <a:rPr lang="en-GB" altLang="en-US" b="1" dirty="0">
                <a:cs typeface="Arial" charset="0"/>
              </a:rPr>
              <a:t>demonstrates your writing style</a:t>
            </a:r>
            <a:r>
              <a:rPr lang="en-GB" altLang="en-US" dirty="0">
                <a:cs typeface="Arial" charset="0"/>
              </a:rPr>
              <a:t> better than your CV (which is usually more brief and factual). </a:t>
            </a:r>
          </a:p>
          <a:p>
            <a:endParaRPr lang="en-GB" dirty="0"/>
          </a:p>
        </p:txBody>
      </p:sp>
    </p:spTree>
    <p:extLst>
      <p:ext uri="{BB962C8B-B14F-4D97-AF65-F5344CB8AC3E}">
        <p14:creationId xmlns:p14="http://schemas.microsoft.com/office/powerpoint/2010/main" val="3180942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558D4-AA7A-4F76-B89D-EAB8B22296AB}"/>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id="{C6724C81-CE2E-4F86-8251-3C30C38D9BA6}"/>
              </a:ext>
            </a:extLst>
          </p:cNvPr>
          <p:cNvSpPr>
            <a:spLocks noGrp="1"/>
          </p:cNvSpPr>
          <p:nvPr>
            <p:ph idx="1"/>
          </p:nvPr>
        </p:nvSpPr>
        <p:spPr/>
        <p:txBody>
          <a:bodyPr>
            <a:normAutofit lnSpcReduction="10000"/>
          </a:bodyPr>
          <a:lstStyle/>
          <a:p>
            <a:r>
              <a:rPr lang="en-GB" altLang="en-US" b="1" dirty="0">
                <a:cs typeface="Arial" charset="0"/>
              </a:rPr>
              <a:t>The covering letter puts flesh on the bare bones of the CV.</a:t>
            </a:r>
            <a:r>
              <a:rPr lang="en-GB" altLang="en-US" dirty="0">
                <a:cs typeface="Arial" charset="0"/>
              </a:rPr>
              <a:t>  It points out to the employer the information that shows you have the qualities the job calls for, and makes a statement about yourself and your suitability for the job. </a:t>
            </a:r>
          </a:p>
          <a:p>
            <a:endParaRPr lang="en-GB" altLang="en-US" sz="1200" dirty="0">
              <a:cs typeface="Arial" charset="0"/>
            </a:endParaRPr>
          </a:p>
          <a:p>
            <a:r>
              <a:rPr lang="en-GB" altLang="en-US" i="1" dirty="0">
                <a:solidFill>
                  <a:schemeClr val="tx2"/>
                </a:solidFill>
                <a:cs typeface="Arial" charset="0"/>
              </a:rPr>
              <a:t>It should give the personal touch that your CV will intrinsically lack. </a:t>
            </a:r>
          </a:p>
          <a:p>
            <a:endParaRPr lang="en-GB" dirty="0"/>
          </a:p>
        </p:txBody>
      </p:sp>
    </p:spTree>
    <p:extLst>
      <p:ext uri="{BB962C8B-B14F-4D97-AF65-F5344CB8AC3E}">
        <p14:creationId xmlns:p14="http://schemas.microsoft.com/office/powerpoint/2010/main" val="2284813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397FB-A219-4E60-9BB9-53D072C9459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F87857AC-2E90-4F09-A104-F408AE2631AD}"/>
              </a:ext>
            </a:extLst>
          </p:cNvPr>
          <p:cNvSpPr>
            <a:spLocks noGrp="1"/>
          </p:cNvSpPr>
          <p:nvPr>
            <p:ph idx="1"/>
          </p:nvPr>
        </p:nvSpPr>
        <p:spPr/>
        <p:txBody>
          <a:bodyPr>
            <a:normAutofit lnSpcReduction="10000"/>
          </a:bodyPr>
          <a:lstStyle/>
          <a:p>
            <a:r>
              <a:rPr lang="en-GB" altLang="en-US" b="1" dirty="0">
                <a:cs typeface="Arial" charset="0"/>
              </a:rPr>
              <a:t>Don't make the employer work to read your letter!</a:t>
            </a:r>
            <a:r>
              <a:rPr lang="en-GB" altLang="en-US" dirty="0">
                <a:cs typeface="Arial" charset="0"/>
              </a:rPr>
              <a:t> </a:t>
            </a:r>
            <a:br>
              <a:rPr lang="en-GB" altLang="en-US" dirty="0">
                <a:cs typeface="Arial" charset="0"/>
              </a:rPr>
            </a:br>
            <a:r>
              <a:rPr lang="en-GB" altLang="en-US" dirty="0">
                <a:cs typeface="Arial" charset="0"/>
              </a:rPr>
              <a:t>Keep it clear, concise and to the point. </a:t>
            </a:r>
          </a:p>
          <a:p>
            <a:endParaRPr lang="en-GB" altLang="en-US" sz="1200" dirty="0">
              <a:cs typeface="Arial" charset="0"/>
            </a:endParaRPr>
          </a:p>
          <a:p>
            <a:r>
              <a:rPr lang="en-GB" altLang="en-US" b="1" dirty="0">
                <a:cs typeface="Arial" charset="0"/>
              </a:rPr>
              <a:t>Try not to go over one side of A4</a:t>
            </a:r>
            <a:r>
              <a:rPr lang="en-GB" altLang="en-US" dirty="0">
                <a:cs typeface="Arial" charset="0"/>
              </a:rPr>
              <a:t>: if it does, you are writing an essay instead!</a:t>
            </a:r>
          </a:p>
          <a:p>
            <a:endParaRPr lang="en-GB" altLang="en-US" sz="1200" dirty="0">
              <a:cs typeface="Arial" charset="0"/>
            </a:endParaRPr>
          </a:p>
          <a:p>
            <a:r>
              <a:rPr lang="en-GB" altLang="en-US" b="1" dirty="0">
                <a:cs typeface="Arial" charset="0"/>
              </a:rPr>
              <a:t>Use your own words</a:t>
            </a:r>
            <a:r>
              <a:rPr lang="en-GB" altLang="en-US" dirty="0">
                <a:cs typeface="Arial" charset="0"/>
              </a:rPr>
              <a:t> not formal long-winded clichés. </a:t>
            </a:r>
          </a:p>
          <a:p>
            <a:endParaRPr lang="en-GB" dirty="0"/>
          </a:p>
        </p:txBody>
      </p:sp>
    </p:spTree>
    <p:extLst>
      <p:ext uri="{BB962C8B-B14F-4D97-AF65-F5344CB8AC3E}">
        <p14:creationId xmlns:p14="http://schemas.microsoft.com/office/powerpoint/2010/main" val="1533100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EAC9-DD21-45C4-8C61-550F1035D74D}"/>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A70E970C-2138-4864-91C6-94D7F4207F4F}"/>
              </a:ext>
            </a:extLst>
          </p:cNvPr>
          <p:cNvSpPr>
            <a:spLocks noGrp="1"/>
          </p:cNvSpPr>
          <p:nvPr>
            <p:ph idx="1"/>
          </p:nvPr>
        </p:nvSpPr>
        <p:spPr/>
        <p:txBody>
          <a:bodyPr>
            <a:normAutofit fontScale="92500"/>
          </a:bodyPr>
          <a:lstStyle/>
          <a:p>
            <a:pPr marL="0" indent="0">
              <a:buFont typeface="Arial" charset="0"/>
              <a:buNone/>
            </a:pPr>
            <a:r>
              <a:rPr lang="en-GB" altLang="en-US" b="1" dirty="0">
                <a:latin typeface="Arial" charset="0"/>
                <a:cs typeface="Arial" charset="0"/>
              </a:rPr>
              <a:t>Make the person who reads it feel special</a:t>
            </a:r>
            <a:r>
              <a:rPr lang="en-GB" altLang="en-US" dirty="0">
                <a:latin typeface="Arial" charset="0"/>
                <a:cs typeface="Arial" charset="0"/>
              </a:rPr>
              <a:t>: that it is addressed to them personally and not one of fifty identical letters you are sending out without thought or care</a:t>
            </a:r>
          </a:p>
          <a:p>
            <a:pPr marL="0" indent="0">
              <a:buFont typeface="Arial" charset="0"/>
              <a:buNone/>
            </a:pPr>
            <a:endParaRPr lang="en-GB" altLang="en-US" sz="1400" dirty="0">
              <a:latin typeface="Arial" charset="0"/>
              <a:cs typeface="Arial" charset="0"/>
            </a:endParaRPr>
          </a:p>
          <a:p>
            <a:pPr marL="0" indent="0">
              <a:buFont typeface="Arial" charset="0"/>
              <a:buNone/>
            </a:pPr>
            <a:r>
              <a:rPr lang="en-GB" altLang="en-US" b="1" dirty="0">
                <a:latin typeface="Arial" charset="0"/>
                <a:cs typeface="Arial" charset="0"/>
              </a:rPr>
              <a:t>Say when you're available to start work</a:t>
            </a:r>
            <a:r>
              <a:rPr lang="en-GB" altLang="en-US" dirty="0">
                <a:latin typeface="Arial" charset="0"/>
                <a:cs typeface="Arial" charset="0"/>
              </a:rPr>
              <a:t> (and end, if it's a placement): be as flexible as possible.</a:t>
            </a:r>
          </a:p>
          <a:p>
            <a:endParaRPr lang="en-GB" dirty="0"/>
          </a:p>
        </p:txBody>
      </p:sp>
    </p:spTree>
    <p:extLst>
      <p:ext uri="{BB962C8B-B14F-4D97-AF65-F5344CB8AC3E}">
        <p14:creationId xmlns:p14="http://schemas.microsoft.com/office/powerpoint/2010/main" val="410997609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2C7C6-B993-4809-B5A9-80002A73946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78D0AF06-44D3-4519-BE8F-B953D9CF2DC4}"/>
              </a:ext>
            </a:extLst>
          </p:cNvPr>
          <p:cNvSpPr>
            <a:spLocks noGrp="1"/>
          </p:cNvSpPr>
          <p:nvPr>
            <p:ph idx="1"/>
          </p:nvPr>
        </p:nvSpPr>
        <p:spPr/>
        <p:txBody>
          <a:bodyPr>
            <a:normAutofit fontScale="92500"/>
          </a:bodyPr>
          <a:lstStyle/>
          <a:p>
            <a:r>
              <a:rPr lang="en-GB" altLang="en-US" b="1" dirty="0">
                <a:latin typeface="Arial" charset="0"/>
                <a:cs typeface="Arial" charset="0"/>
              </a:rPr>
              <a:t>You might include your understanding of the </a:t>
            </a:r>
            <a:r>
              <a:rPr lang="en-GB" altLang="en-US" b="1" dirty="0">
                <a:latin typeface="Arial" charset="0"/>
                <a:cs typeface="Arial" charset="0"/>
                <a:hlinkClick r:id="rId3"/>
              </a:rPr>
              <a:t>work/knowledge of the company</a:t>
            </a:r>
            <a:r>
              <a:rPr lang="en-GB" altLang="en-US" dirty="0">
                <a:latin typeface="Arial" charset="0"/>
                <a:cs typeface="Arial" charset="0"/>
              </a:rPr>
              <a:t>, and how you fit the criteria required. "I have a real interest in working as a ...." will not do: you must say why you decided to pursue this career, what first brought it to your attention, why you, as a History student, should be interested in a career in finance. </a:t>
            </a:r>
          </a:p>
          <a:p>
            <a:endParaRPr lang="en-GB" dirty="0"/>
          </a:p>
        </p:txBody>
      </p:sp>
    </p:spTree>
    <p:extLst>
      <p:ext uri="{BB962C8B-B14F-4D97-AF65-F5344CB8AC3E}">
        <p14:creationId xmlns:p14="http://schemas.microsoft.com/office/powerpoint/2010/main" val="256983413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6652-A5BE-4EA7-BDC4-EC5D982A15BE}"/>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id="{0CB4BF6A-9AD1-487E-AC3F-35033715155B}"/>
              </a:ext>
            </a:extLst>
          </p:cNvPr>
          <p:cNvSpPr>
            <a:spLocks noGrp="1"/>
          </p:cNvSpPr>
          <p:nvPr>
            <p:ph idx="1"/>
          </p:nvPr>
        </p:nvSpPr>
        <p:spPr/>
        <p:txBody>
          <a:bodyPr>
            <a:normAutofit/>
          </a:bodyPr>
          <a:lstStyle/>
          <a:p>
            <a:r>
              <a:rPr lang="en-GB" altLang="en-US" b="1" dirty="0">
                <a:cs typeface="Arial" charset="0"/>
              </a:rPr>
              <a:t>Relate your skills to the job.</a:t>
            </a:r>
            <a:r>
              <a:rPr lang="en-GB" altLang="en-US" dirty="0">
                <a:cs typeface="Arial" charset="0"/>
              </a:rPr>
              <a:t> Show the employer that you have obtained the communicating, teamworking, problem solving and leadership or other skills that are appropriate for the job. </a:t>
            </a:r>
          </a:p>
          <a:p>
            <a:pPr>
              <a:buNone/>
            </a:pPr>
            <a:endParaRPr lang="en-GB" dirty="0"/>
          </a:p>
        </p:txBody>
      </p:sp>
    </p:spTree>
    <p:extLst>
      <p:ext uri="{BB962C8B-B14F-4D97-AF65-F5344CB8AC3E}">
        <p14:creationId xmlns:p14="http://schemas.microsoft.com/office/powerpoint/2010/main" val="35542861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8C61-4561-49A5-BBA2-E94840AF8FB0}"/>
              </a:ext>
            </a:extLst>
          </p:cNvPr>
          <p:cNvSpPr>
            <a:spLocks noGrp="1"/>
          </p:cNvSpPr>
          <p:nvPr>
            <p:ph type="title"/>
          </p:nvPr>
        </p:nvSpPr>
        <p:spPr/>
        <p:txBody>
          <a:bodyPr/>
          <a:lstStyle/>
          <a:p>
            <a:r>
              <a:rPr lang="en-GB" dirty="0"/>
              <a:t>Covering Letter</a:t>
            </a:r>
          </a:p>
        </p:txBody>
      </p:sp>
      <p:sp>
        <p:nvSpPr>
          <p:cNvPr id="3" name="Content Placeholder 2">
            <a:extLst>
              <a:ext uri="{FF2B5EF4-FFF2-40B4-BE49-F238E27FC236}">
                <a16:creationId xmlns:a16="http://schemas.microsoft.com/office/drawing/2014/main" id="{6FD6D603-AA1B-4EF8-B657-20CB3F78698C}"/>
              </a:ext>
            </a:extLst>
          </p:cNvPr>
          <p:cNvSpPr>
            <a:spLocks noGrp="1"/>
          </p:cNvSpPr>
          <p:nvPr>
            <p:ph idx="1"/>
          </p:nvPr>
        </p:nvSpPr>
        <p:spPr/>
        <p:txBody>
          <a:bodyPr>
            <a:normAutofit fontScale="70000" lnSpcReduction="20000"/>
          </a:bodyPr>
          <a:lstStyle/>
          <a:p>
            <a:r>
              <a:rPr lang="en-GB" dirty="0"/>
              <a:t>Layout</a:t>
            </a:r>
          </a:p>
          <a:p>
            <a:r>
              <a:rPr lang="en-GB" dirty="0"/>
              <a:t>Vacancy reference – </a:t>
            </a:r>
            <a:r>
              <a:rPr lang="en-GB" b="1" dirty="0"/>
              <a:t>Job application for Vacancy Ref xxx</a:t>
            </a:r>
          </a:p>
          <a:p>
            <a:r>
              <a:rPr lang="en-GB" dirty="0"/>
              <a:t>‘I am writing to … ’</a:t>
            </a:r>
          </a:p>
          <a:p>
            <a:r>
              <a:rPr lang="en-GB" dirty="0"/>
              <a:t>Education and relevance: what you have learned</a:t>
            </a:r>
          </a:p>
          <a:p>
            <a:r>
              <a:rPr lang="en-GB" dirty="0"/>
              <a:t>Your experiences – how they are relevant</a:t>
            </a:r>
          </a:p>
          <a:p>
            <a:r>
              <a:rPr lang="en-GB" dirty="0"/>
              <a:t>Your motivation –  why this job/organisation/career and why you will add value for them</a:t>
            </a:r>
          </a:p>
          <a:p>
            <a:r>
              <a:rPr lang="en-GB" dirty="0"/>
              <a:t>‘Thank you for … ’</a:t>
            </a:r>
          </a:p>
          <a:p>
            <a:r>
              <a:rPr lang="en-GB" dirty="0"/>
              <a:t>‘Yours faithfully’ or ‘Yours sincerely’</a:t>
            </a:r>
          </a:p>
          <a:p>
            <a:r>
              <a:rPr lang="en-GB" dirty="0"/>
              <a:t>Signature and name</a:t>
            </a:r>
          </a:p>
          <a:p>
            <a:endParaRPr lang="en-GB" dirty="0"/>
          </a:p>
        </p:txBody>
      </p:sp>
    </p:spTree>
    <p:extLst>
      <p:ext uri="{BB962C8B-B14F-4D97-AF65-F5344CB8AC3E}">
        <p14:creationId xmlns:p14="http://schemas.microsoft.com/office/powerpoint/2010/main" val="107501356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F4C0-BD34-4000-A106-240F502BACDA}"/>
              </a:ext>
            </a:extLst>
          </p:cNvPr>
          <p:cNvSpPr>
            <a:spLocks noGrp="1"/>
          </p:cNvSpPr>
          <p:nvPr>
            <p:ph type="title"/>
          </p:nvPr>
        </p:nvSpPr>
        <p:spPr/>
        <p:txBody>
          <a:bodyPr>
            <a:normAutofit fontScale="90000"/>
          </a:bodyPr>
          <a:lstStyle/>
          <a:p>
            <a:r>
              <a:rPr lang="en-GB" dirty="0">
                <a:cs typeface="Arial" panose="020B0604020202020204" pitchFamily="34" charset="0"/>
              </a:rPr>
              <a:t>Covering Letter – Individual 15 mins</a:t>
            </a:r>
            <a:endParaRPr lang="en-GB" dirty="0"/>
          </a:p>
        </p:txBody>
      </p:sp>
      <p:sp>
        <p:nvSpPr>
          <p:cNvPr id="3" name="Content Placeholder 2">
            <a:extLst>
              <a:ext uri="{FF2B5EF4-FFF2-40B4-BE49-F238E27FC236}">
                <a16:creationId xmlns:a16="http://schemas.microsoft.com/office/drawing/2014/main" id="{D640564B-96CC-40C4-AC26-AF35496DBA85}"/>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a clear and concise accompanying letter to the HR Manager, Mrs Sylvia </a:t>
            </a:r>
            <a:r>
              <a:rPr lang="en-GB" altLang="en-US" dirty="0" smtClean="0">
                <a:cs typeface="Arial" charset="0"/>
              </a:rPr>
              <a:t>Thomas</a:t>
            </a:r>
          </a:p>
          <a:p>
            <a:r>
              <a:rPr lang="en-GB" altLang="en-US" dirty="0" smtClean="0">
                <a:cs typeface="Arial" charset="0"/>
                <a:hlinkClick r:id="rId3"/>
              </a:rPr>
              <a:t>Video what to include </a:t>
            </a:r>
            <a:r>
              <a:rPr lang="en-GB" altLang="en-US" dirty="0" err="1" smtClean="0">
                <a:cs typeface="Arial" charset="0"/>
                <a:hlinkClick r:id="rId3"/>
              </a:rPr>
              <a:t>coverletter</a:t>
            </a:r>
            <a:r>
              <a:rPr lang="en-GB" altLang="en-US" dirty="0" smtClean="0">
                <a:cs typeface="Arial" charset="0"/>
                <a:hlinkClick r:id="rId3"/>
              </a:rPr>
              <a:t>/CV</a:t>
            </a:r>
            <a:endParaRPr lang="en-GB" altLang="en-US" dirty="0">
              <a:cs typeface="Arial" charset="0"/>
            </a:endParaRPr>
          </a:p>
          <a:p>
            <a:endParaRPr lang="en-GB" dirty="0"/>
          </a:p>
        </p:txBody>
      </p:sp>
    </p:spTree>
    <p:extLst>
      <p:ext uri="{BB962C8B-B14F-4D97-AF65-F5344CB8AC3E}">
        <p14:creationId xmlns:p14="http://schemas.microsoft.com/office/powerpoint/2010/main" val="3181495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452E-6927-4ACC-BB99-B38512649FE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536B-6738-49E1-8B37-FFBB3B711A5F}"/>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E40351D4-C4E8-4FB0-B0DF-B493B6F01363}"/>
              </a:ext>
            </a:extLst>
          </p:cNvPr>
          <p:cNvSpPr>
            <a:spLocks noGrp="1"/>
          </p:cNvSpPr>
          <p:nvPr>
            <p:ph idx="1"/>
          </p:nvPr>
        </p:nvSpPr>
        <p:spPr/>
        <p:txBody>
          <a:bodyPr>
            <a:normAutofit lnSpcReduction="10000"/>
          </a:bodyPr>
          <a:lstStyle/>
          <a:p>
            <a:r>
              <a:rPr lang="en-GB" dirty="0"/>
              <a:t>Look for more examples of CVs and Covering Letters</a:t>
            </a:r>
          </a:p>
          <a:p>
            <a:r>
              <a:rPr lang="en-GB" dirty="0"/>
              <a:t>Use the knowledge you have acquired to prepare your own professional CV – we shall review some of your examples in a future session to help reflect on what makes a great CV.  Focus upon establishing your ‘personal brand’.</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www.w3.org/XML/1998/namespace"/>
    <ds:schemaRef ds:uri="http://purl.org/dc/elements/1.1/"/>
    <ds:schemaRef ds:uri="http://purl.org/dc/terms/"/>
    <ds:schemaRef ds:uri="http://schemas.openxmlformats.org/package/2006/metadata/core-properties"/>
    <ds:schemaRef ds:uri="http://schemas.microsoft.com/office/2006/metadata/properties"/>
    <ds:schemaRef ds:uri="http://schemas.microsoft.com/office/infopath/2007/PartnerControls"/>
    <ds:schemaRef ds:uri="303dbf9b-b85b-46a0-94f1-894078c07ecd"/>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996</TotalTime>
  <Words>2546</Words>
  <Application>Microsoft Office PowerPoint</Application>
  <PresentationFormat>On-screen Show (4:3)</PresentationFormat>
  <Paragraphs>240</Paragraphs>
  <Slides>37</Slides>
  <Notes>37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ＭＳ Ｐゴシック</vt:lpstr>
      <vt:lpstr>Arial</vt:lpstr>
      <vt:lpstr>Calibri</vt:lpstr>
      <vt:lpstr>Myriad Pro</vt:lpstr>
      <vt:lpstr>20140311PresentationUWTSDTemplate</vt:lpstr>
      <vt:lpstr>CertHE Skills for the Workplace Module: BMSK4005</vt:lpstr>
      <vt:lpstr>Overview of Workshop</vt:lpstr>
      <vt:lpstr>Employability – A Definition</vt:lpstr>
      <vt:lpstr>Remember these….</vt:lpstr>
      <vt:lpstr>Your Personal Brand</vt:lpstr>
      <vt:lpstr>The personal brand of ‘you’</vt:lpstr>
      <vt:lpstr>Applying for the job you want, on the career path you want</vt:lpstr>
      <vt:lpstr>Career planning process</vt:lpstr>
      <vt:lpstr>Applying for the job you want, on the career path you want</vt:lpstr>
      <vt:lpstr>What do you need to do now</vt:lpstr>
      <vt:lpstr>Before You Apply … (1)</vt:lpstr>
      <vt:lpstr>Before You Apply … (2):</vt:lpstr>
      <vt:lpstr>Before You Apply … (3)</vt:lpstr>
      <vt:lpstr>Before You Apply … (4):</vt:lpstr>
      <vt:lpstr>Covering Letter &amp; CV Difference</vt:lpstr>
      <vt:lpstr>Curriculum Vitae [the] course of [my] life</vt:lpstr>
      <vt:lpstr>What to include in your CV</vt:lpstr>
      <vt:lpstr>A Curriculum Vitae is …</vt:lpstr>
      <vt:lpstr>Purpose of a CV</vt:lpstr>
      <vt:lpstr>Two basic types of CV</vt:lpstr>
      <vt:lpstr>What would you look for?</vt:lpstr>
      <vt:lpstr>7 point plan</vt:lpstr>
      <vt:lpstr>Example of a Personal Profile or Statement</vt:lpstr>
      <vt:lpstr>Profile – Individual 15 mins</vt:lpstr>
      <vt:lpstr>Examples of CV</vt:lpstr>
      <vt:lpstr>An Example of a Skill-based CV</vt:lpstr>
      <vt:lpstr>Covering Letter</vt:lpstr>
      <vt:lpstr>Why do you need a Covering Letter?</vt:lpstr>
      <vt:lpstr>Why do you need a Covering Letter?</vt:lpstr>
      <vt:lpstr>What does it look like?</vt:lpstr>
      <vt:lpstr>What does it look like?</vt:lpstr>
      <vt:lpstr>What does it look like?</vt:lpstr>
      <vt:lpstr>What does it look like?</vt:lpstr>
      <vt:lpstr>Covering Letter</vt:lpstr>
      <vt:lpstr>Covering Letter – Individual 15 mins</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24</cp:revision>
  <cp:lastPrinted>2018-11-02T14:53:36Z</cp:lastPrinted>
  <dcterms:created xsi:type="dcterms:W3CDTF">2015-04-14T15:21:28Z</dcterms:created>
  <dcterms:modified xsi:type="dcterms:W3CDTF">2018-11-02T14:59:26Z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