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9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s Sufan (2437819)" userId="8980360a-17a0-4640-8d62-4a622a59734a" providerId="ADAL" clId="{FB579CE0-3CFC-45E1-9F9C-71863F8FF57C}"/>
    <pc:docChg chg="undo redo custSel addSld delSld modSld sldOrd">
      <pc:chgData name="Abdus Sufan (2437819)" userId="8980360a-17a0-4640-8d62-4a622a59734a" providerId="ADAL" clId="{FB579CE0-3CFC-45E1-9F9C-71863F8FF57C}" dt="2026-08-06T00:46:35.162" v="8426" actId="1076"/>
      <pc:docMkLst>
        <pc:docMk/>
      </pc:docMkLst>
      <pc:sldChg chg="addSp modSp mod">
        <pc:chgData name="Abdus Sufan (2437819)" userId="8980360a-17a0-4640-8d62-4a622a59734a" providerId="ADAL" clId="{FB579CE0-3CFC-45E1-9F9C-71863F8FF57C}" dt="2026-08-02T16:02:06.647" v="7161" actId="20577"/>
        <pc:sldMkLst>
          <pc:docMk/>
          <pc:sldMk cId="3911750199" sldId="256"/>
        </pc:sldMkLst>
        <pc:spChg chg="mod">
          <ac:chgData name="Abdus Sufan (2437819)" userId="8980360a-17a0-4640-8d62-4a622a59734a" providerId="ADAL" clId="{FB579CE0-3CFC-45E1-9F9C-71863F8FF57C}" dt="2026-08-02T16:02:06.647" v="7161" actId="20577"/>
          <ac:spMkLst>
            <pc:docMk/>
            <pc:sldMk cId="3911750199" sldId="256"/>
            <ac:spMk id="2" creationId="{4D4A1ADF-2DCB-6CEE-1F0C-07FA1631FEDF}"/>
          </ac:spMkLst>
        </pc:spChg>
        <pc:spChg chg="add mod">
          <ac:chgData name="Abdus Sufan (2437819)" userId="8980360a-17a0-4640-8d62-4a622a59734a" providerId="ADAL" clId="{FB579CE0-3CFC-45E1-9F9C-71863F8FF57C}" dt="2026-08-01T14:00:31.377" v="6515" actId="255"/>
          <ac:spMkLst>
            <pc:docMk/>
            <pc:sldMk cId="3911750199" sldId="256"/>
            <ac:spMk id="3" creationId="{C5F85523-DAC4-624C-D273-2ABE7258C207}"/>
          </ac:spMkLst>
        </pc:spChg>
      </pc:sldChg>
      <pc:sldChg chg="addSp delSp modSp mod">
        <pc:chgData name="Abdus Sufan (2437819)" userId="8980360a-17a0-4640-8d62-4a622a59734a" providerId="ADAL" clId="{FB579CE0-3CFC-45E1-9F9C-71863F8FF57C}" dt="2026-08-01T14:11:24.938" v="6637" actId="20577"/>
        <pc:sldMkLst>
          <pc:docMk/>
          <pc:sldMk cId="207075968" sldId="257"/>
        </pc:sldMkLst>
        <pc:spChg chg="mod">
          <ac:chgData name="Abdus Sufan (2437819)" userId="8980360a-17a0-4640-8d62-4a622a59734a" providerId="ADAL" clId="{FB579CE0-3CFC-45E1-9F9C-71863F8FF57C}" dt="2026-08-01T14:06:20.530" v="6539" actId="255"/>
          <ac:spMkLst>
            <pc:docMk/>
            <pc:sldMk cId="207075968" sldId="257"/>
            <ac:spMk id="2" creationId="{FA5B087E-76E1-FE42-3F2D-9A865720C1FD}"/>
          </ac:spMkLst>
        </pc:spChg>
        <pc:spChg chg="mod">
          <ac:chgData name="Abdus Sufan (2437819)" userId="8980360a-17a0-4640-8d62-4a622a59734a" providerId="ADAL" clId="{FB579CE0-3CFC-45E1-9F9C-71863F8FF57C}" dt="2026-08-01T14:11:24.938" v="6637" actId="20577"/>
          <ac:spMkLst>
            <pc:docMk/>
            <pc:sldMk cId="207075968" sldId="257"/>
            <ac:spMk id="3" creationId="{4D57F5A4-4482-523B-ACCF-57E57616E97D}"/>
          </ac:spMkLst>
        </pc:spChg>
        <pc:cxnChg chg="add mod">
          <ac:chgData name="Abdus Sufan (2437819)" userId="8980360a-17a0-4640-8d62-4a622a59734a" providerId="ADAL" clId="{FB579CE0-3CFC-45E1-9F9C-71863F8FF57C}" dt="2026-07-30T23:47:03.632" v="6330" actId="14100"/>
          <ac:cxnSpMkLst>
            <pc:docMk/>
            <pc:sldMk cId="207075968" sldId="257"/>
            <ac:cxnSpMk id="8" creationId="{0AB940C6-FACC-0D7D-7A6A-51CB2B17ABB9}"/>
          </ac:cxnSpMkLst>
        </pc:cxnChg>
      </pc:sldChg>
      <pc:sldChg chg="addSp delSp modSp mod">
        <pc:chgData name="Abdus Sufan (2437819)" userId="8980360a-17a0-4640-8d62-4a622a59734a" providerId="ADAL" clId="{FB579CE0-3CFC-45E1-9F9C-71863F8FF57C}" dt="2026-08-02T17:40:36.524" v="8373" actId="113"/>
        <pc:sldMkLst>
          <pc:docMk/>
          <pc:sldMk cId="1640800882" sldId="258"/>
        </pc:sldMkLst>
        <pc:spChg chg="mod">
          <ac:chgData name="Abdus Sufan (2437819)" userId="8980360a-17a0-4640-8d62-4a622a59734a" providerId="ADAL" clId="{FB579CE0-3CFC-45E1-9F9C-71863F8FF57C}" dt="2026-08-02T17:40:36.524" v="8373" actId="113"/>
          <ac:spMkLst>
            <pc:docMk/>
            <pc:sldMk cId="1640800882" sldId="258"/>
            <ac:spMk id="2" creationId="{967FCDA5-8A8A-3372-AF6F-963D5E0BACE1}"/>
          </ac:spMkLst>
        </pc:spChg>
        <pc:spChg chg="add mod">
          <ac:chgData name="Abdus Sufan (2437819)" userId="8980360a-17a0-4640-8d62-4a622a59734a" providerId="ADAL" clId="{FB579CE0-3CFC-45E1-9F9C-71863F8FF57C}" dt="2026-08-01T14:13:09.474" v="6639" actId="14100"/>
          <ac:spMkLst>
            <pc:docMk/>
            <pc:sldMk cId="1640800882" sldId="258"/>
            <ac:spMk id="8" creationId="{9F34E093-CE89-5A70-323F-66386E029EB1}"/>
          </ac:spMkLst>
        </pc:spChg>
      </pc:sldChg>
      <pc:sldChg chg="modSp mod">
        <pc:chgData name="Abdus Sufan (2437819)" userId="8980360a-17a0-4640-8d62-4a622a59734a" providerId="ADAL" clId="{FB579CE0-3CFC-45E1-9F9C-71863F8FF57C}" dt="2026-08-02T17:29:08.502" v="8323" actId="14100"/>
        <pc:sldMkLst>
          <pc:docMk/>
          <pc:sldMk cId="897434673" sldId="259"/>
        </pc:sldMkLst>
        <pc:spChg chg="mod">
          <ac:chgData name="Abdus Sufan (2437819)" userId="8980360a-17a0-4640-8d62-4a622a59734a" providerId="ADAL" clId="{FB579CE0-3CFC-45E1-9F9C-71863F8FF57C}" dt="2026-08-02T17:25:16.398" v="8244" actId="14100"/>
          <ac:spMkLst>
            <pc:docMk/>
            <pc:sldMk cId="897434673" sldId="259"/>
            <ac:spMk id="2" creationId="{502837CF-815E-ED00-000F-F985188DD5CE}"/>
          </ac:spMkLst>
        </pc:spChg>
        <pc:spChg chg="mod">
          <ac:chgData name="Abdus Sufan (2437819)" userId="8980360a-17a0-4640-8d62-4a622a59734a" providerId="ADAL" clId="{FB579CE0-3CFC-45E1-9F9C-71863F8FF57C}" dt="2026-08-02T17:29:08.502" v="8323" actId="14100"/>
          <ac:spMkLst>
            <pc:docMk/>
            <pc:sldMk cId="897434673" sldId="259"/>
            <ac:spMk id="3" creationId="{A8D15433-D238-00B6-02A5-8AF08EA1BB44}"/>
          </ac:spMkLst>
        </pc:spChg>
      </pc:sldChg>
      <pc:sldChg chg="modSp mod">
        <pc:chgData name="Abdus Sufan (2437819)" userId="8980360a-17a0-4640-8d62-4a622a59734a" providerId="ADAL" clId="{FB579CE0-3CFC-45E1-9F9C-71863F8FF57C}" dt="2026-08-02T17:44:15.775" v="8384" actId="14100"/>
        <pc:sldMkLst>
          <pc:docMk/>
          <pc:sldMk cId="3515920642" sldId="260"/>
        </pc:sldMkLst>
        <pc:spChg chg="mod">
          <ac:chgData name="Abdus Sufan (2437819)" userId="8980360a-17a0-4640-8d62-4a622a59734a" providerId="ADAL" clId="{FB579CE0-3CFC-45E1-9F9C-71863F8FF57C}" dt="2026-08-02T17:44:15.775" v="8384" actId="14100"/>
          <ac:spMkLst>
            <pc:docMk/>
            <pc:sldMk cId="3515920642" sldId="260"/>
            <ac:spMk id="2" creationId="{169CE923-A6BF-59F2-A2CF-4EFB08A14475}"/>
          </ac:spMkLst>
        </pc:spChg>
        <pc:spChg chg="mod">
          <ac:chgData name="Abdus Sufan (2437819)" userId="8980360a-17a0-4640-8d62-4a622a59734a" providerId="ADAL" clId="{FB579CE0-3CFC-45E1-9F9C-71863F8FF57C}" dt="2026-08-02T17:43:51.919" v="8383" actId="20577"/>
          <ac:spMkLst>
            <pc:docMk/>
            <pc:sldMk cId="3515920642" sldId="260"/>
            <ac:spMk id="3" creationId="{3A7A4BBC-E1FD-F69B-285F-BB2575AED3AC}"/>
          </ac:spMkLst>
        </pc:spChg>
      </pc:sldChg>
      <pc:sldChg chg="addSp delSp modSp new mod ord">
        <pc:chgData name="Abdus Sufan (2437819)" userId="8980360a-17a0-4640-8d62-4a622a59734a" providerId="ADAL" clId="{FB579CE0-3CFC-45E1-9F9C-71863F8FF57C}" dt="2026-08-06T00:46:35.162" v="8426" actId="1076"/>
        <pc:sldMkLst>
          <pc:docMk/>
          <pc:sldMk cId="520821863" sldId="261"/>
        </pc:sldMkLst>
        <pc:spChg chg="mod">
          <ac:chgData name="Abdus Sufan (2437819)" userId="8980360a-17a0-4640-8d62-4a622a59734a" providerId="ADAL" clId="{FB579CE0-3CFC-45E1-9F9C-71863F8FF57C}" dt="2026-08-01T16:00:48.039" v="6908" actId="255"/>
          <ac:spMkLst>
            <pc:docMk/>
            <pc:sldMk cId="520821863" sldId="261"/>
            <ac:spMk id="2" creationId="{DC345798-2A50-FFD5-E64F-942ADEF660E6}"/>
          </ac:spMkLst>
        </pc:spChg>
        <pc:spChg chg="mod">
          <ac:chgData name="Abdus Sufan (2437819)" userId="8980360a-17a0-4640-8d62-4a622a59734a" providerId="ADAL" clId="{FB579CE0-3CFC-45E1-9F9C-71863F8FF57C}" dt="2026-08-06T00:45:44.017" v="8420" actId="20577"/>
          <ac:spMkLst>
            <pc:docMk/>
            <pc:sldMk cId="520821863" sldId="261"/>
            <ac:spMk id="3" creationId="{4DBCC395-2B2B-2DDF-B737-68F5591F23F2}"/>
          </ac:spMkLst>
        </pc:spChg>
        <pc:cxnChg chg="add mod">
          <ac:chgData name="Abdus Sufan (2437819)" userId="8980360a-17a0-4640-8d62-4a622a59734a" providerId="ADAL" clId="{FB579CE0-3CFC-45E1-9F9C-71863F8FF57C}" dt="2026-08-06T00:45:38.941" v="8413" actId="1076"/>
          <ac:cxnSpMkLst>
            <pc:docMk/>
            <pc:sldMk cId="520821863" sldId="261"/>
            <ac:cxnSpMk id="5" creationId="{525B9C7E-64A7-05F2-D6D9-F2A400DD55D7}"/>
          </ac:cxnSpMkLst>
        </pc:cxnChg>
        <pc:cxnChg chg="add mod">
          <ac:chgData name="Abdus Sufan (2437819)" userId="8980360a-17a0-4640-8d62-4a622a59734a" providerId="ADAL" clId="{FB579CE0-3CFC-45E1-9F9C-71863F8FF57C}" dt="2026-08-06T00:45:27.955" v="8412" actId="1076"/>
          <ac:cxnSpMkLst>
            <pc:docMk/>
            <pc:sldMk cId="520821863" sldId="261"/>
            <ac:cxnSpMk id="7" creationId="{F4EBCB75-50A4-3DED-AE99-D81D93C4B6C3}"/>
          </ac:cxnSpMkLst>
        </pc:cxnChg>
        <pc:cxnChg chg="add mod">
          <ac:chgData name="Abdus Sufan (2437819)" userId="8980360a-17a0-4640-8d62-4a622a59734a" providerId="ADAL" clId="{FB579CE0-3CFC-45E1-9F9C-71863F8FF57C}" dt="2026-08-06T00:46:18.713" v="8424" actId="14100"/>
          <ac:cxnSpMkLst>
            <pc:docMk/>
            <pc:sldMk cId="520821863" sldId="261"/>
            <ac:cxnSpMk id="9" creationId="{7671FF0B-CB67-A705-D4A5-ADBEC42C7E17}"/>
          </ac:cxnSpMkLst>
        </pc:cxnChg>
        <pc:cxnChg chg="add mod">
          <ac:chgData name="Abdus Sufan (2437819)" userId="8980360a-17a0-4640-8d62-4a622a59734a" providerId="ADAL" clId="{FB579CE0-3CFC-45E1-9F9C-71863F8FF57C}" dt="2026-08-06T00:44:52.044" v="8407" actId="1076"/>
          <ac:cxnSpMkLst>
            <pc:docMk/>
            <pc:sldMk cId="520821863" sldId="261"/>
            <ac:cxnSpMk id="11" creationId="{299A7064-FED0-0D14-2019-500547F87898}"/>
          </ac:cxnSpMkLst>
        </pc:cxnChg>
        <pc:cxnChg chg="add mod">
          <ac:chgData name="Abdus Sufan (2437819)" userId="8980360a-17a0-4640-8d62-4a622a59734a" providerId="ADAL" clId="{FB579CE0-3CFC-45E1-9F9C-71863F8FF57C}" dt="2026-08-06T00:45:01.813" v="8408" actId="1076"/>
          <ac:cxnSpMkLst>
            <pc:docMk/>
            <pc:sldMk cId="520821863" sldId="261"/>
            <ac:cxnSpMk id="13" creationId="{FDCF3108-5D54-3C50-EB94-26C7D6DC542D}"/>
          </ac:cxnSpMkLst>
        </pc:cxnChg>
        <pc:cxnChg chg="add mod">
          <ac:chgData name="Abdus Sufan (2437819)" userId="8980360a-17a0-4640-8d62-4a622a59734a" providerId="ADAL" clId="{FB579CE0-3CFC-45E1-9F9C-71863F8FF57C}" dt="2026-08-06T00:45:05.762" v="8409" actId="1076"/>
          <ac:cxnSpMkLst>
            <pc:docMk/>
            <pc:sldMk cId="520821863" sldId="261"/>
            <ac:cxnSpMk id="15" creationId="{D4F67F61-5048-C890-2E63-95581A5C02E0}"/>
          </ac:cxnSpMkLst>
        </pc:cxnChg>
        <pc:cxnChg chg="add mod">
          <ac:chgData name="Abdus Sufan (2437819)" userId="8980360a-17a0-4640-8d62-4a622a59734a" providerId="ADAL" clId="{FB579CE0-3CFC-45E1-9F9C-71863F8FF57C}" dt="2026-08-06T00:46:28.810" v="8425" actId="1076"/>
          <ac:cxnSpMkLst>
            <pc:docMk/>
            <pc:sldMk cId="520821863" sldId="261"/>
            <ac:cxnSpMk id="20" creationId="{08AF64B7-5094-F110-E1A4-0DF538104DF1}"/>
          </ac:cxnSpMkLst>
        </pc:cxnChg>
        <pc:cxnChg chg="add mod">
          <ac:chgData name="Abdus Sufan (2437819)" userId="8980360a-17a0-4640-8d62-4a622a59734a" providerId="ADAL" clId="{FB579CE0-3CFC-45E1-9F9C-71863F8FF57C}" dt="2026-08-06T00:46:35.162" v="8426" actId="1076"/>
          <ac:cxnSpMkLst>
            <pc:docMk/>
            <pc:sldMk cId="520821863" sldId="261"/>
            <ac:cxnSpMk id="22" creationId="{5F28E5E9-4E45-5DC3-3557-44DAB1C2C296}"/>
          </ac:cxnSpMkLst>
        </pc:cxnChg>
        <pc:cxnChg chg="add mod">
          <ac:chgData name="Abdus Sufan (2437819)" userId="8980360a-17a0-4640-8d62-4a622a59734a" providerId="ADAL" clId="{FB579CE0-3CFC-45E1-9F9C-71863F8FF57C}" dt="2026-08-06T00:46:11.355" v="8423" actId="1076"/>
          <ac:cxnSpMkLst>
            <pc:docMk/>
            <pc:sldMk cId="520821863" sldId="261"/>
            <ac:cxnSpMk id="24" creationId="{663A4A24-67AE-B6ED-117B-422C9071F730}"/>
          </ac:cxnSpMkLst>
        </pc:cxnChg>
      </pc:sldChg>
      <pc:sldChg chg="modSp new mod">
        <pc:chgData name="Abdus Sufan (2437819)" userId="8980360a-17a0-4640-8d62-4a622a59734a" providerId="ADAL" clId="{FB579CE0-3CFC-45E1-9F9C-71863F8FF57C}" dt="2026-08-02T17:45:43.592" v="8392" actId="20577"/>
        <pc:sldMkLst>
          <pc:docMk/>
          <pc:sldMk cId="99997984" sldId="263"/>
        </pc:sldMkLst>
        <pc:spChg chg="mod">
          <ac:chgData name="Abdus Sufan (2437819)" userId="8980360a-17a0-4640-8d62-4a622a59734a" providerId="ADAL" clId="{FB579CE0-3CFC-45E1-9F9C-71863F8FF57C}" dt="2026-08-02T17:31:04.929" v="8327" actId="14100"/>
          <ac:spMkLst>
            <pc:docMk/>
            <pc:sldMk cId="99997984" sldId="263"/>
            <ac:spMk id="2" creationId="{A78C5A6C-66EE-7934-5204-2686FC9CDC1C}"/>
          </ac:spMkLst>
        </pc:spChg>
        <pc:spChg chg="mod">
          <ac:chgData name="Abdus Sufan (2437819)" userId="8980360a-17a0-4640-8d62-4a622a59734a" providerId="ADAL" clId="{FB579CE0-3CFC-45E1-9F9C-71863F8FF57C}" dt="2026-08-02T17:45:43.592" v="8392" actId="20577"/>
          <ac:spMkLst>
            <pc:docMk/>
            <pc:sldMk cId="99997984" sldId="263"/>
            <ac:spMk id="3" creationId="{76B24856-2F3D-9315-552D-5A312828813D}"/>
          </ac:spMkLst>
        </pc:spChg>
      </pc:sldChg>
      <pc:sldChg chg="modSp new mod">
        <pc:chgData name="Abdus Sufan (2437819)" userId="8980360a-17a0-4640-8d62-4a622a59734a" providerId="ADAL" clId="{FB579CE0-3CFC-45E1-9F9C-71863F8FF57C}" dt="2026-08-02T17:46:53.763" v="8394" actId="20577"/>
        <pc:sldMkLst>
          <pc:docMk/>
          <pc:sldMk cId="1787757741" sldId="264"/>
        </pc:sldMkLst>
        <pc:spChg chg="mod">
          <ac:chgData name="Abdus Sufan (2437819)" userId="8980360a-17a0-4640-8d62-4a622a59734a" providerId="ADAL" clId="{FB579CE0-3CFC-45E1-9F9C-71863F8FF57C}" dt="2026-08-02T17:04:23.662" v="8174" actId="255"/>
          <ac:spMkLst>
            <pc:docMk/>
            <pc:sldMk cId="1787757741" sldId="264"/>
            <ac:spMk id="2" creationId="{17D81931-6106-08BA-2430-80DB90186311}"/>
          </ac:spMkLst>
        </pc:spChg>
        <pc:spChg chg="mod">
          <ac:chgData name="Abdus Sufan (2437819)" userId="8980360a-17a0-4640-8d62-4a622a59734a" providerId="ADAL" clId="{FB579CE0-3CFC-45E1-9F9C-71863F8FF57C}" dt="2026-08-02T17:46:53.763" v="8394" actId="20577"/>
          <ac:spMkLst>
            <pc:docMk/>
            <pc:sldMk cId="1787757741" sldId="264"/>
            <ac:spMk id="3" creationId="{4E7BDB0F-0B97-72D8-F342-96878F78A3D4}"/>
          </ac:spMkLst>
        </pc:spChg>
      </pc:sldChg>
      <pc:sldChg chg="modSp new mod">
        <pc:chgData name="Abdus Sufan (2437819)" userId="8980360a-17a0-4640-8d62-4a622a59734a" providerId="ADAL" clId="{FB579CE0-3CFC-45E1-9F9C-71863F8FF57C}" dt="2026-08-02T17:48:13.362" v="8397" actId="14100"/>
        <pc:sldMkLst>
          <pc:docMk/>
          <pc:sldMk cId="3753431951" sldId="265"/>
        </pc:sldMkLst>
        <pc:spChg chg="mod">
          <ac:chgData name="Abdus Sufan (2437819)" userId="8980360a-17a0-4640-8d62-4a622a59734a" providerId="ADAL" clId="{FB579CE0-3CFC-45E1-9F9C-71863F8FF57C}" dt="2026-08-02T17:48:13.362" v="8397" actId="14100"/>
          <ac:spMkLst>
            <pc:docMk/>
            <pc:sldMk cId="3753431951" sldId="265"/>
            <ac:spMk id="2" creationId="{4FD4257A-7D90-CB47-15D1-78AD5F882804}"/>
          </ac:spMkLst>
        </pc:spChg>
        <pc:spChg chg="mod">
          <ac:chgData name="Abdus Sufan (2437819)" userId="8980360a-17a0-4640-8d62-4a622a59734a" providerId="ADAL" clId="{FB579CE0-3CFC-45E1-9F9C-71863F8FF57C}" dt="2026-08-02T17:48:04.611" v="8396" actId="14100"/>
          <ac:spMkLst>
            <pc:docMk/>
            <pc:sldMk cId="3753431951" sldId="265"/>
            <ac:spMk id="3" creationId="{5FA6D7C4-783D-6348-D6CC-BEA9C3392287}"/>
          </ac:spMkLst>
        </pc:spChg>
      </pc:sldChg>
      <pc:sldChg chg="addSp delSp modSp new mod modNotesTx">
        <pc:chgData name="Abdus Sufan (2437819)" userId="8980360a-17a0-4640-8d62-4a622a59734a" providerId="ADAL" clId="{FB579CE0-3CFC-45E1-9F9C-71863F8FF57C}" dt="2026-08-02T17:38:09.728" v="8372" actId="14100"/>
        <pc:sldMkLst>
          <pc:docMk/>
          <pc:sldMk cId="2998679804" sldId="266"/>
        </pc:sldMkLst>
        <pc:spChg chg="add mod">
          <ac:chgData name="Abdus Sufan (2437819)" userId="8980360a-17a0-4640-8d62-4a622a59734a" providerId="ADAL" clId="{FB579CE0-3CFC-45E1-9F9C-71863F8FF57C}" dt="2026-08-02T17:12:15.426" v="8203" actId="255"/>
          <ac:spMkLst>
            <pc:docMk/>
            <pc:sldMk cId="2998679804" sldId="266"/>
            <ac:spMk id="2" creationId="{62C1FA3E-6367-C0FE-89DC-FBE9EBC336CA}"/>
          </ac:spMkLst>
        </pc:spChg>
        <pc:spChg chg="add mod">
          <ac:chgData name="Abdus Sufan (2437819)" userId="8980360a-17a0-4640-8d62-4a622a59734a" providerId="ADAL" clId="{FB579CE0-3CFC-45E1-9F9C-71863F8FF57C}" dt="2026-08-02T17:12:54.674" v="8204" actId="255"/>
          <ac:spMkLst>
            <pc:docMk/>
            <pc:sldMk cId="2998679804" sldId="266"/>
            <ac:spMk id="3" creationId="{CF6B2AC5-3DD4-7D8D-FD0B-A79BB657F7EC}"/>
          </ac:spMkLst>
        </pc:spChg>
        <pc:spChg chg="add del mod">
          <ac:chgData name="Abdus Sufan (2437819)" userId="8980360a-17a0-4640-8d62-4a622a59734a" providerId="ADAL" clId="{FB579CE0-3CFC-45E1-9F9C-71863F8FF57C}" dt="2026-08-02T17:36:43.397" v="8369" actId="14100"/>
          <ac:spMkLst>
            <pc:docMk/>
            <pc:sldMk cId="2998679804" sldId="266"/>
            <ac:spMk id="10" creationId="{B9A6EC67-BA76-0081-055C-6DFA84C6E858}"/>
          </ac:spMkLst>
        </pc:spChg>
        <pc:spChg chg="add mod">
          <ac:chgData name="Abdus Sufan (2437819)" userId="8980360a-17a0-4640-8d62-4a622a59734a" providerId="ADAL" clId="{FB579CE0-3CFC-45E1-9F9C-71863F8FF57C}" dt="2026-08-02T17:38:09.728" v="8372" actId="14100"/>
          <ac:spMkLst>
            <pc:docMk/>
            <pc:sldMk cId="2998679804" sldId="266"/>
            <ac:spMk id="12" creationId="{A09C460A-5BB8-48C0-BBB0-8BE7786736CF}"/>
          </ac:spMkLst>
        </pc:spChg>
        <pc:graphicFrameChg chg="add mod modGraphic">
          <ac:chgData name="Abdus Sufan (2437819)" userId="8980360a-17a0-4640-8d62-4a622a59734a" providerId="ADAL" clId="{FB579CE0-3CFC-45E1-9F9C-71863F8FF57C}" dt="2026-08-02T17:16:49.374" v="8221" actId="255"/>
          <ac:graphicFrameMkLst>
            <pc:docMk/>
            <pc:sldMk cId="2998679804" sldId="266"/>
            <ac:graphicFrameMk id="8" creationId="{CA075D1F-6530-DD6F-EB3F-E0EAEA07EE1F}"/>
          </ac:graphicFrameMkLst>
        </pc:graphicFrameChg>
      </pc:sldChg>
      <pc:sldChg chg="modSp new mod">
        <pc:chgData name="Abdus Sufan (2437819)" userId="8980360a-17a0-4640-8d62-4a622a59734a" providerId="ADAL" clId="{FB579CE0-3CFC-45E1-9F9C-71863F8FF57C}" dt="2026-08-02T17:23:21.662" v="8242" actId="255"/>
        <pc:sldMkLst>
          <pc:docMk/>
          <pc:sldMk cId="270708775" sldId="267"/>
        </pc:sldMkLst>
        <pc:spChg chg="mod">
          <ac:chgData name="Abdus Sufan (2437819)" userId="8980360a-17a0-4640-8d62-4a622a59734a" providerId="ADAL" clId="{FB579CE0-3CFC-45E1-9F9C-71863F8FF57C}" dt="2026-08-02T17:23:21.662" v="8242" actId="255"/>
          <ac:spMkLst>
            <pc:docMk/>
            <pc:sldMk cId="270708775" sldId="267"/>
            <ac:spMk id="2" creationId="{329B7F63-8C5B-FEA2-6680-394E875D015F}"/>
          </ac:spMkLst>
        </pc:spChg>
        <pc:spChg chg="mod">
          <ac:chgData name="Abdus Sufan (2437819)" userId="8980360a-17a0-4640-8d62-4a622a59734a" providerId="ADAL" clId="{FB579CE0-3CFC-45E1-9F9C-71863F8FF57C}" dt="2026-08-02T17:22:14.116" v="8241" actId="20577"/>
          <ac:spMkLst>
            <pc:docMk/>
            <pc:sldMk cId="270708775" sldId="267"/>
            <ac:spMk id="3" creationId="{7E67D525-73CB-C2C0-6422-B333CFADBAFC}"/>
          </ac:spMkLst>
        </pc:spChg>
      </pc:sldChg>
      <pc:sldChg chg="modSp new mod">
        <pc:chgData name="Abdus Sufan (2437819)" userId="8980360a-17a0-4640-8d62-4a622a59734a" providerId="ADAL" clId="{FB579CE0-3CFC-45E1-9F9C-71863F8FF57C}" dt="2026-07-30T16:29:45.006" v="5844" actId="313"/>
        <pc:sldMkLst>
          <pc:docMk/>
          <pc:sldMk cId="459713961" sldId="268"/>
        </pc:sldMkLst>
        <pc:spChg chg="mod">
          <ac:chgData name="Abdus Sufan (2437819)" userId="8980360a-17a0-4640-8d62-4a622a59734a" providerId="ADAL" clId="{FB579CE0-3CFC-45E1-9F9C-71863F8FF57C}" dt="2026-07-29T23:05:36.286" v="5015" actId="20577"/>
          <ac:spMkLst>
            <pc:docMk/>
            <pc:sldMk cId="459713961" sldId="268"/>
            <ac:spMk id="2" creationId="{F26BD886-16B3-8CA9-12BC-55507EEEE267}"/>
          </ac:spMkLst>
        </pc:spChg>
        <pc:spChg chg="mod">
          <ac:chgData name="Abdus Sufan (2437819)" userId="8980360a-17a0-4640-8d62-4a622a59734a" providerId="ADAL" clId="{FB579CE0-3CFC-45E1-9F9C-71863F8FF57C}" dt="2026-07-30T16:29:45.006" v="5844" actId="313"/>
          <ac:spMkLst>
            <pc:docMk/>
            <pc:sldMk cId="459713961" sldId="268"/>
            <ac:spMk id="3" creationId="{D3FC2B3D-A235-075F-F1E4-29E3C1A0929D}"/>
          </ac:spMkLst>
        </pc:spChg>
      </pc:sldChg>
      <pc:sldChg chg="addSp delSp modSp new mod ord">
        <pc:chgData name="Abdus Sufan (2437819)" userId="8980360a-17a0-4640-8d62-4a622a59734a" providerId="ADAL" clId="{FB579CE0-3CFC-45E1-9F9C-71863F8FF57C}" dt="2026-08-02T16:35:04.854" v="7781" actId="20577"/>
        <pc:sldMkLst>
          <pc:docMk/>
          <pc:sldMk cId="306973453" sldId="269"/>
        </pc:sldMkLst>
        <pc:spChg chg="add mod">
          <ac:chgData name="Abdus Sufan (2437819)" userId="8980360a-17a0-4640-8d62-4a622a59734a" providerId="ADAL" clId="{FB579CE0-3CFC-45E1-9F9C-71863F8FF57C}" dt="2026-08-02T16:20:21.328" v="7466" actId="14100"/>
          <ac:spMkLst>
            <pc:docMk/>
            <pc:sldMk cId="306973453" sldId="269"/>
            <ac:spMk id="7" creationId="{CF15E18E-1BD8-A490-89D7-A8D04A945C8D}"/>
          </ac:spMkLst>
        </pc:spChg>
        <pc:spChg chg="add mod">
          <ac:chgData name="Abdus Sufan (2437819)" userId="8980360a-17a0-4640-8d62-4a622a59734a" providerId="ADAL" clId="{FB579CE0-3CFC-45E1-9F9C-71863F8FF57C}" dt="2026-08-02T16:35:04.854" v="7781" actId="20577"/>
          <ac:spMkLst>
            <pc:docMk/>
            <pc:sldMk cId="306973453" sldId="269"/>
            <ac:spMk id="11" creationId="{ECFC9267-2388-BD6F-D8F8-D092F2902630}"/>
          </ac:spMkLst>
        </pc:spChg>
        <pc:cxnChg chg="add mod">
          <ac:chgData name="Abdus Sufan (2437819)" userId="8980360a-17a0-4640-8d62-4a622a59734a" providerId="ADAL" clId="{FB579CE0-3CFC-45E1-9F9C-71863F8FF57C}" dt="2026-08-01T15:48:17.960" v="6770" actId="14100"/>
          <ac:cxnSpMkLst>
            <pc:docMk/>
            <pc:sldMk cId="306973453" sldId="269"/>
            <ac:cxnSpMk id="3" creationId="{EB4967FE-8208-4427-7412-9146C122126A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EF9EB6-A96B-4379-A51D-775FAA4090F6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958A7D-6A31-46D4-AE00-1234C79BF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214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958A7D-6A31-46D4-AE00-1234C79BFC4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912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E506B-41A1-4E7E-9D1B-A189D96C2469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EAC5-9634-47B6-B6EC-5ED57060121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6544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E506B-41A1-4E7E-9D1B-A189D96C2469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EAC5-9634-47B6-B6EC-5ED570601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29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E506B-41A1-4E7E-9D1B-A189D96C2469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EAC5-9634-47B6-B6EC-5ED57060121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5674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E506B-41A1-4E7E-9D1B-A189D96C2469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EAC5-9634-47B6-B6EC-5ED570601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300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E506B-41A1-4E7E-9D1B-A189D96C2469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EAC5-9634-47B6-B6EC-5ED570601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392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E506B-41A1-4E7E-9D1B-A189D96C2469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EAC5-9634-47B6-B6EC-5ED570601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110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E506B-41A1-4E7E-9D1B-A189D96C2469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EAC5-9634-47B6-B6EC-5ED570601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850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2BAE506B-41A1-4E7E-9D1B-A189D96C2469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BEEAC5-9634-47B6-B6EC-5ED570601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264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E506B-41A1-4E7E-9D1B-A189D96C2469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EAC5-9634-47B6-B6EC-5ED570601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814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E506B-41A1-4E7E-9D1B-A189D96C2469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EAC5-9634-47B6-B6EC-5ED570601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983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E506B-41A1-4E7E-9D1B-A189D96C2469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EEAC5-9634-47B6-B6EC-5ED570601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847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2BAE506B-41A1-4E7E-9D1B-A189D96C2469}" type="datetimeFigureOut">
              <a:rPr lang="en-GB" smtClean="0"/>
              <a:t>05/08/2026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28BEEAC5-9634-47B6-B6EC-5ED57060121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3912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o.org.uk/" TargetMode="External"/><Relationship Id="rId2" Type="http://schemas.openxmlformats.org/officeDocument/2006/relationships/hyperlink" Target="https://www.london.guv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fl.guv.uk/" TargetMode="External"/><Relationship Id="rId5" Type="http://schemas.openxmlformats.org/officeDocument/2006/relationships/hyperlink" Target="https://www.ons.org.uk/" TargetMode="External"/><Relationship Id="rId4" Type="http://schemas.openxmlformats.org/officeDocument/2006/relationships/hyperlink" Target="https://www.ofcom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A1ADF-2DCB-6CEE-1F0C-07FA1631FE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399" y="315686"/>
            <a:ext cx="7837716" cy="5475513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Slide 1 -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Title Page </a:t>
            </a: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Name: Abdus Sufan</a:t>
            </a: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ID: 2437819</a:t>
            </a: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Individual Presentation Pitch</a:t>
            </a: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Module: Entrepreneurship &amp; Enterprise</a:t>
            </a: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LCLM4006</a:t>
            </a: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Lecturer: Thomas</a:t>
            </a:r>
            <a:b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F85523-DAC4-624C-D273-2ABE7258C207}"/>
              </a:ext>
            </a:extLst>
          </p:cNvPr>
          <p:cNvSpPr txBox="1"/>
          <p:nvPr/>
        </p:nvSpPr>
        <p:spPr>
          <a:xfrm>
            <a:off x="2873828" y="5029200"/>
            <a:ext cx="7641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Company name (Business Plan): ZURA</a:t>
            </a:r>
          </a:p>
        </p:txBody>
      </p:sp>
    </p:spTree>
    <p:extLst>
      <p:ext uri="{BB962C8B-B14F-4D97-AF65-F5344CB8AC3E}">
        <p14:creationId xmlns:p14="http://schemas.microsoft.com/office/powerpoint/2010/main" val="3911750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B087E-76E1-FE42-3F2D-9A865720C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286603"/>
            <a:ext cx="10165080" cy="1450757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Slide 2 -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7F5A4-4482-523B-ACCF-57E57616E9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1921934"/>
            <a:ext cx="11214463" cy="4023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Title page – Slide 1                                PESTEL Analysis (cont.) – Slide 8 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Contents – Slide 2                                 Target Market Analysis – Slide 9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– Slide 3                             Market Mix (4Ps) – Slide 10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Overview – Slide 4                                  Cost – Slide 11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Legal Format – Slide 5                            Funding Requirements – Slide 12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Organisation Chart – Slide 6                  References – Slide 13                       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 – Slide 7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AB940C6-FACC-0D7D-7A6A-51CB2B17ABB9}"/>
              </a:ext>
            </a:extLst>
          </p:cNvPr>
          <p:cNvCxnSpPr>
            <a:cxnSpLocks/>
          </p:cNvCxnSpPr>
          <p:nvPr/>
        </p:nvCxnSpPr>
        <p:spPr>
          <a:xfrm>
            <a:off x="5780314" y="2220686"/>
            <a:ext cx="0" cy="24819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075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FCDA5-8A8A-3372-AF6F-963D5E0BA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247410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aim of my presentation today is to convince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investors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 my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business plan.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34E093-CE89-5A70-323F-66386E029EB1}"/>
              </a:ext>
            </a:extLst>
          </p:cNvPr>
          <p:cNvSpPr txBox="1"/>
          <p:nvPr/>
        </p:nvSpPr>
        <p:spPr>
          <a:xfrm>
            <a:off x="1108165" y="758952"/>
            <a:ext cx="36053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Slide 3-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0800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837CF-815E-ED00-000F-F985188DD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914" y="286603"/>
            <a:ext cx="10480766" cy="1450757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Slide 4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–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15433-D238-00B6-02A5-8AF08EA1BB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914" y="1845733"/>
            <a:ext cx="11604172" cy="4725663"/>
          </a:xfrm>
        </p:spPr>
        <p:txBody>
          <a:bodyPr>
            <a:normAutofit fontScale="92500"/>
          </a:bodyPr>
          <a:lstStyle/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An application that allows riders to connect with drivers through licensed operators.      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To provide simple, fast and affordable rides.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Licensed operators can benefit from higher demands and access to wider     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 audience without investing heavily in their own technology and marketing.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Safety, trust and reliability will remain the primary focus of the company.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The app will have a different range of security features such as; driver verification;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 live tracking; trip history and secure cashless payments options.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The business maintains the booking system, GPS tracking and payment system.</a:t>
            </a:r>
          </a:p>
          <a:p>
            <a:pPr marL="0" indent="0">
              <a:buClr>
                <a:schemeClr val="tx1"/>
              </a:buClr>
              <a:buNone/>
            </a:pPr>
            <a:endParaRPr lang="en-GB" sz="3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chemeClr val="tx1"/>
              </a:buCl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chemeClr val="tx1"/>
              </a:buCl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chemeClr val="tx1"/>
              </a:buCl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7434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CE923-A6BF-59F2-A2CF-4EFB08A14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3514" y="286603"/>
            <a:ext cx="10252166" cy="1450757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Slide – 5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Legal format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A4BBC-E1FD-F69B-285F-BB2575AED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2886" y="1845734"/>
            <a:ext cx="11419114" cy="4478866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Legal structure: Private limited company (Ltd)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Protection against personal liability if the business faces legal and financial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problems.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shareholders and business partners are more likely to trust and work with a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registered company.  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Expand into new cities and raise investors more easily.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Supports future growth by allowing the business to hire employees.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business is legally responsible for its assets and contracts, not the individuals.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5920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45798-2A50-FFD5-E64F-942ADEF66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Slide – 6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Chart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CC395-2B2B-2DDF-B737-68F5591F2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1737361"/>
            <a:ext cx="11094719" cy="48340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                                                        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CEO/Founder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Operations Managers             CTO/Tec Lead                </a:t>
            </a: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Marketing Manager  </a:t>
            </a:r>
          </a:p>
          <a:p>
            <a:pPr marL="0" indent="0">
              <a:buClr>
                <a:schemeClr val="tx1"/>
              </a:buClr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chemeClr val="tx1"/>
              </a:buCl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Partnerships managers           Mobile Developer        </a:t>
            </a: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Marketing Team</a:t>
            </a:r>
          </a:p>
          <a:p>
            <a:pPr marL="0" indent="0">
              <a:buClr>
                <a:schemeClr val="tx1"/>
              </a:buClr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chemeClr val="tx1"/>
              </a:buCl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Customer Support                   Backend Developer            </a:t>
            </a:r>
          </a:p>
          <a:p>
            <a:pPr marL="0" indent="0">
              <a:buClr>
                <a:schemeClr val="tx1"/>
              </a:buClr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chemeClr val="tx1"/>
              </a:buCl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Driver and Operator Coordinator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25B9C7E-64A7-05F2-D6D9-F2A400DD55D7}"/>
              </a:ext>
            </a:extLst>
          </p:cNvPr>
          <p:cNvCxnSpPr/>
          <p:nvPr/>
        </p:nvCxnSpPr>
        <p:spPr>
          <a:xfrm>
            <a:off x="6096000" y="2188028"/>
            <a:ext cx="0" cy="522515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EBCB75-50A4-3DED-AE99-D81D93C4B6C3}"/>
              </a:ext>
            </a:extLst>
          </p:cNvPr>
          <p:cNvCxnSpPr>
            <a:cxnSpLocks/>
          </p:cNvCxnSpPr>
          <p:nvPr/>
        </p:nvCxnSpPr>
        <p:spPr>
          <a:xfrm>
            <a:off x="4376056" y="2960914"/>
            <a:ext cx="751116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671FF0B-CB67-A705-D4A5-ADBEC42C7E17}"/>
              </a:ext>
            </a:extLst>
          </p:cNvPr>
          <p:cNvCxnSpPr>
            <a:cxnSpLocks/>
          </p:cNvCxnSpPr>
          <p:nvPr/>
        </p:nvCxnSpPr>
        <p:spPr>
          <a:xfrm>
            <a:off x="7478486" y="2960914"/>
            <a:ext cx="1012371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99A7064-FED0-0D14-2019-500547F87898}"/>
              </a:ext>
            </a:extLst>
          </p:cNvPr>
          <p:cNvCxnSpPr/>
          <p:nvPr/>
        </p:nvCxnSpPr>
        <p:spPr>
          <a:xfrm>
            <a:off x="2438400" y="3167742"/>
            <a:ext cx="0" cy="53340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DCF3108-5D54-3C50-EB94-26C7D6DC542D}"/>
              </a:ext>
            </a:extLst>
          </p:cNvPr>
          <p:cNvCxnSpPr/>
          <p:nvPr/>
        </p:nvCxnSpPr>
        <p:spPr>
          <a:xfrm>
            <a:off x="2438400" y="4201886"/>
            <a:ext cx="0" cy="53340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4F67F61-5048-C890-2E63-95581A5C02E0}"/>
              </a:ext>
            </a:extLst>
          </p:cNvPr>
          <p:cNvCxnSpPr/>
          <p:nvPr/>
        </p:nvCxnSpPr>
        <p:spPr>
          <a:xfrm>
            <a:off x="2438400" y="5203372"/>
            <a:ext cx="0" cy="642257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8AF64B7-5094-F110-E1A4-0DF538104DF1}"/>
              </a:ext>
            </a:extLst>
          </p:cNvPr>
          <p:cNvCxnSpPr/>
          <p:nvPr/>
        </p:nvCxnSpPr>
        <p:spPr>
          <a:xfrm>
            <a:off x="6096000" y="3162300"/>
            <a:ext cx="0" cy="53340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F28E5E9-4E45-5DC3-3557-44DAB1C2C296}"/>
              </a:ext>
            </a:extLst>
          </p:cNvPr>
          <p:cNvCxnSpPr/>
          <p:nvPr/>
        </p:nvCxnSpPr>
        <p:spPr>
          <a:xfrm>
            <a:off x="6096000" y="4201886"/>
            <a:ext cx="0" cy="53340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63A4A24-67AE-B6ED-117B-422C9071F730}"/>
              </a:ext>
            </a:extLst>
          </p:cNvPr>
          <p:cNvCxnSpPr/>
          <p:nvPr/>
        </p:nvCxnSpPr>
        <p:spPr>
          <a:xfrm>
            <a:off x="9710057" y="3162300"/>
            <a:ext cx="0" cy="53340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821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B4967FE-8208-4427-7412-9146C122126A}"/>
              </a:ext>
            </a:extLst>
          </p:cNvPr>
          <p:cNvCxnSpPr>
            <a:cxnSpLocks/>
          </p:cNvCxnSpPr>
          <p:nvPr/>
        </p:nvCxnSpPr>
        <p:spPr>
          <a:xfrm>
            <a:off x="1338943" y="1491343"/>
            <a:ext cx="945968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F15E18E-1BD8-A490-89D7-A8D04A945C8D}"/>
              </a:ext>
            </a:extLst>
          </p:cNvPr>
          <p:cNvSpPr txBox="1"/>
          <p:nvPr/>
        </p:nvSpPr>
        <p:spPr>
          <a:xfrm>
            <a:off x="762001" y="925286"/>
            <a:ext cx="99604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Slide 7 –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CFC9267-2388-BD6F-D8F8-D092F2902630}"/>
              </a:ext>
            </a:extLst>
          </p:cNvPr>
          <p:cNvSpPr txBox="1"/>
          <p:nvPr/>
        </p:nvSpPr>
        <p:spPr>
          <a:xfrm>
            <a:off x="762001" y="1589314"/>
            <a:ext cx="114300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Political: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Transport service are regulated by Transport for London (TfL) (TfL,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Changes in policies can affect pricing, licencing and operations (TfL, 2026).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living increase in demands for cheap transportation (ONS,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Inflations can affect rise in fares and reduce customer spending (ONS, 2025).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Requirement on fast booking, reliable drivers and safety (Statista (2025).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Technology usage continues to grow (Ofcom, 2025).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Technological: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business heavily relies on modern technology.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GPS Tracking, AI and digital payment improves quality (McKinsey &amp; Company, 2024). </a:t>
            </a:r>
          </a:p>
        </p:txBody>
      </p:sp>
    </p:spTree>
    <p:extLst>
      <p:ext uri="{BB962C8B-B14F-4D97-AF65-F5344CB8AC3E}">
        <p14:creationId xmlns:p14="http://schemas.microsoft.com/office/powerpoint/2010/main" val="306973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C5A6C-66EE-7934-5204-2686FC9CD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286" y="286603"/>
            <a:ext cx="10230394" cy="1450757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Slide – 8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PESTEL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24856-2F3D-9315-552D-5A31282881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286" y="1845733"/>
            <a:ext cx="11266714" cy="4816323"/>
          </a:xfrm>
        </p:spPr>
        <p:txBody>
          <a:bodyPr/>
          <a:lstStyle/>
          <a:p>
            <a:pPr marL="0" indent="0">
              <a:buClr>
                <a:schemeClr val="tx1"/>
              </a:buCl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Environmental: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Pressure to lower emission pushes the use of electric and low emission vehicles.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London highly promotes cleaner transportation through low emission initiatives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(Greater London Authority, 2025). 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Legal: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Comply with TfL regulations, consumer right laws, GDPA and employment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regulations (TfL, ICO, 2025)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Follow insurance regulations.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997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81931-6106-08BA-2430-80DB90186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7" y="286603"/>
            <a:ext cx="10437223" cy="1450757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Slide – 9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Target Market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BDB0F-0B97-72D8-F342-96878F78A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457" y="1845733"/>
            <a:ext cx="11473543" cy="4725664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Primary Target: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Professionals and commuters who regularly travel to work, aged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between 25 and 55 and uses smartphones.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Budget consciousness and aged between 18 and 25.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Tourist and Visitors: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Transport to airport, hotels and attractions.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Local's residents: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Require affordable alternative to traditional taxi’s and seek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occasional transportation.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Conclusion: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business will use digital advertising, social media marketing,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promotional campaigns, partnerships, customer feedback survey and memberships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offers.</a:t>
            </a:r>
          </a:p>
          <a:p>
            <a:pPr marL="0" indent="0">
              <a:buClr>
                <a:schemeClr val="tx1"/>
              </a:buCl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chemeClr val="tx1"/>
              </a:buCl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757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4257A-7D90-CB47-15D1-78AD5F882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286603"/>
            <a:ext cx="10502537" cy="1450757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Slide -10 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Marketing Mix (4Ps)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6D7C4-783D-6348-D6CC-BEA9C3392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143" y="1845733"/>
            <a:ext cx="11538857" cy="47256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Product: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Riders can view drivers and book rides in real time, fare estimates, GPS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tracking and secure digital payments.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Price: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Transparent pricing with no hidden charges, affordable fares, loyalty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programs, referral rewards, student discounts and memberships offers.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Place: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Company website and mobile application (iOS and Android). The service will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operate in Greater London before expanding to other cities.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Promotion: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Seasonal offers, new/old users offers, joint promotions with licensed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Operators and customer feedback programmes.</a:t>
            </a:r>
          </a:p>
        </p:txBody>
      </p:sp>
    </p:spTree>
    <p:extLst>
      <p:ext uri="{BB962C8B-B14F-4D97-AF65-F5344CB8AC3E}">
        <p14:creationId xmlns:p14="http://schemas.microsoft.com/office/powerpoint/2010/main" val="3753431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C1FA3E-6367-C0FE-89DC-FBE9EBC336CA}"/>
              </a:ext>
            </a:extLst>
          </p:cNvPr>
          <p:cNvSpPr txBox="1"/>
          <p:nvPr/>
        </p:nvSpPr>
        <p:spPr>
          <a:xfrm>
            <a:off x="375557" y="634034"/>
            <a:ext cx="28085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Slide – 11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6B2AC5-3DD4-7D8D-FD0B-A79BB657F7EC}"/>
              </a:ext>
            </a:extLst>
          </p:cNvPr>
          <p:cNvSpPr txBox="1"/>
          <p:nvPr/>
        </p:nvSpPr>
        <p:spPr>
          <a:xfrm>
            <a:off x="375557" y="1034144"/>
            <a:ext cx="114408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Total start up cost -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£47,550.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Total monthly cost -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£28,000.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Fixed cost -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£7,000.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Variable cost -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£21,000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(first month).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A075D1F-6530-DD6F-EB3F-E0EAEA07EE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1371506"/>
              </p:ext>
            </p:extLst>
          </p:nvPr>
        </p:nvGraphicFramePr>
        <p:xfrm>
          <a:off x="468086" y="2688166"/>
          <a:ext cx="11348358" cy="274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1194">
                  <a:extLst>
                    <a:ext uri="{9D8B030D-6E8A-4147-A177-3AD203B41FA5}">
                      <a16:colId xmlns:a16="http://schemas.microsoft.com/office/drawing/2014/main" val="4112144840"/>
                    </a:ext>
                  </a:extLst>
                </a:gridCol>
                <a:gridCol w="1621194">
                  <a:extLst>
                    <a:ext uri="{9D8B030D-6E8A-4147-A177-3AD203B41FA5}">
                      <a16:colId xmlns:a16="http://schemas.microsoft.com/office/drawing/2014/main" val="4288682428"/>
                    </a:ext>
                  </a:extLst>
                </a:gridCol>
                <a:gridCol w="1621194">
                  <a:extLst>
                    <a:ext uri="{9D8B030D-6E8A-4147-A177-3AD203B41FA5}">
                      <a16:colId xmlns:a16="http://schemas.microsoft.com/office/drawing/2014/main" val="1507215938"/>
                    </a:ext>
                  </a:extLst>
                </a:gridCol>
                <a:gridCol w="1621194">
                  <a:extLst>
                    <a:ext uri="{9D8B030D-6E8A-4147-A177-3AD203B41FA5}">
                      <a16:colId xmlns:a16="http://schemas.microsoft.com/office/drawing/2014/main" val="556686790"/>
                    </a:ext>
                  </a:extLst>
                </a:gridCol>
                <a:gridCol w="1621194">
                  <a:extLst>
                    <a:ext uri="{9D8B030D-6E8A-4147-A177-3AD203B41FA5}">
                      <a16:colId xmlns:a16="http://schemas.microsoft.com/office/drawing/2014/main" val="1805060488"/>
                    </a:ext>
                  </a:extLst>
                </a:gridCol>
                <a:gridCol w="1621194">
                  <a:extLst>
                    <a:ext uri="{9D8B030D-6E8A-4147-A177-3AD203B41FA5}">
                      <a16:colId xmlns:a16="http://schemas.microsoft.com/office/drawing/2014/main" val="3308830005"/>
                    </a:ext>
                  </a:extLst>
                </a:gridCol>
                <a:gridCol w="1621194">
                  <a:extLst>
                    <a:ext uri="{9D8B030D-6E8A-4147-A177-3AD203B41FA5}">
                      <a16:colId xmlns:a16="http://schemas.microsoft.com/office/drawing/2014/main" val="1021179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 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 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 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087805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81669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£21,000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£23,000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£28,000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£35,000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£43,000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52748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cost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£28,000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£35,000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£42,000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£57,000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74005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Revenue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£12,000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69873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Profit/lost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-£25,000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-£23,000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-£23,000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-£22,000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+£3,000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9357251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B9A6EC67-BA76-0081-055C-6DFA84C6E858}"/>
              </a:ext>
            </a:extLst>
          </p:cNvPr>
          <p:cNvSpPr txBox="1"/>
          <p:nvPr/>
        </p:nvSpPr>
        <p:spPr>
          <a:xfrm>
            <a:off x="468086" y="5393062"/>
            <a:ext cx="107224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Investment needed=Total startup cost+(operational cost-revenue up to breakeven point)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09C460A-5BB8-48C0-BBB0-8BE7786736CF}"/>
              </a:ext>
            </a:extLst>
          </p:cNvPr>
          <p:cNvSpPr txBox="1"/>
          <p:nvPr/>
        </p:nvSpPr>
        <p:spPr>
          <a:xfrm>
            <a:off x="468086" y="5396188"/>
            <a:ext cx="1362346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Total investment needed: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£170,550.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8679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B7F63-8C5B-FEA2-6680-394E875D0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Slide – 12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Funding Requirements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7D525-73CB-C2C0-6422-B333CFADB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1009"/>
            <a:ext cx="11094720" cy="4386877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company will require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£170,550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funding to develop the platform, market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service and cover operating expenses until the business reaches the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breakeven point.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Founder contribution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£20,000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Bank loan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£50,000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Friends and family investments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£25,000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Angel investors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£75,000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087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BD886-16B3-8CA9-12BC-55507EEEE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Slide – 13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C2B3D-A235-075F-F1E4-29E3C1A09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63126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Greater London Authority (2025),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Environmental and Transport Policies.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https://www.london.guv.org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(ICO)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Guide to UK GDPR.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https://www.ico.org.uk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McKinsey &amp; Company (2024),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Technology Trends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outlook 2024.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McKinsey &amp; Company.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Ofcom (2025)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Online National Report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https://www.Ofcom.org.uk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(2025)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Cost of Living Insights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https://www.ons.org.uk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Transport for London (TfL) (2026),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Licensing Information for Taxi and Private Hire Services. Available at: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https://www.tfl.guv.uk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Statista (2025) Ride Hailing and Transportation App Usage Statistics. Available at: https://www.statista.com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71396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c194a4bcb76794b26c4d9da8fc6490cd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23b610d3801fed5773dbd5680b9188c2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8AA3A612-F32C-4A44-A712-DBCE836B77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B9D79AE-81D2-47C3-A36E-B0A877AD17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560425E-FAAD-4159-9818-82AC1ACDC102}">
  <ds:schemaRefs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elements/1.1/"/>
    <ds:schemaRef ds:uri="http://purl.org/dc/terms/"/>
    <ds:schemaRef ds:uri="http://schemas.microsoft.com/office/infopath/2007/PartnerControls"/>
    <ds:schemaRef ds:uri="b4f9f7ee-5770-4a14-8925-17f3d16e50b7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2399</TotalTime>
  <Words>1112</Words>
  <Application>Microsoft Office PowerPoint</Application>
  <PresentationFormat>Widescreen</PresentationFormat>
  <Paragraphs>155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Calibri</vt:lpstr>
      <vt:lpstr>Calibri Light</vt:lpstr>
      <vt:lpstr>Retrospect</vt:lpstr>
      <vt:lpstr>Slide 1 - Title Page   Name: Abdus Sufan  Student ID: 2437819  Assignment Title: Individual Presentation Pitch  Module: Entrepreneurship &amp; Enterprise  Module Code: LCLM4006  Lecturer: Thomas    </vt:lpstr>
      <vt:lpstr>Slide 2 - Contents</vt:lpstr>
      <vt:lpstr>The aim of my presentation today is to convince investors for my business plan.</vt:lpstr>
      <vt:lpstr>Slide 4 – Overview </vt:lpstr>
      <vt:lpstr>Slide – 5 Legal format</vt:lpstr>
      <vt:lpstr>Slide – 6 Organisation Chart</vt:lpstr>
      <vt:lpstr>PowerPoint Presentation</vt:lpstr>
      <vt:lpstr>Slide – 8 PESTEL (cont.)</vt:lpstr>
      <vt:lpstr>Slide – 9 Target Market Analysis</vt:lpstr>
      <vt:lpstr>Slide -10  Marketing Mix (4Ps)</vt:lpstr>
      <vt:lpstr>PowerPoint Presentation</vt:lpstr>
      <vt:lpstr>Slide – 12 Funding Requirements</vt:lpstr>
      <vt:lpstr>Slide – 13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Abdus Sufan (2437819)</dc:creator>
  <cp:lastModifiedBy>Abdus Sufan (2437819)</cp:lastModifiedBy>
  <cp:revision>1</cp:revision>
  <dcterms:created xsi:type="dcterms:W3CDTF">2026-07-26T19:06:27Z</dcterms:created>
  <dcterms:modified xsi:type="dcterms:W3CDTF">2026-08-06T00:46:40Z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