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9D78CB-CC02-4C6B-AB2C-37ED28112190}" v="2" dt="2022-01-31T13:22:59.213"/>
    <p1510:client id="{4AB48B28-9F7E-45CC-82A5-1DAC79D8957B}" v="2" dt="2022-02-21T07:03:55.4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9" autoAdjust="0"/>
    <p:restoredTop sz="94660"/>
  </p:normalViewPr>
  <p:slideViewPr>
    <p:cSldViewPr snapToGrid="0">
      <p:cViewPr varScale="1">
        <p:scale>
          <a:sx n="41" d="100"/>
          <a:sy n="41" d="100"/>
        </p:scale>
        <p:origin x="54" y="120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189D78CB-CC02-4C6B-AB2C-37ED28112190}"/>
    <pc:docChg chg="modSld">
      <pc:chgData name="" userId="" providerId="" clId="Web-{189D78CB-CC02-4C6B-AB2C-37ED28112190}" dt="2022-01-31T13:22:59.213" v="1" actId="1076"/>
      <pc:docMkLst>
        <pc:docMk/>
      </pc:docMkLst>
      <pc:sldChg chg="modSp">
        <pc:chgData name="" userId="" providerId="" clId="Web-{189D78CB-CC02-4C6B-AB2C-37ED28112190}" dt="2022-01-31T13:22:59.213" v="1" actId="1076"/>
        <pc:sldMkLst>
          <pc:docMk/>
          <pc:sldMk cId="187890544" sldId="256"/>
        </pc:sldMkLst>
        <pc:picChg chg="mod">
          <ac:chgData name="" userId="" providerId="" clId="Web-{189D78CB-CC02-4C6B-AB2C-37ED28112190}" dt="2022-01-31T13:22:59.213" v="1" actId="1076"/>
          <ac:picMkLst>
            <pc:docMk/>
            <pc:sldMk cId="187890544" sldId="256"/>
            <ac:picMk id="5" creationId="{5DAD5A19-5754-4209-9A9D-DF97D3E86214}"/>
          </ac:picMkLst>
        </pc:picChg>
      </pc:sldChg>
    </pc:docChg>
  </pc:docChgLst>
  <pc:docChgLst>
    <pc:chgData name="Olajumoke Owolawase (2026205)" userId="S::2026205@student.uwtsd.ac.uk::55183b61-68a4-4f9b-8eda-469c1b9fd9ef" providerId="AD" clId="Web-{4AB48B28-9F7E-45CC-82A5-1DAC79D8957B}"/>
    <pc:docChg chg="mod modSld addMainMaster delMainMaster modMainMaster setSldSz">
      <pc:chgData name="Olajumoke Owolawase (2026205)" userId="S::2026205@student.uwtsd.ac.uk::55183b61-68a4-4f9b-8eda-469c1b9fd9ef" providerId="AD" clId="Web-{4AB48B28-9F7E-45CC-82A5-1DAC79D8957B}" dt="2022-02-21T07:03:55.487" v="1"/>
      <pc:docMkLst>
        <pc:docMk/>
      </pc:docMkLst>
      <pc:sldChg chg="modSp mod modClrScheme chgLayout">
        <pc:chgData name="Olajumoke Owolawase (2026205)" userId="S::2026205@student.uwtsd.ac.uk::55183b61-68a4-4f9b-8eda-469c1b9fd9ef" providerId="AD" clId="Web-{4AB48B28-9F7E-45CC-82A5-1DAC79D8957B}" dt="2022-02-21T07:03:55.487" v="1"/>
        <pc:sldMkLst>
          <pc:docMk/>
          <pc:sldMk cId="187890544" sldId="256"/>
        </pc:sldMkLst>
        <pc:spChg chg="mod">
          <ac:chgData name="Olajumoke Owolawase (2026205)" userId="S::2026205@student.uwtsd.ac.uk::55183b61-68a4-4f9b-8eda-469c1b9fd9ef" providerId="AD" clId="Web-{4AB48B28-9F7E-45CC-82A5-1DAC79D8957B}" dt="2022-02-21T07:03:55.346" v="0"/>
          <ac:spMkLst>
            <pc:docMk/>
            <pc:sldMk cId="187890544" sldId="256"/>
            <ac:spMk id="10" creationId="{42A4FC2C-047E-45A5-965D-8E1E3BF09BC6}"/>
          </ac:spMkLst>
        </pc:spChg>
        <pc:picChg chg="mod">
          <ac:chgData name="Olajumoke Owolawase (2026205)" userId="S::2026205@student.uwtsd.ac.uk::55183b61-68a4-4f9b-8eda-469c1b9fd9ef" providerId="AD" clId="Web-{4AB48B28-9F7E-45CC-82A5-1DAC79D8957B}" dt="2022-02-21T07:03:55.346" v="0"/>
          <ac:picMkLst>
            <pc:docMk/>
            <pc:sldMk cId="187890544" sldId="256"/>
            <ac:picMk id="5" creationId="{5DAD5A19-5754-4209-9A9D-DF97D3E86214}"/>
          </ac:picMkLst>
        </pc:picChg>
      </pc:sldChg>
      <pc:sldMasterChg chg="modSp del delSldLayout modSldLayout">
        <pc:chgData name="Olajumoke Owolawase (2026205)" userId="S::2026205@student.uwtsd.ac.uk::55183b61-68a4-4f9b-8eda-469c1b9fd9ef" providerId="AD" clId="Web-{4AB48B28-9F7E-45CC-82A5-1DAC79D8957B}" dt="2022-02-21T07:03:55.487" v="1"/>
        <pc:sldMasterMkLst>
          <pc:docMk/>
          <pc:sldMasterMk cId="1724043000" sldId="2147483648"/>
        </pc:sldMasterMkLst>
        <pc:spChg chg="mod">
          <ac:chgData name="Olajumoke Owolawase (2026205)" userId="S::2026205@student.uwtsd.ac.uk::55183b61-68a4-4f9b-8eda-469c1b9fd9ef" providerId="AD" clId="Web-{4AB48B28-9F7E-45CC-82A5-1DAC79D8957B}" dt="2022-02-21T07:03:55.346" v="0"/>
          <ac:spMkLst>
            <pc:docMk/>
            <pc:sldMasterMk cId="1724043000" sldId="2147483648"/>
            <ac:spMk id="2" creationId="{95DA9551-3B7D-4FC6-846A-AF613C18088D}"/>
          </ac:spMkLst>
        </pc:spChg>
        <pc:spChg chg="mod">
          <ac:chgData name="Olajumoke Owolawase (2026205)" userId="S::2026205@student.uwtsd.ac.uk::55183b61-68a4-4f9b-8eda-469c1b9fd9ef" providerId="AD" clId="Web-{4AB48B28-9F7E-45CC-82A5-1DAC79D8957B}" dt="2022-02-21T07:03:55.346" v="0"/>
          <ac:spMkLst>
            <pc:docMk/>
            <pc:sldMasterMk cId="1724043000" sldId="2147483648"/>
            <ac:spMk id="3" creationId="{CFEA1A6D-FC53-48F8-882D-3337DE18EAE3}"/>
          </ac:spMkLst>
        </pc:spChg>
        <pc:spChg chg="mod">
          <ac:chgData name="Olajumoke Owolawase (2026205)" userId="S::2026205@student.uwtsd.ac.uk::55183b61-68a4-4f9b-8eda-469c1b9fd9ef" providerId="AD" clId="Web-{4AB48B28-9F7E-45CC-82A5-1DAC79D8957B}" dt="2022-02-21T07:03:55.346" v="0"/>
          <ac:spMkLst>
            <pc:docMk/>
            <pc:sldMasterMk cId="1724043000" sldId="2147483648"/>
            <ac:spMk id="4" creationId="{30DB70D8-732C-4C26-B1EA-295525B50165}"/>
          </ac:spMkLst>
        </pc:spChg>
        <pc:spChg chg="mod">
          <ac:chgData name="Olajumoke Owolawase (2026205)" userId="S::2026205@student.uwtsd.ac.uk::55183b61-68a4-4f9b-8eda-469c1b9fd9ef" providerId="AD" clId="Web-{4AB48B28-9F7E-45CC-82A5-1DAC79D8957B}" dt="2022-02-21T07:03:55.346" v="0"/>
          <ac:spMkLst>
            <pc:docMk/>
            <pc:sldMasterMk cId="1724043000" sldId="2147483648"/>
            <ac:spMk id="5" creationId="{6CF0038E-B6F2-43A7-86EA-A863823DD077}"/>
          </ac:spMkLst>
        </pc:spChg>
        <pc:spChg chg="mod">
          <ac:chgData name="Olajumoke Owolawase (2026205)" userId="S::2026205@student.uwtsd.ac.uk::55183b61-68a4-4f9b-8eda-469c1b9fd9ef" providerId="AD" clId="Web-{4AB48B28-9F7E-45CC-82A5-1DAC79D8957B}" dt="2022-02-21T07:03:55.346" v="0"/>
          <ac:spMkLst>
            <pc:docMk/>
            <pc:sldMasterMk cId="1724043000" sldId="2147483648"/>
            <ac:spMk id="6" creationId="{67166278-8F9D-40BA-B249-C166FDD68BA0}"/>
          </ac:spMkLst>
        </pc:spChg>
        <pc:sldLayoutChg chg="modSp del">
          <pc:chgData name="Olajumoke Owolawase (2026205)" userId="S::2026205@student.uwtsd.ac.uk::55183b61-68a4-4f9b-8eda-469c1b9fd9ef" providerId="AD" clId="Web-{4AB48B28-9F7E-45CC-82A5-1DAC79D8957B}" dt="2022-02-21T07:03:55.487" v="1"/>
          <pc:sldLayoutMkLst>
            <pc:docMk/>
            <pc:sldMasterMk cId="1724043000" sldId="2147483648"/>
            <pc:sldLayoutMk cId="1130729181" sldId="2147483649"/>
          </pc:sldLayoutMkLst>
          <pc:spChg chg="mod">
            <ac:chgData name="Olajumoke Owolawase (2026205)" userId="S::2026205@student.uwtsd.ac.uk::55183b61-68a4-4f9b-8eda-469c1b9fd9ef" providerId="AD" clId="Web-{4AB48B28-9F7E-45CC-82A5-1DAC79D8957B}" dt="2022-02-21T07:03:55.346" v="0"/>
            <ac:spMkLst>
              <pc:docMk/>
              <pc:sldMasterMk cId="1724043000" sldId="2147483648"/>
              <pc:sldLayoutMk cId="1130729181" sldId="2147483649"/>
              <ac:spMk id="2" creationId="{50BD817E-DF21-4158-8009-5D31F5116F3B}"/>
            </ac:spMkLst>
          </pc:spChg>
          <pc:spChg chg="mod">
            <ac:chgData name="Olajumoke Owolawase (2026205)" userId="S::2026205@student.uwtsd.ac.uk::55183b61-68a4-4f9b-8eda-469c1b9fd9ef" providerId="AD" clId="Web-{4AB48B28-9F7E-45CC-82A5-1DAC79D8957B}" dt="2022-02-21T07:03:55.346" v="0"/>
            <ac:spMkLst>
              <pc:docMk/>
              <pc:sldMasterMk cId="1724043000" sldId="2147483648"/>
              <pc:sldLayoutMk cId="1130729181" sldId="2147483649"/>
              <ac:spMk id="3" creationId="{F257A2F2-5139-4053-A67F-0DFCE33ABCBE}"/>
            </ac:spMkLst>
          </pc:spChg>
        </pc:sldLayoutChg>
        <pc:sldLayoutChg chg="del">
          <pc:chgData name="Olajumoke Owolawase (2026205)" userId="S::2026205@student.uwtsd.ac.uk::55183b61-68a4-4f9b-8eda-469c1b9fd9ef" providerId="AD" clId="Web-{4AB48B28-9F7E-45CC-82A5-1DAC79D8957B}" dt="2022-02-21T07:03:55.487" v="1"/>
          <pc:sldLayoutMkLst>
            <pc:docMk/>
            <pc:sldMasterMk cId="1724043000" sldId="2147483648"/>
            <pc:sldLayoutMk cId="4148661590" sldId="2147483650"/>
          </pc:sldLayoutMkLst>
        </pc:sldLayoutChg>
        <pc:sldLayoutChg chg="modSp del">
          <pc:chgData name="Olajumoke Owolawase (2026205)" userId="S::2026205@student.uwtsd.ac.uk::55183b61-68a4-4f9b-8eda-469c1b9fd9ef" providerId="AD" clId="Web-{4AB48B28-9F7E-45CC-82A5-1DAC79D8957B}" dt="2022-02-21T07:03:55.487" v="1"/>
          <pc:sldLayoutMkLst>
            <pc:docMk/>
            <pc:sldMasterMk cId="1724043000" sldId="2147483648"/>
            <pc:sldLayoutMk cId="2838179279" sldId="2147483651"/>
          </pc:sldLayoutMkLst>
          <pc:spChg chg="mod">
            <ac:chgData name="Olajumoke Owolawase (2026205)" userId="S::2026205@student.uwtsd.ac.uk::55183b61-68a4-4f9b-8eda-469c1b9fd9ef" providerId="AD" clId="Web-{4AB48B28-9F7E-45CC-82A5-1DAC79D8957B}" dt="2022-02-21T07:03:55.346" v="0"/>
            <ac:spMkLst>
              <pc:docMk/>
              <pc:sldMasterMk cId="1724043000" sldId="2147483648"/>
              <pc:sldLayoutMk cId="2838179279" sldId="2147483651"/>
              <ac:spMk id="2" creationId="{33EF34DB-1240-4106-BFD8-AC4925E48B21}"/>
            </ac:spMkLst>
          </pc:spChg>
          <pc:spChg chg="mod">
            <ac:chgData name="Olajumoke Owolawase (2026205)" userId="S::2026205@student.uwtsd.ac.uk::55183b61-68a4-4f9b-8eda-469c1b9fd9ef" providerId="AD" clId="Web-{4AB48B28-9F7E-45CC-82A5-1DAC79D8957B}" dt="2022-02-21T07:03:55.346" v="0"/>
            <ac:spMkLst>
              <pc:docMk/>
              <pc:sldMasterMk cId="1724043000" sldId="2147483648"/>
              <pc:sldLayoutMk cId="2838179279" sldId="2147483651"/>
              <ac:spMk id="3" creationId="{B4945E61-A55A-44CC-96F5-0129501791ED}"/>
            </ac:spMkLst>
          </pc:spChg>
        </pc:sldLayoutChg>
        <pc:sldLayoutChg chg="modSp del">
          <pc:chgData name="Olajumoke Owolawase (2026205)" userId="S::2026205@student.uwtsd.ac.uk::55183b61-68a4-4f9b-8eda-469c1b9fd9ef" providerId="AD" clId="Web-{4AB48B28-9F7E-45CC-82A5-1DAC79D8957B}" dt="2022-02-21T07:03:55.487" v="1"/>
          <pc:sldLayoutMkLst>
            <pc:docMk/>
            <pc:sldMasterMk cId="1724043000" sldId="2147483648"/>
            <pc:sldLayoutMk cId="2641519014" sldId="2147483652"/>
          </pc:sldLayoutMkLst>
          <pc:spChg chg="mod">
            <ac:chgData name="Olajumoke Owolawase (2026205)" userId="S::2026205@student.uwtsd.ac.uk::55183b61-68a4-4f9b-8eda-469c1b9fd9ef" providerId="AD" clId="Web-{4AB48B28-9F7E-45CC-82A5-1DAC79D8957B}" dt="2022-02-21T07:03:55.346" v="0"/>
            <ac:spMkLst>
              <pc:docMk/>
              <pc:sldMasterMk cId="1724043000" sldId="2147483648"/>
              <pc:sldLayoutMk cId="2641519014" sldId="2147483652"/>
              <ac:spMk id="3" creationId="{BBDE265B-8860-4671-90F5-91F4983D73EF}"/>
            </ac:spMkLst>
          </pc:spChg>
          <pc:spChg chg="mod">
            <ac:chgData name="Olajumoke Owolawase (2026205)" userId="S::2026205@student.uwtsd.ac.uk::55183b61-68a4-4f9b-8eda-469c1b9fd9ef" providerId="AD" clId="Web-{4AB48B28-9F7E-45CC-82A5-1DAC79D8957B}" dt="2022-02-21T07:03:55.346" v="0"/>
            <ac:spMkLst>
              <pc:docMk/>
              <pc:sldMasterMk cId="1724043000" sldId="2147483648"/>
              <pc:sldLayoutMk cId="2641519014" sldId="2147483652"/>
              <ac:spMk id="4" creationId="{6FE5FC6D-3FC8-46A6-8D4A-967D284F9D75}"/>
            </ac:spMkLst>
          </pc:spChg>
        </pc:sldLayoutChg>
        <pc:sldLayoutChg chg="modSp del">
          <pc:chgData name="Olajumoke Owolawase (2026205)" userId="S::2026205@student.uwtsd.ac.uk::55183b61-68a4-4f9b-8eda-469c1b9fd9ef" providerId="AD" clId="Web-{4AB48B28-9F7E-45CC-82A5-1DAC79D8957B}" dt="2022-02-21T07:03:55.487" v="1"/>
          <pc:sldLayoutMkLst>
            <pc:docMk/>
            <pc:sldMasterMk cId="1724043000" sldId="2147483648"/>
            <pc:sldLayoutMk cId="394670150" sldId="2147483653"/>
          </pc:sldLayoutMkLst>
          <pc:spChg chg="mod">
            <ac:chgData name="Olajumoke Owolawase (2026205)" userId="S::2026205@student.uwtsd.ac.uk::55183b61-68a4-4f9b-8eda-469c1b9fd9ef" providerId="AD" clId="Web-{4AB48B28-9F7E-45CC-82A5-1DAC79D8957B}" dt="2022-02-21T07:03:55.346" v="0"/>
            <ac:spMkLst>
              <pc:docMk/>
              <pc:sldMasterMk cId="1724043000" sldId="2147483648"/>
              <pc:sldLayoutMk cId="394670150" sldId="2147483653"/>
              <ac:spMk id="2" creationId="{46451D41-53D3-470C-8B3B-FC62C8ABE3CB}"/>
            </ac:spMkLst>
          </pc:spChg>
          <pc:spChg chg="mod">
            <ac:chgData name="Olajumoke Owolawase (2026205)" userId="S::2026205@student.uwtsd.ac.uk::55183b61-68a4-4f9b-8eda-469c1b9fd9ef" providerId="AD" clId="Web-{4AB48B28-9F7E-45CC-82A5-1DAC79D8957B}" dt="2022-02-21T07:03:55.346" v="0"/>
            <ac:spMkLst>
              <pc:docMk/>
              <pc:sldMasterMk cId="1724043000" sldId="2147483648"/>
              <pc:sldLayoutMk cId="394670150" sldId="2147483653"/>
              <ac:spMk id="3" creationId="{71445FAD-704F-48E1-B51B-1942DF27FD22}"/>
            </ac:spMkLst>
          </pc:spChg>
          <pc:spChg chg="mod">
            <ac:chgData name="Olajumoke Owolawase (2026205)" userId="S::2026205@student.uwtsd.ac.uk::55183b61-68a4-4f9b-8eda-469c1b9fd9ef" providerId="AD" clId="Web-{4AB48B28-9F7E-45CC-82A5-1DAC79D8957B}" dt="2022-02-21T07:03:55.346" v="0"/>
            <ac:spMkLst>
              <pc:docMk/>
              <pc:sldMasterMk cId="1724043000" sldId="2147483648"/>
              <pc:sldLayoutMk cId="394670150" sldId="2147483653"/>
              <ac:spMk id="4" creationId="{FD23C79B-22A7-45A6-B2FB-ED012D8D3383}"/>
            </ac:spMkLst>
          </pc:spChg>
          <pc:spChg chg="mod">
            <ac:chgData name="Olajumoke Owolawase (2026205)" userId="S::2026205@student.uwtsd.ac.uk::55183b61-68a4-4f9b-8eda-469c1b9fd9ef" providerId="AD" clId="Web-{4AB48B28-9F7E-45CC-82A5-1DAC79D8957B}" dt="2022-02-21T07:03:55.346" v="0"/>
            <ac:spMkLst>
              <pc:docMk/>
              <pc:sldMasterMk cId="1724043000" sldId="2147483648"/>
              <pc:sldLayoutMk cId="394670150" sldId="2147483653"/>
              <ac:spMk id="5" creationId="{75B99440-6FF1-4135-97E2-036DE139399E}"/>
            </ac:spMkLst>
          </pc:spChg>
          <pc:spChg chg="mod">
            <ac:chgData name="Olajumoke Owolawase (2026205)" userId="S::2026205@student.uwtsd.ac.uk::55183b61-68a4-4f9b-8eda-469c1b9fd9ef" providerId="AD" clId="Web-{4AB48B28-9F7E-45CC-82A5-1DAC79D8957B}" dt="2022-02-21T07:03:55.346" v="0"/>
            <ac:spMkLst>
              <pc:docMk/>
              <pc:sldMasterMk cId="1724043000" sldId="2147483648"/>
              <pc:sldLayoutMk cId="394670150" sldId="2147483653"/>
              <ac:spMk id="6" creationId="{0E7DD75C-B6BB-4F5B-8012-53C8827CFC54}"/>
            </ac:spMkLst>
          </pc:spChg>
        </pc:sldLayoutChg>
        <pc:sldLayoutChg chg="del">
          <pc:chgData name="Olajumoke Owolawase (2026205)" userId="S::2026205@student.uwtsd.ac.uk::55183b61-68a4-4f9b-8eda-469c1b9fd9ef" providerId="AD" clId="Web-{4AB48B28-9F7E-45CC-82A5-1DAC79D8957B}" dt="2022-02-21T07:03:55.487" v="1"/>
          <pc:sldLayoutMkLst>
            <pc:docMk/>
            <pc:sldMasterMk cId="1724043000" sldId="2147483648"/>
            <pc:sldLayoutMk cId="1133996607" sldId="2147483654"/>
          </pc:sldLayoutMkLst>
        </pc:sldLayoutChg>
        <pc:sldLayoutChg chg="del">
          <pc:chgData name="Olajumoke Owolawase (2026205)" userId="S::2026205@student.uwtsd.ac.uk::55183b61-68a4-4f9b-8eda-469c1b9fd9ef" providerId="AD" clId="Web-{4AB48B28-9F7E-45CC-82A5-1DAC79D8957B}" dt="2022-02-21T07:03:55.487" v="1"/>
          <pc:sldLayoutMkLst>
            <pc:docMk/>
            <pc:sldMasterMk cId="1724043000" sldId="2147483648"/>
            <pc:sldLayoutMk cId="3937408799" sldId="2147483655"/>
          </pc:sldLayoutMkLst>
        </pc:sldLayoutChg>
        <pc:sldLayoutChg chg="modSp del">
          <pc:chgData name="Olajumoke Owolawase (2026205)" userId="S::2026205@student.uwtsd.ac.uk::55183b61-68a4-4f9b-8eda-469c1b9fd9ef" providerId="AD" clId="Web-{4AB48B28-9F7E-45CC-82A5-1DAC79D8957B}" dt="2022-02-21T07:03:55.487" v="1"/>
          <pc:sldLayoutMkLst>
            <pc:docMk/>
            <pc:sldMasterMk cId="1724043000" sldId="2147483648"/>
            <pc:sldLayoutMk cId="3180557482" sldId="2147483656"/>
          </pc:sldLayoutMkLst>
          <pc:spChg chg="mod">
            <ac:chgData name="Olajumoke Owolawase (2026205)" userId="S::2026205@student.uwtsd.ac.uk::55183b61-68a4-4f9b-8eda-469c1b9fd9ef" providerId="AD" clId="Web-{4AB48B28-9F7E-45CC-82A5-1DAC79D8957B}" dt="2022-02-21T07:03:55.346" v="0"/>
            <ac:spMkLst>
              <pc:docMk/>
              <pc:sldMasterMk cId="1724043000" sldId="2147483648"/>
              <pc:sldLayoutMk cId="3180557482" sldId="2147483656"/>
              <ac:spMk id="2" creationId="{AE5378B3-58B5-4471-8940-B5CFD19A4632}"/>
            </ac:spMkLst>
          </pc:spChg>
          <pc:spChg chg="mod">
            <ac:chgData name="Olajumoke Owolawase (2026205)" userId="S::2026205@student.uwtsd.ac.uk::55183b61-68a4-4f9b-8eda-469c1b9fd9ef" providerId="AD" clId="Web-{4AB48B28-9F7E-45CC-82A5-1DAC79D8957B}" dt="2022-02-21T07:03:55.346" v="0"/>
            <ac:spMkLst>
              <pc:docMk/>
              <pc:sldMasterMk cId="1724043000" sldId="2147483648"/>
              <pc:sldLayoutMk cId="3180557482" sldId="2147483656"/>
              <ac:spMk id="3" creationId="{D891AD50-9819-4F5B-BFBE-FD2C7BDFCAFD}"/>
            </ac:spMkLst>
          </pc:spChg>
          <pc:spChg chg="mod">
            <ac:chgData name="Olajumoke Owolawase (2026205)" userId="S::2026205@student.uwtsd.ac.uk::55183b61-68a4-4f9b-8eda-469c1b9fd9ef" providerId="AD" clId="Web-{4AB48B28-9F7E-45CC-82A5-1DAC79D8957B}" dt="2022-02-21T07:03:55.346" v="0"/>
            <ac:spMkLst>
              <pc:docMk/>
              <pc:sldMasterMk cId="1724043000" sldId="2147483648"/>
              <pc:sldLayoutMk cId="3180557482" sldId="2147483656"/>
              <ac:spMk id="4" creationId="{D1632207-6964-4E1F-AE9F-8A284694F1F1}"/>
            </ac:spMkLst>
          </pc:spChg>
        </pc:sldLayoutChg>
        <pc:sldLayoutChg chg="modSp del">
          <pc:chgData name="Olajumoke Owolawase (2026205)" userId="S::2026205@student.uwtsd.ac.uk::55183b61-68a4-4f9b-8eda-469c1b9fd9ef" providerId="AD" clId="Web-{4AB48B28-9F7E-45CC-82A5-1DAC79D8957B}" dt="2022-02-21T07:03:55.487" v="1"/>
          <pc:sldLayoutMkLst>
            <pc:docMk/>
            <pc:sldMasterMk cId="1724043000" sldId="2147483648"/>
            <pc:sldLayoutMk cId="3681400351" sldId="2147483657"/>
          </pc:sldLayoutMkLst>
          <pc:spChg chg="mod">
            <ac:chgData name="Olajumoke Owolawase (2026205)" userId="S::2026205@student.uwtsd.ac.uk::55183b61-68a4-4f9b-8eda-469c1b9fd9ef" providerId="AD" clId="Web-{4AB48B28-9F7E-45CC-82A5-1DAC79D8957B}" dt="2022-02-21T07:03:55.346" v="0"/>
            <ac:spMkLst>
              <pc:docMk/>
              <pc:sldMasterMk cId="1724043000" sldId="2147483648"/>
              <pc:sldLayoutMk cId="3681400351" sldId="2147483657"/>
              <ac:spMk id="2" creationId="{708146BB-E553-44AF-8E73-C3EBF24B2612}"/>
            </ac:spMkLst>
          </pc:spChg>
          <pc:spChg chg="mod">
            <ac:chgData name="Olajumoke Owolawase (2026205)" userId="S::2026205@student.uwtsd.ac.uk::55183b61-68a4-4f9b-8eda-469c1b9fd9ef" providerId="AD" clId="Web-{4AB48B28-9F7E-45CC-82A5-1DAC79D8957B}" dt="2022-02-21T07:03:55.346" v="0"/>
            <ac:spMkLst>
              <pc:docMk/>
              <pc:sldMasterMk cId="1724043000" sldId="2147483648"/>
              <pc:sldLayoutMk cId="3681400351" sldId="2147483657"/>
              <ac:spMk id="3" creationId="{F7848DB5-A2E4-4374-A055-8B7B94C6D51D}"/>
            </ac:spMkLst>
          </pc:spChg>
          <pc:spChg chg="mod">
            <ac:chgData name="Olajumoke Owolawase (2026205)" userId="S::2026205@student.uwtsd.ac.uk::55183b61-68a4-4f9b-8eda-469c1b9fd9ef" providerId="AD" clId="Web-{4AB48B28-9F7E-45CC-82A5-1DAC79D8957B}" dt="2022-02-21T07:03:55.346" v="0"/>
            <ac:spMkLst>
              <pc:docMk/>
              <pc:sldMasterMk cId="1724043000" sldId="2147483648"/>
              <pc:sldLayoutMk cId="3681400351" sldId="2147483657"/>
              <ac:spMk id="4" creationId="{2C3404FE-C96E-4000-8C58-3C75BB927404}"/>
            </ac:spMkLst>
          </pc:spChg>
        </pc:sldLayoutChg>
        <pc:sldLayoutChg chg="del">
          <pc:chgData name="Olajumoke Owolawase (2026205)" userId="S::2026205@student.uwtsd.ac.uk::55183b61-68a4-4f9b-8eda-469c1b9fd9ef" providerId="AD" clId="Web-{4AB48B28-9F7E-45CC-82A5-1DAC79D8957B}" dt="2022-02-21T07:03:55.487" v="1"/>
          <pc:sldLayoutMkLst>
            <pc:docMk/>
            <pc:sldMasterMk cId="1724043000" sldId="2147483648"/>
            <pc:sldLayoutMk cId="1976738873" sldId="2147483658"/>
          </pc:sldLayoutMkLst>
        </pc:sldLayoutChg>
        <pc:sldLayoutChg chg="modSp del">
          <pc:chgData name="Olajumoke Owolawase (2026205)" userId="S::2026205@student.uwtsd.ac.uk::55183b61-68a4-4f9b-8eda-469c1b9fd9ef" providerId="AD" clId="Web-{4AB48B28-9F7E-45CC-82A5-1DAC79D8957B}" dt="2022-02-21T07:03:55.487" v="1"/>
          <pc:sldLayoutMkLst>
            <pc:docMk/>
            <pc:sldMasterMk cId="1724043000" sldId="2147483648"/>
            <pc:sldLayoutMk cId="579217046" sldId="2147483659"/>
          </pc:sldLayoutMkLst>
          <pc:spChg chg="mod">
            <ac:chgData name="Olajumoke Owolawase (2026205)" userId="S::2026205@student.uwtsd.ac.uk::55183b61-68a4-4f9b-8eda-469c1b9fd9ef" providerId="AD" clId="Web-{4AB48B28-9F7E-45CC-82A5-1DAC79D8957B}" dt="2022-02-21T07:03:55.346" v="0"/>
            <ac:spMkLst>
              <pc:docMk/>
              <pc:sldMasterMk cId="1724043000" sldId="2147483648"/>
              <pc:sldLayoutMk cId="579217046" sldId="2147483659"/>
              <ac:spMk id="2" creationId="{867135EE-B6CC-47FC-9D2E-8E07856FE4AC}"/>
            </ac:spMkLst>
          </pc:spChg>
          <pc:spChg chg="mod">
            <ac:chgData name="Olajumoke Owolawase (2026205)" userId="S::2026205@student.uwtsd.ac.uk::55183b61-68a4-4f9b-8eda-469c1b9fd9ef" providerId="AD" clId="Web-{4AB48B28-9F7E-45CC-82A5-1DAC79D8957B}" dt="2022-02-21T07:03:55.346" v="0"/>
            <ac:spMkLst>
              <pc:docMk/>
              <pc:sldMasterMk cId="1724043000" sldId="2147483648"/>
              <pc:sldLayoutMk cId="579217046" sldId="2147483659"/>
              <ac:spMk id="3" creationId="{35228B6A-A79A-4BC7-92CC-6DB97A831745}"/>
            </ac:spMkLst>
          </pc:spChg>
        </pc:sldLayoutChg>
      </pc:sldMasterChg>
      <pc:sldMasterChg chg="add addSldLayout modSldLayout">
        <pc:chgData name="Olajumoke Owolawase (2026205)" userId="S::2026205@student.uwtsd.ac.uk::55183b61-68a4-4f9b-8eda-469c1b9fd9ef" providerId="AD" clId="Web-{4AB48B28-9F7E-45CC-82A5-1DAC79D8957B}" dt="2022-02-21T07:03:55.487" v="1"/>
        <pc:sldMasterMkLst>
          <pc:docMk/>
          <pc:sldMasterMk cId="2122925383" sldId="2147483660"/>
        </pc:sldMasterMkLst>
        <pc:sldLayoutChg chg="add mod replId">
          <pc:chgData name="Olajumoke Owolawase (2026205)" userId="S::2026205@student.uwtsd.ac.uk::55183b61-68a4-4f9b-8eda-469c1b9fd9ef" providerId="AD" clId="Web-{4AB48B28-9F7E-45CC-82A5-1DAC79D8957B}" dt="2022-02-21T07:03:55.487" v="1"/>
          <pc:sldLayoutMkLst>
            <pc:docMk/>
            <pc:sldMasterMk cId="2122925383" sldId="2147483660"/>
            <pc:sldLayoutMk cId="574686547" sldId="2147483661"/>
          </pc:sldLayoutMkLst>
        </pc:sldLayoutChg>
        <pc:sldLayoutChg chg="add mod replId">
          <pc:chgData name="Olajumoke Owolawase (2026205)" userId="S::2026205@student.uwtsd.ac.uk::55183b61-68a4-4f9b-8eda-469c1b9fd9ef" providerId="AD" clId="Web-{4AB48B28-9F7E-45CC-82A5-1DAC79D8957B}" dt="2022-02-21T07:03:55.487" v="1"/>
          <pc:sldLayoutMkLst>
            <pc:docMk/>
            <pc:sldMasterMk cId="2122925383" sldId="2147483660"/>
            <pc:sldLayoutMk cId="2676708846" sldId="2147483662"/>
          </pc:sldLayoutMkLst>
        </pc:sldLayoutChg>
        <pc:sldLayoutChg chg="add mod replId">
          <pc:chgData name="Olajumoke Owolawase (2026205)" userId="S::2026205@student.uwtsd.ac.uk::55183b61-68a4-4f9b-8eda-469c1b9fd9ef" providerId="AD" clId="Web-{4AB48B28-9F7E-45CC-82A5-1DAC79D8957B}" dt="2022-02-21T07:03:55.487" v="1"/>
          <pc:sldLayoutMkLst>
            <pc:docMk/>
            <pc:sldMasterMk cId="2122925383" sldId="2147483660"/>
            <pc:sldLayoutMk cId="1534507670" sldId="2147483663"/>
          </pc:sldLayoutMkLst>
        </pc:sldLayoutChg>
        <pc:sldLayoutChg chg="add mod replId">
          <pc:chgData name="Olajumoke Owolawase (2026205)" userId="S::2026205@student.uwtsd.ac.uk::55183b61-68a4-4f9b-8eda-469c1b9fd9ef" providerId="AD" clId="Web-{4AB48B28-9F7E-45CC-82A5-1DAC79D8957B}" dt="2022-02-21T07:03:55.487" v="1"/>
          <pc:sldLayoutMkLst>
            <pc:docMk/>
            <pc:sldMasterMk cId="2122925383" sldId="2147483660"/>
            <pc:sldLayoutMk cId="1377310115" sldId="2147483664"/>
          </pc:sldLayoutMkLst>
        </pc:sldLayoutChg>
        <pc:sldLayoutChg chg="add mod replId">
          <pc:chgData name="Olajumoke Owolawase (2026205)" userId="S::2026205@student.uwtsd.ac.uk::55183b61-68a4-4f9b-8eda-469c1b9fd9ef" providerId="AD" clId="Web-{4AB48B28-9F7E-45CC-82A5-1DAC79D8957B}" dt="2022-02-21T07:03:55.487" v="1"/>
          <pc:sldLayoutMkLst>
            <pc:docMk/>
            <pc:sldMasterMk cId="2122925383" sldId="2147483660"/>
            <pc:sldLayoutMk cId="1113016770" sldId="2147483665"/>
          </pc:sldLayoutMkLst>
        </pc:sldLayoutChg>
        <pc:sldLayoutChg chg="add mod replId">
          <pc:chgData name="Olajumoke Owolawase (2026205)" userId="S::2026205@student.uwtsd.ac.uk::55183b61-68a4-4f9b-8eda-469c1b9fd9ef" providerId="AD" clId="Web-{4AB48B28-9F7E-45CC-82A5-1DAC79D8957B}" dt="2022-02-21T07:03:55.487" v="1"/>
          <pc:sldLayoutMkLst>
            <pc:docMk/>
            <pc:sldMasterMk cId="2122925383" sldId="2147483660"/>
            <pc:sldLayoutMk cId="2475104354" sldId="2147483666"/>
          </pc:sldLayoutMkLst>
        </pc:sldLayoutChg>
        <pc:sldLayoutChg chg="add mod replId">
          <pc:chgData name="Olajumoke Owolawase (2026205)" userId="S::2026205@student.uwtsd.ac.uk::55183b61-68a4-4f9b-8eda-469c1b9fd9ef" providerId="AD" clId="Web-{4AB48B28-9F7E-45CC-82A5-1DAC79D8957B}" dt="2022-02-21T07:03:55.487" v="1"/>
          <pc:sldLayoutMkLst>
            <pc:docMk/>
            <pc:sldMasterMk cId="2122925383" sldId="2147483660"/>
            <pc:sldLayoutMk cId="2110489580" sldId="2147483667"/>
          </pc:sldLayoutMkLst>
        </pc:sldLayoutChg>
        <pc:sldLayoutChg chg="add mod replId">
          <pc:chgData name="Olajumoke Owolawase (2026205)" userId="S::2026205@student.uwtsd.ac.uk::55183b61-68a4-4f9b-8eda-469c1b9fd9ef" providerId="AD" clId="Web-{4AB48B28-9F7E-45CC-82A5-1DAC79D8957B}" dt="2022-02-21T07:03:55.487" v="1"/>
          <pc:sldLayoutMkLst>
            <pc:docMk/>
            <pc:sldMasterMk cId="2122925383" sldId="2147483660"/>
            <pc:sldLayoutMk cId="3376900570" sldId="2147483668"/>
          </pc:sldLayoutMkLst>
        </pc:sldLayoutChg>
        <pc:sldLayoutChg chg="add mod replId">
          <pc:chgData name="Olajumoke Owolawase (2026205)" userId="S::2026205@student.uwtsd.ac.uk::55183b61-68a4-4f9b-8eda-469c1b9fd9ef" providerId="AD" clId="Web-{4AB48B28-9F7E-45CC-82A5-1DAC79D8957B}" dt="2022-02-21T07:03:55.487" v="1"/>
          <pc:sldLayoutMkLst>
            <pc:docMk/>
            <pc:sldMasterMk cId="2122925383" sldId="2147483660"/>
            <pc:sldLayoutMk cId="1491204211" sldId="2147483669"/>
          </pc:sldLayoutMkLst>
        </pc:sldLayoutChg>
        <pc:sldLayoutChg chg="add mod replId">
          <pc:chgData name="Olajumoke Owolawase (2026205)" userId="S::2026205@student.uwtsd.ac.uk::55183b61-68a4-4f9b-8eda-469c1b9fd9ef" providerId="AD" clId="Web-{4AB48B28-9F7E-45CC-82A5-1DAC79D8957B}" dt="2022-02-21T07:03:55.487" v="1"/>
          <pc:sldLayoutMkLst>
            <pc:docMk/>
            <pc:sldMasterMk cId="2122925383" sldId="2147483660"/>
            <pc:sldLayoutMk cId="2588117028" sldId="2147483670"/>
          </pc:sldLayoutMkLst>
        </pc:sldLayoutChg>
        <pc:sldLayoutChg chg="add mod replId">
          <pc:chgData name="Olajumoke Owolawase (2026205)" userId="S::2026205@student.uwtsd.ac.uk::55183b61-68a4-4f9b-8eda-469c1b9fd9ef" providerId="AD" clId="Web-{4AB48B28-9F7E-45CC-82A5-1DAC79D8957B}" dt="2022-02-21T07:03:55.487" v="1"/>
          <pc:sldLayoutMkLst>
            <pc:docMk/>
            <pc:sldMasterMk cId="2122925383" sldId="2147483660"/>
            <pc:sldLayoutMk cId="3027458050" sldId="214748367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4686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67088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4507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7310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30167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5104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0489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6900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12042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81170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74580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2925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857250"/>
            <a:ext cx="9141714" cy="5143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350"/>
          </a:p>
        </p:txBody>
      </p:sp>
      <p:pic>
        <p:nvPicPr>
          <p:cNvPr id="5" name="Picture 4" descr="Diagram&#10;&#10;Description automatically generated with low confidence">
            <a:extLst>
              <a:ext uri="{FF2B5EF4-FFF2-40B4-BE49-F238E27FC236}">
                <a16:creationId xmlns:a16="http://schemas.microsoft.com/office/drawing/2014/main" id="{5DAD5A19-5754-4209-9A9D-DF97D3E8621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866"/>
          <a:stretch/>
        </p:blipFill>
        <p:spPr>
          <a:xfrm>
            <a:off x="-3325" y="933474"/>
            <a:ext cx="8848725" cy="4884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8905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4243a2f-f39c-4e43-9810-58f2f548e0d4">
      <Terms xmlns="http://schemas.microsoft.com/office/infopath/2007/PartnerControls"/>
    </lcf76f155ced4ddcb4097134ff3c332f>
    <TaxCatchAll xmlns="32cf4773-4f40-40c5-b712-949156571374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B20D8D9EE02948A6C40859CF0F1CF5" ma:contentTypeVersion="12" ma:contentTypeDescription="Create a new document." ma:contentTypeScope="" ma:versionID="8f86f66d50547d599c297989d53bca8c">
  <xsd:schema xmlns:xsd="http://www.w3.org/2001/XMLSchema" xmlns:xs="http://www.w3.org/2001/XMLSchema" xmlns:p="http://schemas.microsoft.com/office/2006/metadata/properties" xmlns:ns2="74243a2f-f39c-4e43-9810-58f2f548e0d4" xmlns:ns3="32cf4773-4f40-40c5-b712-949156571374" targetNamespace="http://schemas.microsoft.com/office/2006/metadata/properties" ma:root="true" ma:fieldsID="8e5250f081ac1966def78e6daf7cfb21" ns2:_="" ns3:_="">
    <xsd:import namespace="74243a2f-f39c-4e43-9810-58f2f548e0d4"/>
    <xsd:import namespace="32cf4773-4f40-40c5-b712-94915657137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243a2f-f39c-4e43-9810-58f2f548e0d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cf4773-4f40-40c5-b712-949156571374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8" nillable="true" ma:displayName="Taxonomy Catch All Column" ma:hidden="true" ma:list="{c382ddc2-37cf-477f-bd98-92fd66650630}" ma:internalName="TaxCatchAll" ma:showField="CatchAllData" ma:web="32cf4773-4f40-40c5-b712-94915657137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8F6837E-E6A1-4E5F-9AEF-AE21108C8F78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5EABC8B-EE86-44BB-886F-479FCA3A96F8}"/>
</file>

<file path=customXml/itemProps3.xml><?xml version="1.0" encoding="utf-8"?>
<ds:datastoreItem xmlns:ds="http://schemas.openxmlformats.org/officeDocument/2006/customXml" ds:itemID="{64E6ADEF-322F-4C09-8BD7-498F86DD0DF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Antonia Cardew</dc:creator>
  <cp:lastModifiedBy>Antonia Cardew</cp:lastModifiedBy>
  <cp:revision>4</cp:revision>
  <dcterms:created xsi:type="dcterms:W3CDTF">2022-01-14T12:55:51Z</dcterms:created>
  <dcterms:modified xsi:type="dcterms:W3CDTF">2022-02-21T07:03:56Z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0x01010048B20D8D9EE02948A6C40859CF0F1CF5</vt:lpwstr>
  </property>
  <property fmtid="{D5CDD505-2E9C-101B-9397-08002B2CF9AE}" pid="3" name="MediaServiceImageTags">
    <vt:lpwstr/>
  </property>
</Properties>
</file>