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4"/>
    <p:sldMasterId id="2147483757" r:id="rId5"/>
  </p:sldMasterIdLst>
  <p:notesMasterIdLst>
    <p:notesMasterId r:id="rId15"/>
  </p:notesMasterIdLst>
  <p:handoutMasterIdLst>
    <p:handoutMasterId r:id="rId16"/>
  </p:handoutMasterIdLst>
  <p:sldIdLst>
    <p:sldId id="496" r:id="rId6"/>
    <p:sldId id="504" r:id="rId7"/>
    <p:sldId id="497" r:id="rId8"/>
    <p:sldId id="280" r:id="rId9"/>
    <p:sldId id="506" r:id="rId10"/>
    <p:sldId id="271" r:id="rId11"/>
    <p:sldId id="507" r:id="rId12"/>
    <p:sldId id="500" r:id="rId13"/>
    <p:sldId id="50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68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3A0D65-3393-E3E6-834C-DB144AB174BB}" v="870" dt="2022-04-11T13:17:09.4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968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 /><Relationship Id="rId13" Type="http://schemas.openxmlformats.org/officeDocument/2006/relationships/slide" Target="slides/slide8.xml" /><Relationship Id="rId18" Type="http://schemas.openxmlformats.org/officeDocument/2006/relationships/viewProps" Target="viewProps.xml" /><Relationship Id="rId3" Type="http://schemas.openxmlformats.org/officeDocument/2006/relationships/customXml" Target="../customXml/item3.xml" /><Relationship Id="rId21" Type="http://schemas.microsoft.com/office/2016/11/relationships/changesInfo" Target="changesInfos/changesInfo1.xml" /><Relationship Id="rId7" Type="http://schemas.openxmlformats.org/officeDocument/2006/relationships/slide" Target="slides/slide2.xml" /><Relationship Id="rId12" Type="http://schemas.openxmlformats.org/officeDocument/2006/relationships/slide" Target="slides/slide7.xml" /><Relationship Id="rId17" Type="http://schemas.openxmlformats.org/officeDocument/2006/relationships/presProps" Target="presProps.xml" /><Relationship Id="rId2" Type="http://schemas.openxmlformats.org/officeDocument/2006/relationships/customXml" Target="../customXml/item2.xml" /><Relationship Id="rId16" Type="http://schemas.openxmlformats.org/officeDocument/2006/relationships/handoutMaster" Target="handoutMasters/handoutMaster1.xml" /><Relationship Id="rId20" Type="http://schemas.openxmlformats.org/officeDocument/2006/relationships/tableStyles" Target="tableStyles.xml" /><Relationship Id="rId1" Type="http://schemas.openxmlformats.org/officeDocument/2006/relationships/customXml" Target="../customXml/item1.xml" /><Relationship Id="rId6" Type="http://schemas.openxmlformats.org/officeDocument/2006/relationships/slide" Target="slides/slide1.xml" /><Relationship Id="rId11" Type="http://schemas.openxmlformats.org/officeDocument/2006/relationships/slide" Target="slides/slide6.xml" /><Relationship Id="rId5" Type="http://schemas.openxmlformats.org/officeDocument/2006/relationships/slideMaster" Target="slideMasters/slideMaster2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5.xml" /><Relationship Id="rId19" Type="http://schemas.openxmlformats.org/officeDocument/2006/relationships/theme" Target="theme/theme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4.xml" /><Relationship Id="rId14" Type="http://schemas.openxmlformats.org/officeDocument/2006/relationships/slide" Target="slides/slide9.xml" /><Relationship Id="rId22" Type="http://schemas.microsoft.com/office/2015/10/relationships/revisionInfo" Target="revisionInfo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bio Rizzi (2119361)" userId="d2638b61-1ce0-4779-9877-379296ef0d92" providerId="ADAL" clId="{DD58C4AD-D4A6-43C0-BE6D-B991395E7644}"/>
    <pc:docChg chg="undo redo custSel addSld delSld modSld sldOrd">
      <pc:chgData name="Fabio Rizzi (2119361)" userId="d2638b61-1ce0-4779-9877-379296ef0d92" providerId="ADAL" clId="{DD58C4AD-D4A6-43C0-BE6D-B991395E7644}" dt="2022-04-08T15:16:29.594" v="2647" actId="47"/>
      <pc:docMkLst>
        <pc:docMk/>
      </pc:docMkLst>
      <pc:sldChg chg="addSp delSp modSp mod ord">
        <pc:chgData name="Fabio Rizzi (2119361)" userId="d2638b61-1ce0-4779-9877-379296ef0d92" providerId="ADAL" clId="{DD58C4AD-D4A6-43C0-BE6D-B991395E7644}" dt="2022-04-08T15:04:11.064" v="2227" actId="1076"/>
        <pc:sldMkLst>
          <pc:docMk/>
          <pc:sldMk cId="0" sldId="271"/>
        </pc:sldMkLst>
        <pc:spChg chg="add mod">
          <ac:chgData name="Fabio Rizzi (2119361)" userId="d2638b61-1ce0-4779-9877-379296ef0d92" providerId="ADAL" clId="{DD58C4AD-D4A6-43C0-BE6D-B991395E7644}" dt="2022-04-08T15:04:11.064" v="2227" actId="1076"/>
          <ac:spMkLst>
            <pc:docMk/>
            <pc:sldMk cId="0" sldId="271"/>
            <ac:spMk id="2" creationId="{9D6F3D9D-3C94-4930-832C-B95554145EDA}"/>
          </ac:spMkLst>
        </pc:spChg>
        <pc:spChg chg="mod">
          <ac:chgData name="Fabio Rizzi (2119361)" userId="d2638b61-1ce0-4779-9877-379296ef0d92" providerId="ADAL" clId="{DD58C4AD-D4A6-43C0-BE6D-B991395E7644}" dt="2022-04-08T14:56:51.607" v="2172" actId="1076"/>
          <ac:spMkLst>
            <pc:docMk/>
            <pc:sldMk cId="0" sldId="271"/>
            <ac:spMk id="769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0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1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2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3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4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5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6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7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8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79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80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81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6:28.221" v="2168" actId="2711"/>
          <ac:spMkLst>
            <pc:docMk/>
            <pc:sldMk cId="0" sldId="271"/>
            <ac:spMk id="782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7:39.132" v="2179" actId="207"/>
          <ac:spMkLst>
            <pc:docMk/>
            <pc:sldMk cId="0" sldId="271"/>
            <ac:spMk id="783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7:06.671" v="2174" actId="255"/>
          <ac:spMkLst>
            <pc:docMk/>
            <pc:sldMk cId="0" sldId="271"/>
            <ac:spMk id="784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7:16.436" v="2175" actId="255"/>
          <ac:spMkLst>
            <pc:docMk/>
            <pc:sldMk cId="0" sldId="271"/>
            <ac:spMk id="785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7:54.605" v="2181" actId="255"/>
          <ac:spMkLst>
            <pc:docMk/>
            <pc:sldMk cId="0" sldId="271"/>
            <ac:spMk id="786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7:50.614" v="2180" actId="255"/>
          <ac:spMkLst>
            <pc:docMk/>
            <pc:sldMk cId="0" sldId="271"/>
            <ac:spMk id="787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8:56.214" v="2184" actId="255"/>
          <ac:spMkLst>
            <pc:docMk/>
            <pc:sldMk cId="0" sldId="271"/>
            <ac:spMk id="789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9:00.709" v="2185" actId="255"/>
          <ac:spMkLst>
            <pc:docMk/>
            <pc:sldMk cId="0" sldId="271"/>
            <ac:spMk id="790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9:20.677" v="2189" actId="255"/>
          <ac:spMkLst>
            <pc:docMk/>
            <pc:sldMk cId="0" sldId="271"/>
            <ac:spMk id="791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9:15.658" v="2188" actId="255"/>
          <ac:spMkLst>
            <pc:docMk/>
            <pc:sldMk cId="0" sldId="271"/>
            <ac:spMk id="792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8:01.788" v="2183" actId="207"/>
          <ac:spMkLst>
            <pc:docMk/>
            <pc:sldMk cId="0" sldId="271"/>
            <ac:spMk id="793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9:08.764" v="2187" actId="207"/>
          <ac:spMkLst>
            <pc:docMk/>
            <pc:sldMk cId="0" sldId="271"/>
            <ac:spMk id="794" creationId="{00000000-0000-0000-0000-000000000000}"/>
          </ac:spMkLst>
        </pc:spChg>
        <pc:spChg chg="mod">
          <ac:chgData name="Fabio Rizzi (2119361)" userId="d2638b61-1ce0-4779-9877-379296ef0d92" providerId="ADAL" clId="{DD58C4AD-D4A6-43C0-BE6D-B991395E7644}" dt="2022-04-08T14:59:50.977" v="2193" actId="207"/>
          <ac:spMkLst>
            <pc:docMk/>
            <pc:sldMk cId="0" sldId="271"/>
            <ac:spMk id="795" creationId="{00000000-0000-0000-0000-000000000000}"/>
          </ac:spMkLst>
        </pc:spChg>
        <pc:spChg chg="del mod topLvl">
          <ac:chgData name="Fabio Rizzi (2119361)" userId="d2638b61-1ce0-4779-9877-379296ef0d92" providerId="ADAL" clId="{DD58C4AD-D4A6-43C0-BE6D-B991395E7644}" dt="2022-04-08T14:53:52.281" v="2148" actId="478"/>
          <ac:spMkLst>
            <pc:docMk/>
            <pc:sldMk cId="0" sldId="271"/>
            <ac:spMk id="797" creationId="{00000000-0000-0000-0000-000000000000}"/>
          </ac:spMkLst>
        </pc:spChg>
        <pc:spChg chg="mod topLvl">
          <ac:chgData name="Fabio Rizzi (2119361)" userId="d2638b61-1ce0-4779-9877-379296ef0d92" providerId="ADAL" clId="{DD58C4AD-D4A6-43C0-BE6D-B991395E7644}" dt="2022-04-08T15:01:45.543" v="2206" actId="13926"/>
          <ac:spMkLst>
            <pc:docMk/>
            <pc:sldMk cId="0" sldId="271"/>
            <ac:spMk id="798" creationId="{00000000-0000-0000-0000-000000000000}"/>
          </ac:spMkLst>
        </pc:spChg>
        <pc:grpChg chg="mod">
          <ac:chgData name="Fabio Rizzi (2119361)" userId="d2638b61-1ce0-4779-9877-379296ef0d92" providerId="ADAL" clId="{DD58C4AD-D4A6-43C0-BE6D-B991395E7644}" dt="2022-04-08T15:00:53.861" v="2200" actId="1076"/>
          <ac:grpSpMkLst>
            <pc:docMk/>
            <pc:sldMk cId="0" sldId="271"/>
            <ac:grpSpMk id="796" creationId="{00000000-0000-0000-0000-000000000000}"/>
          </ac:grpSpMkLst>
        </pc:grpChg>
        <pc:grpChg chg="del">
          <ac:chgData name="Fabio Rizzi (2119361)" userId="d2638b61-1ce0-4779-9877-379296ef0d92" providerId="ADAL" clId="{DD58C4AD-D4A6-43C0-BE6D-B991395E7644}" dt="2022-04-08T14:53:52.281" v="2148" actId="478"/>
          <ac:grpSpMkLst>
            <pc:docMk/>
            <pc:sldMk cId="0" sldId="271"/>
            <ac:grpSpMk id="799" creationId="{00000000-0000-0000-0000-000000000000}"/>
          </ac:grpSpMkLst>
        </pc:grpChg>
      </pc:sldChg>
      <pc:sldChg chg="del ord">
        <pc:chgData name="Fabio Rizzi (2119361)" userId="d2638b61-1ce0-4779-9877-379296ef0d92" providerId="ADAL" clId="{DD58C4AD-D4A6-43C0-BE6D-B991395E7644}" dt="2022-04-08T15:16:29.594" v="2647" actId="47"/>
        <pc:sldMkLst>
          <pc:docMk/>
          <pc:sldMk cId="0" sldId="278"/>
        </pc:sldMkLst>
      </pc:sldChg>
      <pc:sldChg chg="del ord">
        <pc:chgData name="Fabio Rizzi (2119361)" userId="d2638b61-1ce0-4779-9877-379296ef0d92" providerId="ADAL" clId="{DD58C4AD-D4A6-43C0-BE6D-B991395E7644}" dt="2022-04-08T15:11:44.783" v="2384" actId="47"/>
        <pc:sldMkLst>
          <pc:docMk/>
          <pc:sldMk cId="0" sldId="279"/>
        </pc:sldMkLst>
      </pc:sldChg>
      <pc:sldChg chg="modSp mod ord">
        <pc:chgData name="Fabio Rizzi (2119361)" userId="d2638b61-1ce0-4779-9877-379296ef0d92" providerId="ADAL" clId="{DD58C4AD-D4A6-43C0-BE6D-B991395E7644}" dt="2022-04-08T14:41:10.397" v="1686" actId="20577"/>
        <pc:sldMkLst>
          <pc:docMk/>
          <pc:sldMk cId="0" sldId="280"/>
        </pc:sldMkLst>
        <pc:spChg chg="mod">
          <ac:chgData name="Fabio Rizzi (2119361)" userId="d2638b61-1ce0-4779-9877-379296ef0d92" providerId="ADAL" clId="{DD58C4AD-D4A6-43C0-BE6D-B991395E7644}" dt="2022-04-08T12:54:53.068" v="14" actId="1076"/>
          <ac:spMkLst>
            <pc:docMk/>
            <pc:sldMk cId="0" sldId="280"/>
            <ac:spMk id="7" creationId="{B87CE0F2-1A37-476F-AF11-8668791ACE18}"/>
          </ac:spMkLst>
        </pc:spChg>
        <pc:spChg chg="mod">
          <ac:chgData name="Fabio Rizzi (2119361)" userId="d2638b61-1ce0-4779-9877-379296ef0d92" providerId="ADAL" clId="{DD58C4AD-D4A6-43C0-BE6D-B991395E7644}" dt="2022-04-08T12:55:37.278" v="21" actId="207"/>
          <ac:spMkLst>
            <pc:docMk/>
            <pc:sldMk cId="0" sldId="280"/>
            <ac:spMk id="11" creationId="{C31806DF-F8C1-418D-BA71-594B3EA2CEBA}"/>
          </ac:spMkLst>
        </pc:spChg>
        <pc:spChg chg="mod">
          <ac:chgData name="Fabio Rizzi (2119361)" userId="d2638b61-1ce0-4779-9877-379296ef0d92" providerId="ADAL" clId="{DD58C4AD-D4A6-43C0-BE6D-B991395E7644}" dt="2022-04-08T12:57:33.278" v="38" actId="207"/>
          <ac:spMkLst>
            <pc:docMk/>
            <pc:sldMk cId="0" sldId="280"/>
            <ac:spMk id="14" creationId="{8B6F92DB-1DE6-4729-9E02-C365CDE2D9B0}"/>
          </ac:spMkLst>
        </pc:spChg>
        <pc:spChg chg="mod">
          <ac:chgData name="Fabio Rizzi (2119361)" userId="d2638b61-1ce0-4779-9877-379296ef0d92" providerId="ADAL" clId="{DD58C4AD-D4A6-43C0-BE6D-B991395E7644}" dt="2022-04-08T12:55:11.111" v="18" actId="255"/>
          <ac:spMkLst>
            <pc:docMk/>
            <pc:sldMk cId="0" sldId="280"/>
            <ac:spMk id="20" creationId="{5FDAF0AC-B55E-43CC-B339-B55F9C4F972A}"/>
          </ac:spMkLst>
        </pc:spChg>
        <pc:spChg chg="mod">
          <ac:chgData name="Fabio Rizzi (2119361)" userId="d2638b61-1ce0-4779-9877-379296ef0d92" providerId="ADAL" clId="{DD58C4AD-D4A6-43C0-BE6D-B991395E7644}" dt="2022-04-08T12:55:00.275" v="15" actId="255"/>
          <ac:spMkLst>
            <pc:docMk/>
            <pc:sldMk cId="0" sldId="280"/>
            <ac:spMk id="22" creationId="{3A4E27BB-8030-47CD-89FE-C73B96EA7FD3}"/>
          </ac:spMkLst>
        </pc:spChg>
        <pc:spChg chg="mod">
          <ac:chgData name="Fabio Rizzi (2119361)" userId="d2638b61-1ce0-4779-9877-379296ef0d92" providerId="ADAL" clId="{DD58C4AD-D4A6-43C0-BE6D-B991395E7644}" dt="2022-04-08T12:55:25.784" v="20" actId="255"/>
          <ac:spMkLst>
            <pc:docMk/>
            <pc:sldMk cId="0" sldId="280"/>
            <ac:spMk id="24" creationId="{9A102FC0-2EE7-426E-9CAF-F0E7D2346C75}"/>
          </ac:spMkLst>
        </pc:spChg>
        <pc:spChg chg="mod">
          <ac:chgData name="Fabio Rizzi (2119361)" userId="d2638b61-1ce0-4779-9877-379296ef0d92" providerId="ADAL" clId="{DD58C4AD-D4A6-43C0-BE6D-B991395E7644}" dt="2022-04-08T12:55:15.704" v="19" actId="255"/>
          <ac:spMkLst>
            <pc:docMk/>
            <pc:sldMk cId="0" sldId="280"/>
            <ac:spMk id="26" creationId="{3847F101-DC98-4D1D-BC6B-950D5C9AE494}"/>
          </ac:spMkLst>
        </pc:spChg>
        <pc:spChg chg="mod">
          <ac:chgData name="Fabio Rizzi (2119361)" userId="d2638b61-1ce0-4779-9877-379296ef0d92" providerId="ADAL" clId="{DD58C4AD-D4A6-43C0-BE6D-B991395E7644}" dt="2022-04-08T14:41:03.569" v="1679" actId="20577"/>
          <ac:spMkLst>
            <pc:docMk/>
            <pc:sldMk cId="0" sldId="280"/>
            <ac:spMk id="26640" creationId="{0AEC7F95-5BCB-433C-9DD5-DA8B5D7AC82E}"/>
          </ac:spMkLst>
        </pc:spChg>
        <pc:spChg chg="mod">
          <ac:chgData name="Fabio Rizzi (2119361)" userId="d2638b61-1ce0-4779-9877-379296ef0d92" providerId="ADAL" clId="{DD58C4AD-D4A6-43C0-BE6D-B991395E7644}" dt="2022-04-08T14:29:04.013" v="1469" actId="20577"/>
          <ac:spMkLst>
            <pc:docMk/>
            <pc:sldMk cId="0" sldId="280"/>
            <ac:spMk id="26642" creationId="{40DC360A-F191-4169-8B41-361CA91780D7}"/>
          </ac:spMkLst>
        </pc:spChg>
        <pc:spChg chg="mod">
          <ac:chgData name="Fabio Rizzi (2119361)" userId="d2638b61-1ce0-4779-9877-379296ef0d92" providerId="ADAL" clId="{DD58C4AD-D4A6-43C0-BE6D-B991395E7644}" dt="2022-04-08T14:28:42.705" v="1464" actId="20577"/>
          <ac:spMkLst>
            <pc:docMk/>
            <pc:sldMk cId="0" sldId="280"/>
            <ac:spMk id="26644" creationId="{40ACDE94-65ED-40FD-8E1C-2C2E5ED054CF}"/>
          </ac:spMkLst>
        </pc:spChg>
        <pc:spChg chg="mod">
          <ac:chgData name="Fabio Rizzi (2119361)" userId="d2638b61-1ce0-4779-9877-379296ef0d92" providerId="ADAL" clId="{DD58C4AD-D4A6-43C0-BE6D-B991395E7644}" dt="2022-04-08T14:41:10.397" v="1686" actId="20577"/>
          <ac:spMkLst>
            <pc:docMk/>
            <pc:sldMk cId="0" sldId="280"/>
            <ac:spMk id="26646" creationId="{2FC71655-0E54-4F46-8F85-4DC7646BA158}"/>
          </ac:spMkLst>
        </pc:spChg>
      </pc:sldChg>
      <pc:sldChg chg="del">
        <pc:chgData name="Fabio Rizzi (2119361)" userId="d2638b61-1ce0-4779-9877-379296ef0d92" providerId="ADAL" clId="{DD58C4AD-D4A6-43C0-BE6D-B991395E7644}" dt="2022-04-08T15:10:36.887" v="2382" actId="47"/>
        <pc:sldMkLst>
          <pc:docMk/>
          <pc:sldMk cId="783648607" sldId="429"/>
        </pc:sldMkLst>
      </pc:sldChg>
      <pc:sldChg chg="del">
        <pc:chgData name="Fabio Rizzi (2119361)" userId="d2638b61-1ce0-4779-9877-379296ef0d92" providerId="ADAL" clId="{DD58C4AD-D4A6-43C0-BE6D-B991395E7644}" dt="2022-04-08T15:05:02.148" v="2231" actId="47"/>
        <pc:sldMkLst>
          <pc:docMk/>
          <pc:sldMk cId="1249466392" sldId="430"/>
        </pc:sldMkLst>
      </pc:sldChg>
      <pc:sldChg chg="addSp delSp modSp mod">
        <pc:chgData name="Fabio Rizzi (2119361)" userId="d2638b61-1ce0-4779-9877-379296ef0d92" providerId="ADAL" clId="{DD58C4AD-D4A6-43C0-BE6D-B991395E7644}" dt="2022-04-08T13:14:05.905" v="295" actId="1076"/>
        <pc:sldMkLst>
          <pc:docMk/>
          <pc:sldMk cId="3865773605" sldId="496"/>
        </pc:sldMkLst>
        <pc:spChg chg="mod">
          <ac:chgData name="Fabio Rizzi (2119361)" userId="d2638b61-1ce0-4779-9877-379296ef0d92" providerId="ADAL" clId="{DD58C4AD-D4A6-43C0-BE6D-B991395E7644}" dt="2022-04-08T13:11:30.918" v="206" actId="1076"/>
          <ac:spMkLst>
            <pc:docMk/>
            <pc:sldMk cId="3865773605" sldId="496"/>
            <ac:spMk id="2" creationId="{B531B3DD-35BD-42F7-9AD7-7F3402B2623E}"/>
          </ac:spMkLst>
        </pc:spChg>
        <pc:spChg chg="mod">
          <ac:chgData name="Fabio Rizzi (2119361)" userId="d2638b61-1ce0-4779-9877-379296ef0d92" providerId="ADAL" clId="{DD58C4AD-D4A6-43C0-BE6D-B991395E7644}" dt="2022-04-08T13:11:43.962" v="207" actId="1076"/>
          <ac:spMkLst>
            <pc:docMk/>
            <pc:sldMk cId="3865773605" sldId="496"/>
            <ac:spMk id="3" creationId="{AF5A2D86-784C-417D-9AD4-AF18311FBC6D}"/>
          </ac:spMkLst>
        </pc:spChg>
        <pc:spChg chg="add del mod">
          <ac:chgData name="Fabio Rizzi (2119361)" userId="d2638b61-1ce0-4779-9877-379296ef0d92" providerId="ADAL" clId="{DD58C4AD-D4A6-43C0-BE6D-B991395E7644}" dt="2022-04-08T13:03:26.636" v="124"/>
          <ac:spMkLst>
            <pc:docMk/>
            <pc:sldMk cId="3865773605" sldId="496"/>
            <ac:spMk id="4" creationId="{98CBB3B5-9741-4C54-B7C3-BFC8B4A1DFEB}"/>
          </ac:spMkLst>
        </pc:spChg>
        <pc:spChg chg="add mod">
          <ac:chgData name="Fabio Rizzi (2119361)" userId="d2638b61-1ce0-4779-9877-379296ef0d92" providerId="ADAL" clId="{DD58C4AD-D4A6-43C0-BE6D-B991395E7644}" dt="2022-04-08T13:12:53.684" v="249" actId="20577"/>
          <ac:spMkLst>
            <pc:docMk/>
            <pc:sldMk cId="3865773605" sldId="496"/>
            <ac:spMk id="7" creationId="{CC85F810-279B-44CB-89F9-9F28A19906C8}"/>
          </ac:spMkLst>
        </pc:spChg>
        <pc:spChg chg="add mod">
          <ac:chgData name="Fabio Rizzi (2119361)" userId="d2638b61-1ce0-4779-9877-379296ef0d92" providerId="ADAL" clId="{DD58C4AD-D4A6-43C0-BE6D-B991395E7644}" dt="2022-04-08T13:14:05.905" v="295" actId="1076"/>
          <ac:spMkLst>
            <pc:docMk/>
            <pc:sldMk cId="3865773605" sldId="496"/>
            <ac:spMk id="8" creationId="{F6A15433-70D1-4F33-AB12-6E61D173A332}"/>
          </ac:spMkLst>
        </pc:spChg>
        <pc:picChg chg="add mod">
          <ac:chgData name="Fabio Rizzi (2119361)" userId="d2638b61-1ce0-4779-9877-379296ef0d92" providerId="ADAL" clId="{DD58C4AD-D4A6-43C0-BE6D-B991395E7644}" dt="2022-04-08T13:05:23.502" v="139" actId="1076"/>
          <ac:picMkLst>
            <pc:docMk/>
            <pc:sldMk cId="3865773605" sldId="496"/>
            <ac:picMk id="6" creationId="{8E8A07DA-B996-4E40-AB86-E87CDF076EE5}"/>
          </ac:picMkLst>
        </pc:picChg>
      </pc:sldChg>
      <pc:sldChg chg="delSp modSp mod">
        <pc:chgData name="Fabio Rizzi (2119361)" userId="d2638b61-1ce0-4779-9877-379296ef0d92" providerId="ADAL" clId="{DD58C4AD-D4A6-43C0-BE6D-B991395E7644}" dt="2022-04-08T14:51:58.381" v="2136" actId="20577"/>
        <pc:sldMkLst>
          <pc:docMk/>
          <pc:sldMk cId="2442842964" sldId="497"/>
        </pc:sldMkLst>
        <pc:spChg chg="mod">
          <ac:chgData name="Fabio Rizzi (2119361)" userId="d2638b61-1ce0-4779-9877-379296ef0d92" providerId="ADAL" clId="{DD58C4AD-D4A6-43C0-BE6D-B991395E7644}" dt="2022-04-08T13:39:33.954" v="819" actId="255"/>
          <ac:spMkLst>
            <pc:docMk/>
            <pc:sldMk cId="2442842964" sldId="497"/>
            <ac:spMk id="2" creationId="{6D64A1D1-DD07-4DD2-A527-4B1F52D6AB78}"/>
          </ac:spMkLst>
        </pc:spChg>
        <pc:spChg chg="mod">
          <ac:chgData name="Fabio Rizzi (2119361)" userId="d2638b61-1ce0-4779-9877-379296ef0d92" providerId="ADAL" clId="{DD58C4AD-D4A6-43C0-BE6D-B991395E7644}" dt="2022-04-08T14:51:58.381" v="2136" actId="20577"/>
          <ac:spMkLst>
            <pc:docMk/>
            <pc:sldMk cId="2442842964" sldId="497"/>
            <ac:spMk id="3" creationId="{617E8896-AA49-4FBF-8BB1-9480E622D5AF}"/>
          </ac:spMkLst>
        </pc:spChg>
        <pc:spChg chg="del">
          <ac:chgData name="Fabio Rizzi (2119361)" userId="d2638b61-1ce0-4779-9877-379296ef0d92" providerId="ADAL" clId="{DD58C4AD-D4A6-43C0-BE6D-B991395E7644}" dt="2022-04-08T13:39:38.562" v="820" actId="478"/>
          <ac:spMkLst>
            <pc:docMk/>
            <pc:sldMk cId="2442842964" sldId="497"/>
            <ac:spMk id="4" creationId="{1CB1E77D-BC6B-46E9-A266-292BF5B66921}"/>
          </ac:spMkLst>
        </pc:spChg>
        <pc:spChg chg="del">
          <ac:chgData name="Fabio Rizzi (2119361)" userId="d2638b61-1ce0-4779-9877-379296ef0d92" providerId="ADAL" clId="{DD58C4AD-D4A6-43C0-BE6D-B991395E7644}" dt="2022-04-08T13:39:41.067" v="821" actId="478"/>
          <ac:spMkLst>
            <pc:docMk/>
            <pc:sldMk cId="2442842964" sldId="497"/>
            <ac:spMk id="5" creationId="{13E18432-CFA9-4F2E-902D-95B380693D0C}"/>
          </ac:spMkLst>
        </pc:spChg>
        <pc:spChg chg="del">
          <ac:chgData name="Fabio Rizzi (2119361)" userId="d2638b61-1ce0-4779-9877-379296ef0d92" providerId="ADAL" clId="{DD58C4AD-D4A6-43C0-BE6D-B991395E7644}" dt="2022-04-08T13:39:44.191" v="822" actId="478"/>
          <ac:spMkLst>
            <pc:docMk/>
            <pc:sldMk cId="2442842964" sldId="497"/>
            <ac:spMk id="6" creationId="{082C8496-0D63-4559-BFA5-683F5780142B}"/>
          </ac:spMkLst>
        </pc:spChg>
      </pc:sldChg>
      <pc:sldChg chg="del">
        <pc:chgData name="Fabio Rizzi (2119361)" userId="d2638b61-1ce0-4779-9877-379296ef0d92" providerId="ADAL" clId="{DD58C4AD-D4A6-43C0-BE6D-B991395E7644}" dt="2022-04-08T15:05:04.368" v="2232" actId="47"/>
        <pc:sldMkLst>
          <pc:docMk/>
          <pc:sldMk cId="1795373339" sldId="498"/>
        </pc:sldMkLst>
      </pc:sldChg>
      <pc:sldChg chg="del">
        <pc:chgData name="Fabio Rizzi (2119361)" userId="d2638b61-1ce0-4779-9877-379296ef0d92" providerId="ADAL" clId="{DD58C4AD-D4A6-43C0-BE6D-B991395E7644}" dt="2022-04-08T13:38:20.318" v="772" actId="47"/>
        <pc:sldMkLst>
          <pc:docMk/>
          <pc:sldMk cId="2201432123" sldId="499"/>
        </pc:sldMkLst>
      </pc:sldChg>
      <pc:sldChg chg="delSp modSp mod">
        <pc:chgData name="Fabio Rizzi (2119361)" userId="d2638b61-1ce0-4779-9877-379296ef0d92" providerId="ADAL" clId="{DD58C4AD-D4A6-43C0-BE6D-B991395E7644}" dt="2022-04-08T15:14:36.606" v="2541" actId="255"/>
        <pc:sldMkLst>
          <pc:docMk/>
          <pc:sldMk cId="2337905978" sldId="500"/>
        </pc:sldMkLst>
        <pc:spChg chg="mod">
          <ac:chgData name="Fabio Rizzi (2119361)" userId="d2638b61-1ce0-4779-9877-379296ef0d92" providerId="ADAL" clId="{DD58C4AD-D4A6-43C0-BE6D-B991395E7644}" dt="2022-04-08T15:14:22.822" v="2518" actId="1076"/>
          <ac:spMkLst>
            <pc:docMk/>
            <pc:sldMk cId="2337905978" sldId="500"/>
            <ac:spMk id="2" creationId="{D34683CD-059C-4A3C-8337-1053A06658D2}"/>
          </ac:spMkLst>
        </pc:spChg>
        <pc:spChg chg="del">
          <ac:chgData name="Fabio Rizzi (2119361)" userId="d2638b61-1ce0-4779-9877-379296ef0d92" providerId="ADAL" clId="{DD58C4AD-D4A6-43C0-BE6D-B991395E7644}" dt="2022-04-08T15:13:29.268" v="2503" actId="478"/>
          <ac:spMkLst>
            <pc:docMk/>
            <pc:sldMk cId="2337905978" sldId="500"/>
            <ac:spMk id="3" creationId="{B832E26C-6CD3-465F-A511-722AFDA1754F}"/>
          </ac:spMkLst>
        </pc:spChg>
        <pc:spChg chg="del">
          <ac:chgData name="Fabio Rizzi (2119361)" userId="d2638b61-1ce0-4779-9877-379296ef0d92" providerId="ADAL" clId="{DD58C4AD-D4A6-43C0-BE6D-B991395E7644}" dt="2022-04-08T15:13:31.624" v="2504" actId="478"/>
          <ac:spMkLst>
            <pc:docMk/>
            <pc:sldMk cId="2337905978" sldId="500"/>
            <ac:spMk id="4" creationId="{60FB3776-57DD-4448-8136-9BBC1793E8A4}"/>
          </ac:spMkLst>
        </pc:spChg>
        <pc:spChg chg="del">
          <ac:chgData name="Fabio Rizzi (2119361)" userId="d2638b61-1ce0-4779-9877-379296ef0d92" providerId="ADAL" clId="{DD58C4AD-D4A6-43C0-BE6D-B991395E7644}" dt="2022-04-08T15:13:33.693" v="2505" actId="478"/>
          <ac:spMkLst>
            <pc:docMk/>
            <pc:sldMk cId="2337905978" sldId="500"/>
            <ac:spMk id="5" creationId="{7B03B7BE-39F6-40AC-AB8F-9F8D5C70A057}"/>
          </ac:spMkLst>
        </pc:spChg>
        <pc:spChg chg="mod">
          <ac:chgData name="Fabio Rizzi (2119361)" userId="d2638b61-1ce0-4779-9877-379296ef0d92" providerId="ADAL" clId="{DD58C4AD-D4A6-43C0-BE6D-B991395E7644}" dt="2022-04-08T15:14:36.606" v="2541" actId="255"/>
          <ac:spMkLst>
            <pc:docMk/>
            <pc:sldMk cId="2337905978" sldId="500"/>
            <ac:spMk id="6" creationId="{C60A5F81-EE45-46FC-B164-639C4AA8693B}"/>
          </ac:spMkLst>
        </pc:spChg>
      </pc:sldChg>
      <pc:sldChg chg="del">
        <pc:chgData name="Fabio Rizzi (2119361)" userId="d2638b61-1ce0-4779-9877-379296ef0d92" providerId="ADAL" clId="{DD58C4AD-D4A6-43C0-BE6D-B991395E7644}" dt="2022-04-08T15:04:59.570" v="2230" actId="47"/>
        <pc:sldMkLst>
          <pc:docMk/>
          <pc:sldMk cId="4048077842" sldId="501"/>
        </pc:sldMkLst>
      </pc:sldChg>
      <pc:sldChg chg="del">
        <pc:chgData name="Fabio Rizzi (2119361)" userId="d2638b61-1ce0-4779-9877-379296ef0d92" providerId="ADAL" clId="{DD58C4AD-D4A6-43C0-BE6D-B991395E7644}" dt="2022-04-08T15:10:49.286" v="2383" actId="47"/>
        <pc:sldMkLst>
          <pc:docMk/>
          <pc:sldMk cId="187603525" sldId="502"/>
        </pc:sldMkLst>
      </pc:sldChg>
      <pc:sldChg chg="del">
        <pc:chgData name="Fabio Rizzi (2119361)" userId="d2638b61-1ce0-4779-9877-379296ef0d92" providerId="ADAL" clId="{DD58C4AD-D4A6-43C0-BE6D-B991395E7644}" dt="2022-04-08T15:04:51.530" v="2228" actId="47"/>
        <pc:sldMkLst>
          <pc:docMk/>
          <pc:sldMk cId="3828361547" sldId="503"/>
        </pc:sldMkLst>
      </pc:sldChg>
      <pc:sldChg chg="delSp modSp mod">
        <pc:chgData name="Fabio Rizzi (2119361)" userId="d2638b61-1ce0-4779-9877-379296ef0d92" providerId="ADAL" clId="{DD58C4AD-D4A6-43C0-BE6D-B991395E7644}" dt="2022-04-08T13:34:35.347" v="771" actId="20577"/>
        <pc:sldMkLst>
          <pc:docMk/>
          <pc:sldMk cId="2708356486" sldId="504"/>
        </pc:sldMkLst>
        <pc:spChg chg="mod">
          <ac:chgData name="Fabio Rizzi (2119361)" userId="d2638b61-1ce0-4779-9877-379296ef0d92" providerId="ADAL" clId="{DD58C4AD-D4A6-43C0-BE6D-B991395E7644}" dt="2022-04-08T13:24:51.202" v="446" actId="20577"/>
          <ac:spMkLst>
            <pc:docMk/>
            <pc:sldMk cId="2708356486" sldId="504"/>
            <ac:spMk id="3" creationId="{A5AE4F89-DAE1-40CE-8F5C-C60CF296379E}"/>
          </ac:spMkLst>
        </pc:spChg>
        <pc:spChg chg="mod">
          <ac:chgData name="Fabio Rizzi (2119361)" userId="d2638b61-1ce0-4779-9877-379296ef0d92" providerId="ADAL" clId="{DD58C4AD-D4A6-43C0-BE6D-B991395E7644}" dt="2022-04-08T13:32:04.765" v="702" actId="20577"/>
          <ac:spMkLst>
            <pc:docMk/>
            <pc:sldMk cId="2708356486" sldId="504"/>
            <ac:spMk id="4" creationId="{947F062E-956B-4680-B26F-D1CA5D55B048}"/>
          </ac:spMkLst>
        </pc:spChg>
        <pc:spChg chg="mod">
          <ac:chgData name="Fabio Rizzi (2119361)" userId="d2638b61-1ce0-4779-9877-379296ef0d92" providerId="ADAL" clId="{DD58C4AD-D4A6-43C0-BE6D-B991395E7644}" dt="2022-04-08T13:22:01.591" v="384" actId="20577"/>
          <ac:spMkLst>
            <pc:docMk/>
            <pc:sldMk cId="2708356486" sldId="504"/>
            <ac:spMk id="5" creationId="{2B11006E-0A70-4B24-9ECF-5487FD5193FF}"/>
          </ac:spMkLst>
        </pc:spChg>
        <pc:spChg chg="mod">
          <ac:chgData name="Fabio Rizzi (2119361)" userId="d2638b61-1ce0-4779-9877-379296ef0d92" providerId="ADAL" clId="{DD58C4AD-D4A6-43C0-BE6D-B991395E7644}" dt="2022-04-08T13:22:57.291" v="443" actId="20577"/>
          <ac:spMkLst>
            <pc:docMk/>
            <pc:sldMk cId="2708356486" sldId="504"/>
            <ac:spMk id="6" creationId="{EB96A793-D0F5-4A04-98C7-588A051B5273}"/>
          </ac:spMkLst>
        </pc:spChg>
        <pc:spChg chg="del">
          <ac:chgData name="Fabio Rizzi (2119361)" userId="d2638b61-1ce0-4779-9877-379296ef0d92" providerId="ADAL" clId="{DD58C4AD-D4A6-43C0-BE6D-B991395E7644}" dt="2022-04-08T13:25:41.549" v="447" actId="478"/>
          <ac:spMkLst>
            <pc:docMk/>
            <pc:sldMk cId="2708356486" sldId="504"/>
            <ac:spMk id="7" creationId="{8499257D-C40D-4533-97A3-C2FB8CB762CD}"/>
          </ac:spMkLst>
        </pc:spChg>
        <pc:spChg chg="del">
          <ac:chgData name="Fabio Rizzi (2119361)" userId="d2638b61-1ce0-4779-9877-379296ef0d92" providerId="ADAL" clId="{DD58C4AD-D4A6-43C0-BE6D-B991395E7644}" dt="2022-04-08T13:25:44.117" v="448" actId="478"/>
          <ac:spMkLst>
            <pc:docMk/>
            <pc:sldMk cId="2708356486" sldId="504"/>
            <ac:spMk id="8" creationId="{BF490905-5C26-447A-9B42-E55CF46A9731}"/>
          </ac:spMkLst>
        </pc:spChg>
        <pc:spChg chg="del">
          <ac:chgData name="Fabio Rizzi (2119361)" userId="d2638b61-1ce0-4779-9877-379296ef0d92" providerId="ADAL" clId="{DD58C4AD-D4A6-43C0-BE6D-B991395E7644}" dt="2022-04-08T13:25:46.794" v="449" actId="478"/>
          <ac:spMkLst>
            <pc:docMk/>
            <pc:sldMk cId="2708356486" sldId="504"/>
            <ac:spMk id="9" creationId="{A7BA4FBA-41F9-41F5-88B7-F79D63F1C3E3}"/>
          </ac:spMkLst>
        </pc:spChg>
        <pc:spChg chg="mod">
          <ac:chgData name="Fabio Rizzi (2119361)" userId="d2638b61-1ce0-4779-9877-379296ef0d92" providerId="ADAL" clId="{DD58C4AD-D4A6-43C0-BE6D-B991395E7644}" dt="2022-04-08T13:27:18.227" v="475" actId="20577"/>
          <ac:spMkLst>
            <pc:docMk/>
            <pc:sldMk cId="2708356486" sldId="504"/>
            <ac:spMk id="10" creationId="{631D8CAB-33A0-4094-87E1-8E142A537A5F}"/>
          </ac:spMkLst>
        </pc:spChg>
        <pc:spChg chg="mod">
          <ac:chgData name="Fabio Rizzi (2119361)" userId="d2638b61-1ce0-4779-9877-379296ef0d92" providerId="ADAL" clId="{DD58C4AD-D4A6-43C0-BE6D-B991395E7644}" dt="2022-04-08T13:34:35.347" v="771" actId="20577"/>
          <ac:spMkLst>
            <pc:docMk/>
            <pc:sldMk cId="2708356486" sldId="504"/>
            <ac:spMk id="11" creationId="{38401151-47ED-4A91-BB32-1E8E0B90F771}"/>
          </ac:spMkLst>
        </pc:spChg>
        <pc:spChg chg="mod">
          <ac:chgData name="Fabio Rizzi (2119361)" userId="d2638b61-1ce0-4779-9877-379296ef0d92" providerId="ADAL" clId="{DD58C4AD-D4A6-43C0-BE6D-B991395E7644}" dt="2022-04-08T13:25:57.869" v="455" actId="20577"/>
          <ac:spMkLst>
            <pc:docMk/>
            <pc:sldMk cId="2708356486" sldId="504"/>
            <ac:spMk id="43" creationId="{AC70A0AD-4A0C-40FD-A774-6B09C1736F33}"/>
          </ac:spMkLst>
        </pc:spChg>
      </pc:sldChg>
      <pc:sldChg chg="del">
        <pc:chgData name="Fabio Rizzi (2119361)" userId="d2638b61-1ce0-4779-9877-379296ef0d92" providerId="ADAL" clId="{DD58C4AD-D4A6-43C0-BE6D-B991395E7644}" dt="2022-04-08T15:04:55.130" v="2229" actId="47"/>
        <pc:sldMkLst>
          <pc:docMk/>
          <pc:sldMk cId="3065165948" sldId="505"/>
        </pc:sldMkLst>
      </pc:sldChg>
      <pc:sldChg chg="addSp delSp modSp mod ord">
        <pc:chgData name="Fabio Rizzi (2119361)" userId="d2638b61-1ce0-4779-9877-379296ef0d92" providerId="ADAL" clId="{DD58C4AD-D4A6-43C0-BE6D-B991395E7644}" dt="2022-04-08T14:53:17.484" v="2144" actId="13926"/>
        <pc:sldMkLst>
          <pc:docMk/>
          <pc:sldMk cId="2151942242" sldId="506"/>
        </pc:sldMkLst>
        <pc:spChg chg="mod">
          <ac:chgData name="Fabio Rizzi (2119361)" userId="d2638b61-1ce0-4779-9877-379296ef0d92" providerId="ADAL" clId="{DD58C4AD-D4A6-43C0-BE6D-B991395E7644}" dt="2022-04-08T14:38:02.028" v="1618" actId="27636"/>
          <ac:spMkLst>
            <pc:docMk/>
            <pc:sldMk cId="2151942242" sldId="506"/>
            <ac:spMk id="2" creationId="{66F5BB92-813C-4042-B316-05BBE4D46BC7}"/>
          </ac:spMkLst>
        </pc:spChg>
        <pc:spChg chg="del">
          <ac:chgData name="Fabio Rizzi (2119361)" userId="d2638b61-1ce0-4779-9877-379296ef0d92" providerId="ADAL" clId="{DD58C4AD-D4A6-43C0-BE6D-B991395E7644}" dt="2022-04-08T14:37:32.057" v="1573" actId="478"/>
          <ac:spMkLst>
            <pc:docMk/>
            <pc:sldMk cId="2151942242" sldId="506"/>
            <ac:spMk id="3" creationId="{DECE1FA4-302E-47BF-AD27-4A7685949974}"/>
          </ac:spMkLst>
        </pc:spChg>
        <pc:spChg chg="del">
          <ac:chgData name="Fabio Rizzi (2119361)" userId="d2638b61-1ce0-4779-9877-379296ef0d92" providerId="ADAL" clId="{DD58C4AD-D4A6-43C0-BE6D-B991395E7644}" dt="2022-04-08T14:37:28.045" v="1571" actId="478"/>
          <ac:spMkLst>
            <pc:docMk/>
            <pc:sldMk cId="2151942242" sldId="506"/>
            <ac:spMk id="4" creationId="{8B357B38-EB06-465C-8F7E-F7E1E7079D1F}"/>
          </ac:spMkLst>
        </pc:spChg>
        <pc:spChg chg="del">
          <ac:chgData name="Fabio Rizzi (2119361)" userId="d2638b61-1ce0-4779-9877-379296ef0d92" providerId="ADAL" clId="{DD58C4AD-D4A6-43C0-BE6D-B991395E7644}" dt="2022-04-08T14:37:30.432" v="1572" actId="478"/>
          <ac:spMkLst>
            <pc:docMk/>
            <pc:sldMk cId="2151942242" sldId="506"/>
            <ac:spMk id="5" creationId="{763B58A6-180C-4F65-9C7E-460497F34301}"/>
          </ac:spMkLst>
        </pc:spChg>
        <pc:spChg chg="add del mod">
          <ac:chgData name="Fabio Rizzi (2119361)" userId="d2638b61-1ce0-4779-9877-379296ef0d92" providerId="ADAL" clId="{DD58C4AD-D4A6-43C0-BE6D-B991395E7644}" dt="2022-04-08T14:37:13.363" v="1559" actId="478"/>
          <ac:spMkLst>
            <pc:docMk/>
            <pc:sldMk cId="2151942242" sldId="506"/>
            <ac:spMk id="7" creationId="{56A8FA6B-44A6-4A24-B49A-29F58F485B58}"/>
          </ac:spMkLst>
        </pc:spChg>
        <pc:spChg chg="del">
          <ac:chgData name="Fabio Rizzi (2119361)" userId="d2638b61-1ce0-4779-9877-379296ef0d92" providerId="ADAL" clId="{DD58C4AD-D4A6-43C0-BE6D-B991395E7644}" dt="2022-04-08T14:37:14.798" v="1560" actId="478"/>
          <ac:spMkLst>
            <pc:docMk/>
            <pc:sldMk cId="2151942242" sldId="506"/>
            <ac:spMk id="9" creationId="{41690B51-B7AB-4D15-951F-60CB62BB8DCF}"/>
          </ac:spMkLst>
        </pc:spChg>
        <pc:spChg chg="del mod">
          <ac:chgData name="Fabio Rizzi (2119361)" userId="d2638b61-1ce0-4779-9877-379296ef0d92" providerId="ADAL" clId="{DD58C4AD-D4A6-43C0-BE6D-B991395E7644}" dt="2022-04-08T14:37:19.133" v="1565" actId="478"/>
          <ac:spMkLst>
            <pc:docMk/>
            <pc:sldMk cId="2151942242" sldId="506"/>
            <ac:spMk id="10" creationId="{53C6B086-BC3B-4FE1-A23D-D1396E627EE6}"/>
          </ac:spMkLst>
        </pc:spChg>
        <pc:spChg chg="del">
          <ac:chgData name="Fabio Rizzi (2119361)" userId="d2638b61-1ce0-4779-9877-379296ef0d92" providerId="ADAL" clId="{DD58C4AD-D4A6-43C0-BE6D-B991395E7644}" dt="2022-04-08T14:37:24.980" v="1569" actId="478"/>
          <ac:spMkLst>
            <pc:docMk/>
            <pc:sldMk cId="2151942242" sldId="506"/>
            <ac:spMk id="11" creationId="{1612A310-0919-4438-952C-499AC4A95E7A}"/>
          </ac:spMkLst>
        </pc:spChg>
        <pc:spChg chg="add del mod">
          <ac:chgData name="Fabio Rizzi (2119361)" userId="d2638b61-1ce0-4779-9877-379296ef0d92" providerId="ADAL" clId="{DD58C4AD-D4A6-43C0-BE6D-B991395E7644}" dt="2022-04-08T14:37:15.805" v="1561" actId="478"/>
          <ac:spMkLst>
            <pc:docMk/>
            <pc:sldMk cId="2151942242" sldId="506"/>
            <ac:spMk id="12" creationId="{B61EB83C-FF31-4522-810E-217DC28146E6}"/>
          </ac:spMkLst>
        </pc:spChg>
        <pc:spChg chg="add del mod">
          <ac:chgData name="Fabio Rizzi (2119361)" userId="d2638b61-1ce0-4779-9877-379296ef0d92" providerId="ADAL" clId="{DD58C4AD-D4A6-43C0-BE6D-B991395E7644}" dt="2022-04-08T14:37:17.663" v="1563" actId="478"/>
          <ac:spMkLst>
            <pc:docMk/>
            <pc:sldMk cId="2151942242" sldId="506"/>
            <ac:spMk id="14" creationId="{EAB0021D-E4F6-4967-87D7-F657C2AD4321}"/>
          </ac:spMkLst>
        </pc:spChg>
        <pc:spChg chg="add del mod">
          <ac:chgData name="Fabio Rizzi (2119361)" userId="d2638b61-1ce0-4779-9877-379296ef0d92" providerId="ADAL" clId="{DD58C4AD-D4A6-43C0-BE6D-B991395E7644}" dt="2022-04-08T14:37:20.066" v="1566" actId="478"/>
          <ac:spMkLst>
            <pc:docMk/>
            <pc:sldMk cId="2151942242" sldId="506"/>
            <ac:spMk id="16" creationId="{68D01B0F-D7DE-4FAB-946D-7632CEF43CAC}"/>
          </ac:spMkLst>
        </pc:spChg>
        <pc:spChg chg="add del mod">
          <ac:chgData name="Fabio Rizzi (2119361)" userId="d2638b61-1ce0-4779-9877-379296ef0d92" providerId="ADAL" clId="{DD58C4AD-D4A6-43C0-BE6D-B991395E7644}" dt="2022-04-08T14:37:23.559" v="1568" actId="478"/>
          <ac:spMkLst>
            <pc:docMk/>
            <pc:sldMk cId="2151942242" sldId="506"/>
            <ac:spMk id="18" creationId="{499EFDFC-41DD-4F30-88EA-B594569DF1FC}"/>
          </ac:spMkLst>
        </pc:spChg>
        <pc:spChg chg="add del mod">
          <ac:chgData name="Fabio Rizzi (2119361)" userId="d2638b61-1ce0-4779-9877-379296ef0d92" providerId="ADAL" clId="{DD58C4AD-D4A6-43C0-BE6D-B991395E7644}" dt="2022-04-08T14:37:26.124" v="1570" actId="478"/>
          <ac:spMkLst>
            <pc:docMk/>
            <pc:sldMk cId="2151942242" sldId="506"/>
            <ac:spMk id="20" creationId="{736610D5-F6A9-46E2-862B-8B24B89E7E73}"/>
          </ac:spMkLst>
        </pc:spChg>
        <pc:spChg chg="add mod">
          <ac:chgData name="Fabio Rizzi (2119361)" userId="d2638b61-1ce0-4779-9877-379296ef0d92" providerId="ADAL" clId="{DD58C4AD-D4A6-43C0-BE6D-B991395E7644}" dt="2022-04-08T14:53:10.872" v="2143" actId="13926"/>
          <ac:spMkLst>
            <pc:docMk/>
            <pc:sldMk cId="2151942242" sldId="506"/>
            <ac:spMk id="21" creationId="{4EC4E0FF-C0D2-4741-9766-E98540624411}"/>
          </ac:spMkLst>
        </pc:spChg>
        <pc:spChg chg="add mod">
          <ac:chgData name="Fabio Rizzi (2119361)" userId="d2638b61-1ce0-4779-9877-379296ef0d92" providerId="ADAL" clId="{DD58C4AD-D4A6-43C0-BE6D-B991395E7644}" dt="2022-04-08T14:53:17.484" v="2144" actId="13926"/>
          <ac:spMkLst>
            <pc:docMk/>
            <pc:sldMk cId="2151942242" sldId="506"/>
            <ac:spMk id="22" creationId="{69D65584-4F68-4B86-8EB8-320220A27029}"/>
          </ac:spMkLst>
        </pc:spChg>
        <pc:picChg chg="del">
          <ac:chgData name="Fabio Rizzi (2119361)" userId="d2638b61-1ce0-4779-9877-379296ef0d92" providerId="ADAL" clId="{DD58C4AD-D4A6-43C0-BE6D-B991395E7644}" dt="2022-04-08T14:37:11.410" v="1558" actId="478"/>
          <ac:picMkLst>
            <pc:docMk/>
            <pc:sldMk cId="2151942242" sldId="506"/>
            <ac:picMk id="23" creationId="{B4D6CBD8-BAE2-4829-AC80-ACEA4658DDC9}"/>
          </ac:picMkLst>
        </pc:picChg>
        <pc:picChg chg="del">
          <ac:chgData name="Fabio Rizzi (2119361)" userId="d2638b61-1ce0-4779-9877-379296ef0d92" providerId="ADAL" clId="{DD58C4AD-D4A6-43C0-BE6D-B991395E7644}" dt="2022-04-08T14:37:16.954" v="1562" actId="478"/>
          <ac:picMkLst>
            <pc:docMk/>
            <pc:sldMk cId="2151942242" sldId="506"/>
            <ac:picMk id="25" creationId="{329FB706-264C-44A5-B17E-0D396F61AEF7}"/>
          </ac:picMkLst>
        </pc:picChg>
        <pc:picChg chg="del">
          <ac:chgData name="Fabio Rizzi (2119361)" userId="d2638b61-1ce0-4779-9877-379296ef0d92" providerId="ADAL" clId="{DD58C4AD-D4A6-43C0-BE6D-B991395E7644}" dt="2022-04-08T14:37:22.313" v="1567" actId="478"/>
          <ac:picMkLst>
            <pc:docMk/>
            <pc:sldMk cId="2151942242" sldId="506"/>
            <ac:picMk id="27" creationId="{6EC943CF-98BB-4FE5-A6A8-5371D13646A3}"/>
          </ac:picMkLst>
        </pc:picChg>
      </pc:sldChg>
      <pc:sldChg chg="modSp add mod ord">
        <pc:chgData name="Fabio Rizzi (2119361)" userId="d2638b61-1ce0-4779-9877-379296ef0d92" providerId="ADAL" clId="{DD58C4AD-D4A6-43C0-BE6D-B991395E7644}" dt="2022-04-08T15:16:23.891" v="2646" actId="20577"/>
        <pc:sldMkLst>
          <pc:docMk/>
          <pc:sldMk cId="3230162748" sldId="507"/>
        </pc:sldMkLst>
        <pc:spChg chg="mod">
          <ac:chgData name="Fabio Rizzi (2119361)" userId="d2638b61-1ce0-4779-9877-379296ef0d92" providerId="ADAL" clId="{DD58C4AD-D4A6-43C0-BE6D-B991395E7644}" dt="2022-04-08T15:05:48.359" v="2255" actId="20577"/>
          <ac:spMkLst>
            <pc:docMk/>
            <pc:sldMk cId="3230162748" sldId="507"/>
            <ac:spMk id="2" creationId="{6D64A1D1-DD07-4DD2-A527-4B1F52D6AB78}"/>
          </ac:spMkLst>
        </pc:spChg>
        <pc:spChg chg="mod">
          <ac:chgData name="Fabio Rizzi (2119361)" userId="d2638b61-1ce0-4779-9877-379296ef0d92" providerId="ADAL" clId="{DD58C4AD-D4A6-43C0-BE6D-B991395E7644}" dt="2022-04-08T15:16:23.891" v="2646" actId="20577"/>
          <ac:spMkLst>
            <pc:docMk/>
            <pc:sldMk cId="3230162748" sldId="507"/>
            <ac:spMk id="3" creationId="{617E8896-AA49-4FBF-8BB1-9480E622D5AF}"/>
          </ac:spMkLst>
        </pc:spChg>
      </pc:sldChg>
    </pc:docChg>
  </pc:docChgLst>
  <pc:docChgLst>
    <pc:chgData name="Fabio Rizzi (2119361)" userId="d2638b61-1ce0-4779-9877-379296ef0d92" providerId="ADAL" clId="{18B6D74A-B36F-4B4B-B0C0-21E2D6517EC3}"/>
    <pc:docChg chg="custSel modSld">
      <pc:chgData name="Fabio Rizzi (2119361)" userId="d2638b61-1ce0-4779-9877-379296ef0d92" providerId="ADAL" clId="{18B6D74A-B36F-4B4B-B0C0-21E2D6517EC3}" dt="2022-04-11T15:02:54.029" v="7" actId="478"/>
      <pc:docMkLst>
        <pc:docMk/>
      </pc:docMkLst>
      <pc:sldChg chg="modSp">
        <pc:chgData name="Fabio Rizzi (2119361)" userId="d2638b61-1ce0-4779-9877-379296ef0d92" providerId="ADAL" clId="{18B6D74A-B36F-4B4B-B0C0-21E2D6517EC3}" dt="2022-04-11T15:02:34.452" v="6" actId="20577"/>
        <pc:sldMkLst>
          <pc:docMk/>
          <pc:sldMk cId="2708356486" sldId="504"/>
        </pc:sldMkLst>
        <pc:spChg chg="mod">
          <ac:chgData name="Fabio Rizzi (2119361)" userId="d2638b61-1ce0-4779-9877-379296ef0d92" providerId="ADAL" clId="{18B6D74A-B36F-4B4B-B0C0-21E2D6517EC3}" dt="2022-04-11T15:02:34.452" v="6" actId="20577"/>
          <ac:spMkLst>
            <pc:docMk/>
            <pc:sldMk cId="2708356486" sldId="504"/>
            <ac:spMk id="11" creationId="{38401151-47ED-4A91-BB32-1E8E0B90F771}"/>
          </ac:spMkLst>
        </pc:spChg>
      </pc:sldChg>
      <pc:sldChg chg="delSp">
        <pc:chgData name="Fabio Rizzi (2119361)" userId="d2638b61-1ce0-4779-9877-379296ef0d92" providerId="ADAL" clId="{18B6D74A-B36F-4B4B-B0C0-21E2D6517EC3}" dt="2022-04-11T15:02:54.029" v="7" actId="478"/>
        <pc:sldMkLst>
          <pc:docMk/>
          <pc:sldMk cId="3092437530" sldId="508"/>
        </pc:sldMkLst>
        <pc:spChg chg="del">
          <ac:chgData name="Fabio Rizzi (2119361)" userId="d2638b61-1ce0-4779-9877-379296ef0d92" providerId="ADAL" clId="{18B6D74A-B36F-4B4B-B0C0-21E2D6517EC3}" dt="2022-04-11T15:02:54.029" v="7" actId="478"/>
          <ac:spMkLst>
            <pc:docMk/>
            <pc:sldMk cId="3092437530" sldId="508"/>
            <ac:spMk id="4" creationId="{F4720005-9E4C-E931-3A80-650244CB6CC7}"/>
          </ac:spMkLst>
        </pc:spChg>
      </pc:sldChg>
    </pc:docChg>
  </pc:docChgLst>
  <pc:docChgLst>
    <pc:chgData name="Fabio Rizzi (2119361)" userId="S::2119361@student.uwtsd.ac.uk::d2638b61-1ce0-4779-9877-379296ef0d92" providerId="AD" clId="Web-{D23A0D65-3393-E3E6-834C-DB144AB174BB}"/>
    <pc:docChg chg="addSld delSld modSld">
      <pc:chgData name="Fabio Rizzi (2119361)" userId="S::2119361@student.uwtsd.ac.uk::d2638b61-1ce0-4779-9877-379296ef0d92" providerId="AD" clId="Web-{D23A0D65-3393-E3E6-834C-DB144AB174BB}" dt="2022-04-11T13:17:09.467" v="594"/>
      <pc:docMkLst>
        <pc:docMk/>
      </pc:docMkLst>
      <pc:sldChg chg="addSp modSp">
        <pc:chgData name="Fabio Rizzi (2119361)" userId="S::2119361@student.uwtsd.ac.uk::d2638b61-1ce0-4779-9877-379296ef0d92" providerId="AD" clId="Web-{D23A0D65-3393-E3E6-834C-DB144AB174BB}" dt="2022-04-11T12:49:06.484" v="273" actId="1076"/>
        <pc:sldMkLst>
          <pc:docMk/>
          <pc:sldMk cId="0" sldId="271"/>
        </pc:sldMkLst>
        <pc:spChg chg="mod">
          <ac:chgData name="Fabio Rizzi (2119361)" userId="S::2119361@student.uwtsd.ac.uk::d2638b61-1ce0-4779-9877-379296ef0d92" providerId="AD" clId="Web-{D23A0D65-3393-E3E6-834C-DB144AB174BB}" dt="2022-04-11T12:49:06.484" v="273" actId="1076"/>
          <ac:spMkLst>
            <pc:docMk/>
            <pc:sldMk cId="0" sldId="271"/>
            <ac:spMk id="2" creationId="{9D6F3D9D-3C94-4930-832C-B95554145EDA}"/>
          </ac:spMkLst>
        </pc:spChg>
        <pc:spChg chg="add mod">
          <ac:chgData name="Fabio Rizzi (2119361)" userId="S::2119361@student.uwtsd.ac.uk::d2638b61-1ce0-4779-9877-379296ef0d92" providerId="AD" clId="Web-{D23A0D65-3393-E3E6-834C-DB144AB174BB}" dt="2022-04-11T12:48:28.764" v="269"/>
          <ac:spMkLst>
            <pc:docMk/>
            <pc:sldMk cId="0" sldId="271"/>
            <ac:spMk id="3" creationId="{CC02EF56-B1DF-9EFC-6F9D-16CF1073784B}"/>
          </ac:spMkLst>
        </pc:spChg>
        <pc:spChg chg="mod">
          <ac:chgData name="Fabio Rizzi (2119361)" userId="S::2119361@student.uwtsd.ac.uk::d2638b61-1ce0-4779-9877-379296ef0d92" providerId="AD" clId="Web-{D23A0D65-3393-E3E6-834C-DB144AB174BB}" dt="2022-04-11T12:48:06.279" v="268" actId="1076"/>
          <ac:spMkLst>
            <pc:docMk/>
            <pc:sldMk cId="0" sldId="271"/>
            <ac:spMk id="781" creationId="{00000000-0000-0000-0000-000000000000}"/>
          </ac:spMkLst>
        </pc:spChg>
        <pc:spChg chg="mod">
          <ac:chgData name="Fabio Rizzi (2119361)" userId="S::2119361@student.uwtsd.ac.uk::d2638b61-1ce0-4779-9877-379296ef0d92" providerId="AD" clId="Web-{D23A0D65-3393-E3E6-834C-DB144AB174BB}" dt="2022-04-11T12:48:00.169" v="267" actId="1076"/>
          <ac:spMkLst>
            <pc:docMk/>
            <pc:sldMk cId="0" sldId="271"/>
            <ac:spMk id="782" creationId="{00000000-0000-0000-0000-000000000000}"/>
          </ac:spMkLst>
        </pc:spChg>
        <pc:grpChg chg="mod">
          <ac:chgData name="Fabio Rizzi (2119361)" userId="S::2119361@student.uwtsd.ac.uk::d2638b61-1ce0-4779-9877-379296ef0d92" providerId="AD" clId="Web-{D23A0D65-3393-E3E6-834C-DB144AB174BB}" dt="2022-04-11T12:43:26.443" v="180" actId="14100"/>
          <ac:grpSpMkLst>
            <pc:docMk/>
            <pc:sldMk cId="0" sldId="271"/>
            <ac:grpSpMk id="796" creationId="{00000000-0000-0000-0000-000000000000}"/>
          </ac:grpSpMkLst>
        </pc:grpChg>
      </pc:sldChg>
      <pc:sldChg chg="addSp modSp">
        <pc:chgData name="Fabio Rizzi (2119361)" userId="S::2119361@student.uwtsd.ac.uk::d2638b61-1ce0-4779-9877-379296ef0d92" providerId="AD" clId="Web-{D23A0D65-3393-E3E6-834C-DB144AB174BB}" dt="2022-04-11T13:06:56.606" v="489"/>
        <pc:sldMkLst>
          <pc:docMk/>
          <pc:sldMk cId="0" sldId="280"/>
        </pc:sldMkLst>
        <pc:spChg chg="add mod">
          <ac:chgData name="Fabio Rizzi (2119361)" userId="S::2119361@student.uwtsd.ac.uk::d2638b61-1ce0-4779-9877-379296ef0d92" providerId="AD" clId="Web-{D23A0D65-3393-E3E6-834C-DB144AB174BB}" dt="2022-04-11T13:06:56.606" v="489"/>
          <ac:spMkLst>
            <pc:docMk/>
            <pc:sldMk cId="0" sldId="280"/>
            <ac:spMk id="2" creationId="{8D395229-7132-1272-3E73-BE2386096C40}"/>
          </ac:spMkLst>
        </pc:spChg>
        <pc:spChg chg="mod">
          <ac:chgData name="Fabio Rizzi (2119361)" userId="S::2119361@student.uwtsd.ac.uk::d2638b61-1ce0-4779-9877-379296ef0d92" providerId="AD" clId="Web-{D23A0D65-3393-E3E6-834C-DB144AB174BB}" dt="2022-04-11T12:24:03.177" v="122" actId="20577"/>
          <ac:spMkLst>
            <pc:docMk/>
            <pc:sldMk cId="0" sldId="280"/>
            <ac:spMk id="26640" creationId="{0AEC7F95-5BCB-433C-9DD5-DA8B5D7AC82E}"/>
          </ac:spMkLst>
        </pc:spChg>
        <pc:spChg chg="mod">
          <ac:chgData name="Fabio Rizzi (2119361)" userId="S::2119361@student.uwtsd.ac.uk::d2638b61-1ce0-4779-9877-379296ef0d92" providerId="AD" clId="Web-{D23A0D65-3393-E3E6-834C-DB144AB174BB}" dt="2022-04-11T12:32:45.894" v="156" actId="20577"/>
          <ac:spMkLst>
            <pc:docMk/>
            <pc:sldMk cId="0" sldId="280"/>
            <ac:spMk id="26642" creationId="{40DC360A-F191-4169-8B41-361CA91780D7}"/>
          </ac:spMkLst>
        </pc:spChg>
        <pc:spChg chg="mod">
          <ac:chgData name="Fabio Rizzi (2119361)" userId="S::2119361@student.uwtsd.ac.uk::d2638b61-1ce0-4779-9877-379296ef0d92" providerId="AD" clId="Web-{D23A0D65-3393-E3E6-834C-DB144AB174BB}" dt="2022-04-11T12:40:15.313" v="179" actId="20577"/>
          <ac:spMkLst>
            <pc:docMk/>
            <pc:sldMk cId="0" sldId="280"/>
            <ac:spMk id="26644" creationId="{40ACDE94-65ED-40FD-8E1C-2C2E5ED054CF}"/>
          </ac:spMkLst>
        </pc:spChg>
      </pc:sldChg>
      <pc:sldChg chg="addSp modSp">
        <pc:chgData name="Fabio Rizzi (2119361)" userId="S::2119361@student.uwtsd.ac.uk::d2638b61-1ce0-4779-9877-379296ef0d92" providerId="AD" clId="Web-{D23A0D65-3393-E3E6-834C-DB144AB174BB}" dt="2022-04-11T13:12:46.835" v="548" actId="1076"/>
        <pc:sldMkLst>
          <pc:docMk/>
          <pc:sldMk cId="2151942242" sldId="506"/>
        </pc:sldMkLst>
        <pc:spChg chg="add mod">
          <ac:chgData name="Fabio Rizzi (2119361)" userId="S::2119361@student.uwtsd.ac.uk::d2638b61-1ce0-4779-9877-379296ef0d92" providerId="AD" clId="Web-{D23A0D65-3393-E3E6-834C-DB144AB174BB}" dt="2022-04-11T13:12:46.835" v="548" actId="1076"/>
          <ac:spMkLst>
            <pc:docMk/>
            <pc:sldMk cId="2151942242" sldId="506"/>
            <ac:spMk id="3" creationId="{C8DC43EB-5F4A-D4AD-C471-35D47280D472}"/>
          </ac:spMkLst>
        </pc:spChg>
      </pc:sldChg>
      <pc:sldChg chg="modSp">
        <pc:chgData name="Fabio Rizzi (2119361)" userId="S::2119361@student.uwtsd.ac.uk::d2638b61-1ce0-4779-9877-379296ef0d92" providerId="AD" clId="Web-{D23A0D65-3393-E3E6-834C-DB144AB174BB}" dt="2022-04-11T12:51:40.238" v="294" actId="20577"/>
        <pc:sldMkLst>
          <pc:docMk/>
          <pc:sldMk cId="3230162748" sldId="507"/>
        </pc:sldMkLst>
        <pc:spChg chg="mod">
          <ac:chgData name="Fabio Rizzi (2119361)" userId="S::2119361@student.uwtsd.ac.uk::d2638b61-1ce0-4779-9877-379296ef0d92" providerId="AD" clId="Web-{D23A0D65-3393-E3E6-834C-DB144AB174BB}" dt="2022-04-11T12:51:40.238" v="294" actId="20577"/>
          <ac:spMkLst>
            <pc:docMk/>
            <pc:sldMk cId="3230162748" sldId="507"/>
            <ac:spMk id="3" creationId="{617E8896-AA49-4FBF-8BB1-9480E622D5AF}"/>
          </ac:spMkLst>
        </pc:spChg>
      </pc:sldChg>
      <pc:sldChg chg="new del">
        <pc:chgData name="Fabio Rizzi (2119361)" userId="S::2119361@student.uwtsd.ac.uk::d2638b61-1ce0-4779-9877-379296ef0d92" providerId="AD" clId="Web-{D23A0D65-3393-E3E6-834C-DB144AB174BB}" dt="2022-04-11T12:52:18.801" v="296"/>
        <pc:sldMkLst>
          <pc:docMk/>
          <pc:sldMk cId="1690541411" sldId="508"/>
        </pc:sldMkLst>
      </pc:sldChg>
      <pc:sldChg chg="addSp delSp modSp new">
        <pc:chgData name="Fabio Rizzi (2119361)" userId="S::2119361@student.uwtsd.ac.uk::d2638b61-1ce0-4779-9877-379296ef0d92" providerId="AD" clId="Web-{D23A0D65-3393-E3E6-834C-DB144AB174BB}" dt="2022-04-11T13:17:09.467" v="594"/>
        <pc:sldMkLst>
          <pc:docMk/>
          <pc:sldMk cId="3092437530" sldId="508"/>
        </pc:sldMkLst>
        <pc:spChg chg="mod">
          <ac:chgData name="Fabio Rizzi (2119361)" userId="S::2119361@student.uwtsd.ac.uk::d2638b61-1ce0-4779-9877-379296ef0d92" providerId="AD" clId="Web-{D23A0D65-3393-E3E6-834C-DB144AB174BB}" dt="2022-04-11T12:54:50.180" v="305" actId="20577"/>
          <ac:spMkLst>
            <pc:docMk/>
            <pc:sldMk cId="3092437530" sldId="508"/>
            <ac:spMk id="2" creationId="{963EA9E9-017E-8AC2-CBB5-58E760794A27}"/>
          </ac:spMkLst>
        </pc:spChg>
        <pc:spChg chg="mod">
          <ac:chgData name="Fabio Rizzi (2119361)" userId="S::2119361@student.uwtsd.ac.uk::d2638b61-1ce0-4779-9877-379296ef0d92" providerId="AD" clId="Web-{D23A0D65-3393-E3E6-834C-DB144AB174BB}" dt="2022-04-11T13:16:51.451" v="592" actId="20577"/>
          <ac:spMkLst>
            <pc:docMk/>
            <pc:sldMk cId="3092437530" sldId="508"/>
            <ac:spMk id="3" creationId="{A501670D-A978-17F7-FD52-A863718ED9BA}"/>
          </ac:spMkLst>
        </pc:spChg>
        <pc:spChg chg="del">
          <ac:chgData name="Fabio Rizzi (2119361)" userId="S::2119361@student.uwtsd.ac.uk::d2638b61-1ce0-4779-9877-379296ef0d92" providerId="AD" clId="Web-{D23A0D65-3393-E3E6-834C-DB144AB174BB}" dt="2022-04-11T13:12:59.413" v="550"/>
          <ac:spMkLst>
            <pc:docMk/>
            <pc:sldMk cId="3092437530" sldId="508"/>
            <ac:spMk id="5" creationId="{74F75D06-4E2D-0817-B559-82011E01F147}"/>
          </ac:spMkLst>
        </pc:spChg>
        <pc:spChg chg="del">
          <ac:chgData name="Fabio Rizzi (2119361)" userId="S::2119361@student.uwtsd.ac.uk::d2638b61-1ce0-4779-9877-379296ef0d92" providerId="AD" clId="Web-{D23A0D65-3393-E3E6-834C-DB144AB174BB}" dt="2022-04-11T13:13:00.632" v="551"/>
          <ac:spMkLst>
            <pc:docMk/>
            <pc:sldMk cId="3092437530" sldId="508"/>
            <ac:spMk id="6" creationId="{6F406B47-320E-6D81-BFDF-3A3C72DC92C0}"/>
          </ac:spMkLst>
        </pc:spChg>
        <pc:spChg chg="add del">
          <ac:chgData name="Fabio Rizzi (2119361)" userId="S::2119361@student.uwtsd.ac.uk::d2638b61-1ce0-4779-9877-379296ef0d92" providerId="AD" clId="Web-{D23A0D65-3393-E3E6-834C-DB144AB174BB}" dt="2022-04-11T13:14:30.259" v="558"/>
          <ac:spMkLst>
            <pc:docMk/>
            <pc:sldMk cId="3092437530" sldId="508"/>
            <ac:spMk id="7" creationId="{E7D1C4E3-8195-C32C-36F8-C6713FFEFB9A}"/>
          </ac:spMkLst>
        </pc:spChg>
        <pc:spChg chg="add del mod">
          <ac:chgData name="Fabio Rizzi (2119361)" userId="S::2119361@student.uwtsd.ac.uk::d2638b61-1ce0-4779-9877-379296ef0d92" providerId="AD" clId="Web-{D23A0D65-3393-E3E6-834C-DB144AB174BB}" dt="2022-04-11T13:14:21.087" v="557"/>
          <ac:spMkLst>
            <pc:docMk/>
            <pc:sldMk cId="3092437530" sldId="508"/>
            <ac:spMk id="8" creationId="{DBCCB97B-875A-2DB5-5208-9B86999FFB19}"/>
          </ac:spMkLst>
        </pc:spChg>
        <pc:spChg chg="add del">
          <ac:chgData name="Fabio Rizzi (2119361)" userId="S::2119361@student.uwtsd.ac.uk::d2638b61-1ce0-4779-9877-379296ef0d92" providerId="AD" clId="Web-{D23A0D65-3393-E3E6-834C-DB144AB174BB}" dt="2022-04-11T13:14:04.915" v="555"/>
          <ac:spMkLst>
            <pc:docMk/>
            <pc:sldMk cId="3092437530" sldId="508"/>
            <ac:spMk id="9" creationId="{916803C0-F0ED-1D29-3F4D-16B512EFF82B}"/>
          </ac:spMkLst>
        </pc:spChg>
        <pc:spChg chg="add del">
          <ac:chgData name="Fabio Rizzi (2119361)" userId="S::2119361@student.uwtsd.ac.uk::d2638b61-1ce0-4779-9877-379296ef0d92" providerId="AD" clId="Web-{D23A0D65-3393-E3E6-834C-DB144AB174BB}" dt="2022-04-11T13:17:09.467" v="594"/>
          <ac:spMkLst>
            <pc:docMk/>
            <pc:sldMk cId="3092437530" sldId="508"/>
            <ac:spMk id="10" creationId="{4B30DEEB-0E05-A589-723A-3E491770AC9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A6C86A-E696-4915-84A9-365D513683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A275-E5BD-42D5-86C3-D4A66EF382D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4D676F-4DB5-46B8-8F00-05DB67D5471C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08037F-BC33-4B71-9390-1FCCB44C83C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7A39EB-596B-48AB-BC3E-069215B7692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EDFD5B-C328-43D8-A4C7-929BECA315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0135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BE5AB-3192-4552-A220-BA06EA9D867F}" type="datetimeFigureOut">
              <a:rPr lang="en-US" smtClean="0"/>
              <a:t>4/11/2022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8D0E63-0F6A-47B0-8BD1-6E95B004C8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3284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0348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raphic 33" descr="Tag=AccentColor&#10;Flavor=Light&#10;Target=Fill">
            <a:extLst>
              <a:ext uri="{FF2B5EF4-FFF2-40B4-BE49-F238E27FC236}">
                <a16:creationId xmlns:a16="http://schemas.microsoft.com/office/drawing/2014/main" id="{A4E7DAC5-621F-40E6-ACD2-590570CC84F8}"/>
              </a:ext>
            </a:extLst>
          </p:cNvPr>
          <p:cNvSpPr>
            <a:spLocks noChangeAspect="1"/>
          </p:cNvSpPr>
          <p:nvPr userDrawn="1"/>
        </p:nvSpPr>
        <p:spPr>
          <a:xfrm>
            <a:off x="1318417" y="0"/>
            <a:ext cx="9570431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60320" y="960120"/>
            <a:ext cx="7077456" cy="2898648"/>
          </a:xfrm>
        </p:spPr>
        <p:txBody>
          <a:bodyPr anchor="b">
            <a:noAutofit/>
          </a:bodyPr>
          <a:lstStyle>
            <a:lvl1pPr algn="ctr">
              <a:defRPr sz="8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3472" y="4535424"/>
            <a:ext cx="6931152" cy="941832"/>
          </a:xfrm>
        </p:spPr>
        <p:txBody>
          <a:bodyPr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71B7A5D-C918-4744-A5FA-75C904B3B8D4}"/>
              </a:ext>
            </a:extLst>
          </p:cNvPr>
          <p:cNvSpPr/>
          <p:nvPr userDrawn="1"/>
        </p:nvSpPr>
        <p:spPr>
          <a:xfrm>
            <a:off x="3974206" y="411333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689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7CE2522-15B5-4BC5-91A9-523F325A8324}"/>
              </a:ext>
            </a:extLst>
          </p:cNvPr>
          <p:cNvSpPr/>
          <p:nvPr userDrawn="1"/>
        </p:nvSpPr>
        <p:spPr>
          <a:xfrm>
            <a:off x="5477731" y="0"/>
            <a:ext cx="6714269" cy="6858000"/>
          </a:xfrm>
          <a:custGeom>
            <a:avLst/>
            <a:gdLst>
              <a:gd name="connsiteX0" fmla="*/ 1097203 w 6714269"/>
              <a:gd name="connsiteY0" fmla="*/ 0 h 6858000"/>
              <a:gd name="connsiteX1" fmla="*/ 1154155 w 6714269"/>
              <a:gd name="connsiteY1" fmla="*/ 0 h 6858000"/>
              <a:gd name="connsiteX2" fmla="*/ 972305 w 6714269"/>
              <a:gd name="connsiteY2" fmla="*/ 343212 h 6858000"/>
              <a:gd name="connsiteX3" fmla="*/ 780524 w 6714269"/>
              <a:gd name="connsiteY3" fmla="*/ 761067 h 6858000"/>
              <a:gd name="connsiteX4" fmla="*/ 737045 w 6714269"/>
              <a:gd name="connsiteY4" fmla="*/ 865164 h 6858000"/>
              <a:gd name="connsiteX5" fmla="*/ 762322 w 6714269"/>
              <a:gd name="connsiteY5" fmla="*/ 830676 h 6858000"/>
              <a:gd name="connsiteX6" fmla="*/ 1118805 w 6714269"/>
              <a:gd name="connsiteY6" fmla="*/ 160440 h 6858000"/>
              <a:gd name="connsiteX7" fmla="*/ 1221640 w 6714269"/>
              <a:gd name="connsiteY7" fmla="*/ 0 h 6858000"/>
              <a:gd name="connsiteX8" fmla="*/ 6714269 w 6714269"/>
              <a:gd name="connsiteY8" fmla="*/ 0 h 6858000"/>
              <a:gd name="connsiteX9" fmla="*/ 6714269 w 6714269"/>
              <a:gd name="connsiteY9" fmla="*/ 6858000 h 6858000"/>
              <a:gd name="connsiteX10" fmla="*/ 704817 w 6714269"/>
              <a:gd name="connsiteY10" fmla="*/ 6858000 h 6858000"/>
              <a:gd name="connsiteX11" fmla="*/ 618717 w 6714269"/>
              <a:gd name="connsiteY11" fmla="*/ 6672538 h 6858000"/>
              <a:gd name="connsiteX12" fmla="*/ 309324 w 6714269"/>
              <a:gd name="connsiteY12" fmla="*/ 5833618 h 6858000"/>
              <a:gd name="connsiteX13" fmla="*/ 209850 w 6714269"/>
              <a:gd name="connsiteY13" fmla="*/ 5484180 h 6858000"/>
              <a:gd name="connsiteX14" fmla="*/ 211619 w 6714269"/>
              <a:gd name="connsiteY14" fmla="*/ 5517653 h 6858000"/>
              <a:gd name="connsiteX15" fmla="*/ 361778 w 6714269"/>
              <a:gd name="connsiteY15" fmla="*/ 6145524 h 6858000"/>
              <a:gd name="connsiteX16" fmla="*/ 591356 w 6714269"/>
              <a:gd name="connsiteY16" fmla="*/ 6843306 h 6858000"/>
              <a:gd name="connsiteX17" fmla="*/ 597415 w 6714269"/>
              <a:gd name="connsiteY17" fmla="*/ 6858000 h 6858000"/>
              <a:gd name="connsiteX18" fmla="*/ 545224 w 6714269"/>
              <a:gd name="connsiteY18" fmla="*/ 6858000 h 6858000"/>
              <a:gd name="connsiteX19" fmla="*/ 533604 w 6714269"/>
              <a:gd name="connsiteY19" fmla="*/ 6830072 h 6858000"/>
              <a:gd name="connsiteX20" fmla="*/ 169657 w 6714269"/>
              <a:gd name="connsiteY20" fmla="*/ 5556577 h 6858000"/>
              <a:gd name="connsiteX21" fmla="*/ 12169 w 6714269"/>
              <a:gd name="connsiteY21" fmla="*/ 4362835 h 6858000"/>
              <a:gd name="connsiteX22" fmla="*/ 46168 w 6714269"/>
              <a:gd name="connsiteY22" fmla="*/ 3338487 h 6858000"/>
              <a:gd name="connsiteX23" fmla="*/ 490574 w 6714269"/>
              <a:gd name="connsiteY23" fmla="*/ 1381078 h 6858000"/>
              <a:gd name="connsiteX24" fmla="*/ 984701 w 6714269"/>
              <a:gd name="connsiteY24" fmla="*/ 20824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6714269" h="6858000">
                <a:moveTo>
                  <a:pt x="1097203" y="0"/>
                </a:moveTo>
                <a:lnTo>
                  <a:pt x="1154155" y="0"/>
                </a:lnTo>
                <a:lnTo>
                  <a:pt x="972305" y="343212"/>
                </a:lnTo>
                <a:cubicBezTo>
                  <a:pt x="904739" y="480367"/>
                  <a:pt x="840941" y="619727"/>
                  <a:pt x="780524" y="761067"/>
                </a:cubicBezTo>
                <a:cubicBezTo>
                  <a:pt x="765737" y="795681"/>
                  <a:pt x="751579" y="830550"/>
                  <a:pt x="737045" y="865164"/>
                </a:cubicBezTo>
                <a:cubicBezTo>
                  <a:pt x="748306" y="856057"/>
                  <a:pt x="757014" y="844174"/>
                  <a:pt x="762322" y="830676"/>
                </a:cubicBezTo>
                <a:cubicBezTo>
                  <a:pt x="870201" y="600612"/>
                  <a:pt x="988539" y="376889"/>
                  <a:pt x="1118805" y="160440"/>
                </a:cubicBezTo>
                <a:lnTo>
                  <a:pt x="1221640" y="0"/>
                </a:lnTo>
                <a:lnTo>
                  <a:pt x="6714269" y="0"/>
                </a:lnTo>
                <a:lnTo>
                  <a:pt x="6714269" y="6858000"/>
                </a:lnTo>
                <a:lnTo>
                  <a:pt x="704817" y="6858000"/>
                </a:lnTo>
                <a:lnTo>
                  <a:pt x="618717" y="6672538"/>
                </a:lnTo>
                <a:cubicBezTo>
                  <a:pt x="501618" y="6400947"/>
                  <a:pt x="398622" y="6121213"/>
                  <a:pt x="309324" y="5833618"/>
                </a:cubicBezTo>
                <a:cubicBezTo>
                  <a:pt x="275071" y="5723183"/>
                  <a:pt x="246125" y="5611225"/>
                  <a:pt x="209850" y="5484180"/>
                </a:cubicBezTo>
                <a:cubicBezTo>
                  <a:pt x="209859" y="5495363"/>
                  <a:pt x="210448" y="5506534"/>
                  <a:pt x="211619" y="5517653"/>
                </a:cubicBezTo>
                <a:cubicBezTo>
                  <a:pt x="261166" y="5727113"/>
                  <a:pt x="303888" y="5938474"/>
                  <a:pt x="361778" y="6145524"/>
                </a:cubicBezTo>
                <a:cubicBezTo>
                  <a:pt x="428356" y="6383258"/>
                  <a:pt x="504422" y="6616111"/>
                  <a:pt x="591356" y="6843306"/>
                </a:cubicBezTo>
                <a:lnTo>
                  <a:pt x="597415" y="6858000"/>
                </a:lnTo>
                <a:lnTo>
                  <a:pt x="545224" y="6858000"/>
                </a:lnTo>
                <a:lnTo>
                  <a:pt x="533604" y="6830072"/>
                </a:lnTo>
                <a:cubicBezTo>
                  <a:pt x="376384" y="6416985"/>
                  <a:pt x="257344" y="5991917"/>
                  <a:pt x="169657" y="5556577"/>
                </a:cubicBezTo>
                <a:cubicBezTo>
                  <a:pt x="90154" y="5162256"/>
                  <a:pt x="43261" y="4763750"/>
                  <a:pt x="12169" y="4362835"/>
                </a:cubicBezTo>
                <a:cubicBezTo>
                  <a:pt x="-14122" y="4019865"/>
                  <a:pt x="4458" y="3679429"/>
                  <a:pt x="46168" y="3338487"/>
                </a:cubicBezTo>
                <a:cubicBezTo>
                  <a:pt x="125796" y="2672248"/>
                  <a:pt x="274744" y="2016203"/>
                  <a:pt x="490574" y="1381078"/>
                </a:cubicBezTo>
                <a:cubicBezTo>
                  <a:pt x="629230" y="976550"/>
                  <a:pt x="791584" y="584320"/>
                  <a:pt x="984701" y="208241"/>
                </a:cubicBezTo>
                <a:close/>
              </a:path>
            </a:pathLst>
          </a:custGeom>
          <a:solidFill>
            <a:schemeClr val="accent1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3856" y="649224"/>
            <a:ext cx="4178808" cy="5568696"/>
          </a:xfrm>
        </p:spPr>
        <p:txBody>
          <a:bodyPr>
            <a:noAutofit/>
          </a:bodyPr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64224" y="1307592"/>
            <a:ext cx="4992624" cy="4251960"/>
          </a:xfrm>
        </p:spPr>
        <p:txBody>
          <a:bodyPr anchor="ctr">
            <a:normAutofit/>
          </a:bodyPr>
          <a:lstStyle>
            <a:lvl1pPr marL="0" indent="0">
              <a:buNone/>
              <a:defRPr sz="4400">
                <a:solidFill>
                  <a:schemeClr val="bg1"/>
                </a:solidFill>
              </a:defRPr>
            </a:lvl1pPr>
            <a:lvl2pPr marL="228600">
              <a:defRPr sz="4000">
                <a:solidFill>
                  <a:schemeClr val="bg1"/>
                </a:solidFill>
              </a:defRPr>
            </a:lvl2pPr>
            <a:lvl3pPr marL="457200">
              <a:defRPr sz="3600">
                <a:solidFill>
                  <a:schemeClr val="bg1"/>
                </a:solidFill>
              </a:defRPr>
            </a:lvl3pPr>
            <a:lvl4pPr>
              <a:defRPr sz="1800">
                <a:solidFill>
                  <a:schemeClr val="bg1"/>
                </a:solidFill>
              </a:defRPr>
            </a:lvl4pPr>
            <a:lvl5pPr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2860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64224" y="6355080"/>
            <a:ext cx="3200400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>
                <a:solidFill>
                  <a:schemeClr val="bg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67544" y="6355080"/>
            <a:ext cx="128016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205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17D0AB67-E176-475C-977C-73640253B9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" y="4361970"/>
            <a:ext cx="4038599" cy="2496030"/>
          </a:xfrm>
          <a:custGeom>
            <a:avLst/>
            <a:gdLst>
              <a:gd name="connsiteX0" fmla="*/ 2464753 w 4038599"/>
              <a:gd name="connsiteY0" fmla="*/ 4 h 2496030"/>
              <a:gd name="connsiteX1" fmla="*/ 2599067 w 4038599"/>
              <a:gd name="connsiteY1" fmla="*/ 4428 h 2496030"/>
              <a:gd name="connsiteX2" fmla="*/ 3052443 w 4038599"/>
              <a:gd name="connsiteY2" fmla="*/ 14222 h 2496030"/>
              <a:gd name="connsiteX3" fmla="*/ 3417420 w 4038599"/>
              <a:gd name="connsiteY3" fmla="*/ 9782 h 2496030"/>
              <a:gd name="connsiteX4" fmla="*/ 3757835 w 4038599"/>
              <a:gd name="connsiteY4" fmla="*/ 19315 h 2496030"/>
              <a:gd name="connsiteX5" fmla="*/ 3892671 w 4038599"/>
              <a:gd name="connsiteY5" fmla="*/ 13177 h 2496030"/>
              <a:gd name="connsiteX6" fmla="*/ 4016790 w 4038599"/>
              <a:gd name="connsiteY6" fmla="*/ 8134 h 2496030"/>
              <a:gd name="connsiteX7" fmla="*/ 4034037 w 4038599"/>
              <a:gd name="connsiteY7" fmla="*/ 8999 h 2496030"/>
              <a:gd name="connsiteX8" fmla="*/ 4035370 w 4038599"/>
              <a:gd name="connsiteY8" fmla="*/ 62503 h 2496030"/>
              <a:gd name="connsiteX9" fmla="*/ 4020562 w 4038599"/>
              <a:gd name="connsiteY9" fmla="*/ 231143 h 2496030"/>
              <a:gd name="connsiteX10" fmla="*/ 4019168 w 4038599"/>
              <a:gd name="connsiteY10" fmla="*/ 393470 h 2496030"/>
              <a:gd name="connsiteX11" fmla="*/ 4014100 w 4038599"/>
              <a:gd name="connsiteY11" fmla="*/ 651618 h 2496030"/>
              <a:gd name="connsiteX12" fmla="*/ 4019295 w 4038599"/>
              <a:gd name="connsiteY12" fmla="*/ 902406 h 2496030"/>
              <a:gd name="connsiteX13" fmla="*/ 4033231 w 4038599"/>
              <a:gd name="connsiteY13" fmla="*/ 1078946 h 2496030"/>
              <a:gd name="connsiteX14" fmla="*/ 4011566 w 4038599"/>
              <a:gd name="connsiteY14" fmla="*/ 1189872 h 2496030"/>
              <a:gd name="connsiteX15" fmla="*/ 4011566 w 4038599"/>
              <a:gd name="connsiteY15" fmla="*/ 1387989 h 2496030"/>
              <a:gd name="connsiteX16" fmla="*/ 4038599 w 4038599"/>
              <a:gd name="connsiteY16" fmla="*/ 1495613 h 2496030"/>
              <a:gd name="connsiteX17" fmla="*/ 4038599 w 4038599"/>
              <a:gd name="connsiteY17" fmla="*/ 1746509 h 2496030"/>
              <a:gd name="connsiteX18" fmla="*/ 4038283 w 4038599"/>
              <a:gd name="connsiteY18" fmla="*/ 1749734 h 2496030"/>
              <a:gd name="connsiteX19" fmla="*/ 4026896 w 4038599"/>
              <a:gd name="connsiteY19" fmla="*/ 1837274 h 2496030"/>
              <a:gd name="connsiteX20" fmla="*/ 4029684 w 4038599"/>
              <a:gd name="connsiteY20" fmla="*/ 2121948 h 2496030"/>
              <a:gd name="connsiteX21" fmla="*/ 4032978 w 4038599"/>
              <a:gd name="connsiteY21" fmla="*/ 2359155 h 2496030"/>
              <a:gd name="connsiteX22" fmla="*/ 4023519 w 4038599"/>
              <a:gd name="connsiteY22" fmla="*/ 2496030 h 2496030"/>
              <a:gd name="connsiteX23" fmla="*/ 0 w 4038599"/>
              <a:gd name="connsiteY23" fmla="*/ 2496030 h 2496030"/>
              <a:gd name="connsiteX24" fmla="*/ 0 w 4038599"/>
              <a:gd name="connsiteY24" fmla="*/ 12459 h 2496030"/>
              <a:gd name="connsiteX25" fmla="*/ 17104 w 4038599"/>
              <a:gd name="connsiteY25" fmla="*/ 15006 h 2496030"/>
              <a:gd name="connsiteX26" fmla="*/ 216416 w 4038599"/>
              <a:gd name="connsiteY26" fmla="*/ 7824 h 2496030"/>
              <a:gd name="connsiteX27" fmla="*/ 651370 w 4038599"/>
              <a:gd name="connsiteY27" fmla="*/ 17748 h 2496030"/>
              <a:gd name="connsiteX28" fmla="*/ 958396 w 4038599"/>
              <a:gd name="connsiteY28" fmla="*/ 14092 h 2496030"/>
              <a:gd name="connsiteX29" fmla="*/ 1519486 w 4038599"/>
              <a:gd name="connsiteY29" fmla="*/ 21666 h 2496030"/>
              <a:gd name="connsiteX30" fmla="*/ 2062411 w 4038599"/>
              <a:gd name="connsiteY30" fmla="*/ 17487 h 2496030"/>
              <a:gd name="connsiteX31" fmla="*/ 2464753 w 4038599"/>
              <a:gd name="connsiteY31" fmla="*/ 4 h 24960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4038599" h="2496030">
                <a:moveTo>
                  <a:pt x="2464753" y="4"/>
                </a:moveTo>
                <a:cubicBezTo>
                  <a:pt x="2509518" y="-78"/>
                  <a:pt x="2554292" y="1163"/>
                  <a:pt x="2599067" y="4428"/>
                </a:cubicBezTo>
                <a:cubicBezTo>
                  <a:pt x="2749817" y="17813"/>
                  <a:pt x="2901270" y="21079"/>
                  <a:pt x="3052443" y="14222"/>
                </a:cubicBezTo>
                <a:cubicBezTo>
                  <a:pt x="3173923" y="5694"/>
                  <a:pt x="3295774" y="4206"/>
                  <a:pt x="3417420" y="9782"/>
                </a:cubicBezTo>
                <a:cubicBezTo>
                  <a:pt x="3530764" y="16442"/>
                  <a:pt x="3644108" y="23233"/>
                  <a:pt x="3757835" y="19315"/>
                </a:cubicBezTo>
                <a:cubicBezTo>
                  <a:pt x="3803121" y="17748"/>
                  <a:pt x="3847768" y="15789"/>
                  <a:pt x="3892671" y="13177"/>
                </a:cubicBezTo>
                <a:cubicBezTo>
                  <a:pt x="3933972" y="9619"/>
                  <a:pt x="3975386" y="7938"/>
                  <a:pt x="4016790" y="8134"/>
                </a:cubicBezTo>
                <a:lnTo>
                  <a:pt x="4034037" y="8999"/>
                </a:lnTo>
                <a:lnTo>
                  <a:pt x="4035370" y="62503"/>
                </a:lnTo>
                <a:cubicBezTo>
                  <a:pt x="4033549" y="118790"/>
                  <a:pt x="4026390" y="174983"/>
                  <a:pt x="4020562" y="231143"/>
                </a:cubicBezTo>
                <a:cubicBezTo>
                  <a:pt x="4014860" y="285717"/>
                  <a:pt x="4006498" y="343464"/>
                  <a:pt x="4019168" y="393470"/>
                </a:cubicBezTo>
                <a:cubicBezTo>
                  <a:pt x="4042480" y="482184"/>
                  <a:pt x="4024236" y="566457"/>
                  <a:pt x="4014100" y="651618"/>
                </a:cubicBezTo>
                <a:cubicBezTo>
                  <a:pt x="4001874" y="734926"/>
                  <a:pt x="4003635" y="819681"/>
                  <a:pt x="4019295" y="902406"/>
                </a:cubicBezTo>
                <a:cubicBezTo>
                  <a:pt x="4031711" y="960787"/>
                  <a:pt x="4031711" y="1020184"/>
                  <a:pt x="4033231" y="1078946"/>
                </a:cubicBezTo>
                <a:cubicBezTo>
                  <a:pt x="4034118" y="1115753"/>
                  <a:pt x="4020562" y="1153193"/>
                  <a:pt x="4011566" y="1189872"/>
                </a:cubicBezTo>
                <a:cubicBezTo>
                  <a:pt x="3995476" y="1256123"/>
                  <a:pt x="3989648" y="1323388"/>
                  <a:pt x="4011566" y="1387989"/>
                </a:cubicBezTo>
                <a:lnTo>
                  <a:pt x="4038599" y="1495613"/>
                </a:lnTo>
                <a:lnTo>
                  <a:pt x="4038599" y="1746509"/>
                </a:lnTo>
                <a:lnTo>
                  <a:pt x="4038283" y="1749734"/>
                </a:lnTo>
                <a:cubicBezTo>
                  <a:pt x="4035575" y="1779147"/>
                  <a:pt x="4032408" y="1808464"/>
                  <a:pt x="4026896" y="1837274"/>
                </a:cubicBezTo>
                <a:cubicBezTo>
                  <a:pt x="4008779" y="1932843"/>
                  <a:pt x="4015240" y="2027776"/>
                  <a:pt x="4029684" y="2121948"/>
                </a:cubicBezTo>
                <a:cubicBezTo>
                  <a:pt x="4039832" y="2200637"/>
                  <a:pt x="4040934" y="2280226"/>
                  <a:pt x="4032978" y="2359155"/>
                </a:cubicBezTo>
                <a:lnTo>
                  <a:pt x="4023519" y="2496030"/>
                </a:lnTo>
                <a:lnTo>
                  <a:pt x="0" y="2496030"/>
                </a:lnTo>
                <a:lnTo>
                  <a:pt x="0" y="12459"/>
                </a:lnTo>
                <a:lnTo>
                  <a:pt x="17104" y="15006"/>
                </a:lnTo>
                <a:cubicBezTo>
                  <a:pt x="83627" y="15006"/>
                  <a:pt x="150022" y="12263"/>
                  <a:pt x="216416" y="7824"/>
                </a:cubicBezTo>
                <a:cubicBezTo>
                  <a:pt x="361434" y="-156"/>
                  <a:pt x="506837" y="3162"/>
                  <a:pt x="651370" y="17748"/>
                </a:cubicBezTo>
                <a:cubicBezTo>
                  <a:pt x="753623" y="25440"/>
                  <a:pt x="856335" y="24213"/>
                  <a:pt x="958396" y="14092"/>
                </a:cubicBezTo>
                <a:cubicBezTo>
                  <a:pt x="1145682" y="-1710"/>
                  <a:pt x="1332584" y="10958"/>
                  <a:pt x="1519486" y="21666"/>
                </a:cubicBezTo>
                <a:cubicBezTo>
                  <a:pt x="1700504" y="32113"/>
                  <a:pt x="1881394" y="24408"/>
                  <a:pt x="2062411" y="17487"/>
                </a:cubicBezTo>
                <a:cubicBezTo>
                  <a:pt x="2196255" y="12394"/>
                  <a:pt x="2330459" y="249"/>
                  <a:pt x="2464753" y="4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2ABE113B-49CB-42B2-AC93-B3DF044078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041336" cy="4193763"/>
          </a:xfrm>
          <a:custGeom>
            <a:avLst/>
            <a:gdLst>
              <a:gd name="connsiteX0" fmla="*/ 0 w 4041336"/>
              <a:gd name="connsiteY0" fmla="*/ 0 h 4193763"/>
              <a:gd name="connsiteX1" fmla="*/ 4019848 w 4041336"/>
              <a:gd name="connsiteY1" fmla="*/ 0 h 4193763"/>
              <a:gd name="connsiteX2" fmla="*/ 4021195 w 4041336"/>
              <a:gd name="connsiteY2" fmla="*/ 11419 h 4193763"/>
              <a:gd name="connsiteX3" fmla="*/ 4037665 w 4041336"/>
              <a:gd name="connsiteY3" fmla="*/ 264364 h 4193763"/>
              <a:gd name="connsiteX4" fmla="*/ 4034118 w 4041336"/>
              <a:gd name="connsiteY4" fmla="*/ 574168 h 4193763"/>
              <a:gd name="connsiteX5" fmla="*/ 4026263 w 4041336"/>
              <a:gd name="connsiteY5" fmla="*/ 838028 h 4193763"/>
              <a:gd name="connsiteX6" fmla="*/ 4026263 w 4041336"/>
              <a:gd name="connsiteY6" fmla="*/ 847166 h 4193763"/>
              <a:gd name="connsiteX7" fmla="*/ 4026263 w 4041336"/>
              <a:gd name="connsiteY7" fmla="*/ 1138186 h 4193763"/>
              <a:gd name="connsiteX8" fmla="*/ 4024109 w 4041336"/>
              <a:gd name="connsiteY8" fmla="*/ 1259137 h 4193763"/>
              <a:gd name="connsiteX9" fmla="*/ 4016887 w 4041336"/>
              <a:gd name="connsiteY9" fmla="*/ 1412960 h 4193763"/>
              <a:gd name="connsiteX10" fmla="*/ 4026263 w 4041336"/>
              <a:gd name="connsiteY10" fmla="*/ 1539116 h 4193763"/>
              <a:gd name="connsiteX11" fmla="*/ 4024869 w 4041336"/>
              <a:gd name="connsiteY11" fmla="*/ 1823155 h 4193763"/>
              <a:gd name="connsiteX12" fmla="*/ 4017014 w 4041336"/>
              <a:gd name="connsiteY12" fmla="*/ 2154154 h 4193763"/>
              <a:gd name="connsiteX13" fmla="*/ 4017014 w 4041336"/>
              <a:gd name="connsiteY13" fmla="*/ 2421948 h 4193763"/>
              <a:gd name="connsiteX14" fmla="*/ 4029684 w 4041336"/>
              <a:gd name="connsiteY14" fmla="*/ 2667279 h 4193763"/>
              <a:gd name="connsiteX15" fmla="*/ 4019421 w 4041336"/>
              <a:gd name="connsiteY15" fmla="*/ 2956268 h 4193763"/>
              <a:gd name="connsiteX16" fmla="*/ 4022082 w 4041336"/>
              <a:gd name="connsiteY16" fmla="*/ 3094480 h 4193763"/>
              <a:gd name="connsiteX17" fmla="*/ 4027656 w 4041336"/>
              <a:gd name="connsiteY17" fmla="*/ 3260614 h 4193763"/>
              <a:gd name="connsiteX18" fmla="*/ 4009412 w 4041336"/>
              <a:gd name="connsiteY18" fmla="*/ 3538181 h 4193763"/>
              <a:gd name="connsiteX19" fmla="*/ 4031711 w 4041336"/>
              <a:gd name="connsiteY19" fmla="*/ 3694923 h 4193763"/>
              <a:gd name="connsiteX20" fmla="*/ 4038425 w 4041336"/>
              <a:gd name="connsiteY20" fmla="*/ 3836308 h 4193763"/>
              <a:gd name="connsiteX21" fmla="*/ 4029810 w 4041336"/>
              <a:gd name="connsiteY21" fmla="*/ 3956245 h 4193763"/>
              <a:gd name="connsiteX22" fmla="*/ 4013847 w 4041336"/>
              <a:gd name="connsiteY22" fmla="*/ 4114764 h 4193763"/>
              <a:gd name="connsiteX23" fmla="*/ 4010970 w 4041336"/>
              <a:gd name="connsiteY23" fmla="*/ 4161894 h 4193763"/>
              <a:gd name="connsiteX24" fmla="*/ 4002764 w 4041336"/>
              <a:gd name="connsiteY24" fmla="*/ 4161042 h 4193763"/>
              <a:gd name="connsiteX25" fmla="*/ 3868108 w 4041336"/>
              <a:gd name="connsiteY25" fmla="*/ 4163980 h 4193763"/>
              <a:gd name="connsiteX26" fmla="*/ 3174741 w 4041336"/>
              <a:gd name="connsiteY26" fmla="*/ 4175341 h 4193763"/>
              <a:gd name="connsiteX27" fmla="*/ 2247906 w 4041336"/>
              <a:gd name="connsiteY27" fmla="*/ 4167376 h 4193763"/>
              <a:gd name="connsiteX28" fmla="*/ 2057934 w 4041336"/>
              <a:gd name="connsiteY28" fmla="*/ 4175733 h 4193763"/>
              <a:gd name="connsiteX29" fmla="*/ 1797729 w 4041336"/>
              <a:gd name="connsiteY29" fmla="*/ 4165547 h 4193763"/>
              <a:gd name="connsiteX30" fmla="*/ 1485458 w 4041336"/>
              <a:gd name="connsiteY30" fmla="*/ 4175995 h 4193763"/>
              <a:gd name="connsiteX31" fmla="*/ 949185 w 4041336"/>
              <a:gd name="connsiteY31" fmla="*/ 4186181 h 4193763"/>
              <a:gd name="connsiteX32" fmla="*/ 357136 w 4041336"/>
              <a:gd name="connsiteY32" fmla="*/ 4175995 h 4193763"/>
              <a:gd name="connsiteX33" fmla="*/ 0 w 4041336"/>
              <a:gd name="connsiteY33" fmla="*/ 4175060 h 4193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041336" h="4193763">
                <a:moveTo>
                  <a:pt x="0" y="0"/>
                </a:moveTo>
                <a:lnTo>
                  <a:pt x="4019848" y="0"/>
                </a:lnTo>
                <a:lnTo>
                  <a:pt x="4021195" y="11419"/>
                </a:lnTo>
                <a:cubicBezTo>
                  <a:pt x="4036145" y="95184"/>
                  <a:pt x="4033611" y="180091"/>
                  <a:pt x="4037665" y="264364"/>
                </a:cubicBezTo>
                <a:cubicBezTo>
                  <a:pt x="4042480" y="367421"/>
                  <a:pt x="4036399" y="470858"/>
                  <a:pt x="4034118" y="574168"/>
                </a:cubicBezTo>
                <a:cubicBezTo>
                  <a:pt x="4032344" y="662121"/>
                  <a:pt x="4023602" y="749948"/>
                  <a:pt x="4026263" y="838028"/>
                </a:cubicBezTo>
                <a:cubicBezTo>
                  <a:pt x="4026453" y="841074"/>
                  <a:pt x="4026453" y="844120"/>
                  <a:pt x="4026263" y="847166"/>
                </a:cubicBezTo>
                <a:cubicBezTo>
                  <a:pt x="4018154" y="944003"/>
                  <a:pt x="4018154" y="1041348"/>
                  <a:pt x="4026263" y="1138186"/>
                </a:cubicBezTo>
                <a:cubicBezTo>
                  <a:pt x="4028835" y="1178494"/>
                  <a:pt x="4028113" y="1218943"/>
                  <a:pt x="4024109" y="1259137"/>
                </a:cubicBezTo>
                <a:cubicBezTo>
                  <a:pt x="4020308" y="1310285"/>
                  <a:pt x="4008145" y="1362194"/>
                  <a:pt x="4016887" y="1412960"/>
                </a:cubicBezTo>
                <a:cubicBezTo>
                  <a:pt x="4022576" y="1454780"/>
                  <a:pt x="4025705" y="1496916"/>
                  <a:pt x="4026263" y="1539116"/>
                </a:cubicBezTo>
                <a:cubicBezTo>
                  <a:pt x="4030697" y="1633542"/>
                  <a:pt x="4026516" y="1728475"/>
                  <a:pt x="4024869" y="1823155"/>
                </a:cubicBezTo>
                <a:cubicBezTo>
                  <a:pt x="4023095" y="1933446"/>
                  <a:pt x="4025883" y="2043737"/>
                  <a:pt x="4017014" y="2154154"/>
                </a:cubicBezTo>
                <a:cubicBezTo>
                  <a:pt x="4012136" y="2243351"/>
                  <a:pt x="4012136" y="2332751"/>
                  <a:pt x="4017014" y="2421948"/>
                </a:cubicBezTo>
                <a:cubicBezTo>
                  <a:pt x="4019421" y="2503683"/>
                  <a:pt x="4031711" y="2584656"/>
                  <a:pt x="4029684" y="2667279"/>
                </a:cubicBezTo>
                <a:cubicBezTo>
                  <a:pt x="4027276" y="2763608"/>
                  <a:pt x="4015874" y="2859684"/>
                  <a:pt x="4019421" y="2956268"/>
                </a:cubicBezTo>
                <a:cubicBezTo>
                  <a:pt x="4021068" y="3002339"/>
                  <a:pt x="4021195" y="3048410"/>
                  <a:pt x="4022082" y="3094480"/>
                </a:cubicBezTo>
                <a:cubicBezTo>
                  <a:pt x="4023222" y="3149943"/>
                  <a:pt x="4033231" y="3205278"/>
                  <a:pt x="4027656" y="3260614"/>
                </a:cubicBezTo>
                <a:cubicBezTo>
                  <a:pt x="4018408" y="3352883"/>
                  <a:pt x="3994462" y="3443628"/>
                  <a:pt x="4009412" y="3538181"/>
                </a:cubicBezTo>
                <a:cubicBezTo>
                  <a:pt x="4017647" y="3590217"/>
                  <a:pt x="4026896" y="3642380"/>
                  <a:pt x="4031711" y="3694923"/>
                </a:cubicBezTo>
                <a:cubicBezTo>
                  <a:pt x="4035892" y="3741882"/>
                  <a:pt x="4046407" y="3789603"/>
                  <a:pt x="4038425" y="3836308"/>
                </a:cubicBezTo>
                <a:cubicBezTo>
                  <a:pt x="4031584" y="3876287"/>
                  <a:pt x="4035131" y="3916266"/>
                  <a:pt x="4029810" y="3956245"/>
                </a:cubicBezTo>
                <a:cubicBezTo>
                  <a:pt x="4022842" y="4008661"/>
                  <a:pt x="4019168" y="4061966"/>
                  <a:pt x="4013847" y="4114764"/>
                </a:cubicBezTo>
                <a:lnTo>
                  <a:pt x="4010970" y="4161894"/>
                </a:lnTo>
                <a:lnTo>
                  <a:pt x="4002764" y="4161042"/>
                </a:lnTo>
                <a:cubicBezTo>
                  <a:pt x="3957904" y="4159210"/>
                  <a:pt x="3912934" y="4160186"/>
                  <a:pt x="3868108" y="4163980"/>
                </a:cubicBezTo>
                <a:cubicBezTo>
                  <a:pt x="3637072" y="4178737"/>
                  <a:pt x="3405779" y="4172076"/>
                  <a:pt x="3174741" y="4175341"/>
                </a:cubicBezTo>
                <a:cubicBezTo>
                  <a:pt x="2865668" y="4179782"/>
                  <a:pt x="2556851" y="4168420"/>
                  <a:pt x="2247906" y="4167376"/>
                </a:cubicBezTo>
                <a:cubicBezTo>
                  <a:pt x="2184582" y="4167115"/>
                  <a:pt x="2121002" y="4170510"/>
                  <a:pt x="2057934" y="4175733"/>
                </a:cubicBezTo>
                <a:cubicBezTo>
                  <a:pt x="1970560" y="4182786"/>
                  <a:pt x="1884336" y="4173905"/>
                  <a:pt x="1797729" y="4165547"/>
                </a:cubicBezTo>
                <a:cubicBezTo>
                  <a:pt x="1693340" y="4155492"/>
                  <a:pt x="1589207" y="4164372"/>
                  <a:pt x="1485458" y="4175995"/>
                </a:cubicBezTo>
                <a:cubicBezTo>
                  <a:pt x="1307344" y="4195571"/>
                  <a:pt x="1127888" y="4198979"/>
                  <a:pt x="949185" y="4186181"/>
                </a:cubicBezTo>
                <a:cubicBezTo>
                  <a:pt x="751793" y="4172468"/>
                  <a:pt x="554529" y="4174950"/>
                  <a:pt x="357136" y="4175995"/>
                </a:cubicBezTo>
                <a:lnTo>
                  <a:pt x="0" y="4175060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4296" y="329184"/>
            <a:ext cx="6894576" cy="1783080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228600">
              <a:defRPr sz="2000"/>
            </a:lvl2pPr>
            <a:lvl3pPr marL="457200">
              <a:defRPr sz="1800"/>
            </a:lvl3pPr>
            <a:lvl4pPr marL="685800">
              <a:defRPr sz="1600"/>
            </a:lvl4pPr>
            <a:lvl5pPr marL="914400"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108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9B1377BC-1A5F-4113-953E-30CA51FC6F91}"/>
              </a:ext>
            </a:extLst>
          </p:cNvPr>
          <p:cNvSpPr/>
          <p:nvPr userDrawn="1"/>
        </p:nvSpPr>
        <p:spPr>
          <a:xfrm>
            <a:off x="4654296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803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CB56F624-1B75-47D6-8B9E-1F3E7840AE13}"/>
              </a:ext>
            </a:extLst>
          </p:cNvPr>
          <p:cNvSpPr>
            <a:spLocks noChangeAspect="1"/>
          </p:cNvSpPr>
          <p:nvPr userDrawn="1"/>
        </p:nvSpPr>
        <p:spPr>
          <a:xfrm>
            <a:off x="807242" y="612648"/>
            <a:ext cx="10577516" cy="5566372"/>
          </a:xfrm>
          <a:custGeom>
            <a:avLst/>
            <a:gdLst>
              <a:gd name="connsiteX0" fmla="*/ 2871593 w 10577516"/>
              <a:gd name="connsiteY0" fmla="*/ 5218333 h 5566372"/>
              <a:gd name="connsiteX1" fmla="*/ 3890441 w 10577516"/>
              <a:gd name="connsiteY1" fmla="*/ 5441298 h 5566372"/>
              <a:gd name="connsiteX2" fmla="*/ 4931282 w 10577516"/>
              <a:gd name="connsiteY2" fmla="*/ 5506891 h 5566372"/>
              <a:gd name="connsiteX3" fmla="*/ 2871593 w 10577516"/>
              <a:gd name="connsiteY3" fmla="*/ 5218333 h 5566372"/>
              <a:gd name="connsiteX4" fmla="*/ 4720395 w 10577516"/>
              <a:gd name="connsiteY4" fmla="*/ 128662 h 5566372"/>
              <a:gd name="connsiteX5" fmla="*/ 3554723 w 10577516"/>
              <a:gd name="connsiteY5" fmla="*/ 250059 h 5566372"/>
              <a:gd name="connsiteX6" fmla="*/ 2497230 w 10577516"/>
              <a:gd name="connsiteY6" fmla="*/ 530354 h 5566372"/>
              <a:gd name="connsiteX7" fmla="*/ 2960194 w 10577516"/>
              <a:gd name="connsiteY7" fmla="*/ 403237 h 5566372"/>
              <a:gd name="connsiteX8" fmla="*/ 3980314 w 10577516"/>
              <a:gd name="connsiteY8" fmla="*/ 212560 h 5566372"/>
              <a:gd name="connsiteX9" fmla="*/ 4677428 w 10577516"/>
              <a:gd name="connsiteY9" fmla="*/ 139593 h 5566372"/>
              <a:gd name="connsiteX10" fmla="*/ 4760675 w 10577516"/>
              <a:gd name="connsiteY10" fmla="*/ 134906 h 5566372"/>
              <a:gd name="connsiteX11" fmla="*/ 4792997 w 10577516"/>
              <a:gd name="connsiteY11" fmla="*/ 130123 h 5566372"/>
              <a:gd name="connsiteX12" fmla="*/ 4798006 w 10577516"/>
              <a:gd name="connsiteY12" fmla="*/ 130828 h 5566372"/>
              <a:gd name="connsiteX13" fmla="*/ 4798006 w 10577516"/>
              <a:gd name="connsiteY13" fmla="*/ 129381 h 5566372"/>
              <a:gd name="connsiteX14" fmla="*/ 4792997 w 10577516"/>
              <a:gd name="connsiteY14" fmla="*/ 130123 h 5566372"/>
              <a:gd name="connsiteX15" fmla="*/ 4788863 w 10577516"/>
              <a:gd name="connsiteY15" fmla="*/ 129541 h 5566372"/>
              <a:gd name="connsiteX16" fmla="*/ 4720395 w 10577516"/>
              <a:gd name="connsiteY16" fmla="*/ 128662 h 5566372"/>
              <a:gd name="connsiteX17" fmla="*/ 6438297 w 10577516"/>
              <a:gd name="connsiteY17" fmla="*/ 19 h 5566372"/>
              <a:gd name="connsiteX18" fmla="*/ 7523724 w 10577516"/>
              <a:gd name="connsiteY18" fmla="*/ 104129 h 5566372"/>
              <a:gd name="connsiteX19" fmla="*/ 8525668 w 10577516"/>
              <a:gd name="connsiteY19" fmla="*/ 421922 h 5566372"/>
              <a:gd name="connsiteX20" fmla="*/ 9518204 w 10577516"/>
              <a:gd name="connsiteY20" fmla="*/ 1055605 h 5566372"/>
              <a:gd name="connsiteX21" fmla="*/ 10008242 w 10577516"/>
              <a:gd name="connsiteY21" fmla="*/ 1589500 h 5566372"/>
              <a:gd name="connsiteX22" fmla="*/ 10325274 w 10577516"/>
              <a:gd name="connsiteY22" fmla="*/ 2051574 h 5566372"/>
              <a:gd name="connsiteX23" fmla="*/ 10565908 w 10577516"/>
              <a:gd name="connsiteY23" fmla="*/ 2649028 h 5566372"/>
              <a:gd name="connsiteX24" fmla="*/ 10542137 w 10577516"/>
              <a:gd name="connsiteY24" fmla="*/ 2966823 h 5566372"/>
              <a:gd name="connsiteX25" fmla="*/ 10513789 w 10577516"/>
              <a:gd name="connsiteY25" fmla="*/ 3066355 h 5566372"/>
              <a:gd name="connsiteX26" fmla="*/ 10417308 w 10577516"/>
              <a:gd name="connsiteY26" fmla="*/ 3369150 h 5566372"/>
              <a:gd name="connsiteX27" fmla="*/ 9794430 w 10577516"/>
              <a:gd name="connsiteY27" fmla="*/ 4220840 h 5566372"/>
              <a:gd name="connsiteX28" fmla="*/ 8719522 w 10577516"/>
              <a:gd name="connsiteY28" fmla="*/ 4888463 h 5566372"/>
              <a:gd name="connsiteX29" fmla="*/ 7693808 w 10577516"/>
              <a:gd name="connsiteY29" fmla="*/ 5234223 h 5566372"/>
              <a:gd name="connsiteX30" fmla="*/ 7092669 w 10577516"/>
              <a:gd name="connsiteY30" fmla="*/ 5363248 h 5566372"/>
              <a:gd name="connsiteX31" fmla="*/ 6240978 w 10577516"/>
              <a:gd name="connsiteY31" fmla="*/ 5507272 h 5566372"/>
              <a:gd name="connsiteX32" fmla="*/ 5462508 w 10577516"/>
              <a:gd name="connsiteY32" fmla="*/ 5559010 h 5566372"/>
              <a:gd name="connsiteX33" fmla="*/ 4386329 w 10577516"/>
              <a:gd name="connsiteY33" fmla="*/ 5548839 h 5566372"/>
              <a:gd name="connsiteX34" fmla="*/ 3501461 w 10577516"/>
              <a:gd name="connsiteY34" fmla="*/ 5432782 h 5566372"/>
              <a:gd name="connsiteX35" fmla="*/ 2624348 w 10577516"/>
              <a:gd name="connsiteY35" fmla="*/ 5200409 h 5566372"/>
              <a:gd name="connsiteX36" fmla="*/ 2221385 w 10577516"/>
              <a:gd name="connsiteY36" fmla="*/ 5053589 h 5566372"/>
              <a:gd name="connsiteX37" fmla="*/ 1173934 w 10577516"/>
              <a:gd name="connsiteY37" fmla="*/ 4636388 h 5566372"/>
              <a:gd name="connsiteX38" fmla="*/ 438176 w 10577516"/>
              <a:gd name="connsiteY38" fmla="*/ 4080883 h 5566372"/>
              <a:gd name="connsiteX39" fmla="*/ 18687 w 10577516"/>
              <a:gd name="connsiteY39" fmla="*/ 2942161 h 5566372"/>
              <a:gd name="connsiteX40" fmla="*/ 0 w 10577516"/>
              <a:gd name="connsiteY40" fmla="*/ 2832713 h 5566372"/>
              <a:gd name="connsiteX41" fmla="*/ 0 w 10577516"/>
              <a:gd name="connsiteY41" fmla="*/ 2747290 h 5566372"/>
              <a:gd name="connsiteX42" fmla="*/ 14746 w 10577516"/>
              <a:gd name="connsiteY42" fmla="*/ 2661993 h 5566372"/>
              <a:gd name="connsiteX43" fmla="*/ 292753 w 10577516"/>
              <a:gd name="connsiteY43" fmla="*/ 1968947 h 5566372"/>
              <a:gd name="connsiteX44" fmla="*/ 923893 w 10577516"/>
              <a:gd name="connsiteY44" fmla="*/ 1299417 h 5566372"/>
              <a:gd name="connsiteX45" fmla="*/ 2035538 w 10577516"/>
              <a:gd name="connsiteY45" fmla="*/ 648828 h 5566372"/>
              <a:gd name="connsiteX46" fmla="*/ 3545571 w 10577516"/>
              <a:gd name="connsiteY46" fmla="*/ 196289 h 5566372"/>
              <a:gd name="connsiteX47" fmla="*/ 5211705 w 10577516"/>
              <a:gd name="connsiteY47" fmla="*/ 78323 h 5566372"/>
              <a:gd name="connsiteX48" fmla="*/ 5467720 w 10577516"/>
              <a:gd name="connsiteY48" fmla="*/ 77052 h 5566372"/>
              <a:gd name="connsiteX49" fmla="*/ 6073564 w 10577516"/>
              <a:gd name="connsiteY49" fmla="*/ 11840 h 5566372"/>
              <a:gd name="connsiteX50" fmla="*/ 6438297 w 10577516"/>
              <a:gd name="connsiteY50" fmla="*/ 19 h 5566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77516" h="5566372">
                <a:moveTo>
                  <a:pt x="2871593" y="5218333"/>
                </a:moveTo>
                <a:cubicBezTo>
                  <a:pt x="2990956" y="5269180"/>
                  <a:pt x="3517223" y="5383586"/>
                  <a:pt x="3890441" y="5441298"/>
                </a:cubicBezTo>
                <a:cubicBezTo>
                  <a:pt x="4162855" y="5483248"/>
                  <a:pt x="4828063" y="5526341"/>
                  <a:pt x="4931282" y="5506891"/>
                </a:cubicBezTo>
                <a:cubicBezTo>
                  <a:pt x="4236330" y="5449560"/>
                  <a:pt x="3552816" y="5364900"/>
                  <a:pt x="2871593" y="5218333"/>
                </a:cubicBezTo>
                <a:close/>
                <a:moveTo>
                  <a:pt x="4720395" y="128662"/>
                </a:moveTo>
                <a:cubicBezTo>
                  <a:pt x="4329266" y="138551"/>
                  <a:pt x="3939509" y="179153"/>
                  <a:pt x="3554723" y="250059"/>
                </a:cubicBezTo>
                <a:cubicBezTo>
                  <a:pt x="3195336" y="315207"/>
                  <a:pt x="2841707" y="408943"/>
                  <a:pt x="2497230" y="530354"/>
                </a:cubicBezTo>
                <a:cubicBezTo>
                  <a:pt x="2650917" y="485354"/>
                  <a:pt x="2804728" y="441372"/>
                  <a:pt x="2960194" y="403237"/>
                </a:cubicBezTo>
                <a:cubicBezTo>
                  <a:pt x="3296586" y="321538"/>
                  <a:pt x="3637121" y="257890"/>
                  <a:pt x="3980314" y="212560"/>
                </a:cubicBezTo>
                <a:cubicBezTo>
                  <a:pt x="4212050" y="181797"/>
                  <a:pt x="4444422" y="158280"/>
                  <a:pt x="4677428" y="139593"/>
                </a:cubicBezTo>
                <a:cubicBezTo>
                  <a:pt x="4704949" y="137369"/>
                  <a:pt x="4732915" y="137369"/>
                  <a:pt x="4760675" y="134906"/>
                </a:cubicBezTo>
                <a:lnTo>
                  <a:pt x="4792997" y="130123"/>
                </a:lnTo>
                <a:lnTo>
                  <a:pt x="4798006" y="130828"/>
                </a:lnTo>
                <a:lnTo>
                  <a:pt x="4798006" y="129381"/>
                </a:lnTo>
                <a:lnTo>
                  <a:pt x="4792997" y="130123"/>
                </a:lnTo>
                <a:lnTo>
                  <a:pt x="4788863" y="129541"/>
                </a:lnTo>
                <a:cubicBezTo>
                  <a:pt x="4766106" y="127801"/>
                  <a:pt x="4743237" y="127505"/>
                  <a:pt x="4720395" y="128662"/>
                </a:cubicBezTo>
                <a:close/>
                <a:moveTo>
                  <a:pt x="6438297" y="19"/>
                </a:moveTo>
                <a:cubicBezTo>
                  <a:pt x="6802322" y="-887"/>
                  <a:pt x="7164203" y="31671"/>
                  <a:pt x="7523724" y="104129"/>
                </a:cubicBezTo>
                <a:cubicBezTo>
                  <a:pt x="7868594" y="172060"/>
                  <a:pt x="8204694" y="278661"/>
                  <a:pt x="8525668" y="421922"/>
                </a:cubicBezTo>
                <a:cubicBezTo>
                  <a:pt x="8886414" y="582180"/>
                  <a:pt x="9221001" y="795802"/>
                  <a:pt x="9518204" y="1055605"/>
                </a:cubicBezTo>
                <a:cubicBezTo>
                  <a:pt x="9701176" y="1214502"/>
                  <a:pt x="9865578" y="1393612"/>
                  <a:pt x="10008242" y="1589500"/>
                </a:cubicBezTo>
                <a:cubicBezTo>
                  <a:pt x="10117308" y="1741190"/>
                  <a:pt x="10222982" y="1895218"/>
                  <a:pt x="10325274" y="2051574"/>
                </a:cubicBezTo>
                <a:cubicBezTo>
                  <a:pt x="10446215" y="2231789"/>
                  <a:pt x="10528180" y="2435291"/>
                  <a:pt x="10565908" y="2649028"/>
                </a:cubicBezTo>
                <a:cubicBezTo>
                  <a:pt x="10584595" y="2757459"/>
                  <a:pt x="10583451" y="2862839"/>
                  <a:pt x="10542137" y="2966823"/>
                </a:cubicBezTo>
                <a:cubicBezTo>
                  <a:pt x="10530023" y="2999186"/>
                  <a:pt x="10520540" y="3032466"/>
                  <a:pt x="10513789" y="3066355"/>
                </a:cubicBezTo>
                <a:cubicBezTo>
                  <a:pt x="10490298" y="3169843"/>
                  <a:pt x="10458023" y="3271142"/>
                  <a:pt x="10417308" y="3369150"/>
                </a:cubicBezTo>
                <a:cubicBezTo>
                  <a:pt x="10279257" y="3703851"/>
                  <a:pt x="10062140" y="3980714"/>
                  <a:pt x="9794430" y="4220840"/>
                </a:cubicBezTo>
                <a:cubicBezTo>
                  <a:pt x="9475364" y="4506346"/>
                  <a:pt x="9109391" y="4716599"/>
                  <a:pt x="8719522" y="4888463"/>
                </a:cubicBezTo>
                <a:cubicBezTo>
                  <a:pt x="8388126" y="5034394"/>
                  <a:pt x="8044526" y="5145368"/>
                  <a:pt x="7693808" y="5234223"/>
                </a:cubicBezTo>
                <a:cubicBezTo>
                  <a:pt x="7495123" y="5285070"/>
                  <a:pt x="7294022" y="5324223"/>
                  <a:pt x="7092669" y="5363248"/>
                </a:cubicBezTo>
                <a:cubicBezTo>
                  <a:pt x="6809577" y="5418035"/>
                  <a:pt x="6527120" y="5474730"/>
                  <a:pt x="6240978" y="5507272"/>
                </a:cubicBezTo>
                <a:cubicBezTo>
                  <a:pt x="5982166" y="5536509"/>
                  <a:pt x="5722845" y="5554814"/>
                  <a:pt x="5462508" y="5559010"/>
                </a:cubicBezTo>
                <a:cubicBezTo>
                  <a:pt x="5103782" y="5564730"/>
                  <a:pt x="4744928" y="5576298"/>
                  <a:pt x="4386329" y="5548839"/>
                </a:cubicBezTo>
                <a:cubicBezTo>
                  <a:pt x="4089394" y="5527103"/>
                  <a:pt x="3793960" y="5488344"/>
                  <a:pt x="3501461" y="5432782"/>
                </a:cubicBezTo>
                <a:cubicBezTo>
                  <a:pt x="3204247" y="5374930"/>
                  <a:pt x="2911229" y="5297299"/>
                  <a:pt x="2624348" y="5200409"/>
                </a:cubicBezTo>
                <a:cubicBezTo>
                  <a:pt x="2488841" y="5154775"/>
                  <a:pt x="2358417" y="5094775"/>
                  <a:pt x="2221385" y="5053589"/>
                </a:cubicBezTo>
                <a:cubicBezTo>
                  <a:pt x="1859988" y="4945157"/>
                  <a:pt x="1506856" y="4815878"/>
                  <a:pt x="1173934" y="4636388"/>
                </a:cubicBezTo>
                <a:cubicBezTo>
                  <a:pt x="900250" y="4488931"/>
                  <a:pt x="647539" y="4313508"/>
                  <a:pt x="438176" y="4080883"/>
                </a:cubicBezTo>
                <a:cubicBezTo>
                  <a:pt x="146695" y="3757114"/>
                  <a:pt x="3178" y="3378811"/>
                  <a:pt x="18687" y="2942161"/>
                </a:cubicBezTo>
                <a:cubicBezTo>
                  <a:pt x="19582" y="2904814"/>
                  <a:pt x="13236" y="2867645"/>
                  <a:pt x="0" y="2832713"/>
                </a:cubicBezTo>
                <a:lnTo>
                  <a:pt x="0" y="2747290"/>
                </a:lnTo>
                <a:cubicBezTo>
                  <a:pt x="13474" y="2720341"/>
                  <a:pt x="10296" y="2690468"/>
                  <a:pt x="14746" y="2661993"/>
                </a:cubicBezTo>
                <a:cubicBezTo>
                  <a:pt x="54533" y="2409665"/>
                  <a:pt x="152923" y="2181106"/>
                  <a:pt x="292753" y="1968947"/>
                </a:cubicBezTo>
                <a:cubicBezTo>
                  <a:pt x="464108" y="1708991"/>
                  <a:pt x="680970" y="1491747"/>
                  <a:pt x="923893" y="1299417"/>
                </a:cubicBezTo>
                <a:cubicBezTo>
                  <a:pt x="1263678" y="1030182"/>
                  <a:pt x="1638930" y="820945"/>
                  <a:pt x="2035538" y="648828"/>
                </a:cubicBezTo>
                <a:cubicBezTo>
                  <a:pt x="2521001" y="438575"/>
                  <a:pt x="3025660" y="291755"/>
                  <a:pt x="3545571" y="196289"/>
                </a:cubicBezTo>
                <a:cubicBezTo>
                  <a:pt x="4094899" y="95674"/>
                  <a:pt x="4653670" y="56116"/>
                  <a:pt x="5211705" y="78323"/>
                </a:cubicBezTo>
                <a:cubicBezTo>
                  <a:pt x="5297128" y="81756"/>
                  <a:pt x="5383313" y="88620"/>
                  <a:pt x="5467720" y="77052"/>
                </a:cubicBezTo>
                <a:cubicBezTo>
                  <a:pt x="5669076" y="49467"/>
                  <a:pt x="5870557" y="24299"/>
                  <a:pt x="6073564" y="11840"/>
                </a:cubicBezTo>
                <a:cubicBezTo>
                  <a:pt x="6195374" y="4340"/>
                  <a:pt x="6316955" y="320"/>
                  <a:pt x="6438297" y="19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66544" y="1911096"/>
            <a:ext cx="8055864" cy="2075688"/>
          </a:xfrm>
        </p:spPr>
        <p:txBody>
          <a:bodyPr anchor="b"/>
          <a:lstStyle>
            <a:lvl1pPr algn="ctr">
              <a:defRPr sz="8000">
                <a:solidFill>
                  <a:schemeClr val="bg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EC686F5F-8990-4C72-9CE5-9517854EA994}"/>
              </a:ext>
            </a:extLst>
          </p:cNvPr>
          <p:cNvSpPr/>
          <p:nvPr userDrawn="1"/>
        </p:nvSpPr>
        <p:spPr>
          <a:xfrm>
            <a:off x="3974206" y="417349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1BBF36E3-BC05-42D6-BE88-CFA8276D6AA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27832" y="4352544"/>
            <a:ext cx="5733288" cy="932688"/>
          </a:xfrm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915773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365125"/>
            <a:ext cx="10515600" cy="1325563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5688"/>
            <a:ext cx="10515600" cy="41056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552069 w 10515600"/>
              <a:gd name="connsiteY1" fmla="*/ 0 h 27432"/>
              <a:gd name="connsiteX2" fmla="*/ 893826 w 10515600"/>
              <a:gd name="connsiteY2" fmla="*/ 0 h 27432"/>
              <a:gd name="connsiteX3" fmla="*/ 1761363 w 10515600"/>
              <a:gd name="connsiteY3" fmla="*/ 0 h 27432"/>
              <a:gd name="connsiteX4" fmla="*/ 2313432 w 10515600"/>
              <a:gd name="connsiteY4" fmla="*/ 0 h 27432"/>
              <a:gd name="connsiteX5" fmla="*/ 2865501 w 10515600"/>
              <a:gd name="connsiteY5" fmla="*/ 0 h 27432"/>
              <a:gd name="connsiteX6" fmla="*/ 3733038 w 10515600"/>
              <a:gd name="connsiteY6" fmla="*/ 0 h 27432"/>
              <a:gd name="connsiteX7" fmla="*/ 4179951 w 10515600"/>
              <a:gd name="connsiteY7" fmla="*/ 0 h 27432"/>
              <a:gd name="connsiteX8" fmla="*/ 5047488 w 10515600"/>
              <a:gd name="connsiteY8" fmla="*/ 0 h 27432"/>
              <a:gd name="connsiteX9" fmla="*/ 5915025 w 10515600"/>
              <a:gd name="connsiteY9" fmla="*/ 0 h 27432"/>
              <a:gd name="connsiteX10" fmla="*/ 6572250 w 10515600"/>
              <a:gd name="connsiteY10" fmla="*/ 0 h 27432"/>
              <a:gd name="connsiteX11" fmla="*/ 7439787 w 10515600"/>
              <a:gd name="connsiteY11" fmla="*/ 0 h 27432"/>
              <a:gd name="connsiteX12" fmla="*/ 7991856 w 10515600"/>
              <a:gd name="connsiteY12" fmla="*/ 0 h 27432"/>
              <a:gd name="connsiteX13" fmla="*/ 8543925 w 10515600"/>
              <a:gd name="connsiteY13" fmla="*/ 0 h 27432"/>
              <a:gd name="connsiteX14" fmla="*/ 9306306 w 10515600"/>
              <a:gd name="connsiteY14" fmla="*/ 0 h 27432"/>
              <a:gd name="connsiteX15" fmla="*/ 9858375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9753219 w 10515600"/>
              <a:gd name="connsiteY18" fmla="*/ 27432 h 27432"/>
              <a:gd name="connsiteX19" fmla="*/ 9411462 w 10515600"/>
              <a:gd name="connsiteY19" fmla="*/ 27432 h 27432"/>
              <a:gd name="connsiteX20" fmla="*/ 8964549 w 10515600"/>
              <a:gd name="connsiteY20" fmla="*/ 27432 h 27432"/>
              <a:gd name="connsiteX21" fmla="*/ 8097012 w 10515600"/>
              <a:gd name="connsiteY21" fmla="*/ 27432 h 27432"/>
              <a:gd name="connsiteX22" fmla="*/ 7439787 w 10515600"/>
              <a:gd name="connsiteY22" fmla="*/ 27432 h 27432"/>
              <a:gd name="connsiteX23" fmla="*/ 6992874 w 10515600"/>
              <a:gd name="connsiteY23" fmla="*/ 27432 h 27432"/>
              <a:gd name="connsiteX24" fmla="*/ 6335649 w 10515600"/>
              <a:gd name="connsiteY24" fmla="*/ 27432 h 27432"/>
              <a:gd name="connsiteX25" fmla="*/ 5993892 w 10515600"/>
              <a:gd name="connsiteY25" fmla="*/ 27432 h 27432"/>
              <a:gd name="connsiteX26" fmla="*/ 5652135 w 10515600"/>
              <a:gd name="connsiteY26" fmla="*/ 27432 h 27432"/>
              <a:gd name="connsiteX27" fmla="*/ 4994910 w 10515600"/>
              <a:gd name="connsiteY27" fmla="*/ 27432 h 27432"/>
              <a:gd name="connsiteX28" fmla="*/ 4547997 w 10515600"/>
              <a:gd name="connsiteY28" fmla="*/ 27432 h 27432"/>
              <a:gd name="connsiteX29" fmla="*/ 3785616 w 10515600"/>
              <a:gd name="connsiteY29" fmla="*/ 27432 h 27432"/>
              <a:gd name="connsiteX30" fmla="*/ 3338703 w 10515600"/>
              <a:gd name="connsiteY30" fmla="*/ 27432 h 27432"/>
              <a:gd name="connsiteX31" fmla="*/ 2576322 w 10515600"/>
              <a:gd name="connsiteY31" fmla="*/ 27432 h 27432"/>
              <a:gd name="connsiteX32" fmla="*/ 2234565 w 10515600"/>
              <a:gd name="connsiteY32" fmla="*/ 27432 h 27432"/>
              <a:gd name="connsiteX33" fmla="*/ 1472184 w 10515600"/>
              <a:gd name="connsiteY33" fmla="*/ 27432 h 27432"/>
              <a:gd name="connsiteX34" fmla="*/ 1025271 w 10515600"/>
              <a:gd name="connsiteY34" fmla="*/ 27432 h 27432"/>
              <a:gd name="connsiteX35" fmla="*/ 683514 w 10515600"/>
              <a:gd name="connsiteY35" fmla="*/ 27432 h 27432"/>
              <a:gd name="connsiteX36" fmla="*/ 0 w 10515600"/>
              <a:gd name="connsiteY36" fmla="*/ 27432 h 27432"/>
              <a:gd name="connsiteX37" fmla="*/ 0 w 10515600"/>
              <a:gd name="connsiteY37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515600" h="27432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noFill/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4385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76F9E1DA-21B7-46CB-A98B-FA0C2179E1DE}"/>
              </a:ext>
            </a:extLst>
          </p:cNvPr>
          <p:cNvSpPr/>
          <p:nvPr userDrawn="1"/>
        </p:nvSpPr>
        <p:spPr>
          <a:xfrm>
            <a:off x="0" y="1"/>
            <a:ext cx="12192000" cy="6054983"/>
          </a:xfrm>
          <a:custGeom>
            <a:avLst/>
            <a:gdLst>
              <a:gd name="connsiteX0" fmla="*/ 6788003 w 12188952"/>
              <a:gd name="connsiteY0" fmla="*/ 5986774 h 6054983"/>
              <a:gd name="connsiteX1" fmla="*/ 6787005 w 12188952"/>
              <a:gd name="connsiteY1" fmla="*/ 5986852 h 6054983"/>
              <a:gd name="connsiteX2" fmla="*/ 6786779 w 12188952"/>
              <a:gd name="connsiteY2" fmla="*/ 5987386 h 6054983"/>
              <a:gd name="connsiteX3" fmla="*/ 0 w 12188952"/>
              <a:gd name="connsiteY3" fmla="*/ 0 h 6054983"/>
              <a:gd name="connsiteX4" fmla="*/ 12188952 w 12188952"/>
              <a:gd name="connsiteY4" fmla="*/ 0 h 6054983"/>
              <a:gd name="connsiteX5" fmla="*/ 12188952 w 12188952"/>
              <a:gd name="connsiteY5" fmla="*/ 5092539 h 6054983"/>
              <a:gd name="connsiteX6" fmla="*/ 12058081 w 12188952"/>
              <a:gd name="connsiteY6" fmla="*/ 5131579 h 6054983"/>
              <a:gd name="connsiteX7" fmla="*/ 11673881 w 12188952"/>
              <a:gd name="connsiteY7" fmla="*/ 5235154 h 6054983"/>
              <a:gd name="connsiteX8" fmla="*/ 10422749 w 12188952"/>
              <a:gd name="connsiteY8" fmla="*/ 5518693 h 6054983"/>
              <a:gd name="connsiteX9" fmla="*/ 9421666 w 12188952"/>
              <a:gd name="connsiteY9" fmla="*/ 5693855 h 6054983"/>
              <a:gd name="connsiteX10" fmla="*/ 8456304 w 12188952"/>
              <a:gd name="connsiteY10" fmla="*/ 5827556 h 6054983"/>
              <a:gd name="connsiteX11" fmla="*/ 7714041 w 12188952"/>
              <a:gd name="connsiteY11" fmla="*/ 5907503 h 6054983"/>
              <a:gd name="connsiteX12" fmla="*/ 6949978 w 12188952"/>
              <a:gd name="connsiteY12" fmla="*/ 5973283 h 6054983"/>
              <a:gd name="connsiteX13" fmla="*/ 6934569 w 12188952"/>
              <a:gd name="connsiteY13" fmla="*/ 5975354 h 6054983"/>
              <a:gd name="connsiteX14" fmla="*/ 6788750 w 12188952"/>
              <a:gd name="connsiteY14" fmla="*/ 5986715 h 6054983"/>
              <a:gd name="connsiteX15" fmla="*/ 6798241 w 12188952"/>
              <a:gd name="connsiteY15" fmla="*/ 5988535 h 6054983"/>
              <a:gd name="connsiteX16" fmla="*/ 6833723 w 12188952"/>
              <a:gd name="connsiteY16" fmla="*/ 5986828 h 6054983"/>
              <a:gd name="connsiteX17" fmla="*/ 6882282 w 12188952"/>
              <a:gd name="connsiteY17" fmla="*/ 5983850 h 6054983"/>
              <a:gd name="connsiteX18" fmla="*/ 7576876 w 12188952"/>
              <a:gd name="connsiteY18" fmla="*/ 5951323 h 6054983"/>
              <a:gd name="connsiteX19" fmla="*/ 8621689 w 12188952"/>
              <a:gd name="connsiteY19" fmla="*/ 5864426 h 6054983"/>
              <a:gd name="connsiteX20" fmla="*/ 9477600 w 12188952"/>
              <a:gd name="connsiteY20" fmla="*/ 5760520 h 6054983"/>
              <a:gd name="connsiteX21" fmla="*/ 10626651 w 12188952"/>
              <a:gd name="connsiteY21" fmla="*/ 5566363 h 6054983"/>
              <a:gd name="connsiteX22" fmla="*/ 11995498 w 12188952"/>
              <a:gd name="connsiteY22" fmla="*/ 5240369 h 6054983"/>
              <a:gd name="connsiteX23" fmla="*/ 12188952 w 12188952"/>
              <a:gd name="connsiteY23" fmla="*/ 5183370 h 6054983"/>
              <a:gd name="connsiteX24" fmla="*/ 12188952 w 12188952"/>
              <a:gd name="connsiteY24" fmla="*/ 5238107 h 6054983"/>
              <a:gd name="connsiteX25" fmla="*/ 11826300 w 12188952"/>
              <a:gd name="connsiteY25" fmla="*/ 5343406 h 6054983"/>
              <a:gd name="connsiteX26" fmla="*/ 10936448 w 12188952"/>
              <a:gd name="connsiteY26" fmla="*/ 5557921 h 6054983"/>
              <a:gd name="connsiteX27" fmla="*/ 9983034 w 12188952"/>
              <a:gd name="connsiteY27" fmla="*/ 5737926 h 6054983"/>
              <a:gd name="connsiteX28" fmla="*/ 9184585 w 12188952"/>
              <a:gd name="connsiteY28" fmla="*/ 5853873 h 6054983"/>
              <a:gd name="connsiteX29" fmla="*/ 8576053 w 12188952"/>
              <a:gd name="connsiteY29" fmla="*/ 5923392 h 6054983"/>
              <a:gd name="connsiteX30" fmla="*/ 7862392 w 12188952"/>
              <a:gd name="connsiteY30" fmla="*/ 5984843 h 6054983"/>
              <a:gd name="connsiteX31" fmla="*/ 6933768 w 12188952"/>
              <a:gd name="connsiteY31" fmla="*/ 6036237 h 6054983"/>
              <a:gd name="connsiteX32" fmla="*/ 6476130 w 12188952"/>
              <a:gd name="connsiteY32" fmla="*/ 6050140 h 6054983"/>
              <a:gd name="connsiteX33" fmla="*/ 6360703 w 12188952"/>
              <a:gd name="connsiteY33" fmla="*/ 6054983 h 6054983"/>
              <a:gd name="connsiteX34" fmla="*/ 6055614 w 12188952"/>
              <a:gd name="connsiteY34" fmla="*/ 6054983 h 6054983"/>
              <a:gd name="connsiteX35" fmla="*/ 5976289 w 12188952"/>
              <a:gd name="connsiteY35" fmla="*/ 6050389 h 6054983"/>
              <a:gd name="connsiteX36" fmla="*/ 5263770 w 12188952"/>
              <a:gd name="connsiteY36" fmla="*/ 6014140 h 6054983"/>
              <a:gd name="connsiteX37" fmla="*/ 4345190 w 12188952"/>
              <a:gd name="connsiteY37" fmla="*/ 5952070 h 6054983"/>
              <a:gd name="connsiteX38" fmla="*/ 3372201 w 12188952"/>
              <a:gd name="connsiteY38" fmla="*/ 5853501 h 6054983"/>
              <a:gd name="connsiteX39" fmla="*/ 2361582 w 12188952"/>
              <a:gd name="connsiteY39" fmla="*/ 5734574 h 6054983"/>
              <a:gd name="connsiteX40" fmla="*/ 1232869 w 12188952"/>
              <a:gd name="connsiteY40" fmla="*/ 5561398 h 6054983"/>
              <a:gd name="connsiteX41" fmla="*/ 68483 w 12188952"/>
              <a:gd name="connsiteY41" fmla="*/ 5321691 h 6054983"/>
              <a:gd name="connsiteX42" fmla="*/ 0 w 12188952"/>
              <a:gd name="connsiteY42" fmla="*/ 5304336 h 6054983"/>
              <a:gd name="connsiteX43" fmla="*/ 0 w 12188952"/>
              <a:gd name="connsiteY43" fmla="*/ 5247847 h 6054983"/>
              <a:gd name="connsiteX44" fmla="*/ 72423 w 12188952"/>
              <a:gd name="connsiteY44" fmla="*/ 5266624 h 6054983"/>
              <a:gd name="connsiteX45" fmla="*/ 600566 w 12188952"/>
              <a:gd name="connsiteY45" fmla="*/ 5384994 h 6054983"/>
              <a:gd name="connsiteX46" fmla="*/ 1769069 w 12188952"/>
              <a:gd name="connsiteY46" fmla="*/ 5595162 h 6054983"/>
              <a:gd name="connsiteX47" fmla="*/ 2612900 w 12188952"/>
              <a:gd name="connsiteY47" fmla="*/ 5712104 h 6054983"/>
              <a:gd name="connsiteX48" fmla="*/ 2580488 w 12188952"/>
              <a:gd name="connsiteY48" fmla="*/ 5702173 h 6054983"/>
              <a:gd name="connsiteX49" fmla="*/ 1112357 w 12188952"/>
              <a:gd name="connsiteY49" fmla="*/ 5369476 h 6054983"/>
              <a:gd name="connsiteX50" fmla="*/ 420307 w 12188952"/>
              <a:gd name="connsiteY50" fmla="*/ 5170043 h 6054983"/>
              <a:gd name="connsiteX51" fmla="*/ 0 w 12188952"/>
              <a:gd name="connsiteY51" fmla="*/ 5031126 h 6054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88952" h="6054983">
                <a:moveTo>
                  <a:pt x="6788003" y="5986774"/>
                </a:moveTo>
                <a:lnTo>
                  <a:pt x="6787005" y="5986852"/>
                </a:lnTo>
                <a:lnTo>
                  <a:pt x="6786779" y="5987386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5092539"/>
                </a:lnTo>
                <a:lnTo>
                  <a:pt x="12058081" y="5131579"/>
                </a:lnTo>
                <a:cubicBezTo>
                  <a:pt x="11930517" y="5167793"/>
                  <a:pt x="11802439" y="5202322"/>
                  <a:pt x="11673881" y="5235154"/>
                </a:cubicBezTo>
                <a:cubicBezTo>
                  <a:pt x="11259973" y="5342661"/>
                  <a:pt x="10842632" y="5436263"/>
                  <a:pt x="10422749" y="5518693"/>
                </a:cubicBezTo>
                <a:cubicBezTo>
                  <a:pt x="10090287" y="5583904"/>
                  <a:pt x="9756593" y="5642301"/>
                  <a:pt x="9421666" y="5693855"/>
                </a:cubicBezTo>
                <a:cubicBezTo>
                  <a:pt x="9100721" y="5743512"/>
                  <a:pt x="8778938" y="5788079"/>
                  <a:pt x="8456304" y="5827556"/>
                </a:cubicBezTo>
                <a:cubicBezTo>
                  <a:pt x="8209307" y="5857722"/>
                  <a:pt x="7961801" y="5883295"/>
                  <a:pt x="7714041" y="5907503"/>
                </a:cubicBezTo>
                <a:lnTo>
                  <a:pt x="6949978" y="5973283"/>
                </a:lnTo>
                <a:lnTo>
                  <a:pt x="6934569" y="5975354"/>
                </a:lnTo>
                <a:lnTo>
                  <a:pt x="6788750" y="5986715"/>
                </a:lnTo>
                <a:lnTo>
                  <a:pt x="6798241" y="5988535"/>
                </a:lnTo>
                <a:cubicBezTo>
                  <a:pt x="6809920" y="5989001"/>
                  <a:pt x="6822028" y="5986828"/>
                  <a:pt x="6833723" y="5986828"/>
                </a:cubicBezTo>
                <a:cubicBezTo>
                  <a:pt x="6849867" y="5986828"/>
                  <a:pt x="6866012" y="5984221"/>
                  <a:pt x="6882282" y="5983850"/>
                </a:cubicBezTo>
                <a:cubicBezTo>
                  <a:pt x="7114026" y="5978388"/>
                  <a:pt x="7345514" y="5966221"/>
                  <a:pt x="7576876" y="5951323"/>
                </a:cubicBezTo>
                <a:cubicBezTo>
                  <a:pt x="7925570" y="5928855"/>
                  <a:pt x="8274011" y="5900676"/>
                  <a:pt x="8621689" y="5864426"/>
                </a:cubicBezTo>
                <a:cubicBezTo>
                  <a:pt x="8907712" y="5835128"/>
                  <a:pt x="9193011" y="5800493"/>
                  <a:pt x="9477600" y="5760520"/>
                </a:cubicBezTo>
                <a:cubicBezTo>
                  <a:pt x="9862435" y="5706146"/>
                  <a:pt x="10245452" y="5641432"/>
                  <a:pt x="10626651" y="5566363"/>
                </a:cubicBezTo>
                <a:cubicBezTo>
                  <a:pt x="11087341" y="5475243"/>
                  <a:pt x="11544088" y="5367737"/>
                  <a:pt x="11995498" y="5240369"/>
                </a:cubicBezTo>
                <a:lnTo>
                  <a:pt x="12188952" y="5183370"/>
                </a:lnTo>
                <a:lnTo>
                  <a:pt x="12188952" y="5238107"/>
                </a:lnTo>
                <a:lnTo>
                  <a:pt x="11826300" y="5343406"/>
                </a:lnTo>
                <a:cubicBezTo>
                  <a:pt x="11531885" y="5423103"/>
                  <a:pt x="11235310" y="5493989"/>
                  <a:pt x="10936448" y="5557921"/>
                </a:cubicBezTo>
                <a:cubicBezTo>
                  <a:pt x="10620168" y="5625703"/>
                  <a:pt x="10302365" y="5685700"/>
                  <a:pt x="9983034" y="5737926"/>
                </a:cubicBezTo>
                <a:cubicBezTo>
                  <a:pt x="9717606" y="5781375"/>
                  <a:pt x="9451451" y="5820020"/>
                  <a:pt x="9184585" y="5853873"/>
                </a:cubicBezTo>
                <a:cubicBezTo>
                  <a:pt x="8981951" y="5879447"/>
                  <a:pt x="8779319" y="5903530"/>
                  <a:pt x="8576053" y="5923392"/>
                </a:cubicBezTo>
                <a:cubicBezTo>
                  <a:pt x="8338462" y="5946112"/>
                  <a:pt x="8100618" y="5967587"/>
                  <a:pt x="7862392" y="5984843"/>
                </a:cubicBezTo>
                <a:cubicBezTo>
                  <a:pt x="7553105" y="6007187"/>
                  <a:pt x="7243690" y="6025065"/>
                  <a:pt x="6933768" y="6036237"/>
                </a:cubicBezTo>
                <a:cubicBezTo>
                  <a:pt x="6781221" y="6041700"/>
                  <a:pt x="6628676" y="6045548"/>
                  <a:pt x="6476130" y="6050140"/>
                </a:cubicBezTo>
                <a:cubicBezTo>
                  <a:pt x="6437585" y="6048056"/>
                  <a:pt x="6398929" y="6049681"/>
                  <a:pt x="6360703" y="6054983"/>
                </a:cubicBezTo>
                <a:lnTo>
                  <a:pt x="6055614" y="6054983"/>
                </a:lnTo>
                <a:lnTo>
                  <a:pt x="5976289" y="6050389"/>
                </a:lnTo>
                <a:cubicBezTo>
                  <a:pt x="5738826" y="6037976"/>
                  <a:pt x="5501363" y="6024197"/>
                  <a:pt x="5263770" y="6014140"/>
                </a:cubicBezTo>
                <a:cubicBezTo>
                  <a:pt x="4957027" y="6001724"/>
                  <a:pt x="4650663" y="5981244"/>
                  <a:pt x="4345190" y="5952070"/>
                </a:cubicBezTo>
                <a:cubicBezTo>
                  <a:pt x="4020648" y="5921158"/>
                  <a:pt x="3696870" y="5886523"/>
                  <a:pt x="3372201" y="5853501"/>
                </a:cubicBezTo>
                <a:cubicBezTo>
                  <a:pt x="3034653" y="5819239"/>
                  <a:pt x="2697781" y="5779600"/>
                  <a:pt x="2361582" y="5734574"/>
                </a:cubicBezTo>
                <a:cubicBezTo>
                  <a:pt x="1984196" y="5684421"/>
                  <a:pt x="1607962" y="5626695"/>
                  <a:pt x="1232869" y="5561398"/>
                </a:cubicBezTo>
                <a:cubicBezTo>
                  <a:pt x="841970" y="5492685"/>
                  <a:pt x="453644" y="5414197"/>
                  <a:pt x="68483" y="5321691"/>
                </a:cubicBezTo>
                <a:lnTo>
                  <a:pt x="0" y="5304336"/>
                </a:lnTo>
                <a:lnTo>
                  <a:pt x="0" y="5247847"/>
                </a:lnTo>
                <a:lnTo>
                  <a:pt x="72423" y="5266624"/>
                </a:lnTo>
                <a:cubicBezTo>
                  <a:pt x="247899" y="5308802"/>
                  <a:pt x="424058" y="5348062"/>
                  <a:pt x="600566" y="5384994"/>
                </a:cubicBezTo>
                <a:cubicBezTo>
                  <a:pt x="988032" y="5465808"/>
                  <a:pt x="1377788" y="5534706"/>
                  <a:pt x="1769069" y="5595162"/>
                </a:cubicBezTo>
                <a:cubicBezTo>
                  <a:pt x="2051913" y="5638738"/>
                  <a:pt x="2335141" y="5678835"/>
                  <a:pt x="2612900" y="5712104"/>
                </a:cubicBezTo>
                <a:cubicBezTo>
                  <a:pt x="2604892" y="5714711"/>
                  <a:pt x="2593962" y="5704655"/>
                  <a:pt x="2580488" y="5702173"/>
                </a:cubicBezTo>
                <a:cubicBezTo>
                  <a:pt x="2086656" y="5610221"/>
                  <a:pt x="1597284" y="5499328"/>
                  <a:pt x="1112357" y="5369476"/>
                </a:cubicBezTo>
                <a:cubicBezTo>
                  <a:pt x="880233" y="5307405"/>
                  <a:pt x="649550" y="5240927"/>
                  <a:pt x="420307" y="5170043"/>
                </a:cubicBezTo>
                <a:lnTo>
                  <a:pt x="0" y="503112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932688"/>
            <a:ext cx="9144000" cy="2523744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474AF53-8E5D-4CC4-B341-32DDBD4237D3}"/>
              </a:ext>
            </a:extLst>
          </p:cNvPr>
          <p:cNvSpPr/>
          <p:nvPr userDrawn="1"/>
        </p:nvSpPr>
        <p:spPr>
          <a:xfrm>
            <a:off x="3974206" y="3542284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bg1"/>
          </a:solidFill>
          <a:ln w="38100" cap="rnd">
            <a:solidFill>
              <a:schemeClr val="bg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D9470D2B-C603-4551-B51F-8216C72B2DD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27048" y="3694176"/>
            <a:ext cx="9144000" cy="1627632"/>
          </a:xfrm>
        </p:spPr>
        <p:txBody>
          <a:bodyPr/>
          <a:lstStyle>
            <a:lvl1pPr algn="ct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744367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BCD35F50-8168-4166-90C4-6A55BA443EB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32109" y="3063095"/>
            <a:ext cx="1463039" cy="1479810"/>
          </a:xfrm>
          <a:custGeom>
            <a:avLst/>
            <a:gdLst>
              <a:gd name="connsiteX0" fmla="*/ 866622 w 1463039"/>
              <a:gd name="connsiteY0" fmla="*/ 571 h 1479810"/>
              <a:gd name="connsiteX1" fmla="*/ 964706 w 1463039"/>
              <a:gd name="connsiteY1" fmla="*/ 8669 h 1479810"/>
              <a:gd name="connsiteX2" fmla="*/ 1111825 w 1463039"/>
              <a:gd name="connsiteY2" fmla="*/ 8366 h 1479810"/>
              <a:gd name="connsiteX3" fmla="*/ 1290055 w 1463039"/>
              <a:gd name="connsiteY3" fmla="*/ 8730 h 1479810"/>
              <a:gd name="connsiteX4" fmla="*/ 1417397 w 1463039"/>
              <a:gd name="connsiteY4" fmla="*/ 6608 h 1479810"/>
              <a:gd name="connsiteX5" fmla="*/ 1454473 w 1463039"/>
              <a:gd name="connsiteY5" fmla="*/ 5290 h 1479810"/>
              <a:gd name="connsiteX6" fmla="*/ 1449518 w 1463039"/>
              <a:gd name="connsiteY6" fmla="*/ 94305 h 1479810"/>
              <a:gd name="connsiteX7" fmla="*/ 1454054 w 1463039"/>
              <a:gd name="connsiteY7" fmla="*/ 198723 h 1479810"/>
              <a:gd name="connsiteX8" fmla="*/ 1456615 w 1463039"/>
              <a:gd name="connsiteY8" fmla="*/ 391199 h 1479810"/>
              <a:gd name="connsiteX9" fmla="*/ 1452607 w 1463039"/>
              <a:gd name="connsiteY9" fmla="*/ 565102 h 1479810"/>
              <a:gd name="connsiteX10" fmla="*/ 1461012 w 1463039"/>
              <a:gd name="connsiteY10" fmla="*/ 624834 h 1479810"/>
              <a:gd name="connsiteX11" fmla="*/ 1451383 w 1463039"/>
              <a:gd name="connsiteY11" fmla="*/ 907022 h 1479810"/>
              <a:gd name="connsiteX12" fmla="*/ 1452663 w 1463039"/>
              <a:gd name="connsiteY12" fmla="*/ 1009694 h 1479810"/>
              <a:gd name="connsiteX13" fmla="*/ 1456002 w 1463039"/>
              <a:gd name="connsiteY13" fmla="*/ 1096988 h 1479810"/>
              <a:gd name="connsiteX14" fmla="*/ 1453720 w 1463039"/>
              <a:gd name="connsiteY14" fmla="*/ 1174562 h 1479810"/>
              <a:gd name="connsiteX15" fmla="*/ 1461722 w 1463039"/>
              <a:gd name="connsiteY15" fmla="*/ 1280018 h 1479810"/>
              <a:gd name="connsiteX16" fmla="*/ 1463039 w 1463039"/>
              <a:gd name="connsiteY16" fmla="*/ 1330769 h 1479810"/>
              <a:gd name="connsiteX17" fmla="*/ 1463039 w 1463039"/>
              <a:gd name="connsiteY17" fmla="*/ 1433804 h 1479810"/>
              <a:gd name="connsiteX18" fmla="*/ 1458897 w 1463039"/>
              <a:gd name="connsiteY18" fmla="*/ 1471900 h 1479810"/>
              <a:gd name="connsiteX19" fmla="*/ 1458306 w 1463039"/>
              <a:gd name="connsiteY19" fmla="*/ 1476109 h 1479810"/>
              <a:gd name="connsiteX20" fmla="*/ 1456251 w 1463039"/>
              <a:gd name="connsiteY20" fmla="*/ 1476006 h 1479810"/>
              <a:gd name="connsiteX21" fmla="*/ 1358699 w 1463039"/>
              <a:gd name="connsiteY21" fmla="*/ 1478795 h 1479810"/>
              <a:gd name="connsiteX22" fmla="*/ 1337088 w 1463039"/>
              <a:gd name="connsiteY22" fmla="*/ 1479810 h 1479810"/>
              <a:gd name="connsiteX23" fmla="*/ 1199842 w 1463039"/>
              <a:gd name="connsiteY23" fmla="*/ 1479810 h 1479810"/>
              <a:gd name="connsiteX24" fmla="*/ 1178285 w 1463039"/>
              <a:gd name="connsiteY24" fmla="*/ 1478795 h 1479810"/>
              <a:gd name="connsiteX25" fmla="*/ 859950 w 1463039"/>
              <a:gd name="connsiteY25" fmla="*/ 1471898 h 1479810"/>
              <a:gd name="connsiteX26" fmla="*/ 711774 w 1463039"/>
              <a:gd name="connsiteY26" fmla="*/ 1479810 h 1479810"/>
              <a:gd name="connsiteX27" fmla="*/ 637511 w 1463039"/>
              <a:gd name="connsiteY27" fmla="*/ 1479810 h 1479810"/>
              <a:gd name="connsiteX28" fmla="*/ 500700 w 1463039"/>
              <a:gd name="connsiteY28" fmla="*/ 1474455 h 1479810"/>
              <a:gd name="connsiteX29" fmla="*/ 234328 w 1463039"/>
              <a:gd name="connsiteY29" fmla="*/ 1468257 h 1479810"/>
              <a:gd name="connsiteX30" fmla="*/ 183686 w 1463039"/>
              <a:gd name="connsiteY30" fmla="*/ 1476228 h 1479810"/>
              <a:gd name="connsiteX31" fmla="*/ 157756 w 1463039"/>
              <a:gd name="connsiteY31" fmla="*/ 1479810 h 1479810"/>
              <a:gd name="connsiteX32" fmla="*/ 13214 w 1463039"/>
              <a:gd name="connsiteY32" fmla="*/ 1479810 h 1479810"/>
              <a:gd name="connsiteX33" fmla="*/ 15315 w 1463039"/>
              <a:gd name="connsiteY33" fmla="*/ 1462749 h 1479810"/>
              <a:gd name="connsiteX34" fmla="*/ 11891 w 1463039"/>
              <a:gd name="connsiteY34" fmla="*/ 1410409 h 1479810"/>
              <a:gd name="connsiteX35" fmla="*/ 6411 w 1463039"/>
              <a:gd name="connsiteY35" fmla="*/ 1244508 h 1479810"/>
              <a:gd name="connsiteX36" fmla="*/ 6849 w 1463039"/>
              <a:gd name="connsiteY36" fmla="*/ 1119455 h 1479810"/>
              <a:gd name="connsiteX37" fmla="*/ 6849 w 1463039"/>
              <a:gd name="connsiteY37" fmla="*/ 1060773 h 1479810"/>
              <a:gd name="connsiteX38" fmla="*/ 9698 w 1463039"/>
              <a:gd name="connsiteY38" fmla="*/ 982321 h 1479810"/>
              <a:gd name="connsiteX39" fmla="*/ 4219 w 1463039"/>
              <a:gd name="connsiteY39" fmla="*/ 947592 h 1479810"/>
              <a:gd name="connsiteX40" fmla="*/ 6903 w 1463039"/>
              <a:gd name="connsiteY40" fmla="*/ 858680 h 1479810"/>
              <a:gd name="connsiteX41" fmla="*/ 9808 w 1463039"/>
              <a:gd name="connsiteY41" fmla="*/ 755960 h 1479810"/>
              <a:gd name="connsiteX42" fmla="*/ 10247 w 1463039"/>
              <a:gd name="connsiteY42" fmla="*/ 673166 h 1479810"/>
              <a:gd name="connsiteX43" fmla="*/ 11452 w 1463039"/>
              <a:gd name="connsiteY43" fmla="*/ 516733 h 1479810"/>
              <a:gd name="connsiteX44" fmla="*/ 10465 w 1463039"/>
              <a:gd name="connsiteY44" fmla="*/ 425571 h 1479810"/>
              <a:gd name="connsiteX45" fmla="*/ 10465 w 1463039"/>
              <a:gd name="connsiteY45" fmla="*/ 216366 h 1479810"/>
              <a:gd name="connsiteX46" fmla="*/ 10795 w 1463039"/>
              <a:gd name="connsiteY46" fmla="*/ 104023 h 1479810"/>
              <a:gd name="connsiteX47" fmla="*/ 3534 w 1463039"/>
              <a:gd name="connsiteY47" fmla="*/ 20936 h 1479810"/>
              <a:gd name="connsiteX48" fmla="*/ 3924 w 1463039"/>
              <a:gd name="connsiteY48" fmla="*/ 8444 h 1479810"/>
              <a:gd name="connsiteX49" fmla="*/ 72291 w 1463039"/>
              <a:gd name="connsiteY49" fmla="*/ 7146 h 1479810"/>
              <a:gd name="connsiteX50" fmla="*/ 231770 w 1463039"/>
              <a:gd name="connsiteY50" fmla="*/ 4001 h 1479810"/>
              <a:gd name="connsiteX51" fmla="*/ 364602 w 1463039"/>
              <a:gd name="connsiteY51" fmla="*/ 11882 h 1479810"/>
              <a:gd name="connsiteX52" fmla="*/ 768233 w 1463039"/>
              <a:gd name="connsiteY52" fmla="*/ 2061 h 1479810"/>
              <a:gd name="connsiteX53" fmla="*/ 866622 w 1463039"/>
              <a:gd name="connsiteY53" fmla="*/ 571 h 1479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1463039" h="1479810">
                <a:moveTo>
                  <a:pt x="866622" y="571"/>
                </a:moveTo>
                <a:cubicBezTo>
                  <a:pt x="899405" y="1673"/>
                  <a:pt x="932136" y="4374"/>
                  <a:pt x="964706" y="8669"/>
                </a:cubicBezTo>
                <a:cubicBezTo>
                  <a:pt x="1013529" y="15823"/>
                  <a:pt x="1062766" y="11397"/>
                  <a:pt x="1111825" y="8366"/>
                </a:cubicBezTo>
                <a:cubicBezTo>
                  <a:pt x="1171216" y="4668"/>
                  <a:pt x="1230547" y="2667"/>
                  <a:pt x="1290055" y="8730"/>
                </a:cubicBezTo>
                <a:cubicBezTo>
                  <a:pt x="1332384" y="13094"/>
                  <a:pt x="1374949" y="9033"/>
                  <a:pt x="1417397" y="6608"/>
                </a:cubicBezTo>
                <a:lnTo>
                  <a:pt x="1454473" y="5290"/>
                </a:lnTo>
                <a:lnTo>
                  <a:pt x="1449518" y="94305"/>
                </a:lnTo>
                <a:cubicBezTo>
                  <a:pt x="1449059" y="129134"/>
                  <a:pt x="1450325" y="163951"/>
                  <a:pt x="1454054" y="198723"/>
                </a:cubicBezTo>
                <a:cubicBezTo>
                  <a:pt x="1459999" y="262767"/>
                  <a:pt x="1460856" y="327062"/>
                  <a:pt x="1456615" y="391199"/>
                </a:cubicBezTo>
                <a:cubicBezTo>
                  <a:pt x="1453665" y="449151"/>
                  <a:pt x="1446428" y="507012"/>
                  <a:pt x="1452607" y="565102"/>
                </a:cubicBezTo>
                <a:cubicBezTo>
                  <a:pt x="1454722" y="585089"/>
                  <a:pt x="1459843" y="604710"/>
                  <a:pt x="1461012" y="624834"/>
                </a:cubicBezTo>
                <a:cubicBezTo>
                  <a:pt x="1466578" y="719110"/>
                  <a:pt x="1458229" y="813066"/>
                  <a:pt x="1451383" y="907022"/>
                </a:cubicBezTo>
                <a:cubicBezTo>
                  <a:pt x="1448878" y="941246"/>
                  <a:pt x="1445816" y="975470"/>
                  <a:pt x="1452663" y="1009694"/>
                </a:cubicBezTo>
                <a:cubicBezTo>
                  <a:pt x="1458090" y="1038574"/>
                  <a:pt x="1459209" y="1067889"/>
                  <a:pt x="1456002" y="1096988"/>
                </a:cubicBezTo>
                <a:cubicBezTo>
                  <a:pt x="1452796" y="1122760"/>
                  <a:pt x="1452034" y="1148693"/>
                  <a:pt x="1453720" y="1174562"/>
                </a:cubicBezTo>
                <a:cubicBezTo>
                  <a:pt x="1457199" y="1209699"/>
                  <a:pt x="1459899" y="1244847"/>
                  <a:pt x="1461722" y="1280018"/>
                </a:cubicBezTo>
                <a:lnTo>
                  <a:pt x="1463039" y="1330769"/>
                </a:lnTo>
                <a:lnTo>
                  <a:pt x="1463039" y="1433804"/>
                </a:lnTo>
                <a:lnTo>
                  <a:pt x="1458897" y="1471900"/>
                </a:lnTo>
                <a:lnTo>
                  <a:pt x="1458306" y="1476109"/>
                </a:lnTo>
                <a:lnTo>
                  <a:pt x="1456251" y="1476006"/>
                </a:lnTo>
                <a:cubicBezTo>
                  <a:pt x="1423775" y="1477710"/>
                  <a:pt x="1391236" y="1478252"/>
                  <a:pt x="1358699" y="1478795"/>
                </a:cubicBezTo>
                <a:lnTo>
                  <a:pt x="1337088" y="1479810"/>
                </a:lnTo>
                <a:lnTo>
                  <a:pt x="1199842" y="1479810"/>
                </a:lnTo>
                <a:lnTo>
                  <a:pt x="1178285" y="1478795"/>
                </a:lnTo>
                <a:cubicBezTo>
                  <a:pt x="1072671" y="1461942"/>
                  <a:pt x="965946" y="1459625"/>
                  <a:pt x="859950" y="1471898"/>
                </a:cubicBezTo>
                <a:lnTo>
                  <a:pt x="711774" y="1479810"/>
                </a:lnTo>
                <a:lnTo>
                  <a:pt x="637511" y="1479810"/>
                </a:lnTo>
                <a:lnTo>
                  <a:pt x="500700" y="1474455"/>
                </a:lnTo>
                <a:cubicBezTo>
                  <a:pt x="412071" y="1467172"/>
                  <a:pt x="323261" y="1461748"/>
                  <a:pt x="234328" y="1468257"/>
                </a:cubicBezTo>
                <a:cubicBezTo>
                  <a:pt x="217301" y="1469536"/>
                  <a:pt x="200486" y="1472964"/>
                  <a:pt x="183686" y="1476228"/>
                </a:cubicBezTo>
                <a:lnTo>
                  <a:pt x="157756" y="1479810"/>
                </a:lnTo>
                <a:lnTo>
                  <a:pt x="13214" y="1479810"/>
                </a:lnTo>
                <a:lnTo>
                  <a:pt x="15315" y="1462749"/>
                </a:lnTo>
                <a:cubicBezTo>
                  <a:pt x="16576" y="1445267"/>
                  <a:pt x="16192" y="1427772"/>
                  <a:pt x="11891" y="1410409"/>
                </a:cubicBezTo>
                <a:cubicBezTo>
                  <a:pt x="-1809" y="1355230"/>
                  <a:pt x="931" y="1300104"/>
                  <a:pt x="6411" y="1244508"/>
                </a:cubicBezTo>
                <a:cubicBezTo>
                  <a:pt x="10521" y="1203137"/>
                  <a:pt x="15069" y="1161296"/>
                  <a:pt x="6849" y="1119455"/>
                </a:cubicBezTo>
                <a:cubicBezTo>
                  <a:pt x="3315" y="1100041"/>
                  <a:pt x="3315" y="1080187"/>
                  <a:pt x="6849" y="1060773"/>
                </a:cubicBezTo>
                <a:cubicBezTo>
                  <a:pt x="11123" y="1034622"/>
                  <a:pt x="15178" y="1008733"/>
                  <a:pt x="9698" y="982321"/>
                </a:cubicBezTo>
                <a:cubicBezTo>
                  <a:pt x="7288" y="970815"/>
                  <a:pt x="5480" y="959204"/>
                  <a:pt x="4219" y="947592"/>
                </a:cubicBezTo>
                <a:cubicBezTo>
                  <a:pt x="1709" y="917948"/>
                  <a:pt x="2608" y="888136"/>
                  <a:pt x="6903" y="858680"/>
                </a:cubicBezTo>
                <a:cubicBezTo>
                  <a:pt x="11014" y="824475"/>
                  <a:pt x="4328" y="790061"/>
                  <a:pt x="9808" y="755960"/>
                </a:cubicBezTo>
                <a:cubicBezTo>
                  <a:pt x="13699" y="728497"/>
                  <a:pt x="13847" y="700667"/>
                  <a:pt x="10247" y="673166"/>
                </a:cubicBezTo>
                <a:cubicBezTo>
                  <a:pt x="3769" y="621179"/>
                  <a:pt x="4174" y="568621"/>
                  <a:pt x="11452" y="516733"/>
                </a:cubicBezTo>
                <a:cubicBezTo>
                  <a:pt x="15946" y="486450"/>
                  <a:pt x="18521" y="455279"/>
                  <a:pt x="10465" y="425571"/>
                </a:cubicBezTo>
                <a:cubicBezTo>
                  <a:pt x="-8495" y="355749"/>
                  <a:pt x="2575" y="285822"/>
                  <a:pt x="10465" y="216366"/>
                </a:cubicBezTo>
                <a:cubicBezTo>
                  <a:pt x="15261" y="179065"/>
                  <a:pt x="15370" y="141350"/>
                  <a:pt x="10795" y="104023"/>
                </a:cubicBezTo>
                <a:cubicBezTo>
                  <a:pt x="6734" y="76457"/>
                  <a:pt x="4312" y="48717"/>
                  <a:pt x="3534" y="20936"/>
                </a:cubicBezTo>
                <a:lnTo>
                  <a:pt x="3924" y="8444"/>
                </a:lnTo>
                <a:lnTo>
                  <a:pt x="72291" y="7146"/>
                </a:lnTo>
                <a:cubicBezTo>
                  <a:pt x="125549" y="5562"/>
                  <a:pt x="178727" y="3395"/>
                  <a:pt x="231770" y="4001"/>
                </a:cubicBezTo>
                <a:cubicBezTo>
                  <a:pt x="276048" y="4486"/>
                  <a:pt x="320207" y="13579"/>
                  <a:pt x="364602" y="11882"/>
                </a:cubicBezTo>
                <a:cubicBezTo>
                  <a:pt x="499146" y="6911"/>
                  <a:pt x="633749" y="8548"/>
                  <a:pt x="768233" y="2061"/>
                </a:cubicBezTo>
                <a:cubicBezTo>
                  <a:pt x="801007" y="-37"/>
                  <a:pt x="833840" y="-532"/>
                  <a:pt x="866622" y="57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163C3609-48D8-42DB-AD9E-61699A6F131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101259" y="3064916"/>
            <a:ext cx="1442437" cy="1477990"/>
          </a:xfrm>
          <a:custGeom>
            <a:avLst/>
            <a:gdLst>
              <a:gd name="connsiteX0" fmla="*/ 866623 w 1442437"/>
              <a:gd name="connsiteY0" fmla="*/ 571 h 1477990"/>
              <a:gd name="connsiteX1" fmla="*/ 964707 w 1442437"/>
              <a:gd name="connsiteY1" fmla="*/ 8669 h 1477990"/>
              <a:gd name="connsiteX2" fmla="*/ 1111826 w 1442437"/>
              <a:gd name="connsiteY2" fmla="*/ 8366 h 1477990"/>
              <a:gd name="connsiteX3" fmla="*/ 1290056 w 1442437"/>
              <a:gd name="connsiteY3" fmla="*/ 8730 h 1477990"/>
              <a:gd name="connsiteX4" fmla="*/ 1417398 w 1442437"/>
              <a:gd name="connsiteY4" fmla="*/ 6608 h 1477990"/>
              <a:gd name="connsiteX5" fmla="*/ 1442437 w 1442437"/>
              <a:gd name="connsiteY5" fmla="*/ 5718 h 1477990"/>
              <a:gd name="connsiteX6" fmla="*/ 1442437 w 1442437"/>
              <a:gd name="connsiteY6" fmla="*/ 1476401 h 1477990"/>
              <a:gd name="connsiteX7" fmla="*/ 1386857 w 1442437"/>
              <a:gd name="connsiteY7" fmla="*/ 1477990 h 1477990"/>
              <a:gd name="connsiteX8" fmla="*/ 1169378 w 1442437"/>
              <a:gd name="connsiteY8" fmla="*/ 1477990 h 1477990"/>
              <a:gd name="connsiteX9" fmla="*/ 1019262 w 1442437"/>
              <a:gd name="connsiteY9" fmla="*/ 1464424 h 1477990"/>
              <a:gd name="connsiteX10" fmla="*/ 859951 w 1442437"/>
              <a:gd name="connsiteY10" fmla="*/ 1471898 h 1477990"/>
              <a:gd name="connsiteX11" fmla="*/ 745859 w 1442437"/>
              <a:gd name="connsiteY11" fmla="*/ 1477990 h 1477990"/>
              <a:gd name="connsiteX12" fmla="*/ 591014 w 1442437"/>
              <a:gd name="connsiteY12" fmla="*/ 1477990 h 1477990"/>
              <a:gd name="connsiteX13" fmla="*/ 500701 w 1442437"/>
              <a:gd name="connsiteY13" fmla="*/ 1474455 h 1477990"/>
              <a:gd name="connsiteX14" fmla="*/ 234329 w 1442437"/>
              <a:gd name="connsiteY14" fmla="*/ 1468257 h 1477990"/>
              <a:gd name="connsiteX15" fmla="*/ 183687 w 1442437"/>
              <a:gd name="connsiteY15" fmla="*/ 1476228 h 1477990"/>
              <a:gd name="connsiteX16" fmla="*/ 170933 w 1442437"/>
              <a:gd name="connsiteY16" fmla="*/ 1477990 h 1477990"/>
              <a:gd name="connsiteX17" fmla="*/ 13439 w 1442437"/>
              <a:gd name="connsiteY17" fmla="*/ 1477990 h 1477990"/>
              <a:gd name="connsiteX18" fmla="*/ 15316 w 1442437"/>
              <a:gd name="connsiteY18" fmla="*/ 1462749 h 1477990"/>
              <a:gd name="connsiteX19" fmla="*/ 11892 w 1442437"/>
              <a:gd name="connsiteY19" fmla="*/ 1410409 h 1477990"/>
              <a:gd name="connsiteX20" fmla="*/ 6412 w 1442437"/>
              <a:gd name="connsiteY20" fmla="*/ 1244508 h 1477990"/>
              <a:gd name="connsiteX21" fmla="*/ 6850 w 1442437"/>
              <a:gd name="connsiteY21" fmla="*/ 1119455 h 1477990"/>
              <a:gd name="connsiteX22" fmla="*/ 6850 w 1442437"/>
              <a:gd name="connsiteY22" fmla="*/ 1060773 h 1477990"/>
              <a:gd name="connsiteX23" fmla="*/ 9699 w 1442437"/>
              <a:gd name="connsiteY23" fmla="*/ 982321 h 1477990"/>
              <a:gd name="connsiteX24" fmla="*/ 4220 w 1442437"/>
              <a:gd name="connsiteY24" fmla="*/ 947592 h 1477990"/>
              <a:gd name="connsiteX25" fmla="*/ 6904 w 1442437"/>
              <a:gd name="connsiteY25" fmla="*/ 858680 h 1477990"/>
              <a:gd name="connsiteX26" fmla="*/ 9809 w 1442437"/>
              <a:gd name="connsiteY26" fmla="*/ 755960 h 1477990"/>
              <a:gd name="connsiteX27" fmla="*/ 10248 w 1442437"/>
              <a:gd name="connsiteY27" fmla="*/ 673166 h 1477990"/>
              <a:gd name="connsiteX28" fmla="*/ 11453 w 1442437"/>
              <a:gd name="connsiteY28" fmla="*/ 516733 h 1477990"/>
              <a:gd name="connsiteX29" fmla="*/ 10466 w 1442437"/>
              <a:gd name="connsiteY29" fmla="*/ 425571 h 1477990"/>
              <a:gd name="connsiteX30" fmla="*/ 10466 w 1442437"/>
              <a:gd name="connsiteY30" fmla="*/ 216366 h 1477990"/>
              <a:gd name="connsiteX31" fmla="*/ 10796 w 1442437"/>
              <a:gd name="connsiteY31" fmla="*/ 104023 h 1477990"/>
              <a:gd name="connsiteX32" fmla="*/ 3535 w 1442437"/>
              <a:gd name="connsiteY32" fmla="*/ 20936 h 1477990"/>
              <a:gd name="connsiteX33" fmla="*/ 3925 w 1442437"/>
              <a:gd name="connsiteY33" fmla="*/ 8444 h 1477990"/>
              <a:gd name="connsiteX34" fmla="*/ 72292 w 1442437"/>
              <a:gd name="connsiteY34" fmla="*/ 7146 h 1477990"/>
              <a:gd name="connsiteX35" fmla="*/ 231771 w 1442437"/>
              <a:gd name="connsiteY35" fmla="*/ 4001 h 1477990"/>
              <a:gd name="connsiteX36" fmla="*/ 364603 w 1442437"/>
              <a:gd name="connsiteY36" fmla="*/ 11882 h 1477990"/>
              <a:gd name="connsiteX37" fmla="*/ 768234 w 1442437"/>
              <a:gd name="connsiteY37" fmla="*/ 2061 h 1477990"/>
              <a:gd name="connsiteX38" fmla="*/ 866623 w 1442437"/>
              <a:gd name="connsiteY38" fmla="*/ 571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1442437" h="1477990">
                <a:moveTo>
                  <a:pt x="866623" y="571"/>
                </a:moveTo>
                <a:cubicBezTo>
                  <a:pt x="899406" y="1673"/>
                  <a:pt x="932137" y="4374"/>
                  <a:pt x="964707" y="8669"/>
                </a:cubicBezTo>
                <a:cubicBezTo>
                  <a:pt x="1013530" y="15823"/>
                  <a:pt x="1062767" y="11397"/>
                  <a:pt x="1111826" y="8366"/>
                </a:cubicBezTo>
                <a:cubicBezTo>
                  <a:pt x="1171217" y="4668"/>
                  <a:pt x="1230548" y="2667"/>
                  <a:pt x="1290056" y="8730"/>
                </a:cubicBezTo>
                <a:cubicBezTo>
                  <a:pt x="1332385" y="13094"/>
                  <a:pt x="1374950" y="9033"/>
                  <a:pt x="1417398" y="6608"/>
                </a:cubicBezTo>
                <a:lnTo>
                  <a:pt x="1442437" y="5718"/>
                </a:lnTo>
                <a:lnTo>
                  <a:pt x="1442437" y="1476401"/>
                </a:lnTo>
                <a:lnTo>
                  <a:pt x="1386857" y="1477990"/>
                </a:lnTo>
                <a:lnTo>
                  <a:pt x="1169378" y="1477990"/>
                </a:lnTo>
                <a:lnTo>
                  <a:pt x="1019262" y="1464424"/>
                </a:lnTo>
                <a:cubicBezTo>
                  <a:pt x="966129" y="1463273"/>
                  <a:pt x="912949" y="1465762"/>
                  <a:pt x="859951" y="1471898"/>
                </a:cubicBezTo>
                <a:lnTo>
                  <a:pt x="745859" y="1477990"/>
                </a:lnTo>
                <a:lnTo>
                  <a:pt x="591014" y="1477990"/>
                </a:lnTo>
                <a:lnTo>
                  <a:pt x="500701" y="1474455"/>
                </a:lnTo>
                <a:cubicBezTo>
                  <a:pt x="412072" y="1467172"/>
                  <a:pt x="323262" y="1461748"/>
                  <a:pt x="234329" y="1468257"/>
                </a:cubicBezTo>
                <a:cubicBezTo>
                  <a:pt x="217302" y="1469536"/>
                  <a:pt x="200487" y="1472964"/>
                  <a:pt x="183687" y="1476228"/>
                </a:cubicBezTo>
                <a:lnTo>
                  <a:pt x="170933" y="1477990"/>
                </a:lnTo>
                <a:lnTo>
                  <a:pt x="13439" y="1477990"/>
                </a:lnTo>
                <a:lnTo>
                  <a:pt x="15316" y="1462749"/>
                </a:lnTo>
                <a:cubicBezTo>
                  <a:pt x="16577" y="1445267"/>
                  <a:pt x="16193" y="1427772"/>
                  <a:pt x="11892" y="1410409"/>
                </a:cubicBezTo>
                <a:cubicBezTo>
                  <a:pt x="-1808" y="1355230"/>
                  <a:pt x="932" y="1300104"/>
                  <a:pt x="6412" y="1244508"/>
                </a:cubicBezTo>
                <a:cubicBezTo>
                  <a:pt x="10522" y="1203137"/>
                  <a:pt x="15070" y="1161296"/>
                  <a:pt x="6850" y="1119455"/>
                </a:cubicBezTo>
                <a:cubicBezTo>
                  <a:pt x="3316" y="1100041"/>
                  <a:pt x="3316" y="1080187"/>
                  <a:pt x="6850" y="1060773"/>
                </a:cubicBezTo>
                <a:cubicBezTo>
                  <a:pt x="11124" y="1034622"/>
                  <a:pt x="15179" y="1008733"/>
                  <a:pt x="9699" y="982321"/>
                </a:cubicBezTo>
                <a:cubicBezTo>
                  <a:pt x="7289" y="970815"/>
                  <a:pt x="5481" y="959204"/>
                  <a:pt x="4220" y="947592"/>
                </a:cubicBezTo>
                <a:cubicBezTo>
                  <a:pt x="1710" y="917948"/>
                  <a:pt x="2609" y="888136"/>
                  <a:pt x="6904" y="858680"/>
                </a:cubicBezTo>
                <a:cubicBezTo>
                  <a:pt x="11015" y="824475"/>
                  <a:pt x="4329" y="790061"/>
                  <a:pt x="9809" y="755960"/>
                </a:cubicBezTo>
                <a:cubicBezTo>
                  <a:pt x="13700" y="728497"/>
                  <a:pt x="13848" y="700667"/>
                  <a:pt x="10248" y="673166"/>
                </a:cubicBezTo>
                <a:cubicBezTo>
                  <a:pt x="3770" y="621179"/>
                  <a:pt x="4175" y="568621"/>
                  <a:pt x="11453" y="516733"/>
                </a:cubicBezTo>
                <a:cubicBezTo>
                  <a:pt x="15947" y="486450"/>
                  <a:pt x="18522" y="455279"/>
                  <a:pt x="10466" y="425571"/>
                </a:cubicBezTo>
                <a:cubicBezTo>
                  <a:pt x="-8494" y="355749"/>
                  <a:pt x="2576" y="285822"/>
                  <a:pt x="10466" y="216366"/>
                </a:cubicBezTo>
                <a:cubicBezTo>
                  <a:pt x="15262" y="179065"/>
                  <a:pt x="15371" y="141350"/>
                  <a:pt x="10796" y="104023"/>
                </a:cubicBezTo>
                <a:cubicBezTo>
                  <a:pt x="6735" y="76457"/>
                  <a:pt x="4313" y="48717"/>
                  <a:pt x="3535" y="20936"/>
                </a:cubicBezTo>
                <a:lnTo>
                  <a:pt x="3925" y="8444"/>
                </a:lnTo>
                <a:lnTo>
                  <a:pt x="72292" y="7146"/>
                </a:lnTo>
                <a:cubicBezTo>
                  <a:pt x="125550" y="5562"/>
                  <a:pt x="178728" y="3395"/>
                  <a:pt x="231771" y="4001"/>
                </a:cubicBezTo>
                <a:cubicBezTo>
                  <a:pt x="276049" y="4486"/>
                  <a:pt x="320208" y="13579"/>
                  <a:pt x="364603" y="11882"/>
                </a:cubicBezTo>
                <a:cubicBezTo>
                  <a:pt x="499147" y="6911"/>
                  <a:pt x="633750" y="8548"/>
                  <a:pt x="768234" y="2061"/>
                </a:cubicBezTo>
                <a:cubicBezTo>
                  <a:pt x="801008" y="-37"/>
                  <a:pt x="833841" y="-532"/>
                  <a:pt x="866623" y="571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8" name="Picture Placeholder 27">
            <a:extLst>
              <a:ext uri="{FF2B5EF4-FFF2-40B4-BE49-F238E27FC236}">
                <a16:creationId xmlns:a16="http://schemas.microsoft.com/office/drawing/2014/main" id="{2B03F1E7-A2BE-4059-85FC-6546945FA3F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370488" y="3064916"/>
            <a:ext cx="1455507" cy="1477990"/>
          </a:xfrm>
          <a:custGeom>
            <a:avLst/>
            <a:gdLst>
              <a:gd name="connsiteX0" fmla="*/ 100458 w 1455507"/>
              <a:gd name="connsiteY0" fmla="*/ 0 h 1477990"/>
              <a:gd name="connsiteX1" fmla="*/ 258284 w 1455507"/>
              <a:gd name="connsiteY1" fmla="*/ 0 h 1477990"/>
              <a:gd name="connsiteX2" fmla="*/ 290610 w 1455507"/>
              <a:gd name="connsiteY2" fmla="*/ 2318 h 1477990"/>
              <a:gd name="connsiteX3" fmla="*/ 357070 w 1455507"/>
              <a:gd name="connsiteY3" fmla="*/ 5440 h 1477990"/>
              <a:gd name="connsiteX4" fmla="*/ 558908 w 1455507"/>
              <a:gd name="connsiteY4" fmla="*/ 1098 h 1477990"/>
              <a:gd name="connsiteX5" fmla="*/ 599348 w 1455507"/>
              <a:gd name="connsiteY5" fmla="*/ 0 h 1477990"/>
              <a:gd name="connsiteX6" fmla="*/ 930201 w 1455507"/>
              <a:gd name="connsiteY6" fmla="*/ 0 h 1477990"/>
              <a:gd name="connsiteX7" fmla="*/ 957174 w 1455507"/>
              <a:gd name="connsiteY7" fmla="*/ 2227 h 1477990"/>
              <a:gd name="connsiteX8" fmla="*/ 1104293 w 1455507"/>
              <a:gd name="connsiteY8" fmla="*/ 1924 h 1477990"/>
              <a:gd name="connsiteX9" fmla="*/ 1153561 w 1455507"/>
              <a:gd name="connsiteY9" fmla="*/ 0 h 1477990"/>
              <a:gd name="connsiteX10" fmla="*/ 1229432 w 1455507"/>
              <a:gd name="connsiteY10" fmla="*/ 0 h 1477990"/>
              <a:gd name="connsiteX11" fmla="*/ 1282523 w 1455507"/>
              <a:gd name="connsiteY11" fmla="*/ 2288 h 1477990"/>
              <a:gd name="connsiteX12" fmla="*/ 1409865 w 1455507"/>
              <a:gd name="connsiteY12" fmla="*/ 166 h 1477990"/>
              <a:gd name="connsiteX13" fmla="*/ 1414535 w 1455507"/>
              <a:gd name="connsiteY13" fmla="*/ 0 h 1477990"/>
              <a:gd name="connsiteX14" fmla="*/ 1446877 w 1455507"/>
              <a:gd name="connsiteY14" fmla="*/ 0 h 1477990"/>
              <a:gd name="connsiteX15" fmla="*/ 1441986 w 1455507"/>
              <a:gd name="connsiteY15" fmla="*/ 87863 h 1477990"/>
              <a:gd name="connsiteX16" fmla="*/ 1446522 w 1455507"/>
              <a:gd name="connsiteY16" fmla="*/ 192281 h 1477990"/>
              <a:gd name="connsiteX17" fmla="*/ 1449083 w 1455507"/>
              <a:gd name="connsiteY17" fmla="*/ 384757 h 1477990"/>
              <a:gd name="connsiteX18" fmla="*/ 1445075 w 1455507"/>
              <a:gd name="connsiteY18" fmla="*/ 558660 h 1477990"/>
              <a:gd name="connsiteX19" fmla="*/ 1453480 w 1455507"/>
              <a:gd name="connsiteY19" fmla="*/ 618392 h 1477990"/>
              <a:gd name="connsiteX20" fmla="*/ 1443851 w 1455507"/>
              <a:gd name="connsiteY20" fmla="*/ 900580 h 1477990"/>
              <a:gd name="connsiteX21" fmla="*/ 1445131 w 1455507"/>
              <a:gd name="connsiteY21" fmla="*/ 1003252 h 1477990"/>
              <a:gd name="connsiteX22" fmla="*/ 1448470 w 1455507"/>
              <a:gd name="connsiteY22" fmla="*/ 1090546 h 1477990"/>
              <a:gd name="connsiteX23" fmla="*/ 1446188 w 1455507"/>
              <a:gd name="connsiteY23" fmla="*/ 1168120 h 1477990"/>
              <a:gd name="connsiteX24" fmla="*/ 1454190 w 1455507"/>
              <a:gd name="connsiteY24" fmla="*/ 1273576 h 1477990"/>
              <a:gd name="connsiteX25" fmla="*/ 1455507 w 1455507"/>
              <a:gd name="connsiteY25" fmla="*/ 1324327 h 1477990"/>
              <a:gd name="connsiteX26" fmla="*/ 1455507 w 1455507"/>
              <a:gd name="connsiteY26" fmla="*/ 1427362 h 1477990"/>
              <a:gd name="connsiteX27" fmla="*/ 1451365 w 1455507"/>
              <a:gd name="connsiteY27" fmla="*/ 1465458 h 1477990"/>
              <a:gd name="connsiteX28" fmla="*/ 1450774 w 1455507"/>
              <a:gd name="connsiteY28" fmla="*/ 1469667 h 1477990"/>
              <a:gd name="connsiteX29" fmla="*/ 1448719 w 1455507"/>
              <a:gd name="connsiteY29" fmla="*/ 1469564 h 1477990"/>
              <a:gd name="connsiteX30" fmla="*/ 1351167 w 1455507"/>
              <a:gd name="connsiteY30" fmla="*/ 1472353 h 1477990"/>
              <a:gd name="connsiteX31" fmla="*/ 1170753 w 1455507"/>
              <a:gd name="connsiteY31" fmla="*/ 1472353 h 1477990"/>
              <a:gd name="connsiteX32" fmla="*/ 852418 w 1455507"/>
              <a:gd name="connsiteY32" fmla="*/ 1465456 h 1477990"/>
              <a:gd name="connsiteX33" fmla="*/ 493168 w 1455507"/>
              <a:gd name="connsiteY33" fmla="*/ 1468013 h 1477990"/>
              <a:gd name="connsiteX34" fmla="*/ 226796 w 1455507"/>
              <a:gd name="connsiteY34" fmla="*/ 1461815 h 1477990"/>
              <a:gd name="connsiteX35" fmla="*/ 125602 w 1455507"/>
              <a:gd name="connsiteY35" fmla="*/ 1476769 h 1477990"/>
              <a:gd name="connsiteX36" fmla="*/ 5112 w 1455507"/>
              <a:gd name="connsiteY36" fmla="*/ 1477990 h 1477990"/>
              <a:gd name="connsiteX37" fmla="*/ 7783 w 1455507"/>
              <a:gd name="connsiteY37" fmla="*/ 1456307 h 1477990"/>
              <a:gd name="connsiteX38" fmla="*/ 4359 w 1455507"/>
              <a:gd name="connsiteY38" fmla="*/ 1403967 h 1477990"/>
              <a:gd name="connsiteX39" fmla="*/ 295 w 1455507"/>
              <a:gd name="connsiteY39" fmla="*/ 1370091 h 1477990"/>
              <a:gd name="connsiteX40" fmla="*/ 295 w 1455507"/>
              <a:gd name="connsiteY40" fmla="*/ 1219835 h 1477990"/>
              <a:gd name="connsiteX41" fmla="*/ 3722 w 1455507"/>
              <a:gd name="connsiteY41" fmla="*/ 1175716 h 1477990"/>
              <a:gd name="connsiteX42" fmla="*/ 295 w 1455507"/>
              <a:gd name="connsiteY42" fmla="*/ 1126935 h 1477990"/>
              <a:gd name="connsiteX43" fmla="*/ 295 w 1455507"/>
              <a:gd name="connsiteY43" fmla="*/ 1046801 h 1477990"/>
              <a:gd name="connsiteX44" fmla="*/ 4400 w 1455507"/>
              <a:gd name="connsiteY44" fmla="*/ 1015203 h 1477990"/>
              <a:gd name="connsiteX45" fmla="*/ 2166 w 1455507"/>
              <a:gd name="connsiteY45" fmla="*/ 975879 h 1477990"/>
              <a:gd name="connsiteX46" fmla="*/ 295 w 1455507"/>
              <a:gd name="connsiteY46" fmla="*/ 964020 h 1477990"/>
              <a:gd name="connsiteX47" fmla="*/ 295 w 1455507"/>
              <a:gd name="connsiteY47" fmla="*/ 801667 h 1477990"/>
              <a:gd name="connsiteX48" fmla="*/ 310 w 1455507"/>
              <a:gd name="connsiteY48" fmla="*/ 800839 h 1477990"/>
              <a:gd name="connsiteX49" fmla="*/ 2276 w 1455507"/>
              <a:gd name="connsiteY49" fmla="*/ 749518 h 1477990"/>
              <a:gd name="connsiteX50" fmla="*/ 2715 w 1455507"/>
              <a:gd name="connsiteY50" fmla="*/ 666724 h 1477990"/>
              <a:gd name="connsiteX51" fmla="*/ 295 w 1455507"/>
              <a:gd name="connsiteY51" fmla="*/ 625158 h 1477990"/>
              <a:gd name="connsiteX52" fmla="*/ 295 w 1455507"/>
              <a:gd name="connsiteY52" fmla="*/ 559484 h 1477990"/>
              <a:gd name="connsiteX53" fmla="*/ 3920 w 1455507"/>
              <a:gd name="connsiteY53" fmla="*/ 510291 h 1477990"/>
              <a:gd name="connsiteX54" fmla="*/ 2933 w 1455507"/>
              <a:gd name="connsiteY54" fmla="*/ 419129 h 1477990"/>
              <a:gd name="connsiteX55" fmla="*/ 295 w 1455507"/>
              <a:gd name="connsiteY55" fmla="*/ 403959 h 1477990"/>
              <a:gd name="connsiteX56" fmla="*/ 295 w 1455507"/>
              <a:gd name="connsiteY56" fmla="*/ 237294 h 1477990"/>
              <a:gd name="connsiteX57" fmla="*/ 2933 w 1455507"/>
              <a:gd name="connsiteY57" fmla="*/ 209924 h 1477990"/>
              <a:gd name="connsiteX58" fmla="*/ 3263 w 1455507"/>
              <a:gd name="connsiteY58" fmla="*/ 97581 h 1477990"/>
              <a:gd name="connsiteX59" fmla="*/ 295 w 1455507"/>
              <a:gd name="connsiteY59" fmla="*/ 63619 h 1477990"/>
              <a:gd name="connsiteX60" fmla="*/ 295 w 1455507"/>
              <a:gd name="connsiteY60" fmla="*/ 1928 h 1477990"/>
              <a:gd name="connsiteX61" fmla="*/ 64759 w 1455507"/>
              <a:gd name="connsiteY61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</a:cxnLst>
            <a:rect l="l" t="t" r="r" b="b"/>
            <a:pathLst>
              <a:path w="1455507" h="1477990">
                <a:moveTo>
                  <a:pt x="100458" y="0"/>
                </a:moveTo>
                <a:lnTo>
                  <a:pt x="258284" y="0"/>
                </a:lnTo>
                <a:lnTo>
                  <a:pt x="290610" y="2318"/>
                </a:lnTo>
                <a:cubicBezTo>
                  <a:pt x="312734" y="4440"/>
                  <a:pt x="334873" y="6289"/>
                  <a:pt x="357070" y="5440"/>
                </a:cubicBezTo>
                <a:cubicBezTo>
                  <a:pt x="424342" y="2955"/>
                  <a:pt x="491629" y="2121"/>
                  <a:pt x="558908" y="1098"/>
                </a:cubicBezTo>
                <a:lnTo>
                  <a:pt x="599348" y="0"/>
                </a:lnTo>
                <a:lnTo>
                  <a:pt x="930201" y="0"/>
                </a:lnTo>
                <a:lnTo>
                  <a:pt x="957174" y="2227"/>
                </a:lnTo>
                <a:cubicBezTo>
                  <a:pt x="1005997" y="9381"/>
                  <a:pt x="1055234" y="4955"/>
                  <a:pt x="1104293" y="1924"/>
                </a:cubicBezTo>
                <a:lnTo>
                  <a:pt x="1153561" y="0"/>
                </a:lnTo>
                <a:lnTo>
                  <a:pt x="1229432" y="0"/>
                </a:lnTo>
                <a:lnTo>
                  <a:pt x="1282523" y="2288"/>
                </a:lnTo>
                <a:cubicBezTo>
                  <a:pt x="1324852" y="6652"/>
                  <a:pt x="1367417" y="2591"/>
                  <a:pt x="1409865" y="166"/>
                </a:cubicBezTo>
                <a:lnTo>
                  <a:pt x="1414535" y="0"/>
                </a:lnTo>
                <a:lnTo>
                  <a:pt x="1446877" y="0"/>
                </a:lnTo>
                <a:lnTo>
                  <a:pt x="1441986" y="87863"/>
                </a:lnTo>
                <a:cubicBezTo>
                  <a:pt x="1441527" y="122692"/>
                  <a:pt x="1442793" y="157509"/>
                  <a:pt x="1446522" y="192281"/>
                </a:cubicBezTo>
                <a:cubicBezTo>
                  <a:pt x="1452467" y="256325"/>
                  <a:pt x="1453324" y="320620"/>
                  <a:pt x="1449083" y="384757"/>
                </a:cubicBezTo>
                <a:cubicBezTo>
                  <a:pt x="1446133" y="442709"/>
                  <a:pt x="1438896" y="500570"/>
                  <a:pt x="1445075" y="558660"/>
                </a:cubicBezTo>
                <a:cubicBezTo>
                  <a:pt x="1447190" y="578647"/>
                  <a:pt x="1452311" y="598268"/>
                  <a:pt x="1453480" y="618392"/>
                </a:cubicBezTo>
                <a:cubicBezTo>
                  <a:pt x="1459046" y="712668"/>
                  <a:pt x="1450697" y="806624"/>
                  <a:pt x="1443851" y="900580"/>
                </a:cubicBezTo>
                <a:cubicBezTo>
                  <a:pt x="1441346" y="934804"/>
                  <a:pt x="1438284" y="969028"/>
                  <a:pt x="1445131" y="1003252"/>
                </a:cubicBezTo>
                <a:cubicBezTo>
                  <a:pt x="1450558" y="1032132"/>
                  <a:pt x="1451677" y="1061447"/>
                  <a:pt x="1448470" y="1090546"/>
                </a:cubicBezTo>
                <a:cubicBezTo>
                  <a:pt x="1445264" y="1116318"/>
                  <a:pt x="1444502" y="1142251"/>
                  <a:pt x="1446188" y="1168120"/>
                </a:cubicBezTo>
                <a:cubicBezTo>
                  <a:pt x="1449667" y="1203257"/>
                  <a:pt x="1452367" y="1238405"/>
                  <a:pt x="1454190" y="1273576"/>
                </a:cubicBezTo>
                <a:lnTo>
                  <a:pt x="1455507" y="1324327"/>
                </a:lnTo>
                <a:lnTo>
                  <a:pt x="1455507" y="1427362"/>
                </a:lnTo>
                <a:lnTo>
                  <a:pt x="1451365" y="1465458"/>
                </a:lnTo>
                <a:lnTo>
                  <a:pt x="1450774" y="1469667"/>
                </a:lnTo>
                <a:lnTo>
                  <a:pt x="1448719" y="1469564"/>
                </a:lnTo>
                <a:cubicBezTo>
                  <a:pt x="1416243" y="1471268"/>
                  <a:pt x="1383704" y="1471810"/>
                  <a:pt x="1351167" y="1472353"/>
                </a:cubicBezTo>
                <a:cubicBezTo>
                  <a:pt x="1291009" y="1473360"/>
                  <a:pt x="1230608" y="1482658"/>
                  <a:pt x="1170753" y="1472353"/>
                </a:cubicBezTo>
                <a:cubicBezTo>
                  <a:pt x="1065139" y="1455500"/>
                  <a:pt x="958414" y="1453183"/>
                  <a:pt x="852418" y="1465456"/>
                </a:cubicBezTo>
                <a:cubicBezTo>
                  <a:pt x="732873" y="1477389"/>
                  <a:pt x="612811" y="1478242"/>
                  <a:pt x="493168" y="1468013"/>
                </a:cubicBezTo>
                <a:cubicBezTo>
                  <a:pt x="404539" y="1460730"/>
                  <a:pt x="315729" y="1455306"/>
                  <a:pt x="226796" y="1461815"/>
                </a:cubicBezTo>
                <a:cubicBezTo>
                  <a:pt x="192742" y="1464372"/>
                  <a:pt x="159536" y="1475530"/>
                  <a:pt x="125602" y="1476769"/>
                </a:cubicBezTo>
                <a:lnTo>
                  <a:pt x="5112" y="1477990"/>
                </a:lnTo>
                <a:lnTo>
                  <a:pt x="7783" y="1456307"/>
                </a:lnTo>
                <a:cubicBezTo>
                  <a:pt x="9044" y="1438825"/>
                  <a:pt x="8660" y="1421330"/>
                  <a:pt x="4359" y="1403967"/>
                </a:cubicBezTo>
                <a:lnTo>
                  <a:pt x="295" y="1370091"/>
                </a:lnTo>
                <a:lnTo>
                  <a:pt x="295" y="1219835"/>
                </a:lnTo>
                <a:lnTo>
                  <a:pt x="3722" y="1175716"/>
                </a:lnTo>
                <a:lnTo>
                  <a:pt x="295" y="1126935"/>
                </a:lnTo>
                <a:lnTo>
                  <a:pt x="295" y="1046801"/>
                </a:lnTo>
                <a:lnTo>
                  <a:pt x="4400" y="1015203"/>
                </a:lnTo>
                <a:cubicBezTo>
                  <a:pt x="5263" y="1002160"/>
                  <a:pt x="4906" y="989085"/>
                  <a:pt x="2166" y="975879"/>
                </a:cubicBezTo>
                <a:lnTo>
                  <a:pt x="295" y="964020"/>
                </a:lnTo>
                <a:lnTo>
                  <a:pt x="295" y="801667"/>
                </a:lnTo>
                <a:lnTo>
                  <a:pt x="310" y="800839"/>
                </a:lnTo>
                <a:cubicBezTo>
                  <a:pt x="-163" y="783697"/>
                  <a:pt x="-464" y="766569"/>
                  <a:pt x="2276" y="749518"/>
                </a:cubicBezTo>
                <a:cubicBezTo>
                  <a:pt x="6167" y="722055"/>
                  <a:pt x="6315" y="694225"/>
                  <a:pt x="2715" y="666724"/>
                </a:cubicBezTo>
                <a:lnTo>
                  <a:pt x="295" y="625158"/>
                </a:lnTo>
                <a:lnTo>
                  <a:pt x="295" y="559484"/>
                </a:lnTo>
                <a:lnTo>
                  <a:pt x="3920" y="510291"/>
                </a:lnTo>
                <a:cubicBezTo>
                  <a:pt x="8414" y="480008"/>
                  <a:pt x="10989" y="448837"/>
                  <a:pt x="2933" y="419129"/>
                </a:cubicBezTo>
                <a:lnTo>
                  <a:pt x="295" y="403959"/>
                </a:lnTo>
                <a:lnTo>
                  <a:pt x="295" y="237294"/>
                </a:lnTo>
                <a:lnTo>
                  <a:pt x="2933" y="209924"/>
                </a:lnTo>
                <a:cubicBezTo>
                  <a:pt x="7729" y="172623"/>
                  <a:pt x="7838" y="134908"/>
                  <a:pt x="3263" y="97581"/>
                </a:cubicBezTo>
                <a:lnTo>
                  <a:pt x="295" y="63619"/>
                </a:lnTo>
                <a:lnTo>
                  <a:pt x="295" y="1928"/>
                </a:lnTo>
                <a:lnTo>
                  <a:pt x="64759" y="70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C62C212D-2434-4610-A983-7FC587B517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09627" y="3064916"/>
            <a:ext cx="1447216" cy="1477990"/>
          </a:xfrm>
          <a:custGeom>
            <a:avLst/>
            <a:gdLst>
              <a:gd name="connsiteX0" fmla="*/ 107991 w 1447216"/>
              <a:gd name="connsiteY0" fmla="*/ 0 h 1477990"/>
              <a:gd name="connsiteX1" fmla="*/ 265817 w 1447216"/>
              <a:gd name="connsiteY1" fmla="*/ 0 h 1477990"/>
              <a:gd name="connsiteX2" fmla="*/ 298143 w 1447216"/>
              <a:gd name="connsiteY2" fmla="*/ 2318 h 1477990"/>
              <a:gd name="connsiteX3" fmla="*/ 364603 w 1447216"/>
              <a:gd name="connsiteY3" fmla="*/ 5440 h 1477990"/>
              <a:gd name="connsiteX4" fmla="*/ 566441 w 1447216"/>
              <a:gd name="connsiteY4" fmla="*/ 1098 h 1477990"/>
              <a:gd name="connsiteX5" fmla="*/ 606880 w 1447216"/>
              <a:gd name="connsiteY5" fmla="*/ 0 h 1477990"/>
              <a:gd name="connsiteX6" fmla="*/ 937733 w 1447216"/>
              <a:gd name="connsiteY6" fmla="*/ 0 h 1477990"/>
              <a:gd name="connsiteX7" fmla="*/ 964707 w 1447216"/>
              <a:gd name="connsiteY7" fmla="*/ 2227 h 1477990"/>
              <a:gd name="connsiteX8" fmla="*/ 1111826 w 1447216"/>
              <a:gd name="connsiteY8" fmla="*/ 1924 h 1477990"/>
              <a:gd name="connsiteX9" fmla="*/ 1161094 w 1447216"/>
              <a:gd name="connsiteY9" fmla="*/ 0 h 1477990"/>
              <a:gd name="connsiteX10" fmla="*/ 1236965 w 1447216"/>
              <a:gd name="connsiteY10" fmla="*/ 0 h 1477990"/>
              <a:gd name="connsiteX11" fmla="*/ 1290056 w 1447216"/>
              <a:gd name="connsiteY11" fmla="*/ 2288 h 1477990"/>
              <a:gd name="connsiteX12" fmla="*/ 1417398 w 1447216"/>
              <a:gd name="connsiteY12" fmla="*/ 166 h 1477990"/>
              <a:gd name="connsiteX13" fmla="*/ 1422068 w 1447216"/>
              <a:gd name="connsiteY13" fmla="*/ 0 h 1477990"/>
              <a:gd name="connsiteX14" fmla="*/ 1447216 w 1447216"/>
              <a:gd name="connsiteY14" fmla="*/ 0 h 1477990"/>
              <a:gd name="connsiteX15" fmla="*/ 1447216 w 1447216"/>
              <a:gd name="connsiteY15" fmla="*/ 1469823 h 1477990"/>
              <a:gd name="connsiteX16" fmla="*/ 1358700 w 1447216"/>
              <a:gd name="connsiteY16" fmla="*/ 1472353 h 1477990"/>
              <a:gd name="connsiteX17" fmla="*/ 1178286 w 1447216"/>
              <a:gd name="connsiteY17" fmla="*/ 1472353 h 1477990"/>
              <a:gd name="connsiteX18" fmla="*/ 859951 w 1447216"/>
              <a:gd name="connsiteY18" fmla="*/ 1465456 h 1477990"/>
              <a:gd name="connsiteX19" fmla="*/ 500701 w 1447216"/>
              <a:gd name="connsiteY19" fmla="*/ 1468013 h 1477990"/>
              <a:gd name="connsiteX20" fmla="*/ 234329 w 1447216"/>
              <a:gd name="connsiteY20" fmla="*/ 1461815 h 1477990"/>
              <a:gd name="connsiteX21" fmla="*/ 133135 w 1447216"/>
              <a:gd name="connsiteY21" fmla="*/ 1476769 h 1477990"/>
              <a:gd name="connsiteX22" fmla="*/ 12645 w 1447216"/>
              <a:gd name="connsiteY22" fmla="*/ 1477990 h 1477990"/>
              <a:gd name="connsiteX23" fmla="*/ 15316 w 1447216"/>
              <a:gd name="connsiteY23" fmla="*/ 1456307 h 1477990"/>
              <a:gd name="connsiteX24" fmla="*/ 11892 w 1447216"/>
              <a:gd name="connsiteY24" fmla="*/ 1403967 h 1477990"/>
              <a:gd name="connsiteX25" fmla="*/ 6412 w 1447216"/>
              <a:gd name="connsiteY25" fmla="*/ 1238066 h 1477990"/>
              <a:gd name="connsiteX26" fmla="*/ 6850 w 1447216"/>
              <a:gd name="connsiteY26" fmla="*/ 1113013 h 1477990"/>
              <a:gd name="connsiteX27" fmla="*/ 6850 w 1447216"/>
              <a:gd name="connsiteY27" fmla="*/ 1054331 h 1477990"/>
              <a:gd name="connsiteX28" fmla="*/ 9699 w 1447216"/>
              <a:gd name="connsiteY28" fmla="*/ 975879 h 1477990"/>
              <a:gd name="connsiteX29" fmla="*/ 4220 w 1447216"/>
              <a:gd name="connsiteY29" fmla="*/ 941150 h 1477990"/>
              <a:gd name="connsiteX30" fmla="*/ 6904 w 1447216"/>
              <a:gd name="connsiteY30" fmla="*/ 852238 h 1477990"/>
              <a:gd name="connsiteX31" fmla="*/ 9809 w 1447216"/>
              <a:gd name="connsiteY31" fmla="*/ 749518 h 1477990"/>
              <a:gd name="connsiteX32" fmla="*/ 10248 w 1447216"/>
              <a:gd name="connsiteY32" fmla="*/ 666724 h 1477990"/>
              <a:gd name="connsiteX33" fmla="*/ 11453 w 1447216"/>
              <a:gd name="connsiteY33" fmla="*/ 510291 h 1477990"/>
              <a:gd name="connsiteX34" fmla="*/ 10466 w 1447216"/>
              <a:gd name="connsiteY34" fmla="*/ 419129 h 1477990"/>
              <a:gd name="connsiteX35" fmla="*/ 10466 w 1447216"/>
              <a:gd name="connsiteY35" fmla="*/ 209924 h 1477990"/>
              <a:gd name="connsiteX36" fmla="*/ 10796 w 1447216"/>
              <a:gd name="connsiteY36" fmla="*/ 97581 h 1477990"/>
              <a:gd name="connsiteX37" fmla="*/ 3535 w 1447216"/>
              <a:gd name="connsiteY37" fmla="*/ 14494 h 1477990"/>
              <a:gd name="connsiteX38" fmla="*/ 3925 w 1447216"/>
              <a:gd name="connsiteY38" fmla="*/ 2002 h 1477990"/>
              <a:gd name="connsiteX39" fmla="*/ 72292 w 1447216"/>
              <a:gd name="connsiteY39" fmla="*/ 704 h 14779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47216" h="1477990">
                <a:moveTo>
                  <a:pt x="107991" y="0"/>
                </a:moveTo>
                <a:lnTo>
                  <a:pt x="265817" y="0"/>
                </a:lnTo>
                <a:lnTo>
                  <a:pt x="298143" y="2318"/>
                </a:lnTo>
                <a:cubicBezTo>
                  <a:pt x="320267" y="4440"/>
                  <a:pt x="342406" y="6289"/>
                  <a:pt x="364603" y="5440"/>
                </a:cubicBezTo>
                <a:cubicBezTo>
                  <a:pt x="431875" y="2955"/>
                  <a:pt x="499162" y="2121"/>
                  <a:pt x="566441" y="1098"/>
                </a:cubicBezTo>
                <a:lnTo>
                  <a:pt x="606880" y="0"/>
                </a:lnTo>
                <a:lnTo>
                  <a:pt x="937733" y="0"/>
                </a:lnTo>
                <a:lnTo>
                  <a:pt x="964707" y="2227"/>
                </a:lnTo>
                <a:cubicBezTo>
                  <a:pt x="1013530" y="9381"/>
                  <a:pt x="1062767" y="4955"/>
                  <a:pt x="1111826" y="1924"/>
                </a:cubicBezTo>
                <a:lnTo>
                  <a:pt x="1161094" y="0"/>
                </a:lnTo>
                <a:lnTo>
                  <a:pt x="1236965" y="0"/>
                </a:lnTo>
                <a:lnTo>
                  <a:pt x="1290056" y="2288"/>
                </a:lnTo>
                <a:cubicBezTo>
                  <a:pt x="1332385" y="6652"/>
                  <a:pt x="1374950" y="2591"/>
                  <a:pt x="1417398" y="166"/>
                </a:cubicBezTo>
                <a:lnTo>
                  <a:pt x="1422068" y="0"/>
                </a:lnTo>
                <a:lnTo>
                  <a:pt x="1447216" y="0"/>
                </a:lnTo>
                <a:lnTo>
                  <a:pt x="1447216" y="1469823"/>
                </a:lnTo>
                <a:lnTo>
                  <a:pt x="1358700" y="1472353"/>
                </a:lnTo>
                <a:cubicBezTo>
                  <a:pt x="1298542" y="1473360"/>
                  <a:pt x="1238141" y="1482658"/>
                  <a:pt x="1178286" y="1472353"/>
                </a:cubicBezTo>
                <a:cubicBezTo>
                  <a:pt x="1072672" y="1455500"/>
                  <a:pt x="965947" y="1453183"/>
                  <a:pt x="859951" y="1465456"/>
                </a:cubicBezTo>
                <a:cubicBezTo>
                  <a:pt x="740406" y="1477389"/>
                  <a:pt x="620344" y="1478242"/>
                  <a:pt x="500701" y="1468013"/>
                </a:cubicBezTo>
                <a:cubicBezTo>
                  <a:pt x="412072" y="1460730"/>
                  <a:pt x="323262" y="1455306"/>
                  <a:pt x="234329" y="1461815"/>
                </a:cubicBezTo>
                <a:cubicBezTo>
                  <a:pt x="200275" y="1464372"/>
                  <a:pt x="167069" y="1475530"/>
                  <a:pt x="133135" y="1476769"/>
                </a:cubicBezTo>
                <a:lnTo>
                  <a:pt x="12645" y="1477990"/>
                </a:lnTo>
                <a:lnTo>
                  <a:pt x="15316" y="1456307"/>
                </a:lnTo>
                <a:cubicBezTo>
                  <a:pt x="16577" y="1438825"/>
                  <a:pt x="16193" y="1421330"/>
                  <a:pt x="11892" y="1403967"/>
                </a:cubicBezTo>
                <a:cubicBezTo>
                  <a:pt x="-1808" y="1348788"/>
                  <a:pt x="932" y="1293662"/>
                  <a:pt x="6412" y="1238066"/>
                </a:cubicBezTo>
                <a:cubicBezTo>
                  <a:pt x="10522" y="1196695"/>
                  <a:pt x="15070" y="1154854"/>
                  <a:pt x="6850" y="1113013"/>
                </a:cubicBezTo>
                <a:cubicBezTo>
                  <a:pt x="3316" y="1093599"/>
                  <a:pt x="3316" y="1073745"/>
                  <a:pt x="6850" y="1054331"/>
                </a:cubicBezTo>
                <a:cubicBezTo>
                  <a:pt x="11124" y="1028180"/>
                  <a:pt x="15179" y="1002291"/>
                  <a:pt x="9699" y="975879"/>
                </a:cubicBezTo>
                <a:cubicBezTo>
                  <a:pt x="7289" y="964373"/>
                  <a:pt x="5481" y="952762"/>
                  <a:pt x="4220" y="941150"/>
                </a:cubicBezTo>
                <a:cubicBezTo>
                  <a:pt x="1710" y="911506"/>
                  <a:pt x="2609" y="881694"/>
                  <a:pt x="6904" y="852238"/>
                </a:cubicBezTo>
                <a:cubicBezTo>
                  <a:pt x="11015" y="818033"/>
                  <a:pt x="4329" y="783619"/>
                  <a:pt x="9809" y="749518"/>
                </a:cubicBezTo>
                <a:cubicBezTo>
                  <a:pt x="13700" y="722055"/>
                  <a:pt x="13848" y="694225"/>
                  <a:pt x="10248" y="666724"/>
                </a:cubicBezTo>
                <a:cubicBezTo>
                  <a:pt x="3770" y="614737"/>
                  <a:pt x="4175" y="562179"/>
                  <a:pt x="11453" y="510291"/>
                </a:cubicBezTo>
                <a:cubicBezTo>
                  <a:pt x="15947" y="480008"/>
                  <a:pt x="18522" y="448837"/>
                  <a:pt x="10466" y="419129"/>
                </a:cubicBezTo>
                <a:cubicBezTo>
                  <a:pt x="-8494" y="349307"/>
                  <a:pt x="2576" y="279380"/>
                  <a:pt x="10466" y="209924"/>
                </a:cubicBezTo>
                <a:cubicBezTo>
                  <a:pt x="15262" y="172623"/>
                  <a:pt x="15371" y="134908"/>
                  <a:pt x="10796" y="97581"/>
                </a:cubicBezTo>
                <a:cubicBezTo>
                  <a:pt x="6735" y="70015"/>
                  <a:pt x="4313" y="42275"/>
                  <a:pt x="3535" y="14494"/>
                </a:cubicBezTo>
                <a:lnTo>
                  <a:pt x="3925" y="2002"/>
                </a:lnTo>
                <a:lnTo>
                  <a:pt x="72292" y="704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959C17-53EC-4A48-8276-E73A5CF1258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8304" y="3058476"/>
            <a:ext cx="1463039" cy="1484431"/>
          </a:xfrm>
          <a:custGeom>
            <a:avLst/>
            <a:gdLst>
              <a:gd name="connsiteX0" fmla="*/ 866623 w 1463039"/>
              <a:gd name="connsiteY0" fmla="*/ 570 h 1484431"/>
              <a:gd name="connsiteX1" fmla="*/ 964707 w 1463039"/>
              <a:gd name="connsiteY1" fmla="*/ 8668 h 1484431"/>
              <a:gd name="connsiteX2" fmla="*/ 1111826 w 1463039"/>
              <a:gd name="connsiteY2" fmla="*/ 8365 h 1484431"/>
              <a:gd name="connsiteX3" fmla="*/ 1290056 w 1463039"/>
              <a:gd name="connsiteY3" fmla="*/ 8729 h 1484431"/>
              <a:gd name="connsiteX4" fmla="*/ 1417398 w 1463039"/>
              <a:gd name="connsiteY4" fmla="*/ 6607 h 1484431"/>
              <a:gd name="connsiteX5" fmla="*/ 1454474 w 1463039"/>
              <a:gd name="connsiteY5" fmla="*/ 5289 h 1484431"/>
              <a:gd name="connsiteX6" fmla="*/ 1449519 w 1463039"/>
              <a:gd name="connsiteY6" fmla="*/ 94304 h 1484431"/>
              <a:gd name="connsiteX7" fmla="*/ 1454055 w 1463039"/>
              <a:gd name="connsiteY7" fmla="*/ 198722 h 1484431"/>
              <a:gd name="connsiteX8" fmla="*/ 1456616 w 1463039"/>
              <a:gd name="connsiteY8" fmla="*/ 391198 h 1484431"/>
              <a:gd name="connsiteX9" fmla="*/ 1452608 w 1463039"/>
              <a:gd name="connsiteY9" fmla="*/ 565101 h 1484431"/>
              <a:gd name="connsiteX10" fmla="*/ 1461013 w 1463039"/>
              <a:gd name="connsiteY10" fmla="*/ 624833 h 1484431"/>
              <a:gd name="connsiteX11" fmla="*/ 1451384 w 1463039"/>
              <a:gd name="connsiteY11" fmla="*/ 907021 h 1484431"/>
              <a:gd name="connsiteX12" fmla="*/ 1452664 w 1463039"/>
              <a:gd name="connsiteY12" fmla="*/ 1009693 h 1484431"/>
              <a:gd name="connsiteX13" fmla="*/ 1456003 w 1463039"/>
              <a:gd name="connsiteY13" fmla="*/ 1096987 h 1484431"/>
              <a:gd name="connsiteX14" fmla="*/ 1453721 w 1463039"/>
              <a:gd name="connsiteY14" fmla="*/ 1174561 h 1484431"/>
              <a:gd name="connsiteX15" fmla="*/ 1461723 w 1463039"/>
              <a:gd name="connsiteY15" fmla="*/ 1280017 h 1484431"/>
              <a:gd name="connsiteX16" fmla="*/ 1463039 w 1463039"/>
              <a:gd name="connsiteY16" fmla="*/ 1330730 h 1484431"/>
              <a:gd name="connsiteX17" fmla="*/ 1463039 w 1463039"/>
              <a:gd name="connsiteY17" fmla="*/ 1433812 h 1484431"/>
              <a:gd name="connsiteX18" fmla="*/ 1458898 w 1463039"/>
              <a:gd name="connsiteY18" fmla="*/ 1471899 h 1484431"/>
              <a:gd name="connsiteX19" fmla="*/ 1458307 w 1463039"/>
              <a:gd name="connsiteY19" fmla="*/ 1476108 h 1484431"/>
              <a:gd name="connsiteX20" fmla="*/ 1456252 w 1463039"/>
              <a:gd name="connsiteY20" fmla="*/ 1476005 h 1484431"/>
              <a:gd name="connsiteX21" fmla="*/ 1358700 w 1463039"/>
              <a:gd name="connsiteY21" fmla="*/ 1478794 h 1484431"/>
              <a:gd name="connsiteX22" fmla="*/ 1178286 w 1463039"/>
              <a:gd name="connsiteY22" fmla="*/ 1478794 h 1484431"/>
              <a:gd name="connsiteX23" fmla="*/ 859951 w 1463039"/>
              <a:gd name="connsiteY23" fmla="*/ 1471897 h 1484431"/>
              <a:gd name="connsiteX24" fmla="*/ 500701 w 1463039"/>
              <a:gd name="connsiteY24" fmla="*/ 1474454 h 1484431"/>
              <a:gd name="connsiteX25" fmla="*/ 234329 w 1463039"/>
              <a:gd name="connsiteY25" fmla="*/ 1468256 h 1484431"/>
              <a:gd name="connsiteX26" fmla="*/ 133135 w 1463039"/>
              <a:gd name="connsiteY26" fmla="*/ 1483210 h 1484431"/>
              <a:gd name="connsiteX27" fmla="*/ 12645 w 1463039"/>
              <a:gd name="connsiteY27" fmla="*/ 1484431 h 1484431"/>
              <a:gd name="connsiteX28" fmla="*/ 15316 w 1463039"/>
              <a:gd name="connsiteY28" fmla="*/ 1462748 h 1484431"/>
              <a:gd name="connsiteX29" fmla="*/ 11892 w 1463039"/>
              <a:gd name="connsiteY29" fmla="*/ 1410408 h 1484431"/>
              <a:gd name="connsiteX30" fmla="*/ 6412 w 1463039"/>
              <a:gd name="connsiteY30" fmla="*/ 1244507 h 1484431"/>
              <a:gd name="connsiteX31" fmla="*/ 6850 w 1463039"/>
              <a:gd name="connsiteY31" fmla="*/ 1119454 h 1484431"/>
              <a:gd name="connsiteX32" fmla="*/ 6850 w 1463039"/>
              <a:gd name="connsiteY32" fmla="*/ 1060772 h 1484431"/>
              <a:gd name="connsiteX33" fmla="*/ 9699 w 1463039"/>
              <a:gd name="connsiteY33" fmla="*/ 982320 h 1484431"/>
              <a:gd name="connsiteX34" fmla="*/ 4220 w 1463039"/>
              <a:gd name="connsiteY34" fmla="*/ 947591 h 1484431"/>
              <a:gd name="connsiteX35" fmla="*/ 6904 w 1463039"/>
              <a:gd name="connsiteY35" fmla="*/ 858679 h 1484431"/>
              <a:gd name="connsiteX36" fmla="*/ 9809 w 1463039"/>
              <a:gd name="connsiteY36" fmla="*/ 755959 h 1484431"/>
              <a:gd name="connsiteX37" fmla="*/ 10248 w 1463039"/>
              <a:gd name="connsiteY37" fmla="*/ 673165 h 1484431"/>
              <a:gd name="connsiteX38" fmla="*/ 11453 w 1463039"/>
              <a:gd name="connsiteY38" fmla="*/ 516732 h 1484431"/>
              <a:gd name="connsiteX39" fmla="*/ 10466 w 1463039"/>
              <a:gd name="connsiteY39" fmla="*/ 425570 h 1484431"/>
              <a:gd name="connsiteX40" fmla="*/ 10466 w 1463039"/>
              <a:gd name="connsiteY40" fmla="*/ 216365 h 1484431"/>
              <a:gd name="connsiteX41" fmla="*/ 10796 w 1463039"/>
              <a:gd name="connsiteY41" fmla="*/ 104022 h 1484431"/>
              <a:gd name="connsiteX42" fmla="*/ 3535 w 1463039"/>
              <a:gd name="connsiteY42" fmla="*/ 20935 h 1484431"/>
              <a:gd name="connsiteX43" fmla="*/ 3925 w 1463039"/>
              <a:gd name="connsiteY43" fmla="*/ 8443 h 1484431"/>
              <a:gd name="connsiteX44" fmla="*/ 72292 w 1463039"/>
              <a:gd name="connsiteY44" fmla="*/ 7145 h 1484431"/>
              <a:gd name="connsiteX45" fmla="*/ 231771 w 1463039"/>
              <a:gd name="connsiteY45" fmla="*/ 4000 h 1484431"/>
              <a:gd name="connsiteX46" fmla="*/ 364603 w 1463039"/>
              <a:gd name="connsiteY46" fmla="*/ 11881 h 1484431"/>
              <a:gd name="connsiteX47" fmla="*/ 768234 w 1463039"/>
              <a:gd name="connsiteY47" fmla="*/ 2060 h 1484431"/>
              <a:gd name="connsiteX48" fmla="*/ 866623 w 1463039"/>
              <a:gd name="connsiteY48" fmla="*/ 570 h 1484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1463039" h="1484431">
                <a:moveTo>
                  <a:pt x="866623" y="570"/>
                </a:moveTo>
                <a:cubicBezTo>
                  <a:pt x="899406" y="1672"/>
                  <a:pt x="932137" y="4373"/>
                  <a:pt x="964707" y="8668"/>
                </a:cubicBezTo>
                <a:cubicBezTo>
                  <a:pt x="1013530" y="15822"/>
                  <a:pt x="1062767" y="11396"/>
                  <a:pt x="1111826" y="8365"/>
                </a:cubicBezTo>
                <a:cubicBezTo>
                  <a:pt x="1171217" y="4667"/>
                  <a:pt x="1230548" y="2666"/>
                  <a:pt x="1290056" y="8729"/>
                </a:cubicBezTo>
                <a:cubicBezTo>
                  <a:pt x="1332385" y="13093"/>
                  <a:pt x="1374950" y="9032"/>
                  <a:pt x="1417398" y="6607"/>
                </a:cubicBezTo>
                <a:lnTo>
                  <a:pt x="1454474" y="5289"/>
                </a:lnTo>
                <a:lnTo>
                  <a:pt x="1449519" y="94304"/>
                </a:lnTo>
                <a:cubicBezTo>
                  <a:pt x="1449060" y="129133"/>
                  <a:pt x="1450326" y="163950"/>
                  <a:pt x="1454055" y="198722"/>
                </a:cubicBezTo>
                <a:cubicBezTo>
                  <a:pt x="1460000" y="262766"/>
                  <a:pt x="1460857" y="327061"/>
                  <a:pt x="1456616" y="391198"/>
                </a:cubicBezTo>
                <a:cubicBezTo>
                  <a:pt x="1453666" y="449150"/>
                  <a:pt x="1446429" y="507011"/>
                  <a:pt x="1452608" y="565101"/>
                </a:cubicBezTo>
                <a:cubicBezTo>
                  <a:pt x="1454723" y="585088"/>
                  <a:pt x="1459844" y="604709"/>
                  <a:pt x="1461013" y="624833"/>
                </a:cubicBezTo>
                <a:cubicBezTo>
                  <a:pt x="1466579" y="719109"/>
                  <a:pt x="1458230" y="813065"/>
                  <a:pt x="1451384" y="907021"/>
                </a:cubicBezTo>
                <a:cubicBezTo>
                  <a:pt x="1448879" y="941245"/>
                  <a:pt x="1445817" y="975469"/>
                  <a:pt x="1452664" y="1009693"/>
                </a:cubicBezTo>
                <a:cubicBezTo>
                  <a:pt x="1458091" y="1038573"/>
                  <a:pt x="1459210" y="1067888"/>
                  <a:pt x="1456003" y="1096987"/>
                </a:cubicBezTo>
                <a:cubicBezTo>
                  <a:pt x="1452797" y="1122759"/>
                  <a:pt x="1452035" y="1148692"/>
                  <a:pt x="1453721" y="1174561"/>
                </a:cubicBezTo>
                <a:cubicBezTo>
                  <a:pt x="1457200" y="1209698"/>
                  <a:pt x="1459900" y="1244846"/>
                  <a:pt x="1461723" y="1280017"/>
                </a:cubicBezTo>
                <a:lnTo>
                  <a:pt x="1463039" y="1330730"/>
                </a:lnTo>
                <a:lnTo>
                  <a:pt x="1463039" y="1433812"/>
                </a:lnTo>
                <a:lnTo>
                  <a:pt x="1458898" y="1471899"/>
                </a:lnTo>
                <a:lnTo>
                  <a:pt x="1458307" y="1476108"/>
                </a:lnTo>
                <a:lnTo>
                  <a:pt x="1456252" y="1476005"/>
                </a:lnTo>
                <a:cubicBezTo>
                  <a:pt x="1423776" y="1477709"/>
                  <a:pt x="1391237" y="1478251"/>
                  <a:pt x="1358700" y="1478794"/>
                </a:cubicBezTo>
                <a:cubicBezTo>
                  <a:pt x="1298542" y="1479801"/>
                  <a:pt x="1238141" y="1489099"/>
                  <a:pt x="1178286" y="1478794"/>
                </a:cubicBezTo>
                <a:cubicBezTo>
                  <a:pt x="1072672" y="1461941"/>
                  <a:pt x="965947" y="1459624"/>
                  <a:pt x="859951" y="1471897"/>
                </a:cubicBezTo>
                <a:cubicBezTo>
                  <a:pt x="740406" y="1483830"/>
                  <a:pt x="620344" y="1484683"/>
                  <a:pt x="500701" y="1474454"/>
                </a:cubicBezTo>
                <a:cubicBezTo>
                  <a:pt x="412072" y="1467171"/>
                  <a:pt x="323262" y="1461747"/>
                  <a:pt x="234329" y="1468256"/>
                </a:cubicBezTo>
                <a:cubicBezTo>
                  <a:pt x="200275" y="1470813"/>
                  <a:pt x="167069" y="1481971"/>
                  <a:pt x="133135" y="1483210"/>
                </a:cubicBezTo>
                <a:lnTo>
                  <a:pt x="12645" y="1484431"/>
                </a:lnTo>
                <a:lnTo>
                  <a:pt x="15316" y="1462748"/>
                </a:lnTo>
                <a:cubicBezTo>
                  <a:pt x="16577" y="1445266"/>
                  <a:pt x="16193" y="1427771"/>
                  <a:pt x="11892" y="1410408"/>
                </a:cubicBezTo>
                <a:cubicBezTo>
                  <a:pt x="-1808" y="1355229"/>
                  <a:pt x="932" y="1300103"/>
                  <a:pt x="6412" y="1244507"/>
                </a:cubicBezTo>
                <a:cubicBezTo>
                  <a:pt x="10522" y="1203136"/>
                  <a:pt x="15070" y="1161295"/>
                  <a:pt x="6850" y="1119454"/>
                </a:cubicBezTo>
                <a:cubicBezTo>
                  <a:pt x="3316" y="1100040"/>
                  <a:pt x="3316" y="1080186"/>
                  <a:pt x="6850" y="1060772"/>
                </a:cubicBezTo>
                <a:cubicBezTo>
                  <a:pt x="11124" y="1034621"/>
                  <a:pt x="15179" y="1008732"/>
                  <a:pt x="9699" y="982320"/>
                </a:cubicBezTo>
                <a:cubicBezTo>
                  <a:pt x="7289" y="970814"/>
                  <a:pt x="5481" y="959203"/>
                  <a:pt x="4220" y="947591"/>
                </a:cubicBezTo>
                <a:cubicBezTo>
                  <a:pt x="1710" y="917947"/>
                  <a:pt x="2609" y="888135"/>
                  <a:pt x="6904" y="858679"/>
                </a:cubicBezTo>
                <a:cubicBezTo>
                  <a:pt x="11015" y="824474"/>
                  <a:pt x="4329" y="790060"/>
                  <a:pt x="9809" y="755959"/>
                </a:cubicBezTo>
                <a:cubicBezTo>
                  <a:pt x="13700" y="728496"/>
                  <a:pt x="13848" y="700666"/>
                  <a:pt x="10248" y="673165"/>
                </a:cubicBezTo>
                <a:cubicBezTo>
                  <a:pt x="3770" y="621178"/>
                  <a:pt x="4175" y="568620"/>
                  <a:pt x="11453" y="516732"/>
                </a:cubicBezTo>
                <a:cubicBezTo>
                  <a:pt x="15947" y="486449"/>
                  <a:pt x="18522" y="455278"/>
                  <a:pt x="10466" y="425570"/>
                </a:cubicBezTo>
                <a:cubicBezTo>
                  <a:pt x="-8494" y="355748"/>
                  <a:pt x="2576" y="285821"/>
                  <a:pt x="10466" y="216365"/>
                </a:cubicBezTo>
                <a:cubicBezTo>
                  <a:pt x="15262" y="179064"/>
                  <a:pt x="15371" y="141349"/>
                  <a:pt x="10796" y="104022"/>
                </a:cubicBezTo>
                <a:cubicBezTo>
                  <a:pt x="6735" y="76456"/>
                  <a:pt x="4313" y="48716"/>
                  <a:pt x="3535" y="20935"/>
                </a:cubicBezTo>
                <a:lnTo>
                  <a:pt x="3925" y="8443"/>
                </a:lnTo>
                <a:lnTo>
                  <a:pt x="72292" y="7145"/>
                </a:lnTo>
                <a:cubicBezTo>
                  <a:pt x="125550" y="5561"/>
                  <a:pt x="178728" y="3394"/>
                  <a:pt x="231771" y="4000"/>
                </a:cubicBezTo>
                <a:cubicBezTo>
                  <a:pt x="276049" y="4485"/>
                  <a:pt x="320208" y="13578"/>
                  <a:pt x="364603" y="11881"/>
                </a:cubicBezTo>
                <a:cubicBezTo>
                  <a:pt x="499147" y="6910"/>
                  <a:pt x="633750" y="8547"/>
                  <a:pt x="768234" y="2060"/>
                </a:cubicBezTo>
                <a:cubicBezTo>
                  <a:pt x="801008" y="-38"/>
                  <a:pt x="833841" y="-533"/>
                  <a:pt x="866623" y="57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2188952" cy="1325563"/>
          </a:xfrm>
        </p:spPr>
        <p:txBody>
          <a:bodyPr/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Rectangle 18" descr="Tag=AccentColor&#10;Flavor=Light&#10;Target=FillAndLine">
            <a:extLst>
              <a:ext uri="{FF2B5EF4-FFF2-40B4-BE49-F238E27FC236}">
                <a16:creationId xmlns:a16="http://schemas.microsoft.com/office/drawing/2014/main" id="{2D7984C8-AF4A-4D59-BB2D-72D92F873C0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EC125114-9BE9-4C21-BEC1-81B6851622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309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Name</a:t>
            </a:r>
          </a:p>
          <a:p>
            <a:pPr lvl="1"/>
            <a:r>
              <a:rPr lang="en-US"/>
              <a:t>Title</a:t>
            </a:r>
          </a:p>
        </p:txBody>
      </p:sp>
      <p:sp>
        <p:nvSpPr>
          <p:cNvPr id="34" name="Text Placeholder 32">
            <a:extLst>
              <a:ext uri="{FF2B5EF4-FFF2-40B4-BE49-F238E27FC236}">
                <a16:creationId xmlns:a16="http://schemas.microsoft.com/office/drawing/2014/main" id="{2AB98BFD-4068-4EDA-8DE5-E5D978EDDF2E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931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Name</a:t>
            </a:r>
          </a:p>
          <a:p>
            <a:pPr lvl="1"/>
            <a:r>
              <a:rPr lang="en-US"/>
              <a:t>Title</a:t>
            </a:r>
          </a:p>
        </p:txBody>
      </p:sp>
      <p:sp>
        <p:nvSpPr>
          <p:cNvPr id="35" name="Text Placeholder 32">
            <a:extLst>
              <a:ext uri="{FF2B5EF4-FFF2-40B4-BE49-F238E27FC236}">
                <a16:creationId xmlns:a16="http://schemas.microsoft.com/office/drawing/2014/main" id="{937737FC-57C8-4243-BE91-4E9684B8361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3553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Name</a:t>
            </a:r>
          </a:p>
          <a:p>
            <a:pPr lvl="1"/>
            <a:r>
              <a:rPr lang="en-US"/>
              <a:t>Title</a:t>
            </a:r>
          </a:p>
        </p:txBody>
      </p:sp>
      <p:sp>
        <p:nvSpPr>
          <p:cNvPr id="36" name="Text Placeholder 32">
            <a:extLst>
              <a:ext uri="{FF2B5EF4-FFF2-40B4-BE49-F238E27FC236}">
                <a16:creationId xmlns:a16="http://schemas.microsoft.com/office/drawing/2014/main" id="{CA78FA67-D083-4763-B647-4554C3C5097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7175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Name</a:t>
            </a:r>
          </a:p>
          <a:p>
            <a:pPr lvl="1"/>
            <a:r>
              <a:rPr lang="en-US"/>
              <a:t>Title</a:t>
            </a:r>
          </a:p>
        </p:txBody>
      </p:sp>
      <p:sp>
        <p:nvSpPr>
          <p:cNvPr id="37" name="Text Placeholder 32">
            <a:extLst>
              <a:ext uri="{FF2B5EF4-FFF2-40B4-BE49-F238E27FC236}">
                <a16:creationId xmlns:a16="http://schemas.microsoft.com/office/drawing/2014/main" id="{F1892FE5-DAA3-4902-93EF-46D6565FFB48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0079736" y="4754880"/>
            <a:ext cx="1481328" cy="740664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Name</a:t>
            </a:r>
          </a:p>
          <a:p>
            <a:pPr lvl="1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18342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Center Hea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10515600" cy="1325880"/>
          </a:xfrm>
        </p:spPr>
        <p:txBody>
          <a:bodyPr/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04288"/>
            <a:ext cx="10515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83465705-093A-460D-83A5-4A4F3275ADB7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290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04288"/>
            <a:ext cx="5181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04288"/>
            <a:ext cx="5181600" cy="3877056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23FEB8C5-87FB-41BA-B300-D935D5EEAEC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323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578608"/>
            <a:ext cx="5157787" cy="82391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617842"/>
            <a:ext cx="5157787" cy="257264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578608"/>
            <a:ext cx="5183188" cy="82391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617842"/>
            <a:ext cx="5183188" cy="257264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408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49224" y="2578608"/>
            <a:ext cx="3200400" cy="711244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9224" y="3339547"/>
            <a:ext cx="3200400" cy="290063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498848" y="2578608"/>
            <a:ext cx="3200400" cy="713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8848" y="3339548"/>
            <a:ext cx="3200400" cy="285094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 descr="Tag=AccentColor&#10;Flavor=Light&#10;Target=FillAndLine">
            <a:extLst>
              <a:ext uri="{FF2B5EF4-FFF2-40B4-BE49-F238E27FC236}">
                <a16:creationId xmlns:a16="http://schemas.microsoft.com/office/drawing/2014/main" id="{5A11B4AA-D861-4DDC-9A8A-7036C40D909C}"/>
              </a:ext>
            </a:extLst>
          </p:cNvPr>
          <p:cNvSpPr/>
          <p:nvPr userDrawn="1"/>
        </p:nvSpPr>
        <p:spPr>
          <a:xfrm flipV="1">
            <a:off x="648305" y="2067561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42AA5FD4-D71A-436D-B50A-847980623CF0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39328" y="2578608"/>
            <a:ext cx="3200400" cy="713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41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Subtitle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498877DB-362B-4B53-84A8-D53090240FD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39328" y="3339548"/>
            <a:ext cx="3200400" cy="2850940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400"/>
            </a:lvl1pPr>
            <a:lvl2pPr>
              <a:lnSpc>
                <a:spcPct val="90000"/>
              </a:lnSpc>
              <a:defRPr sz="2000"/>
            </a:lvl2pPr>
            <a:lvl3pPr>
              <a:lnSpc>
                <a:spcPct val="90000"/>
              </a:lnSpc>
              <a:defRPr sz="1800"/>
            </a:lvl3pPr>
            <a:lvl4pPr>
              <a:lnSpc>
                <a:spcPct val="90000"/>
              </a:lnSpc>
              <a:defRPr sz="1600"/>
            </a:lvl4pPr>
            <a:lvl5pPr>
              <a:lnSpc>
                <a:spcPct val="90000"/>
              </a:lnSpc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07597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5429EAB-EC88-4283-9CAC-5C4336D68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63901" y="-1"/>
            <a:ext cx="3928091" cy="4143506"/>
          </a:xfrm>
          <a:custGeom>
            <a:avLst/>
            <a:gdLst>
              <a:gd name="connsiteX0" fmla="*/ 23605 w 3928091"/>
              <a:gd name="connsiteY0" fmla="*/ 0 h 4143506"/>
              <a:gd name="connsiteX1" fmla="*/ 3928091 w 3928091"/>
              <a:gd name="connsiteY1" fmla="*/ 0 h 4143506"/>
              <a:gd name="connsiteX2" fmla="*/ 3928091 w 3928091"/>
              <a:gd name="connsiteY2" fmla="*/ 4125656 h 4143506"/>
              <a:gd name="connsiteX3" fmla="*/ 3780617 w 3928091"/>
              <a:gd name="connsiteY3" fmla="*/ 4131078 h 4143506"/>
              <a:gd name="connsiteX4" fmla="*/ 3281801 w 3928091"/>
              <a:gd name="connsiteY4" fmla="*/ 4125634 h 4143506"/>
              <a:gd name="connsiteX5" fmla="*/ 2622887 w 3928091"/>
              <a:gd name="connsiteY5" fmla="*/ 4130456 h 4143506"/>
              <a:gd name="connsiteX6" fmla="*/ 2169916 w 3928091"/>
              <a:gd name="connsiteY6" fmla="*/ 4111570 h 4143506"/>
              <a:gd name="connsiteX7" fmla="*/ 1705097 w 3928091"/>
              <a:gd name="connsiteY7" fmla="*/ 4140234 h 4143506"/>
              <a:gd name="connsiteX8" fmla="*/ 1364801 w 3928091"/>
              <a:gd name="connsiteY8" fmla="*/ 4124429 h 4143506"/>
              <a:gd name="connsiteX9" fmla="*/ 1123316 w 3928091"/>
              <a:gd name="connsiteY9" fmla="*/ 4121750 h 4143506"/>
              <a:gd name="connsiteX10" fmla="*/ 688243 w 3928091"/>
              <a:gd name="connsiteY10" fmla="*/ 4130323 h 4143506"/>
              <a:gd name="connsiteX11" fmla="*/ 298918 w 3928091"/>
              <a:gd name="connsiteY11" fmla="*/ 4118266 h 4143506"/>
              <a:gd name="connsiteX12" fmla="*/ 105785 w 3928091"/>
              <a:gd name="connsiteY12" fmla="*/ 4130037 h 4143506"/>
              <a:gd name="connsiteX13" fmla="*/ 15503 w 3928091"/>
              <a:gd name="connsiteY13" fmla="*/ 4130462 h 4143506"/>
              <a:gd name="connsiteX14" fmla="*/ 14458 w 3928091"/>
              <a:gd name="connsiteY14" fmla="*/ 4122289 h 4143506"/>
              <a:gd name="connsiteX15" fmla="*/ 346 w 3928091"/>
              <a:gd name="connsiteY15" fmla="*/ 3882149 h 4143506"/>
              <a:gd name="connsiteX16" fmla="*/ 27583 w 3928091"/>
              <a:gd name="connsiteY16" fmla="*/ 3294816 h 4143506"/>
              <a:gd name="connsiteX17" fmla="*/ 21797 w 3928091"/>
              <a:gd name="connsiteY17" fmla="*/ 3078932 h 4143506"/>
              <a:gd name="connsiteX18" fmla="*/ 30264 w 3928091"/>
              <a:gd name="connsiteY18" fmla="*/ 2835999 h 4143506"/>
              <a:gd name="connsiteX19" fmla="*/ 33510 w 3928091"/>
              <a:gd name="connsiteY19" fmla="*/ 2550270 h 4143506"/>
              <a:gd name="connsiteX20" fmla="*/ 9096 w 3928091"/>
              <a:gd name="connsiteY20" fmla="*/ 1764959 h 4143506"/>
              <a:gd name="connsiteX21" fmla="*/ 30406 w 3928091"/>
              <a:gd name="connsiteY21" fmla="*/ 1598729 h 4143506"/>
              <a:gd name="connsiteX22" fmla="*/ 20244 w 3928091"/>
              <a:gd name="connsiteY22" fmla="*/ 1114767 h 4143506"/>
              <a:gd name="connsiteX23" fmla="*/ 26736 w 3928091"/>
              <a:gd name="connsiteY23" fmla="*/ 579120 h 4143506"/>
              <a:gd name="connsiteX24" fmla="*/ 38237 w 3928091"/>
              <a:gd name="connsiteY24" fmla="*/ 288533 h 41435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3928091" h="4143506">
                <a:moveTo>
                  <a:pt x="23605" y="0"/>
                </a:moveTo>
                <a:lnTo>
                  <a:pt x="3928091" y="0"/>
                </a:lnTo>
                <a:lnTo>
                  <a:pt x="3928091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95853130-EDA3-41D2-A3D5-E39613A79C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281029" y="4328340"/>
            <a:ext cx="3910962" cy="2529660"/>
          </a:xfrm>
          <a:custGeom>
            <a:avLst/>
            <a:gdLst>
              <a:gd name="connsiteX0" fmla="*/ 842684 w 3910962"/>
              <a:gd name="connsiteY0" fmla="*/ 662 h 2529660"/>
              <a:gd name="connsiteX1" fmla="*/ 1140350 w 3910962"/>
              <a:gd name="connsiteY1" fmla="*/ 3173 h 2529660"/>
              <a:gd name="connsiteX2" fmla="*/ 1350451 w 3910962"/>
              <a:gd name="connsiteY2" fmla="*/ 29025 h 2529660"/>
              <a:gd name="connsiteX3" fmla="*/ 1903495 w 3910962"/>
              <a:gd name="connsiteY3" fmla="*/ 18310 h 2529660"/>
              <a:gd name="connsiteX4" fmla="*/ 2649374 w 3910962"/>
              <a:gd name="connsiteY4" fmla="*/ 22730 h 2529660"/>
              <a:gd name="connsiteX5" fmla="*/ 3310304 w 3910962"/>
              <a:gd name="connsiteY5" fmla="*/ 10808 h 2529660"/>
              <a:gd name="connsiteX6" fmla="*/ 3684881 w 3910962"/>
              <a:gd name="connsiteY6" fmla="*/ 10808 h 2529660"/>
              <a:gd name="connsiteX7" fmla="*/ 3887420 w 3910962"/>
              <a:gd name="connsiteY7" fmla="*/ 15630 h 2529660"/>
              <a:gd name="connsiteX8" fmla="*/ 3910962 w 3910962"/>
              <a:gd name="connsiteY8" fmla="*/ 11105 h 2529660"/>
              <a:gd name="connsiteX9" fmla="*/ 3910962 w 3910962"/>
              <a:gd name="connsiteY9" fmla="*/ 2529660 h 2529660"/>
              <a:gd name="connsiteX10" fmla="*/ 6242 w 3910962"/>
              <a:gd name="connsiteY10" fmla="*/ 2529660 h 2529660"/>
              <a:gd name="connsiteX11" fmla="*/ 25280 w 3910962"/>
              <a:gd name="connsiteY11" fmla="*/ 2158134 h 2529660"/>
              <a:gd name="connsiteX12" fmla="*/ 11167 w 3910962"/>
              <a:gd name="connsiteY12" fmla="*/ 1427303 h 2529660"/>
              <a:gd name="connsiteX13" fmla="*/ 3970 w 3910962"/>
              <a:gd name="connsiteY13" fmla="*/ 934453 h 2529660"/>
              <a:gd name="connsiteX14" fmla="*/ 5805 w 3910962"/>
              <a:gd name="connsiteY14" fmla="*/ 380010 h 2529660"/>
              <a:gd name="connsiteX15" fmla="*/ 18506 w 3910962"/>
              <a:gd name="connsiteY15" fmla="*/ 139744 h 2529660"/>
              <a:gd name="connsiteX16" fmla="*/ 19072 w 3910962"/>
              <a:gd name="connsiteY16" fmla="*/ 23791 h 2529660"/>
              <a:gd name="connsiteX17" fmla="*/ 67093 w 3910962"/>
              <a:gd name="connsiteY17" fmla="*/ 27133 h 2529660"/>
              <a:gd name="connsiteX18" fmla="*/ 545085 w 3910962"/>
              <a:gd name="connsiteY18" fmla="*/ 11612 h 2529660"/>
              <a:gd name="connsiteX19" fmla="*/ 842684 w 3910962"/>
              <a:gd name="connsiteY19" fmla="*/ 662 h 25296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910962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62" y="11105"/>
                </a:lnTo>
                <a:lnTo>
                  <a:pt x="3910962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3A9F270A-23C2-4A09-BC7C-5CB160B890C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21992" y="3792430"/>
            <a:ext cx="3041329" cy="3065569"/>
          </a:xfrm>
          <a:custGeom>
            <a:avLst/>
            <a:gdLst>
              <a:gd name="connsiteX0" fmla="*/ 2750933 w 3041329"/>
              <a:gd name="connsiteY0" fmla="*/ 0 h 3065569"/>
              <a:gd name="connsiteX1" fmla="*/ 3041329 w 3041329"/>
              <a:gd name="connsiteY1" fmla="*/ 10946 h 3065569"/>
              <a:gd name="connsiteX2" fmla="*/ 3041329 w 3041329"/>
              <a:gd name="connsiteY2" fmla="*/ 175882 h 3065569"/>
              <a:gd name="connsiteX3" fmla="*/ 3034394 w 3041329"/>
              <a:gd name="connsiteY3" fmla="*/ 266109 h 3065569"/>
              <a:gd name="connsiteX4" fmla="*/ 3037217 w 3041329"/>
              <a:gd name="connsiteY4" fmla="*/ 802010 h 3065569"/>
              <a:gd name="connsiteX5" fmla="*/ 3025363 w 3041329"/>
              <a:gd name="connsiteY5" fmla="*/ 1170283 h 3065569"/>
              <a:gd name="connsiteX6" fmla="*/ 3020000 w 3041329"/>
              <a:gd name="connsiteY6" fmla="*/ 1316450 h 3065569"/>
              <a:gd name="connsiteX7" fmla="*/ 3014637 w 3041329"/>
              <a:gd name="connsiteY7" fmla="*/ 1344641 h 3065569"/>
              <a:gd name="connsiteX8" fmla="*/ 3014637 w 3041329"/>
              <a:gd name="connsiteY8" fmla="*/ 1357340 h 3065569"/>
              <a:gd name="connsiteX9" fmla="*/ 3021693 w 3041329"/>
              <a:gd name="connsiteY9" fmla="*/ 1384898 h 3065569"/>
              <a:gd name="connsiteX10" fmla="*/ 3029173 w 3041329"/>
              <a:gd name="connsiteY10" fmla="*/ 1911401 h 3065569"/>
              <a:gd name="connsiteX11" fmla="*/ 3039899 w 3041329"/>
              <a:gd name="connsiteY11" fmla="*/ 2395617 h 3065569"/>
              <a:gd name="connsiteX12" fmla="*/ 3041329 w 3041329"/>
              <a:gd name="connsiteY12" fmla="*/ 2446475 h 3065569"/>
              <a:gd name="connsiteX13" fmla="*/ 3041329 w 3041329"/>
              <a:gd name="connsiteY13" fmla="*/ 2649259 h 3065569"/>
              <a:gd name="connsiteX14" fmla="*/ 3040516 w 3041329"/>
              <a:gd name="connsiteY14" fmla="*/ 2683378 h 3065569"/>
              <a:gd name="connsiteX15" fmla="*/ 3029596 w 3041329"/>
              <a:gd name="connsiteY15" fmla="*/ 2971138 h 3065569"/>
              <a:gd name="connsiteX16" fmla="*/ 3031678 w 3041329"/>
              <a:gd name="connsiteY16" fmla="*/ 3022824 h 3065569"/>
              <a:gd name="connsiteX17" fmla="*/ 3034625 w 3041329"/>
              <a:gd name="connsiteY17" fmla="*/ 3065569 h 3065569"/>
              <a:gd name="connsiteX18" fmla="*/ 24938 w 3041329"/>
              <a:gd name="connsiteY18" fmla="*/ 3065569 h 3065569"/>
              <a:gd name="connsiteX19" fmla="*/ 25911 w 3041329"/>
              <a:gd name="connsiteY19" fmla="*/ 3001918 h 3065569"/>
              <a:gd name="connsiteX20" fmla="*/ 38276 w 3041329"/>
              <a:gd name="connsiteY20" fmla="*/ 2918677 h 3065569"/>
              <a:gd name="connsiteX21" fmla="*/ 28835 w 3041329"/>
              <a:gd name="connsiteY21" fmla="*/ 2491295 h 3065569"/>
              <a:gd name="connsiteX22" fmla="*/ 21053 w 3041329"/>
              <a:gd name="connsiteY22" fmla="*/ 2094786 h 3065569"/>
              <a:gd name="connsiteX23" fmla="*/ 16716 w 3041329"/>
              <a:gd name="connsiteY23" fmla="*/ 1719456 h 3065569"/>
              <a:gd name="connsiteX24" fmla="*/ 3192 w 3041329"/>
              <a:gd name="connsiteY24" fmla="*/ 1622752 h 3065569"/>
              <a:gd name="connsiteX25" fmla="*/ 24242 w 3041329"/>
              <a:gd name="connsiteY25" fmla="*/ 1269110 h 3065569"/>
              <a:gd name="connsiteX26" fmla="*/ 24242 w 3041329"/>
              <a:gd name="connsiteY26" fmla="*/ 1044447 h 3065569"/>
              <a:gd name="connsiteX27" fmla="*/ 13654 w 3041329"/>
              <a:gd name="connsiteY27" fmla="*/ 884594 h 3065569"/>
              <a:gd name="connsiteX28" fmla="*/ 23477 w 3041329"/>
              <a:gd name="connsiteY28" fmla="*/ 597929 h 3065569"/>
              <a:gd name="connsiteX29" fmla="*/ 26284 w 3041329"/>
              <a:gd name="connsiteY29" fmla="*/ 408605 h 3065569"/>
              <a:gd name="connsiteX30" fmla="*/ 33300 w 3041329"/>
              <a:gd name="connsiteY30" fmla="*/ 153452 h 3065569"/>
              <a:gd name="connsiteX31" fmla="*/ 16058 w 3041329"/>
              <a:gd name="connsiteY31" fmla="*/ 52511 h 3065569"/>
              <a:gd name="connsiteX32" fmla="*/ 13611 w 3041329"/>
              <a:gd name="connsiteY32" fmla="*/ 10473 h 3065569"/>
              <a:gd name="connsiteX33" fmla="*/ 222689 w 3041329"/>
              <a:gd name="connsiteY33" fmla="*/ 5194 h 3065569"/>
              <a:gd name="connsiteX34" fmla="*/ 988364 w 3041329"/>
              <a:gd name="connsiteY34" fmla="*/ 17002 h 3065569"/>
              <a:gd name="connsiteX35" fmla="*/ 1316477 w 3041329"/>
              <a:gd name="connsiteY35" fmla="*/ 7977 h 3065569"/>
              <a:gd name="connsiteX36" fmla="*/ 1738973 w 3041329"/>
              <a:gd name="connsiteY36" fmla="*/ 11247 h 3065569"/>
              <a:gd name="connsiteX37" fmla="*/ 2438148 w 3041329"/>
              <a:gd name="connsiteY37" fmla="*/ 11247 h 3065569"/>
              <a:gd name="connsiteX38" fmla="*/ 2750933 w 3041329"/>
              <a:gd name="connsiteY38" fmla="*/ 0 h 30655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3041329" h="3065569">
                <a:moveTo>
                  <a:pt x="2750933" y="0"/>
                </a:moveTo>
                <a:lnTo>
                  <a:pt x="3041329" y="10946"/>
                </a:lnTo>
                <a:lnTo>
                  <a:pt x="3041329" y="175882"/>
                </a:lnTo>
                <a:lnTo>
                  <a:pt x="3034394" y="266109"/>
                </a:ln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lnTo>
                  <a:pt x="3041329" y="2446475"/>
                </a:lnTo>
                <a:lnTo>
                  <a:pt x="3041329" y="2649259"/>
                </a:lnTo>
                <a:lnTo>
                  <a:pt x="3040516" y="2683378"/>
                </a:lnTo>
                <a:cubicBezTo>
                  <a:pt x="3036759" y="2779288"/>
                  <a:pt x="3031078" y="2875197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69"/>
                </a:lnTo>
                <a:lnTo>
                  <a:pt x="24938" y="3065569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AE3DF8F2-18BB-45CB-8A9F-A6F8DED4CE6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027598" y="0"/>
            <a:ext cx="3035794" cy="3597039"/>
          </a:xfrm>
          <a:custGeom>
            <a:avLst/>
            <a:gdLst>
              <a:gd name="connsiteX0" fmla="*/ 19840 w 3035794"/>
              <a:gd name="connsiteY0" fmla="*/ 0 h 3597039"/>
              <a:gd name="connsiteX1" fmla="*/ 3028263 w 3035794"/>
              <a:gd name="connsiteY1" fmla="*/ 0 h 3597039"/>
              <a:gd name="connsiteX2" fmla="*/ 3024697 w 3035794"/>
              <a:gd name="connsiteY2" fmla="*/ 140686 h 3597039"/>
              <a:gd name="connsiteX3" fmla="*/ 3035552 w 3035794"/>
              <a:gd name="connsiteY3" fmla="*/ 655695 h 3597039"/>
              <a:gd name="connsiteX4" fmla="*/ 3017206 w 3035794"/>
              <a:gd name="connsiteY4" fmla="*/ 941424 h 3597039"/>
              <a:gd name="connsiteX5" fmla="*/ 3027314 w 3035794"/>
              <a:gd name="connsiteY5" fmla="*/ 1375590 h 3597039"/>
              <a:gd name="connsiteX6" fmla="*/ 3035723 w 3035794"/>
              <a:gd name="connsiteY6" fmla="*/ 1661758 h 3597039"/>
              <a:gd name="connsiteX7" fmla="*/ 3035723 w 3035794"/>
              <a:gd name="connsiteY7" fmla="*/ 2108768 h 3597039"/>
              <a:gd name="connsiteX8" fmla="*/ 3024686 w 3035794"/>
              <a:gd name="connsiteY8" fmla="*/ 2232285 h 3597039"/>
              <a:gd name="connsiteX9" fmla="*/ 3025391 w 3035794"/>
              <a:gd name="connsiteY9" fmla="*/ 2548746 h 3597039"/>
              <a:gd name="connsiteX10" fmla="*/ 3024544 w 3035794"/>
              <a:gd name="connsiteY10" fmla="*/ 2932131 h 3597039"/>
              <a:gd name="connsiteX11" fmla="*/ 3029484 w 3035794"/>
              <a:gd name="connsiteY11" fmla="*/ 3206050 h 3597039"/>
              <a:gd name="connsiteX12" fmla="*/ 3029484 w 3035794"/>
              <a:gd name="connsiteY12" fmla="*/ 3492287 h 3597039"/>
              <a:gd name="connsiteX13" fmla="*/ 3026528 w 3035794"/>
              <a:gd name="connsiteY13" fmla="*/ 3584038 h 3597039"/>
              <a:gd name="connsiteX14" fmla="*/ 2536033 w 3035794"/>
              <a:gd name="connsiteY14" fmla="*/ 3578457 h 3597039"/>
              <a:gd name="connsiteX15" fmla="*/ 2062105 w 3035794"/>
              <a:gd name="connsiteY15" fmla="*/ 3578457 h 3597039"/>
              <a:gd name="connsiteX16" fmla="*/ 1545736 w 3035794"/>
              <a:gd name="connsiteY16" fmla="*/ 3591536 h 3597039"/>
              <a:gd name="connsiteX17" fmla="*/ 1047737 w 3035794"/>
              <a:gd name="connsiteY17" fmla="*/ 3582381 h 3597039"/>
              <a:gd name="connsiteX18" fmla="*/ 522627 w 3035794"/>
              <a:gd name="connsiteY18" fmla="*/ 3586174 h 3597039"/>
              <a:gd name="connsiteX19" fmla="*/ 179310 w 3035794"/>
              <a:gd name="connsiteY19" fmla="*/ 3582119 h 3597039"/>
              <a:gd name="connsiteX20" fmla="*/ 12768 w 3035794"/>
              <a:gd name="connsiteY20" fmla="*/ 3583434 h 3597039"/>
              <a:gd name="connsiteX21" fmla="*/ 14927 w 3035794"/>
              <a:gd name="connsiteY21" fmla="*/ 3541208 h 3597039"/>
              <a:gd name="connsiteX22" fmla="*/ 15947 w 3035794"/>
              <a:gd name="connsiteY22" fmla="*/ 3236172 h 3597039"/>
              <a:gd name="connsiteX23" fmla="*/ 15947 w 3035794"/>
              <a:gd name="connsiteY23" fmla="*/ 3093031 h 3597039"/>
              <a:gd name="connsiteX24" fmla="*/ 22581 w 3035794"/>
              <a:gd name="connsiteY24" fmla="*/ 2901666 h 3597039"/>
              <a:gd name="connsiteX25" fmla="*/ 9823 w 3035794"/>
              <a:gd name="connsiteY25" fmla="*/ 2816955 h 3597039"/>
              <a:gd name="connsiteX26" fmla="*/ 16074 w 3035794"/>
              <a:gd name="connsiteY26" fmla="*/ 2600075 h 3597039"/>
              <a:gd name="connsiteX27" fmla="*/ 22836 w 3035794"/>
              <a:gd name="connsiteY27" fmla="*/ 2349514 h 3597039"/>
              <a:gd name="connsiteX28" fmla="*/ 23857 w 3035794"/>
              <a:gd name="connsiteY28" fmla="*/ 2147560 h 3597039"/>
              <a:gd name="connsiteX29" fmla="*/ 26663 w 3035794"/>
              <a:gd name="connsiteY29" fmla="*/ 1765978 h 3597039"/>
              <a:gd name="connsiteX30" fmla="*/ 24367 w 3035794"/>
              <a:gd name="connsiteY30" fmla="*/ 1543612 h 3597039"/>
              <a:gd name="connsiteX31" fmla="*/ 24367 w 3035794"/>
              <a:gd name="connsiteY31" fmla="*/ 1033305 h 3597039"/>
              <a:gd name="connsiteX32" fmla="*/ 25133 w 3035794"/>
              <a:gd name="connsiteY32" fmla="*/ 759271 h 3597039"/>
              <a:gd name="connsiteX33" fmla="*/ 14289 w 3035794"/>
              <a:gd name="connsiteY33" fmla="*/ 353321 h 3597039"/>
              <a:gd name="connsiteX34" fmla="*/ 22581 w 3035794"/>
              <a:gd name="connsiteY34" fmla="*/ 20346 h 3597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3035794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2992" y="1086130"/>
                  <a:pt x="3024933" y="1230868"/>
                  <a:pt x="3027314" y="1375590"/>
                </a:cubicBezTo>
                <a:lnTo>
                  <a:pt x="3035723" y="1661758"/>
                </a:lnTo>
                <a:lnTo>
                  <a:pt x="3035723" y="2108768"/>
                </a:lnTo>
                <a:lnTo>
                  <a:pt x="3024686" y="2232285"/>
                </a:ln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 sz="24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0936" y="429768"/>
            <a:ext cx="3922776" cy="1645920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706624"/>
            <a:ext cx="3931920" cy="338328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3D56BB16-3103-4F61-889C-DDC4E4A678C2}"/>
              </a:ext>
            </a:extLst>
          </p:cNvPr>
          <p:cNvSpPr/>
          <p:nvPr userDrawn="1"/>
        </p:nvSpPr>
        <p:spPr>
          <a:xfrm>
            <a:off x="629328" y="2423160"/>
            <a:ext cx="3877056" cy="27432"/>
          </a:xfrm>
          <a:custGeom>
            <a:avLst/>
            <a:gdLst>
              <a:gd name="connsiteX0" fmla="*/ 0 w 3877056"/>
              <a:gd name="connsiteY0" fmla="*/ 0 h 27432"/>
              <a:gd name="connsiteX1" fmla="*/ 723717 w 3877056"/>
              <a:gd name="connsiteY1" fmla="*/ 0 h 27432"/>
              <a:gd name="connsiteX2" fmla="*/ 1408664 w 3877056"/>
              <a:gd name="connsiteY2" fmla="*/ 0 h 27432"/>
              <a:gd name="connsiteX3" fmla="*/ 2093610 w 3877056"/>
              <a:gd name="connsiteY3" fmla="*/ 0 h 27432"/>
              <a:gd name="connsiteX4" fmla="*/ 2623475 w 3877056"/>
              <a:gd name="connsiteY4" fmla="*/ 0 h 27432"/>
              <a:gd name="connsiteX5" fmla="*/ 3192109 w 3877056"/>
              <a:gd name="connsiteY5" fmla="*/ 0 h 27432"/>
              <a:gd name="connsiteX6" fmla="*/ 3877056 w 3877056"/>
              <a:gd name="connsiteY6" fmla="*/ 0 h 27432"/>
              <a:gd name="connsiteX7" fmla="*/ 3877056 w 3877056"/>
              <a:gd name="connsiteY7" fmla="*/ 27432 h 27432"/>
              <a:gd name="connsiteX8" fmla="*/ 3230880 w 3877056"/>
              <a:gd name="connsiteY8" fmla="*/ 27432 h 27432"/>
              <a:gd name="connsiteX9" fmla="*/ 2701016 w 3877056"/>
              <a:gd name="connsiteY9" fmla="*/ 27432 h 27432"/>
              <a:gd name="connsiteX10" fmla="*/ 2171151 w 3877056"/>
              <a:gd name="connsiteY10" fmla="*/ 27432 h 27432"/>
              <a:gd name="connsiteX11" fmla="*/ 1486205 w 3877056"/>
              <a:gd name="connsiteY11" fmla="*/ 27432 h 27432"/>
              <a:gd name="connsiteX12" fmla="*/ 917570 w 3877056"/>
              <a:gd name="connsiteY12" fmla="*/ 27432 h 27432"/>
              <a:gd name="connsiteX13" fmla="*/ 0 w 3877056"/>
              <a:gd name="connsiteY13" fmla="*/ 27432 h 27432"/>
              <a:gd name="connsiteX14" fmla="*/ 0 w 3877056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877056" h="27432" fill="none" extrusionOk="0">
                <a:moveTo>
                  <a:pt x="0" y="0"/>
                </a:moveTo>
                <a:cubicBezTo>
                  <a:pt x="212376" y="-32836"/>
                  <a:pt x="570944" y="24926"/>
                  <a:pt x="723717" y="0"/>
                </a:cubicBezTo>
                <a:cubicBezTo>
                  <a:pt x="876490" y="-24926"/>
                  <a:pt x="1149502" y="-13047"/>
                  <a:pt x="1408664" y="0"/>
                </a:cubicBezTo>
                <a:cubicBezTo>
                  <a:pt x="1667826" y="13047"/>
                  <a:pt x="1931449" y="-10086"/>
                  <a:pt x="2093610" y="0"/>
                </a:cubicBezTo>
                <a:cubicBezTo>
                  <a:pt x="2255771" y="10086"/>
                  <a:pt x="2364217" y="17704"/>
                  <a:pt x="2623475" y="0"/>
                </a:cubicBezTo>
                <a:cubicBezTo>
                  <a:pt x="2882734" y="-17704"/>
                  <a:pt x="3039913" y="-18191"/>
                  <a:pt x="3192109" y="0"/>
                </a:cubicBezTo>
                <a:cubicBezTo>
                  <a:pt x="3344305" y="18191"/>
                  <a:pt x="3704655" y="9863"/>
                  <a:pt x="3877056" y="0"/>
                </a:cubicBezTo>
                <a:cubicBezTo>
                  <a:pt x="3876099" y="8431"/>
                  <a:pt x="3876707" y="14612"/>
                  <a:pt x="3877056" y="27432"/>
                </a:cubicBezTo>
                <a:cubicBezTo>
                  <a:pt x="3653020" y="26009"/>
                  <a:pt x="3480940" y="44647"/>
                  <a:pt x="3230880" y="27432"/>
                </a:cubicBezTo>
                <a:cubicBezTo>
                  <a:pt x="2980820" y="10217"/>
                  <a:pt x="2872670" y="48866"/>
                  <a:pt x="2701016" y="27432"/>
                </a:cubicBezTo>
                <a:cubicBezTo>
                  <a:pt x="2529362" y="5998"/>
                  <a:pt x="2364157" y="35954"/>
                  <a:pt x="2171151" y="27432"/>
                </a:cubicBezTo>
                <a:cubicBezTo>
                  <a:pt x="1978146" y="18910"/>
                  <a:pt x="1773461" y="38798"/>
                  <a:pt x="1486205" y="27432"/>
                </a:cubicBezTo>
                <a:cubicBezTo>
                  <a:pt x="1198949" y="16066"/>
                  <a:pt x="1139376" y="-574"/>
                  <a:pt x="917570" y="27432"/>
                </a:cubicBezTo>
                <a:cubicBezTo>
                  <a:pt x="695765" y="55438"/>
                  <a:pt x="293344" y="-5450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877056" h="27432" stroke="0" extrusionOk="0">
                <a:moveTo>
                  <a:pt x="0" y="0"/>
                </a:moveTo>
                <a:cubicBezTo>
                  <a:pt x="192669" y="-10137"/>
                  <a:pt x="331692" y="-29256"/>
                  <a:pt x="607405" y="0"/>
                </a:cubicBezTo>
                <a:cubicBezTo>
                  <a:pt x="883118" y="29256"/>
                  <a:pt x="907253" y="-6037"/>
                  <a:pt x="1137270" y="0"/>
                </a:cubicBezTo>
                <a:cubicBezTo>
                  <a:pt x="1367288" y="6037"/>
                  <a:pt x="1546023" y="-32212"/>
                  <a:pt x="1860987" y="0"/>
                </a:cubicBezTo>
                <a:cubicBezTo>
                  <a:pt x="2175951" y="32212"/>
                  <a:pt x="2298836" y="29855"/>
                  <a:pt x="2468392" y="0"/>
                </a:cubicBezTo>
                <a:cubicBezTo>
                  <a:pt x="2637949" y="-29855"/>
                  <a:pt x="2790821" y="13504"/>
                  <a:pt x="3075798" y="0"/>
                </a:cubicBezTo>
                <a:cubicBezTo>
                  <a:pt x="3360775" y="-13504"/>
                  <a:pt x="3584812" y="38899"/>
                  <a:pt x="3877056" y="0"/>
                </a:cubicBezTo>
                <a:cubicBezTo>
                  <a:pt x="3875701" y="9524"/>
                  <a:pt x="3875854" y="13975"/>
                  <a:pt x="3877056" y="27432"/>
                </a:cubicBezTo>
                <a:cubicBezTo>
                  <a:pt x="3651600" y="-703"/>
                  <a:pt x="3532844" y="44229"/>
                  <a:pt x="3230880" y="27432"/>
                </a:cubicBezTo>
                <a:cubicBezTo>
                  <a:pt x="2928916" y="10635"/>
                  <a:pt x="2860399" y="20237"/>
                  <a:pt x="2701016" y="27432"/>
                </a:cubicBezTo>
                <a:cubicBezTo>
                  <a:pt x="2541633" y="34627"/>
                  <a:pt x="2238516" y="40277"/>
                  <a:pt x="2054840" y="27432"/>
                </a:cubicBezTo>
                <a:cubicBezTo>
                  <a:pt x="1871164" y="14587"/>
                  <a:pt x="1583795" y="3252"/>
                  <a:pt x="1408664" y="27432"/>
                </a:cubicBezTo>
                <a:cubicBezTo>
                  <a:pt x="1233533" y="51612"/>
                  <a:pt x="956608" y="20984"/>
                  <a:pt x="801258" y="27432"/>
                </a:cubicBezTo>
                <a:cubicBezTo>
                  <a:pt x="645908" y="33880"/>
                  <a:pt x="165566" y="12646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9366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6E9FA88B-AFEE-4852-B85E-7E7C8AF78BFF}"/>
              </a:ext>
            </a:extLst>
          </p:cNvPr>
          <p:cNvSpPr/>
          <p:nvPr userDrawn="1"/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1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02336"/>
            <a:ext cx="10515600" cy="1344168"/>
          </a:xfrm>
        </p:spPr>
        <p:txBody>
          <a:bodyPr/>
          <a:lstStyle>
            <a:lvl1pPr algn="ctr">
              <a:defRPr sz="7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4308AE94-7094-4D70-9812-D22ECD79C7D9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70635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2B505429-1B51-4AA8-8307-05F6447493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72871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3F3360D-2801-410A-A4E5-7AE529A3E3C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51076" y="3511296"/>
            <a:ext cx="731520" cy="731520"/>
          </a:xfrm>
          <a:prstGeom prst="rect">
            <a:avLst/>
          </a:prstGeom>
        </p:spPr>
        <p:txBody>
          <a:bodyPr wrap="square" anchor="ctr">
            <a:noAutofit/>
          </a:bodyPr>
          <a:lstStyle>
            <a:lvl1pPr algn="ctr">
              <a:buNone/>
              <a:defRPr sz="20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3" name="Text Placeholder 32">
            <a:extLst>
              <a:ext uri="{FF2B5EF4-FFF2-40B4-BE49-F238E27FC236}">
                <a16:creationId xmlns:a16="http://schemas.microsoft.com/office/drawing/2014/main" id="{B745A5D6-A4E0-4308-9600-DE5E1957294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85216" y="4315968"/>
            <a:ext cx="3063240" cy="548640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14" name="Text Placeholder 32">
            <a:extLst>
              <a:ext uri="{FF2B5EF4-FFF2-40B4-BE49-F238E27FC236}">
                <a16:creationId xmlns:a16="http://schemas.microsoft.com/office/drawing/2014/main" id="{C3466BB8-D955-4280-BA4D-66F3DC03416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562856" y="4315968"/>
            <a:ext cx="3063240" cy="54864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Email</a:t>
            </a:r>
          </a:p>
        </p:txBody>
      </p:sp>
      <p:sp>
        <p:nvSpPr>
          <p:cNvPr id="15" name="Text Placeholder 32">
            <a:extLst>
              <a:ext uri="{FF2B5EF4-FFF2-40B4-BE49-F238E27FC236}">
                <a16:creationId xmlns:a16="http://schemas.microsoft.com/office/drawing/2014/main" id="{F829B8DE-3184-4E0A-AAD4-8F27B55DA95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540496" y="4315968"/>
            <a:ext cx="3063240" cy="548640"/>
          </a:xfrm>
        </p:spPr>
        <p:txBody>
          <a:bodyPr/>
          <a:lstStyle>
            <a:lvl1pPr marL="0" indent="0" algn="ctr">
              <a:lnSpc>
                <a:spcPct val="110000"/>
              </a:lnSpc>
              <a:spcBef>
                <a:spcPts val="1000"/>
              </a:spcBef>
              <a:buNone/>
              <a:defRPr sz="2400"/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Website</a:t>
            </a:r>
          </a:p>
        </p:txBody>
      </p:sp>
    </p:spTree>
    <p:extLst>
      <p:ext uri="{BB962C8B-B14F-4D97-AF65-F5344CB8AC3E}">
        <p14:creationId xmlns:p14="http://schemas.microsoft.com/office/powerpoint/2010/main" val="24803387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1860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14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18C1E5-FB55-42F5-BD6D-9CC153FCDBE6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312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lide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39423183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43251473"/>
      </p:ext>
    </p:extLst>
  </p:cSld>
  <p:clrMapOvr>
    <a:masterClrMapping/>
  </p:clrMapOvr>
  <p:transition spd="med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A810E5D-956A-4199-90FF-F2977F45E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BF7D86-7468-4BE0-8A7F-C0ACF54AD7E9}" type="datetimeFigureOut">
              <a:rPr lang="en-US"/>
              <a:pPr>
                <a:defRPr/>
              </a:pPr>
              <a:t>4/11/2022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FD9CC15-C0CC-4134-9480-07CEF3B5C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2865D09-CB1F-4529-88D9-97E673004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2C6D79-5964-42DB-A256-F92CFD93195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04399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9.xml" /><Relationship Id="rId2" Type="http://schemas.openxmlformats.org/officeDocument/2006/relationships/slideLayout" Target="../slideLayouts/slideLayout18.xml" /><Relationship Id="rId1" Type="http://schemas.openxmlformats.org/officeDocument/2006/relationships/slideLayout" Target="../slideLayouts/slideLayout17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/>
                </a:solidFill>
              </a:defRPr>
            </a:lvl1pPr>
          </a:lstStyle>
          <a:p>
            <a:r>
              <a:rPr lang="en-US">
                <a:solidFill>
                  <a:schemeClr val="tx1"/>
                </a:solidFill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/>
                </a:solidFill>
              </a:defRPr>
            </a:lvl1pPr>
          </a:lstStyle>
          <a:p>
            <a:fld id="{2C18C1E5-FB55-42F5-BD6D-9CC153FCDB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883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44" r:id="rId5"/>
    <p:sldLayoutId id="2147483751" r:id="rId6"/>
    <p:sldLayoutId id="2147483752" r:id="rId7"/>
    <p:sldLayoutId id="2147483753" r:id="rId8"/>
    <p:sldLayoutId id="2147483724" r:id="rId9"/>
    <p:sldLayoutId id="2147483737" r:id="rId10"/>
    <p:sldLayoutId id="2147483755" r:id="rId11"/>
    <p:sldLayoutId id="2147483754" r:id="rId12"/>
    <p:sldLayoutId id="2147483756" r:id="rId13"/>
    <p:sldLayoutId id="2147483739" r:id="rId14"/>
    <p:sldLayoutId id="2147483740" r:id="rId15"/>
    <p:sldLayoutId id="2147483741" r:id="rId16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7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390709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</p:sldLayoutIdLst>
  <p:transition spd="med"/>
  <p:txStyles>
    <p:titleStyle>
      <a:lvl1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1pPr>
      <a:lvl2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2pPr>
      <a:lvl3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3pPr>
      <a:lvl4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4pPr>
      <a:lvl5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5pPr>
      <a:lvl6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6pPr>
      <a:lvl7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7pPr>
      <a:lvl8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8pPr>
      <a:lvl9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Helvetica Neue Medium"/>
          <a:ea typeface="Helvetica Neue Medium"/>
          <a:cs typeface="Helvetica Neue Medium"/>
          <a:sym typeface="Helvetica Neue Medium"/>
        </a:defRPr>
      </a:lvl9pPr>
    </p:titleStyle>
    <p:bodyStyle>
      <a:lvl1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1pPr>
      <a:lvl2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2pPr>
      <a:lvl3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3pPr>
      <a:lvl4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4pPr>
      <a:lvl5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5pPr>
      <a:lvl6pPr marL="1944688" marR="0" indent="-357188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Pct val="125000"/>
        <a:buFontTx/>
        <a:buChar char="•"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6pPr>
      <a:lvl7pPr marL="2262188" marR="0" indent="-357188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Pct val="125000"/>
        <a:buFontTx/>
        <a:buChar char="•"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7pPr>
      <a:lvl8pPr marL="2579688" marR="0" indent="-357188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Pct val="125000"/>
        <a:buFontTx/>
        <a:buChar char="•"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8pPr>
      <a:lvl9pPr marL="2897188" marR="0" indent="-357188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Pct val="125000"/>
        <a:buFontTx/>
        <a:buChar char="•"/>
        <a:tabLst/>
        <a:defRPr sz="27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Helvetica Neue"/>
        </a:defRPr>
      </a:lvl9pPr>
    </p:bodyStyle>
    <p:otherStyle>
      <a:lvl1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0" algn="ctr" defTabSz="41275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9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f/forensicaccounting.asp" TargetMode="External" /><Relationship Id="rId2" Type="http://schemas.openxmlformats.org/officeDocument/2006/relationships/hyperlink" Target="https://www.case48.com/swot-case/46220-A-Forensic-Accounting-Integrated-Case" TargetMode="External" /><Relationship Id="rId1" Type="http://schemas.openxmlformats.org/officeDocument/2006/relationships/slideLayout" Target="../slideLayouts/slideLayout5.xml" /><Relationship Id="rId6" Type="http://schemas.openxmlformats.org/officeDocument/2006/relationships/hyperlink" Target="https://www.prospects.ac.uk/job-profiles" TargetMode="External" /><Relationship Id="rId5" Type="http://schemas.openxmlformats.org/officeDocument/2006/relationships/hyperlink" Target="https://www.liveplan.com/blog/what-is-a-swot-analysis-and-how-to-do-it-right-with-examples/" TargetMode="External" /><Relationship Id="rId4" Type="http://schemas.openxmlformats.org/officeDocument/2006/relationships/hyperlink" Target="https://www.mindtools.com/pages/article/newHTE_91.htm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1B3DD-35BD-42F7-9AD7-7F3402B26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57272" y="727787"/>
            <a:ext cx="7077456" cy="1750050"/>
          </a:xfrm>
        </p:spPr>
        <p:txBody>
          <a:bodyPr/>
          <a:lstStyle/>
          <a:p>
            <a:r>
              <a:rPr lang="en-US" sz="5400"/>
              <a:t>Academic and employability skills</a:t>
            </a:r>
            <a:br>
              <a:rPr lang="en-US" sz="5400"/>
            </a:br>
            <a:r>
              <a:rPr lang="en-US" sz="5400"/>
              <a:t>(BMSw4001_lon)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5A2D86-784C-417D-9AD4-AF18311FBC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30424" y="4380163"/>
            <a:ext cx="6931152" cy="941832"/>
          </a:xfrm>
        </p:spPr>
        <p:txBody>
          <a:bodyPr>
            <a:normAutofit fontScale="77500" lnSpcReduction="20000"/>
          </a:bodyPr>
          <a:lstStyle/>
          <a:p>
            <a:r>
              <a:rPr lang="en-US" sz="3200" b="1">
                <a:solidFill>
                  <a:schemeClr val="bg1"/>
                </a:solidFill>
              </a:rPr>
              <a:t>Presenter Name:</a:t>
            </a:r>
          </a:p>
          <a:p>
            <a:r>
              <a:rPr lang="en-US" b="1"/>
              <a:t>Fabio Rizzi (2119631)</a:t>
            </a:r>
            <a:endParaRPr lang="en-US" sz="3200" b="1">
              <a:solidFill>
                <a:schemeClr val="bg1"/>
              </a:solidFill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8E8A07DA-B996-4E40-AB86-E87CDF076E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193805"/>
            <a:ext cx="2134551" cy="70796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85F810-279B-44CB-89F9-9F28A19906C8}"/>
              </a:ext>
            </a:extLst>
          </p:cNvPr>
          <p:cNvSpPr txBox="1"/>
          <p:nvPr/>
        </p:nvSpPr>
        <p:spPr>
          <a:xfrm>
            <a:off x="5293567" y="2477837"/>
            <a:ext cx="160486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>
                <a:solidFill>
                  <a:schemeClr val="bg1"/>
                </a:solidFill>
              </a:rPr>
              <a:t>Name of lecturer: Sylvia Hoffmann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A15433-70D1-4F33-AB12-6E61D173A332}"/>
              </a:ext>
            </a:extLst>
          </p:cNvPr>
          <p:cNvSpPr txBox="1"/>
          <p:nvPr/>
        </p:nvSpPr>
        <p:spPr>
          <a:xfrm>
            <a:off x="5064967" y="3382833"/>
            <a:ext cx="2062065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>
                <a:solidFill>
                  <a:schemeClr val="bg1"/>
                </a:solidFill>
              </a:rPr>
              <a:t>Date: 12</a:t>
            </a:r>
            <a:r>
              <a:rPr lang="en-GB" sz="2500" baseline="30000">
                <a:solidFill>
                  <a:schemeClr val="bg1"/>
                </a:solidFill>
              </a:rPr>
              <a:t>th</a:t>
            </a:r>
            <a:r>
              <a:rPr lang="en-GB" sz="2500">
                <a:solidFill>
                  <a:schemeClr val="bg1"/>
                </a:solidFill>
              </a:rPr>
              <a:t> of April, 2022</a:t>
            </a:r>
          </a:p>
        </p:txBody>
      </p:sp>
    </p:spTree>
    <p:extLst>
      <p:ext uri="{BB962C8B-B14F-4D97-AF65-F5344CB8AC3E}">
        <p14:creationId xmlns:p14="http://schemas.microsoft.com/office/powerpoint/2010/main" val="3865773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Title 42">
            <a:extLst>
              <a:ext uri="{FF2B5EF4-FFF2-40B4-BE49-F238E27FC236}">
                <a16:creationId xmlns:a16="http://schemas.microsoft.com/office/drawing/2014/main" id="{AC70A0AD-4A0C-40FD-A774-6B09C1736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 order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AE4F89-DAE1-40CE-8F5C-C60CF29637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Job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11006E-0A70-4B24-9ECF-5487FD5193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Skills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631D8CAB-33A0-4094-87E1-8E142A537A5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7F062E-956B-4680-B26F-D1CA5D55B0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/>
              <a:t>Job description.</a:t>
            </a:r>
          </a:p>
          <a:p>
            <a:r>
              <a:rPr lang="en-US"/>
              <a:t>Why I have chosen this job.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96A793-D0F5-4A04-98C7-588A051B5273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sz="2400"/>
              <a:t>Which skills are needed.</a:t>
            </a:r>
          </a:p>
          <a:p>
            <a:r>
              <a:rPr lang="en-US" sz="2400"/>
              <a:t>Which skills I already have.</a:t>
            </a:r>
          </a:p>
          <a:p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8401151-47ED-4A91-BB32-1E8E0B90F77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39328" y="3339548"/>
            <a:ext cx="3200400" cy="2797201"/>
          </a:xfrm>
        </p:spPr>
        <p:txBody>
          <a:bodyPr/>
          <a:lstStyle/>
          <a:p>
            <a:r>
              <a:rPr lang="en-US" sz="2400"/>
              <a:t>Why I think this job </a:t>
            </a:r>
            <a:r>
              <a:rPr lang="en-US"/>
              <a:t>suits me.</a:t>
            </a:r>
            <a:endParaRPr lang="en-US" sz="2400"/>
          </a:p>
          <a:p>
            <a:r>
              <a:rPr lang="en-US" sz="2400"/>
              <a:t>What I need, and where I need to improve to get this job.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356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4A1D1-DD07-4DD2-A527-4B1F52D6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649224"/>
            <a:ext cx="4992624" cy="5568696"/>
          </a:xfrm>
        </p:spPr>
        <p:txBody>
          <a:bodyPr/>
          <a:lstStyle/>
          <a:p>
            <a:r>
              <a:rPr lang="en-US" sz="6600"/>
              <a:t>Forensic accountant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E8896-AA49-4FBF-8BB1-9480E622D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15209"/>
            <a:ext cx="5419874" cy="2027582"/>
          </a:xfrm>
        </p:spPr>
        <p:txBody>
          <a:bodyPr>
            <a:normAutofit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/>
              <a:t>What a Forensic Accountant does?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/>
              <a:t>Why have I chosen this job?</a:t>
            </a:r>
          </a:p>
        </p:txBody>
      </p:sp>
    </p:spTree>
    <p:extLst>
      <p:ext uri="{BB962C8B-B14F-4D97-AF65-F5344CB8AC3E}">
        <p14:creationId xmlns:p14="http://schemas.microsoft.com/office/powerpoint/2010/main" val="2442842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2">
            <a:extLst>
              <a:ext uri="{FF2B5EF4-FFF2-40B4-BE49-F238E27FC236}">
                <a16:creationId xmlns:a16="http://schemas.microsoft.com/office/drawing/2014/main" id="{5B27219E-B03E-4904-8220-4D8F6CB1B73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660188" y="447675"/>
            <a:ext cx="512762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Open Sans" panose="020B0606030504020204" pitchFamily="34" charset="0"/>
              </a:defRPr>
            </a:lvl1pPr>
            <a:lvl2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Open Sans" panose="020B0606030504020204" pitchFamily="34" charset="0"/>
              </a:defRPr>
            </a:lvl2pPr>
            <a:lvl3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Open Sans" panose="020B0606030504020204" pitchFamily="34" charset="0"/>
              </a:defRPr>
            </a:lvl3pPr>
            <a:lvl4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4pPr>
            <a:lvl5pPr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5pPr>
            <a:lvl6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6pPr>
            <a:lvl7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7pPr>
            <a:lvl8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8pPr>
            <a:lvl9pPr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9pPr>
          </a:lstStyle>
          <a:p>
            <a:pPr algn="ctr" defTabSz="412750" hangingPunct="0">
              <a:lnSpc>
                <a:spcPct val="100000"/>
              </a:lnSpc>
              <a:spcBef>
                <a:spcPct val="0"/>
              </a:spcBef>
              <a:buNone/>
            </a:pPr>
            <a:fld id="{F12E5E4F-5762-4BAB-9271-3844848351CF}" type="slidenum">
              <a:rPr lang="en-US" altLang="en-US" sz="1800" kern="0">
                <a:solidFill>
                  <a:srgbClr val="525455"/>
                </a:solidFill>
                <a:sym typeface="Helvetica Neue Medium"/>
              </a:rPr>
              <a:pPr algn="ctr" defTabSz="412750" hangingPunct="0">
                <a:lnSpc>
                  <a:spcPct val="100000"/>
                </a:lnSpc>
                <a:spcBef>
                  <a:spcPct val="0"/>
                </a:spcBef>
                <a:buNone/>
              </a:pPr>
              <a:t>4</a:t>
            </a:fld>
            <a:endParaRPr lang="en-US" altLang="en-US" sz="1800" kern="0">
              <a:solidFill>
                <a:srgbClr val="525455"/>
              </a:solidFill>
              <a:sym typeface="Helvetica Neue Medium"/>
            </a:endParaRPr>
          </a:p>
        </p:txBody>
      </p:sp>
      <p:sp>
        <p:nvSpPr>
          <p:cNvPr id="6" name="Freeform 16">
            <a:extLst>
              <a:ext uri="{FF2B5EF4-FFF2-40B4-BE49-F238E27FC236}">
                <a16:creationId xmlns:a16="http://schemas.microsoft.com/office/drawing/2014/main" id="{2D416B54-AF03-4EEE-89A6-60F84B84CC4A}"/>
              </a:ext>
            </a:extLst>
          </p:cNvPr>
          <p:cNvSpPr>
            <a:spLocks/>
          </p:cNvSpPr>
          <p:nvPr/>
        </p:nvSpPr>
        <p:spPr bwMode="auto">
          <a:xfrm>
            <a:off x="3176" y="2613026"/>
            <a:ext cx="6145213" cy="4244975"/>
          </a:xfrm>
          <a:custGeom>
            <a:avLst/>
            <a:gdLst>
              <a:gd name="T0" fmla="*/ 3143 w 3874"/>
              <a:gd name="T1" fmla="*/ 0 h 2676"/>
              <a:gd name="T2" fmla="*/ 0 w 3874"/>
              <a:gd name="T3" fmla="*/ 840 h 2676"/>
              <a:gd name="T4" fmla="*/ 0 w 3874"/>
              <a:gd name="T5" fmla="*/ 2673 h 2676"/>
              <a:gd name="T6" fmla="*/ 3874 w 3874"/>
              <a:gd name="T7" fmla="*/ 2676 h 2676"/>
              <a:gd name="T8" fmla="*/ 3143 w 3874"/>
              <a:gd name="T9" fmla="*/ 0 h 26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74" h="2676">
                <a:moveTo>
                  <a:pt x="3143" y="0"/>
                </a:moveTo>
                <a:lnTo>
                  <a:pt x="0" y="840"/>
                </a:lnTo>
                <a:lnTo>
                  <a:pt x="0" y="2673"/>
                </a:lnTo>
                <a:lnTo>
                  <a:pt x="3874" y="2676"/>
                </a:lnTo>
                <a:lnTo>
                  <a:pt x="3143" y="0"/>
                </a:lnTo>
                <a:close/>
              </a:path>
            </a:pathLst>
          </a:custGeom>
          <a:solidFill>
            <a:srgbClr val="405C72"/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B87CE0F2-1A37-476F-AF11-8668791ACE18}"/>
              </a:ext>
            </a:extLst>
          </p:cNvPr>
          <p:cNvSpPr>
            <a:spLocks/>
          </p:cNvSpPr>
          <p:nvPr/>
        </p:nvSpPr>
        <p:spPr bwMode="auto">
          <a:xfrm>
            <a:off x="6629400" y="-58408"/>
            <a:ext cx="5559425" cy="4222750"/>
          </a:xfrm>
          <a:custGeom>
            <a:avLst/>
            <a:gdLst>
              <a:gd name="T0" fmla="*/ 3505 w 3505"/>
              <a:gd name="T1" fmla="*/ 1911 h 2663"/>
              <a:gd name="T2" fmla="*/ 3505 w 3505"/>
              <a:gd name="T3" fmla="*/ 0 h 2663"/>
              <a:gd name="T4" fmla="*/ 0 w 3505"/>
              <a:gd name="T5" fmla="*/ 0 h 2663"/>
              <a:gd name="T6" fmla="*/ 727 w 3505"/>
              <a:gd name="T7" fmla="*/ 2663 h 2663"/>
              <a:gd name="T8" fmla="*/ 3505 w 3505"/>
              <a:gd name="T9" fmla="*/ 1911 h 26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05" h="2663">
                <a:moveTo>
                  <a:pt x="3505" y="1911"/>
                </a:moveTo>
                <a:lnTo>
                  <a:pt x="3505" y="0"/>
                </a:lnTo>
                <a:lnTo>
                  <a:pt x="0" y="0"/>
                </a:lnTo>
                <a:lnTo>
                  <a:pt x="727" y="2663"/>
                </a:lnTo>
                <a:lnTo>
                  <a:pt x="3505" y="1911"/>
                </a:lnTo>
                <a:close/>
              </a:path>
            </a:pathLst>
          </a:custGeom>
          <a:solidFill>
            <a:srgbClr val="956D98"/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8" name="Freeform 18">
            <a:extLst>
              <a:ext uri="{FF2B5EF4-FFF2-40B4-BE49-F238E27FC236}">
                <a16:creationId xmlns:a16="http://schemas.microsoft.com/office/drawing/2014/main" id="{9A193BE1-8C6E-469B-9E4A-F408FBAB6924}"/>
              </a:ext>
            </a:extLst>
          </p:cNvPr>
          <p:cNvSpPr>
            <a:spLocks/>
          </p:cNvSpPr>
          <p:nvPr/>
        </p:nvSpPr>
        <p:spPr bwMode="auto">
          <a:xfrm>
            <a:off x="3176" y="-3175"/>
            <a:ext cx="7178675" cy="3949700"/>
          </a:xfrm>
          <a:custGeom>
            <a:avLst/>
            <a:gdLst>
              <a:gd name="T0" fmla="*/ 4177 w 4526"/>
              <a:gd name="T1" fmla="*/ 0 h 2490"/>
              <a:gd name="T2" fmla="*/ 0 w 4526"/>
              <a:gd name="T3" fmla="*/ 0 h 2490"/>
              <a:gd name="T4" fmla="*/ 0 w 4526"/>
              <a:gd name="T5" fmla="*/ 2490 h 2490"/>
              <a:gd name="T6" fmla="*/ 4526 w 4526"/>
              <a:gd name="T7" fmla="*/ 1282 h 2490"/>
              <a:gd name="T8" fmla="*/ 4177 w 4526"/>
              <a:gd name="T9" fmla="*/ 0 h 249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526" h="2490">
                <a:moveTo>
                  <a:pt x="4177" y="0"/>
                </a:moveTo>
                <a:lnTo>
                  <a:pt x="0" y="0"/>
                </a:lnTo>
                <a:lnTo>
                  <a:pt x="0" y="2490"/>
                </a:lnTo>
                <a:lnTo>
                  <a:pt x="4526" y="1282"/>
                </a:lnTo>
                <a:lnTo>
                  <a:pt x="4177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9" name="Freeform 19">
            <a:extLst>
              <a:ext uri="{FF2B5EF4-FFF2-40B4-BE49-F238E27FC236}">
                <a16:creationId xmlns:a16="http://schemas.microsoft.com/office/drawing/2014/main" id="{9C5EA2AF-917F-4E96-AD83-800F94C3CD6A}"/>
              </a:ext>
            </a:extLst>
          </p:cNvPr>
          <p:cNvSpPr>
            <a:spLocks/>
          </p:cNvSpPr>
          <p:nvPr/>
        </p:nvSpPr>
        <p:spPr bwMode="auto">
          <a:xfrm>
            <a:off x="3176" y="2613025"/>
            <a:ext cx="5021263" cy="1333500"/>
          </a:xfrm>
          <a:custGeom>
            <a:avLst/>
            <a:gdLst>
              <a:gd name="T0" fmla="*/ 0 w 3165"/>
              <a:gd name="T1" fmla="*/ 840 h 840"/>
              <a:gd name="T2" fmla="*/ 3165 w 3165"/>
              <a:gd name="T3" fmla="*/ 81 h 840"/>
              <a:gd name="T4" fmla="*/ 3143 w 3165"/>
              <a:gd name="T5" fmla="*/ 0 h 840"/>
              <a:gd name="T6" fmla="*/ 0 w 3165"/>
              <a:gd name="T7" fmla="*/ 840 h 84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165" h="840">
                <a:moveTo>
                  <a:pt x="0" y="840"/>
                </a:moveTo>
                <a:lnTo>
                  <a:pt x="3165" y="81"/>
                </a:lnTo>
                <a:lnTo>
                  <a:pt x="3143" y="0"/>
                </a:lnTo>
                <a:lnTo>
                  <a:pt x="0" y="840"/>
                </a:ln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0" name="Freeform 20">
            <a:extLst>
              <a:ext uri="{FF2B5EF4-FFF2-40B4-BE49-F238E27FC236}">
                <a16:creationId xmlns:a16="http://schemas.microsoft.com/office/drawing/2014/main" id="{2EA45947-3001-47AE-B78D-E99C53DA4D6F}"/>
              </a:ext>
            </a:extLst>
          </p:cNvPr>
          <p:cNvSpPr>
            <a:spLocks/>
          </p:cNvSpPr>
          <p:nvPr/>
        </p:nvSpPr>
        <p:spPr bwMode="auto">
          <a:xfrm>
            <a:off x="6629400" y="-3175"/>
            <a:ext cx="552450" cy="2068513"/>
          </a:xfrm>
          <a:custGeom>
            <a:avLst/>
            <a:gdLst>
              <a:gd name="T0" fmla="*/ 0 w 349"/>
              <a:gd name="T1" fmla="*/ 0 h 1304"/>
              <a:gd name="T2" fmla="*/ 278 w 349"/>
              <a:gd name="T3" fmla="*/ 1304 h 1304"/>
              <a:gd name="T4" fmla="*/ 349 w 349"/>
              <a:gd name="T5" fmla="*/ 1282 h 1304"/>
              <a:gd name="T6" fmla="*/ 0 w 349"/>
              <a:gd name="T7" fmla="*/ 0 h 1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49" h="1304">
                <a:moveTo>
                  <a:pt x="0" y="0"/>
                </a:moveTo>
                <a:lnTo>
                  <a:pt x="278" y="1304"/>
                </a:lnTo>
                <a:lnTo>
                  <a:pt x="349" y="128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1" name="Freeform 21">
            <a:extLst>
              <a:ext uri="{FF2B5EF4-FFF2-40B4-BE49-F238E27FC236}">
                <a16:creationId xmlns:a16="http://schemas.microsoft.com/office/drawing/2014/main" id="{C31806DF-F8C1-418D-BA71-594B3EA2CEBA}"/>
              </a:ext>
            </a:extLst>
          </p:cNvPr>
          <p:cNvSpPr>
            <a:spLocks/>
          </p:cNvSpPr>
          <p:nvPr/>
        </p:nvSpPr>
        <p:spPr bwMode="auto">
          <a:xfrm>
            <a:off x="5592763" y="3027364"/>
            <a:ext cx="6596062" cy="3830637"/>
          </a:xfrm>
          <a:custGeom>
            <a:avLst/>
            <a:gdLst>
              <a:gd name="T0" fmla="*/ 0 w 4158"/>
              <a:gd name="T1" fmla="*/ 1130 h 2415"/>
              <a:gd name="T2" fmla="*/ 350 w 4158"/>
              <a:gd name="T3" fmla="*/ 2415 h 2415"/>
              <a:gd name="T4" fmla="*/ 4158 w 4158"/>
              <a:gd name="T5" fmla="*/ 2415 h 2415"/>
              <a:gd name="T6" fmla="*/ 4158 w 4158"/>
              <a:gd name="T7" fmla="*/ 0 h 2415"/>
              <a:gd name="T8" fmla="*/ 0 w 4158"/>
              <a:gd name="T9" fmla="*/ 1130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8" h="2415">
                <a:moveTo>
                  <a:pt x="0" y="1130"/>
                </a:moveTo>
                <a:lnTo>
                  <a:pt x="350" y="2415"/>
                </a:lnTo>
                <a:lnTo>
                  <a:pt x="4158" y="2415"/>
                </a:lnTo>
                <a:lnTo>
                  <a:pt x="4158" y="0"/>
                </a:lnTo>
                <a:lnTo>
                  <a:pt x="0" y="1130"/>
                </a:ln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E50B731C-BF3F-4079-8642-C6EE040D152C}"/>
              </a:ext>
            </a:extLst>
          </p:cNvPr>
          <p:cNvSpPr>
            <a:spLocks/>
          </p:cNvSpPr>
          <p:nvPr/>
        </p:nvSpPr>
        <p:spPr bwMode="auto">
          <a:xfrm>
            <a:off x="7751763" y="3027363"/>
            <a:ext cx="4437062" cy="1192212"/>
          </a:xfrm>
          <a:custGeom>
            <a:avLst/>
            <a:gdLst>
              <a:gd name="T0" fmla="*/ 2797 w 2797"/>
              <a:gd name="T1" fmla="*/ 0 h 752"/>
              <a:gd name="T2" fmla="*/ 0 w 2797"/>
              <a:gd name="T3" fmla="*/ 684 h 752"/>
              <a:gd name="T4" fmla="*/ 19 w 2797"/>
              <a:gd name="T5" fmla="*/ 752 h 752"/>
              <a:gd name="T6" fmla="*/ 2797 w 2797"/>
              <a:gd name="T7" fmla="*/ 0 h 7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797" h="752">
                <a:moveTo>
                  <a:pt x="2797" y="0"/>
                </a:moveTo>
                <a:lnTo>
                  <a:pt x="0" y="684"/>
                </a:lnTo>
                <a:lnTo>
                  <a:pt x="19" y="752"/>
                </a:lnTo>
                <a:lnTo>
                  <a:pt x="2797" y="0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CD2EB888-FA6F-4F31-909C-C2D4C78E5A68}"/>
              </a:ext>
            </a:extLst>
          </p:cNvPr>
          <p:cNvSpPr>
            <a:spLocks/>
          </p:cNvSpPr>
          <p:nvPr/>
        </p:nvSpPr>
        <p:spPr bwMode="auto">
          <a:xfrm>
            <a:off x="5592764" y="4789488"/>
            <a:ext cx="555625" cy="2068512"/>
          </a:xfrm>
          <a:custGeom>
            <a:avLst/>
            <a:gdLst>
              <a:gd name="T0" fmla="*/ 350 w 350"/>
              <a:gd name="T1" fmla="*/ 1304 h 1304"/>
              <a:gd name="T2" fmla="*/ 71 w 350"/>
              <a:gd name="T3" fmla="*/ 0 h 1304"/>
              <a:gd name="T4" fmla="*/ 0 w 350"/>
              <a:gd name="T5" fmla="*/ 19 h 1304"/>
              <a:gd name="T6" fmla="*/ 350 w 350"/>
              <a:gd name="T7" fmla="*/ 1304 h 130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50" h="1304">
                <a:moveTo>
                  <a:pt x="350" y="1304"/>
                </a:moveTo>
                <a:lnTo>
                  <a:pt x="71" y="0"/>
                </a:lnTo>
                <a:lnTo>
                  <a:pt x="0" y="19"/>
                </a:lnTo>
                <a:lnTo>
                  <a:pt x="350" y="1304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en-US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B6F92DB-1DE6-4729-9E02-C365CDE2D9B0}"/>
              </a:ext>
            </a:extLst>
          </p:cNvPr>
          <p:cNvSpPr txBox="1"/>
          <p:nvPr/>
        </p:nvSpPr>
        <p:spPr>
          <a:xfrm rot="20700000">
            <a:off x="5319966" y="2446012"/>
            <a:ext cx="2048959" cy="19389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defTabSz="412750" hangingPunct="0">
              <a:defRPr/>
            </a:pPr>
            <a:r>
              <a:rPr lang="en-US" sz="6000" b="1" kern="0">
                <a:solidFill>
                  <a:schemeClr val="bg1">
                    <a:lumMod val="10000"/>
                  </a:schemeClr>
                </a:solidFill>
                <a:latin typeface="The Serif Hand Black" panose="03070902030502020204" pitchFamily="66" charset="0"/>
                <a:sym typeface="Helvetica Neue Medium"/>
              </a:rPr>
              <a:t>SWOT</a:t>
            </a:r>
          </a:p>
          <a:p>
            <a:pPr algn="ctr" defTabSz="412750" hangingPunct="0">
              <a:defRPr/>
            </a:pPr>
            <a:r>
              <a:rPr lang="en-US" sz="6000" b="1" kern="0">
                <a:solidFill>
                  <a:schemeClr val="bg1">
                    <a:lumMod val="10000"/>
                  </a:schemeClr>
                </a:solidFill>
                <a:latin typeface="The Serif Hand Black" panose="03070902030502020204" pitchFamily="66" charset="0"/>
                <a:sym typeface="Helvetica Neue Medium"/>
              </a:rPr>
              <a:t>Analysis</a:t>
            </a:r>
            <a:endParaRPr lang="id-ID" sz="6000" b="1" kern="0">
              <a:solidFill>
                <a:schemeClr val="bg1">
                  <a:lumMod val="10000"/>
                </a:schemeClr>
              </a:solidFill>
              <a:latin typeface="The Serif Hand Black" panose="03070902030502020204" pitchFamily="66" charset="0"/>
              <a:sym typeface="Helvetica Neue Medium"/>
            </a:endParaRPr>
          </a:p>
        </p:txBody>
      </p:sp>
      <p:sp>
        <p:nvSpPr>
          <p:cNvPr id="15" name="Freeform 200">
            <a:extLst>
              <a:ext uri="{FF2B5EF4-FFF2-40B4-BE49-F238E27FC236}">
                <a16:creationId xmlns:a16="http://schemas.microsoft.com/office/drawing/2014/main" id="{6A2B2FE7-F13A-4EE1-BFBD-E43B4E22B910}"/>
              </a:ext>
            </a:extLst>
          </p:cNvPr>
          <p:cNvSpPr>
            <a:spLocks noChangeAspect="1" noEditPoints="1"/>
          </p:cNvSpPr>
          <p:nvPr/>
        </p:nvSpPr>
        <p:spPr bwMode="auto">
          <a:xfrm>
            <a:off x="892175" y="255589"/>
            <a:ext cx="876300" cy="2770187"/>
          </a:xfrm>
          <a:custGeom>
            <a:avLst/>
            <a:gdLst>
              <a:gd name="T0" fmla="*/ 412 w 463"/>
              <a:gd name="T1" fmla="*/ 379 h 1470"/>
              <a:gd name="T2" fmla="*/ 323 w 463"/>
              <a:gd name="T3" fmla="*/ 262 h 1470"/>
              <a:gd name="T4" fmla="*/ 285 w 463"/>
              <a:gd name="T5" fmla="*/ 285 h 1470"/>
              <a:gd name="T6" fmla="*/ 267 w 463"/>
              <a:gd name="T7" fmla="*/ 261 h 1470"/>
              <a:gd name="T8" fmla="*/ 184 w 463"/>
              <a:gd name="T9" fmla="*/ 204 h 1470"/>
              <a:gd name="T10" fmla="*/ 217 w 463"/>
              <a:gd name="T11" fmla="*/ 229 h 1470"/>
              <a:gd name="T12" fmla="*/ 275 w 463"/>
              <a:gd name="T13" fmla="*/ 231 h 1470"/>
              <a:gd name="T14" fmla="*/ 275 w 463"/>
              <a:gd name="T15" fmla="*/ 231 h 1470"/>
              <a:gd name="T16" fmla="*/ 280 w 463"/>
              <a:gd name="T17" fmla="*/ 213 h 1470"/>
              <a:gd name="T18" fmla="*/ 313 w 463"/>
              <a:gd name="T19" fmla="*/ 121 h 1470"/>
              <a:gd name="T20" fmla="*/ 312 w 463"/>
              <a:gd name="T21" fmla="*/ 65 h 1470"/>
              <a:gd name="T22" fmla="*/ 194 w 463"/>
              <a:gd name="T23" fmla="*/ 42 h 1470"/>
              <a:gd name="T24" fmla="*/ 186 w 463"/>
              <a:gd name="T25" fmla="*/ 51 h 1470"/>
              <a:gd name="T26" fmla="*/ 175 w 463"/>
              <a:gd name="T27" fmla="*/ 119 h 1470"/>
              <a:gd name="T28" fmla="*/ 178 w 463"/>
              <a:gd name="T29" fmla="*/ 165 h 1470"/>
              <a:gd name="T30" fmla="*/ 181 w 463"/>
              <a:gd name="T31" fmla="*/ 201 h 1470"/>
              <a:gd name="T32" fmla="*/ 175 w 463"/>
              <a:gd name="T33" fmla="*/ 217 h 1470"/>
              <a:gd name="T34" fmla="*/ 79 w 463"/>
              <a:gd name="T35" fmla="*/ 333 h 1470"/>
              <a:gd name="T36" fmla="*/ 104 w 463"/>
              <a:gd name="T37" fmla="*/ 477 h 1470"/>
              <a:gd name="T38" fmla="*/ 99 w 463"/>
              <a:gd name="T39" fmla="*/ 610 h 1470"/>
              <a:gd name="T40" fmla="*/ 85 w 463"/>
              <a:gd name="T41" fmla="*/ 763 h 1470"/>
              <a:gd name="T42" fmla="*/ 69 w 463"/>
              <a:gd name="T43" fmla="*/ 975 h 1470"/>
              <a:gd name="T44" fmla="*/ 8 w 463"/>
              <a:gd name="T45" fmla="*/ 1383 h 1470"/>
              <a:gd name="T46" fmla="*/ 11 w 463"/>
              <a:gd name="T47" fmla="*/ 1423 h 1470"/>
              <a:gd name="T48" fmla="*/ 108 w 463"/>
              <a:gd name="T49" fmla="*/ 1468 h 1470"/>
              <a:gd name="T50" fmla="*/ 96 w 463"/>
              <a:gd name="T51" fmla="*/ 1398 h 1470"/>
              <a:gd name="T52" fmla="*/ 153 w 463"/>
              <a:gd name="T53" fmla="*/ 1231 h 1470"/>
              <a:gd name="T54" fmla="*/ 220 w 463"/>
              <a:gd name="T55" fmla="*/ 1100 h 1470"/>
              <a:gd name="T56" fmla="*/ 215 w 463"/>
              <a:gd name="T57" fmla="*/ 1363 h 1470"/>
              <a:gd name="T58" fmla="*/ 242 w 463"/>
              <a:gd name="T59" fmla="*/ 1391 h 1470"/>
              <a:gd name="T60" fmla="*/ 297 w 463"/>
              <a:gd name="T61" fmla="*/ 1388 h 1470"/>
              <a:gd name="T62" fmla="*/ 429 w 463"/>
              <a:gd name="T63" fmla="*/ 1397 h 1470"/>
              <a:gd name="T64" fmla="*/ 342 w 463"/>
              <a:gd name="T65" fmla="*/ 1344 h 1470"/>
              <a:gd name="T66" fmla="*/ 316 w 463"/>
              <a:gd name="T67" fmla="*/ 1300 h 1470"/>
              <a:gd name="T68" fmla="*/ 337 w 463"/>
              <a:gd name="T69" fmla="*/ 1080 h 1470"/>
              <a:gd name="T70" fmla="*/ 376 w 463"/>
              <a:gd name="T71" fmla="*/ 792 h 1470"/>
              <a:gd name="T72" fmla="*/ 388 w 463"/>
              <a:gd name="T73" fmla="*/ 747 h 1470"/>
              <a:gd name="T74" fmla="*/ 359 w 463"/>
              <a:gd name="T75" fmla="*/ 534 h 1470"/>
              <a:gd name="T76" fmla="*/ 385 w 463"/>
              <a:gd name="T77" fmla="*/ 500 h 1470"/>
              <a:gd name="T78" fmla="*/ 454 w 463"/>
              <a:gd name="T79" fmla="*/ 422 h 1470"/>
              <a:gd name="T80" fmla="*/ 330 w 463"/>
              <a:gd name="T81" fmla="*/ 437 h 1470"/>
              <a:gd name="T82" fmla="*/ 327 w 463"/>
              <a:gd name="T83" fmla="*/ 411 h 1470"/>
              <a:gd name="T84" fmla="*/ 311 w 463"/>
              <a:gd name="T85" fmla="*/ 458 h 1470"/>
              <a:gd name="T86" fmla="*/ 353 w 463"/>
              <a:gd name="T87" fmla="*/ 483 h 1470"/>
              <a:gd name="T88" fmla="*/ 350 w 463"/>
              <a:gd name="T89" fmla="*/ 540 h 147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463" h="1470">
                <a:moveTo>
                  <a:pt x="454" y="422"/>
                </a:moveTo>
                <a:cubicBezTo>
                  <a:pt x="448" y="394"/>
                  <a:pt x="430" y="395"/>
                  <a:pt x="412" y="379"/>
                </a:cubicBezTo>
                <a:cubicBezTo>
                  <a:pt x="395" y="363"/>
                  <a:pt x="381" y="350"/>
                  <a:pt x="379" y="321"/>
                </a:cubicBezTo>
                <a:cubicBezTo>
                  <a:pt x="376" y="291"/>
                  <a:pt x="344" y="267"/>
                  <a:pt x="323" y="262"/>
                </a:cubicBezTo>
                <a:cubicBezTo>
                  <a:pt x="304" y="258"/>
                  <a:pt x="286" y="248"/>
                  <a:pt x="281" y="246"/>
                </a:cubicBezTo>
                <a:cubicBezTo>
                  <a:pt x="280" y="254"/>
                  <a:pt x="283" y="272"/>
                  <a:pt x="285" y="285"/>
                </a:cubicBezTo>
                <a:cubicBezTo>
                  <a:pt x="284" y="286"/>
                  <a:pt x="282" y="284"/>
                  <a:pt x="281" y="281"/>
                </a:cubicBezTo>
                <a:cubicBezTo>
                  <a:pt x="274" y="266"/>
                  <a:pt x="272" y="258"/>
                  <a:pt x="267" y="261"/>
                </a:cubicBezTo>
                <a:cubicBezTo>
                  <a:pt x="263" y="263"/>
                  <a:pt x="260" y="273"/>
                  <a:pt x="257" y="282"/>
                </a:cubicBezTo>
                <a:cubicBezTo>
                  <a:pt x="241" y="262"/>
                  <a:pt x="203" y="221"/>
                  <a:pt x="184" y="204"/>
                </a:cubicBezTo>
                <a:cubicBezTo>
                  <a:pt x="185" y="202"/>
                  <a:pt x="187" y="200"/>
                  <a:pt x="189" y="199"/>
                </a:cubicBezTo>
                <a:cubicBezTo>
                  <a:pt x="194" y="208"/>
                  <a:pt x="205" y="223"/>
                  <a:pt x="217" y="229"/>
                </a:cubicBezTo>
                <a:cubicBezTo>
                  <a:pt x="232" y="237"/>
                  <a:pt x="266" y="257"/>
                  <a:pt x="266" y="257"/>
                </a:cubicBezTo>
                <a:cubicBezTo>
                  <a:pt x="266" y="257"/>
                  <a:pt x="273" y="241"/>
                  <a:pt x="275" y="231"/>
                </a:cubicBezTo>
                <a:cubicBezTo>
                  <a:pt x="275" y="230"/>
                  <a:pt x="275" y="230"/>
                  <a:pt x="275" y="230"/>
                </a:cubicBezTo>
                <a:cubicBezTo>
                  <a:pt x="275" y="231"/>
                  <a:pt x="275" y="231"/>
                  <a:pt x="275" y="231"/>
                </a:cubicBezTo>
                <a:cubicBezTo>
                  <a:pt x="275" y="230"/>
                  <a:pt x="275" y="228"/>
                  <a:pt x="275" y="227"/>
                </a:cubicBezTo>
                <a:cubicBezTo>
                  <a:pt x="275" y="220"/>
                  <a:pt x="273" y="215"/>
                  <a:pt x="280" y="213"/>
                </a:cubicBezTo>
                <a:cubicBezTo>
                  <a:pt x="288" y="211"/>
                  <a:pt x="299" y="185"/>
                  <a:pt x="302" y="169"/>
                </a:cubicBezTo>
                <a:cubicBezTo>
                  <a:pt x="306" y="153"/>
                  <a:pt x="306" y="139"/>
                  <a:pt x="313" y="121"/>
                </a:cubicBezTo>
                <a:cubicBezTo>
                  <a:pt x="321" y="104"/>
                  <a:pt x="320" y="87"/>
                  <a:pt x="312" y="65"/>
                </a:cubicBezTo>
                <a:cubicBezTo>
                  <a:pt x="312" y="65"/>
                  <a:pt x="312" y="65"/>
                  <a:pt x="312" y="65"/>
                </a:cubicBezTo>
                <a:cubicBezTo>
                  <a:pt x="300" y="14"/>
                  <a:pt x="277" y="28"/>
                  <a:pt x="277" y="28"/>
                </a:cubicBezTo>
                <a:cubicBezTo>
                  <a:pt x="246" y="0"/>
                  <a:pt x="210" y="26"/>
                  <a:pt x="194" y="42"/>
                </a:cubicBezTo>
                <a:cubicBezTo>
                  <a:pt x="194" y="42"/>
                  <a:pt x="194" y="42"/>
                  <a:pt x="193" y="42"/>
                </a:cubicBezTo>
                <a:cubicBezTo>
                  <a:pt x="190" y="44"/>
                  <a:pt x="188" y="47"/>
                  <a:pt x="186" y="51"/>
                </a:cubicBezTo>
                <a:cubicBezTo>
                  <a:pt x="186" y="51"/>
                  <a:pt x="186" y="51"/>
                  <a:pt x="186" y="51"/>
                </a:cubicBezTo>
                <a:cubicBezTo>
                  <a:pt x="171" y="73"/>
                  <a:pt x="175" y="119"/>
                  <a:pt x="175" y="119"/>
                </a:cubicBezTo>
                <a:cubicBezTo>
                  <a:pt x="175" y="119"/>
                  <a:pt x="173" y="120"/>
                  <a:pt x="171" y="131"/>
                </a:cubicBezTo>
                <a:cubicBezTo>
                  <a:pt x="170" y="142"/>
                  <a:pt x="175" y="159"/>
                  <a:pt x="178" y="165"/>
                </a:cubicBezTo>
                <a:cubicBezTo>
                  <a:pt x="180" y="171"/>
                  <a:pt x="185" y="172"/>
                  <a:pt x="186" y="177"/>
                </a:cubicBezTo>
                <a:cubicBezTo>
                  <a:pt x="186" y="177"/>
                  <a:pt x="184" y="189"/>
                  <a:pt x="181" y="201"/>
                </a:cubicBezTo>
                <a:cubicBezTo>
                  <a:pt x="181" y="201"/>
                  <a:pt x="181" y="201"/>
                  <a:pt x="180" y="201"/>
                </a:cubicBezTo>
                <a:cubicBezTo>
                  <a:pt x="179" y="203"/>
                  <a:pt x="181" y="206"/>
                  <a:pt x="175" y="217"/>
                </a:cubicBezTo>
                <a:cubicBezTo>
                  <a:pt x="166" y="231"/>
                  <a:pt x="153" y="236"/>
                  <a:pt x="121" y="253"/>
                </a:cubicBezTo>
                <a:cubicBezTo>
                  <a:pt x="90" y="269"/>
                  <a:pt x="82" y="302"/>
                  <a:pt x="79" y="333"/>
                </a:cubicBezTo>
                <a:cubicBezTo>
                  <a:pt x="76" y="365"/>
                  <a:pt x="71" y="389"/>
                  <a:pt x="76" y="396"/>
                </a:cubicBezTo>
                <a:cubicBezTo>
                  <a:pt x="81" y="403"/>
                  <a:pt x="93" y="443"/>
                  <a:pt x="104" y="477"/>
                </a:cubicBezTo>
                <a:cubicBezTo>
                  <a:pt x="116" y="510"/>
                  <a:pt x="111" y="549"/>
                  <a:pt x="109" y="564"/>
                </a:cubicBezTo>
                <a:cubicBezTo>
                  <a:pt x="107" y="578"/>
                  <a:pt x="98" y="591"/>
                  <a:pt x="99" y="610"/>
                </a:cubicBezTo>
                <a:cubicBezTo>
                  <a:pt x="100" y="629"/>
                  <a:pt x="98" y="648"/>
                  <a:pt x="95" y="677"/>
                </a:cubicBezTo>
                <a:cubicBezTo>
                  <a:pt x="93" y="705"/>
                  <a:pt x="76" y="759"/>
                  <a:pt x="85" y="763"/>
                </a:cubicBezTo>
                <a:cubicBezTo>
                  <a:pt x="93" y="768"/>
                  <a:pt x="96" y="767"/>
                  <a:pt x="96" y="780"/>
                </a:cubicBezTo>
                <a:cubicBezTo>
                  <a:pt x="96" y="793"/>
                  <a:pt x="90" y="876"/>
                  <a:pt x="69" y="975"/>
                </a:cubicBezTo>
                <a:cubicBezTo>
                  <a:pt x="48" y="1075"/>
                  <a:pt x="16" y="1296"/>
                  <a:pt x="9" y="1338"/>
                </a:cubicBezTo>
                <a:cubicBezTo>
                  <a:pt x="2" y="1379"/>
                  <a:pt x="8" y="1383"/>
                  <a:pt x="8" y="1383"/>
                </a:cubicBezTo>
                <a:cubicBezTo>
                  <a:pt x="8" y="1383"/>
                  <a:pt x="8" y="1386"/>
                  <a:pt x="4" y="1398"/>
                </a:cubicBezTo>
                <a:cubicBezTo>
                  <a:pt x="0" y="1410"/>
                  <a:pt x="4" y="1418"/>
                  <a:pt x="11" y="1423"/>
                </a:cubicBezTo>
                <a:cubicBezTo>
                  <a:pt x="18" y="1428"/>
                  <a:pt x="19" y="1438"/>
                  <a:pt x="34" y="1449"/>
                </a:cubicBezTo>
                <a:cubicBezTo>
                  <a:pt x="48" y="1460"/>
                  <a:pt x="90" y="1470"/>
                  <a:pt x="108" y="1468"/>
                </a:cubicBezTo>
                <a:cubicBezTo>
                  <a:pt x="126" y="1466"/>
                  <a:pt x="121" y="1460"/>
                  <a:pt x="120" y="1442"/>
                </a:cubicBezTo>
                <a:cubicBezTo>
                  <a:pt x="119" y="1424"/>
                  <a:pt x="96" y="1398"/>
                  <a:pt x="96" y="1398"/>
                </a:cubicBezTo>
                <a:cubicBezTo>
                  <a:pt x="96" y="1398"/>
                  <a:pt x="95" y="1393"/>
                  <a:pt x="101" y="1390"/>
                </a:cubicBezTo>
                <a:cubicBezTo>
                  <a:pt x="107" y="1386"/>
                  <a:pt x="132" y="1306"/>
                  <a:pt x="153" y="1231"/>
                </a:cubicBezTo>
                <a:cubicBezTo>
                  <a:pt x="175" y="1157"/>
                  <a:pt x="214" y="1022"/>
                  <a:pt x="214" y="1022"/>
                </a:cubicBezTo>
                <a:cubicBezTo>
                  <a:pt x="214" y="1022"/>
                  <a:pt x="217" y="1061"/>
                  <a:pt x="220" y="1100"/>
                </a:cubicBezTo>
                <a:cubicBezTo>
                  <a:pt x="222" y="1139"/>
                  <a:pt x="224" y="1267"/>
                  <a:pt x="220" y="1300"/>
                </a:cubicBezTo>
                <a:cubicBezTo>
                  <a:pt x="215" y="1333"/>
                  <a:pt x="215" y="1363"/>
                  <a:pt x="215" y="1363"/>
                </a:cubicBezTo>
                <a:cubicBezTo>
                  <a:pt x="215" y="1363"/>
                  <a:pt x="215" y="1367"/>
                  <a:pt x="215" y="1378"/>
                </a:cubicBezTo>
                <a:cubicBezTo>
                  <a:pt x="215" y="1389"/>
                  <a:pt x="223" y="1389"/>
                  <a:pt x="242" y="1391"/>
                </a:cubicBezTo>
                <a:cubicBezTo>
                  <a:pt x="261" y="1393"/>
                  <a:pt x="287" y="1392"/>
                  <a:pt x="287" y="1392"/>
                </a:cubicBezTo>
                <a:cubicBezTo>
                  <a:pt x="287" y="1392"/>
                  <a:pt x="286" y="1383"/>
                  <a:pt x="297" y="1388"/>
                </a:cubicBezTo>
                <a:cubicBezTo>
                  <a:pt x="307" y="1392"/>
                  <a:pt x="329" y="1403"/>
                  <a:pt x="349" y="1403"/>
                </a:cubicBezTo>
                <a:cubicBezTo>
                  <a:pt x="369" y="1403"/>
                  <a:pt x="429" y="1412"/>
                  <a:pt x="429" y="1397"/>
                </a:cubicBezTo>
                <a:cubicBezTo>
                  <a:pt x="429" y="1382"/>
                  <a:pt x="406" y="1376"/>
                  <a:pt x="385" y="1376"/>
                </a:cubicBezTo>
                <a:cubicBezTo>
                  <a:pt x="365" y="1376"/>
                  <a:pt x="342" y="1344"/>
                  <a:pt x="342" y="1344"/>
                </a:cubicBezTo>
                <a:cubicBezTo>
                  <a:pt x="342" y="1344"/>
                  <a:pt x="342" y="1344"/>
                  <a:pt x="348" y="1340"/>
                </a:cubicBezTo>
                <a:cubicBezTo>
                  <a:pt x="353" y="1337"/>
                  <a:pt x="320" y="1312"/>
                  <a:pt x="316" y="1300"/>
                </a:cubicBezTo>
                <a:cubicBezTo>
                  <a:pt x="311" y="1288"/>
                  <a:pt x="312" y="1286"/>
                  <a:pt x="316" y="1257"/>
                </a:cubicBezTo>
                <a:cubicBezTo>
                  <a:pt x="319" y="1229"/>
                  <a:pt x="327" y="1136"/>
                  <a:pt x="337" y="1080"/>
                </a:cubicBezTo>
                <a:cubicBezTo>
                  <a:pt x="346" y="1023"/>
                  <a:pt x="358" y="968"/>
                  <a:pt x="365" y="920"/>
                </a:cubicBezTo>
                <a:cubicBezTo>
                  <a:pt x="372" y="871"/>
                  <a:pt x="376" y="792"/>
                  <a:pt x="376" y="792"/>
                </a:cubicBezTo>
                <a:cubicBezTo>
                  <a:pt x="376" y="792"/>
                  <a:pt x="380" y="791"/>
                  <a:pt x="387" y="785"/>
                </a:cubicBezTo>
                <a:cubicBezTo>
                  <a:pt x="394" y="779"/>
                  <a:pt x="392" y="764"/>
                  <a:pt x="388" y="747"/>
                </a:cubicBezTo>
                <a:cubicBezTo>
                  <a:pt x="385" y="729"/>
                  <a:pt x="380" y="656"/>
                  <a:pt x="377" y="621"/>
                </a:cubicBezTo>
                <a:cubicBezTo>
                  <a:pt x="373" y="586"/>
                  <a:pt x="359" y="534"/>
                  <a:pt x="359" y="534"/>
                </a:cubicBezTo>
                <a:cubicBezTo>
                  <a:pt x="359" y="534"/>
                  <a:pt x="370" y="529"/>
                  <a:pt x="377" y="522"/>
                </a:cubicBezTo>
                <a:cubicBezTo>
                  <a:pt x="384" y="516"/>
                  <a:pt x="385" y="500"/>
                  <a:pt x="385" y="500"/>
                </a:cubicBezTo>
                <a:cubicBezTo>
                  <a:pt x="385" y="500"/>
                  <a:pt x="428" y="504"/>
                  <a:pt x="446" y="496"/>
                </a:cubicBezTo>
                <a:cubicBezTo>
                  <a:pt x="463" y="489"/>
                  <a:pt x="460" y="450"/>
                  <a:pt x="454" y="422"/>
                </a:cubicBezTo>
                <a:close/>
                <a:moveTo>
                  <a:pt x="311" y="458"/>
                </a:moveTo>
                <a:cubicBezTo>
                  <a:pt x="311" y="458"/>
                  <a:pt x="330" y="452"/>
                  <a:pt x="330" y="437"/>
                </a:cubicBezTo>
                <a:cubicBezTo>
                  <a:pt x="330" y="421"/>
                  <a:pt x="315" y="411"/>
                  <a:pt x="308" y="410"/>
                </a:cubicBezTo>
                <a:cubicBezTo>
                  <a:pt x="301" y="410"/>
                  <a:pt x="313" y="399"/>
                  <a:pt x="327" y="411"/>
                </a:cubicBezTo>
                <a:cubicBezTo>
                  <a:pt x="342" y="423"/>
                  <a:pt x="353" y="475"/>
                  <a:pt x="353" y="475"/>
                </a:cubicBezTo>
                <a:cubicBezTo>
                  <a:pt x="353" y="475"/>
                  <a:pt x="323" y="463"/>
                  <a:pt x="311" y="458"/>
                </a:cubicBezTo>
                <a:close/>
                <a:moveTo>
                  <a:pt x="350" y="540"/>
                </a:moveTo>
                <a:cubicBezTo>
                  <a:pt x="350" y="540"/>
                  <a:pt x="352" y="500"/>
                  <a:pt x="353" y="483"/>
                </a:cubicBezTo>
                <a:cubicBezTo>
                  <a:pt x="362" y="531"/>
                  <a:pt x="362" y="531"/>
                  <a:pt x="362" y="531"/>
                </a:cubicBezTo>
                <a:lnTo>
                  <a:pt x="350" y="54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6000"/>
              </a:prstClr>
            </a:outerShdw>
          </a:effectLst>
        </p:spPr>
        <p:txBody>
          <a:bodyPr/>
          <a:lstStyle/>
          <a:p>
            <a:pPr algn="ctr" defTabSz="412750" hangingPunct="0">
              <a:defRPr/>
            </a:pPr>
            <a:endParaRPr lang="id-ID" sz="3000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B984ECA2-203C-47AA-94D5-562505BCCACD}"/>
              </a:ext>
            </a:extLst>
          </p:cNvPr>
          <p:cNvSpPr>
            <a:spLocks noChangeAspect="1" noEditPoints="1"/>
          </p:cNvSpPr>
          <p:nvPr/>
        </p:nvSpPr>
        <p:spPr bwMode="auto">
          <a:xfrm>
            <a:off x="10637839" y="222250"/>
            <a:ext cx="706437" cy="2770188"/>
          </a:xfrm>
          <a:custGeom>
            <a:avLst/>
            <a:gdLst>
              <a:gd name="T0" fmla="*/ 556 w 592"/>
              <a:gd name="T1" fmla="*/ 422 h 2332"/>
              <a:gd name="T2" fmla="*/ 463 w 592"/>
              <a:gd name="T3" fmla="*/ 340 h 2332"/>
              <a:gd name="T4" fmla="*/ 443 w 592"/>
              <a:gd name="T5" fmla="*/ 286 h 2332"/>
              <a:gd name="T6" fmla="*/ 465 w 592"/>
              <a:gd name="T7" fmla="*/ 223 h 2332"/>
              <a:gd name="T8" fmla="*/ 398 w 592"/>
              <a:gd name="T9" fmla="*/ 18 h 2332"/>
              <a:gd name="T10" fmla="*/ 390 w 592"/>
              <a:gd name="T11" fmla="*/ 12 h 2332"/>
              <a:gd name="T12" fmla="*/ 322 w 592"/>
              <a:gd name="T13" fmla="*/ 0 h 2332"/>
              <a:gd name="T14" fmla="*/ 189 w 592"/>
              <a:gd name="T15" fmla="*/ 79 h 2332"/>
              <a:gd name="T16" fmla="*/ 206 w 592"/>
              <a:gd name="T17" fmla="*/ 92 h 2332"/>
              <a:gd name="T18" fmla="*/ 201 w 592"/>
              <a:gd name="T19" fmla="*/ 210 h 2332"/>
              <a:gd name="T20" fmla="*/ 202 w 592"/>
              <a:gd name="T21" fmla="*/ 262 h 2332"/>
              <a:gd name="T22" fmla="*/ 111 w 592"/>
              <a:gd name="T23" fmla="*/ 332 h 2332"/>
              <a:gd name="T24" fmla="*/ 65 w 592"/>
              <a:gd name="T25" fmla="*/ 494 h 2332"/>
              <a:gd name="T26" fmla="*/ 52 w 592"/>
              <a:gd name="T27" fmla="*/ 521 h 2332"/>
              <a:gd name="T28" fmla="*/ 13 w 592"/>
              <a:gd name="T29" fmla="*/ 778 h 2332"/>
              <a:gd name="T30" fmla="*/ 86 w 592"/>
              <a:gd name="T31" fmla="*/ 846 h 2332"/>
              <a:gd name="T32" fmla="*/ 90 w 592"/>
              <a:gd name="T33" fmla="*/ 1054 h 2332"/>
              <a:gd name="T34" fmla="*/ 124 w 592"/>
              <a:gd name="T35" fmla="*/ 1245 h 2332"/>
              <a:gd name="T36" fmla="*/ 195 w 592"/>
              <a:gd name="T37" fmla="*/ 1920 h 2332"/>
              <a:gd name="T38" fmla="*/ 203 w 592"/>
              <a:gd name="T39" fmla="*/ 2029 h 2332"/>
              <a:gd name="T40" fmla="*/ 147 w 592"/>
              <a:gd name="T41" fmla="*/ 2144 h 2332"/>
              <a:gd name="T42" fmla="*/ 195 w 592"/>
              <a:gd name="T43" fmla="*/ 2217 h 2332"/>
              <a:gd name="T44" fmla="*/ 297 w 592"/>
              <a:gd name="T45" fmla="*/ 2212 h 2332"/>
              <a:gd name="T46" fmla="*/ 315 w 592"/>
              <a:gd name="T47" fmla="*/ 2229 h 2332"/>
              <a:gd name="T48" fmla="*/ 267 w 592"/>
              <a:gd name="T49" fmla="*/ 2266 h 2332"/>
              <a:gd name="T50" fmla="*/ 355 w 592"/>
              <a:gd name="T51" fmla="*/ 2330 h 2332"/>
              <a:gd name="T52" fmla="*/ 531 w 592"/>
              <a:gd name="T53" fmla="*/ 2277 h 2332"/>
              <a:gd name="T54" fmla="*/ 545 w 592"/>
              <a:gd name="T55" fmla="*/ 2157 h 2332"/>
              <a:gd name="T56" fmla="*/ 527 w 592"/>
              <a:gd name="T57" fmla="*/ 1629 h 2332"/>
              <a:gd name="T58" fmla="*/ 491 w 592"/>
              <a:gd name="T59" fmla="*/ 1517 h 2332"/>
              <a:gd name="T60" fmla="*/ 494 w 592"/>
              <a:gd name="T61" fmla="*/ 1408 h 2332"/>
              <a:gd name="T62" fmla="*/ 487 w 592"/>
              <a:gd name="T63" fmla="*/ 1324 h 2332"/>
              <a:gd name="T64" fmla="*/ 517 w 592"/>
              <a:gd name="T65" fmla="*/ 1126 h 2332"/>
              <a:gd name="T66" fmla="*/ 503 w 592"/>
              <a:gd name="T67" fmla="*/ 988 h 2332"/>
              <a:gd name="T68" fmla="*/ 510 w 592"/>
              <a:gd name="T69" fmla="*/ 908 h 2332"/>
              <a:gd name="T70" fmla="*/ 539 w 592"/>
              <a:gd name="T71" fmla="*/ 754 h 2332"/>
              <a:gd name="T72" fmla="*/ 592 w 592"/>
              <a:gd name="T73" fmla="*/ 630 h 2332"/>
              <a:gd name="T74" fmla="*/ 222 w 592"/>
              <a:gd name="T75" fmla="*/ 401 h 2332"/>
              <a:gd name="T76" fmla="*/ 155 w 592"/>
              <a:gd name="T77" fmla="*/ 469 h 2332"/>
              <a:gd name="T78" fmla="*/ 128 w 592"/>
              <a:gd name="T79" fmla="*/ 500 h 2332"/>
              <a:gd name="T80" fmla="*/ 175 w 592"/>
              <a:gd name="T81" fmla="*/ 422 h 2332"/>
              <a:gd name="T82" fmla="*/ 216 w 592"/>
              <a:gd name="T83" fmla="*/ 381 h 2332"/>
              <a:gd name="T84" fmla="*/ 235 w 592"/>
              <a:gd name="T85" fmla="*/ 362 h 2332"/>
              <a:gd name="T86" fmla="*/ 279 w 592"/>
              <a:gd name="T87" fmla="*/ 364 h 23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592" h="2332">
                <a:moveTo>
                  <a:pt x="592" y="630"/>
                </a:moveTo>
                <a:cubicBezTo>
                  <a:pt x="591" y="574"/>
                  <a:pt x="589" y="534"/>
                  <a:pt x="586" y="511"/>
                </a:cubicBezTo>
                <a:cubicBezTo>
                  <a:pt x="582" y="472"/>
                  <a:pt x="572" y="443"/>
                  <a:pt x="556" y="422"/>
                </a:cubicBezTo>
                <a:cubicBezTo>
                  <a:pt x="553" y="418"/>
                  <a:pt x="547" y="412"/>
                  <a:pt x="539" y="406"/>
                </a:cubicBezTo>
                <a:cubicBezTo>
                  <a:pt x="529" y="397"/>
                  <a:pt x="523" y="391"/>
                  <a:pt x="520" y="388"/>
                </a:cubicBezTo>
                <a:cubicBezTo>
                  <a:pt x="497" y="365"/>
                  <a:pt x="478" y="349"/>
                  <a:pt x="463" y="340"/>
                </a:cubicBezTo>
                <a:cubicBezTo>
                  <a:pt x="463" y="336"/>
                  <a:pt x="460" y="328"/>
                  <a:pt x="454" y="318"/>
                </a:cubicBezTo>
                <a:cubicBezTo>
                  <a:pt x="454" y="317"/>
                  <a:pt x="453" y="316"/>
                  <a:pt x="453" y="315"/>
                </a:cubicBezTo>
                <a:cubicBezTo>
                  <a:pt x="447" y="303"/>
                  <a:pt x="443" y="293"/>
                  <a:pt x="443" y="286"/>
                </a:cubicBezTo>
                <a:cubicBezTo>
                  <a:pt x="441" y="284"/>
                  <a:pt x="439" y="284"/>
                  <a:pt x="436" y="284"/>
                </a:cubicBezTo>
                <a:cubicBezTo>
                  <a:pt x="434" y="284"/>
                  <a:pt x="431" y="283"/>
                  <a:pt x="427" y="283"/>
                </a:cubicBezTo>
                <a:cubicBezTo>
                  <a:pt x="444" y="271"/>
                  <a:pt x="456" y="251"/>
                  <a:pt x="465" y="223"/>
                </a:cubicBezTo>
                <a:cubicBezTo>
                  <a:pt x="473" y="196"/>
                  <a:pt x="476" y="168"/>
                  <a:pt x="474" y="138"/>
                </a:cubicBezTo>
                <a:cubicBezTo>
                  <a:pt x="472" y="107"/>
                  <a:pt x="465" y="80"/>
                  <a:pt x="453" y="60"/>
                </a:cubicBezTo>
                <a:cubicBezTo>
                  <a:pt x="439" y="36"/>
                  <a:pt x="421" y="22"/>
                  <a:pt x="398" y="18"/>
                </a:cubicBezTo>
                <a:cubicBezTo>
                  <a:pt x="395" y="18"/>
                  <a:pt x="395" y="16"/>
                  <a:pt x="397" y="14"/>
                </a:cubicBezTo>
                <a:cubicBezTo>
                  <a:pt x="398" y="12"/>
                  <a:pt x="398" y="11"/>
                  <a:pt x="396" y="11"/>
                </a:cubicBezTo>
                <a:cubicBezTo>
                  <a:pt x="393" y="10"/>
                  <a:pt x="391" y="10"/>
                  <a:pt x="390" y="12"/>
                </a:cubicBezTo>
                <a:cubicBezTo>
                  <a:pt x="389" y="14"/>
                  <a:pt x="388" y="16"/>
                  <a:pt x="387" y="16"/>
                </a:cubicBezTo>
                <a:cubicBezTo>
                  <a:pt x="383" y="11"/>
                  <a:pt x="374" y="7"/>
                  <a:pt x="359" y="4"/>
                </a:cubicBezTo>
                <a:cubicBezTo>
                  <a:pt x="346" y="1"/>
                  <a:pt x="333" y="0"/>
                  <a:pt x="322" y="0"/>
                </a:cubicBezTo>
                <a:cubicBezTo>
                  <a:pt x="301" y="3"/>
                  <a:pt x="277" y="12"/>
                  <a:pt x="249" y="28"/>
                </a:cubicBezTo>
                <a:cubicBezTo>
                  <a:pt x="234" y="37"/>
                  <a:pt x="214" y="49"/>
                  <a:pt x="189" y="64"/>
                </a:cubicBezTo>
                <a:cubicBezTo>
                  <a:pt x="191" y="69"/>
                  <a:pt x="190" y="74"/>
                  <a:pt x="189" y="79"/>
                </a:cubicBezTo>
                <a:cubicBezTo>
                  <a:pt x="187" y="82"/>
                  <a:pt x="185" y="86"/>
                  <a:pt x="183" y="94"/>
                </a:cubicBezTo>
                <a:cubicBezTo>
                  <a:pt x="188" y="95"/>
                  <a:pt x="193" y="95"/>
                  <a:pt x="197" y="94"/>
                </a:cubicBezTo>
                <a:cubicBezTo>
                  <a:pt x="202" y="92"/>
                  <a:pt x="205" y="92"/>
                  <a:pt x="206" y="92"/>
                </a:cubicBezTo>
                <a:cubicBezTo>
                  <a:pt x="204" y="100"/>
                  <a:pt x="200" y="113"/>
                  <a:pt x="194" y="130"/>
                </a:cubicBezTo>
                <a:cubicBezTo>
                  <a:pt x="190" y="144"/>
                  <a:pt x="189" y="160"/>
                  <a:pt x="189" y="174"/>
                </a:cubicBezTo>
                <a:cubicBezTo>
                  <a:pt x="203" y="182"/>
                  <a:pt x="207" y="194"/>
                  <a:pt x="201" y="210"/>
                </a:cubicBezTo>
                <a:cubicBezTo>
                  <a:pt x="198" y="219"/>
                  <a:pt x="191" y="233"/>
                  <a:pt x="181" y="252"/>
                </a:cubicBezTo>
                <a:cubicBezTo>
                  <a:pt x="181" y="256"/>
                  <a:pt x="184" y="258"/>
                  <a:pt x="189" y="260"/>
                </a:cubicBezTo>
                <a:cubicBezTo>
                  <a:pt x="191" y="261"/>
                  <a:pt x="195" y="262"/>
                  <a:pt x="202" y="262"/>
                </a:cubicBezTo>
                <a:cubicBezTo>
                  <a:pt x="202" y="274"/>
                  <a:pt x="203" y="283"/>
                  <a:pt x="205" y="290"/>
                </a:cubicBezTo>
                <a:cubicBezTo>
                  <a:pt x="207" y="294"/>
                  <a:pt x="211" y="300"/>
                  <a:pt x="217" y="308"/>
                </a:cubicBezTo>
                <a:cubicBezTo>
                  <a:pt x="180" y="300"/>
                  <a:pt x="145" y="308"/>
                  <a:pt x="111" y="332"/>
                </a:cubicBezTo>
                <a:cubicBezTo>
                  <a:pt x="107" y="344"/>
                  <a:pt x="101" y="367"/>
                  <a:pt x="95" y="402"/>
                </a:cubicBezTo>
                <a:cubicBezTo>
                  <a:pt x="89" y="436"/>
                  <a:pt x="82" y="460"/>
                  <a:pt x="75" y="475"/>
                </a:cubicBezTo>
                <a:cubicBezTo>
                  <a:pt x="73" y="479"/>
                  <a:pt x="70" y="485"/>
                  <a:pt x="65" y="494"/>
                </a:cubicBezTo>
                <a:cubicBezTo>
                  <a:pt x="63" y="498"/>
                  <a:pt x="61" y="501"/>
                  <a:pt x="59" y="504"/>
                </a:cubicBezTo>
                <a:cubicBezTo>
                  <a:pt x="57" y="508"/>
                  <a:pt x="55" y="512"/>
                  <a:pt x="54" y="515"/>
                </a:cubicBezTo>
                <a:cubicBezTo>
                  <a:pt x="53" y="517"/>
                  <a:pt x="53" y="519"/>
                  <a:pt x="52" y="521"/>
                </a:cubicBezTo>
                <a:cubicBezTo>
                  <a:pt x="36" y="559"/>
                  <a:pt x="26" y="582"/>
                  <a:pt x="23" y="592"/>
                </a:cubicBezTo>
                <a:cubicBezTo>
                  <a:pt x="12" y="622"/>
                  <a:pt x="5" y="650"/>
                  <a:pt x="3" y="676"/>
                </a:cubicBezTo>
                <a:cubicBezTo>
                  <a:pt x="0" y="718"/>
                  <a:pt x="4" y="753"/>
                  <a:pt x="13" y="778"/>
                </a:cubicBezTo>
                <a:cubicBezTo>
                  <a:pt x="27" y="812"/>
                  <a:pt x="51" y="826"/>
                  <a:pt x="86" y="820"/>
                </a:cubicBezTo>
                <a:cubicBezTo>
                  <a:pt x="88" y="822"/>
                  <a:pt x="89" y="827"/>
                  <a:pt x="88" y="832"/>
                </a:cubicBezTo>
                <a:cubicBezTo>
                  <a:pt x="87" y="836"/>
                  <a:pt x="87" y="840"/>
                  <a:pt x="86" y="846"/>
                </a:cubicBezTo>
                <a:cubicBezTo>
                  <a:pt x="89" y="846"/>
                  <a:pt x="93" y="848"/>
                  <a:pt x="99" y="849"/>
                </a:cubicBezTo>
                <a:cubicBezTo>
                  <a:pt x="104" y="850"/>
                  <a:pt x="108" y="851"/>
                  <a:pt x="111" y="851"/>
                </a:cubicBezTo>
                <a:cubicBezTo>
                  <a:pt x="109" y="883"/>
                  <a:pt x="102" y="951"/>
                  <a:pt x="90" y="1054"/>
                </a:cubicBezTo>
                <a:cubicBezTo>
                  <a:pt x="80" y="1138"/>
                  <a:pt x="75" y="1205"/>
                  <a:pt x="77" y="1256"/>
                </a:cubicBezTo>
                <a:cubicBezTo>
                  <a:pt x="82" y="1253"/>
                  <a:pt x="89" y="1251"/>
                  <a:pt x="100" y="1250"/>
                </a:cubicBezTo>
                <a:cubicBezTo>
                  <a:pt x="112" y="1248"/>
                  <a:pt x="120" y="1246"/>
                  <a:pt x="124" y="1245"/>
                </a:cubicBezTo>
                <a:cubicBezTo>
                  <a:pt x="128" y="1310"/>
                  <a:pt x="134" y="1412"/>
                  <a:pt x="142" y="1551"/>
                </a:cubicBezTo>
                <a:cubicBezTo>
                  <a:pt x="150" y="1674"/>
                  <a:pt x="161" y="1773"/>
                  <a:pt x="175" y="1846"/>
                </a:cubicBezTo>
                <a:cubicBezTo>
                  <a:pt x="177" y="1862"/>
                  <a:pt x="185" y="1886"/>
                  <a:pt x="195" y="1920"/>
                </a:cubicBezTo>
                <a:cubicBezTo>
                  <a:pt x="198" y="1930"/>
                  <a:pt x="202" y="1943"/>
                  <a:pt x="208" y="1962"/>
                </a:cubicBezTo>
                <a:cubicBezTo>
                  <a:pt x="213" y="1977"/>
                  <a:pt x="215" y="1988"/>
                  <a:pt x="215" y="1994"/>
                </a:cubicBezTo>
                <a:cubicBezTo>
                  <a:pt x="215" y="1996"/>
                  <a:pt x="211" y="2008"/>
                  <a:pt x="203" y="2029"/>
                </a:cubicBezTo>
                <a:cubicBezTo>
                  <a:pt x="198" y="2043"/>
                  <a:pt x="200" y="2054"/>
                  <a:pt x="208" y="2062"/>
                </a:cubicBezTo>
                <a:cubicBezTo>
                  <a:pt x="204" y="2072"/>
                  <a:pt x="193" y="2086"/>
                  <a:pt x="176" y="2103"/>
                </a:cubicBezTo>
                <a:cubicBezTo>
                  <a:pt x="159" y="2120"/>
                  <a:pt x="150" y="2133"/>
                  <a:pt x="147" y="2144"/>
                </a:cubicBezTo>
                <a:cubicBezTo>
                  <a:pt x="132" y="2155"/>
                  <a:pt x="107" y="2160"/>
                  <a:pt x="73" y="2160"/>
                </a:cubicBezTo>
                <a:cubicBezTo>
                  <a:pt x="35" y="2176"/>
                  <a:pt x="45" y="2198"/>
                  <a:pt x="103" y="2226"/>
                </a:cubicBezTo>
                <a:cubicBezTo>
                  <a:pt x="131" y="2229"/>
                  <a:pt x="161" y="2226"/>
                  <a:pt x="195" y="2217"/>
                </a:cubicBezTo>
                <a:cubicBezTo>
                  <a:pt x="250" y="2202"/>
                  <a:pt x="277" y="2194"/>
                  <a:pt x="278" y="2194"/>
                </a:cubicBezTo>
                <a:cubicBezTo>
                  <a:pt x="281" y="2195"/>
                  <a:pt x="285" y="2198"/>
                  <a:pt x="288" y="2202"/>
                </a:cubicBezTo>
                <a:cubicBezTo>
                  <a:pt x="291" y="2208"/>
                  <a:pt x="294" y="2211"/>
                  <a:pt x="297" y="2212"/>
                </a:cubicBezTo>
                <a:cubicBezTo>
                  <a:pt x="300" y="2212"/>
                  <a:pt x="305" y="2211"/>
                  <a:pt x="313" y="2210"/>
                </a:cubicBezTo>
                <a:cubicBezTo>
                  <a:pt x="319" y="2209"/>
                  <a:pt x="324" y="2209"/>
                  <a:pt x="329" y="2209"/>
                </a:cubicBezTo>
                <a:cubicBezTo>
                  <a:pt x="325" y="2213"/>
                  <a:pt x="321" y="2219"/>
                  <a:pt x="315" y="2229"/>
                </a:cubicBezTo>
                <a:cubicBezTo>
                  <a:pt x="309" y="2238"/>
                  <a:pt x="304" y="2245"/>
                  <a:pt x="299" y="2249"/>
                </a:cubicBezTo>
                <a:cubicBezTo>
                  <a:pt x="296" y="2252"/>
                  <a:pt x="291" y="2255"/>
                  <a:pt x="283" y="2258"/>
                </a:cubicBezTo>
                <a:cubicBezTo>
                  <a:pt x="275" y="2261"/>
                  <a:pt x="270" y="2264"/>
                  <a:pt x="267" y="2266"/>
                </a:cubicBezTo>
                <a:cubicBezTo>
                  <a:pt x="264" y="2269"/>
                  <a:pt x="259" y="2275"/>
                  <a:pt x="253" y="2285"/>
                </a:cubicBezTo>
                <a:cubicBezTo>
                  <a:pt x="248" y="2292"/>
                  <a:pt x="247" y="2299"/>
                  <a:pt x="252" y="2304"/>
                </a:cubicBezTo>
                <a:cubicBezTo>
                  <a:pt x="268" y="2324"/>
                  <a:pt x="303" y="2332"/>
                  <a:pt x="355" y="2330"/>
                </a:cubicBezTo>
                <a:cubicBezTo>
                  <a:pt x="406" y="2326"/>
                  <a:pt x="443" y="2314"/>
                  <a:pt x="467" y="2292"/>
                </a:cubicBezTo>
                <a:cubicBezTo>
                  <a:pt x="477" y="2296"/>
                  <a:pt x="489" y="2297"/>
                  <a:pt x="501" y="2293"/>
                </a:cubicBezTo>
                <a:cubicBezTo>
                  <a:pt x="511" y="2290"/>
                  <a:pt x="521" y="2285"/>
                  <a:pt x="531" y="2277"/>
                </a:cubicBezTo>
                <a:cubicBezTo>
                  <a:pt x="531" y="2265"/>
                  <a:pt x="530" y="2252"/>
                  <a:pt x="527" y="2237"/>
                </a:cubicBezTo>
                <a:cubicBezTo>
                  <a:pt x="523" y="2212"/>
                  <a:pt x="520" y="2199"/>
                  <a:pt x="520" y="2199"/>
                </a:cubicBezTo>
                <a:cubicBezTo>
                  <a:pt x="534" y="2191"/>
                  <a:pt x="542" y="2177"/>
                  <a:pt x="545" y="2157"/>
                </a:cubicBezTo>
                <a:cubicBezTo>
                  <a:pt x="547" y="2135"/>
                  <a:pt x="538" y="2124"/>
                  <a:pt x="516" y="2123"/>
                </a:cubicBezTo>
                <a:cubicBezTo>
                  <a:pt x="538" y="2067"/>
                  <a:pt x="548" y="1987"/>
                  <a:pt x="547" y="1884"/>
                </a:cubicBezTo>
                <a:cubicBezTo>
                  <a:pt x="546" y="1815"/>
                  <a:pt x="539" y="1730"/>
                  <a:pt x="527" y="1629"/>
                </a:cubicBezTo>
                <a:cubicBezTo>
                  <a:pt x="524" y="1610"/>
                  <a:pt x="519" y="1590"/>
                  <a:pt x="512" y="1570"/>
                </a:cubicBezTo>
                <a:cubicBezTo>
                  <a:pt x="511" y="1568"/>
                  <a:pt x="507" y="1559"/>
                  <a:pt x="500" y="1543"/>
                </a:cubicBezTo>
                <a:cubicBezTo>
                  <a:pt x="494" y="1532"/>
                  <a:pt x="491" y="1524"/>
                  <a:pt x="491" y="1517"/>
                </a:cubicBezTo>
                <a:cubicBezTo>
                  <a:pt x="490" y="1507"/>
                  <a:pt x="491" y="1492"/>
                  <a:pt x="493" y="1470"/>
                </a:cubicBezTo>
                <a:cubicBezTo>
                  <a:pt x="497" y="1448"/>
                  <a:pt x="497" y="1432"/>
                  <a:pt x="497" y="1422"/>
                </a:cubicBezTo>
                <a:cubicBezTo>
                  <a:pt x="497" y="1419"/>
                  <a:pt x="496" y="1414"/>
                  <a:pt x="494" y="1408"/>
                </a:cubicBezTo>
                <a:cubicBezTo>
                  <a:pt x="492" y="1401"/>
                  <a:pt x="491" y="1396"/>
                  <a:pt x="491" y="1393"/>
                </a:cubicBezTo>
                <a:cubicBezTo>
                  <a:pt x="493" y="1358"/>
                  <a:pt x="493" y="1358"/>
                  <a:pt x="493" y="1358"/>
                </a:cubicBezTo>
                <a:cubicBezTo>
                  <a:pt x="493" y="1344"/>
                  <a:pt x="491" y="1332"/>
                  <a:pt x="487" y="1324"/>
                </a:cubicBezTo>
                <a:cubicBezTo>
                  <a:pt x="490" y="1308"/>
                  <a:pt x="493" y="1290"/>
                  <a:pt x="495" y="1270"/>
                </a:cubicBezTo>
                <a:cubicBezTo>
                  <a:pt x="498" y="1246"/>
                  <a:pt x="500" y="1230"/>
                  <a:pt x="501" y="1218"/>
                </a:cubicBezTo>
                <a:cubicBezTo>
                  <a:pt x="509" y="1178"/>
                  <a:pt x="514" y="1146"/>
                  <a:pt x="517" y="1126"/>
                </a:cubicBezTo>
                <a:cubicBezTo>
                  <a:pt x="522" y="1088"/>
                  <a:pt x="522" y="1056"/>
                  <a:pt x="516" y="1028"/>
                </a:cubicBezTo>
                <a:cubicBezTo>
                  <a:pt x="515" y="1024"/>
                  <a:pt x="513" y="1018"/>
                  <a:pt x="510" y="1009"/>
                </a:cubicBezTo>
                <a:cubicBezTo>
                  <a:pt x="506" y="1000"/>
                  <a:pt x="504" y="994"/>
                  <a:pt x="503" y="988"/>
                </a:cubicBezTo>
                <a:cubicBezTo>
                  <a:pt x="501" y="969"/>
                  <a:pt x="501" y="952"/>
                  <a:pt x="501" y="936"/>
                </a:cubicBezTo>
                <a:cubicBezTo>
                  <a:pt x="502" y="932"/>
                  <a:pt x="503" y="927"/>
                  <a:pt x="505" y="922"/>
                </a:cubicBezTo>
                <a:cubicBezTo>
                  <a:pt x="507" y="915"/>
                  <a:pt x="509" y="910"/>
                  <a:pt x="510" y="908"/>
                </a:cubicBezTo>
                <a:cubicBezTo>
                  <a:pt x="512" y="896"/>
                  <a:pt x="515" y="878"/>
                  <a:pt x="517" y="852"/>
                </a:cubicBezTo>
                <a:cubicBezTo>
                  <a:pt x="519" y="826"/>
                  <a:pt x="522" y="808"/>
                  <a:pt x="525" y="796"/>
                </a:cubicBezTo>
                <a:cubicBezTo>
                  <a:pt x="527" y="785"/>
                  <a:pt x="532" y="771"/>
                  <a:pt x="539" y="754"/>
                </a:cubicBezTo>
                <a:cubicBezTo>
                  <a:pt x="550" y="725"/>
                  <a:pt x="556" y="710"/>
                  <a:pt x="556" y="710"/>
                </a:cubicBezTo>
                <a:cubicBezTo>
                  <a:pt x="566" y="681"/>
                  <a:pt x="571" y="666"/>
                  <a:pt x="572" y="666"/>
                </a:cubicBezTo>
                <a:cubicBezTo>
                  <a:pt x="578" y="650"/>
                  <a:pt x="585" y="638"/>
                  <a:pt x="592" y="630"/>
                </a:cubicBezTo>
                <a:close/>
                <a:moveTo>
                  <a:pt x="279" y="364"/>
                </a:moveTo>
                <a:cubicBezTo>
                  <a:pt x="274" y="372"/>
                  <a:pt x="272" y="377"/>
                  <a:pt x="271" y="378"/>
                </a:cubicBezTo>
                <a:cubicBezTo>
                  <a:pt x="266" y="382"/>
                  <a:pt x="249" y="390"/>
                  <a:pt x="222" y="401"/>
                </a:cubicBezTo>
                <a:cubicBezTo>
                  <a:pt x="201" y="410"/>
                  <a:pt x="187" y="419"/>
                  <a:pt x="179" y="429"/>
                </a:cubicBezTo>
                <a:cubicBezTo>
                  <a:pt x="175" y="433"/>
                  <a:pt x="172" y="440"/>
                  <a:pt x="167" y="449"/>
                </a:cubicBezTo>
                <a:cubicBezTo>
                  <a:pt x="163" y="458"/>
                  <a:pt x="159" y="465"/>
                  <a:pt x="155" y="469"/>
                </a:cubicBezTo>
                <a:cubicBezTo>
                  <a:pt x="154" y="477"/>
                  <a:pt x="151" y="485"/>
                  <a:pt x="147" y="492"/>
                </a:cubicBezTo>
                <a:cubicBezTo>
                  <a:pt x="145" y="497"/>
                  <a:pt x="140" y="503"/>
                  <a:pt x="135" y="511"/>
                </a:cubicBezTo>
                <a:cubicBezTo>
                  <a:pt x="131" y="508"/>
                  <a:pt x="129" y="504"/>
                  <a:pt x="128" y="500"/>
                </a:cubicBezTo>
                <a:cubicBezTo>
                  <a:pt x="124" y="488"/>
                  <a:pt x="130" y="472"/>
                  <a:pt x="145" y="452"/>
                </a:cubicBezTo>
                <a:cubicBezTo>
                  <a:pt x="147" y="449"/>
                  <a:pt x="153" y="444"/>
                  <a:pt x="160" y="438"/>
                </a:cubicBezTo>
                <a:cubicBezTo>
                  <a:pt x="167" y="432"/>
                  <a:pt x="172" y="426"/>
                  <a:pt x="175" y="422"/>
                </a:cubicBezTo>
                <a:cubicBezTo>
                  <a:pt x="178" y="417"/>
                  <a:pt x="181" y="410"/>
                  <a:pt x="183" y="400"/>
                </a:cubicBezTo>
                <a:cubicBezTo>
                  <a:pt x="186" y="389"/>
                  <a:pt x="189" y="381"/>
                  <a:pt x="191" y="376"/>
                </a:cubicBezTo>
                <a:cubicBezTo>
                  <a:pt x="201" y="380"/>
                  <a:pt x="209" y="382"/>
                  <a:pt x="216" y="381"/>
                </a:cubicBezTo>
                <a:cubicBezTo>
                  <a:pt x="223" y="380"/>
                  <a:pt x="231" y="378"/>
                  <a:pt x="240" y="374"/>
                </a:cubicBezTo>
                <a:cubicBezTo>
                  <a:pt x="240" y="372"/>
                  <a:pt x="239" y="370"/>
                  <a:pt x="237" y="368"/>
                </a:cubicBezTo>
                <a:cubicBezTo>
                  <a:pt x="235" y="366"/>
                  <a:pt x="235" y="364"/>
                  <a:pt x="235" y="362"/>
                </a:cubicBezTo>
                <a:cubicBezTo>
                  <a:pt x="242" y="364"/>
                  <a:pt x="250" y="362"/>
                  <a:pt x="258" y="354"/>
                </a:cubicBezTo>
                <a:cubicBezTo>
                  <a:pt x="267" y="347"/>
                  <a:pt x="275" y="345"/>
                  <a:pt x="282" y="348"/>
                </a:cubicBezTo>
                <a:cubicBezTo>
                  <a:pt x="283" y="352"/>
                  <a:pt x="283" y="358"/>
                  <a:pt x="279" y="364"/>
                </a:cubicBezTo>
                <a:cubicBezTo>
                  <a:pt x="279" y="364"/>
                  <a:pt x="279" y="364"/>
                  <a:pt x="279" y="364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6000"/>
              </a:prstClr>
            </a:outerShdw>
          </a:effectLst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id-ID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B6894363-A757-4B01-9B0B-9BECD28FD2A6}"/>
              </a:ext>
            </a:extLst>
          </p:cNvPr>
          <p:cNvSpPr>
            <a:spLocks noChangeAspect="1" noEditPoints="1"/>
          </p:cNvSpPr>
          <p:nvPr/>
        </p:nvSpPr>
        <p:spPr bwMode="auto">
          <a:xfrm>
            <a:off x="685800" y="3843338"/>
            <a:ext cx="1104900" cy="2768600"/>
          </a:xfrm>
          <a:custGeom>
            <a:avLst/>
            <a:gdLst>
              <a:gd name="T0" fmla="*/ 137 w 180"/>
              <a:gd name="T1" fmla="*/ 75 h 457"/>
              <a:gd name="T2" fmla="*/ 99 w 180"/>
              <a:gd name="T3" fmla="*/ 61 h 457"/>
              <a:gd name="T4" fmla="*/ 81 w 180"/>
              <a:gd name="T5" fmla="*/ 69 h 457"/>
              <a:gd name="T6" fmla="*/ 95 w 180"/>
              <a:gd name="T7" fmla="*/ 56 h 457"/>
              <a:gd name="T8" fmla="*/ 101 w 180"/>
              <a:gd name="T9" fmla="*/ 47 h 457"/>
              <a:gd name="T10" fmla="*/ 89 w 180"/>
              <a:gd name="T11" fmla="*/ 3 h 457"/>
              <a:gd name="T12" fmla="*/ 60 w 180"/>
              <a:gd name="T13" fmla="*/ 39 h 457"/>
              <a:gd name="T14" fmla="*/ 64 w 180"/>
              <a:gd name="T15" fmla="*/ 63 h 457"/>
              <a:gd name="T16" fmla="*/ 61 w 180"/>
              <a:gd name="T17" fmla="*/ 68 h 457"/>
              <a:gd name="T18" fmla="*/ 61 w 180"/>
              <a:gd name="T19" fmla="*/ 67 h 457"/>
              <a:gd name="T20" fmla="*/ 26 w 180"/>
              <a:gd name="T21" fmla="*/ 92 h 457"/>
              <a:gd name="T22" fmla="*/ 7 w 180"/>
              <a:gd name="T23" fmla="*/ 118 h 457"/>
              <a:gd name="T24" fmla="*/ 9 w 180"/>
              <a:gd name="T25" fmla="*/ 149 h 457"/>
              <a:gd name="T26" fmla="*/ 32 w 180"/>
              <a:gd name="T27" fmla="*/ 178 h 457"/>
              <a:gd name="T28" fmla="*/ 39 w 180"/>
              <a:gd name="T29" fmla="*/ 220 h 457"/>
              <a:gd name="T30" fmla="*/ 47 w 180"/>
              <a:gd name="T31" fmla="*/ 318 h 457"/>
              <a:gd name="T32" fmla="*/ 57 w 180"/>
              <a:gd name="T33" fmla="*/ 359 h 457"/>
              <a:gd name="T34" fmla="*/ 39 w 180"/>
              <a:gd name="T35" fmla="*/ 403 h 457"/>
              <a:gd name="T36" fmla="*/ 51 w 180"/>
              <a:gd name="T37" fmla="*/ 416 h 457"/>
              <a:gd name="T38" fmla="*/ 86 w 180"/>
              <a:gd name="T39" fmla="*/ 403 h 457"/>
              <a:gd name="T40" fmla="*/ 82 w 180"/>
              <a:gd name="T41" fmla="*/ 382 h 457"/>
              <a:gd name="T42" fmla="*/ 85 w 180"/>
              <a:gd name="T43" fmla="*/ 336 h 457"/>
              <a:gd name="T44" fmla="*/ 81 w 180"/>
              <a:gd name="T45" fmla="*/ 303 h 457"/>
              <a:gd name="T46" fmla="*/ 86 w 180"/>
              <a:gd name="T47" fmla="*/ 327 h 457"/>
              <a:gd name="T48" fmla="*/ 90 w 180"/>
              <a:gd name="T49" fmla="*/ 378 h 457"/>
              <a:gd name="T50" fmla="*/ 96 w 180"/>
              <a:gd name="T51" fmla="*/ 418 h 457"/>
              <a:gd name="T52" fmla="*/ 96 w 180"/>
              <a:gd name="T53" fmla="*/ 456 h 457"/>
              <a:gd name="T54" fmla="*/ 122 w 180"/>
              <a:gd name="T55" fmla="*/ 421 h 457"/>
              <a:gd name="T56" fmla="*/ 124 w 180"/>
              <a:gd name="T57" fmla="*/ 384 h 457"/>
              <a:gd name="T58" fmla="*/ 124 w 180"/>
              <a:gd name="T59" fmla="*/ 355 h 457"/>
              <a:gd name="T60" fmla="*/ 123 w 180"/>
              <a:gd name="T61" fmla="*/ 335 h 457"/>
              <a:gd name="T62" fmla="*/ 116 w 180"/>
              <a:gd name="T63" fmla="*/ 284 h 457"/>
              <a:gd name="T64" fmla="*/ 119 w 180"/>
              <a:gd name="T65" fmla="*/ 253 h 457"/>
              <a:gd name="T66" fmla="*/ 122 w 180"/>
              <a:gd name="T67" fmla="*/ 229 h 457"/>
              <a:gd name="T68" fmla="*/ 140 w 180"/>
              <a:gd name="T69" fmla="*/ 225 h 457"/>
              <a:gd name="T70" fmla="*/ 143 w 180"/>
              <a:gd name="T71" fmla="*/ 180 h 457"/>
              <a:gd name="T72" fmla="*/ 175 w 180"/>
              <a:gd name="T73" fmla="*/ 132 h 457"/>
              <a:gd name="T74" fmla="*/ 33 w 180"/>
              <a:gd name="T75" fmla="*/ 146 h 457"/>
              <a:gd name="T76" fmla="*/ 28 w 180"/>
              <a:gd name="T77" fmla="*/ 129 h 457"/>
              <a:gd name="T78" fmla="*/ 36 w 180"/>
              <a:gd name="T79" fmla="*/ 144 h 457"/>
              <a:gd name="T80" fmla="*/ 42 w 180"/>
              <a:gd name="T81" fmla="*/ 124 h 457"/>
              <a:gd name="T82" fmla="*/ 60 w 180"/>
              <a:gd name="T83" fmla="*/ 72 h 457"/>
              <a:gd name="T84" fmla="*/ 66 w 180"/>
              <a:gd name="T85" fmla="*/ 82 h 457"/>
              <a:gd name="T86" fmla="*/ 53 w 180"/>
              <a:gd name="T87" fmla="*/ 138 h 457"/>
              <a:gd name="T88" fmla="*/ 117 w 180"/>
              <a:gd name="T89" fmla="*/ 191 h 457"/>
              <a:gd name="T90" fmla="*/ 63 w 180"/>
              <a:gd name="T91" fmla="*/ 199 h 457"/>
              <a:gd name="T92" fmla="*/ 71 w 180"/>
              <a:gd name="T93" fmla="*/ 95 h 457"/>
              <a:gd name="T94" fmla="*/ 77 w 180"/>
              <a:gd name="T95" fmla="*/ 66 h 457"/>
              <a:gd name="T96" fmla="*/ 82 w 180"/>
              <a:gd name="T97" fmla="*/ 115 h 457"/>
              <a:gd name="T98" fmla="*/ 105 w 180"/>
              <a:gd name="T99" fmla="*/ 161 h 457"/>
              <a:gd name="T100" fmla="*/ 102 w 180"/>
              <a:gd name="T101" fmla="*/ 174 h 457"/>
              <a:gd name="T102" fmla="*/ 114 w 180"/>
              <a:gd name="T103" fmla="*/ 183 h 457"/>
              <a:gd name="T104" fmla="*/ 118 w 180"/>
              <a:gd name="T105" fmla="*/ 180 h 457"/>
              <a:gd name="T106" fmla="*/ 138 w 180"/>
              <a:gd name="T107" fmla="*/ 135 h 457"/>
              <a:gd name="T108" fmla="*/ 136 w 180"/>
              <a:gd name="T109" fmla="*/ 117 h 457"/>
              <a:gd name="T110" fmla="*/ 142 w 180"/>
              <a:gd name="T111" fmla="*/ 128 h 4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</a:cxnLst>
            <a:rect l="0" t="0" r="r" b="b"/>
            <a:pathLst>
              <a:path w="180" h="457">
                <a:moveTo>
                  <a:pt x="177" y="118"/>
                </a:moveTo>
                <a:cubicBezTo>
                  <a:pt x="175" y="113"/>
                  <a:pt x="164" y="101"/>
                  <a:pt x="159" y="97"/>
                </a:cubicBezTo>
                <a:cubicBezTo>
                  <a:pt x="155" y="93"/>
                  <a:pt x="145" y="86"/>
                  <a:pt x="142" y="84"/>
                </a:cubicBezTo>
                <a:cubicBezTo>
                  <a:pt x="138" y="82"/>
                  <a:pt x="138" y="78"/>
                  <a:pt x="137" y="75"/>
                </a:cubicBezTo>
                <a:cubicBezTo>
                  <a:pt x="136" y="72"/>
                  <a:pt x="136" y="68"/>
                  <a:pt x="133" y="62"/>
                </a:cubicBezTo>
                <a:cubicBezTo>
                  <a:pt x="130" y="57"/>
                  <a:pt x="118" y="60"/>
                  <a:pt x="114" y="61"/>
                </a:cubicBezTo>
                <a:cubicBezTo>
                  <a:pt x="109" y="61"/>
                  <a:pt x="108" y="62"/>
                  <a:pt x="104" y="64"/>
                </a:cubicBezTo>
                <a:cubicBezTo>
                  <a:pt x="100" y="65"/>
                  <a:pt x="101" y="63"/>
                  <a:pt x="99" y="61"/>
                </a:cubicBezTo>
                <a:cubicBezTo>
                  <a:pt x="98" y="61"/>
                  <a:pt x="97" y="60"/>
                  <a:pt x="97" y="59"/>
                </a:cubicBezTo>
                <a:cubicBezTo>
                  <a:pt x="93" y="63"/>
                  <a:pt x="90" y="69"/>
                  <a:pt x="87" y="77"/>
                </a:cubicBezTo>
                <a:cubicBezTo>
                  <a:pt x="87" y="77"/>
                  <a:pt x="87" y="76"/>
                  <a:pt x="86" y="75"/>
                </a:cubicBezTo>
                <a:cubicBezTo>
                  <a:pt x="85" y="74"/>
                  <a:pt x="83" y="71"/>
                  <a:pt x="81" y="69"/>
                </a:cubicBezTo>
                <a:cubicBezTo>
                  <a:pt x="80" y="67"/>
                  <a:pt x="78" y="66"/>
                  <a:pt x="77" y="66"/>
                </a:cubicBezTo>
                <a:cubicBezTo>
                  <a:pt x="76" y="66"/>
                  <a:pt x="75" y="66"/>
                  <a:pt x="74" y="66"/>
                </a:cubicBezTo>
                <a:cubicBezTo>
                  <a:pt x="75" y="66"/>
                  <a:pt x="75" y="66"/>
                  <a:pt x="75" y="66"/>
                </a:cubicBezTo>
                <a:cubicBezTo>
                  <a:pt x="77" y="65"/>
                  <a:pt x="95" y="56"/>
                  <a:pt x="95" y="56"/>
                </a:cubicBezTo>
                <a:cubicBezTo>
                  <a:pt x="96" y="56"/>
                  <a:pt x="96" y="56"/>
                  <a:pt x="96" y="56"/>
                </a:cubicBezTo>
                <a:cubicBezTo>
                  <a:pt x="96" y="56"/>
                  <a:pt x="96" y="55"/>
                  <a:pt x="96" y="55"/>
                </a:cubicBezTo>
                <a:cubicBezTo>
                  <a:pt x="97" y="54"/>
                  <a:pt x="98" y="49"/>
                  <a:pt x="98" y="48"/>
                </a:cubicBezTo>
                <a:cubicBezTo>
                  <a:pt x="99" y="47"/>
                  <a:pt x="99" y="47"/>
                  <a:pt x="101" y="47"/>
                </a:cubicBezTo>
                <a:cubicBezTo>
                  <a:pt x="104" y="46"/>
                  <a:pt x="105" y="40"/>
                  <a:pt x="105" y="36"/>
                </a:cubicBezTo>
                <a:cubicBezTo>
                  <a:pt x="106" y="32"/>
                  <a:pt x="104" y="33"/>
                  <a:pt x="103" y="33"/>
                </a:cubicBezTo>
                <a:cubicBezTo>
                  <a:pt x="102" y="33"/>
                  <a:pt x="104" y="30"/>
                  <a:pt x="104" y="23"/>
                </a:cubicBezTo>
                <a:cubicBezTo>
                  <a:pt x="104" y="16"/>
                  <a:pt x="98" y="5"/>
                  <a:pt x="89" y="3"/>
                </a:cubicBezTo>
                <a:cubicBezTo>
                  <a:pt x="81" y="0"/>
                  <a:pt x="70" y="2"/>
                  <a:pt x="64" y="11"/>
                </a:cubicBezTo>
                <a:cubicBezTo>
                  <a:pt x="57" y="20"/>
                  <a:pt x="60" y="28"/>
                  <a:pt x="60" y="31"/>
                </a:cubicBezTo>
                <a:cubicBezTo>
                  <a:pt x="60" y="34"/>
                  <a:pt x="60" y="34"/>
                  <a:pt x="60" y="34"/>
                </a:cubicBezTo>
                <a:cubicBezTo>
                  <a:pt x="59" y="35"/>
                  <a:pt x="59" y="37"/>
                  <a:pt x="60" y="39"/>
                </a:cubicBezTo>
                <a:cubicBezTo>
                  <a:pt x="61" y="42"/>
                  <a:pt x="61" y="44"/>
                  <a:pt x="61" y="46"/>
                </a:cubicBezTo>
                <a:cubicBezTo>
                  <a:pt x="61" y="48"/>
                  <a:pt x="61" y="48"/>
                  <a:pt x="61" y="48"/>
                </a:cubicBezTo>
                <a:cubicBezTo>
                  <a:pt x="61" y="53"/>
                  <a:pt x="65" y="56"/>
                  <a:pt x="65" y="59"/>
                </a:cubicBezTo>
                <a:cubicBezTo>
                  <a:pt x="65" y="60"/>
                  <a:pt x="65" y="61"/>
                  <a:pt x="64" y="63"/>
                </a:cubicBezTo>
                <a:cubicBezTo>
                  <a:pt x="65" y="61"/>
                  <a:pt x="65" y="61"/>
                  <a:pt x="65" y="61"/>
                </a:cubicBezTo>
                <a:cubicBezTo>
                  <a:pt x="70" y="68"/>
                  <a:pt x="70" y="68"/>
                  <a:pt x="70" y="68"/>
                </a:cubicBezTo>
                <a:cubicBezTo>
                  <a:pt x="69" y="68"/>
                  <a:pt x="66" y="67"/>
                  <a:pt x="64" y="67"/>
                </a:cubicBezTo>
                <a:cubicBezTo>
                  <a:pt x="63" y="67"/>
                  <a:pt x="62" y="67"/>
                  <a:pt x="61" y="68"/>
                </a:cubicBezTo>
                <a:cubicBezTo>
                  <a:pt x="60" y="69"/>
                  <a:pt x="60" y="71"/>
                  <a:pt x="60" y="72"/>
                </a:cubicBezTo>
                <a:cubicBezTo>
                  <a:pt x="60" y="73"/>
                  <a:pt x="60" y="73"/>
                  <a:pt x="60" y="73"/>
                </a:cubicBezTo>
                <a:cubicBezTo>
                  <a:pt x="59" y="72"/>
                  <a:pt x="59" y="71"/>
                  <a:pt x="59" y="70"/>
                </a:cubicBezTo>
                <a:cubicBezTo>
                  <a:pt x="59" y="68"/>
                  <a:pt x="61" y="67"/>
                  <a:pt x="61" y="67"/>
                </a:cubicBezTo>
                <a:cubicBezTo>
                  <a:pt x="61" y="67"/>
                  <a:pt x="57" y="67"/>
                  <a:pt x="52" y="68"/>
                </a:cubicBezTo>
                <a:cubicBezTo>
                  <a:pt x="47" y="69"/>
                  <a:pt x="41" y="72"/>
                  <a:pt x="37" y="73"/>
                </a:cubicBezTo>
                <a:cubicBezTo>
                  <a:pt x="34" y="73"/>
                  <a:pt x="30" y="86"/>
                  <a:pt x="30" y="88"/>
                </a:cubicBezTo>
                <a:cubicBezTo>
                  <a:pt x="29" y="90"/>
                  <a:pt x="28" y="90"/>
                  <a:pt x="26" y="92"/>
                </a:cubicBezTo>
                <a:cubicBezTo>
                  <a:pt x="24" y="94"/>
                  <a:pt x="24" y="96"/>
                  <a:pt x="22" y="99"/>
                </a:cubicBezTo>
                <a:cubicBezTo>
                  <a:pt x="20" y="102"/>
                  <a:pt x="19" y="102"/>
                  <a:pt x="19" y="103"/>
                </a:cubicBezTo>
                <a:cubicBezTo>
                  <a:pt x="19" y="104"/>
                  <a:pt x="16" y="105"/>
                  <a:pt x="13" y="109"/>
                </a:cubicBezTo>
                <a:cubicBezTo>
                  <a:pt x="11" y="112"/>
                  <a:pt x="9" y="114"/>
                  <a:pt x="7" y="118"/>
                </a:cubicBezTo>
                <a:cubicBezTo>
                  <a:pt x="5" y="122"/>
                  <a:pt x="4" y="121"/>
                  <a:pt x="2" y="125"/>
                </a:cubicBezTo>
                <a:cubicBezTo>
                  <a:pt x="0" y="129"/>
                  <a:pt x="2" y="129"/>
                  <a:pt x="3" y="132"/>
                </a:cubicBezTo>
                <a:cubicBezTo>
                  <a:pt x="3" y="134"/>
                  <a:pt x="5" y="137"/>
                  <a:pt x="6" y="140"/>
                </a:cubicBezTo>
                <a:cubicBezTo>
                  <a:pt x="8" y="143"/>
                  <a:pt x="8" y="145"/>
                  <a:pt x="9" y="149"/>
                </a:cubicBezTo>
                <a:cubicBezTo>
                  <a:pt x="11" y="152"/>
                  <a:pt x="14" y="158"/>
                  <a:pt x="16" y="162"/>
                </a:cubicBezTo>
                <a:cubicBezTo>
                  <a:pt x="18" y="166"/>
                  <a:pt x="22" y="173"/>
                  <a:pt x="23" y="175"/>
                </a:cubicBezTo>
                <a:cubicBezTo>
                  <a:pt x="24" y="178"/>
                  <a:pt x="26" y="178"/>
                  <a:pt x="29" y="179"/>
                </a:cubicBezTo>
                <a:cubicBezTo>
                  <a:pt x="31" y="180"/>
                  <a:pt x="32" y="178"/>
                  <a:pt x="32" y="178"/>
                </a:cubicBezTo>
                <a:cubicBezTo>
                  <a:pt x="32" y="178"/>
                  <a:pt x="31" y="180"/>
                  <a:pt x="32" y="186"/>
                </a:cubicBezTo>
                <a:cubicBezTo>
                  <a:pt x="32" y="191"/>
                  <a:pt x="33" y="204"/>
                  <a:pt x="33" y="209"/>
                </a:cubicBezTo>
                <a:cubicBezTo>
                  <a:pt x="33" y="215"/>
                  <a:pt x="33" y="221"/>
                  <a:pt x="34" y="223"/>
                </a:cubicBezTo>
                <a:cubicBezTo>
                  <a:pt x="35" y="225"/>
                  <a:pt x="39" y="220"/>
                  <a:pt x="39" y="220"/>
                </a:cubicBezTo>
                <a:cubicBezTo>
                  <a:pt x="39" y="220"/>
                  <a:pt x="39" y="223"/>
                  <a:pt x="39" y="228"/>
                </a:cubicBezTo>
                <a:cubicBezTo>
                  <a:pt x="39" y="232"/>
                  <a:pt x="40" y="245"/>
                  <a:pt x="40" y="253"/>
                </a:cubicBezTo>
                <a:cubicBezTo>
                  <a:pt x="40" y="261"/>
                  <a:pt x="41" y="266"/>
                  <a:pt x="43" y="288"/>
                </a:cubicBezTo>
                <a:cubicBezTo>
                  <a:pt x="46" y="310"/>
                  <a:pt x="46" y="310"/>
                  <a:pt x="47" y="318"/>
                </a:cubicBezTo>
                <a:cubicBezTo>
                  <a:pt x="48" y="326"/>
                  <a:pt x="51" y="331"/>
                  <a:pt x="52" y="335"/>
                </a:cubicBezTo>
                <a:cubicBezTo>
                  <a:pt x="54" y="338"/>
                  <a:pt x="54" y="341"/>
                  <a:pt x="54" y="343"/>
                </a:cubicBezTo>
                <a:cubicBezTo>
                  <a:pt x="55" y="345"/>
                  <a:pt x="54" y="348"/>
                  <a:pt x="54" y="351"/>
                </a:cubicBezTo>
                <a:cubicBezTo>
                  <a:pt x="54" y="353"/>
                  <a:pt x="56" y="355"/>
                  <a:pt x="57" y="359"/>
                </a:cubicBezTo>
                <a:cubicBezTo>
                  <a:pt x="57" y="363"/>
                  <a:pt x="58" y="367"/>
                  <a:pt x="58" y="373"/>
                </a:cubicBezTo>
                <a:cubicBezTo>
                  <a:pt x="57" y="379"/>
                  <a:pt x="60" y="382"/>
                  <a:pt x="59" y="382"/>
                </a:cubicBezTo>
                <a:cubicBezTo>
                  <a:pt x="57" y="382"/>
                  <a:pt x="57" y="382"/>
                  <a:pt x="56" y="388"/>
                </a:cubicBezTo>
                <a:cubicBezTo>
                  <a:pt x="54" y="393"/>
                  <a:pt x="45" y="400"/>
                  <a:pt x="39" y="403"/>
                </a:cubicBezTo>
                <a:cubicBezTo>
                  <a:pt x="33" y="406"/>
                  <a:pt x="29" y="407"/>
                  <a:pt x="27" y="407"/>
                </a:cubicBezTo>
                <a:cubicBezTo>
                  <a:pt x="24" y="407"/>
                  <a:pt x="25" y="410"/>
                  <a:pt x="24" y="410"/>
                </a:cubicBezTo>
                <a:cubicBezTo>
                  <a:pt x="23" y="410"/>
                  <a:pt x="23" y="412"/>
                  <a:pt x="27" y="414"/>
                </a:cubicBezTo>
                <a:cubicBezTo>
                  <a:pt x="31" y="417"/>
                  <a:pt x="41" y="418"/>
                  <a:pt x="51" y="416"/>
                </a:cubicBezTo>
                <a:cubicBezTo>
                  <a:pt x="61" y="414"/>
                  <a:pt x="67" y="408"/>
                  <a:pt x="68" y="407"/>
                </a:cubicBezTo>
                <a:cubicBezTo>
                  <a:pt x="69" y="406"/>
                  <a:pt x="71" y="408"/>
                  <a:pt x="71" y="408"/>
                </a:cubicBezTo>
                <a:cubicBezTo>
                  <a:pt x="72" y="409"/>
                  <a:pt x="82" y="407"/>
                  <a:pt x="83" y="406"/>
                </a:cubicBezTo>
                <a:cubicBezTo>
                  <a:pt x="85" y="405"/>
                  <a:pt x="86" y="406"/>
                  <a:pt x="86" y="403"/>
                </a:cubicBezTo>
                <a:cubicBezTo>
                  <a:pt x="86" y="401"/>
                  <a:pt x="85" y="399"/>
                  <a:pt x="84" y="398"/>
                </a:cubicBezTo>
                <a:cubicBezTo>
                  <a:pt x="84" y="397"/>
                  <a:pt x="85" y="397"/>
                  <a:pt x="85" y="396"/>
                </a:cubicBezTo>
                <a:cubicBezTo>
                  <a:pt x="85" y="395"/>
                  <a:pt x="84" y="389"/>
                  <a:pt x="85" y="387"/>
                </a:cubicBezTo>
                <a:cubicBezTo>
                  <a:pt x="86" y="384"/>
                  <a:pt x="84" y="383"/>
                  <a:pt x="82" y="382"/>
                </a:cubicBezTo>
                <a:cubicBezTo>
                  <a:pt x="81" y="381"/>
                  <a:pt x="83" y="379"/>
                  <a:pt x="83" y="376"/>
                </a:cubicBezTo>
                <a:cubicBezTo>
                  <a:pt x="83" y="373"/>
                  <a:pt x="83" y="365"/>
                  <a:pt x="83" y="362"/>
                </a:cubicBezTo>
                <a:cubicBezTo>
                  <a:pt x="83" y="358"/>
                  <a:pt x="84" y="355"/>
                  <a:pt x="86" y="350"/>
                </a:cubicBezTo>
                <a:cubicBezTo>
                  <a:pt x="87" y="346"/>
                  <a:pt x="86" y="340"/>
                  <a:pt x="85" y="336"/>
                </a:cubicBezTo>
                <a:cubicBezTo>
                  <a:pt x="85" y="332"/>
                  <a:pt x="84" y="330"/>
                  <a:pt x="84" y="326"/>
                </a:cubicBezTo>
                <a:cubicBezTo>
                  <a:pt x="84" y="322"/>
                  <a:pt x="84" y="318"/>
                  <a:pt x="83" y="316"/>
                </a:cubicBezTo>
                <a:cubicBezTo>
                  <a:pt x="83" y="315"/>
                  <a:pt x="82" y="312"/>
                  <a:pt x="82" y="310"/>
                </a:cubicBezTo>
                <a:cubicBezTo>
                  <a:pt x="82" y="308"/>
                  <a:pt x="81" y="303"/>
                  <a:pt x="81" y="303"/>
                </a:cubicBezTo>
                <a:cubicBezTo>
                  <a:pt x="81" y="303"/>
                  <a:pt x="82" y="306"/>
                  <a:pt x="83" y="307"/>
                </a:cubicBezTo>
                <a:cubicBezTo>
                  <a:pt x="83" y="308"/>
                  <a:pt x="84" y="310"/>
                  <a:pt x="84" y="313"/>
                </a:cubicBezTo>
                <a:cubicBezTo>
                  <a:pt x="84" y="316"/>
                  <a:pt x="85" y="317"/>
                  <a:pt x="85" y="320"/>
                </a:cubicBezTo>
                <a:cubicBezTo>
                  <a:pt x="86" y="323"/>
                  <a:pt x="86" y="324"/>
                  <a:pt x="86" y="327"/>
                </a:cubicBezTo>
                <a:cubicBezTo>
                  <a:pt x="86" y="330"/>
                  <a:pt x="87" y="333"/>
                  <a:pt x="87" y="337"/>
                </a:cubicBezTo>
                <a:cubicBezTo>
                  <a:pt x="87" y="342"/>
                  <a:pt x="89" y="343"/>
                  <a:pt x="88" y="347"/>
                </a:cubicBezTo>
                <a:cubicBezTo>
                  <a:pt x="87" y="351"/>
                  <a:pt x="89" y="367"/>
                  <a:pt x="90" y="371"/>
                </a:cubicBezTo>
                <a:cubicBezTo>
                  <a:pt x="91" y="374"/>
                  <a:pt x="90" y="375"/>
                  <a:pt x="90" y="378"/>
                </a:cubicBezTo>
                <a:cubicBezTo>
                  <a:pt x="89" y="380"/>
                  <a:pt x="89" y="384"/>
                  <a:pt x="90" y="388"/>
                </a:cubicBezTo>
                <a:cubicBezTo>
                  <a:pt x="90" y="391"/>
                  <a:pt x="88" y="397"/>
                  <a:pt x="88" y="400"/>
                </a:cubicBezTo>
                <a:cubicBezTo>
                  <a:pt x="88" y="403"/>
                  <a:pt x="93" y="404"/>
                  <a:pt x="95" y="407"/>
                </a:cubicBezTo>
                <a:cubicBezTo>
                  <a:pt x="97" y="410"/>
                  <a:pt x="97" y="413"/>
                  <a:pt x="96" y="418"/>
                </a:cubicBezTo>
                <a:cubicBezTo>
                  <a:pt x="96" y="423"/>
                  <a:pt x="93" y="426"/>
                  <a:pt x="92" y="428"/>
                </a:cubicBezTo>
                <a:cubicBezTo>
                  <a:pt x="90" y="430"/>
                  <a:pt x="85" y="437"/>
                  <a:pt x="83" y="441"/>
                </a:cubicBezTo>
                <a:cubicBezTo>
                  <a:pt x="82" y="445"/>
                  <a:pt x="78" y="449"/>
                  <a:pt x="77" y="452"/>
                </a:cubicBezTo>
                <a:cubicBezTo>
                  <a:pt x="75" y="455"/>
                  <a:pt x="90" y="457"/>
                  <a:pt x="96" y="456"/>
                </a:cubicBezTo>
                <a:cubicBezTo>
                  <a:pt x="101" y="454"/>
                  <a:pt x="112" y="449"/>
                  <a:pt x="114" y="445"/>
                </a:cubicBezTo>
                <a:cubicBezTo>
                  <a:pt x="115" y="440"/>
                  <a:pt x="119" y="436"/>
                  <a:pt x="122" y="434"/>
                </a:cubicBezTo>
                <a:cubicBezTo>
                  <a:pt x="124" y="433"/>
                  <a:pt x="123" y="426"/>
                  <a:pt x="122" y="424"/>
                </a:cubicBezTo>
                <a:cubicBezTo>
                  <a:pt x="122" y="421"/>
                  <a:pt x="122" y="422"/>
                  <a:pt x="122" y="421"/>
                </a:cubicBezTo>
                <a:cubicBezTo>
                  <a:pt x="123" y="419"/>
                  <a:pt x="123" y="417"/>
                  <a:pt x="124" y="414"/>
                </a:cubicBezTo>
                <a:cubicBezTo>
                  <a:pt x="125" y="411"/>
                  <a:pt x="122" y="408"/>
                  <a:pt x="120" y="406"/>
                </a:cubicBezTo>
                <a:cubicBezTo>
                  <a:pt x="118" y="404"/>
                  <a:pt x="121" y="395"/>
                  <a:pt x="121" y="395"/>
                </a:cubicBezTo>
                <a:cubicBezTo>
                  <a:pt x="121" y="395"/>
                  <a:pt x="122" y="388"/>
                  <a:pt x="124" y="384"/>
                </a:cubicBezTo>
                <a:cubicBezTo>
                  <a:pt x="126" y="380"/>
                  <a:pt x="126" y="378"/>
                  <a:pt x="126" y="378"/>
                </a:cubicBezTo>
                <a:cubicBezTo>
                  <a:pt x="126" y="378"/>
                  <a:pt x="125" y="373"/>
                  <a:pt x="126" y="369"/>
                </a:cubicBezTo>
                <a:cubicBezTo>
                  <a:pt x="126" y="365"/>
                  <a:pt x="126" y="367"/>
                  <a:pt x="125" y="363"/>
                </a:cubicBezTo>
                <a:cubicBezTo>
                  <a:pt x="124" y="359"/>
                  <a:pt x="124" y="359"/>
                  <a:pt x="124" y="355"/>
                </a:cubicBezTo>
                <a:cubicBezTo>
                  <a:pt x="124" y="351"/>
                  <a:pt x="124" y="351"/>
                  <a:pt x="124" y="348"/>
                </a:cubicBezTo>
                <a:cubicBezTo>
                  <a:pt x="123" y="345"/>
                  <a:pt x="123" y="347"/>
                  <a:pt x="123" y="344"/>
                </a:cubicBezTo>
                <a:cubicBezTo>
                  <a:pt x="124" y="341"/>
                  <a:pt x="124" y="342"/>
                  <a:pt x="123" y="340"/>
                </a:cubicBezTo>
                <a:cubicBezTo>
                  <a:pt x="122" y="338"/>
                  <a:pt x="121" y="338"/>
                  <a:pt x="123" y="335"/>
                </a:cubicBezTo>
                <a:cubicBezTo>
                  <a:pt x="124" y="331"/>
                  <a:pt x="121" y="331"/>
                  <a:pt x="121" y="322"/>
                </a:cubicBezTo>
                <a:cubicBezTo>
                  <a:pt x="122" y="312"/>
                  <a:pt x="119" y="304"/>
                  <a:pt x="118" y="297"/>
                </a:cubicBezTo>
                <a:cubicBezTo>
                  <a:pt x="117" y="291"/>
                  <a:pt x="117" y="291"/>
                  <a:pt x="116" y="288"/>
                </a:cubicBezTo>
                <a:cubicBezTo>
                  <a:pt x="116" y="285"/>
                  <a:pt x="116" y="286"/>
                  <a:pt x="116" y="284"/>
                </a:cubicBezTo>
                <a:cubicBezTo>
                  <a:pt x="116" y="281"/>
                  <a:pt x="117" y="280"/>
                  <a:pt x="117" y="278"/>
                </a:cubicBezTo>
                <a:cubicBezTo>
                  <a:pt x="118" y="275"/>
                  <a:pt x="118" y="275"/>
                  <a:pt x="119" y="270"/>
                </a:cubicBezTo>
                <a:cubicBezTo>
                  <a:pt x="119" y="266"/>
                  <a:pt x="119" y="263"/>
                  <a:pt x="120" y="260"/>
                </a:cubicBezTo>
                <a:cubicBezTo>
                  <a:pt x="120" y="256"/>
                  <a:pt x="119" y="257"/>
                  <a:pt x="119" y="253"/>
                </a:cubicBezTo>
                <a:cubicBezTo>
                  <a:pt x="119" y="249"/>
                  <a:pt x="119" y="251"/>
                  <a:pt x="119" y="247"/>
                </a:cubicBezTo>
                <a:cubicBezTo>
                  <a:pt x="119" y="244"/>
                  <a:pt x="120" y="245"/>
                  <a:pt x="120" y="242"/>
                </a:cubicBezTo>
                <a:cubicBezTo>
                  <a:pt x="120" y="240"/>
                  <a:pt x="120" y="240"/>
                  <a:pt x="121" y="236"/>
                </a:cubicBezTo>
                <a:cubicBezTo>
                  <a:pt x="122" y="233"/>
                  <a:pt x="122" y="232"/>
                  <a:pt x="122" y="229"/>
                </a:cubicBezTo>
                <a:cubicBezTo>
                  <a:pt x="121" y="226"/>
                  <a:pt x="123" y="225"/>
                  <a:pt x="123" y="225"/>
                </a:cubicBezTo>
                <a:cubicBezTo>
                  <a:pt x="123" y="225"/>
                  <a:pt x="129" y="225"/>
                  <a:pt x="130" y="225"/>
                </a:cubicBezTo>
                <a:cubicBezTo>
                  <a:pt x="132" y="225"/>
                  <a:pt x="134" y="225"/>
                  <a:pt x="137" y="225"/>
                </a:cubicBezTo>
                <a:cubicBezTo>
                  <a:pt x="139" y="224"/>
                  <a:pt x="139" y="225"/>
                  <a:pt x="140" y="225"/>
                </a:cubicBezTo>
                <a:cubicBezTo>
                  <a:pt x="141" y="226"/>
                  <a:pt x="145" y="225"/>
                  <a:pt x="148" y="224"/>
                </a:cubicBezTo>
                <a:cubicBezTo>
                  <a:pt x="152" y="223"/>
                  <a:pt x="151" y="224"/>
                  <a:pt x="154" y="222"/>
                </a:cubicBezTo>
                <a:cubicBezTo>
                  <a:pt x="157" y="221"/>
                  <a:pt x="153" y="214"/>
                  <a:pt x="152" y="211"/>
                </a:cubicBezTo>
                <a:cubicBezTo>
                  <a:pt x="150" y="207"/>
                  <a:pt x="145" y="185"/>
                  <a:pt x="143" y="180"/>
                </a:cubicBezTo>
                <a:cubicBezTo>
                  <a:pt x="142" y="174"/>
                  <a:pt x="141" y="173"/>
                  <a:pt x="141" y="173"/>
                </a:cubicBezTo>
                <a:cubicBezTo>
                  <a:pt x="141" y="173"/>
                  <a:pt x="144" y="171"/>
                  <a:pt x="146" y="168"/>
                </a:cubicBezTo>
                <a:cubicBezTo>
                  <a:pt x="148" y="164"/>
                  <a:pt x="159" y="153"/>
                  <a:pt x="164" y="145"/>
                </a:cubicBezTo>
                <a:cubicBezTo>
                  <a:pt x="170" y="138"/>
                  <a:pt x="170" y="135"/>
                  <a:pt x="175" y="132"/>
                </a:cubicBezTo>
                <a:cubicBezTo>
                  <a:pt x="180" y="128"/>
                  <a:pt x="178" y="124"/>
                  <a:pt x="177" y="118"/>
                </a:cubicBezTo>
                <a:close/>
                <a:moveTo>
                  <a:pt x="36" y="151"/>
                </a:moveTo>
                <a:cubicBezTo>
                  <a:pt x="36" y="152"/>
                  <a:pt x="34" y="151"/>
                  <a:pt x="33" y="151"/>
                </a:cubicBezTo>
                <a:cubicBezTo>
                  <a:pt x="33" y="150"/>
                  <a:pt x="34" y="149"/>
                  <a:pt x="33" y="146"/>
                </a:cubicBezTo>
                <a:cubicBezTo>
                  <a:pt x="31" y="143"/>
                  <a:pt x="31" y="143"/>
                  <a:pt x="30" y="141"/>
                </a:cubicBezTo>
                <a:cubicBezTo>
                  <a:pt x="30" y="139"/>
                  <a:pt x="30" y="139"/>
                  <a:pt x="29" y="136"/>
                </a:cubicBezTo>
                <a:cubicBezTo>
                  <a:pt x="28" y="133"/>
                  <a:pt x="25" y="132"/>
                  <a:pt x="27" y="131"/>
                </a:cubicBezTo>
                <a:cubicBezTo>
                  <a:pt x="28" y="131"/>
                  <a:pt x="29" y="131"/>
                  <a:pt x="28" y="129"/>
                </a:cubicBezTo>
                <a:cubicBezTo>
                  <a:pt x="28" y="127"/>
                  <a:pt x="27" y="127"/>
                  <a:pt x="30" y="126"/>
                </a:cubicBezTo>
                <a:cubicBezTo>
                  <a:pt x="32" y="125"/>
                  <a:pt x="32" y="125"/>
                  <a:pt x="32" y="125"/>
                </a:cubicBezTo>
                <a:cubicBezTo>
                  <a:pt x="32" y="125"/>
                  <a:pt x="33" y="132"/>
                  <a:pt x="34" y="136"/>
                </a:cubicBezTo>
                <a:cubicBezTo>
                  <a:pt x="36" y="141"/>
                  <a:pt x="37" y="141"/>
                  <a:pt x="36" y="144"/>
                </a:cubicBezTo>
                <a:cubicBezTo>
                  <a:pt x="36" y="147"/>
                  <a:pt x="37" y="149"/>
                  <a:pt x="36" y="151"/>
                </a:cubicBezTo>
                <a:close/>
                <a:moveTo>
                  <a:pt x="48" y="195"/>
                </a:moveTo>
                <a:cubicBezTo>
                  <a:pt x="45" y="193"/>
                  <a:pt x="43" y="183"/>
                  <a:pt x="42" y="171"/>
                </a:cubicBezTo>
                <a:cubicBezTo>
                  <a:pt x="41" y="158"/>
                  <a:pt x="42" y="139"/>
                  <a:pt x="42" y="124"/>
                </a:cubicBezTo>
                <a:cubicBezTo>
                  <a:pt x="43" y="110"/>
                  <a:pt x="58" y="85"/>
                  <a:pt x="59" y="83"/>
                </a:cubicBezTo>
                <a:cubicBezTo>
                  <a:pt x="60" y="81"/>
                  <a:pt x="60" y="79"/>
                  <a:pt x="60" y="77"/>
                </a:cubicBezTo>
                <a:cubicBezTo>
                  <a:pt x="60" y="77"/>
                  <a:pt x="60" y="77"/>
                  <a:pt x="60" y="77"/>
                </a:cubicBezTo>
                <a:cubicBezTo>
                  <a:pt x="60" y="75"/>
                  <a:pt x="60" y="74"/>
                  <a:pt x="60" y="72"/>
                </a:cubicBezTo>
                <a:cubicBezTo>
                  <a:pt x="60" y="71"/>
                  <a:pt x="60" y="69"/>
                  <a:pt x="61" y="68"/>
                </a:cubicBezTo>
                <a:cubicBezTo>
                  <a:pt x="62" y="67"/>
                  <a:pt x="63" y="67"/>
                  <a:pt x="64" y="67"/>
                </a:cubicBezTo>
                <a:cubicBezTo>
                  <a:pt x="66" y="67"/>
                  <a:pt x="69" y="68"/>
                  <a:pt x="70" y="69"/>
                </a:cubicBezTo>
                <a:cubicBezTo>
                  <a:pt x="61" y="69"/>
                  <a:pt x="66" y="80"/>
                  <a:pt x="66" y="82"/>
                </a:cubicBezTo>
                <a:cubicBezTo>
                  <a:pt x="66" y="84"/>
                  <a:pt x="64" y="87"/>
                  <a:pt x="63" y="89"/>
                </a:cubicBezTo>
                <a:cubicBezTo>
                  <a:pt x="62" y="91"/>
                  <a:pt x="61" y="94"/>
                  <a:pt x="60" y="99"/>
                </a:cubicBezTo>
                <a:cubicBezTo>
                  <a:pt x="60" y="104"/>
                  <a:pt x="57" y="110"/>
                  <a:pt x="56" y="112"/>
                </a:cubicBezTo>
                <a:cubicBezTo>
                  <a:pt x="56" y="115"/>
                  <a:pt x="54" y="130"/>
                  <a:pt x="53" y="138"/>
                </a:cubicBezTo>
                <a:cubicBezTo>
                  <a:pt x="51" y="146"/>
                  <a:pt x="51" y="187"/>
                  <a:pt x="51" y="190"/>
                </a:cubicBezTo>
                <a:cubicBezTo>
                  <a:pt x="51" y="191"/>
                  <a:pt x="52" y="194"/>
                  <a:pt x="53" y="197"/>
                </a:cubicBezTo>
                <a:cubicBezTo>
                  <a:pt x="51" y="197"/>
                  <a:pt x="49" y="196"/>
                  <a:pt x="48" y="195"/>
                </a:cubicBezTo>
                <a:close/>
                <a:moveTo>
                  <a:pt x="117" y="191"/>
                </a:moveTo>
                <a:cubicBezTo>
                  <a:pt x="117" y="191"/>
                  <a:pt x="114" y="192"/>
                  <a:pt x="112" y="193"/>
                </a:cubicBezTo>
                <a:cubicBezTo>
                  <a:pt x="110" y="193"/>
                  <a:pt x="106" y="193"/>
                  <a:pt x="103" y="193"/>
                </a:cubicBezTo>
                <a:cubicBezTo>
                  <a:pt x="100" y="193"/>
                  <a:pt x="99" y="194"/>
                  <a:pt x="91" y="195"/>
                </a:cubicBezTo>
                <a:cubicBezTo>
                  <a:pt x="83" y="196"/>
                  <a:pt x="70" y="199"/>
                  <a:pt x="63" y="199"/>
                </a:cubicBezTo>
                <a:cubicBezTo>
                  <a:pt x="62" y="199"/>
                  <a:pt x="62" y="199"/>
                  <a:pt x="61" y="199"/>
                </a:cubicBezTo>
                <a:cubicBezTo>
                  <a:pt x="63" y="196"/>
                  <a:pt x="65" y="194"/>
                  <a:pt x="66" y="193"/>
                </a:cubicBezTo>
                <a:cubicBezTo>
                  <a:pt x="67" y="191"/>
                  <a:pt x="69" y="145"/>
                  <a:pt x="68" y="136"/>
                </a:cubicBezTo>
                <a:cubicBezTo>
                  <a:pt x="68" y="127"/>
                  <a:pt x="71" y="102"/>
                  <a:pt x="71" y="95"/>
                </a:cubicBezTo>
                <a:cubicBezTo>
                  <a:pt x="71" y="88"/>
                  <a:pt x="72" y="83"/>
                  <a:pt x="75" y="78"/>
                </a:cubicBezTo>
                <a:cubicBezTo>
                  <a:pt x="78" y="72"/>
                  <a:pt x="71" y="69"/>
                  <a:pt x="70" y="69"/>
                </a:cubicBezTo>
                <a:cubicBezTo>
                  <a:pt x="70" y="69"/>
                  <a:pt x="71" y="68"/>
                  <a:pt x="72" y="67"/>
                </a:cubicBezTo>
                <a:cubicBezTo>
                  <a:pt x="73" y="67"/>
                  <a:pt x="75" y="66"/>
                  <a:pt x="77" y="66"/>
                </a:cubicBezTo>
                <a:cubicBezTo>
                  <a:pt x="78" y="66"/>
                  <a:pt x="80" y="67"/>
                  <a:pt x="81" y="69"/>
                </a:cubicBezTo>
                <a:cubicBezTo>
                  <a:pt x="85" y="75"/>
                  <a:pt x="87" y="77"/>
                  <a:pt x="87" y="77"/>
                </a:cubicBezTo>
                <a:cubicBezTo>
                  <a:pt x="87" y="77"/>
                  <a:pt x="87" y="77"/>
                  <a:pt x="87" y="77"/>
                </a:cubicBezTo>
                <a:cubicBezTo>
                  <a:pt x="83" y="90"/>
                  <a:pt x="82" y="106"/>
                  <a:pt x="82" y="115"/>
                </a:cubicBezTo>
                <a:cubicBezTo>
                  <a:pt x="82" y="129"/>
                  <a:pt x="96" y="145"/>
                  <a:pt x="100" y="150"/>
                </a:cubicBezTo>
                <a:cubicBezTo>
                  <a:pt x="103" y="154"/>
                  <a:pt x="110" y="157"/>
                  <a:pt x="110" y="157"/>
                </a:cubicBezTo>
                <a:cubicBezTo>
                  <a:pt x="110" y="157"/>
                  <a:pt x="113" y="160"/>
                  <a:pt x="112" y="160"/>
                </a:cubicBezTo>
                <a:cubicBezTo>
                  <a:pt x="110" y="160"/>
                  <a:pt x="108" y="161"/>
                  <a:pt x="105" y="161"/>
                </a:cubicBezTo>
                <a:cubicBezTo>
                  <a:pt x="103" y="161"/>
                  <a:pt x="102" y="162"/>
                  <a:pt x="101" y="163"/>
                </a:cubicBezTo>
                <a:cubicBezTo>
                  <a:pt x="99" y="164"/>
                  <a:pt x="100" y="166"/>
                  <a:pt x="100" y="167"/>
                </a:cubicBezTo>
                <a:cubicBezTo>
                  <a:pt x="101" y="168"/>
                  <a:pt x="101" y="168"/>
                  <a:pt x="100" y="171"/>
                </a:cubicBezTo>
                <a:cubicBezTo>
                  <a:pt x="99" y="173"/>
                  <a:pt x="102" y="173"/>
                  <a:pt x="102" y="174"/>
                </a:cubicBezTo>
                <a:cubicBezTo>
                  <a:pt x="102" y="175"/>
                  <a:pt x="103" y="176"/>
                  <a:pt x="104" y="178"/>
                </a:cubicBezTo>
                <a:cubicBezTo>
                  <a:pt x="105" y="180"/>
                  <a:pt x="106" y="182"/>
                  <a:pt x="107" y="183"/>
                </a:cubicBezTo>
                <a:cubicBezTo>
                  <a:pt x="107" y="185"/>
                  <a:pt x="110" y="186"/>
                  <a:pt x="113" y="186"/>
                </a:cubicBezTo>
                <a:cubicBezTo>
                  <a:pt x="115" y="187"/>
                  <a:pt x="114" y="183"/>
                  <a:pt x="114" y="183"/>
                </a:cubicBezTo>
                <a:cubicBezTo>
                  <a:pt x="114" y="183"/>
                  <a:pt x="114" y="184"/>
                  <a:pt x="116" y="183"/>
                </a:cubicBezTo>
                <a:cubicBezTo>
                  <a:pt x="119" y="183"/>
                  <a:pt x="116" y="180"/>
                  <a:pt x="117" y="180"/>
                </a:cubicBezTo>
                <a:cubicBezTo>
                  <a:pt x="118" y="180"/>
                  <a:pt x="117" y="178"/>
                  <a:pt x="117" y="179"/>
                </a:cubicBezTo>
                <a:cubicBezTo>
                  <a:pt x="118" y="179"/>
                  <a:pt x="118" y="180"/>
                  <a:pt x="118" y="180"/>
                </a:cubicBezTo>
                <a:lnTo>
                  <a:pt x="117" y="191"/>
                </a:lnTo>
                <a:close/>
                <a:moveTo>
                  <a:pt x="142" y="128"/>
                </a:moveTo>
                <a:cubicBezTo>
                  <a:pt x="141" y="128"/>
                  <a:pt x="139" y="128"/>
                  <a:pt x="139" y="131"/>
                </a:cubicBezTo>
                <a:cubicBezTo>
                  <a:pt x="138" y="133"/>
                  <a:pt x="139" y="133"/>
                  <a:pt x="138" y="135"/>
                </a:cubicBezTo>
                <a:cubicBezTo>
                  <a:pt x="137" y="136"/>
                  <a:pt x="138" y="136"/>
                  <a:pt x="137" y="137"/>
                </a:cubicBezTo>
                <a:cubicBezTo>
                  <a:pt x="136" y="138"/>
                  <a:pt x="130" y="141"/>
                  <a:pt x="130" y="141"/>
                </a:cubicBezTo>
                <a:cubicBezTo>
                  <a:pt x="130" y="141"/>
                  <a:pt x="127" y="135"/>
                  <a:pt x="128" y="132"/>
                </a:cubicBezTo>
                <a:cubicBezTo>
                  <a:pt x="129" y="130"/>
                  <a:pt x="136" y="117"/>
                  <a:pt x="136" y="117"/>
                </a:cubicBezTo>
                <a:cubicBezTo>
                  <a:pt x="136" y="117"/>
                  <a:pt x="137" y="115"/>
                  <a:pt x="137" y="117"/>
                </a:cubicBezTo>
                <a:cubicBezTo>
                  <a:pt x="138" y="119"/>
                  <a:pt x="138" y="121"/>
                  <a:pt x="139" y="122"/>
                </a:cubicBezTo>
                <a:cubicBezTo>
                  <a:pt x="141" y="124"/>
                  <a:pt x="141" y="124"/>
                  <a:pt x="142" y="125"/>
                </a:cubicBezTo>
                <a:cubicBezTo>
                  <a:pt x="142" y="126"/>
                  <a:pt x="143" y="128"/>
                  <a:pt x="142" y="128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5000"/>
              </a:prstClr>
            </a:outerShdw>
          </a:effectLst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id-ID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18" name="Freeform 9">
            <a:extLst>
              <a:ext uri="{FF2B5EF4-FFF2-40B4-BE49-F238E27FC236}">
                <a16:creationId xmlns:a16="http://schemas.microsoft.com/office/drawing/2014/main" id="{C5234659-408C-41BD-B6F3-0A3D14F0D6BF}"/>
              </a:ext>
            </a:extLst>
          </p:cNvPr>
          <p:cNvSpPr>
            <a:spLocks noChangeAspect="1"/>
          </p:cNvSpPr>
          <p:nvPr/>
        </p:nvSpPr>
        <p:spPr bwMode="auto">
          <a:xfrm>
            <a:off x="11069639" y="3843338"/>
            <a:ext cx="668337" cy="2768600"/>
          </a:xfrm>
          <a:custGeom>
            <a:avLst/>
            <a:gdLst>
              <a:gd name="T0" fmla="*/ 563 w 563"/>
              <a:gd name="T1" fmla="*/ 1247 h 2332"/>
              <a:gd name="T2" fmla="*/ 519 w 563"/>
              <a:gd name="T3" fmla="*/ 943 h 2332"/>
              <a:gd name="T4" fmla="*/ 519 w 563"/>
              <a:gd name="T5" fmla="*/ 723 h 2332"/>
              <a:gd name="T6" fmla="*/ 519 w 563"/>
              <a:gd name="T7" fmla="*/ 602 h 2332"/>
              <a:gd name="T8" fmla="*/ 475 w 563"/>
              <a:gd name="T9" fmla="*/ 404 h 2332"/>
              <a:gd name="T10" fmla="*/ 373 w 563"/>
              <a:gd name="T11" fmla="*/ 319 h 2332"/>
              <a:gd name="T12" fmla="*/ 351 w 563"/>
              <a:gd name="T13" fmla="*/ 283 h 2332"/>
              <a:gd name="T14" fmla="*/ 322 w 563"/>
              <a:gd name="T15" fmla="*/ 255 h 2332"/>
              <a:gd name="T16" fmla="*/ 307 w 563"/>
              <a:gd name="T17" fmla="*/ 262 h 2332"/>
              <a:gd name="T18" fmla="*/ 293 w 563"/>
              <a:gd name="T19" fmla="*/ 227 h 2332"/>
              <a:gd name="T20" fmla="*/ 293 w 563"/>
              <a:gd name="T21" fmla="*/ 191 h 2332"/>
              <a:gd name="T22" fmla="*/ 271 w 563"/>
              <a:gd name="T23" fmla="*/ 85 h 2332"/>
              <a:gd name="T24" fmla="*/ 190 w 563"/>
              <a:gd name="T25" fmla="*/ 14 h 2332"/>
              <a:gd name="T26" fmla="*/ 95 w 563"/>
              <a:gd name="T27" fmla="*/ 14 h 2332"/>
              <a:gd name="T28" fmla="*/ 30 w 563"/>
              <a:gd name="T29" fmla="*/ 71 h 2332"/>
              <a:gd name="T30" fmla="*/ 15 w 563"/>
              <a:gd name="T31" fmla="*/ 149 h 2332"/>
              <a:gd name="T32" fmla="*/ 30 w 563"/>
              <a:gd name="T33" fmla="*/ 198 h 2332"/>
              <a:gd name="T34" fmla="*/ 37 w 563"/>
              <a:gd name="T35" fmla="*/ 234 h 2332"/>
              <a:gd name="T36" fmla="*/ 51 w 563"/>
              <a:gd name="T37" fmla="*/ 248 h 2332"/>
              <a:gd name="T38" fmla="*/ 73 w 563"/>
              <a:gd name="T39" fmla="*/ 291 h 2332"/>
              <a:gd name="T40" fmla="*/ 103 w 563"/>
              <a:gd name="T41" fmla="*/ 333 h 2332"/>
              <a:gd name="T42" fmla="*/ 139 w 563"/>
              <a:gd name="T43" fmla="*/ 361 h 2332"/>
              <a:gd name="T44" fmla="*/ 190 w 563"/>
              <a:gd name="T45" fmla="*/ 361 h 2332"/>
              <a:gd name="T46" fmla="*/ 183 w 563"/>
              <a:gd name="T47" fmla="*/ 376 h 2332"/>
              <a:gd name="T48" fmla="*/ 183 w 563"/>
              <a:gd name="T49" fmla="*/ 383 h 2332"/>
              <a:gd name="T50" fmla="*/ 176 w 563"/>
              <a:gd name="T51" fmla="*/ 404 h 2332"/>
              <a:gd name="T52" fmla="*/ 176 w 563"/>
              <a:gd name="T53" fmla="*/ 411 h 2332"/>
              <a:gd name="T54" fmla="*/ 161 w 563"/>
              <a:gd name="T55" fmla="*/ 454 h 2332"/>
              <a:gd name="T56" fmla="*/ 103 w 563"/>
              <a:gd name="T57" fmla="*/ 702 h 2332"/>
              <a:gd name="T58" fmla="*/ 73 w 563"/>
              <a:gd name="T59" fmla="*/ 857 h 2332"/>
              <a:gd name="T60" fmla="*/ 51 w 563"/>
              <a:gd name="T61" fmla="*/ 971 h 2332"/>
              <a:gd name="T62" fmla="*/ 51 w 563"/>
              <a:gd name="T63" fmla="*/ 1013 h 2332"/>
              <a:gd name="T64" fmla="*/ 44 w 563"/>
              <a:gd name="T65" fmla="*/ 1233 h 2332"/>
              <a:gd name="T66" fmla="*/ 44 w 563"/>
              <a:gd name="T67" fmla="*/ 1304 h 2332"/>
              <a:gd name="T68" fmla="*/ 132 w 563"/>
              <a:gd name="T69" fmla="*/ 1318 h 2332"/>
              <a:gd name="T70" fmla="*/ 139 w 563"/>
              <a:gd name="T71" fmla="*/ 1318 h 2332"/>
              <a:gd name="T72" fmla="*/ 168 w 563"/>
              <a:gd name="T73" fmla="*/ 1672 h 2332"/>
              <a:gd name="T74" fmla="*/ 263 w 563"/>
              <a:gd name="T75" fmla="*/ 2062 h 2332"/>
              <a:gd name="T76" fmla="*/ 307 w 563"/>
              <a:gd name="T77" fmla="*/ 2154 h 2332"/>
              <a:gd name="T78" fmla="*/ 285 w 563"/>
              <a:gd name="T79" fmla="*/ 2197 h 2332"/>
              <a:gd name="T80" fmla="*/ 205 w 563"/>
              <a:gd name="T81" fmla="*/ 2239 h 2332"/>
              <a:gd name="T82" fmla="*/ 139 w 563"/>
              <a:gd name="T83" fmla="*/ 2261 h 2332"/>
              <a:gd name="T84" fmla="*/ 168 w 563"/>
              <a:gd name="T85" fmla="*/ 2289 h 2332"/>
              <a:gd name="T86" fmla="*/ 154 w 563"/>
              <a:gd name="T87" fmla="*/ 2303 h 2332"/>
              <a:gd name="T88" fmla="*/ 271 w 563"/>
              <a:gd name="T89" fmla="*/ 2332 h 2332"/>
              <a:gd name="T90" fmla="*/ 402 w 563"/>
              <a:gd name="T91" fmla="*/ 2310 h 2332"/>
              <a:gd name="T92" fmla="*/ 483 w 563"/>
              <a:gd name="T93" fmla="*/ 2317 h 2332"/>
              <a:gd name="T94" fmla="*/ 527 w 563"/>
              <a:gd name="T95" fmla="*/ 2239 h 2332"/>
              <a:gd name="T96" fmla="*/ 527 w 563"/>
              <a:gd name="T97" fmla="*/ 2133 h 2332"/>
              <a:gd name="T98" fmla="*/ 497 w 563"/>
              <a:gd name="T99" fmla="*/ 1991 h 2332"/>
              <a:gd name="T100" fmla="*/ 490 w 563"/>
              <a:gd name="T101" fmla="*/ 1750 h 2332"/>
              <a:gd name="T102" fmla="*/ 475 w 563"/>
              <a:gd name="T103" fmla="*/ 1488 h 2332"/>
              <a:gd name="T104" fmla="*/ 490 w 563"/>
              <a:gd name="T105" fmla="*/ 1283 h 2332"/>
              <a:gd name="T106" fmla="*/ 519 w 563"/>
              <a:gd name="T107" fmla="*/ 1247 h 23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563" h="2332">
                <a:moveTo>
                  <a:pt x="519" y="1247"/>
                </a:moveTo>
                <a:lnTo>
                  <a:pt x="556" y="1247"/>
                </a:lnTo>
                <a:lnTo>
                  <a:pt x="563" y="1247"/>
                </a:lnTo>
                <a:lnTo>
                  <a:pt x="548" y="1183"/>
                </a:lnTo>
                <a:lnTo>
                  <a:pt x="534" y="1070"/>
                </a:lnTo>
                <a:lnTo>
                  <a:pt x="519" y="943"/>
                </a:lnTo>
                <a:lnTo>
                  <a:pt x="512" y="843"/>
                </a:lnTo>
                <a:lnTo>
                  <a:pt x="512" y="751"/>
                </a:lnTo>
                <a:lnTo>
                  <a:pt x="519" y="723"/>
                </a:lnTo>
                <a:lnTo>
                  <a:pt x="512" y="645"/>
                </a:lnTo>
                <a:lnTo>
                  <a:pt x="519" y="624"/>
                </a:lnTo>
                <a:lnTo>
                  <a:pt x="519" y="602"/>
                </a:lnTo>
                <a:lnTo>
                  <a:pt x="519" y="553"/>
                </a:lnTo>
                <a:lnTo>
                  <a:pt x="505" y="482"/>
                </a:lnTo>
                <a:lnTo>
                  <a:pt x="475" y="404"/>
                </a:lnTo>
                <a:lnTo>
                  <a:pt x="453" y="368"/>
                </a:lnTo>
                <a:lnTo>
                  <a:pt x="402" y="333"/>
                </a:lnTo>
                <a:lnTo>
                  <a:pt x="373" y="319"/>
                </a:lnTo>
                <a:lnTo>
                  <a:pt x="358" y="305"/>
                </a:lnTo>
                <a:lnTo>
                  <a:pt x="351" y="291"/>
                </a:lnTo>
                <a:lnTo>
                  <a:pt x="351" y="283"/>
                </a:lnTo>
                <a:lnTo>
                  <a:pt x="344" y="276"/>
                </a:lnTo>
                <a:lnTo>
                  <a:pt x="344" y="276"/>
                </a:lnTo>
                <a:lnTo>
                  <a:pt x="322" y="255"/>
                </a:lnTo>
                <a:lnTo>
                  <a:pt x="307" y="255"/>
                </a:lnTo>
                <a:lnTo>
                  <a:pt x="307" y="262"/>
                </a:lnTo>
                <a:lnTo>
                  <a:pt x="307" y="262"/>
                </a:lnTo>
                <a:lnTo>
                  <a:pt x="300" y="241"/>
                </a:lnTo>
                <a:lnTo>
                  <a:pt x="293" y="234"/>
                </a:lnTo>
                <a:lnTo>
                  <a:pt x="293" y="227"/>
                </a:lnTo>
                <a:lnTo>
                  <a:pt x="293" y="234"/>
                </a:lnTo>
                <a:lnTo>
                  <a:pt x="293" y="220"/>
                </a:lnTo>
                <a:lnTo>
                  <a:pt x="293" y="191"/>
                </a:lnTo>
                <a:lnTo>
                  <a:pt x="293" y="142"/>
                </a:lnTo>
                <a:lnTo>
                  <a:pt x="285" y="113"/>
                </a:lnTo>
                <a:lnTo>
                  <a:pt x="271" y="85"/>
                </a:lnTo>
                <a:lnTo>
                  <a:pt x="249" y="64"/>
                </a:lnTo>
                <a:lnTo>
                  <a:pt x="220" y="28"/>
                </a:lnTo>
                <a:lnTo>
                  <a:pt x="190" y="14"/>
                </a:lnTo>
                <a:lnTo>
                  <a:pt x="154" y="0"/>
                </a:lnTo>
                <a:lnTo>
                  <a:pt x="117" y="7"/>
                </a:lnTo>
                <a:lnTo>
                  <a:pt x="95" y="14"/>
                </a:lnTo>
                <a:lnTo>
                  <a:pt x="73" y="28"/>
                </a:lnTo>
                <a:lnTo>
                  <a:pt x="44" y="43"/>
                </a:lnTo>
                <a:lnTo>
                  <a:pt x="30" y="71"/>
                </a:lnTo>
                <a:lnTo>
                  <a:pt x="8" y="106"/>
                </a:lnTo>
                <a:lnTo>
                  <a:pt x="0" y="128"/>
                </a:lnTo>
                <a:lnTo>
                  <a:pt x="15" y="149"/>
                </a:lnTo>
                <a:lnTo>
                  <a:pt x="15" y="156"/>
                </a:lnTo>
                <a:lnTo>
                  <a:pt x="22" y="184"/>
                </a:lnTo>
                <a:lnTo>
                  <a:pt x="30" y="198"/>
                </a:lnTo>
                <a:lnTo>
                  <a:pt x="30" y="213"/>
                </a:lnTo>
                <a:lnTo>
                  <a:pt x="30" y="227"/>
                </a:lnTo>
                <a:lnTo>
                  <a:pt x="37" y="234"/>
                </a:lnTo>
                <a:lnTo>
                  <a:pt x="37" y="234"/>
                </a:lnTo>
                <a:lnTo>
                  <a:pt x="44" y="248"/>
                </a:lnTo>
                <a:lnTo>
                  <a:pt x="51" y="248"/>
                </a:lnTo>
                <a:lnTo>
                  <a:pt x="51" y="269"/>
                </a:lnTo>
                <a:lnTo>
                  <a:pt x="59" y="276"/>
                </a:lnTo>
                <a:lnTo>
                  <a:pt x="73" y="291"/>
                </a:lnTo>
                <a:lnTo>
                  <a:pt x="88" y="305"/>
                </a:lnTo>
                <a:lnTo>
                  <a:pt x="95" y="319"/>
                </a:lnTo>
                <a:lnTo>
                  <a:pt x="103" y="333"/>
                </a:lnTo>
                <a:lnTo>
                  <a:pt x="117" y="333"/>
                </a:lnTo>
                <a:lnTo>
                  <a:pt x="125" y="354"/>
                </a:lnTo>
                <a:lnTo>
                  <a:pt x="139" y="361"/>
                </a:lnTo>
                <a:lnTo>
                  <a:pt x="161" y="361"/>
                </a:lnTo>
                <a:lnTo>
                  <a:pt x="183" y="354"/>
                </a:lnTo>
                <a:lnTo>
                  <a:pt x="190" y="361"/>
                </a:lnTo>
                <a:lnTo>
                  <a:pt x="190" y="361"/>
                </a:lnTo>
                <a:lnTo>
                  <a:pt x="190" y="361"/>
                </a:lnTo>
                <a:lnTo>
                  <a:pt x="183" y="376"/>
                </a:lnTo>
                <a:lnTo>
                  <a:pt x="176" y="390"/>
                </a:lnTo>
                <a:lnTo>
                  <a:pt x="176" y="404"/>
                </a:lnTo>
                <a:lnTo>
                  <a:pt x="183" y="383"/>
                </a:lnTo>
                <a:lnTo>
                  <a:pt x="183" y="383"/>
                </a:lnTo>
                <a:lnTo>
                  <a:pt x="183" y="383"/>
                </a:lnTo>
                <a:lnTo>
                  <a:pt x="176" y="404"/>
                </a:lnTo>
                <a:lnTo>
                  <a:pt x="176" y="404"/>
                </a:lnTo>
                <a:lnTo>
                  <a:pt x="176" y="404"/>
                </a:lnTo>
                <a:lnTo>
                  <a:pt x="176" y="411"/>
                </a:lnTo>
                <a:lnTo>
                  <a:pt x="168" y="439"/>
                </a:lnTo>
                <a:lnTo>
                  <a:pt x="168" y="446"/>
                </a:lnTo>
                <a:lnTo>
                  <a:pt x="161" y="454"/>
                </a:lnTo>
                <a:lnTo>
                  <a:pt x="139" y="517"/>
                </a:lnTo>
                <a:lnTo>
                  <a:pt x="125" y="595"/>
                </a:lnTo>
                <a:lnTo>
                  <a:pt x="103" y="702"/>
                </a:lnTo>
                <a:lnTo>
                  <a:pt x="95" y="744"/>
                </a:lnTo>
                <a:lnTo>
                  <a:pt x="103" y="716"/>
                </a:lnTo>
                <a:lnTo>
                  <a:pt x="73" y="857"/>
                </a:lnTo>
                <a:lnTo>
                  <a:pt x="59" y="921"/>
                </a:lnTo>
                <a:lnTo>
                  <a:pt x="51" y="964"/>
                </a:lnTo>
                <a:lnTo>
                  <a:pt x="51" y="971"/>
                </a:lnTo>
                <a:lnTo>
                  <a:pt x="51" y="978"/>
                </a:lnTo>
                <a:lnTo>
                  <a:pt x="51" y="971"/>
                </a:lnTo>
                <a:lnTo>
                  <a:pt x="51" y="1013"/>
                </a:lnTo>
                <a:lnTo>
                  <a:pt x="59" y="1063"/>
                </a:lnTo>
                <a:lnTo>
                  <a:pt x="51" y="1155"/>
                </a:lnTo>
                <a:lnTo>
                  <a:pt x="44" y="1233"/>
                </a:lnTo>
                <a:lnTo>
                  <a:pt x="37" y="1304"/>
                </a:lnTo>
                <a:lnTo>
                  <a:pt x="37" y="1304"/>
                </a:lnTo>
                <a:lnTo>
                  <a:pt x="44" y="1304"/>
                </a:lnTo>
                <a:lnTo>
                  <a:pt x="59" y="1311"/>
                </a:lnTo>
                <a:lnTo>
                  <a:pt x="88" y="1318"/>
                </a:lnTo>
                <a:lnTo>
                  <a:pt x="132" y="1318"/>
                </a:lnTo>
                <a:lnTo>
                  <a:pt x="256" y="1318"/>
                </a:lnTo>
                <a:lnTo>
                  <a:pt x="256" y="1318"/>
                </a:lnTo>
                <a:lnTo>
                  <a:pt x="139" y="1318"/>
                </a:lnTo>
                <a:lnTo>
                  <a:pt x="132" y="1361"/>
                </a:lnTo>
                <a:lnTo>
                  <a:pt x="154" y="1502"/>
                </a:lnTo>
                <a:lnTo>
                  <a:pt x="168" y="1672"/>
                </a:lnTo>
                <a:lnTo>
                  <a:pt x="198" y="1807"/>
                </a:lnTo>
                <a:lnTo>
                  <a:pt x="212" y="1913"/>
                </a:lnTo>
                <a:lnTo>
                  <a:pt x="263" y="2062"/>
                </a:lnTo>
                <a:lnTo>
                  <a:pt x="293" y="2126"/>
                </a:lnTo>
                <a:lnTo>
                  <a:pt x="307" y="2133"/>
                </a:lnTo>
                <a:lnTo>
                  <a:pt x="307" y="2154"/>
                </a:lnTo>
                <a:lnTo>
                  <a:pt x="293" y="2183"/>
                </a:lnTo>
                <a:lnTo>
                  <a:pt x="300" y="2190"/>
                </a:lnTo>
                <a:lnTo>
                  <a:pt x="285" y="2197"/>
                </a:lnTo>
                <a:lnTo>
                  <a:pt x="256" y="2225"/>
                </a:lnTo>
                <a:lnTo>
                  <a:pt x="227" y="2239"/>
                </a:lnTo>
                <a:lnTo>
                  <a:pt x="205" y="2239"/>
                </a:lnTo>
                <a:lnTo>
                  <a:pt x="168" y="2239"/>
                </a:lnTo>
                <a:lnTo>
                  <a:pt x="154" y="2254"/>
                </a:lnTo>
                <a:lnTo>
                  <a:pt x="139" y="2261"/>
                </a:lnTo>
                <a:lnTo>
                  <a:pt x="139" y="2268"/>
                </a:lnTo>
                <a:lnTo>
                  <a:pt x="139" y="2275"/>
                </a:lnTo>
                <a:lnTo>
                  <a:pt x="168" y="2289"/>
                </a:lnTo>
                <a:lnTo>
                  <a:pt x="161" y="2296"/>
                </a:lnTo>
                <a:lnTo>
                  <a:pt x="161" y="2296"/>
                </a:lnTo>
                <a:lnTo>
                  <a:pt x="154" y="2303"/>
                </a:lnTo>
                <a:lnTo>
                  <a:pt x="154" y="2317"/>
                </a:lnTo>
                <a:lnTo>
                  <a:pt x="190" y="2324"/>
                </a:lnTo>
                <a:lnTo>
                  <a:pt x="271" y="2332"/>
                </a:lnTo>
                <a:lnTo>
                  <a:pt x="358" y="2332"/>
                </a:lnTo>
                <a:lnTo>
                  <a:pt x="388" y="2317"/>
                </a:lnTo>
                <a:lnTo>
                  <a:pt x="402" y="2310"/>
                </a:lnTo>
                <a:lnTo>
                  <a:pt x="417" y="2317"/>
                </a:lnTo>
                <a:lnTo>
                  <a:pt x="432" y="2324"/>
                </a:lnTo>
                <a:lnTo>
                  <a:pt x="483" y="2317"/>
                </a:lnTo>
                <a:lnTo>
                  <a:pt x="505" y="2303"/>
                </a:lnTo>
                <a:lnTo>
                  <a:pt x="519" y="2254"/>
                </a:lnTo>
                <a:lnTo>
                  <a:pt x="527" y="2239"/>
                </a:lnTo>
                <a:lnTo>
                  <a:pt x="527" y="2239"/>
                </a:lnTo>
                <a:lnTo>
                  <a:pt x="527" y="2190"/>
                </a:lnTo>
                <a:lnTo>
                  <a:pt x="527" y="2133"/>
                </a:lnTo>
                <a:lnTo>
                  <a:pt x="512" y="2084"/>
                </a:lnTo>
                <a:lnTo>
                  <a:pt x="519" y="2062"/>
                </a:lnTo>
                <a:lnTo>
                  <a:pt x="497" y="1991"/>
                </a:lnTo>
                <a:lnTo>
                  <a:pt x="512" y="1935"/>
                </a:lnTo>
                <a:lnTo>
                  <a:pt x="497" y="1821"/>
                </a:lnTo>
                <a:lnTo>
                  <a:pt x="490" y="1750"/>
                </a:lnTo>
                <a:lnTo>
                  <a:pt x="483" y="1694"/>
                </a:lnTo>
                <a:lnTo>
                  <a:pt x="475" y="1552"/>
                </a:lnTo>
                <a:lnTo>
                  <a:pt x="475" y="1488"/>
                </a:lnTo>
                <a:lnTo>
                  <a:pt x="490" y="1424"/>
                </a:lnTo>
                <a:lnTo>
                  <a:pt x="490" y="1318"/>
                </a:lnTo>
                <a:lnTo>
                  <a:pt x="490" y="1283"/>
                </a:lnTo>
                <a:lnTo>
                  <a:pt x="439" y="1304"/>
                </a:lnTo>
                <a:lnTo>
                  <a:pt x="519" y="1276"/>
                </a:lnTo>
                <a:lnTo>
                  <a:pt x="519" y="1247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5000"/>
              </a:prstClr>
            </a:outerShdw>
          </a:effectLst>
        </p:spPr>
        <p:txBody>
          <a:bodyPr lIns="68580" tIns="34290" rIns="68580" bIns="34290"/>
          <a:lstStyle/>
          <a:p>
            <a:pPr algn="ctr" defTabSz="412750" hangingPunct="0">
              <a:defRPr/>
            </a:pPr>
            <a:endParaRPr lang="id-ID" sz="1013" kern="0">
              <a:solidFill>
                <a:srgbClr val="525455"/>
              </a:solidFill>
              <a:latin typeface="Helvetica Neue Medium"/>
              <a:sym typeface="Helvetica Neue Medium"/>
            </a:endParaRPr>
          </a:p>
        </p:txBody>
      </p:sp>
      <p:sp>
        <p:nvSpPr>
          <p:cNvPr id="26640" name="Content Placeholder 2">
            <a:extLst>
              <a:ext uri="{FF2B5EF4-FFF2-40B4-BE49-F238E27FC236}">
                <a16:creationId xmlns:a16="http://schemas.microsoft.com/office/drawing/2014/main" id="{0AEC7F95-5BCB-433C-9DD5-DA8B5D7AC8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8189" y="704024"/>
            <a:ext cx="4409270" cy="1526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Open Sans" panose="020B0606030504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Open Sans" panose="020B0606030504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Open Sans" panose="020B0606030504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9pPr>
          </a:lstStyle>
          <a:p>
            <a:pPr marL="342900" indent="-342900" algn="just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/>
                <a:sym typeface="Helvetica Neue Medium"/>
              </a:rPr>
              <a:t>A strong willingness to learn.</a:t>
            </a:r>
            <a:endParaRPr lang="en-US" altLang="en-US" sz="2000" kern="0">
              <a:solidFill>
                <a:srgbClr val="E8E9DF"/>
              </a:solidFill>
              <a:latin typeface="The Hand Black"/>
            </a:endParaRPr>
          </a:p>
          <a:p>
            <a:pPr marL="342900" indent="-342900" algn="just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/>
              </a:rPr>
              <a:t>Interest in the investigation field and great attention to details.</a:t>
            </a:r>
          </a:p>
          <a:p>
            <a:pPr marL="342900" indent="-342900" algn="just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/>
              </a:rPr>
              <a:t>Driven by the desire to be the best.</a:t>
            </a:r>
            <a:endParaRPr lang="en-US" altLang="en-US" sz="2000" kern="0">
              <a:solidFill>
                <a:srgbClr val="E8E9DF"/>
              </a:solidFill>
              <a:latin typeface="The Hand Black" panose="03070902030502020204" pitchFamily="66" charset="0"/>
            </a:endParaRPr>
          </a:p>
        </p:txBody>
      </p:sp>
      <p:sp>
        <p:nvSpPr>
          <p:cNvPr id="20" name="Title 7">
            <a:extLst>
              <a:ext uri="{FF2B5EF4-FFF2-40B4-BE49-F238E27FC236}">
                <a16:creationId xmlns:a16="http://schemas.microsoft.com/office/drawing/2014/main" id="{5FDAF0AC-B55E-43CC-B339-B55F9C4F972A}"/>
              </a:ext>
            </a:extLst>
          </p:cNvPr>
          <p:cNvSpPr txBox="1">
            <a:spLocks/>
          </p:cNvSpPr>
          <p:nvPr/>
        </p:nvSpPr>
        <p:spPr>
          <a:xfrm>
            <a:off x="2008189" y="447675"/>
            <a:ext cx="2135187" cy="50323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Nevis" panose="02000800000000000000" pitchFamily="2" charset="0"/>
                <a:ea typeface="+mj-ea"/>
                <a:cs typeface="+mj-cs"/>
              </a:defRPr>
            </a:lvl1pPr>
          </a:lstStyle>
          <a:p>
            <a:pPr defTabSz="457200">
              <a:defRPr/>
            </a:pPr>
            <a:r>
              <a:rPr lang="en-US" sz="2400" b="1">
                <a:solidFill>
                  <a:srgbClr val="E8E9DF"/>
                </a:solidFill>
                <a:latin typeface="The Serif Hand Black" panose="03070902030502020204" pitchFamily="66" charset="0"/>
                <a:sym typeface="Helvetica Neue Medium"/>
              </a:rPr>
              <a:t>Strength</a:t>
            </a:r>
            <a:endParaRPr lang="id-ID" sz="2400" b="1">
              <a:solidFill>
                <a:srgbClr val="E8E9DF"/>
              </a:solidFill>
              <a:latin typeface="The Serif Hand Black" panose="03070902030502020204" pitchFamily="66" charset="0"/>
              <a:sym typeface="Helvetica Neue Medium"/>
            </a:endParaRPr>
          </a:p>
        </p:txBody>
      </p:sp>
      <p:sp>
        <p:nvSpPr>
          <p:cNvPr id="26642" name="Content Placeholder 2">
            <a:extLst>
              <a:ext uri="{FF2B5EF4-FFF2-40B4-BE49-F238E27FC236}">
                <a16:creationId xmlns:a16="http://schemas.microsoft.com/office/drawing/2014/main" id="{40DC360A-F191-4169-8B41-361CA91780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37426" y="838200"/>
            <a:ext cx="2944813" cy="1526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Open Sans" panose="020B0606030504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Open Sans" panose="020B0606030504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Open Sans" panose="020B0606030504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9pPr>
          </a:lstStyle>
          <a:p>
            <a:pPr marL="342900" indent="-342900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/>
                <a:sym typeface="Helvetica Neue Medium"/>
              </a:rPr>
              <a:t>Living in a big metropolis.</a:t>
            </a:r>
          </a:p>
          <a:p>
            <a:pPr marL="342900" indent="-342900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GB" altLang="en-US" sz="2000" kern="0">
                <a:solidFill>
                  <a:srgbClr val="E8E9DF"/>
                </a:solidFill>
                <a:latin typeface="The Hand Black" panose="03070902030502020204" pitchFamily="66" charset="0"/>
                <a:sym typeface="Helvetica Neue Medium"/>
              </a:rPr>
              <a:t>The development of new technologies.</a:t>
            </a:r>
          </a:p>
          <a:p>
            <a:pPr marL="342900" indent="-342900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GB" altLang="en-US" sz="2000" kern="0">
                <a:solidFill>
                  <a:srgbClr val="E8E9DF"/>
                </a:solidFill>
                <a:latin typeface="The Hand Black"/>
                <a:sym typeface="Helvetica Neue Medium"/>
              </a:rPr>
              <a:t>Natural population growth.</a:t>
            </a:r>
            <a:endParaRPr lang="id-ID" altLang="en-US" sz="2000" kern="0">
              <a:solidFill>
                <a:srgbClr val="E8E9DF"/>
              </a:solidFill>
              <a:latin typeface="The Hand Black"/>
              <a:sym typeface="Helvetica Neue Medium"/>
            </a:endParaRPr>
          </a:p>
        </p:txBody>
      </p:sp>
      <p:sp>
        <p:nvSpPr>
          <p:cNvPr id="22" name="Title 7">
            <a:extLst>
              <a:ext uri="{FF2B5EF4-FFF2-40B4-BE49-F238E27FC236}">
                <a16:creationId xmlns:a16="http://schemas.microsoft.com/office/drawing/2014/main" id="{3A4E27BB-8030-47CD-89FE-C73B96EA7FD3}"/>
              </a:ext>
            </a:extLst>
          </p:cNvPr>
          <p:cNvSpPr txBox="1">
            <a:spLocks/>
          </p:cNvSpPr>
          <p:nvPr/>
        </p:nvSpPr>
        <p:spPr>
          <a:xfrm>
            <a:off x="8145464" y="560389"/>
            <a:ext cx="2136775" cy="50323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Nevis" panose="02000800000000000000" pitchFamily="2" charset="0"/>
                <a:ea typeface="+mj-ea"/>
                <a:cs typeface="+mj-cs"/>
              </a:defRPr>
            </a:lvl1pPr>
          </a:lstStyle>
          <a:p>
            <a:pPr algn="r" defTabSz="457200">
              <a:defRPr/>
            </a:pPr>
            <a:r>
              <a:rPr lang="en-US" sz="2400" b="1">
                <a:solidFill>
                  <a:srgbClr val="E8E9DF"/>
                </a:solidFill>
                <a:latin typeface="The Serif Hand Black" panose="03070902030502020204" pitchFamily="66" charset="0"/>
                <a:sym typeface="Helvetica Neue Medium"/>
              </a:rPr>
              <a:t>Opportunity</a:t>
            </a:r>
            <a:endParaRPr lang="id-ID" sz="2400" b="1">
              <a:solidFill>
                <a:srgbClr val="E8E9DF"/>
              </a:solidFill>
              <a:latin typeface="The Serif Hand Black" panose="03070902030502020204" pitchFamily="66" charset="0"/>
              <a:sym typeface="Helvetica Neue Medium"/>
            </a:endParaRPr>
          </a:p>
        </p:txBody>
      </p:sp>
      <p:sp>
        <p:nvSpPr>
          <p:cNvPr id="26644" name="Content Placeholder 2">
            <a:extLst>
              <a:ext uri="{FF2B5EF4-FFF2-40B4-BE49-F238E27FC236}">
                <a16:creationId xmlns:a16="http://schemas.microsoft.com/office/drawing/2014/main" id="{40ACDE94-65ED-40FD-8E1C-2C2E5ED054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59563" y="5078414"/>
            <a:ext cx="3790950" cy="1526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 anchor="t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Open Sans" panose="020B0606030504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Open Sans" panose="020B0606030504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Open Sans" panose="020B0606030504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9pPr>
          </a:lstStyle>
          <a:p>
            <a:pPr marL="342900" indent="-342900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GB" altLang="en-US" sz="2000" kern="0">
                <a:solidFill>
                  <a:srgbClr val="E8E9DF"/>
                </a:solidFill>
                <a:latin typeface="The Hand Black" panose="03070902030502020204" pitchFamily="66" charset="0"/>
                <a:sym typeface="Helvetica Neue Medium"/>
              </a:rPr>
              <a:t>Prices charged may not look justified.</a:t>
            </a:r>
          </a:p>
          <a:p>
            <a:pPr marL="342900" indent="-342900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GB" altLang="en-US" sz="2000" kern="0">
                <a:solidFill>
                  <a:srgbClr val="E8E9DF"/>
                </a:solidFill>
                <a:latin typeface="The Hand Black" panose="03070902030502020204" pitchFamily="66" charset="0"/>
                <a:sym typeface="Helvetica Neue Medium"/>
              </a:rPr>
              <a:t>High job stress can lead to low employee’s morale.</a:t>
            </a:r>
          </a:p>
          <a:p>
            <a:pPr marL="342900" indent="-342900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GB" altLang="en-US" sz="2000" kern="0">
                <a:solidFill>
                  <a:srgbClr val="E8E9DF"/>
                </a:solidFill>
                <a:latin typeface="The Hand Black"/>
                <a:sym typeface="Helvetica Neue Medium"/>
              </a:rPr>
              <a:t>Poor customer service can affect business’s growth.</a:t>
            </a:r>
            <a:endParaRPr lang="id-ID" altLang="en-US" sz="2000" kern="0">
              <a:solidFill>
                <a:srgbClr val="E8E9DF"/>
              </a:solidFill>
              <a:latin typeface="The Hand Black"/>
              <a:sym typeface="Helvetica Neue Medium"/>
            </a:endParaRPr>
          </a:p>
        </p:txBody>
      </p:sp>
      <p:sp>
        <p:nvSpPr>
          <p:cNvPr id="24" name="Title 7">
            <a:extLst>
              <a:ext uri="{FF2B5EF4-FFF2-40B4-BE49-F238E27FC236}">
                <a16:creationId xmlns:a16="http://schemas.microsoft.com/office/drawing/2014/main" id="{9A102FC0-2EE7-426E-9CAF-F0E7D2346C75}"/>
              </a:ext>
            </a:extLst>
          </p:cNvPr>
          <p:cNvSpPr txBox="1">
            <a:spLocks/>
          </p:cNvSpPr>
          <p:nvPr/>
        </p:nvSpPr>
        <p:spPr>
          <a:xfrm>
            <a:off x="8313739" y="4800601"/>
            <a:ext cx="2136775" cy="5048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Nevis" panose="02000800000000000000" pitchFamily="2" charset="0"/>
                <a:ea typeface="+mj-ea"/>
                <a:cs typeface="+mj-cs"/>
              </a:defRPr>
            </a:lvl1pPr>
          </a:lstStyle>
          <a:p>
            <a:pPr algn="r" defTabSz="457200">
              <a:defRPr/>
            </a:pPr>
            <a:r>
              <a:rPr lang="en-US" sz="2400" b="1">
                <a:solidFill>
                  <a:srgbClr val="E8E9DF"/>
                </a:solidFill>
                <a:latin typeface="The Serif Hand Black" panose="03070902030502020204" pitchFamily="66" charset="0"/>
                <a:sym typeface="Helvetica Neue Medium"/>
              </a:rPr>
              <a:t>Weakness</a:t>
            </a:r>
            <a:endParaRPr lang="id-ID" sz="2400" b="1">
              <a:solidFill>
                <a:srgbClr val="E8E9DF"/>
              </a:solidFill>
              <a:latin typeface="The Serif Hand Black" panose="03070902030502020204" pitchFamily="66" charset="0"/>
              <a:sym typeface="Helvetica Neue Medium"/>
            </a:endParaRPr>
          </a:p>
        </p:txBody>
      </p:sp>
      <p:sp>
        <p:nvSpPr>
          <p:cNvPr id="26646" name="Content Placeholder 2">
            <a:extLst>
              <a:ext uri="{FF2B5EF4-FFF2-40B4-BE49-F238E27FC236}">
                <a16:creationId xmlns:a16="http://schemas.microsoft.com/office/drawing/2014/main" id="{2FC71655-0E54-4F46-8F85-4DC7646BA1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1050" y="4540250"/>
            <a:ext cx="2922588" cy="19885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Open Sans" panose="020B0606030504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Open Sans" panose="020B0606030504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Open Sans" panose="020B0606030504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Open Sans" panose="020B0606030504020204" pitchFamily="34" charset="0"/>
              </a:defRPr>
            </a:lvl9pPr>
          </a:lstStyle>
          <a:p>
            <a:pPr marL="342900" indent="-342900" algn="just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 panose="03070902030502020204" pitchFamily="66" charset="0"/>
                <a:sym typeface="Helvetica Neue Medium"/>
              </a:rPr>
              <a:t>The increasing number of competitors.</a:t>
            </a:r>
          </a:p>
          <a:p>
            <a:pPr marL="342900" indent="-342900" algn="just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 panose="03070902030502020204" pitchFamily="66" charset="0"/>
                <a:sym typeface="Helvetica Neue Medium"/>
              </a:rPr>
              <a:t>The deteriorating economic conditions.</a:t>
            </a:r>
          </a:p>
          <a:p>
            <a:pPr marL="342900" indent="-342900" algn="just" defTabSz="412750">
              <a:lnSpc>
                <a:spcPct val="150000"/>
              </a:lnSpc>
              <a:spcBef>
                <a:spcPct val="20000"/>
              </a:spcBef>
              <a:buFont typeface="Courier New" panose="02070309020205020404" pitchFamily="49" charset="0"/>
              <a:buChar char="o"/>
            </a:pPr>
            <a:r>
              <a:rPr lang="en-US" altLang="en-US" sz="2000" kern="0">
                <a:solidFill>
                  <a:srgbClr val="E8E9DF"/>
                </a:solidFill>
                <a:latin typeface="The Hand Black" panose="03070902030502020204" pitchFamily="66" charset="0"/>
                <a:sym typeface="Helvetica Neue Medium"/>
              </a:rPr>
              <a:t>Increases in price input can cause upward prices. Heyes, A. (2022)</a:t>
            </a:r>
            <a:endParaRPr lang="id-ID" altLang="en-US" sz="2000" kern="0">
              <a:solidFill>
                <a:srgbClr val="E8E9DF"/>
              </a:solidFill>
              <a:latin typeface="The Hand Black" panose="03070902030502020204" pitchFamily="66" charset="0"/>
              <a:sym typeface="Helvetica Neue Medium"/>
            </a:endParaRPr>
          </a:p>
        </p:txBody>
      </p:sp>
      <p:sp>
        <p:nvSpPr>
          <p:cNvPr id="26" name="Title 7">
            <a:extLst>
              <a:ext uri="{FF2B5EF4-FFF2-40B4-BE49-F238E27FC236}">
                <a16:creationId xmlns:a16="http://schemas.microsoft.com/office/drawing/2014/main" id="{3847F101-DC98-4D1D-BC6B-950D5C9AE494}"/>
              </a:ext>
            </a:extLst>
          </p:cNvPr>
          <p:cNvSpPr txBox="1">
            <a:spLocks/>
          </p:cNvSpPr>
          <p:nvPr/>
        </p:nvSpPr>
        <p:spPr>
          <a:xfrm>
            <a:off x="2051050" y="4262439"/>
            <a:ext cx="2135188" cy="50482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Nevis" panose="02000800000000000000" pitchFamily="2" charset="0"/>
                <a:ea typeface="+mj-ea"/>
                <a:cs typeface="+mj-cs"/>
              </a:defRPr>
            </a:lvl1pPr>
          </a:lstStyle>
          <a:p>
            <a:pPr defTabSz="457200">
              <a:defRPr/>
            </a:pPr>
            <a:r>
              <a:rPr lang="en-US" sz="2400" b="1">
                <a:solidFill>
                  <a:srgbClr val="E8E9DF"/>
                </a:solidFill>
                <a:latin typeface="The Serif Hand Black" panose="03070902030502020204" pitchFamily="66" charset="0"/>
                <a:sym typeface="Helvetica Neue Medium"/>
              </a:rPr>
              <a:t>Threat</a:t>
            </a:r>
            <a:endParaRPr lang="id-ID" sz="2400" b="1">
              <a:solidFill>
                <a:srgbClr val="E8E9DF"/>
              </a:solidFill>
              <a:latin typeface="The Serif Hand Black" panose="03070902030502020204" pitchFamily="66" charset="0"/>
              <a:sym typeface="Helvetica Neue Medium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395229-7132-1272-3E73-BE2386096C40}"/>
              </a:ext>
            </a:extLst>
          </p:cNvPr>
          <p:cNvSpPr txBox="1"/>
          <p:nvPr/>
        </p:nvSpPr>
        <p:spPr>
          <a:xfrm rot="-840000">
            <a:off x="5612852" y="4128619"/>
            <a:ext cx="1798751" cy="348813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defTabSz="825500" hangingPunct="0"/>
            <a:r>
              <a:rPr lang="en-US" sz="1600">
                <a:solidFill>
                  <a:srgbClr val="1B151B"/>
                </a:solidFill>
                <a:latin typeface="The Hand Black"/>
                <a:ea typeface="Helvetica Neue Medium"/>
                <a:cs typeface="Helvetica Neue Medium"/>
              </a:rPr>
              <a:t>Parson, N. 2021</a:t>
            </a:r>
            <a:endParaRPr lang="en-US" sz="1600" b="0" i="0" u="none" strike="noStrike" cap="none" spc="0" normalizeH="0" baseline="0">
              <a:ln>
                <a:noFill/>
              </a:ln>
              <a:solidFill>
                <a:srgbClr val="1B151B"/>
              </a:solidFill>
              <a:effectLst/>
              <a:uFillTx/>
              <a:latin typeface="The Hand Black"/>
              <a:ea typeface="Helvetica Neue Medium"/>
              <a:cs typeface="Helvetica Neue Medium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5BB92-813C-4042-B316-05BBE4D46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Skills related to the forensic accountant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C4E0FF-C0D2-4741-9766-E98540624411}"/>
              </a:ext>
            </a:extLst>
          </p:cNvPr>
          <p:cNvSpPr txBox="1"/>
          <p:nvPr/>
        </p:nvSpPr>
        <p:spPr>
          <a:xfrm>
            <a:off x="1" y="3429000"/>
            <a:ext cx="609599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>
                <a:highlight>
                  <a:srgbClr val="FFFF00"/>
                </a:highlight>
              </a:rPr>
              <a:t>Organization and time management skills.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/>
              <a:t>High level of attention to details.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/>
              <a:t>Creative thinking.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/>
              <a:t>IT proficiency.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/>
              <a:t>The ability to produce  quality written reports.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D65584-4F68-4B86-8EB8-320220A27029}"/>
              </a:ext>
            </a:extLst>
          </p:cNvPr>
          <p:cNvSpPr txBox="1"/>
          <p:nvPr/>
        </p:nvSpPr>
        <p:spPr>
          <a:xfrm>
            <a:off x="6095999" y="3428999"/>
            <a:ext cx="609600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/>
              <a:t>Sound judgement.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/>
              <a:t>Commercial awareness.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>
                <a:highlight>
                  <a:srgbClr val="FFFF00"/>
                </a:highlight>
              </a:rPr>
              <a:t>A methodical approach.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3200"/>
              <a:t>Excellent communication skills.</a:t>
            </a:r>
          </a:p>
          <a:p>
            <a:pPr marL="457200" indent="-457200">
              <a:buFont typeface="Wingdings" panose="05000000000000000000" pitchFamily="2" charset="2"/>
              <a:buChar char="q"/>
            </a:pPr>
            <a:r>
              <a:rPr lang="en-GB" sz="3200"/>
              <a:t>An ability to analyse data thoroughly.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C43EB-5F4A-D4AD-C471-35D47280D472}"/>
              </a:ext>
            </a:extLst>
          </p:cNvPr>
          <p:cNvSpPr txBox="1"/>
          <p:nvPr/>
        </p:nvSpPr>
        <p:spPr>
          <a:xfrm>
            <a:off x="184598" y="6302062"/>
            <a:ext cx="273246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/>
              <a:t>Prospects (2022)</a:t>
            </a:r>
          </a:p>
        </p:txBody>
      </p:sp>
    </p:spTree>
    <p:extLst>
      <p:ext uri="{BB962C8B-B14F-4D97-AF65-F5344CB8AC3E}">
        <p14:creationId xmlns:p14="http://schemas.microsoft.com/office/powerpoint/2010/main" val="2151942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7F5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96" name="Group"/>
          <p:cNvGrpSpPr/>
          <p:nvPr/>
        </p:nvGrpSpPr>
        <p:grpSpPr>
          <a:xfrm>
            <a:off x="1455575" y="1368611"/>
            <a:ext cx="6810078" cy="4124815"/>
            <a:chOff x="0" y="-23492"/>
            <a:chExt cx="11392906" cy="7623233"/>
          </a:xfrm>
        </p:grpSpPr>
        <p:sp>
          <p:nvSpPr>
            <p:cNvPr id="769" name="Rectangle"/>
            <p:cNvSpPr/>
            <p:nvPr/>
          </p:nvSpPr>
          <p:spPr>
            <a:xfrm>
              <a:off x="1179831" y="1098105"/>
              <a:ext cx="5039864" cy="3158080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2400" kern="0" dirty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0" name="Rectangle"/>
            <p:cNvSpPr/>
            <p:nvPr/>
          </p:nvSpPr>
          <p:spPr>
            <a:xfrm>
              <a:off x="6347037" y="1141976"/>
              <a:ext cx="5039864" cy="3158080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1" name="Rectangle"/>
            <p:cNvSpPr/>
            <p:nvPr/>
          </p:nvSpPr>
          <p:spPr>
            <a:xfrm>
              <a:off x="1139179" y="4441661"/>
              <a:ext cx="5039864" cy="3158080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2" name="Rectangle"/>
            <p:cNvSpPr/>
            <p:nvPr/>
          </p:nvSpPr>
          <p:spPr>
            <a:xfrm>
              <a:off x="6347037" y="4441661"/>
              <a:ext cx="5039864" cy="3158080"/>
            </a:xfrm>
            <a:prstGeom prst="rect">
              <a:avLst/>
            </a:prstGeom>
            <a:solidFill>
              <a:schemeClr val="accent4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3" name="Shape"/>
            <p:cNvSpPr/>
            <p:nvPr/>
          </p:nvSpPr>
          <p:spPr>
            <a:xfrm>
              <a:off x="1146031" y="0"/>
              <a:ext cx="5037869" cy="10002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8" y="0"/>
                  </a:moveTo>
                  <a:cubicBezTo>
                    <a:pt x="1115" y="0"/>
                    <a:pt x="837" y="0"/>
                    <a:pt x="651" y="390"/>
                  </a:cubicBezTo>
                  <a:cubicBezTo>
                    <a:pt x="384" y="879"/>
                    <a:pt x="175" y="1936"/>
                    <a:pt x="77" y="3281"/>
                  </a:cubicBezTo>
                  <a:cubicBezTo>
                    <a:pt x="0" y="4213"/>
                    <a:pt x="0" y="5616"/>
                    <a:pt x="0" y="7947"/>
                  </a:cubicBezTo>
                  <a:lnTo>
                    <a:pt x="0" y="21600"/>
                  </a:lnTo>
                  <a:lnTo>
                    <a:pt x="21600" y="21600"/>
                  </a:lnTo>
                  <a:lnTo>
                    <a:pt x="21600" y="7947"/>
                  </a:lnTo>
                  <a:cubicBezTo>
                    <a:pt x="21600" y="5616"/>
                    <a:pt x="21600" y="4213"/>
                    <a:pt x="21523" y="3281"/>
                  </a:cubicBezTo>
                  <a:cubicBezTo>
                    <a:pt x="21425" y="1936"/>
                    <a:pt x="21216" y="879"/>
                    <a:pt x="20949" y="390"/>
                  </a:cubicBezTo>
                  <a:cubicBezTo>
                    <a:pt x="20763" y="0"/>
                    <a:pt x="20487" y="0"/>
                    <a:pt x="20024" y="0"/>
                  </a:cubicBezTo>
                  <a:lnTo>
                    <a:pt x="1578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4" name="Shape"/>
            <p:cNvSpPr/>
            <p:nvPr/>
          </p:nvSpPr>
          <p:spPr>
            <a:xfrm>
              <a:off x="6355037" y="117"/>
              <a:ext cx="5037869" cy="100025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578" y="0"/>
                  </a:moveTo>
                  <a:cubicBezTo>
                    <a:pt x="1115" y="0"/>
                    <a:pt x="837" y="0"/>
                    <a:pt x="651" y="390"/>
                  </a:cubicBezTo>
                  <a:cubicBezTo>
                    <a:pt x="384" y="879"/>
                    <a:pt x="175" y="1936"/>
                    <a:pt x="77" y="3281"/>
                  </a:cubicBezTo>
                  <a:cubicBezTo>
                    <a:pt x="0" y="4213"/>
                    <a:pt x="0" y="5616"/>
                    <a:pt x="0" y="7947"/>
                  </a:cubicBezTo>
                  <a:lnTo>
                    <a:pt x="0" y="21600"/>
                  </a:lnTo>
                  <a:lnTo>
                    <a:pt x="21600" y="21600"/>
                  </a:lnTo>
                  <a:lnTo>
                    <a:pt x="21600" y="7947"/>
                  </a:lnTo>
                  <a:cubicBezTo>
                    <a:pt x="21600" y="5616"/>
                    <a:pt x="21600" y="4213"/>
                    <a:pt x="21523" y="3281"/>
                  </a:cubicBezTo>
                  <a:cubicBezTo>
                    <a:pt x="21425" y="1936"/>
                    <a:pt x="21216" y="879"/>
                    <a:pt x="20949" y="390"/>
                  </a:cubicBezTo>
                  <a:cubicBezTo>
                    <a:pt x="20763" y="0"/>
                    <a:pt x="20487" y="0"/>
                    <a:pt x="20024" y="0"/>
                  </a:cubicBezTo>
                  <a:lnTo>
                    <a:pt x="1578" y="0"/>
                  </a:lnTo>
                  <a:close/>
                </a:path>
              </a:pathLst>
            </a:custGeom>
            <a:solidFill>
              <a:srgbClr val="956D98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5" name="Shape"/>
            <p:cNvSpPr/>
            <p:nvPr/>
          </p:nvSpPr>
          <p:spPr>
            <a:xfrm rot="16200000">
              <a:off x="-1077390" y="2220747"/>
              <a:ext cx="3155288" cy="10002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519" y="0"/>
                  </a:moveTo>
                  <a:cubicBezTo>
                    <a:pt x="2150" y="0"/>
                    <a:pt x="1854" y="0"/>
                    <a:pt x="1613" y="49"/>
                  </a:cubicBezTo>
                  <a:cubicBezTo>
                    <a:pt x="1373" y="98"/>
                    <a:pt x="1188" y="195"/>
                    <a:pt x="1040" y="390"/>
                  </a:cubicBezTo>
                  <a:cubicBezTo>
                    <a:pt x="827" y="634"/>
                    <a:pt x="637" y="1021"/>
                    <a:pt x="480" y="1515"/>
                  </a:cubicBezTo>
                  <a:cubicBezTo>
                    <a:pt x="324" y="2008"/>
                    <a:pt x="201" y="2608"/>
                    <a:pt x="124" y="3281"/>
                  </a:cubicBezTo>
                  <a:cubicBezTo>
                    <a:pt x="62" y="3747"/>
                    <a:pt x="31" y="4331"/>
                    <a:pt x="15" y="5089"/>
                  </a:cubicBezTo>
                  <a:cubicBezTo>
                    <a:pt x="0" y="5848"/>
                    <a:pt x="0" y="6781"/>
                    <a:pt x="0" y="7947"/>
                  </a:cubicBezTo>
                  <a:lnTo>
                    <a:pt x="0" y="21600"/>
                  </a:lnTo>
                  <a:lnTo>
                    <a:pt x="21600" y="21600"/>
                  </a:lnTo>
                  <a:lnTo>
                    <a:pt x="21600" y="7947"/>
                  </a:lnTo>
                  <a:cubicBezTo>
                    <a:pt x="21600" y="6781"/>
                    <a:pt x="21600" y="5848"/>
                    <a:pt x="21584" y="5089"/>
                  </a:cubicBezTo>
                  <a:cubicBezTo>
                    <a:pt x="21569" y="4331"/>
                    <a:pt x="21538" y="3747"/>
                    <a:pt x="21476" y="3281"/>
                  </a:cubicBezTo>
                  <a:cubicBezTo>
                    <a:pt x="21399" y="2608"/>
                    <a:pt x="21276" y="2008"/>
                    <a:pt x="21120" y="1515"/>
                  </a:cubicBezTo>
                  <a:cubicBezTo>
                    <a:pt x="20963" y="1021"/>
                    <a:pt x="20773" y="634"/>
                    <a:pt x="20560" y="390"/>
                  </a:cubicBezTo>
                  <a:cubicBezTo>
                    <a:pt x="20412" y="195"/>
                    <a:pt x="20228" y="98"/>
                    <a:pt x="19988" y="49"/>
                  </a:cubicBezTo>
                  <a:cubicBezTo>
                    <a:pt x="19749" y="0"/>
                    <a:pt x="19454" y="0"/>
                    <a:pt x="19084" y="0"/>
                  </a:cubicBezTo>
                  <a:lnTo>
                    <a:pt x="2519" y="0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6" name="Shape"/>
            <p:cNvSpPr/>
            <p:nvPr/>
          </p:nvSpPr>
          <p:spPr>
            <a:xfrm rot="16200000">
              <a:off x="-1077517" y="5520432"/>
              <a:ext cx="3155288" cy="100025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519" y="0"/>
                  </a:moveTo>
                  <a:cubicBezTo>
                    <a:pt x="2150" y="0"/>
                    <a:pt x="1854" y="0"/>
                    <a:pt x="1613" y="49"/>
                  </a:cubicBezTo>
                  <a:cubicBezTo>
                    <a:pt x="1373" y="98"/>
                    <a:pt x="1188" y="195"/>
                    <a:pt x="1040" y="390"/>
                  </a:cubicBezTo>
                  <a:cubicBezTo>
                    <a:pt x="827" y="634"/>
                    <a:pt x="637" y="1021"/>
                    <a:pt x="480" y="1515"/>
                  </a:cubicBezTo>
                  <a:cubicBezTo>
                    <a:pt x="324" y="2008"/>
                    <a:pt x="201" y="2608"/>
                    <a:pt x="124" y="3281"/>
                  </a:cubicBezTo>
                  <a:cubicBezTo>
                    <a:pt x="62" y="3747"/>
                    <a:pt x="31" y="4331"/>
                    <a:pt x="15" y="5089"/>
                  </a:cubicBezTo>
                  <a:cubicBezTo>
                    <a:pt x="0" y="5848"/>
                    <a:pt x="0" y="6781"/>
                    <a:pt x="0" y="7947"/>
                  </a:cubicBezTo>
                  <a:lnTo>
                    <a:pt x="0" y="21600"/>
                  </a:lnTo>
                  <a:lnTo>
                    <a:pt x="21600" y="21600"/>
                  </a:lnTo>
                  <a:lnTo>
                    <a:pt x="21600" y="7947"/>
                  </a:lnTo>
                  <a:cubicBezTo>
                    <a:pt x="21600" y="6781"/>
                    <a:pt x="21600" y="5848"/>
                    <a:pt x="21584" y="5089"/>
                  </a:cubicBezTo>
                  <a:cubicBezTo>
                    <a:pt x="21569" y="4331"/>
                    <a:pt x="21538" y="3747"/>
                    <a:pt x="21476" y="3281"/>
                  </a:cubicBezTo>
                  <a:cubicBezTo>
                    <a:pt x="21399" y="2608"/>
                    <a:pt x="21276" y="2008"/>
                    <a:pt x="21120" y="1515"/>
                  </a:cubicBezTo>
                  <a:cubicBezTo>
                    <a:pt x="20963" y="1021"/>
                    <a:pt x="20773" y="634"/>
                    <a:pt x="20560" y="390"/>
                  </a:cubicBezTo>
                  <a:cubicBezTo>
                    <a:pt x="20412" y="195"/>
                    <a:pt x="20228" y="98"/>
                    <a:pt x="19988" y="49"/>
                  </a:cubicBezTo>
                  <a:cubicBezTo>
                    <a:pt x="19749" y="0"/>
                    <a:pt x="19454" y="0"/>
                    <a:pt x="19084" y="0"/>
                  </a:cubicBezTo>
                  <a:lnTo>
                    <a:pt x="2519" y="0"/>
                  </a:lnTo>
                  <a:close/>
                </a:path>
              </a:pathLst>
            </a:custGeom>
            <a:solidFill>
              <a:schemeClr val="accent3"/>
            </a:solidFill>
            <a:ln w="12700" cap="flat">
              <a:noFill/>
              <a:miter lim="400000"/>
            </a:ln>
            <a:effectLst/>
          </p:spPr>
          <p:txBody>
            <a:bodyPr wrap="square" lIns="0" tIns="0" rIns="0" bIns="0" numCol="1" anchor="ctr">
              <a:noAutofit/>
            </a:bodyPr>
            <a:lstStyle/>
            <a:p>
              <a:pPr algn="ctr" defTabSz="412750" hangingPunct="0"/>
              <a:endParaRPr sz="1500" kern="0">
                <a:solidFill>
                  <a:srgbClr val="525455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77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1201695" y="-23492"/>
              <a:ext cx="4996137" cy="8557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500">
                  <a:solidFill>
                    <a:srgbClr val="F7F5F6"/>
                  </a:solidFill>
                  <a:latin typeface="Barlow SemiBold"/>
                  <a:ea typeface="Barlow SemiBold"/>
                  <a:cs typeface="Barlow SemiBold"/>
                  <a:sym typeface="Barlow SemiBold"/>
                </a:defRPr>
              </a:lvl1pPr>
            </a:lstStyle>
            <a:p>
              <a:pPr algn="ctr" defTabSz="412750" hangingPunct="0"/>
              <a:r>
                <a:rPr sz="3200" kern="0" dirty="0">
                  <a:solidFill>
                    <a:srgbClr val="F7F5F7"/>
                  </a:solidFill>
                  <a:latin typeface="The Hand Black" panose="03070902030502020204" pitchFamily="66" charset="0"/>
                </a:rPr>
                <a:t>Urgent</a:t>
              </a:r>
            </a:p>
          </p:txBody>
        </p:sp>
        <p:sp>
          <p:nvSpPr>
            <p:cNvPr id="778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6345008" y="21750"/>
              <a:ext cx="4996137" cy="8557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500">
                  <a:solidFill>
                    <a:srgbClr val="F7F5F6"/>
                  </a:solidFill>
                  <a:latin typeface="Barlow SemiBold"/>
                  <a:ea typeface="Barlow SemiBold"/>
                  <a:cs typeface="Barlow SemiBold"/>
                  <a:sym typeface="Barlow SemiBold"/>
                </a:defRPr>
              </a:lvl1pPr>
            </a:lstStyle>
            <a:p>
              <a:pPr algn="ctr" defTabSz="412750" hangingPunct="0"/>
              <a:r>
                <a:rPr sz="3200" kern="0" dirty="0">
                  <a:solidFill>
                    <a:srgbClr val="F7F5F7"/>
                  </a:solidFill>
                  <a:latin typeface="The Hand Black" panose="03070902030502020204" pitchFamily="66" charset="0"/>
                </a:rPr>
                <a:t>Not Urgent</a:t>
              </a:r>
            </a:p>
          </p:txBody>
        </p:sp>
        <p:sp>
          <p:nvSpPr>
            <p:cNvPr id="779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 rot="16200000">
              <a:off x="-1043705" y="2240723"/>
              <a:ext cx="3087919" cy="73199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500">
                  <a:solidFill>
                    <a:srgbClr val="F7F5F6"/>
                  </a:solidFill>
                  <a:latin typeface="Barlow SemiBold"/>
                  <a:ea typeface="Barlow SemiBold"/>
                  <a:cs typeface="Barlow SemiBold"/>
                  <a:sym typeface="Barlow SemiBold"/>
                </a:defRPr>
              </a:lvl1pPr>
            </a:lstStyle>
            <a:p>
              <a:pPr algn="ctr" defTabSz="412750" hangingPunct="0"/>
              <a:r>
                <a:rPr sz="3200" kern="0" dirty="0">
                  <a:solidFill>
                    <a:srgbClr val="F7F5F7"/>
                  </a:solidFill>
                  <a:latin typeface="The Hand Black" panose="03070902030502020204" pitchFamily="66" charset="0"/>
                </a:rPr>
                <a:t>Important</a:t>
              </a:r>
            </a:p>
          </p:txBody>
        </p:sp>
        <p:sp>
          <p:nvSpPr>
            <p:cNvPr id="780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 rot="16200000">
              <a:off x="-1043705" y="5640088"/>
              <a:ext cx="3087919" cy="731994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500">
                  <a:solidFill>
                    <a:srgbClr val="F7F5F6"/>
                  </a:solidFill>
                  <a:latin typeface="Barlow SemiBold"/>
                  <a:ea typeface="Barlow SemiBold"/>
                  <a:cs typeface="Barlow SemiBold"/>
                  <a:sym typeface="Barlow SemiBold"/>
                </a:defRPr>
              </a:lvl1pPr>
            </a:lstStyle>
            <a:p>
              <a:pPr algn="ctr" defTabSz="412750" hangingPunct="0"/>
              <a:r>
                <a:rPr sz="3200" kern="0" dirty="0">
                  <a:solidFill>
                    <a:srgbClr val="F7F5F7"/>
                  </a:solidFill>
                  <a:latin typeface="The Hand Black" panose="03070902030502020204" pitchFamily="66" charset="0"/>
                </a:rPr>
                <a:t>Not Important</a:t>
              </a:r>
            </a:p>
          </p:txBody>
        </p:sp>
        <p:sp>
          <p:nvSpPr>
            <p:cNvPr id="781" name="Graphic 76"/>
            <p:cNvSpPr/>
            <p:nvPr/>
          </p:nvSpPr>
          <p:spPr>
            <a:xfrm>
              <a:off x="2737090" y="311021"/>
              <a:ext cx="242837" cy="29886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923" h="21500" extrusionOk="0">
                  <a:moveTo>
                    <a:pt x="13944" y="15082"/>
                  </a:moveTo>
                  <a:cubicBezTo>
                    <a:pt x="14769" y="15903"/>
                    <a:pt x="15087" y="17000"/>
                    <a:pt x="14801" y="18045"/>
                  </a:cubicBezTo>
                  <a:cubicBezTo>
                    <a:pt x="14467" y="18995"/>
                    <a:pt x="13663" y="19782"/>
                    <a:pt x="12591" y="20207"/>
                  </a:cubicBezTo>
                  <a:cubicBezTo>
                    <a:pt x="12249" y="20346"/>
                    <a:pt x="12057" y="20656"/>
                    <a:pt x="12119" y="20969"/>
                  </a:cubicBezTo>
                  <a:cubicBezTo>
                    <a:pt x="12193" y="21289"/>
                    <a:pt x="12538" y="21515"/>
                    <a:pt x="12928" y="21498"/>
                  </a:cubicBezTo>
                  <a:cubicBezTo>
                    <a:pt x="15665" y="21380"/>
                    <a:pt x="18149" y="20123"/>
                    <a:pt x="19541" y="18152"/>
                  </a:cubicBezTo>
                  <a:cubicBezTo>
                    <a:pt x="20865" y="16229"/>
                    <a:pt x="21256" y="13956"/>
                    <a:pt x="20634" y="11800"/>
                  </a:cubicBezTo>
                  <a:cubicBezTo>
                    <a:pt x="20032" y="9698"/>
                    <a:pt x="18774" y="7768"/>
                    <a:pt x="16986" y="6205"/>
                  </a:cubicBezTo>
                  <a:cubicBezTo>
                    <a:pt x="16680" y="5937"/>
                    <a:pt x="16170" y="5926"/>
                    <a:pt x="15848" y="6182"/>
                  </a:cubicBezTo>
                  <a:cubicBezTo>
                    <a:pt x="15797" y="6222"/>
                    <a:pt x="15753" y="6268"/>
                    <a:pt x="15716" y="6318"/>
                  </a:cubicBezTo>
                  <a:cubicBezTo>
                    <a:pt x="15290" y="6864"/>
                    <a:pt x="14755" y="7345"/>
                    <a:pt x="14135" y="7741"/>
                  </a:cubicBezTo>
                  <a:cubicBezTo>
                    <a:pt x="13412" y="4747"/>
                    <a:pt x="11456" y="2060"/>
                    <a:pt x="8606" y="147"/>
                  </a:cubicBezTo>
                  <a:cubicBezTo>
                    <a:pt x="8258" y="-85"/>
                    <a:pt x="7752" y="-38"/>
                    <a:pt x="7475" y="252"/>
                  </a:cubicBezTo>
                  <a:cubicBezTo>
                    <a:pt x="7427" y="302"/>
                    <a:pt x="7388" y="357"/>
                    <a:pt x="7359" y="415"/>
                  </a:cubicBezTo>
                  <a:cubicBezTo>
                    <a:pt x="5389" y="4399"/>
                    <a:pt x="1463" y="7118"/>
                    <a:pt x="237" y="11367"/>
                  </a:cubicBezTo>
                  <a:cubicBezTo>
                    <a:pt x="-344" y="13580"/>
                    <a:pt x="152" y="15895"/>
                    <a:pt x="1617" y="17803"/>
                  </a:cubicBezTo>
                  <a:cubicBezTo>
                    <a:pt x="2985" y="19515"/>
                    <a:pt x="4497" y="20961"/>
                    <a:pt x="6853" y="21478"/>
                  </a:cubicBezTo>
                  <a:cubicBezTo>
                    <a:pt x="6920" y="21492"/>
                    <a:pt x="6990" y="21500"/>
                    <a:pt x="7059" y="21500"/>
                  </a:cubicBezTo>
                  <a:cubicBezTo>
                    <a:pt x="7503" y="21500"/>
                    <a:pt x="7863" y="21199"/>
                    <a:pt x="7863" y="20828"/>
                  </a:cubicBezTo>
                  <a:cubicBezTo>
                    <a:pt x="7863" y="20691"/>
                    <a:pt x="7813" y="20558"/>
                    <a:pt x="7720" y="20445"/>
                  </a:cubicBezTo>
                  <a:cubicBezTo>
                    <a:pt x="6847" y="19396"/>
                    <a:pt x="6069" y="18362"/>
                    <a:pt x="6116" y="17228"/>
                  </a:cubicBezTo>
                  <a:cubicBezTo>
                    <a:pt x="6160" y="16688"/>
                    <a:pt x="6350" y="16163"/>
                    <a:pt x="6670" y="15693"/>
                  </a:cubicBezTo>
                  <a:cubicBezTo>
                    <a:pt x="6925" y="15293"/>
                    <a:pt x="7235" y="14918"/>
                    <a:pt x="7594" y="14578"/>
                  </a:cubicBezTo>
                  <a:cubicBezTo>
                    <a:pt x="7840" y="14346"/>
                    <a:pt x="8108" y="14127"/>
                    <a:pt x="8376" y="13906"/>
                  </a:cubicBezTo>
                  <a:cubicBezTo>
                    <a:pt x="8799" y="13576"/>
                    <a:pt x="9194" y="13220"/>
                    <a:pt x="9557" y="12843"/>
                  </a:cubicBezTo>
                  <a:cubicBezTo>
                    <a:pt x="11283" y="13800"/>
                    <a:pt x="12414" y="15345"/>
                    <a:pt x="12649" y="17064"/>
                  </a:cubicBezTo>
                  <a:cubicBezTo>
                    <a:pt x="13307" y="16526"/>
                    <a:pt x="13759" y="15836"/>
                    <a:pt x="13944" y="15082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22860" tIns="22860" rIns="22860" bIns="22860" numCol="1" anchor="ctr">
              <a:noAutofit/>
            </a:bodyPr>
            <a:lstStyle/>
            <a:p>
              <a:pPr algn="ctr" defTabSz="412750" hangingPunct="0">
                <a:defRPr sz="3200">
                  <a:solidFill>
                    <a:srgbClr val="FFFFFF"/>
                  </a:solidFill>
                </a:defRPr>
              </a:pPr>
              <a:endParaRPr sz="1600" kern="0">
                <a:solidFill>
                  <a:srgbClr val="FFFFFF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82" name="Graphic 76"/>
            <p:cNvSpPr/>
            <p:nvPr/>
          </p:nvSpPr>
          <p:spPr>
            <a:xfrm rot="16200000">
              <a:off x="468610" y="3629575"/>
              <a:ext cx="242836" cy="2988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0923" h="21500" extrusionOk="0">
                  <a:moveTo>
                    <a:pt x="13944" y="15082"/>
                  </a:moveTo>
                  <a:cubicBezTo>
                    <a:pt x="14769" y="15903"/>
                    <a:pt x="15087" y="17000"/>
                    <a:pt x="14801" y="18045"/>
                  </a:cubicBezTo>
                  <a:cubicBezTo>
                    <a:pt x="14467" y="18995"/>
                    <a:pt x="13663" y="19782"/>
                    <a:pt x="12591" y="20207"/>
                  </a:cubicBezTo>
                  <a:cubicBezTo>
                    <a:pt x="12249" y="20346"/>
                    <a:pt x="12057" y="20656"/>
                    <a:pt x="12119" y="20969"/>
                  </a:cubicBezTo>
                  <a:cubicBezTo>
                    <a:pt x="12193" y="21289"/>
                    <a:pt x="12538" y="21515"/>
                    <a:pt x="12928" y="21498"/>
                  </a:cubicBezTo>
                  <a:cubicBezTo>
                    <a:pt x="15665" y="21380"/>
                    <a:pt x="18149" y="20123"/>
                    <a:pt x="19541" y="18152"/>
                  </a:cubicBezTo>
                  <a:cubicBezTo>
                    <a:pt x="20865" y="16229"/>
                    <a:pt x="21256" y="13956"/>
                    <a:pt x="20634" y="11800"/>
                  </a:cubicBezTo>
                  <a:cubicBezTo>
                    <a:pt x="20032" y="9698"/>
                    <a:pt x="18774" y="7768"/>
                    <a:pt x="16986" y="6205"/>
                  </a:cubicBezTo>
                  <a:cubicBezTo>
                    <a:pt x="16680" y="5937"/>
                    <a:pt x="16170" y="5926"/>
                    <a:pt x="15848" y="6182"/>
                  </a:cubicBezTo>
                  <a:cubicBezTo>
                    <a:pt x="15797" y="6222"/>
                    <a:pt x="15753" y="6268"/>
                    <a:pt x="15716" y="6318"/>
                  </a:cubicBezTo>
                  <a:cubicBezTo>
                    <a:pt x="15290" y="6864"/>
                    <a:pt x="14755" y="7345"/>
                    <a:pt x="14135" y="7741"/>
                  </a:cubicBezTo>
                  <a:cubicBezTo>
                    <a:pt x="13412" y="4747"/>
                    <a:pt x="11456" y="2060"/>
                    <a:pt x="8606" y="147"/>
                  </a:cubicBezTo>
                  <a:cubicBezTo>
                    <a:pt x="8258" y="-85"/>
                    <a:pt x="7752" y="-38"/>
                    <a:pt x="7475" y="252"/>
                  </a:cubicBezTo>
                  <a:cubicBezTo>
                    <a:pt x="7427" y="302"/>
                    <a:pt x="7388" y="357"/>
                    <a:pt x="7359" y="415"/>
                  </a:cubicBezTo>
                  <a:cubicBezTo>
                    <a:pt x="5389" y="4399"/>
                    <a:pt x="1463" y="7118"/>
                    <a:pt x="237" y="11367"/>
                  </a:cubicBezTo>
                  <a:cubicBezTo>
                    <a:pt x="-344" y="13580"/>
                    <a:pt x="152" y="15895"/>
                    <a:pt x="1617" y="17803"/>
                  </a:cubicBezTo>
                  <a:cubicBezTo>
                    <a:pt x="2985" y="19515"/>
                    <a:pt x="4497" y="20961"/>
                    <a:pt x="6853" y="21478"/>
                  </a:cubicBezTo>
                  <a:cubicBezTo>
                    <a:pt x="6920" y="21492"/>
                    <a:pt x="6990" y="21500"/>
                    <a:pt x="7059" y="21500"/>
                  </a:cubicBezTo>
                  <a:cubicBezTo>
                    <a:pt x="7503" y="21500"/>
                    <a:pt x="7863" y="21199"/>
                    <a:pt x="7863" y="20828"/>
                  </a:cubicBezTo>
                  <a:cubicBezTo>
                    <a:pt x="7863" y="20691"/>
                    <a:pt x="7813" y="20558"/>
                    <a:pt x="7720" y="20445"/>
                  </a:cubicBezTo>
                  <a:cubicBezTo>
                    <a:pt x="6847" y="19396"/>
                    <a:pt x="6069" y="18362"/>
                    <a:pt x="6116" y="17228"/>
                  </a:cubicBezTo>
                  <a:cubicBezTo>
                    <a:pt x="6160" y="16688"/>
                    <a:pt x="6350" y="16163"/>
                    <a:pt x="6670" y="15693"/>
                  </a:cubicBezTo>
                  <a:cubicBezTo>
                    <a:pt x="6925" y="15293"/>
                    <a:pt x="7235" y="14918"/>
                    <a:pt x="7594" y="14578"/>
                  </a:cubicBezTo>
                  <a:cubicBezTo>
                    <a:pt x="7840" y="14346"/>
                    <a:pt x="8108" y="14127"/>
                    <a:pt x="8376" y="13906"/>
                  </a:cubicBezTo>
                  <a:cubicBezTo>
                    <a:pt x="8799" y="13576"/>
                    <a:pt x="9194" y="13220"/>
                    <a:pt x="9557" y="12843"/>
                  </a:cubicBezTo>
                  <a:cubicBezTo>
                    <a:pt x="11283" y="13800"/>
                    <a:pt x="12414" y="15345"/>
                    <a:pt x="12649" y="17064"/>
                  </a:cubicBezTo>
                  <a:cubicBezTo>
                    <a:pt x="13307" y="16526"/>
                    <a:pt x="13759" y="15836"/>
                    <a:pt x="13944" y="15082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22860" tIns="22860" rIns="22860" bIns="22860" numCol="1" anchor="ctr">
              <a:noAutofit/>
            </a:bodyPr>
            <a:lstStyle/>
            <a:p>
              <a:pPr algn="ctr" defTabSz="412750" hangingPunct="0">
                <a:defRPr sz="3200">
                  <a:solidFill>
                    <a:srgbClr val="FFFFFF"/>
                  </a:solidFill>
                </a:defRPr>
              </a:pPr>
              <a:endParaRPr sz="1600" kern="0">
                <a:solidFill>
                  <a:srgbClr val="FFFFFF"/>
                </a:solidFill>
                <a:latin typeface="The Hand Black" panose="03070902030502020204" pitchFamily="66" charset="0"/>
                <a:sym typeface="Helvetica Neue Medium"/>
              </a:endParaRPr>
            </a:p>
          </p:txBody>
        </p:sp>
        <p:sp>
          <p:nvSpPr>
            <p:cNvPr id="783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1175641" y="2742689"/>
              <a:ext cx="4966943" cy="12432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/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 dirty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Emergencies</a:t>
              </a:r>
            </a:p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 dirty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Pressing clients</a:t>
              </a:r>
            </a:p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 dirty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Deadline driven projects</a:t>
              </a:r>
            </a:p>
          </p:txBody>
        </p:sp>
        <p:grpSp>
          <p:nvGrpSpPr>
            <p:cNvPr id="788" name="Group"/>
            <p:cNvGrpSpPr/>
            <p:nvPr/>
          </p:nvGrpSpPr>
          <p:grpSpPr>
            <a:xfrm>
              <a:off x="1175640" y="1500758"/>
              <a:ext cx="10165506" cy="1240168"/>
              <a:chOff x="0" y="0"/>
              <a:chExt cx="10165506" cy="1240166"/>
            </a:xfrm>
          </p:grpSpPr>
          <p:sp>
            <p:nvSpPr>
              <p:cNvPr id="784" name="Lorem Ipsum is simply dummy text of the printing and typesetting industry. Lorem Ipsum has been the industry's standard dummy text ever since the 1500s, when an unknown printer took a galley of type and scrambled it to make a type specimen book. It has s"/>
              <p:cNvSpPr txBox="1"/>
              <p:nvPr/>
            </p:nvSpPr>
            <p:spPr>
              <a:xfrm>
                <a:off x="0" y="481315"/>
                <a:ext cx="4966941" cy="75885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5400" tIns="25400" rIns="25400" bIns="25400" numCol="1" anchor="t">
                <a:spAutoFit/>
              </a:bodyPr>
              <a:lstStyle>
                <a:lvl1pPr>
                  <a:defRPr sz="2000">
                    <a:solidFill>
                      <a:schemeClr val="accent1"/>
                    </a:solidFill>
                    <a:latin typeface="Barlow Medium"/>
                    <a:ea typeface="Barlow Medium"/>
                    <a:cs typeface="Barlow Medium"/>
                    <a:sym typeface="Barlow Medium"/>
                  </a:defRPr>
                </a:lvl1pPr>
              </a:lstStyle>
              <a:p>
                <a:pPr algn="ctr" defTabSz="412750" hangingPunct="0"/>
                <a:r>
                  <a:rPr sz="2800" kern="0" dirty="0">
                    <a:solidFill>
                      <a:srgbClr val="EF754A"/>
                    </a:solidFill>
                    <a:latin typeface="The Hand Black" panose="03070902030502020204" pitchFamily="66" charset="0"/>
                  </a:rPr>
                  <a:t>Do it now</a:t>
                </a:r>
              </a:p>
            </p:txBody>
          </p:sp>
          <p:sp>
            <p:nvSpPr>
              <p:cNvPr id="785" name="Lorem Ipsum is simply dummy text of the printing and typesetting industry. Lorem Ipsum has been the industry's standard dummy text ever since the 1500s, when an unknown printer took a galley of type and scrambled it to make a type specimen book. It has s"/>
              <p:cNvSpPr txBox="1"/>
              <p:nvPr/>
            </p:nvSpPr>
            <p:spPr>
              <a:xfrm>
                <a:off x="0" y="0"/>
                <a:ext cx="4996136" cy="75885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5400" tIns="25400" rIns="25400" bIns="25400" numCol="1" anchor="t">
                <a:spAutoFit/>
              </a:bodyPr>
              <a:lstStyle>
                <a:lvl1pPr>
                  <a:defRPr sz="2500">
                    <a:solidFill>
                      <a:srgbClr val="535353"/>
                    </a:solidFill>
                    <a:latin typeface="Barlow SemiBold"/>
                    <a:ea typeface="Barlow SemiBold"/>
                    <a:cs typeface="Barlow SemiBold"/>
                    <a:sym typeface="Barlow SemiBold"/>
                  </a:defRPr>
                </a:lvl1pPr>
              </a:lstStyle>
              <a:p>
                <a:pPr algn="ctr" defTabSz="412750" hangingPunct="0"/>
                <a:r>
                  <a:rPr sz="2800" kern="0" dirty="0">
                    <a:solidFill>
                      <a:srgbClr val="525455"/>
                    </a:solidFill>
                    <a:latin typeface="The Hand Black" panose="03070902030502020204" pitchFamily="66" charset="0"/>
                  </a:rPr>
                  <a:t>Do</a:t>
                </a:r>
              </a:p>
            </p:txBody>
          </p:sp>
          <p:sp>
            <p:nvSpPr>
              <p:cNvPr id="786" name="Lorem Ipsum is simply dummy text of the printing and typesetting industry. Lorem Ipsum has been the industry's standard dummy text ever since the 1500s, when an unknown printer took a galley of type and scrambled it to make a type specimen book. It has s"/>
              <p:cNvSpPr txBox="1"/>
              <p:nvPr/>
            </p:nvSpPr>
            <p:spPr>
              <a:xfrm>
                <a:off x="5169367" y="0"/>
                <a:ext cx="4996139" cy="75885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5400" tIns="25400" rIns="25400" bIns="25400" numCol="1" anchor="t">
                <a:spAutoFit/>
              </a:bodyPr>
              <a:lstStyle>
                <a:lvl1pPr>
                  <a:defRPr sz="2500">
                    <a:solidFill>
                      <a:srgbClr val="535353"/>
                    </a:solidFill>
                    <a:latin typeface="Barlow SemiBold"/>
                    <a:ea typeface="Barlow SemiBold"/>
                    <a:cs typeface="Barlow SemiBold"/>
                    <a:sym typeface="Barlow SemiBold"/>
                  </a:defRPr>
                </a:lvl1pPr>
              </a:lstStyle>
              <a:p>
                <a:pPr algn="ctr" defTabSz="412750" hangingPunct="0"/>
                <a:r>
                  <a:rPr sz="2800" kern="0" dirty="0">
                    <a:solidFill>
                      <a:srgbClr val="525455"/>
                    </a:solidFill>
                    <a:latin typeface="The Hand Black" panose="03070902030502020204" pitchFamily="66" charset="0"/>
                  </a:rPr>
                  <a:t>Schedule</a:t>
                </a:r>
              </a:p>
            </p:txBody>
          </p:sp>
          <p:sp>
            <p:nvSpPr>
              <p:cNvPr id="787" name="Lorem Ipsum is simply dummy text of the printing and typesetting industry. Lorem Ipsum has been the industry's standard dummy text ever since the 1500s, when an unknown printer took a galley of type and scrambled it to make a type specimen book. It has s"/>
              <p:cNvSpPr txBox="1"/>
              <p:nvPr/>
            </p:nvSpPr>
            <p:spPr>
              <a:xfrm>
                <a:off x="5164667" y="481315"/>
                <a:ext cx="4966941" cy="75885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  </a:ext>
              </a:extLst>
            </p:spPr>
            <p:txBody>
              <a:bodyPr wrap="square" lIns="25400" tIns="25400" rIns="25400" bIns="25400" numCol="1" anchor="t">
                <a:spAutoFit/>
              </a:bodyPr>
              <a:lstStyle>
                <a:lvl1pPr>
                  <a:defRPr sz="2000">
                    <a:solidFill>
                      <a:schemeClr val="accent2"/>
                    </a:solidFill>
                    <a:latin typeface="Barlow Medium"/>
                    <a:ea typeface="Barlow Medium"/>
                    <a:cs typeface="Barlow Medium"/>
                    <a:sym typeface="Barlow Medium"/>
                  </a:defRPr>
                </a:lvl1pPr>
              </a:lstStyle>
              <a:p>
                <a:pPr algn="ctr" defTabSz="412750" hangingPunct="0"/>
                <a:r>
                  <a:rPr sz="2800" kern="0" dirty="0">
                    <a:solidFill>
                      <a:srgbClr val="956D98"/>
                    </a:solidFill>
                    <a:latin typeface="The Hand Black" panose="03070902030502020204" pitchFamily="66" charset="0"/>
                  </a:rPr>
                  <a:t>Decide when to do it</a:t>
                </a:r>
              </a:p>
            </p:txBody>
          </p:sp>
        </p:grpSp>
        <p:sp>
          <p:nvSpPr>
            <p:cNvPr id="789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1175641" y="5267137"/>
              <a:ext cx="4966943" cy="7588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000">
                  <a:solidFill>
                    <a:schemeClr val="accent3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lvl1pPr>
            </a:lstStyle>
            <a:p>
              <a:pPr algn="ctr" defTabSz="412750" hangingPunct="0"/>
              <a:r>
                <a:rPr sz="2800" kern="0">
                  <a:solidFill>
                    <a:srgbClr val="405C72"/>
                  </a:solidFill>
                  <a:latin typeface="The Hand Black" panose="03070902030502020204" pitchFamily="66" charset="0"/>
                </a:rPr>
                <a:t>Who can do it now?</a:t>
              </a:r>
            </a:p>
          </p:txBody>
        </p:sp>
        <p:sp>
          <p:nvSpPr>
            <p:cNvPr id="790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1175641" y="4785824"/>
              <a:ext cx="4996140" cy="7588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500">
                  <a:solidFill>
                    <a:srgbClr val="535353"/>
                  </a:solidFill>
                  <a:latin typeface="Barlow SemiBold"/>
                  <a:ea typeface="Barlow SemiBold"/>
                  <a:cs typeface="Barlow SemiBold"/>
                  <a:sym typeface="Barlow SemiBold"/>
                </a:defRPr>
              </a:lvl1pPr>
            </a:lstStyle>
            <a:p>
              <a:pPr algn="ctr" defTabSz="412750" hangingPunct="0"/>
              <a:r>
                <a:rPr sz="2800" kern="0" dirty="0">
                  <a:solidFill>
                    <a:srgbClr val="525455"/>
                  </a:solidFill>
                  <a:latin typeface="The Hand Black" panose="03070902030502020204" pitchFamily="66" charset="0"/>
                </a:rPr>
                <a:t>Delegate</a:t>
              </a:r>
            </a:p>
          </p:txBody>
        </p:sp>
        <p:sp>
          <p:nvSpPr>
            <p:cNvPr id="791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6345009" y="4785824"/>
              <a:ext cx="4996140" cy="7588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500">
                  <a:solidFill>
                    <a:srgbClr val="535353"/>
                  </a:solidFill>
                  <a:latin typeface="Barlow SemiBold"/>
                  <a:ea typeface="Barlow SemiBold"/>
                  <a:cs typeface="Barlow SemiBold"/>
                  <a:sym typeface="Barlow SemiBold"/>
                </a:defRPr>
              </a:lvl1pPr>
            </a:lstStyle>
            <a:p>
              <a:pPr algn="ctr" defTabSz="412750" hangingPunct="0"/>
              <a:r>
                <a:rPr sz="2800" kern="0" dirty="0">
                  <a:solidFill>
                    <a:srgbClr val="525455"/>
                  </a:solidFill>
                  <a:latin typeface="The Hand Black" panose="03070902030502020204" pitchFamily="66" charset="0"/>
                </a:rPr>
                <a:t>Schedule</a:t>
              </a:r>
            </a:p>
          </p:txBody>
        </p:sp>
        <p:sp>
          <p:nvSpPr>
            <p:cNvPr id="792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6340307" y="5267137"/>
              <a:ext cx="4966941" cy="758852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>
              <a:lvl1pPr>
                <a:defRPr sz="2000">
                  <a:solidFill>
                    <a:srgbClr val="535353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lvl1pPr>
            </a:lstStyle>
            <a:p>
              <a:pPr algn="ctr" defTabSz="412750" hangingPunct="0"/>
              <a:r>
                <a:rPr sz="2800" kern="0">
                  <a:latin typeface="The Hand Black" panose="03070902030502020204" pitchFamily="66" charset="0"/>
                </a:rPr>
                <a:t>Purge task</a:t>
              </a:r>
            </a:p>
          </p:txBody>
        </p:sp>
        <p:sp>
          <p:nvSpPr>
            <p:cNvPr id="793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6359607" y="2742689"/>
              <a:ext cx="4966943" cy="1243227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/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Long-term business planning</a:t>
              </a:r>
            </a:p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Calling back a client</a:t>
              </a:r>
            </a:p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Replying to a specific email</a:t>
              </a:r>
            </a:p>
          </p:txBody>
        </p:sp>
        <p:sp>
          <p:nvSpPr>
            <p:cNvPr id="794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1182940" y="6021644"/>
              <a:ext cx="4966941" cy="8557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/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 dirty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Booking a trip</a:t>
              </a:r>
            </a:p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 dirty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Scheduling interviews</a:t>
              </a:r>
            </a:p>
          </p:txBody>
        </p:sp>
        <p:sp>
          <p:nvSpPr>
            <p:cNvPr id="795" name="Lorem Ipsum is simply dummy text of the printing and typesetting industry. Lorem Ipsum has been the industry's standard dummy text ever since the 1500s, when an unknown printer took a galley of type and scrambled it to make a type specimen book. It has s"/>
            <p:cNvSpPr txBox="1"/>
            <p:nvPr/>
          </p:nvSpPr>
          <p:spPr>
            <a:xfrm>
              <a:off x="6366904" y="6021644"/>
              <a:ext cx="4966941" cy="855728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xmlns:a14="http://schemas.microsoft.com/office/drawing/2010/main" xmlns:m="http://schemas.openxmlformats.org/officeDocument/2006/math" xmlns="" val="1"/>
              </a:ext>
            </a:extLst>
          </p:spPr>
          <p:txBody>
            <a:bodyPr wrap="square" lIns="25400" tIns="25400" rIns="25400" bIns="25400" numCol="1" anchor="t">
              <a:spAutoFit/>
            </a:bodyPr>
            <a:lstStyle/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Social media</a:t>
              </a:r>
            </a:p>
            <a:p>
              <a:pPr algn="ctr" defTabSz="412750" hangingPunct="0">
                <a:defRPr sz="2000">
                  <a:solidFill>
                    <a:srgbClr val="9D9F9D"/>
                  </a:solidFill>
                  <a:latin typeface="Barlow Medium"/>
                  <a:ea typeface="Barlow Medium"/>
                  <a:cs typeface="Barlow Medium"/>
                  <a:sym typeface="Barlow Medium"/>
                </a:defRPr>
              </a:pPr>
              <a:r>
                <a:rPr sz="1600" kern="0">
                  <a:solidFill>
                    <a:schemeClr val="bg1">
                      <a:lumMod val="10000"/>
                    </a:schemeClr>
                  </a:solidFill>
                  <a:latin typeface="The Hand Black" panose="03070902030502020204" pitchFamily="66" charset="0"/>
                  <a:sym typeface="Barlow Medium"/>
                </a:rPr>
                <a:t>Working on a dead project</a:t>
              </a:r>
            </a:p>
          </p:txBody>
        </p:sp>
      </p:grpSp>
      <p:sp>
        <p:nvSpPr>
          <p:cNvPr id="798" name="Venn diagram"/>
          <p:cNvSpPr/>
          <p:nvPr/>
        </p:nvSpPr>
        <p:spPr>
          <a:xfrm>
            <a:off x="4110290" y="273397"/>
            <a:ext cx="3816221" cy="88229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noFill/>
          <a:ln w="12700" cap="flat">
            <a:noFill/>
            <a:miter lim="400000"/>
          </a:ln>
          <a:effectLst/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400" tIns="25400" rIns="25400" bIns="25400" numCol="1" anchor="t">
            <a:spAutoFit/>
          </a:bodyPr>
          <a:lstStyle>
            <a:lvl1pPr algn="l">
              <a:defRPr sz="4600">
                <a:latin typeface="Barlow Bold"/>
                <a:ea typeface="Barlow Bold"/>
                <a:cs typeface="Barlow Bold"/>
                <a:sym typeface="Barlow Bold"/>
              </a:defRPr>
            </a:lvl1pPr>
          </a:lstStyle>
          <a:p>
            <a:pPr defTabSz="412750" hangingPunct="0"/>
            <a:r>
              <a:rPr sz="5400" kern="0" dirty="0">
                <a:solidFill>
                  <a:schemeClr val="bg1">
                    <a:lumMod val="10000"/>
                  </a:schemeClr>
                </a:solidFill>
                <a:highlight>
                  <a:srgbClr val="FFFF00"/>
                </a:highlight>
                <a:latin typeface="The Hand Black" panose="03070902030502020204" pitchFamily="66" charset="0"/>
              </a:rPr>
              <a:t>The Eisenhower Matrix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D6F3D9D-3C94-4930-832C-B95554145EDA}"/>
              </a:ext>
            </a:extLst>
          </p:cNvPr>
          <p:cNvSpPr txBox="1"/>
          <p:nvPr/>
        </p:nvSpPr>
        <p:spPr>
          <a:xfrm>
            <a:off x="9438637" y="5021645"/>
            <a:ext cx="2046777" cy="471924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en-GB" sz="2400" b="0" i="0">
                <a:solidFill>
                  <a:srgbClr val="1B151B"/>
                </a:solidFill>
                <a:effectLst/>
                <a:latin typeface="The Hand Black" panose="03070902030502020204" pitchFamily="66" charset="0"/>
              </a:rPr>
              <a:t>Eisenhower, D. (1954)</a:t>
            </a:r>
            <a:endParaRPr kumimoji="0" lang="en-GB" sz="2400" b="0" i="0" u="none" strike="noStrike" cap="none" spc="0" normalizeH="0" baseline="0">
              <a:ln>
                <a:noFill/>
              </a:ln>
              <a:solidFill>
                <a:srgbClr val="1B151B"/>
              </a:solidFill>
              <a:effectLst/>
              <a:uFillTx/>
              <a:latin typeface="The Hand Black" panose="03070902030502020204" pitchFamily="66" charset="0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C02EF56-B1DF-9EFC-6F9D-16CF1073784B}"/>
              </a:ext>
            </a:extLst>
          </p:cNvPr>
          <p:cNvSpPr txBox="1"/>
          <p:nvPr/>
        </p:nvSpPr>
        <p:spPr>
          <a:xfrm>
            <a:off x="9092485" y="1992710"/>
            <a:ext cx="2743200" cy="2872581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50800" tIns="50800" rIns="50800" bIns="50800" numCol="1" spcCol="38100" rtlCol="0" fromWordArt="0" anchor="ctr" anchorCtr="0" forceAA="0" compatLnSpc="1">
            <a:prstTxWarp prst="textNoShape">
              <a:avLst/>
            </a:prstTxWarp>
            <a:spAutoFit/>
          </a:bodyPr>
          <a:lstStyle/>
          <a:p>
            <a:pPr defTabSz="825500" hangingPunct="0"/>
            <a:r>
              <a:rPr lang="en-US" sz="3000">
                <a:solidFill>
                  <a:srgbClr val="1B151B"/>
                </a:solidFill>
                <a:latin typeface="The Hand Black"/>
                <a:ea typeface="Helvetica Neue Medium"/>
                <a:cs typeface="Helvetica Neue Medium"/>
              </a:rPr>
              <a:t>"I have two kind of problems: the urgent and the important.</a:t>
            </a:r>
          </a:p>
          <a:p>
            <a:pPr defTabSz="825500"/>
            <a:r>
              <a:rPr lang="en-US" sz="3000">
                <a:solidFill>
                  <a:srgbClr val="1B151B"/>
                </a:solidFill>
                <a:latin typeface="The Hand Black"/>
                <a:ea typeface="Helvetica Neue Medium"/>
                <a:cs typeface="Helvetica Neue Medium"/>
              </a:rPr>
              <a:t>The urgent are not important, and the important are never urgent."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4A1D1-DD07-4DD2-A527-4B1F52D6A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649224"/>
            <a:ext cx="4992624" cy="5568696"/>
          </a:xfrm>
        </p:spPr>
        <p:txBody>
          <a:bodyPr/>
          <a:lstStyle/>
          <a:p>
            <a:r>
              <a:rPr lang="en-US" sz="6600"/>
              <a:t>Personal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E8896-AA49-4FBF-8BB1-9480E622D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2971" y="1884074"/>
            <a:ext cx="6379029" cy="3089852"/>
          </a:xfrm>
        </p:spPr>
        <p:txBody>
          <a:bodyPr>
            <a:normAutofit/>
          </a:bodyPr>
          <a:lstStyle/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/>
              <a:t>Why I think this job is a great opportunity for me?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sz="3600"/>
              <a:t>What do I need to learn 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600"/>
              <a:t>Which skills that I already have made me understand that this job might be perfect for me?</a:t>
            </a:r>
          </a:p>
        </p:txBody>
      </p:sp>
    </p:spTree>
    <p:extLst>
      <p:ext uri="{BB962C8B-B14F-4D97-AF65-F5344CB8AC3E}">
        <p14:creationId xmlns:p14="http://schemas.microsoft.com/office/powerpoint/2010/main" val="32301627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683CD-059C-4A3C-8337-1053A06658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0969" y="1545523"/>
            <a:ext cx="3810062" cy="1627632"/>
          </a:xfrm>
        </p:spPr>
        <p:txBody>
          <a:bodyPr>
            <a:noAutofit/>
          </a:bodyPr>
          <a:lstStyle/>
          <a:p>
            <a:r>
              <a:rPr lang="en-US" sz="9600">
                <a:solidFill>
                  <a:schemeClr val="bg1"/>
                </a:solidFill>
              </a:rPr>
              <a:t>Thank you</a:t>
            </a:r>
            <a:endParaRPr lang="en-US" sz="960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C60A5F81-EE45-46FC-B164-639C4AA8693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US" sz="3600"/>
              <a:t>Fabio Rizzi</a:t>
            </a:r>
            <a:endParaRPr lang="en-US" sz="3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7905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EA9E9-017E-8AC2-CBB5-58E760794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1670D-A978-17F7-FD52-A863718ED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5688"/>
            <a:ext cx="10515600" cy="280703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/>
              <a:t>Byrne, J. (2018) </a:t>
            </a:r>
            <a:r>
              <a:rPr lang="en-US" i="1"/>
              <a:t>case48. Available at: </a:t>
            </a:r>
            <a:r>
              <a:rPr lang="en-US">
                <a:ea typeface="+mn-lt"/>
                <a:cs typeface="+mn-lt"/>
                <a:hlinkClick r:id="rId2"/>
              </a:rPr>
              <a:t>https://www.case48.com/swot-case/46220-A-Forensic-Accounting-Integrated-Case</a:t>
            </a:r>
            <a:r>
              <a:rPr lang="en-US">
                <a:ea typeface="+mn-lt"/>
                <a:cs typeface="+mn-lt"/>
              </a:rPr>
              <a:t> (Accessed: 11/04/2022)</a:t>
            </a:r>
          </a:p>
          <a:p>
            <a:r>
              <a:rPr lang="en-US"/>
              <a:t>Hayes, A. (2022) Investopedia. Available at: </a:t>
            </a:r>
            <a:r>
              <a:rPr lang="en-US">
                <a:ea typeface="+mn-lt"/>
                <a:cs typeface="+mn-lt"/>
                <a:hlinkClick r:id="rId3"/>
              </a:rPr>
              <a:t>https://www.investopedia.com/terms/f/forensicaccounting.asp</a:t>
            </a:r>
            <a:r>
              <a:rPr lang="en-US">
                <a:ea typeface="+mn-lt"/>
                <a:cs typeface="+mn-lt"/>
              </a:rPr>
              <a:t> (Accessed: 11/04/2022)</a:t>
            </a:r>
          </a:p>
          <a:p>
            <a:r>
              <a:rPr lang="en-US"/>
              <a:t>Mind Tool Content Team. (2022) MindTools. Available at: </a:t>
            </a:r>
            <a:r>
              <a:rPr lang="en-US">
                <a:ea typeface="+mn-lt"/>
                <a:cs typeface="+mn-lt"/>
                <a:hlinkClick r:id="rId4"/>
              </a:rPr>
              <a:t>https://www.mindtools.com/pages/article/newHTE_91.htm</a:t>
            </a:r>
            <a:r>
              <a:rPr lang="en-US">
                <a:ea typeface="+mn-lt"/>
                <a:cs typeface="+mn-lt"/>
              </a:rPr>
              <a:t> (Accessed: 11/04/2022)</a:t>
            </a:r>
          </a:p>
          <a:p>
            <a:r>
              <a:rPr lang="en-US">
                <a:ea typeface="+mn-lt"/>
                <a:cs typeface="+mn-lt"/>
              </a:rPr>
              <a:t>Parsons, N. (2021) </a:t>
            </a:r>
            <a:r>
              <a:rPr lang="en-US" err="1">
                <a:ea typeface="+mn-lt"/>
                <a:cs typeface="+mn-lt"/>
              </a:rPr>
              <a:t>LivePlan</a:t>
            </a:r>
            <a:r>
              <a:rPr lang="en-US">
                <a:ea typeface="+mn-lt"/>
                <a:cs typeface="+mn-lt"/>
              </a:rPr>
              <a:t>. Available at: </a:t>
            </a:r>
            <a:r>
              <a:rPr lang="en-US">
                <a:ea typeface="+mn-lt"/>
                <a:cs typeface="+mn-lt"/>
                <a:hlinkClick r:id="rId5"/>
              </a:rPr>
              <a:t>https://www.liveplan.com/blog/what-is-a-swot-analysis-and-how-to-do-it-right-with-examples/</a:t>
            </a:r>
            <a:r>
              <a:rPr lang="en-US">
                <a:ea typeface="+mn-lt"/>
                <a:cs typeface="+mn-lt"/>
              </a:rPr>
              <a:t> (Accessed: 11/04/2022)</a:t>
            </a:r>
          </a:p>
          <a:p>
            <a:r>
              <a:rPr lang="en-US">
                <a:ea typeface="+mn-lt"/>
                <a:cs typeface="+mn-lt"/>
              </a:rPr>
              <a:t>Prospects (2022) Available at: </a:t>
            </a:r>
            <a:r>
              <a:rPr lang="en-US">
                <a:ea typeface="+mn-lt"/>
                <a:cs typeface="+mn-lt"/>
                <a:hlinkClick r:id="rId6"/>
              </a:rPr>
              <a:t>https://www.prospects.ac.uk/job-profiles</a:t>
            </a:r>
            <a:r>
              <a:rPr lang="en-US">
                <a:ea typeface="+mn-lt"/>
                <a:cs typeface="+mn-lt"/>
              </a:rPr>
              <a:t> (Accessed: 11/04/2022)</a:t>
            </a:r>
          </a:p>
          <a:p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9243753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30">
      <a:majorFont>
        <a:latin typeface="The Serif Hand Black"/>
        <a:ea typeface=""/>
        <a:cs typeface=""/>
      </a:majorFont>
      <a:minorFont>
        <a:latin typeface="The Hand Black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White">
  <a:themeElements>
    <a:clrScheme name="CP - 01">
      <a:dk1>
        <a:srgbClr val="525455"/>
      </a:dk1>
      <a:lt1>
        <a:srgbClr val="F7F5F7"/>
      </a:lt1>
      <a:dk2>
        <a:srgbClr val="9D9F9D"/>
      </a:dk2>
      <a:lt2>
        <a:srgbClr val="E8E9DF"/>
      </a:lt2>
      <a:accent1>
        <a:srgbClr val="EF754A"/>
      </a:accent1>
      <a:accent2>
        <a:srgbClr val="956D98"/>
      </a:accent2>
      <a:accent3>
        <a:srgbClr val="405C72"/>
      </a:accent3>
      <a:accent4>
        <a:srgbClr val="E9E8DF"/>
      </a:accent4>
      <a:accent5>
        <a:srgbClr val="C3C5BE"/>
      </a:accent5>
      <a:accent6>
        <a:srgbClr val="EF754A"/>
      </a:accent6>
      <a:hlink>
        <a:srgbClr val="EE744A"/>
      </a:hlink>
      <a:folHlink>
        <a:srgbClr val="3F5D71"/>
      </a:folHlink>
    </a:clrScheme>
    <a:fontScheme name="White">
      <a:majorFont>
        <a:latin typeface="Helvetica Neue"/>
        <a:ea typeface="Helvetica Neue"/>
        <a:cs typeface="Helvetica Neue"/>
      </a:majorFont>
      <a:minorFont>
        <a:latin typeface="Helvetica"/>
        <a:ea typeface="Helvetica"/>
        <a:cs typeface="Helvetica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7F5F7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0" tIns="0" rIns="0" bIns="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none" spc="0" normalizeH="0" baseline="0">
            <a:ln>
              <a:noFill/>
            </a:ln>
            <a:solidFill>
              <a:srgbClr val="525455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0" i="0" u="none" strike="noStrike" cap="none" spc="0" normalizeH="0" baseline="0">
            <a:ln>
              <a:noFill/>
            </a:ln>
            <a:solidFill>
              <a:srgbClr val="525455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3126fb8f-6f0a-4021-9821-3197397987a0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9001D07393BB34C96EAA9AF335D4C59" ma:contentTypeVersion="13" ma:contentTypeDescription="Create a new document." ma:contentTypeScope="" ma:versionID="de287647379db7e1ee4f997ca0b710ae">
  <xsd:schema xmlns:xsd="http://www.w3.org/2001/XMLSchema" xmlns:xs="http://www.w3.org/2001/XMLSchema" xmlns:p="http://schemas.microsoft.com/office/2006/metadata/properties" xmlns:ns3="3126fb8f-6f0a-4021-9821-3197397987a0" xmlns:ns4="02f9a779-b163-4717-be83-f5bc5eef629d" targetNamespace="http://schemas.microsoft.com/office/2006/metadata/properties" ma:root="true" ma:fieldsID="b6d4c549bc207739946c1473b4dca5f7" ns3:_="" ns4:_="">
    <xsd:import namespace="3126fb8f-6f0a-4021-9821-3197397987a0"/>
    <xsd:import namespace="02f9a779-b163-4717-be83-f5bc5eef629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26fb8f-6f0a-4021-9821-3197397987a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f9a779-b163-4717-be83-f5bc5eef629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FA8DA88-2D67-4B30-8205-C52078711284}">
  <ds:schemaRefs>
    <ds:schemaRef ds:uri="http://schemas.microsoft.com/office/2006/metadata/properties"/>
    <ds:schemaRef ds:uri="http://www.w3.org/2000/xmlns/"/>
    <ds:schemaRef ds:uri="3126fb8f-6f0a-4021-9821-3197397987a0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3D2896BB-5566-4403-84AA-2FD10D9622B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7263319-55D0-4E70-A0F2-07C0A25D4F6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3126fb8f-6f0a-4021-9821-3197397987a0"/>
    <ds:schemaRef ds:uri="02f9a779-b163-4717-be83-f5bc5eef629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Sketch presentation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SketchyVTI</vt:lpstr>
      <vt:lpstr>White</vt:lpstr>
      <vt:lpstr>Academic and employability skills (BMSw4001_lon)</vt:lpstr>
      <vt:lpstr>Content order </vt:lpstr>
      <vt:lpstr>Forensic accountant</vt:lpstr>
      <vt:lpstr>PowerPoint Presentation</vt:lpstr>
      <vt:lpstr>Skills related to the forensic accountant</vt:lpstr>
      <vt:lpstr>PowerPoint Presentation</vt:lpstr>
      <vt:lpstr>Personal thoughts</vt:lpstr>
      <vt:lpstr>Thank you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Sketch</dc:title>
  <dc:creator>Fabio Rizzi (2119361)</dc:creator>
  <cp:lastModifiedBy>Fabio Rizzi</cp:lastModifiedBy>
  <cp:revision>1</cp:revision>
  <dcterms:created xsi:type="dcterms:W3CDTF">2022-04-08T12:47:22Z</dcterms:created>
  <dcterms:modified xsi:type="dcterms:W3CDTF">2022-04-11T15:03:04Z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0x010100F9001D07393BB34C96EAA9AF335D4C59</vt:lpwstr>
  </property>
</Properties>
</file>