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notesMasterIdLst>
    <p:notesMasterId r:id="rId20"/>
  </p:notesMasterIdLst>
  <p:sldIdLst>
    <p:sldId id="256" r:id="rId4"/>
    <p:sldId id="257" r:id="rId5"/>
    <p:sldId id="258" r:id="rId6"/>
    <p:sldId id="533" r:id="rId7"/>
    <p:sldId id="536" r:id="rId8"/>
    <p:sldId id="534" r:id="rId9"/>
    <p:sldId id="526" r:id="rId10"/>
    <p:sldId id="527" r:id="rId11"/>
    <p:sldId id="528" r:id="rId12"/>
    <p:sldId id="529" r:id="rId13"/>
    <p:sldId id="530" r:id="rId14"/>
    <p:sldId id="531" r:id="rId15"/>
    <p:sldId id="532" r:id="rId16"/>
    <p:sldId id="538" r:id="rId17"/>
    <p:sldId id="537" r:id="rId18"/>
    <p:sldId id="535" r:id="rId19"/>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1FC243-500F-4ED5-914C-DA92562C0AC1}" v="4" dt="2025-11-06T09:15:13.1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83" d="100"/>
          <a:sy n="83" d="100"/>
        </p:scale>
        <p:origin x="39"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microsoft.com/office/2015/10/relationships/revisionInfo" Target="revisionInfo.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Trevino Gonzalez" userId="S::m.tgonzalez@uwtsd.ac.uk::aa36a5e4-cd30-4109-a581-5f2fc96aeea0" providerId="AD" clId="Web-{8278B0CB-9175-56B7-E6FA-4E75BA1E5041}"/>
    <pc:docChg chg="delSld modSld">
      <pc:chgData name="Maria Trevino Gonzalez" userId="S::m.tgonzalez@uwtsd.ac.uk::aa36a5e4-cd30-4109-a581-5f2fc96aeea0" providerId="AD" clId="Web-{8278B0CB-9175-56B7-E6FA-4E75BA1E5041}" dt="2024-10-25T07:57:54.619" v="129" actId="20577"/>
      <pc:docMkLst>
        <pc:docMk/>
      </pc:docMkLst>
      <pc:sldChg chg="addSp delSp modSp mod setBg modClrScheme delDesignElem chgLayout">
        <pc:chgData name="Maria Trevino Gonzalez" userId="S::m.tgonzalez@uwtsd.ac.uk::aa36a5e4-cd30-4109-a581-5f2fc96aeea0" providerId="AD" clId="Web-{8278B0CB-9175-56B7-E6FA-4E75BA1E5041}" dt="2024-10-25T07:57:54.619" v="129" actId="20577"/>
        <pc:sldMkLst>
          <pc:docMk/>
          <pc:sldMk cId="3532608314" sldId="260"/>
        </pc:sldMkLst>
      </pc:sldChg>
      <pc:sldChg chg="addSp delSp modSp mod setBg">
        <pc:chgData name="Maria Trevino Gonzalez" userId="S::m.tgonzalez@uwtsd.ac.uk::aa36a5e4-cd30-4109-a581-5f2fc96aeea0" providerId="AD" clId="Web-{8278B0CB-9175-56B7-E6FA-4E75BA1E5041}" dt="2024-10-25T07:54:29.724" v="90" actId="14100"/>
        <pc:sldMkLst>
          <pc:docMk/>
          <pc:sldMk cId="2488304413" sldId="275"/>
        </pc:sldMkLst>
      </pc:sldChg>
      <pc:sldChg chg="addSp delSp modSp mod setBg modClrScheme delDesignElem chgLayout">
        <pc:chgData name="Maria Trevino Gonzalez" userId="S::m.tgonzalez@uwtsd.ac.uk::aa36a5e4-cd30-4109-a581-5f2fc96aeea0" providerId="AD" clId="Web-{8278B0CB-9175-56B7-E6FA-4E75BA1E5041}" dt="2024-10-25T07:50:09.577" v="62" actId="20577"/>
        <pc:sldMkLst>
          <pc:docMk/>
          <pc:sldMk cId="2229856528" sldId="284"/>
        </pc:sldMkLst>
      </pc:sldChg>
      <pc:sldChg chg="addSp delSp modSp mod setBg modClrScheme delDesignElem chgLayout">
        <pc:chgData name="Maria Trevino Gonzalez" userId="S::m.tgonzalez@uwtsd.ac.uk::aa36a5e4-cd30-4109-a581-5f2fc96aeea0" providerId="AD" clId="Web-{8278B0CB-9175-56B7-E6FA-4E75BA1E5041}" dt="2024-10-25T07:51:04.516" v="76"/>
        <pc:sldMkLst>
          <pc:docMk/>
          <pc:sldMk cId="1861973947" sldId="285"/>
        </pc:sldMkLst>
      </pc:sldChg>
      <pc:sldChg chg="addSp delSp modSp mod setBg">
        <pc:chgData name="Maria Trevino Gonzalez" userId="S::m.tgonzalez@uwtsd.ac.uk::aa36a5e4-cd30-4109-a581-5f2fc96aeea0" providerId="AD" clId="Web-{8278B0CB-9175-56B7-E6FA-4E75BA1E5041}" dt="2024-10-25T07:55:37.304" v="117" actId="20577"/>
        <pc:sldMkLst>
          <pc:docMk/>
          <pc:sldMk cId="3468193201" sldId="290"/>
        </pc:sldMkLst>
      </pc:sldChg>
      <pc:sldChg chg="del">
        <pc:chgData name="Maria Trevino Gonzalez" userId="S::m.tgonzalez@uwtsd.ac.uk::aa36a5e4-cd30-4109-a581-5f2fc96aeea0" providerId="AD" clId="Web-{8278B0CB-9175-56B7-E6FA-4E75BA1E5041}" dt="2024-10-25T07:51:34.016" v="77"/>
        <pc:sldMkLst>
          <pc:docMk/>
          <pc:sldMk cId="231693989" sldId="301"/>
        </pc:sldMkLst>
      </pc:sldChg>
      <pc:sldChg chg="modNotes">
        <pc:chgData name="Maria Trevino Gonzalez" userId="S::m.tgonzalez@uwtsd.ac.uk::aa36a5e4-cd30-4109-a581-5f2fc96aeea0" providerId="AD" clId="Web-{8278B0CB-9175-56B7-E6FA-4E75BA1E5041}" dt="2024-10-25T07:48:37.122" v="48"/>
        <pc:sldMkLst>
          <pc:docMk/>
          <pc:sldMk cId="3350044064" sldId="516"/>
        </pc:sldMkLst>
      </pc:sldChg>
    </pc:docChg>
  </pc:docChgLst>
  <pc:docChgLst>
    <pc:chgData name="Maria Trevino Gonzalez" userId="aa36a5e4-cd30-4109-a581-5f2fc96aeea0" providerId="ADAL" clId="{793BB687-73BD-4E44-AFC0-A54B7568223A}"/>
    <pc:docChg chg="undo redo custSel addSld delSld modSld sldOrd modMainMaster">
      <pc:chgData name="Maria Trevino Gonzalez" userId="aa36a5e4-cd30-4109-a581-5f2fc96aeea0" providerId="ADAL" clId="{793BB687-73BD-4E44-AFC0-A54B7568223A}" dt="2024-10-24T19:35:18.829" v="3536" actId="20577"/>
      <pc:docMkLst>
        <pc:docMk/>
      </pc:docMkLst>
      <pc:sldChg chg="addSp delSp modSp mod modTransition modMedia setBg addAnim delAnim delDesignElem">
        <pc:chgData name="Maria Trevino Gonzalez" userId="aa36a5e4-cd30-4109-a581-5f2fc96aeea0" providerId="ADAL" clId="{793BB687-73BD-4E44-AFC0-A54B7568223A}" dt="2024-10-24T18:18:38.099" v="1578"/>
        <pc:sldMkLst>
          <pc:docMk/>
          <pc:sldMk cId="2701479203" sldId="256"/>
        </pc:sldMkLst>
      </pc:sldChg>
      <pc:sldChg chg="modTransition">
        <pc:chgData name="Maria Trevino Gonzalez" userId="aa36a5e4-cd30-4109-a581-5f2fc96aeea0" providerId="ADAL" clId="{793BB687-73BD-4E44-AFC0-A54B7568223A}" dt="2024-10-24T18:18:38.099" v="1578"/>
        <pc:sldMkLst>
          <pc:docMk/>
          <pc:sldMk cId="571072020" sldId="259"/>
        </pc:sldMkLst>
      </pc:sldChg>
      <pc:sldChg chg="modTransition">
        <pc:chgData name="Maria Trevino Gonzalez" userId="aa36a5e4-cd30-4109-a581-5f2fc96aeea0" providerId="ADAL" clId="{793BB687-73BD-4E44-AFC0-A54B7568223A}" dt="2024-10-24T18:18:38.099" v="1578"/>
        <pc:sldMkLst>
          <pc:docMk/>
          <pc:sldMk cId="3532608314" sldId="260"/>
        </pc:sldMkLst>
      </pc:sldChg>
      <pc:sldChg chg="modTransition">
        <pc:chgData name="Maria Trevino Gonzalez" userId="aa36a5e4-cd30-4109-a581-5f2fc96aeea0" providerId="ADAL" clId="{793BB687-73BD-4E44-AFC0-A54B7568223A}" dt="2024-10-24T18:18:38.099" v="1578"/>
        <pc:sldMkLst>
          <pc:docMk/>
          <pc:sldMk cId="449430164" sldId="261"/>
        </pc:sldMkLst>
      </pc:sldChg>
      <pc:sldChg chg="modTransition">
        <pc:chgData name="Maria Trevino Gonzalez" userId="aa36a5e4-cd30-4109-a581-5f2fc96aeea0" providerId="ADAL" clId="{793BB687-73BD-4E44-AFC0-A54B7568223A}" dt="2024-10-24T18:18:38.099" v="1578"/>
        <pc:sldMkLst>
          <pc:docMk/>
          <pc:sldMk cId="3726998946" sldId="262"/>
        </pc:sldMkLst>
      </pc:sldChg>
      <pc:sldChg chg="addSp delSp modSp mod modTransition setBg modClrScheme delDesignElem chgLayout">
        <pc:chgData name="Maria Trevino Gonzalez" userId="aa36a5e4-cd30-4109-a581-5f2fc96aeea0" providerId="ADAL" clId="{793BB687-73BD-4E44-AFC0-A54B7568223A}" dt="2024-10-24T19:12:38.835" v="2996" actId="27636"/>
        <pc:sldMkLst>
          <pc:docMk/>
          <pc:sldMk cId="3196023616" sldId="263"/>
        </pc:sldMkLst>
      </pc:sldChg>
      <pc:sldChg chg="addSp delSp modSp mod modTransition setBg modClrScheme delDesignElem chgLayout">
        <pc:chgData name="Maria Trevino Gonzalez" userId="aa36a5e4-cd30-4109-a581-5f2fc96aeea0" providerId="ADAL" clId="{793BB687-73BD-4E44-AFC0-A54B7568223A}" dt="2024-10-24T19:08:16.578" v="2865" actId="113"/>
        <pc:sldMkLst>
          <pc:docMk/>
          <pc:sldMk cId="3086043923" sldId="264"/>
        </pc:sldMkLst>
      </pc:sldChg>
      <pc:sldChg chg="addSp delSp modSp mod ord modTransition setBg">
        <pc:chgData name="Maria Trevino Gonzalez" userId="aa36a5e4-cd30-4109-a581-5f2fc96aeea0" providerId="ADAL" clId="{793BB687-73BD-4E44-AFC0-A54B7568223A}" dt="2024-10-24T18:44:05.685" v="1842" actId="1035"/>
        <pc:sldMkLst>
          <pc:docMk/>
          <pc:sldMk cId="4156526812" sldId="265"/>
        </pc:sldMkLst>
      </pc:sldChg>
      <pc:sldChg chg="modTransition">
        <pc:chgData name="Maria Trevino Gonzalez" userId="aa36a5e4-cd30-4109-a581-5f2fc96aeea0" providerId="ADAL" clId="{793BB687-73BD-4E44-AFC0-A54B7568223A}" dt="2024-10-24T18:18:38.099" v="1578"/>
        <pc:sldMkLst>
          <pc:docMk/>
          <pc:sldMk cId="10157032" sldId="266"/>
        </pc:sldMkLst>
      </pc:sldChg>
      <pc:sldChg chg="modTransition">
        <pc:chgData name="Maria Trevino Gonzalez" userId="aa36a5e4-cd30-4109-a581-5f2fc96aeea0" providerId="ADAL" clId="{793BB687-73BD-4E44-AFC0-A54B7568223A}" dt="2024-10-24T18:18:38.099" v="1578"/>
        <pc:sldMkLst>
          <pc:docMk/>
          <pc:sldMk cId="2381263523" sldId="267"/>
        </pc:sldMkLst>
      </pc:sldChg>
      <pc:sldChg chg="modSp mod modTransition">
        <pc:chgData name="Maria Trevino Gonzalez" userId="aa36a5e4-cd30-4109-a581-5f2fc96aeea0" providerId="ADAL" clId="{793BB687-73BD-4E44-AFC0-A54B7568223A}" dt="2024-10-24T19:14:23.344" v="3011" actId="20577"/>
        <pc:sldMkLst>
          <pc:docMk/>
          <pc:sldMk cId="3326261394" sldId="268"/>
        </pc:sldMkLst>
      </pc:sldChg>
      <pc:sldChg chg="modTransition">
        <pc:chgData name="Maria Trevino Gonzalez" userId="aa36a5e4-cd30-4109-a581-5f2fc96aeea0" providerId="ADAL" clId="{793BB687-73BD-4E44-AFC0-A54B7568223A}" dt="2024-10-24T18:18:38.099" v="1578"/>
        <pc:sldMkLst>
          <pc:docMk/>
          <pc:sldMk cId="3023873422" sldId="269"/>
        </pc:sldMkLst>
      </pc:sldChg>
      <pc:sldChg chg="modTransition">
        <pc:chgData name="Maria Trevino Gonzalez" userId="aa36a5e4-cd30-4109-a581-5f2fc96aeea0" providerId="ADAL" clId="{793BB687-73BD-4E44-AFC0-A54B7568223A}" dt="2024-10-24T18:18:38.099" v="1578"/>
        <pc:sldMkLst>
          <pc:docMk/>
          <pc:sldMk cId="703906906" sldId="270"/>
        </pc:sldMkLst>
      </pc:sldChg>
      <pc:sldChg chg="modSp mod ord modTransition">
        <pc:chgData name="Maria Trevino Gonzalez" userId="aa36a5e4-cd30-4109-a581-5f2fc96aeea0" providerId="ADAL" clId="{793BB687-73BD-4E44-AFC0-A54B7568223A}" dt="2024-10-24T19:08:44.142" v="2867"/>
        <pc:sldMkLst>
          <pc:docMk/>
          <pc:sldMk cId="145514650" sldId="273"/>
        </pc:sldMkLst>
      </pc:sldChg>
      <pc:sldChg chg="modTransition">
        <pc:chgData name="Maria Trevino Gonzalez" userId="aa36a5e4-cd30-4109-a581-5f2fc96aeea0" providerId="ADAL" clId="{793BB687-73BD-4E44-AFC0-A54B7568223A}" dt="2024-10-24T18:18:38.099" v="1578"/>
        <pc:sldMkLst>
          <pc:docMk/>
          <pc:sldMk cId="2790267711" sldId="274"/>
        </pc:sldMkLst>
      </pc:sldChg>
      <pc:sldChg chg="modSp mod modTransition">
        <pc:chgData name="Maria Trevino Gonzalez" userId="aa36a5e4-cd30-4109-a581-5f2fc96aeea0" providerId="ADAL" clId="{793BB687-73BD-4E44-AFC0-A54B7568223A}" dt="2024-10-24T18:18:38.099" v="1578"/>
        <pc:sldMkLst>
          <pc:docMk/>
          <pc:sldMk cId="2488304413" sldId="275"/>
        </pc:sldMkLst>
      </pc:sldChg>
      <pc:sldChg chg="modTransition">
        <pc:chgData name="Maria Trevino Gonzalez" userId="aa36a5e4-cd30-4109-a581-5f2fc96aeea0" providerId="ADAL" clId="{793BB687-73BD-4E44-AFC0-A54B7568223A}" dt="2024-10-24T18:18:38.099" v="1578"/>
        <pc:sldMkLst>
          <pc:docMk/>
          <pc:sldMk cId="168803401" sldId="278"/>
        </pc:sldMkLst>
      </pc:sldChg>
      <pc:sldChg chg="modTransition">
        <pc:chgData name="Maria Trevino Gonzalez" userId="aa36a5e4-cd30-4109-a581-5f2fc96aeea0" providerId="ADAL" clId="{793BB687-73BD-4E44-AFC0-A54B7568223A}" dt="2024-10-24T18:18:38.099" v="1578"/>
        <pc:sldMkLst>
          <pc:docMk/>
          <pc:sldMk cId="3688620079" sldId="279"/>
        </pc:sldMkLst>
      </pc:sldChg>
      <pc:sldChg chg="modTransition">
        <pc:chgData name="Maria Trevino Gonzalez" userId="aa36a5e4-cd30-4109-a581-5f2fc96aeea0" providerId="ADAL" clId="{793BB687-73BD-4E44-AFC0-A54B7568223A}" dt="2024-10-24T18:18:38.099" v="1578"/>
        <pc:sldMkLst>
          <pc:docMk/>
          <pc:sldMk cId="803630160" sldId="280"/>
        </pc:sldMkLst>
      </pc:sldChg>
      <pc:sldChg chg="modTransition">
        <pc:chgData name="Maria Trevino Gonzalez" userId="aa36a5e4-cd30-4109-a581-5f2fc96aeea0" providerId="ADAL" clId="{793BB687-73BD-4E44-AFC0-A54B7568223A}" dt="2024-10-24T18:18:38.099" v="1578"/>
        <pc:sldMkLst>
          <pc:docMk/>
          <pc:sldMk cId="3375173125" sldId="281"/>
        </pc:sldMkLst>
      </pc:sldChg>
      <pc:sldChg chg="modTransition">
        <pc:chgData name="Maria Trevino Gonzalez" userId="aa36a5e4-cd30-4109-a581-5f2fc96aeea0" providerId="ADAL" clId="{793BB687-73BD-4E44-AFC0-A54B7568223A}" dt="2024-10-24T18:18:38.099" v="1578"/>
        <pc:sldMkLst>
          <pc:docMk/>
          <pc:sldMk cId="3408049777" sldId="282"/>
        </pc:sldMkLst>
      </pc:sldChg>
      <pc:sldChg chg="addSp delSp modSp mod ord modTransition setBg delDesignElem">
        <pc:chgData name="Maria Trevino Gonzalez" userId="aa36a5e4-cd30-4109-a581-5f2fc96aeea0" providerId="ADAL" clId="{793BB687-73BD-4E44-AFC0-A54B7568223A}" dt="2024-10-24T18:18:38.099" v="1578"/>
        <pc:sldMkLst>
          <pc:docMk/>
          <pc:sldMk cId="3667211529" sldId="283"/>
        </pc:sldMkLst>
      </pc:sldChg>
      <pc:sldChg chg="ord modTransition">
        <pc:chgData name="Maria Trevino Gonzalez" userId="aa36a5e4-cd30-4109-a581-5f2fc96aeea0" providerId="ADAL" clId="{793BB687-73BD-4E44-AFC0-A54B7568223A}" dt="2024-10-24T18:18:38.099" v="1578"/>
        <pc:sldMkLst>
          <pc:docMk/>
          <pc:sldMk cId="2229856528" sldId="284"/>
        </pc:sldMkLst>
      </pc:sldChg>
      <pc:sldChg chg="delSp modSp mod ord modTransition">
        <pc:chgData name="Maria Trevino Gonzalez" userId="aa36a5e4-cd30-4109-a581-5f2fc96aeea0" providerId="ADAL" clId="{793BB687-73BD-4E44-AFC0-A54B7568223A}" dt="2024-10-24T18:18:38.099" v="1578"/>
        <pc:sldMkLst>
          <pc:docMk/>
          <pc:sldMk cId="1861973947" sldId="285"/>
        </pc:sldMkLst>
      </pc:sldChg>
      <pc:sldChg chg="modSp mod ord modTransition modShow modNotesTx">
        <pc:chgData name="Maria Trevino Gonzalez" userId="aa36a5e4-cd30-4109-a581-5f2fc96aeea0" providerId="ADAL" clId="{793BB687-73BD-4E44-AFC0-A54B7568223A}" dt="2024-10-24T19:00:04.438" v="2687" actId="20577"/>
        <pc:sldMkLst>
          <pc:docMk/>
          <pc:sldMk cId="3041070664" sldId="286"/>
        </pc:sldMkLst>
      </pc:sldChg>
      <pc:sldChg chg="modTransition">
        <pc:chgData name="Maria Trevino Gonzalez" userId="aa36a5e4-cd30-4109-a581-5f2fc96aeea0" providerId="ADAL" clId="{793BB687-73BD-4E44-AFC0-A54B7568223A}" dt="2024-10-24T18:18:38.099" v="1578"/>
        <pc:sldMkLst>
          <pc:docMk/>
          <pc:sldMk cId="4276935327" sldId="287"/>
        </pc:sldMkLst>
      </pc:sldChg>
      <pc:sldChg chg="addSp delSp modSp mod modTransition setBg modClrScheme modAnim delDesignElem chgLayout">
        <pc:chgData name="Maria Trevino Gonzalez" userId="aa36a5e4-cd30-4109-a581-5f2fc96aeea0" providerId="ADAL" clId="{793BB687-73BD-4E44-AFC0-A54B7568223A}" dt="2024-10-24T18:49:29.242" v="2236"/>
        <pc:sldMkLst>
          <pc:docMk/>
          <pc:sldMk cId="3991359156" sldId="288"/>
        </pc:sldMkLst>
      </pc:sldChg>
      <pc:sldChg chg="modTransition">
        <pc:chgData name="Maria Trevino Gonzalez" userId="aa36a5e4-cd30-4109-a581-5f2fc96aeea0" providerId="ADAL" clId="{793BB687-73BD-4E44-AFC0-A54B7568223A}" dt="2024-10-24T18:18:38.099" v="1578"/>
        <pc:sldMkLst>
          <pc:docMk/>
          <pc:sldMk cId="3468193201" sldId="290"/>
        </pc:sldMkLst>
      </pc:sldChg>
      <pc:sldChg chg="modTransition">
        <pc:chgData name="Maria Trevino Gonzalez" userId="aa36a5e4-cd30-4109-a581-5f2fc96aeea0" providerId="ADAL" clId="{793BB687-73BD-4E44-AFC0-A54B7568223A}" dt="2024-10-24T18:18:38.099" v="1578"/>
        <pc:sldMkLst>
          <pc:docMk/>
          <pc:sldMk cId="893381056" sldId="291"/>
        </pc:sldMkLst>
      </pc:sldChg>
      <pc:sldChg chg="addSp delSp modSp mod modTransition setBg setClrOvrMap delDesignElem">
        <pc:chgData name="Maria Trevino Gonzalez" userId="aa36a5e4-cd30-4109-a581-5f2fc96aeea0" providerId="ADAL" clId="{793BB687-73BD-4E44-AFC0-A54B7568223A}" dt="2024-10-24T19:20:38.038" v="3171" actId="20577"/>
        <pc:sldMkLst>
          <pc:docMk/>
          <pc:sldMk cId="820912780" sldId="293"/>
        </pc:sldMkLst>
      </pc:sldChg>
      <pc:sldChg chg="modTransition">
        <pc:chgData name="Maria Trevino Gonzalez" userId="aa36a5e4-cd30-4109-a581-5f2fc96aeea0" providerId="ADAL" clId="{793BB687-73BD-4E44-AFC0-A54B7568223A}" dt="2024-10-24T18:18:38.099" v="1578"/>
        <pc:sldMkLst>
          <pc:docMk/>
          <pc:sldMk cId="1601648787" sldId="294"/>
        </pc:sldMkLst>
      </pc:sldChg>
      <pc:sldChg chg="modTransition">
        <pc:chgData name="Maria Trevino Gonzalez" userId="aa36a5e4-cd30-4109-a581-5f2fc96aeea0" providerId="ADAL" clId="{793BB687-73BD-4E44-AFC0-A54B7568223A}" dt="2024-10-24T18:18:38.099" v="1578"/>
        <pc:sldMkLst>
          <pc:docMk/>
          <pc:sldMk cId="4050126573" sldId="295"/>
        </pc:sldMkLst>
      </pc:sldChg>
      <pc:sldChg chg="modTransition">
        <pc:chgData name="Maria Trevino Gonzalez" userId="aa36a5e4-cd30-4109-a581-5f2fc96aeea0" providerId="ADAL" clId="{793BB687-73BD-4E44-AFC0-A54B7568223A}" dt="2024-10-24T18:18:38.099" v="1578"/>
        <pc:sldMkLst>
          <pc:docMk/>
          <pc:sldMk cId="3342173478" sldId="296"/>
        </pc:sldMkLst>
      </pc:sldChg>
      <pc:sldChg chg="addSp delSp modSp del mod">
        <pc:chgData name="Maria Trevino Gonzalez" userId="aa36a5e4-cd30-4109-a581-5f2fc96aeea0" providerId="ADAL" clId="{793BB687-73BD-4E44-AFC0-A54B7568223A}" dt="2024-10-24T17:58:09.590" v="1004" actId="47"/>
        <pc:sldMkLst>
          <pc:docMk/>
          <pc:sldMk cId="1870646590" sldId="299"/>
        </pc:sldMkLst>
      </pc:sldChg>
      <pc:sldChg chg="addSp delSp modSp mod modTransition setBg">
        <pc:chgData name="Maria Trevino Gonzalez" userId="aa36a5e4-cd30-4109-a581-5f2fc96aeea0" providerId="ADAL" clId="{793BB687-73BD-4E44-AFC0-A54B7568223A}" dt="2024-10-24T18:18:38.099" v="1578"/>
        <pc:sldMkLst>
          <pc:docMk/>
          <pc:sldMk cId="4089496398" sldId="300"/>
        </pc:sldMkLst>
      </pc:sldChg>
      <pc:sldChg chg="modSp modTransition">
        <pc:chgData name="Maria Trevino Gonzalez" userId="aa36a5e4-cd30-4109-a581-5f2fc96aeea0" providerId="ADAL" clId="{793BB687-73BD-4E44-AFC0-A54B7568223A}" dt="2024-10-24T18:18:38.099" v="1578"/>
        <pc:sldMkLst>
          <pc:docMk/>
          <pc:sldMk cId="231693989" sldId="301"/>
        </pc:sldMkLst>
      </pc:sldChg>
      <pc:sldChg chg="modSp add mod ord modTransition">
        <pc:chgData name="Maria Trevino Gonzalez" userId="aa36a5e4-cd30-4109-a581-5f2fc96aeea0" providerId="ADAL" clId="{793BB687-73BD-4E44-AFC0-A54B7568223A}" dt="2024-10-24T19:17:47.690" v="3013"/>
        <pc:sldMkLst>
          <pc:docMk/>
          <pc:sldMk cId="3350044064" sldId="516"/>
        </pc:sldMkLst>
      </pc:sldChg>
      <pc:sldChg chg="add modTransition">
        <pc:chgData name="Maria Trevino Gonzalez" userId="aa36a5e4-cd30-4109-a581-5f2fc96aeea0" providerId="ADAL" clId="{793BB687-73BD-4E44-AFC0-A54B7568223A}" dt="2024-10-24T18:18:38.099" v="1578"/>
        <pc:sldMkLst>
          <pc:docMk/>
          <pc:sldMk cId="3250802097" sldId="517"/>
        </pc:sldMkLst>
      </pc:sldChg>
      <pc:sldChg chg="modSp add ord modTransition">
        <pc:chgData name="Maria Trevino Gonzalez" userId="aa36a5e4-cd30-4109-a581-5f2fc96aeea0" providerId="ADAL" clId="{793BB687-73BD-4E44-AFC0-A54B7568223A}" dt="2024-10-24T19:17:47.690" v="3013"/>
        <pc:sldMkLst>
          <pc:docMk/>
          <pc:sldMk cId="2789269654" sldId="518"/>
        </pc:sldMkLst>
      </pc:sldChg>
      <pc:sldChg chg="addSp delSp modSp add mod modTransition modClrScheme delDesignElem chgLayout">
        <pc:chgData name="Maria Trevino Gonzalez" userId="aa36a5e4-cd30-4109-a581-5f2fc96aeea0" providerId="ADAL" clId="{793BB687-73BD-4E44-AFC0-A54B7568223A}" dt="2024-10-24T18:18:38.099" v="1578"/>
        <pc:sldMkLst>
          <pc:docMk/>
          <pc:sldMk cId="1353123463" sldId="519"/>
        </pc:sldMkLst>
      </pc:sldChg>
      <pc:sldChg chg="modSp new del mod">
        <pc:chgData name="Maria Trevino Gonzalez" userId="aa36a5e4-cd30-4109-a581-5f2fc96aeea0" providerId="ADAL" clId="{793BB687-73BD-4E44-AFC0-A54B7568223A}" dt="2024-10-24T18:04:47.580" v="1035" actId="47"/>
        <pc:sldMkLst>
          <pc:docMk/>
          <pc:sldMk cId="3314257754" sldId="519"/>
        </pc:sldMkLst>
      </pc:sldChg>
      <pc:sldChg chg="delSp modSp new mod modTransition">
        <pc:chgData name="Maria Trevino Gonzalez" userId="aa36a5e4-cd30-4109-a581-5f2fc96aeea0" providerId="ADAL" clId="{793BB687-73BD-4E44-AFC0-A54B7568223A}" dt="2024-10-24T18:18:38.099" v="1578"/>
        <pc:sldMkLst>
          <pc:docMk/>
          <pc:sldMk cId="2314784908" sldId="520"/>
        </pc:sldMkLst>
      </pc:sldChg>
      <pc:sldChg chg="addSp delSp modSp add mod modTransition modAnim">
        <pc:chgData name="Maria Trevino Gonzalez" userId="aa36a5e4-cd30-4109-a581-5f2fc96aeea0" providerId="ADAL" clId="{793BB687-73BD-4E44-AFC0-A54B7568223A}" dt="2024-10-24T18:18:38.099" v="1578"/>
        <pc:sldMkLst>
          <pc:docMk/>
          <pc:sldMk cId="1924548627" sldId="521"/>
        </pc:sldMkLst>
      </pc:sldChg>
      <pc:sldChg chg="addSp delSp modSp new mod setBg modClrScheme delDesignElem chgLayout">
        <pc:chgData name="Maria Trevino Gonzalez" userId="aa36a5e4-cd30-4109-a581-5f2fc96aeea0" providerId="ADAL" clId="{793BB687-73BD-4E44-AFC0-A54B7568223A}" dt="2024-10-24T19:19:30.961" v="3127" actId="20577"/>
        <pc:sldMkLst>
          <pc:docMk/>
          <pc:sldMk cId="2632169345" sldId="522"/>
        </pc:sldMkLst>
      </pc:sldChg>
      <pc:sldChg chg="addSp delSp modSp add mod setBg modClrScheme delDesignElem chgLayout">
        <pc:chgData name="Maria Trevino Gonzalez" userId="aa36a5e4-cd30-4109-a581-5f2fc96aeea0" providerId="ADAL" clId="{793BB687-73BD-4E44-AFC0-A54B7568223A}" dt="2024-10-24T19:34:28.459" v="3469" actId="14826"/>
        <pc:sldMkLst>
          <pc:docMk/>
          <pc:sldMk cId="413537166" sldId="523"/>
        </pc:sldMkLst>
      </pc:sldChg>
      <pc:sldChg chg="new del">
        <pc:chgData name="Maria Trevino Gonzalez" userId="aa36a5e4-cd30-4109-a581-5f2fc96aeea0" providerId="ADAL" clId="{793BB687-73BD-4E44-AFC0-A54B7568223A}" dt="2024-10-24T19:29:15.975" v="3173" actId="680"/>
        <pc:sldMkLst>
          <pc:docMk/>
          <pc:sldMk cId="1503757285" sldId="523"/>
        </pc:sldMkLst>
      </pc:sldChg>
      <pc:sldChg chg="modSp add mod setBg">
        <pc:chgData name="Maria Trevino Gonzalez" userId="aa36a5e4-cd30-4109-a581-5f2fc96aeea0" providerId="ADAL" clId="{793BB687-73BD-4E44-AFC0-A54B7568223A}" dt="2024-10-24T19:35:18.829" v="3536" actId="20577"/>
        <pc:sldMkLst>
          <pc:docMk/>
          <pc:sldMk cId="4017499632" sldId="524"/>
        </pc:sldMkLst>
      </pc:sldChg>
      <pc:sldMasterChg chg="modTransition modSldLayout">
        <pc:chgData name="Maria Trevino Gonzalez" userId="aa36a5e4-cd30-4109-a581-5f2fc96aeea0" providerId="ADAL" clId="{793BB687-73BD-4E44-AFC0-A54B7568223A}" dt="2024-10-24T18:18:38.099" v="1578"/>
        <pc:sldMasterMkLst>
          <pc:docMk/>
          <pc:sldMasterMk cId="1531245445" sldId="2147483648"/>
        </pc:sldMasterMkLst>
        <pc:sldLayoutChg chg="modTransition">
          <pc:chgData name="Maria Trevino Gonzalez" userId="aa36a5e4-cd30-4109-a581-5f2fc96aeea0" providerId="ADAL" clId="{793BB687-73BD-4E44-AFC0-A54B7568223A}" dt="2024-10-24T18:18:38.099" v="1578"/>
          <pc:sldLayoutMkLst>
            <pc:docMk/>
            <pc:sldMasterMk cId="1531245445" sldId="2147483648"/>
            <pc:sldLayoutMk cId="478632071" sldId="2147483649"/>
          </pc:sldLayoutMkLst>
        </pc:sldLayoutChg>
        <pc:sldLayoutChg chg="modTransition">
          <pc:chgData name="Maria Trevino Gonzalez" userId="aa36a5e4-cd30-4109-a581-5f2fc96aeea0" providerId="ADAL" clId="{793BB687-73BD-4E44-AFC0-A54B7568223A}" dt="2024-10-24T18:18:38.099" v="1578"/>
          <pc:sldLayoutMkLst>
            <pc:docMk/>
            <pc:sldMasterMk cId="1531245445" sldId="2147483648"/>
            <pc:sldLayoutMk cId="2399250506" sldId="2147483650"/>
          </pc:sldLayoutMkLst>
        </pc:sldLayoutChg>
        <pc:sldLayoutChg chg="modTransition">
          <pc:chgData name="Maria Trevino Gonzalez" userId="aa36a5e4-cd30-4109-a581-5f2fc96aeea0" providerId="ADAL" clId="{793BB687-73BD-4E44-AFC0-A54B7568223A}" dt="2024-10-24T18:18:38.099" v="1578"/>
          <pc:sldLayoutMkLst>
            <pc:docMk/>
            <pc:sldMasterMk cId="1531245445" sldId="2147483648"/>
            <pc:sldLayoutMk cId="3257957734" sldId="2147483651"/>
          </pc:sldLayoutMkLst>
        </pc:sldLayoutChg>
        <pc:sldLayoutChg chg="modTransition">
          <pc:chgData name="Maria Trevino Gonzalez" userId="aa36a5e4-cd30-4109-a581-5f2fc96aeea0" providerId="ADAL" clId="{793BB687-73BD-4E44-AFC0-A54B7568223A}" dt="2024-10-24T18:18:38.099" v="1578"/>
          <pc:sldLayoutMkLst>
            <pc:docMk/>
            <pc:sldMasterMk cId="1531245445" sldId="2147483648"/>
            <pc:sldLayoutMk cId="2322380115" sldId="2147483652"/>
          </pc:sldLayoutMkLst>
        </pc:sldLayoutChg>
        <pc:sldLayoutChg chg="modTransition">
          <pc:chgData name="Maria Trevino Gonzalez" userId="aa36a5e4-cd30-4109-a581-5f2fc96aeea0" providerId="ADAL" clId="{793BB687-73BD-4E44-AFC0-A54B7568223A}" dt="2024-10-24T18:18:38.099" v="1578"/>
          <pc:sldLayoutMkLst>
            <pc:docMk/>
            <pc:sldMasterMk cId="1531245445" sldId="2147483648"/>
            <pc:sldLayoutMk cId="3235702550" sldId="2147483653"/>
          </pc:sldLayoutMkLst>
        </pc:sldLayoutChg>
        <pc:sldLayoutChg chg="modTransition">
          <pc:chgData name="Maria Trevino Gonzalez" userId="aa36a5e4-cd30-4109-a581-5f2fc96aeea0" providerId="ADAL" clId="{793BB687-73BD-4E44-AFC0-A54B7568223A}" dt="2024-10-24T18:18:38.099" v="1578"/>
          <pc:sldLayoutMkLst>
            <pc:docMk/>
            <pc:sldMasterMk cId="1531245445" sldId="2147483648"/>
            <pc:sldLayoutMk cId="4245542140" sldId="2147483654"/>
          </pc:sldLayoutMkLst>
        </pc:sldLayoutChg>
        <pc:sldLayoutChg chg="modTransition">
          <pc:chgData name="Maria Trevino Gonzalez" userId="aa36a5e4-cd30-4109-a581-5f2fc96aeea0" providerId="ADAL" clId="{793BB687-73BD-4E44-AFC0-A54B7568223A}" dt="2024-10-24T18:18:38.099" v="1578"/>
          <pc:sldLayoutMkLst>
            <pc:docMk/>
            <pc:sldMasterMk cId="1531245445" sldId="2147483648"/>
            <pc:sldLayoutMk cId="3711361875" sldId="2147483655"/>
          </pc:sldLayoutMkLst>
        </pc:sldLayoutChg>
        <pc:sldLayoutChg chg="modTransition">
          <pc:chgData name="Maria Trevino Gonzalez" userId="aa36a5e4-cd30-4109-a581-5f2fc96aeea0" providerId="ADAL" clId="{793BB687-73BD-4E44-AFC0-A54B7568223A}" dt="2024-10-24T18:18:38.099" v="1578"/>
          <pc:sldLayoutMkLst>
            <pc:docMk/>
            <pc:sldMasterMk cId="1531245445" sldId="2147483648"/>
            <pc:sldLayoutMk cId="2935418413" sldId="2147483656"/>
          </pc:sldLayoutMkLst>
        </pc:sldLayoutChg>
        <pc:sldLayoutChg chg="modTransition">
          <pc:chgData name="Maria Trevino Gonzalez" userId="aa36a5e4-cd30-4109-a581-5f2fc96aeea0" providerId="ADAL" clId="{793BB687-73BD-4E44-AFC0-A54B7568223A}" dt="2024-10-24T18:18:38.099" v="1578"/>
          <pc:sldLayoutMkLst>
            <pc:docMk/>
            <pc:sldMasterMk cId="1531245445" sldId="2147483648"/>
            <pc:sldLayoutMk cId="2142883648" sldId="2147483657"/>
          </pc:sldLayoutMkLst>
        </pc:sldLayoutChg>
        <pc:sldLayoutChg chg="modTransition">
          <pc:chgData name="Maria Trevino Gonzalez" userId="aa36a5e4-cd30-4109-a581-5f2fc96aeea0" providerId="ADAL" clId="{793BB687-73BD-4E44-AFC0-A54B7568223A}" dt="2024-10-24T18:18:38.099" v="1578"/>
          <pc:sldLayoutMkLst>
            <pc:docMk/>
            <pc:sldMasterMk cId="1531245445" sldId="2147483648"/>
            <pc:sldLayoutMk cId="2087271446" sldId="2147483658"/>
          </pc:sldLayoutMkLst>
        </pc:sldLayoutChg>
        <pc:sldLayoutChg chg="modTransition">
          <pc:chgData name="Maria Trevino Gonzalez" userId="aa36a5e4-cd30-4109-a581-5f2fc96aeea0" providerId="ADAL" clId="{793BB687-73BD-4E44-AFC0-A54B7568223A}" dt="2024-10-24T18:18:38.099" v="1578"/>
          <pc:sldLayoutMkLst>
            <pc:docMk/>
            <pc:sldMasterMk cId="1531245445" sldId="2147483648"/>
            <pc:sldLayoutMk cId="2504336284" sldId="2147483659"/>
          </pc:sldLayoutMkLst>
        </pc:sldLayoutChg>
      </pc:sldMasterChg>
      <pc:sldMasterChg chg="modTransition modSldLayout">
        <pc:chgData name="Maria Trevino Gonzalez" userId="aa36a5e4-cd30-4109-a581-5f2fc96aeea0" providerId="ADAL" clId="{793BB687-73BD-4E44-AFC0-A54B7568223A}" dt="2024-10-24T18:18:38.099" v="1578"/>
        <pc:sldMasterMkLst>
          <pc:docMk/>
          <pc:sldMasterMk cId="509104092" sldId="2147483660"/>
        </pc:sldMasterMkLst>
        <pc:sldLayoutChg chg="modTransition">
          <pc:chgData name="Maria Trevino Gonzalez" userId="aa36a5e4-cd30-4109-a581-5f2fc96aeea0" providerId="ADAL" clId="{793BB687-73BD-4E44-AFC0-A54B7568223A}" dt="2024-10-24T18:18:38.099" v="1578"/>
          <pc:sldLayoutMkLst>
            <pc:docMk/>
            <pc:sldMasterMk cId="509104092" sldId="2147483660"/>
            <pc:sldLayoutMk cId="3226961651" sldId="2147483661"/>
          </pc:sldLayoutMkLst>
        </pc:sldLayoutChg>
        <pc:sldLayoutChg chg="modTransition">
          <pc:chgData name="Maria Trevino Gonzalez" userId="aa36a5e4-cd30-4109-a581-5f2fc96aeea0" providerId="ADAL" clId="{793BB687-73BD-4E44-AFC0-A54B7568223A}" dt="2024-10-24T18:18:38.099" v="1578"/>
          <pc:sldLayoutMkLst>
            <pc:docMk/>
            <pc:sldMasterMk cId="509104092" sldId="2147483660"/>
            <pc:sldLayoutMk cId="2559846961" sldId="2147483662"/>
          </pc:sldLayoutMkLst>
        </pc:sldLayoutChg>
        <pc:sldLayoutChg chg="modTransition">
          <pc:chgData name="Maria Trevino Gonzalez" userId="aa36a5e4-cd30-4109-a581-5f2fc96aeea0" providerId="ADAL" clId="{793BB687-73BD-4E44-AFC0-A54B7568223A}" dt="2024-10-24T18:18:38.099" v="1578"/>
          <pc:sldLayoutMkLst>
            <pc:docMk/>
            <pc:sldMasterMk cId="509104092" sldId="2147483660"/>
            <pc:sldLayoutMk cId="1397922843" sldId="2147483663"/>
          </pc:sldLayoutMkLst>
        </pc:sldLayoutChg>
        <pc:sldLayoutChg chg="modTransition">
          <pc:chgData name="Maria Trevino Gonzalez" userId="aa36a5e4-cd30-4109-a581-5f2fc96aeea0" providerId="ADAL" clId="{793BB687-73BD-4E44-AFC0-A54B7568223A}" dt="2024-10-24T18:18:38.099" v="1578"/>
          <pc:sldLayoutMkLst>
            <pc:docMk/>
            <pc:sldMasterMk cId="509104092" sldId="2147483660"/>
            <pc:sldLayoutMk cId="1015047696" sldId="2147483664"/>
          </pc:sldLayoutMkLst>
        </pc:sldLayoutChg>
        <pc:sldLayoutChg chg="modTransition">
          <pc:chgData name="Maria Trevino Gonzalez" userId="aa36a5e4-cd30-4109-a581-5f2fc96aeea0" providerId="ADAL" clId="{793BB687-73BD-4E44-AFC0-A54B7568223A}" dt="2024-10-24T18:18:38.099" v="1578"/>
          <pc:sldLayoutMkLst>
            <pc:docMk/>
            <pc:sldMasterMk cId="509104092" sldId="2147483660"/>
            <pc:sldLayoutMk cId="3254424546" sldId="2147483665"/>
          </pc:sldLayoutMkLst>
        </pc:sldLayoutChg>
        <pc:sldLayoutChg chg="modTransition">
          <pc:chgData name="Maria Trevino Gonzalez" userId="aa36a5e4-cd30-4109-a581-5f2fc96aeea0" providerId="ADAL" clId="{793BB687-73BD-4E44-AFC0-A54B7568223A}" dt="2024-10-24T18:18:38.099" v="1578"/>
          <pc:sldLayoutMkLst>
            <pc:docMk/>
            <pc:sldMasterMk cId="509104092" sldId="2147483660"/>
            <pc:sldLayoutMk cId="909243197" sldId="2147483666"/>
          </pc:sldLayoutMkLst>
        </pc:sldLayoutChg>
        <pc:sldLayoutChg chg="modTransition">
          <pc:chgData name="Maria Trevino Gonzalez" userId="aa36a5e4-cd30-4109-a581-5f2fc96aeea0" providerId="ADAL" clId="{793BB687-73BD-4E44-AFC0-A54B7568223A}" dt="2024-10-24T18:18:38.099" v="1578"/>
          <pc:sldLayoutMkLst>
            <pc:docMk/>
            <pc:sldMasterMk cId="509104092" sldId="2147483660"/>
            <pc:sldLayoutMk cId="3858342677" sldId="2147483667"/>
          </pc:sldLayoutMkLst>
        </pc:sldLayoutChg>
        <pc:sldLayoutChg chg="modTransition">
          <pc:chgData name="Maria Trevino Gonzalez" userId="aa36a5e4-cd30-4109-a581-5f2fc96aeea0" providerId="ADAL" clId="{793BB687-73BD-4E44-AFC0-A54B7568223A}" dt="2024-10-24T18:18:38.099" v="1578"/>
          <pc:sldLayoutMkLst>
            <pc:docMk/>
            <pc:sldMasterMk cId="509104092" sldId="2147483660"/>
            <pc:sldLayoutMk cId="4149895886" sldId="2147483668"/>
          </pc:sldLayoutMkLst>
        </pc:sldLayoutChg>
        <pc:sldLayoutChg chg="modTransition">
          <pc:chgData name="Maria Trevino Gonzalez" userId="aa36a5e4-cd30-4109-a581-5f2fc96aeea0" providerId="ADAL" clId="{793BB687-73BD-4E44-AFC0-A54B7568223A}" dt="2024-10-24T18:18:38.099" v="1578"/>
          <pc:sldLayoutMkLst>
            <pc:docMk/>
            <pc:sldMasterMk cId="509104092" sldId="2147483660"/>
            <pc:sldLayoutMk cId="2767811847" sldId="2147483669"/>
          </pc:sldLayoutMkLst>
        </pc:sldLayoutChg>
        <pc:sldLayoutChg chg="modTransition">
          <pc:chgData name="Maria Trevino Gonzalez" userId="aa36a5e4-cd30-4109-a581-5f2fc96aeea0" providerId="ADAL" clId="{793BB687-73BD-4E44-AFC0-A54B7568223A}" dt="2024-10-24T18:18:38.099" v="1578"/>
          <pc:sldLayoutMkLst>
            <pc:docMk/>
            <pc:sldMasterMk cId="509104092" sldId="2147483660"/>
            <pc:sldLayoutMk cId="2449762007" sldId="2147483670"/>
          </pc:sldLayoutMkLst>
        </pc:sldLayoutChg>
        <pc:sldLayoutChg chg="modTransition">
          <pc:chgData name="Maria Trevino Gonzalez" userId="aa36a5e4-cd30-4109-a581-5f2fc96aeea0" providerId="ADAL" clId="{793BB687-73BD-4E44-AFC0-A54B7568223A}" dt="2024-10-24T18:18:38.099" v="1578"/>
          <pc:sldLayoutMkLst>
            <pc:docMk/>
            <pc:sldMasterMk cId="509104092" sldId="2147483660"/>
            <pc:sldLayoutMk cId="2218564827" sldId="2147483671"/>
          </pc:sldLayoutMkLst>
        </pc:sldLayoutChg>
      </pc:sldMasterChg>
      <pc:sldMasterChg chg="modTransition modSldLayout">
        <pc:chgData name="Maria Trevino Gonzalez" userId="aa36a5e4-cd30-4109-a581-5f2fc96aeea0" providerId="ADAL" clId="{793BB687-73BD-4E44-AFC0-A54B7568223A}" dt="2024-10-24T18:18:38.099" v="1578"/>
        <pc:sldMasterMkLst>
          <pc:docMk/>
          <pc:sldMasterMk cId="3803127932" sldId="2147483672"/>
        </pc:sldMasterMkLst>
        <pc:sldLayoutChg chg="modTransition">
          <pc:chgData name="Maria Trevino Gonzalez" userId="aa36a5e4-cd30-4109-a581-5f2fc96aeea0" providerId="ADAL" clId="{793BB687-73BD-4E44-AFC0-A54B7568223A}" dt="2024-10-24T18:18:38.099" v="1578"/>
          <pc:sldLayoutMkLst>
            <pc:docMk/>
            <pc:sldMasterMk cId="3803127932" sldId="2147483672"/>
            <pc:sldLayoutMk cId="2794411630" sldId="2147483673"/>
          </pc:sldLayoutMkLst>
        </pc:sldLayoutChg>
        <pc:sldLayoutChg chg="modTransition">
          <pc:chgData name="Maria Trevino Gonzalez" userId="aa36a5e4-cd30-4109-a581-5f2fc96aeea0" providerId="ADAL" clId="{793BB687-73BD-4E44-AFC0-A54B7568223A}" dt="2024-10-24T18:18:38.099" v="1578"/>
          <pc:sldLayoutMkLst>
            <pc:docMk/>
            <pc:sldMasterMk cId="3803127932" sldId="2147483672"/>
            <pc:sldLayoutMk cId="3958866114" sldId="2147483674"/>
          </pc:sldLayoutMkLst>
        </pc:sldLayoutChg>
        <pc:sldLayoutChg chg="modTransition">
          <pc:chgData name="Maria Trevino Gonzalez" userId="aa36a5e4-cd30-4109-a581-5f2fc96aeea0" providerId="ADAL" clId="{793BB687-73BD-4E44-AFC0-A54B7568223A}" dt="2024-10-24T18:18:38.099" v="1578"/>
          <pc:sldLayoutMkLst>
            <pc:docMk/>
            <pc:sldMasterMk cId="3803127932" sldId="2147483672"/>
            <pc:sldLayoutMk cId="1666408712" sldId="2147483675"/>
          </pc:sldLayoutMkLst>
        </pc:sldLayoutChg>
        <pc:sldLayoutChg chg="modTransition">
          <pc:chgData name="Maria Trevino Gonzalez" userId="aa36a5e4-cd30-4109-a581-5f2fc96aeea0" providerId="ADAL" clId="{793BB687-73BD-4E44-AFC0-A54B7568223A}" dt="2024-10-24T18:18:38.099" v="1578"/>
          <pc:sldLayoutMkLst>
            <pc:docMk/>
            <pc:sldMasterMk cId="3803127932" sldId="2147483672"/>
            <pc:sldLayoutMk cId="1884895379" sldId="2147483676"/>
          </pc:sldLayoutMkLst>
        </pc:sldLayoutChg>
        <pc:sldLayoutChg chg="modTransition">
          <pc:chgData name="Maria Trevino Gonzalez" userId="aa36a5e4-cd30-4109-a581-5f2fc96aeea0" providerId="ADAL" clId="{793BB687-73BD-4E44-AFC0-A54B7568223A}" dt="2024-10-24T18:18:38.099" v="1578"/>
          <pc:sldLayoutMkLst>
            <pc:docMk/>
            <pc:sldMasterMk cId="3803127932" sldId="2147483672"/>
            <pc:sldLayoutMk cId="377565565" sldId="2147483677"/>
          </pc:sldLayoutMkLst>
        </pc:sldLayoutChg>
        <pc:sldLayoutChg chg="modTransition">
          <pc:chgData name="Maria Trevino Gonzalez" userId="aa36a5e4-cd30-4109-a581-5f2fc96aeea0" providerId="ADAL" clId="{793BB687-73BD-4E44-AFC0-A54B7568223A}" dt="2024-10-24T18:18:38.099" v="1578"/>
          <pc:sldLayoutMkLst>
            <pc:docMk/>
            <pc:sldMasterMk cId="3803127932" sldId="2147483672"/>
            <pc:sldLayoutMk cId="3493861455" sldId="2147483678"/>
          </pc:sldLayoutMkLst>
        </pc:sldLayoutChg>
        <pc:sldLayoutChg chg="modTransition">
          <pc:chgData name="Maria Trevino Gonzalez" userId="aa36a5e4-cd30-4109-a581-5f2fc96aeea0" providerId="ADAL" clId="{793BB687-73BD-4E44-AFC0-A54B7568223A}" dt="2024-10-24T18:18:38.099" v="1578"/>
          <pc:sldLayoutMkLst>
            <pc:docMk/>
            <pc:sldMasterMk cId="3803127932" sldId="2147483672"/>
            <pc:sldLayoutMk cId="1473914984" sldId="2147483679"/>
          </pc:sldLayoutMkLst>
        </pc:sldLayoutChg>
        <pc:sldLayoutChg chg="modTransition">
          <pc:chgData name="Maria Trevino Gonzalez" userId="aa36a5e4-cd30-4109-a581-5f2fc96aeea0" providerId="ADAL" clId="{793BB687-73BD-4E44-AFC0-A54B7568223A}" dt="2024-10-24T18:18:38.099" v="1578"/>
          <pc:sldLayoutMkLst>
            <pc:docMk/>
            <pc:sldMasterMk cId="3803127932" sldId="2147483672"/>
            <pc:sldLayoutMk cId="718867752" sldId="2147483680"/>
          </pc:sldLayoutMkLst>
        </pc:sldLayoutChg>
        <pc:sldLayoutChg chg="modTransition">
          <pc:chgData name="Maria Trevino Gonzalez" userId="aa36a5e4-cd30-4109-a581-5f2fc96aeea0" providerId="ADAL" clId="{793BB687-73BD-4E44-AFC0-A54B7568223A}" dt="2024-10-24T18:18:38.099" v="1578"/>
          <pc:sldLayoutMkLst>
            <pc:docMk/>
            <pc:sldMasterMk cId="3803127932" sldId="2147483672"/>
            <pc:sldLayoutMk cId="3648392398" sldId="2147483681"/>
          </pc:sldLayoutMkLst>
        </pc:sldLayoutChg>
        <pc:sldLayoutChg chg="modTransition">
          <pc:chgData name="Maria Trevino Gonzalez" userId="aa36a5e4-cd30-4109-a581-5f2fc96aeea0" providerId="ADAL" clId="{793BB687-73BD-4E44-AFC0-A54B7568223A}" dt="2024-10-24T18:18:38.099" v="1578"/>
          <pc:sldLayoutMkLst>
            <pc:docMk/>
            <pc:sldMasterMk cId="3803127932" sldId="2147483672"/>
            <pc:sldLayoutMk cId="575653634" sldId="2147483682"/>
          </pc:sldLayoutMkLst>
        </pc:sldLayoutChg>
        <pc:sldLayoutChg chg="modTransition">
          <pc:chgData name="Maria Trevino Gonzalez" userId="aa36a5e4-cd30-4109-a581-5f2fc96aeea0" providerId="ADAL" clId="{793BB687-73BD-4E44-AFC0-A54B7568223A}" dt="2024-10-24T18:18:38.099" v="1578"/>
          <pc:sldLayoutMkLst>
            <pc:docMk/>
            <pc:sldMasterMk cId="3803127932" sldId="2147483672"/>
            <pc:sldLayoutMk cId="1980901876" sldId="2147483683"/>
          </pc:sldLayoutMkLst>
        </pc:sldLayoutChg>
      </pc:sldMasterChg>
    </pc:docChg>
  </pc:docChgLst>
  <pc:docChgLst>
    <pc:chgData name="Maria Trevino Gonzalez" userId="aa36a5e4-cd30-4109-a581-5f2fc96aeea0" providerId="ADAL" clId="{80AA50D9-4FB5-4D38-A605-B1DA9D52445D}"/>
    <pc:docChg chg="modSld">
      <pc:chgData name="Maria Trevino Gonzalez" userId="aa36a5e4-cd30-4109-a581-5f2fc96aeea0" providerId="ADAL" clId="{80AA50D9-4FB5-4D38-A605-B1DA9D52445D}" dt="2025-11-06T09:15:13.150" v="15" actId="20577"/>
      <pc:docMkLst>
        <pc:docMk/>
      </pc:docMkLst>
      <pc:sldChg chg="modSp">
        <pc:chgData name="Maria Trevino Gonzalez" userId="aa36a5e4-cd30-4109-a581-5f2fc96aeea0" providerId="ADAL" clId="{80AA50D9-4FB5-4D38-A605-B1DA9D52445D}" dt="2025-11-06T09:13:36.751" v="1" actId="20577"/>
        <pc:sldMkLst>
          <pc:docMk/>
          <pc:sldMk cId="2162708340" sldId="256"/>
        </pc:sldMkLst>
        <pc:spChg chg="mod">
          <ac:chgData name="Maria Trevino Gonzalez" userId="aa36a5e4-cd30-4109-a581-5f2fc96aeea0" providerId="ADAL" clId="{80AA50D9-4FB5-4D38-A605-B1DA9D52445D}" dt="2025-11-06T09:13:36.751" v="1" actId="20577"/>
          <ac:spMkLst>
            <pc:docMk/>
            <pc:sldMk cId="2162708340" sldId="256"/>
            <ac:spMk id="2" creationId="{2D388DD8-4EFD-27F9-7F31-20FBEABFD8DA}"/>
          </ac:spMkLst>
        </pc:spChg>
      </pc:sldChg>
      <pc:sldChg chg="modSp mod">
        <pc:chgData name="Maria Trevino Gonzalez" userId="aa36a5e4-cd30-4109-a581-5f2fc96aeea0" providerId="ADAL" clId="{80AA50D9-4FB5-4D38-A605-B1DA9D52445D}" dt="2025-11-06T09:14:04.824" v="13" actId="20577"/>
        <pc:sldMkLst>
          <pc:docMk/>
          <pc:sldMk cId="2155636331" sldId="257"/>
        </pc:sldMkLst>
        <pc:spChg chg="mod">
          <ac:chgData name="Maria Trevino Gonzalez" userId="aa36a5e4-cd30-4109-a581-5f2fc96aeea0" providerId="ADAL" clId="{80AA50D9-4FB5-4D38-A605-B1DA9D52445D}" dt="2025-11-06T09:14:04.824" v="13" actId="20577"/>
          <ac:spMkLst>
            <pc:docMk/>
            <pc:sldMk cId="2155636331" sldId="257"/>
            <ac:spMk id="2" creationId="{F01E3E30-0249-24FA-DB3D-C60AC2215C94}"/>
          </ac:spMkLst>
        </pc:spChg>
      </pc:sldChg>
      <pc:sldChg chg="modSp">
        <pc:chgData name="Maria Trevino Gonzalez" userId="aa36a5e4-cd30-4109-a581-5f2fc96aeea0" providerId="ADAL" clId="{80AA50D9-4FB5-4D38-A605-B1DA9D52445D}" dt="2025-11-06T09:15:13.150" v="15" actId="20577"/>
        <pc:sldMkLst>
          <pc:docMk/>
          <pc:sldMk cId="2921322801" sldId="531"/>
        </pc:sldMkLst>
        <pc:spChg chg="mod">
          <ac:chgData name="Maria Trevino Gonzalez" userId="aa36a5e4-cd30-4109-a581-5f2fc96aeea0" providerId="ADAL" clId="{80AA50D9-4FB5-4D38-A605-B1DA9D52445D}" dt="2025-11-06T09:15:13.150" v="15" actId="20577"/>
          <ac:spMkLst>
            <pc:docMk/>
            <pc:sldMk cId="2921322801" sldId="531"/>
            <ac:spMk id="6" creationId="{95BCE38B-7CB7-23A1-E7BC-A4D1289A86A7}"/>
          </ac:spMkLst>
        </pc:spChg>
      </pc:sldChg>
    </pc:docChg>
  </pc:docChgLst>
  <pc:docChgLst>
    <pc:chgData name="Maria Trevino Gonzalez" userId="aa36a5e4-cd30-4109-a581-5f2fc96aeea0" providerId="ADAL" clId="{9C1FA86C-0BCE-427B-8F3F-19DBB7FB3EAA}"/>
    <pc:docChg chg="undo custSel addSld delSld modSld sldOrd">
      <pc:chgData name="Maria Trevino Gonzalez" userId="aa36a5e4-cd30-4109-a581-5f2fc96aeea0" providerId="ADAL" clId="{9C1FA86C-0BCE-427B-8F3F-19DBB7FB3EAA}" dt="2024-11-04T08:43:16.286" v="5324" actId="20577"/>
      <pc:docMkLst>
        <pc:docMk/>
      </pc:docMkLst>
      <pc:sldChg chg="addSp delSp modSp add mod modTransition setBg delDesignElem chgLayout">
        <pc:chgData name="Maria Trevino Gonzalez" userId="aa36a5e4-cd30-4109-a581-5f2fc96aeea0" providerId="ADAL" clId="{9C1FA86C-0BCE-427B-8F3F-19DBB7FB3EAA}" dt="2024-11-04T08:35:20.622" v="4932" actId="2711"/>
        <pc:sldMkLst>
          <pc:docMk/>
          <pc:sldMk cId="2162708340" sldId="256"/>
        </pc:sldMkLst>
      </pc:sldChg>
      <pc:sldChg chg="del">
        <pc:chgData name="Maria Trevino Gonzalez" userId="aa36a5e4-cd30-4109-a581-5f2fc96aeea0" providerId="ADAL" clId="{9C1FA86C-0BCE-427B-8F3F-19DBB7FB3EAA}" dt="2024-11-03T23:00:24.551" v="0" actId="47"/>
        <pc:sldMkLst>
          <pc:docMk/>
          <pc:sldMk cId="2701479203" sldId="256"/>
        </pc:sldMkLst>
      </pc:sldChg>
      <pc:sldChg chg="modSp add mod modTransition modClrScheme chgLayout">
        <pc:chgData name="Maria Trevino Gonzalez" userId="aa36a5e4-cd30-4109-a581-5f2fc96aeea0" providerId="ADAL" clId="{9C1FA86C-0BCE-427B-8F3F-19DBB7FB3EAA}" dt="2024-11-03T23:04:36.339" v="147" actId="20577"/>
        <pc:sldMkLst>
          <pc:docMk/>
          <pc:sldMk cId="2155636331" sldId="257"/>
        </pc:sldMkLst>
      </pc:sldChg>
      <pc:sldChg chg="addSp delSp modSp add mod modTransition modClrScheme chgLayout">
        <pc:chgData name="Maria Trevino Gonzalez" userId="aa36a5e4-cd30-4109-a581-5f2fc96aeea0" providerId="ADAL" clId="{9C1FA86C-0BCE-427B-8F3F-19DBB7FB3EAA}" dt="2024-11-03T23:31:19.345" v="2629" actId="20577"/>
        <pc:sldMkLst>
          <pc:docMk/>
          <pc:sldMk cId="2958588793" sldId="258"/>
        </pc:sldMkLst>
      </pc:sldChg>
      <pc:sldChg chg="del">
        <pc:chgData name="Maria Trevino Gonzalez" userId="aa36a5e4-cd30-4109-a581-5f2fc96aeea0" providerId="ADAL" clId="{9C1FA86C-0BCE-427B-8F3F-19DBB7FB3EAA}" dt="2024-11-03T23:11:11.290" v="734" actId="47"/>
        <pc:sldMkLst>
          <pc:docMk/>
          <pc:sldMk cId="571072020" sldId="259"/>
        </pc:sldMkLst>
      </pc:sldChg>
      <pc:sldChg chg="del">
        <pc:chgData name="Maria Trevino Gonzalez" userId="aa36a5e4-cd30-4109-a581-5f2fc96aeea0" providerId="ADAL" clId="{9C1FA86C-0BCE-427B-8F3F-19DBB7FB3EAA}" dt="2024-11-03T23:11:11.290" v="734" actId="47"/>
        <pc:sldMkLst>
          <pc:docMk/>
          <pc:sldMk cId="3532608314" sldId="260"/>
        </pc:sldMkLst>
      </pc:sldChg>
      <pc:sldChg chg="modSp del mod">
        <pc:chgData name="Maria Trevino Gonzalez" userId="aa36a5e4-cd30-4109-a581-5f2fc96aeea0" providerId="ADAL" clId="{9C1FA86C-0BCE-427B-8F3F-19DBB7FB3EAA}" dt="2024-11-03T23:11:11.290" v="734" actId="47"/>
        <pc:sldMkLst>
          <pc:docMk/>
          <pc:sldMk cId="449430164" sldId="261"/>
        </pc:sldMkLst>
      </pc:sldChg>
      <pc:sldChg chg="del">
        <pc:chgData name="Maria Trevino Gonzalez" userId="aa36a5e4-cd30-4109-a581-5f2fc96aeea0" providerId="ADAL" clId="{9C1FA86C-0BCE-427B-8F3F-19DBB7FB3EAA}" dt="2024-11-03T23:11:11.290" v="734" actId="47"/>
        <pc:sldMkLst>
          <pc:docMk/>
          <pc:sldMk cId="3726998946" sldId="262"/>
        </pc:sldMkLst>
      </pc:sldChg>
      <pc:sldChg chg="del">
        <pc:chgData name="Maria Trevino Gonzalez" userId="aa36a5e4-cd30-4109-a581-5f2fc96aeea0" providerId="ADAL" clId="{9C1FA86C-0BCE-427B-8F3F-19DBB7FB3EAA}" dt="2024-11-03T23:11:11.290" v="734" actId="47"/>
        <pc:sldMkLst>
          <pc:docMk/>
          <pc:sldMk cId="3196023616" sldId="263"/>
        </pc:sldMkLst>
      </pc:sldChg>
      <pc:sldChg chg="modSp del mod">
        <pc:chgData name="Maria Trevino Gonzalez" userId="aa36a5e4-cd30-4109-a581-5f2fc96aeea0" providerId="ADAL" clId="{9C1FA86C-0BCE-427B-8F3F-19DBB7FB3EAA}" dt="2024-11-03T23:11:11.290" v="734" actId="47"/>
        <pc:sldMkLst>
          <pc:docMk/>
          <pc:sldMk cId="3086043923" sldId="264"/>
        </pc:sldMkLst>
      </pc:sldChg>
      <pc:sldChg chg="modSp del mod">
        <pc:chgData name="Maria Trevino Gonzalez" userId="aa36a5e4-cd30-4109-a581-5f2fc96aeea0" providerId="ADAL" clId="{9C1FA86C-0BCE-427B-8F3F-19DBB7FB3EAA}" dt="2024-11-03T23:11:11.290" v="734" actId="47"/>
        <pc:sldMkLst>
          <pc:docMk/>
          <pc:sldMk cId="4156526812" sldId="265"/>
        </pc:sldMkLst>
      </pc:sldChg>
      <pc:sldChg chg="del">
        <pc:chgData name="Maria Trevino Gonzalez" userId="aa36a5e4-cd30-4109-a581-5f2fc96aeea0" providerId="ADAL" clId="{9C1FA86C-0BCE-427B-8F3F-19DBB7FB3EAA}" dt="2024-11-03T23:11:11.290" v="734" actId="47"/>
        <pc:sldMkLst>
          <pc:docMk/>
          <pc:sldMk cId="10157032" sldId="266"/>
        </pc:sldMkLst>
      </pc:sldChg>
      <pc:sldChg chg="del">
        <pc:chgData name="Maria Trevino Gonzalez" userId="aa36a5e4-cd30-4109-a581-5f2fc96aeea0" providerId="ADAL" clId="{9C1FA86C-0BCE-427B-8F3F-19DBB7FB3EAA}" dt="2024-11-03T23:11:11.290" v="734" actId="47"/>
        <pc:sldMkLst>
          <pc:docMk/>
          <pc:sldMk cId="2381263523" sldId="267"/>
        </pc:sldMkLst>
      </pc:sldChg>
      <pc:sldChg chg="del">
        <pc:chgData name="Maria Trevino Gonzalez" userId="aa36a5e4-cd30-4109-a581-5f2fc96aeea0" providerId="ADAL" clId="{9C1FA86C-0BCE-427B-8F3F-19DBB7FB3EAA}" dt="2024-11-03T23:11:11.290" v="734" actId="47"/>
        <pc:sldMkLst>
          <pc:docMk/>
          <pc:sldMk cId="3326261394" sldId="268"/>
        </pc:sldMkLst>
      </pc:sldChg>
      <pc:sldChg chg="modSp del mod">
        <pc:chgData name="Maria Trevino Gonzalez" userId="aa36a5e4-cd30-4109-a581-5f2fc96aeea0" providerId="ADAL" clId="{9C1FA86C-0BCE-427B-8F3F-19DBB7FB3EAA}" dt="2024-11-03T23:11:11.290" v="734" actId="47"/>
        <pc:sldMkLst>
          <pc:docMk/>
          <pc:sldMk cId="3023873422" sldId="269"/>
        </pc:sldMkLst>
      </pc:sldChg>
      <pc:sldChg chg="del">
        <pc:chgData name="Maria Trevino Gonzalez" userId="aa36a5e4-cd30-4109-a581-5f2fc96aeea0" providerId="ADAL" clId="{9C1FA86C-0BCE-427B-8F3F-19DBB7FB3EAA}" dt="2024-11-03T23:11:11.290" v="734" actId="47"/>
        <pc:sldMkLst>
          <pc:docMk/>
          <pc:sldMk cId="703906906" sldId="270"/>
        </pc:sldMkLst>
      </pc:sldChg>
      <pc:sldChg chg="modSp del mod">
        <pc:chgData name="Maria Trevino Gonzalez" userId="aa36a5e4-cd30-4109-a581-5f2fc96aeea0" providerId="ADAL" clId="{9C1FA86C-0BCE-427B-8F3F-19DBB7FB3EAA}" dt="2024-11-03T23:11:11.290" v="734" actId="47"/>
        <pc:sldMkLst>
          <pc:docMk/>
          <pc:sldMk cId="145514650" sldId="273"/>
        </pc:sldMkLst>
      </pc:sldChg>
      <pc:sldChg chg="del">
        <pc:chgData name="Maria Trevino Gonzalez" userId="aa36a5e4-cd30-4109-a581-5f2fc96aeea0" providerId="ADAL" clId="{9C1FA86C-0BCE-427B-8F3F-19DBB7FB3EAA}" dt="2024-11-03T23:11:11.290" v="734" actId="47"/>
        <pc:sldMkLst>
          <pc:docMk/>
          <pc:sldMk cId="2790267711" sldId="274"/>
        </pc:sldMkLst>
      </pc:sldChg>
      <pc:sldChg chg="del">
        <pc:chgData name="Maria Trevino Gonzalez" userId="aa36a5e4-cd30-4109-a581-5f2fc96aeea0" providerId="ADAL" clId="{9C1FA86C-0BCE-427B-8F3F-19DBB7FB3EAA}" dt="2024-11-03T23:11:11.290" v="734" actId="47"/>
        <pc:sldMkLst>
          <pc:docMk/>
          <pc:sldMk cId="2488304413" sldId="275"/>
        </pc:sldMkLst>
      </pc:sldChg>
      <pc:sldChg chg="del">
        <pc:chgData name="Maria Trevino Gonzalez" userId="aa36a5e4-cd30-4109-a581-5f2fc96aeea0" providerId="ADAL" clId="{9C1FA86C-0BCE-427B-8F3F-19DBB7FB3EAA}" dt="2024-11-03T23:11:11.290" v="734" actId="47"/>
        <pc:sldMkLst>
          <pc:docMk/>
          <pc:sldMk cId="3688620079" sldId="279"/>
        </pc:sldMkLst>
      </pc:sldChg>
      <pc:sldChg chg="del">
        <pc:chgData name="Maria Trevino Gonzalez" userId="aa36a5e4-cd30-4109-a581-5f2fc96aeea0" providerId="ADAL" clId="{9C1FA86C-0BCE-427B-8F3F-19DBB7FB3EAA}" dt="2024-11-03T23:11:11.290" v="734" actId="47"/>
        <pc:sldMkLst>
          <pc:docMk/>
          <pc:sldMk cId="803630160" sldId="280"/>
        </pc:sldMkLst>
      </pc:sldChg>
      <pc:sldChg chg="modSp del mod">
        <pc:chgData name="Maria Trevino Gonzalez" userId="aa36a5e4-cd30-4109-a581-5f2fc96aeea0" providerId="ADAL" clId="{9C1FA86C-0BCE-427B-8F3F-19DBB7FB3EAA}" dt="2024-11-03T23:11:11.290" v="734" actId="47"/>
        <pc:sldMkLst>
          <pc:docMk/>
          <pc:sldMk cId="3375173125" sldId="281"/>
        </pc:sldMkLst>
      </pc:sldChg>
      <pc:sldChg chg="del">
        <pc:chgData name="Maria Trevino Gonzalez" userId="aa36a5e4-cd30-4109-a581-5f2fc96aeea0" providerId="ADAL" clId="{9C1FA86C-0BCE-427B-8F3F-19DBB7FB3EAA}" dt="2024-11-03T23:11:11.290" v="734" actId="47"/>
        <pc:sldMkLst>
          <pc:docMk/>
          <pc:sldMk cId="3408049777" sldId="282"/>
        </pc:sldMkLst>
      </pc:sldChg>
      <pc:sldChg chg="del">
        <pc:chgData name="Maria Trevino Gonzalez" userId="aa36a5e4-cd30-4109-a581-5f2fc96aeea0" providerId="ADAL" clId="{9C1FA86C-0BCE-427B-8F3F-19DBB7FB3EAA}" dt="2024-11-03T23:11:11.290" v="734" actId="47"/>
        <pc:sldMkLst>
          <pc:docMk/>
          <pc:sldMk cId="3667211529" sldId="283"/>
        </pc:sldMkLst>
      </pc:sldChg>
      <pc:sldChg chg="del">
        <pc:chgData name="Maria Trevino Gonzalez" userId="aa36a5e4-cd30-4109-a581-5f2fc96aeea0" providerId="ADAL" clId="{9C1FA86C-0BCE-427B-8F3F-19DBB7FB3EAA}" dt="2024-11-03T23:11:11.290" v="734" actId="47"/>
        <pc:sldMkLst>
          <pc:docMk/>
          <pc:sldMk cId="2229856528" sldId="284"/>
        </pc:sldMkLst>
      </pc:sldChg>
      <pc:sldChg chg="del">
        <pc:chgData name="Maria Trevino Gonzalez" userId="aa36a5e4-cd30-4109-a581-5f2fc96aeea0" providerId="ADAL" clId="{9C1FA86C-0BCE-427B-8F3F-19DBB7FB3EAA}" dt="2024-11-03T23:11:11.290" v="734" actId="47"/>
        <pc:sldMkLst>
          <pc:docMk/>
          <pc:sldMk cId="1861973947" sldId="285"/>
        </pc:sldMkLst>
      </pc:sldChg>
      <pc:sldChg chg="del">
        <pc:chgData name="Maria Trevino Gonzalez" userId="aa36a5e4-cd30-4109-a581-5f2fc96aeea0" providerId="ADAL" clId="{9C1FA86C-0BCE-427B-8F3F-19DBB7FB3EAA}" dt="2024-11-03T23:11:11.290" v="734" actId="47"/>
        <pc:sldMkLst>
          <pc:docMk/>
          <pc:sldMk cId="3041070664" sldId="286"/>
        </pc:sldMkLst>
      </pc:sldChg>
      <pc:sldChg chg="del">
        <pc:chgData name="Maria Trevino Gonzalez" userId="aa36a5e4-cd30-4109-a581-5f2fc96aeea0" providerId="ADAL" clId="{9C1FA86C-0BCE-427B-8F3F-19DBB7FB3EAA}" dt="2024-11-03T23:11:11.290" v="734" actId="47"/>
        <pc:sldMkLst>
          <pc:docMk/>
          <pc:sldMk cId="4276935327" sldId="287"/>
        </pc:sldMkLst>
      </pc:sldChg>
      <pc:sldChg chg="del">
        <pc:chgData name="Maria Trevino Gonzalez" userId="aa36a5e4-cd30-4109-a581-5f2fc96aeea0" providerId="ADAL" clId="{9C1FA86C-0BCE-427B-8F3F-19DBB7FB3EAA}" dt="2024-11-03T23:11:11.290" v="734" actId="47"/>
        <pc:sldMkLst>
          <pc:docMk/>
          <pc:sldMk cId="3991359156" sldId="288"/>
        </pc:sldMkLst>
      </pc:sldChg>
      <pc:sldChg chg="modSp del mod">
        <pc:chgData name="Maria Trevino Gonzalez" userId="aa36a5e4-cd30-4109-a581-5f2fc96aeea0" providerId="ADAL" clId="{9C1FA86C-0BCE-427B-8F3F-19DBB7FB3EAA}" dt="2024-11-03T23:11:11.290" v="734" actId="47"/>
        <pc:sldMkLst>
          <pc:docMk/>
          <pc:sldMk cId="3468193201" sldId="290"/>
        </pc:sldMkLst>
      </pc:sldChg>
      <pc:sldChg chg="del">
        <pc:chgData name="Maria Trevino Gonzalez" userId="aa36a5e4-cd30-4109-a581-5f2fc96aeea0" providerId="ADAL" clId="{9C1FA86C-0BCE-427B-8F3F-19DBB7FB3EAA}" dt="2024-11-03T23:11:11.290" v="734" actId="47"/>
        <pc:sldMkLst>
          <pc:docMk/>
          <pc:sldMk cId="893381056" sldId="291"/>
        </pc:sldMkLst>
      </pc:sldChg>
      <pc:sldChg chg="del">
        <pc:chgData name="Maria Trevino Gonzalez" userId="aa36a5e4-cd30-4109-a581-5f2fc96aeea0" providerId="ADAL" clId="{9C1FA86C-0BCE-427B-8F3F-19DBB7FB3EAA}" dt="2024-11-03T23:11:11.290" v="734" actId="47"/>
        <pc:sldMkLst>
          <pc:docMk/>
          <pc:sldMk cId="820912780" sldId="293"/>
        </pc:sldMkLst>
      </pc:sldChg>
      <pc:sldChg chg="del">
        <pc:chgData name="Maria Trevino Gonzalez" userId="aa36a5e4-cd30-4109-a581-5f2fc96aeea0" providerId="ADAL" clId="{9C1FA86C-0BCE-427B-8F3F-19DBB7FB3EAA}" dt="2024-11-03T23:11:11.290" v="734" actId="47"/>
        <pc:sldMkLst>
          <pc:docMk/>
          <pc:sldMk cId="1601648787" sldId="294"/>
        </pc:sldMkLst>
      </pc:sldChg>
      <pc:sldChg chg="del">
        <pc:chgData name="Maria Trevino Gonzalez" userId="aa36a5e4-cd30-4109-a581-5f2fc96aeea0" providerId="ADAL" clId="{9C1FA86C-0BCE-427B-8F3F-19DBB7FB3EAA}" dt="2024-11-03T23:11:11.290" v="734" actId="47"/>
        <pc:sldMkLst>
          <pc:docMk/>
          <pc:sldMk cId="4050126573" sldId="295"/>
        </pc:sldMkLst>
      </pc:sldChg>
      <pc:sldChg chg="del">
        <pc:chgData name="Maria Trevino Gonzalez" userId="aa36a5e4-cd30-4109-a581-5f2fc96aeea0" providerId="ADAL" clId="{9C1FA86C-0BCE-427B-8F3F-19DBB7FB3EAA}" dt="2024-11-03T23:11:11.290" v="734" actId="47"/>
        <pc:sldMkLst>
          <pc:docMk/>
          <pc:sldMk cId="3342173478" sldId="296"/>
        </pc:sldMkLst>
      </pc:sldChg>
      <pc:sldChg chg="del">
        <pc:chgData name="Maria Trevino Gonzalez" userId="aa36a5e4-cd30-4109-a581-5f2fc96aeea0" providerId="ADAL" clId="{9C1FA86C-0BCE-427B-8F3F-19DBB7FB3EAA}" dt="2024-11-03T23:11:11.290" v="734" actId="47"/>
        <pc:sldMkLst>
          <pc:docMk/>
          <pc:sldMk cId="4089496398" sldId="300"/>
        </pc:sldMkLst>
      </pc:sldChg>
      <pc:sldChg chg="del">
        <pc:chgData name="Maria Trevino Gonzalez" userId="aa36a5e4-cd30-4109-a581-5f2fc96aeea0" providerId="ADAL" clId="{9C1FA86C-0BCE-427B-8F3F-19DBB7FB3EAA}" dt="2024-11-03T23:11:11.290" v="734" actId="47"/>
        <pc:sldMkLst>
          <pc:docMk/>
          <pc:sldMk cId="3350044064" sldId="516"/>
        </pc:sldMkLst>
      </pc:sldChg>
      <pc:sldChg chg="addSp delSp modSp del mod">
        <pc:chgData name="Maria Trevino Gonzalez" userId="aa36a5e4-cd30-4109-a581-5f2fc96aeea0" providerId="ADAL" clId="{9C1FA86C-0BCE-427B-8F3F-19DBB7FB3EAA}" dt="2024-11-03T23:11:11.290" v="734" actId="47"/>
        <pc:sldMkLst>
          <pc:docMk/>
          <pc:sldMk cId="3250802097" sldId="517"/>
        </pc:sldMkLst>
      </pc:sldChg>
      <pc:sldChg chg="del">
        <pc:chgData name="Maria Trevino Gonzalez" userId="aa36a5e4-cd30-4109-a581-5f2fc96aeea0" providerId="ADAL" clId="{9C1FA86C-0BCE-427B-8F3F-19DBB7FB3EAA}" dt="2024-11-03T23:11:11.290" v="734" actId="47"/>
        <pc:sldMkLst>
          <pc:docMk/>
          <pc:sldMk cId="2789269654" sldId="518"/>
        </pc:sldMkLst>
      </pc:sldChg>
      <pc:sldChg chg="del">
        <pc:chgData name="Maria Trevino Gonzalez" userId="aa36a5e4-cd30-4109-a581-5f2fc96aeea0" providerId="ADAL" clId="{9C1FA86C-0BCE-427B-8F3F-19DBB7FB3EAA}" dt="2024-11-03T23:11:11.290" v="734" actId="47"/>
        <pc:sldMkLst>
          <pc:docMk/>
          <pc:sldMk cId="1353123463" sldId="519"/>
        </pc:sldMkLst>
      </pc:sldChg>
      <pc:sldChg chg="del">
        <pc:chgData name="Maria Trevino Gonzalez" userId="aa36a5e4-cd30-4109-a581-5f2fc96aeea0" providerId="ADAL" clId="{9C1FA86C-0BCE-427B-8F3F-19DBB7FB3EAA}" dt="2024-11-03T23:11:11.290" v="734" actId="47"/>
        <pc:sldMkLst>
          <pc:docMk/>
          <pc:sldMk cId="2314784908" sldId="520"/>
        </pc:sldMkLst>
      </pc:sldChg>
      <pc:sldChg chg="modSp del mod">
        <pc:chgData name="Maria Trevino Gonzalez" userId="aa36a5e4-cd30-4109-a581-5f2fc96aeea0" providerId="ADAL" clId="{9C1FA86C-0BCE-427B-8F3F-19DBB7FB3EAA}" dt="2024-11-03T23:11:11.290" v="734" actId="47"/>
        <pc:sldMkLst>
          <pc:docMk/>
          <pc:sldMk cId="1924548627" sldId="521"/>
        </pc:sldMkLst>
      </pc:sldChg>
      <pc:sldChg chg="del">
        <pc:chgData name="Maria Trevino Gonzalez" userId="aa36a5e4-cd30-4109-a581-5f2fc96aeea0" providerId="ADAL" clId="{9C1FA86C-0BCE-427B-8F3F-19DBB7FB3EAA}" dt="2024-11-03T23:11:11.290" v="734" actId="47"/>
        <pc:sldMkLst>
          <pc:docMk/>
          <pc:sldMk cId="2632169345" sldId="522"/>
        </pc:sldMkLst>
      </pc:sldChg>
      <pc:sldChg chg="del">
        <pc:chgData name="Maria Trevino Gonzalez" userId="aa36a5e4-cd30-4109-a581-5f2fc96aeea0" providerId="ADAL" clId="{9C1FA86C-0BCE-427B-8F3F-19DBB7FB3EAA}" dt="2024-11-03T23:11:11.290" v="734" actId="47"/>
        <pc:sldMkLst>
          <pc:docMk/>
          <pc:sldMk cId="413537166" sldId="523"/>
        </pc:sldMkLst>
      </pc:sldChg>
      <pc:sldChg chg="del">
        <pc:chgData name="Maria Trevino Gonzalez" userId="aa36a5e4-cd30-4109-a581-5f2fc96aeea0" providerId="ADAL" clId="{9C1FA86C-0BCE-427B-8F3F-19DBB7FB3EAA}" dt="2024-11-03T23:11:11.290" v="734" actId="47"/>
        <pc:sldMkLst>
          <pc:docMk/>
          <pc:sldMk cId="4017499632" sldId="524"/>
        </pc:sldMkLst>
      </pc:sldChg>
      <pc:sldChg chg="modSp add del mod modTransition">
        <pc:chgData name="Maria Trevino Gonzalez" userId="aa36a5e4-cd30-4109-a581-5f2fc96aeea0" providerId="ADAL" clId="{9C1FA86C-0BCE-427B-8F3F-19DBB7FB3EAA}" dt="2024-11-03T23:05:58.678" v="225" actId="47"/>
        <pc:sldMkLst>
          <pc:docMk/>
          <pc:sldMk cId="4138757767" sldId="525"/>
        </pc:sldMkLst>
      </pc:sldChg>
      <pc:sldChg chg="addSp delSp modSp add mod ord modTransition modClrScheme delAnim modAnim chgLayout">
        <pc:chgData name="Maria Trevino Gonzalez" userId="aa36a5e4-cd30-4109-a581-5f2fc96aeea0" providerId="ADAL" clId="{9C1FA86C-0BCE-427B-8F3F-19DBB7FB3EAA}" dt="2024-11-04T08:35:00.752" v="4922"/>
        <pc:sldMkLst>
          <pc:docMk/>
          <pc:sldMk cId="1245127277" sldId="526"/>
        </pc:sldMkLst>
      </pc:sldChg>
      <pc:sldChg chg="addSp delSp modSp add mod ord modTransition modClrScheme chgLayout">
        <pc:chgData name="Maria Trevino Gonzalez" userId="aa36a5e4-cd30-4109-a581-5f2fc96aeea0" providerId="ADAL" clId="{9C1FA86C-0BCE-427B-8F3F-19DBB7FB3EAA}" dt="2024-11-04T08:35:00.752" v="4922"/>
        <pc:sldMkLst>
          <pc:docMk/>
          <pc:sldMk cId="2256845156" sldId="527"/>
        </pc:sldMkLst>
      </pc:sldChg>
      <pc:sldChg chg="addSp delSp modSp add mod ord modTransition modClrScheme chgLayout">
        <pc:chgData name="Maria Trevino Gonzalez" userId="aa36a5e4-cd30-4109-a581-5f2fc96aeea0" providerId="ADAL" clId="{9C1FA86C-0BCE-427B-8F3F-19DBB7FB3EAA}" dt="2024-11-04T08:35:00.752" v="4922"/>
        <pc:sldMkLst>
          <pc:docMk/>
          <pc:sldMk cId="932742276" sldId="528"/>
        </pc:sldMkLst>
      </pc:sldChg>
      <pc:sldChg chg="addSp delSp modSp add mod ord modTransition modClrScheme modAnim chgLayout">
        <pc:chgData name="Maria Trevino Gonzalez" userId="aa36a5e4-cd30-4109-a581-5f2fc96aeea0" providerId="ADAL" clId="{9C1FA86C-0BCE-427B-8F3F-19DBB7FB3EAA}" dt="2024-11-04T08:35:00.752" v="4922"/>
        <pc:sldMkLst>
          <pc:docMk/>
          <pc:sldMk cId="2662197457" sldId="529"/>
        </pc:sldMkLst>
      </pc:sldChg>
      <pc:sldChg chg="addSp delSp modSp add del mod ord modTransition modClrScheme chgLayout">
        <pc:chgData name="Maria Trevino Gonzalez" userId="aa36a5e4-cd30-4109-a581-5f2fc96aeea0" providerId="ADAL" clId="{9C1FA86C-0BCE-427B-8F3F-19DBB7FB3EAA}" dt="2024-11-04T08:35:00.752" v="4922"/>
        <pc:sldMkLst>
          <pc:docMk/>
          <pc:sldMk cId="1884085317" sldId="530"/>
        </pc:sldMkLst>
      </pc:sldChg>
      <pc:sldChg chg="addSp delSp modSp add mod ord modTransition modClrScheme chgLayout">
        <pc:chgData name="Maria Trevino Gonzalez" userId="aa36a5e4-cd30-4109-a581-5f2fc96aeea0" providerId="ADAL" clId="{9C1FA86C-0BCE-427B-8F3F-19DBB7FB3EAA}" dt="2024-11-04T08:35:00.752" v="4922"/>
        <pc:sldMkLst>
          <pc:docMk/>
          <pc:sldMk cId="2921322801" sldId="531"/>
        </pc:sldMkLst>
      </pc:sldChg>
      <pc:sldChg chg="addSp delSp modSp add mod ord modTransition modClrScheme chgLayout">
        <pc:chgData name="Maria Trevino Gonzalez" userId="aa36a5e4-cd30-4109-a581-5f2fc96aeea0" providerId="ADAL" clId="{9C1FA86C-0BCE-427B-8F3F-19DBB7FB3EAA}" dt="2024-11-04T08:35:00.752" v="4922"/>
        <pc:sldMkLst>
          <pc:docMk/>
          <pc:sldMk cId="2343866142" sldId="532"/>
        </pc:sldMkLst>
      </pc:sldChg>
      <pc:sldChg chg="modSp new mod">
        <pc:chgData name="Maria Trevino Gonzalez" userId="aa36a5e4-cd30-4109-a581-5f2fc96aeea0" providerId="ADAL" clId="{9C1FA86C-0BCE-427B-8F3F-19DBB7FB3EAA}" dt="2024-11-04T08:09:39.403" v="3391" actId="20577"/>
        <pc:sldMkLst>
          <pc:docMk/>
          <pc:sldMk cId="3915416998" sldId="533"/>
        </pc:sldMkLst>
      </pc:sldChg>
      <pc:sldChg chg="modSp add mod">
        <pc:chgData name="Maria Trevino Gonzalez" userId="aa36a5e4-cd30-4109-a581-5f2fc96aeea0" providerId="ADAL" clId="{9C1FA86C-0BCE-427B-8F3F-19DBB7FB3EAA}" dt="2024-11-04T08:35:08.450" v="4931" actId="20577"/>
        <pc:sldMkLst>
          <pc:docMk/>
          <pc:sldMk cId="2640506467" sldId="534"/>
        </pc:sldMkLst>
      </pc:sldChg>
      <pc:sldChg chg="modSp add mod">
        <pc:chgData name="Maria Trevino Gonzalez" userId="aa36a5e4-cd30-4109-a581-5f2fc96aeea0" providerId="ADAL" clId="{9C1FA86C-0BCE-427B-8F3F-19DBB7FB3EAA}" dt="2024-11-04T08:43:16.286" v="5324" actId="20577"/>
        <pc:sldMkLst>
          <pc:docMk/>
          <pc:sldMk cId="387606" sldId="535"/>
        </pc:sldMkLst>
      </pc:sldChg>
      <pc:sldChg chg="delSp modSp new mod ord">
        <pc:chgData name="Maria Trevino Gonzalez" userId="aa36a5e4-cd30-4109-a581-5f2fc96aeea0" providerId="ADAL" clId="{9C1FA86C-0BCE-427B-8F3F-19DBB7FB3EAA}" dt="2024-11-04T08:34:31.901" v="4906"/>
        <pc:sldMkLst>
          <pc:docMk/>
          <pc:sldMk cId="1917760119" sldId="536"/>
        </pc:sldMkLst>
      </pc:sldChg>
      <pc:sldChg chg="add del modTransition">
        <pc:chgData name="Maria Trevino Gonzalez" userId="aa36a5e4-cd30-4109-a581-5f2fc96aeea0" providerId="ADAL" clId="{9C1FA86C-0BCE-427B-8F3F-19DBB7FB3EAA}" dt="2024-11-04T08:34:08.464" v="4900"/>
        <pc:sldMkLst>
          <pc:docMk/>
          <pc:sldMk cId="624376081" sldId="537"/>
        </pc:sldMkLst>
      </pc:sldChg>
      <pc:sldChg chg="addSp delSp modSp new mod">
        <pc:chgData name="Maria Trevino Gonzalez" userId="aa36a5e4-cd30-4109-a581-5f2fc96aeea0" providerId="ADAL" clId="{9C1FA86C-0BCE-427B-8F3F-19DBB7FB3EAA}" dt="2024-11-04T08:34:41.690" v="4920" actId="20577"/>
        <pc:sldMkLst>
          <pc:docMk/>
          <pc:sldMk cId="2317495886" sldId="537"/>
        </pc:sldMkLst>
      </pc:sldChg>
      <pc:sldChg chg="add del modTransition">
        <pc:chgData name="Maria Trevino Gonzalez" userId="aa36a5e4-cd30-4109-a581-5f2fc96aeea0" providerId="ADAL" clId="{9C1FA86C-0BCE-427B-8F3F-19DBB7FB3EAA}" dt="2024-11-04T08:34:18.637" v="4902"/>
        <pc:sldMkLst>
          <pc:docMk/>
          <pc:sldMk cId="3233936704" sldId="537"/>
        </pc:sldMkLst>
      </pc:sldChg>
      <pc:sldChg chg="modSp add mod">
        <pc:chgData name="Maria Trevino Gonzalez" userId="aa36a5e4-cd30-4109-a581-5f2fc96aeea0" providerId="ADAL" clId="{9C1FA86C-0BCE-427B-8F3F-19DBB7FB3EAA}" dt="2024-11-04T08:42:47.690" v="5322" actId="20577"/>
        <pc:sldMkLst>
          <pc:docMk/>
          <pc:sldMk cId="2971553865" sldId="538"/>
        </pc:sldMkLst>
      </pc:sldChg>
    </pc:docChg>
  </pc:docChgLst>
  <pc:docChgLst>
    <pc:chgData name="Maria Trevino Gonzalez" userId="S::m.tgonzalez@uwtsd.ac.uk::aa36a5e4-cd30-4109-a581-5f2fc96aeea0" providerId="AD" clId="Web-{54E1DA53-C9AD-0CF8-26B8-0BAB3FD7CAA7}"/>
    <pc:docChg chg="delSld modSld">
      <pc:chgData name="Maria Trevino Gonzalez" userId="S::m.tgonzalez@uwtsd.ac.uk::aa36a5e4-cd30-4109-a581-5f2fc96aeea0" providerId="AD" clId="Web-{54E1DA53-C9AD-0CF8-26B8-0BAB3FD7CAA7}" dt="2024-10-25T07:59:32.344" v="15"/>
      <pc:docMkLst>
        <pc:docMk/>
      </pc:docMkLst>
      <pc:sldChg chg="modSp">
        <pc:chgData name="Maria Trevino Gonzalez" userId="S::m.tgonzalez@uwtsd.ac.uk::aa36a5e4-cd30-4109-a581-5f2fc96aeea0" providerId="AD" clId="Web-{54E1DA53-C9AD-0CF8-26B8-0BAB3FD7CAA7}" dt="2024-10-25T07:59:08.780" v="14" actId="20577"/>
        <pc:sldMkLst>
          <pc:docMk/>
          <pc:sldMk cId="3532608314" sldId="260"/>
        </pc:sldMkLst>
      </pc:sldChg>
      <pc:sldChg chg="del">
        <pc:chgData name="Maria Trevino Gonzalez" userId="S::m.tgonzalez@uwtsd.ac.uk::aa36a5e4-cd30-4109-a581-5f2fc96aeea0" providerId="AD" clId="Web-{54E1DA53-C9AD-0CF8-26B8-0BAB3FD7CAA7}" dt="2024-10-25T07:59:32.344" v="15"/>
        <pc:sldMkLst>
          <pc:docMk/>
          <pc:sldMk cId="168803401" sldId="27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650" cy="4905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8413" y="0"/>
            <a:ext cx="2914650" cy="490538"/>
          </a:xfrm>
          <a:prstGeom prst="rect">
            <a:avLst/>
          </a:prstGeom>
        </p:spPr>
        <p:txBody>
          <a:bodyPr vert="horz" lIns="91440" tIns="45720" rIns="91440" bIns="45720" rtlCol="0"/>
          <a:lstStyle>
            <a:lvl1pPr algn="r">
              <a:defRPr sz="1200"/>
            </a:lvl1pPr>
          </a:lstStyle>
          <a:p>
            <a:fld id="{6141A5E1-1675-4AA8-B526-C60C3BCEF615}" type="datetimeFigureOut">
              <a:rPr lang="en-GB" smtClean="0"/>
              <a:t>06/11/2025</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3100" y="4703763"/>
            <a:ext cx="5378450" cy="38481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700"/>
            <a:ext cx="2914650" cy="49053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8413" y="9283700"/>
            <a:ext cx="2914650" cy="490538"/>
          </a:xfrm>
          <a:prstGeom prst="rect">
            <a:avLst/>
          </a:prstGeom>
        </p:spPr>
        <p:txBody>
          <a:bodyPr vert="horz" lIns="91440" tIns="45720" rIns="91440" bIns="45720" rtlCol="0" anchor="b"/>
          <a:lstStyle>
            <a:lvl1pPr algn="r">
              <a:defRPr sz="1200"/>
            </a:lvl1pPr>
          </a:lstStyle>
          <a:p>
            <a:fld id="{41ACE332-7D49-4A4D-BCE8-5C820FD4DECB}" type="slidenum">
              <a:rPr lang="en-GB" smtClean="0"/>
              <a:t>‹#›</a:t>
            </a:fld>
            <a:endParaRPr lang="en-GB"/>
          </a:p>
        </p:txBody>
      </p:sp>
    </p:spTree>
    <p:extLst>
      <p:ext uri="{BB962C8B-B14F-4D97-AF65-F5344CB8AC3E}">
        <p14:creationId xmlns:p14="http://schemas.microsoft.com/office/powerpoint/2010/main" val="8433205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 will say something like – Tell me about the role of the outdoor educator in supporting participant learning?</a:t>
            </a:r>
          </a:p>
          <a:p>
            <a:endParaRPr lang="en-GB" dirty="0"/>
          </a:p>
          <a:p>
            <a:r>
              <a:rPr lang="en-GB" dirty="0"/>
              <a:t>Now, this is a niche, but huge subject area we can cover in conversation.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I usually begin with is suggesting we define the parameters…</a:t>
            </a:r>
          </a:p>
          <a:p>
            <a:endParaRPr lang="en-GB" dirty="0"/>
          </a:p>
          <a:p>
            <a:endParaRPr lang="en-GB" dirty="0"/>
          </a:p>
        </p:txBody>
      </p:sp>
      <p:sp>
        <p:nvSpPr>
          <p:cNvPr id="4" name="Slide Number Placeholder 3"/>
          <p:cNvSpPr>
            <a:spLocks noGrp="1"/>
          </p:cNvSpPr>
          <p:nvPr>
            <p:ph type="sldNum" sz="quarter" idx="5"/>
          </p:nvPr>
        </p:nvSpPr>
        <p:spPr/>
        <p:txBody>
          <a:bodyPr/>
          <a:lstStyle/>
          <a:p>
            <a:fld id="{8BB91136-42BD-44FB-AD51-C6F443E0207E}" type="slidenum">
              <a:rPr lang="en-GB" smtClean="0"/>
              <a:t>3</a:t>
            </a:fld>
            <a:endParaRPr lang="en-GB"/>
          </a:p>
        </p:txBody>
      </p:sp>
    </p:spTree>
    <p:extLst>
      <p:ext uri="{BB962C8B-B14F-4D97-AF65-F5344CB8AC3E}">
        <p14:creationId xmlns:p14="http://schemas.microsoft.com/office/powerpoint/2010/main" val="3609185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so much more</a:t>
            </a:r>
          </a:p>
          <a:p>
            <a:endParaRPr lang="en-GB" dirty="0"/>
          </a:p>
          <a:p>
            <a:r>
              <a:rPr lang="en-GB" dirty="0"/>
              <a:t>You are controlling the interview. As long as we adhere to the main topic – the role of an outdoor educator supporting learning, there is a number of directions you can take it…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tell me, what directions can you take the conversation…?</a:t>
            </a:r>
          </a:p>
          <a:p>
            <a:endParaRPr lang="en-GB" dirty="0"/>
          </a:p>
        </p:txBody>
      </p:sp>
      <p:sp>
        <p:nvSpPr>
          <p:cNvPr id="4" name="Slide Number Placeholder 3"/>
          <p:cNvSpPr>
            <a:spLocks noGrp="1"/>
          </p:cNvSpPr>
          <p:nvPr>
            <p:ph type="sldNum" sz="quarter" idx="5"/>
          </p:nvPr>
        </p:nvSpPr>
        <p:spPr/>
        <p:txBody>
          <a:bodyPr/>
          <a:lstStyle/>
          <a:p>
            <a:fld id="{8BB91136-42BD-44FB-AD51-C6F443E0207E}" type="slidenum">
              <a:rPr lang="en-GB" smtClean="0"/>
              <a:t>7</a:t>
            </a:fld>
            <a:endParaRPr lang="en-GB"/>
          </a:p>
        </p:txBody>
      </p:sp>
    </p:spTree>
    <p:extLst>
      <p:ext uri="{BB962C8B-B14F-4D97-AF65-F5344CB8AC3E}">
        <p14:creationId xmlns:p14="http://schemas.microsoft.com/office/powerpoint/2010/main" val="29079160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Now as we are going through the interview, there will be opportunities for me to add follow-up questions.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8BB91136-42BD-44FB-AD51-C6F443E0207E}" type="slidenum">
              <a:rPr lang="en-GB" smtClean="0"/>
              <a:t>8</a:t>
            </a:fld>
            <a:endParaRPr lang="en-GB"/>
          </a:p>
        </p:txBody>
      </p:sp>
    </p:spTree>
    <p:extLst>
      <p:ext uri="{BB962C8B-B14F-4D97-AF65-F5344CB8AC3E}">
        <p14:creationId xmlns:p14="http://schemas.microsoft.com/office/powerpoint/2010/main" val="31654717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Now as we are going through the interview, there will be opportunities for me to add follow-up questions.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8BB91136-42BD-44FB-AD51-C6F443E0207E}" type="slidenum">
              <a:rPr lang="en-GB" smtClean="0"/>
              <a:t>9</a:t>
            </a:fld>
            <a:endParaRPr lang="en-GB"/>
          </a:p>
        </p:txBody>
      </p:sp>
    </p:spTree>
    <p:extLst>
      <p:ext uri="{BB962C8B-B14F-4D97-AF65-F5344CB8AC3E}">
        <p14:creationId xmlns:p14="http://schemas.microsoft.com/office/powerpoint/2010/main" val="27647444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is a potentially huge question, and probably the most important from a facilitation perspective. It asks you to think beyond the obvious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8BB91136-42BD-44FB-AD51-C6F443E0207E}" type="slidenum">
              <a:rPr lang="en-GB" smtClean="0"/>
              <a:t>10</a:t>
            </a:fld>
            <a:endParaRPr lang="en-GB"/>
          </a:p>
        </p:txBody>
      </p:sp>
    </p:spTree>
    <p:extLst>
      <p:ext uri="{BB962C8B-B14F-4D97-AF65-F5344CB8AC3E}">
        <p14:creationId xmlns:p14="http://schemas.microsoft.com/office/powerpoint/2010/main" val="13071928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8BB91136-42BD-44FB-AD51-C6F443E0207E}" type="slidenum">
              <a:rPr lang="en-GB" smtClean="0"/>
              <a:t>11</a:t>
            </a:fld>
            <a:endParaRPr lang="en-GB"/>
          </a:p>
        </p:txBody>
      </p:sp>
    </p:spTree>
    <p:extLst>
      <p:ext uri="{BB962C8B-B14F-4D97-AF65-F5344CB8AC3E}">
        <p14:creationId xmlns:p14="http://schemas.microsoft.com/office/powerpoint/2010/main" val="29783847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B91136-42BD-44FB-AD51-C6F443E0207E}" type="slidenum">
              <a:rPr lang="en-GB" smtClean="0"/>
              <a:t>12</a:t>
            </a:fld>
            <a:endParaRPr lang="en-GB"/>
          </a:p>
        </p:txBody>
      </p:sp>
    </p:spTree>
    <p:extLst>
      <p:ext uri="{BB962C8B-B14F-4D97-AF65-F5344CB8AC3E}">
        <p14:creationId xmlns:p14="http://schemas.microsoft.com/office/powerpoint/2010/main" val="1043278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are now forearmed with everything you need for the interview. Maximise your reading, and utilise your sheet of A4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8BB91136-42BD-44FB-AD51-C6F443E0207E}" type="slidenum">
              <a:rPr lang="en-GB" smtClean="0"/>
              <a:t>13</a:t>
            </a:fld>
            <a:endParaRPr lang="en-GB"/>
          </a:p>
        </p:txBody>
      </p:sp>
    </p:spTree>
    <p:extLst>
      <p:ext uri="{BB962C8B-B14F-4D97-AF65-F5344CB8AC3E}">
        <p14:creationId xmlns:p14="http://schemas.microsoft.com/office/powerpoint/2010/main" val="17213208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are now forearmed with everything you need for the interview. Maximise your reading, and utilise your sheet of A4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8BB91136-42BD-44FB-AD51-C6F443E0207E}" type="slidenum">
              <a:rPr lang="en-GB" smtClean="0"/>
              <a:t>14</a:t>
            </a:fld>
            <a:endParaRPr lang="en-GB"/>
          </a:p>
        </p:txBody>
      </p:sp>
    </p:spTree>
    <p:extLst>
      <p:ext uri="{BB962C8B-B14F-4D97-AF65-F5344CB8AC3E}">
        <p14:creationId xmlns:p14="http://schemas.microsoft.com/office/powerpoint/2010/main" val="20178435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11/6/2025</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11/6/2025</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11/6/2025</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11/6/2025</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11/6/2025</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11/6/2025</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11/6/2025</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11/6/2025</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11/6/2025</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11/6/2025</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11/6/2025</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11/6/2025</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11/6/2025</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11/6/2025</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11/6/2025</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11/6/2025</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11/6/2025</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11/6/2025</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11/6/2025</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11/6/2025</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11/6/2025</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11/6/2025</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11/6/2025</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11/6/2025</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11/6/2025</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11/6/2025</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11/6/2025</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11/6/2025</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11/6/2025</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11/6/2025</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11/6/2025</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11/6/2025</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11/6/2025</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3"/>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11/6/2025</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88DD8-4EFD-27F9-7F31-20FBEABFD8DA}"/>
              </a:ext>
            </a:extLst>
          </p:cNvPr>
          <p:cNvSpPr>
            <a:spLocks noGrp="1"/>
          </p:cNvSpPr>
          <p:nvPr>
            <p:ph type="ctrTitle"/>
          </p:nvPr>
        </p:nvSpPr>
        <p:spPr/>
        <p:txBody>
          <a:bodyPr>
            <a:normAutofit/>
          </a:bodyPr>
          <a:lstStyle/>
          <a:p>
            <a:pPr>
              <a:lnSpc>
                <a:spcPct val="90000"/>
              </a:lnSpc>
            </a:pPr>
            <a:r>
              <a:rPr lang="en-GB" b="1" dirty="0">
                <a:solidFill>
                  <a:schemeClr val="bg1"/>
                </a:solidFill>
                <a:latin typeface="AkzidenzGrotesk" panose="02000903050000020004" pitchFamily="2" charset="0"/>
              </a:rPr>
              <a:t>Interview Assessment Guidance 2025</a:t>
            </a:r>
          </a:p>
        </p:txBody>
      </p:sp>
      <p:sp>
        <p:nvSpPr>
          <p:cNvPr id="5" name="Subtitle 4">
            <a:extLst>
              <a:ext uri="{FF2B5EF4-FFF2-40B4-BE49-F238E27FC236}">
                <a16:creationId xmlns:a16="http://schemas.microsoft.com/office/drawing/2014/main" id="{67C33ECD-580C-EE36-1E93-CACF75726FD8}"/>
              </a:ext>
            </a:extLst>
          </p:cNvPr>
          <p:cNvSpPr>
            <a:spLocks noGrp="1"/>
          </p:cNvSpPr>
          <p:nvPr>
            <p:ph type="subTitle" idx="1"/>
          </p:nvPr>
        </p:nvSpPr>
        <p:spPr/>
        <p:txBody>
          <a:bodyPr/>
          <a:lstStyle/>
          <a:p>
            <a:r>
              <a:rPr lang="en-GB" dirty="0"/>
              <a:t>BMOE6005 Perspectives on Outdoor Education</a:t>
            </a:r>
          </a:p>
        </p:txBody>
      </p:sp>
    </p:spTree>
    <p:extLst>
      <p:ext uri="{BB962C8B-B14F-4D97-AF65-F5344CB8AC3E}">
        <p14:creationId xmlns:p14="http://schemas.microsoft.com/office/powerpoint/2010/main" val="21627083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E3E30-0249-24FA-DB3D-C60AC2215C94}"/>
              </a:ext>
            </a:extLst>
          </p:cNvPr>
          <p:cNvSpPr>
            <a:spLocks noGrp="1"/>
          </p:cNvSpPr>
          <p:nvPr>
            <p:ph type="ctrTitle"/>
          </p:nvPr>
        </p:nvSpPr>
        <p:spPr>
          <a:xfrm>
            <a:off x="1524000" y="1909301"/>
            <a:ext cx="9144000" cy="2387600"/>
          </a:xfrm>
        </p:spPr>
        <p:txBody>
          <a:bodyPr>
            <a:normAutofit fontScale="90000"/>
          </a:bodyPr>
          <a:lstStyle/>
          <a:p>
            <a:r>
              <a:rPr lang="en-GB" dirty="0"/>
              <a:t>25 minute interview to be held on Thursday 20</a:t>
            </a:r>
            <a:r>
              <a:rPr lang="en-GB" baseline="30000" dirty="0"/>
              <a:t>th</a:t>
            </a:r>
            <a:r>
              <a:rPr lang="en-GB" dirty="0"/>
              <a:t> November</a:t>
            </a:r>
          </a:p>
        </p:txBody>
      </p:sp>
      <p:sp>
        <p:nvSpPr>
          <p:cNvPr id="3" name="Subtitle 2">
            <a:extLst>
              <a:ext uri="{FF2B5EF4-FFF2-40B4-BE49-F238E27FC236}">
                <a16:creationId xmlns:a16="http://schemas.microsoft.com/office/drawing/2014/main" id="{AA5E4E8C-5513-B2A6-B537-4D58E0069FC9}"/>
              </a:ext>
            </a:extLst>
          </p:cNvPr>
          <p:cNvSpPr>
            <a:spLocks noGrp="1"/>
          </p:cNvSpPr>
          <p:nvPr>
            <p:ph type="subTitle" idx="1"/>
          </p:nvPr>
        </p:nvSpPr>
        <p:spPr>
          <a:xfrm>
            <a:off x="1524000" y="4388976"/>
            <a:ext cx="9144000" cy="1655762"/>
          </a:xfrm>
        </p:spPr>
        <p:txBody>
          <a:bodyPr>
            <a:normAutofit/>
          </a:bodyPr>
          <a:lstStyle/>
          <a:p>
            <a:r>
              <a:rPr lang="en-GB" sz="2800" dirty="0"/>
              <a:t>1 x sheet of A4 notes are allowed for the interview</a:t>
            </a:r>
          </a:p>
        </p:txBody>
      </p:sp>
    </p:spTree>
    <p:extLst>
      <p:ext uri="{BB962C8B-B14F-4D97-AF65-F5344CB8AC3E}">
        <p14:creationId xmlns:p14="http://schemas.microsoft.com/office/powerpoint/2010/main" val="21556363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A0CA8-D49A-84F9-6399-F83B0480DC0B}"/>
              </a:ext>
            </a:extLst>
          </p:cNvPr>
          <p:cNvSpPr>
            <a:spLocks noGrp="1"/>
          </p:cNvSpPr>
          <p:nvPr>
            <p:ph type="title" idx="4294967295"/>
          </p:nvPr>
        </p:nvSpPr>
        <p:spPr>
          <a:xfrm>
            <a:off x="1041864" y="1924050"/>
            <a:ext cx="10515600" cy="1927225"/>
          </a:xfrm>
        </p:spPr>
        <p:txBody>
          <a:bodyPr>
            <a:normAutofit fontScale="90000"/>
          </a:bodyPr>
          <a:lstStyle/>
          <a:p>
            <a:r>
              <a:rPr lang="en-GB" b="1" dirty="0">
                <a:ea typeface="DengXian" panose="02010600030101010101" pitchFamily="2" charset="-122"/>
              </a:rPr>
              <a:t>CORE TOPIC OF THE INTERVIEW:</a:t>
            </a:r>
            <a:br>
              <a:rPr lang="en-GB" sz="1800" b="1" dirty="0">
                <a:latin typeface="Calibri" panose="020F0502020204030204" pitchFamily="34" charset="0"/>
                <a:ea typeface="DengXian" panose="02010600030101010101" pitchFamily="2" charset="-122"/>
              </a:rPr>
            </a:br>
            <a:br>
              <a:rPr lang="en-GB" sz="1800" b="1" dirty="0">
                <a:latin typeface="Calibri" panose="020F0502020204030204" pitchFamily="34" charset="0"/>
                <a:ea typeface="DengXian" panose="02010600030101010101" pitchFamily="2" charset="-122"/>
              </a:rPr>
            </a:br>
            <a:br>
              <a:rPr lang="en-GB" sz="1800" b="1" dirty="0">
                <a:latin typeface="Calibri" panose="020F0502020204030204" pitchFamily="34" charset="0"/>
                <a:ea typeface="DengXian" panose="02010600030101010101" pitchFamily="2" charset="-122"/>
              </a:rPr>
            </a:br>
            <a:r>
              <a:rPr lang="en-GB" sz="3600" b="1" spc="600" dirty="0">
                <a:ea typeface="DengXian" panose="02010600030101010101" pitchFamily="2" charset="-122"/>
                <a:cs typeface="Times New Roman" panose="02020603050405020304" pitchFamily="18" charset="0"/>
              </a:rPr>
              <a:t>C</a:t>
            </a:r>
            <a:r>
              <a:rPr lang="en-GB" sz="3600" b="1" spc="600" dirty="0">
                <a:effectLst/>
                <a:ea typeface="DengXian" panose="02010600030101010101" pitchFamily="2" charset="-122"/>
                <a:cs typeface="Times New Roman" panose="02020603050405020304" pitchFamily="18" charset="0"/>
              </a:rPr>
              <a:t>ritically reflect on the role of the outdoor educator in supporting participant learning</a:t>
            </a:r>
            <a:endParaRPr lang="en-GB" b="1" spc="600" dirty="0">
              <a:cs typeface="Times New Roman" panose="02020603050405020304" pitchFamily="18" charset="0"/>
            </a:endParaRPr>
          </a:p>
        </p:txBody>
      </p:sp>
    </p:spTree>
    <p:extLst>
      <p:ext uri="{BB962C8B-B14F-4D97-AF65-F5344CB8AC3E}">
        <p14:creationId xmlns:p14="http://schemas.microsoft.com/office/powerpoint/2010/main" val="29585887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2982B-8303-0DFA-83A9-40C4617C2B1C}"/>
              </a:ext>
            </a:extLst>
          </p:cNvPr>
          <p:cNvSpPr>
            <a:spLocks noGrp="1"/>
          </p:cNvSpPr>
          <p:nvPr>
            <p:ph type="title"/>
          </p:nvPr>
        </p:nvSpPr>
        <p:spPr>
          <a:xfrm>
            <a:off x="838200" y="365126"/>
            <a:ext cx="10515600" cy="576984"/>
          </a:xfrm>
        </p:spPr>
        <p:txBody>
          <a:bodyPr>
            <a:normAutofit fontScale="90000"/>
          </a:bodyPr>
          <a:lstStyle/>
          <a:p>
            <a:r>
              <a:rPr lang="en-GB" sz="3600" dirty="0">
                <a:solidFill>
                  <a:schemeClr val="bg1"/>
                </a:solidFill>
              </a:rPr>
              <a:t>Carefully read the Assessment Specification</a:t>
            </a:r>
          </a:p>
        </p:txBody>
      </p:sp>
      <p:sp>
        <p:nvSpPr>
          <p:cNvPr id="3" name="Content Placeholder 2">
            <a:extLst>
              <a:ext uri="{FF2B5EF4-FFF2-40B4-BE49-F238E27FC236}">
                <a16:creationId xmlns:a16="http://schemas.microsoft.com/office/drawing/2014/main" id="{510024AC-D361-8357-B270-3912EB9369E3}"/>
              </a:ext>
            </a:extLst>
          </p:cNvPr>
          <p:cNvSpPr>
            <a:spLocks noGrp="1"/>
          </p:cNvSpPr>
          <p:nvPr>
            <p:ph idx="1"/>
          </p:nvPr>
        </p:nvSpPr>
        <p:spPr/>
        <p:txBody>
          <a:bodyPr>
            <a:normAutofit fontScale="92500"/>
          </a:bodyPr>
          <a:lstStyle/>
          <a:p>
            <a:r>
              <a:rPr lang="en-GB" dirty="0"/>
              <a:t>Check the Learning Outcomes – what do you need to demonstrate?</a:t>
            </a:r>
          </a:p>
          <a:p>
            <a:pPr marL="0" indent="0">
              <a:buNone/>
            </a:pPr>
            <a:endParaRPr lang="en-GB" dirty="0"/>
          </a:p>
          <a:p>
            <a:r>
              <a:rPr lang="en-GB" dirty="0"/>
              <a:t>Review the Guidance on Assessment Criteria – which elements influence the evaluation of your performance? What are you expected to include in your arguments?</a:t>
            </a:r>
          </a:p>
          <a:p>
            <a:endParaRPr lang="en-GB" dirty="0"/>
          </a:p>
          <a:p>
            <a:r>
              <a:rPr lang="en-GB" dirty="0"/>
              <a:t>Address the different themes we have discussed in your arguments – your perspective, how it has evolved and additional gaps/topics that you consider relevant (informed by your research)</a:t>
            </a:r>
          </a:p>
          <a:p>
            <a:endParaRPr lang="en-GB" dirty="0"/>
          </a:p>
        </p:txBody>
      </p:sp>
    </p:spTree>
    <p:extLst>
      <p:ext uri="{BB962C8B-B14F-4D97-AF65-F5344CB8AC3E}">
        <p14:creationId xmlns:p14="http://schemas.microsoft.com/office/powerpoint/2010/main" val="39154169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7DF2F-B0FD-E835-008E-22B1E65154A1}"/>
              </a:ext>
            </a:extLst>
          </p:cNvPr>
          <p:cNvSpPr>
            <a:spLocks noGrp="1"/>
          </p:cNvSpPr>
          <p:nvPr>
            <p:ph type="ctrTitle"/>
          </p:nvPr>
        </p:nvSpPr>
        <p:spPr/>
        <p:txBody>
          <a:bodyPr/>
          <a:lstStyle/>
          <a:p>
            <a:r>
              <a:rPr lang="en-GB" b="1" dirty="0">
                <a:solidFill>
                  <a:schemeClr val="bg1"/>
                </a:solidFill>
                <a:latin typeface="AkzidenzGrotesk" panose="02000903050000020004" pitchFamily="2" charset="0"/>
              </a:rPr>
              <a:t>Preparation</a:t>
            </a:r>
          </a:p>
        </p:txBody>
      </p:sp>
    </p:spTree>
    <p:extLst>
      <p:ext uri="{BB962C8B-B14F-4D97-AF65-F5344CB8AC3E}">
        <p14:creationId xmlns:p14="http://schemas.microsoft.com/office/powerpoint/2010/main" val="19177601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2982B-8303-0DFA-83A9-40C4617C2B1C}"/>
              </a:ext>
            </a:extLst>
          </p:cNvPr>
          <p:cNvSpPr>
            <a:spLocks noGrp="1"/>
          </p:cNvSpPr>
          <p:nvPr>
            <p:ph type="title"/>
          </p:nvPr>
        </p:nvSpPr>
        <p:spPr>
          <a:xfrm>
            <a:off x="838200" y="365126"/>
            <a:ext cx="10515600" cy="576984"/>
          </a:xfrm>
        </p:spPr>
        <p:txBody>
          <a:bodyPr>
            <a:normAutofit fontScale="90000"/>
          </a:bodyPr>
          <a:lstStyle/>
          <a:p>
            <a:r>
              <a:rPr lang="en-GB" sz="3600" dirty="0">
                <a:solidFill>
                  <a:schemeClr val="bg1"/>
                </a:solidFill>
              </a:rPr>
              <a:t>Prepare for your Interview</a:t>
            </a:r>
          </a:p>
        </p:txBody>
      </p:sp>
      <p:sp>
        <p:nvSpPr>
          <p:cNvPr id="3" name="Content Placeholder 2">
            <a:extLst>
              <a:ext uri="{FF2B5EF4-FFF2-40B4-BE49-F238E27FC236}">
                <a16:creationId xmlns:a16="http://schemas.microsoft.com/office/drawing/2014/main" id="{510024AC-D361-8357-B270-3912EB9369E3}"/>
              </a:ext>
            </a:extLst>
          </p:cNvPr>
          <p:cNvSpPr>
            <a:spLocks noGrp="1"/>
          </p:cNvSpPr>
          <p:nvPr>
            <p:ph idx="1"/>
          </p:nvPr>
        </p:nvSpPr>
        <p:spPr>
          <a:xfrm>
            <a:off x="838200" y="1087583"/>
            <a:ext cx="10515600" cy="4932218"/>
          </a:xfrm>
        </p:spPr>
        <p:txBody>
          <a:bodyPr>
            <a:normAutofit lnSpcReduction="10000"/>
          </a:bodyPr>
          <a:lstStyle/>
          <a:p>
            <a:r>
              <a:rPr lang="en-GB" dirty="0"/>
              <a:t>Explore the slides on this presentation and organise your preparation time. Cover the different themes we have discussed together, read the references on Moodle and find new ones to cite.</a:t>
            </a:r>
          </a:p>
          <a:p>
            <a:endParaRPr lang="en-GB" dirty="0"/>
          </a:p>
          <a:p>
            <a:r>
              <a:rPr lang="en-GB" dirty="0"/>
              <a:t>Vary your sources/references in your notes – add your informed critical perspective and proposed future/solutions</a:t>
            </a:r>
          </a:p>
          <a:p>
            <a:endParaRPr lang="en-GB" dirty="0"/>
          </a:p>
          <a:p>
            <a:r>
              <a:rPr lang="en-GB" dirty="0"/>
              <a:t>Practice, practice, practice! Record yourself with some of the example questions and review your responses, practice with your peers and ask for feedback, practice in front of the mirror… whichever helps you the most to feel ready!</a:t>
            </a:r>
          </a:p>
        </p:txBody>
      </p:sp>
    </p:spTree>
    <p:extLst>
      <p:ext uri="{BB962C8B-B14F-4D97-AF65-F5344CB8AC3E}">
        <p14:creationId xmlns:p14="http://schemas.microsoft.com/office/powerpoint/2010/main" val="26405064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C47C9-173E-3510-582A-3CC1982D6DA3}"/>
              </a:ext>
            </a:extLst>
          </p:cNvPr>
          <p:cNvSpPr>
            <a:spLocks noGrp="1"/>
          </p:cNvSpPr>
          <p:nvPr>
            <p:ph type="title"/>
          </p:nvPr>
        </p:nvSpPr>
        <p:spPr>
          <a:xfrm>
            <a:off x="838200" y="365125"/>
            <a:ext cx="10515600" cy="541429"/>
          </a:xfrm>
        </p:spPr>
        <p:txBody>
          <a:bodyPr>
            <a:normAutofit fontScale="90000"/>
          </a:bodyPr>
          <a:lstStyle/>
          <a:p>
            <a:r>
              <a:rPr lang="en-GB" dirty="0">
                <a:solidFill>
                  <a:schemeClr val="bg1"/>
                </a:solidFill>
              </a:rPr>
              <a:t>Topics of Conversation [</a:t>
            </a:r>
            <a:r>
              <a:rPr lang="en-GB" dirty="0">
                <a:highlight>
                  <a:srgbClr val="FFFF00"/>
                </a:highlight>
              </a:rPr>
              <a:t>examples</a:t>
            </a:r>
            <a:r>
              <a:rPr lang="en-GB" dirty="0">
                <a:solidFill>
                  <a:schemeClr val="bg1"/>
                </a:solidFill>
              </a:rPr>
              <a:t>]</a:t>
            </a:r>
          </a:p>
        </p:txBody>
      </p:sp>
      <p:sp>
        <p:nvSpPr>
          <p:cNvPr id="3" name="Content Placeholder 2">
            <a:extLst>
              <a:ext uri="{FF2B5EF4-FFF2-40B4-BE49-F238E27FC236}">
                <a16:creationId xmlns:a16="http://schemas.microsoft.com/office/drawing/2014/main" id="{0E55D4C1-CB49-F449-86E0-D90F3F6E4C8C}"/>
              </a:ext>
            </a:extLst>
          </p:cNvPr>
          <p:cNvSpPr>
            <a:spLocks noGrp="1"/>
          </p:cNvSpPr>
          <p:nvPr>
            <p:ph idx="1"/>
          </p:nvPr>
        </p:nvSpPr>
        <p:spPr>
          <a:xfrm>
            <a:off x="235525" y="1084401"/>
            <a:ext cx="10515600" cy="740237"/>
          </a:xfrm>
        </p:spPr>
        <p:txBody>
          <a:bodyPr>
            <a:normAutofit/>
          </a:bodyPr>
          <a:lstStyle/>
          <a:p>
            <a:pPr marL="0" lvl="0" indent="0">
              <a:buSzPts val="1000"/>
              <a:buNone/>
              <a:tabLst>
                <a:tab pos="457200" algn="l"/>
              </a:tabLst>
            </a:pPr>
            <a:r>
              <a:rPr lang="en-GB" dirty="0">
                <a:effectLst/>
                <a:latin typeface="Calibri" panose="020F0502020204030204" pitchFamily="34" charset="0"/>
                <a:ea typeface="Times New Roman" panose="02020603050405020304" pitchFamily="18" charset="0"/>
              </a:rPr>
              <a:t>What is the role of an outdoor educator?</a:t>
            </a:r>
            <a:endParaRPr lang="en-GB" dirty="0">
              <a:effectLst/>
              <a:latin typeface="Calibri" panose="020F0502020204030204" pitchFamily="34" charset="0"/>
              <a:ea typeface="DengXian" panose="02010600030101010101" pitchFamily="2" charset="-122"/>
            </a:endParaRPr>
          </a:p>
        </p:txBody>
      </p:sp>
      <p:sp>
        <p:nvSpPr>
          <p:cNvPr id="4" name="Content Placeholder 2">
            <a:extLst>
              <a:ext uri="{FF2B5EF4-FFF2-40B4-BE49-F238E27FC236}">
                <a16:creationId xmlns:a16="http://schemas.microsoft.com/office/drawing/2014/main" id="{DFBA657E-B936-712E-6A42-5B93DC9B1298}"/>
              </a:ext>
            </a:extLst>
          </p:cNvPr>
          <p:cNvSpPr txBox="1">
            <a:spLocks/>
          </p:cNvSpPr>
          <p:nvPr/>
        </p:nvSpPr>
        <p:spPr>
          <a:xfrm>
            <a:off x="1142997" y="1516962"/>
            <a:ext cx="10674930" cy="870439"/>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SzPts val="1000"/>
              <a:buFont typeface="Symbol" panose="05050102010706020507" pitchFamily="18" charset="2"/>
              <a:buChar char=""/>
              <a:tabLst>
                <a:tab pos="457200" algn="l"/>
              </a:tabLst>
            </a:pPr>
            <a:r>
              <a:rPr lang="en-GB" dirty="0">
                <a:latin typeface="Calibri" panose="020F0502020204030204" pitchFamily="34" charset="0"/>
                <a:ea typeface="Times New Roman" panose="02020603050405020304" pitchFamily="18" charset="0"/>
              </a:rPr>
              <a:t>How has our role evolved over time? Which are some key perspectives influencing our thoughts and practice?</a:t>
            </a:r>
            <a:endParaRPr lang="en-GB" dirty="0"/>
          </a:p>
        </p:txBody>
      </p:sp>
      <p:sp>
        <p:nvSpPr>
          <p:cNvPr id="5" name="Content Placeholder 2">
            <a:extLst>
              <a:ext uri="{FF2B5EF4-FFF2-40B4-BE49-F238E27FC236}">
                <a16:creationId xmlns:a16="http://schemas.microsoft.com/office/drawing/2014/main" id="{33FC19E5-8E2A-5558-B8C8-4D70D5DBDAF2}"/>
              </a:ext>
            </a:extLst>
          </p:cNvPr>
          <p:cNvSpPr txBox="1">
            <a:spLocks/>
          </p:cNvSpPr>
          <p:nvPr/>
        </p:nvSpPr>
        <p:spPr>
          <a:xfrm>
            <a:off x="1142999" y="2278676"/>
            <a:ext cx="9905999" cy="43806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SzPts val="1000"/>
              <a:buFont typeface="Symbol" panose="05050102010706020507" pitchFamily="18" charset="2"/>
              <a:buChar char=""/>
              <a:tabLst>
                <a:tab pos="457200" algn="l"/>
              </a:tabLst>
            </a:pPr>
            <a:r>
              <a:rPr lang="en-GB" dirty="0">
                <a:latin typeface="Calibri" panose="020F0502020204030204" pitchFamily="34" charset="0"/>
                <a:ea typeface="Times New Roman" panose="02020603050405020304" pitchFamily="18" charset="0"/>
              </a:rPr>
              <a:t>What can Nature offer to aid facilitation?</a:t>
            </a:r>
            <a:endParaRPr lang="en-GB" dirty="0">
              <a:latin typeface="Calibri" panose="020F0502020204030204" pitchFamily="34" charset="0"/>
              <a:ea typeface="DengXian" panose="02010600030101010101" pitchFamily="2" charset="-122"/>
            </a:endParaRPr>
          </a:p>
          <a:p>
            <a:endParaRPr lang="en-GB" dirty="0"/>
          </a:p>
        </p:txBody>
      </p:sp>
      <p:sp>
        <p:nvSpPr>
          <p:cNvPr id="6" name="Content Placeholder 2">
            <a:extLst>
              <a:ext uri="{FF2B5EF4-FFF2-40B4-BE49-F238E27FC236}">
                <a16:creationId xmlns:a16="http://schemas.microsoft.com/office/drawing/2014/main" id="{88BA387A-973C-99EF-E95F-EC3D797A23C2}"/>
              </a:ext>
            </a:extLst>
          </p:cNvPr>
          <p:cNvSpPr txBox="1">
            <a:spLocks/>
          </p:cNvSpPr>
          <p:nvPr/>
        </p:nvSpPr>
        <p:spPr>
          <a:xfrm>
            <a:off x="1142998" y="2716744"/>
            <a:ext cx="9905999" cy="43806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SzPts val="1000"/>
              <a:buFont typeface="Symbol" panose="05050102010706020507" pitchFamily="18" charset="2"/>
              <a:buChar char=""/>
              <a:tabLst>
                <a:tab pos="457200" algn="l"/>
              </a:tabLst>
            </a:pPr>
            <a:r>
              <a:rPr lang="en-GB" dirty="0">
                <a:latin typeface="Calibri" panose="020F0502020204030204" pitchFamily="34" charset="0"/>
                <a:ea typeface="Times New Roman" panose="02020603050405020304" pitchFamily="18" charset="0"/>
              </a:rPr>
              <a:t>What impact does Place have on an educator’s ability to support learners?</a:t>
            </a:r>
            <a:endParaRPr lang="en-GB" dirty="0">
              <a:latin typeface="Calibri" panose="020F0502020204030204" pitchFamily="34" charset="0"/>
              <a:ea typeface="DengXian" panose="02010600030101010101" pitchFamily="2" charset="-122"/>
            </a:endParaRPr>
          </a:p>
          <a:p>
            <a:endParaRPr lang="en-GB" dirty="0"/>
          </a:p>
        </p:txBody>
      </p:sp>
      <p:sp>
        <p:nvSpPr>
          <p:cNvPr id="7" name="Content Placeholder 2">
            <a:extLst>
              <a:ext uri="{FF2B5EF4-FFF2-40B4-BE49-F238E27FC236}">
                <a16:creationId xmlns:a16="http://schemas.microsoft.com/office/drawing/2014/main" id="{1C02B73E-1F55-4DF2-1325-CA174BD0D859}"/>
              </a:ext>
            </a:extLst>
          </p:cNvPr>
          <p:cNvSpPr txBox="1">
            <a:spLocks/>
          </p:cNvSpPr>
          <p:nvPr/>
        </p:nvSpPr>
        <p:spPr>
          <a:xfrm>
            <a:off x="1142998" y="3140672"/>
            <a:ext cx="10016838" cy="863292"/>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SzPts val="1000"/>
              <a:buFont typeface="Symbol" panose="05050102010706020507" pitchFamily="18" charset="2"/>
              <a:buChar char=""/>
              <a:tabLst>
                <a:tab pos="457200" algn="l"/>
              </a:tabLst>
            </a:pPr>
            <a:r>
              <a:rPr lang="en-GB" dirty="0">
                <a:latin typeface="Calibri" panose="020F0502020204030204" pitchFamily="34" charset="0"/>
                <a:ea typeface="Times New Roman" panose="02020603050405020304" pitchFamily="18" charset="0"/>
              </a:rPr>
              <a:t>Which are the different approaches to facilitate learning, making connections between experiences and their potential meanings for our life?</a:t>
            </a:r>
            <a:endParaRPr lang="en-GB" dirty="0">
              <a:latin typeface="Calibri" panose="020F0502020204030204" pitchFamily="34" charset="0"/>
              <a:ea typeface="DengXian" panose="02010600030101010101" pitchFamily="2" charset="-122"/>
            </a:endParaRPr>
          </a:p>
          <a:p>
            <a:endParaRPr lang="en-GB" dirty="0"/>
          </a:p>
        </p:txBody>
      </p:sp>
      <p:sp>
        <p:nvSpPr>
          <p:cNvPr id="9" name="Content Placeholder 2">
            <a:extLst>
              <a:ext uri="{FF2B5EF4-FFF2-40B4-BE49-F238E27FC236}">
                <a16:creationId xmlns:a16="http://schemas.microsoft.com/office/drawing/2014/main" id="{D95DE11D-200D-AD96-3824-957BE83437FF}"/>
              </a:ext>
            </a:extLst>
          </p:cNvPr>
          <p:cNvSpPr txBox="1">
            <a:spLocks/>
          </p:cNvSpPr>
          <p:nvPr/>
        </p:nvSpPr>
        <p:spPr>
          <a:xfrm>
            <a:off x="1087581" y="3916526"/>
            <a:ext cx="10016838" cy="863292"/>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SzPts val="1000"/>
              <a:buFont typeface="Symbol" panose="05050102010706020507" pitchFamily="18" charset="2"/>
              <a:buChar char=""/>
              <a:tabLst>
                <a:tab pos="457200" algn="l"/>
              </a:tabLst>
            </a:pPr>
            <a:r>
              <a:rPr lang="en-GB" dirty="0">
                <a:latin typeface="Calibri" panose="020F0502020204030204" pitchFamily="34" charset="0"/>
                <a:ea typeface="Times New Roman" panose="02020603050405020304" pitchFamily="18" charset="0"/>
              </a:rPr>
              <a:t>How do we promote impactful learning through reviewing/processing and transfer to application?</a:t>
            </a:r>
            <a:endParaRPr lang="en-GB" dirty="0">
              <a:latin typeface="Calibri" panose="020F0502020204030204" pitchFamily="34" charset="0"/>
              <a:ea typeface="DengXian" panose="02010600030101010101" pitchFamily="2" charset="-122"/>
            </a:endParaRPr>
          </a:p>
          <a:p>
            <a:endParaRPr lang="en-GB" dirty="0"/>
          </a:p>
        </p:txBody>
      </p:sp>
      <p:sp>
        <p:nvSpPr>
          <p:cNvPr id="10" name="Content Placeholder 2">
            <a:extLst>
              <a:ext uri="{FF2B5EF4-FFF2-40B4-BE49-F238E27FC236}">
                <a16:creationId xmlns:a16="http://schemas.microsoft.com/office/drawing/2014/main" id="{CA86524F-0E85-1BFB-D37E-81D32D7C7A7F}"/>
              </a:ext>
            </a:extLst>
          </p:cNvPr>
          <p:cNvSpPr txBox="1">
            <a:spLocks/>
          </p:cNvSpPr>
          <p:nvPr/>
        </p:nvSpPr>
        <p:spPr>
          <a:xfrm>
            <a:off x="1115290" y="4772602"/>
            <a:ext cx="10751128" cy="1046309"/>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SzPts val="1000"/>
              <a:buFont typeface="Symbol" panose="05050102010706020507" pitchFamily="18" charset="2"/>
              <a:buChar char=""/>
              <a:tabLst>
                <a:tab pos="457200" algn="l"/>
              </a:tabLst>
            </a:pPr>
            <a:r>
              <a:rPr lang="en-GB" dirty="0">
                <a:latin typeface="Calibri" panose="020F0502020204030204" pitchFamily="34" charset="0"/>
                <a:ea typeface="Times New Roman" panose="02020603050405020304" pitchFamily="18" charset="0"/>
              </a:rPr>
              <a:t>“</a:t>
            </a:r>
            <a:r>
              <a:rPr lang="en-GB" i="1" dirty="0">
                <a:latin typeface="Calibri" panose="020F0502020204030204" pitchFamily="34" charset="0"/>
                <a:ea typeface="Times New Roman" panose="02020603050405020304" pitchFamily="18" charset="0"/>
              </a:rPr>
              <a:t>What can we do as individual outdoor educators – regardless of gender, race, ethnicity and social class -, to work towards creating a more inclusive outdoor environment for future generations of out richly diverse population</a:t>
            </a:r>
            <a:r>
              <a:rPr lang="en-GB" dirty="0">
                <a:latin typeface="Calibri" panose="020F0502020204030204" pitchFamily="34" charset="0"/>
                <a:ea typeface="Times New Roman" panose="02020603050405020304" pitchFamily="18" charset="0"/>
              </a:rPr>
              <a:t>?”</a:t>
            </a:r>
            <a:br>
              <a:rPr lang="en-GB" dirty="0">
                <a:latin typeface="Calibri" panose="020F0502020204030204" pitchFamily="34" charset="0"/>
                <a:ea typeface="Times New Roman" panose="02020603050405020304" pitchFamily="18" charset="0"/>
              </a:rPr>
            </a:br>
            <a:r>
              <a:rPr lang="en-GB" dirty="0">
                <a:latin typeface="Calibri" panose="020F0502020204030204" pitchFamily="34" charset="0"/>
                <a:ea typeface="Times New Roman" panose="02020603050405020304" pitchFamily="18" charset="0"/>
              </a:rPr>
              <a:t> – Nina Roberts</a:t>
            </a:r>
            <a:endParaRPr lang="en-GB" dirty="0">
              <a:latin typeface="Calibri" panose="020F0502020204030204" pitchFamily="34" charset="0"/>
              <a:ea typeface="DengXian" panose="02010600030101010101" pitchFamily="2" charset="-122"/>
            </a:endParaRPr>
          </a:p>
          <a:p>
            <a:endParaRPr lang="en-GB" dirty="0"/>
          </a:p>
        </p:txBody>
      </p:sp>
    </p:spTree>
    <p:extLst>
      <p:ext uri="{BB962C8B-B14F-4D97-AF65-F5344CB8AC3E}">
        <p14:creationId xmlns:p14="http://schemas.microsoft.com/office/powerpoint/2010/main" val="12451272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P spid="9" grpId="0"/>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8D48590-2A69-B895-0F4B-216AFC3285A5}"/>
              </a:ext>
            </a:extLst>
          </p:cNvPr>
          <p:cNvSpPr txBox="1">
            <a:spLocks/>
          </p:cNvSpPr>
          <p:nvPr/>
        </p:nvSpPr>
        <p:spPr>
          <a:xfrm>
            <a:off x="1143000" y="872935"/>
            <a:ext cx="9905999" cy="1360898"/>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r>
              <a:rPr lang="en-GB" sz="4000" cap="none" dirty="0"/>
              <a:t>POTENTIAL FOLLOW-UP QUESTIONS</a:t>
            </a:r>
          </a:p>
        </p:txBody>
      </p:sp>
      <p:sp>
        <p:nvSpPr>
          <p:cNvPr id="5" name="Title 1">
            <a:extLst>
              <a:ext uri="{FF2B5EF4-FFF2-40B4-BE49-F238E27FC236}">
                <a16:creationId xmlns:a16="http://schemas.microsoft.com/office/drawing/2014/main" id="{B40B8A7E-0FFE-7548-7726-7F501AE3BA5F}"/>
              </a:ext>
            </a:extLst>
          </p:cNvPr>
          <p:cNvSpPr txBox="1">
            <a:spLocks/>
          </p:cNvSpPr>
          <p:nvPr/>
        </p:nvSpPr>
        <p:spPr>
          <a:xfrm>
            <a:off x="1662953" y="2748551"/>
            <a:ext cx="8466628" cy="1360898"/>
          </a:xfrm>
          <a:prstGeom prst="rect">
            <a:avLst/>
          </a:prstGeom>
        </p:spPr>
        <p:txBody>
          <a:bodyPr vert="horz" lIns="91440" tIns="45720" rIns="91440" bIns="45720" rtlCol="0" anchor="t">
            <a:normAutofit fontScale="85000" lnSpcReduction="20000"/>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r>
              <a:rPr lang="en-GB" sz="4000" cap="none" dirty="0"/>
              <a:t>These will be based on the weekly discussion topics and guests</a:t>
            </a:r>
          </a:p>
        </p:txBody>
      </p:sp>
    </p:spTree>
    <p:extLst>
      <p:ext uri="{BB962C8B-B14F-4D97-AF65-F5344CB8AC3E}">
        <p14:creationId xmlns:p14="http://schemas.microsoft.com/office/powerpoint/2010/main" val="22568451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40B8A7E-0FFE-7548-7726-7F501AE3BA5F}"/>
              </a:ext>
            </a:extLst>
          </p:cNvPr>
          <p:cNvSpPr txBox="1">
            <a:spLocks/>
          </p:cNvSpPr>
          <p:nvPr/>
        </p:nvSpPr>
        <p:spPr>
          <a:xfrm>
            <a:off x="1143000" y="1236004"/>
            <a:ext cx="10179424" cy="1360898"/>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pPr lvl="0"/>
            <a:r>
              <a:rPr lang="en-GB" sz="2000" cap="none" dirty="0"/>
              <a:t>When looking at the role of an outdoor educator, supporting learning, how can nature/place enhance/detract from the provision and approach undertaken by the practitioner?</a:t>
            </a:r>
          </a:p>
        </p:txBody>
      </p:sp>
      <p:sp>
        <p:nvSpPr>
          <p:cNvPr id="2" name="Title 1">
            <a:extLst>
              <a:ext uri="{FF2B5EF4-FFF2-40B4-BE49-F238E27FC236}">
                <a16:creationId xmlns:a16="http://schemas.microsoft.com/office/drawing/2014/main" id="{7B1864D5-CE3D-311B-720C-BB0CF6824D8A}"/>
              </a:ext>
            </a:extLst>
          </p:cNvPr>
          <p:cNvSpPr txBox="1">
            <a:spLocks/>
          </p:cNvSpPr>
          <p:nvPr/>
        </p:nvSpPr>
        <p:spPr>
          <a:xfrm>
            <a:off x="1143000" y="2520810"/>
            <a:ext cx="10179424" cy="421244"/>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pPr lvl="0"/>
            <a:r>
              <a:rPr lang="en-GB" sz="2000" cap="none" dirty="0"/>
              <a:t>How would we define nature/place within this context?</a:t>
            </a:r>
          </a:p>
        </p:txBody>
      </p:sp>
      <p:sp>
        <p:nvSpPr>
          <p:cNvPr id="6" name="Title 1">
            <a:extLst>
              <a:ext uri="{FF2B5EF4-FFF2-40B4-BE49-F238E27FC236}">
                <a16:creationId xmlns:a16="http://schemas.microsoft.com/office/drawing/2014/main" id="{09673FAD-458C-753D-99CF-79C1545BF2EA}"/>
              </a:ext>
            </a:extLst>
          </p:cNvPr>
          <p:cNvSpPr txBox="1">
            <a:spLocks/>
          </p:cNvSpPr>
          <p:nvPr/>
        </p:nvSpPr>
        <p:spPr>
          <a:xfrm>
            <a:off x="1143000" y="3144167"/>
            <a:ext cx="10179424" cy="903795"/>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pPr lvl="0"/>
            <a:r>
              <a:rPr lang="en-GB" sz="2000" cap="none" dirty="0"/>
              <a:t>When thinking about therapeutic benefits, how can we foster engagement and enhance learning for all, particularly those deemed ‘at risk’?</a:t>
            </a:r>
          </a:p>
        </p:txBody>
      </p:sp>
      <p:sp>
        <p:nvSpPr>
          <p:cNvPr id="7" name="Title 1">
            <a:extLst>
              <a:ext uri="{FF2B5EF4-FFF2-40B4-BE49-F238E27FC236}">
                <a16:creationId xmlns:a16="http://schemas.microsoft.com/office/drawing/2014/main" id="{0575EEE2-3972-6941-918D-375656A45E28}"/>
              </a:ext>
            </a:extLst>
          </p:cNvPr>
          <p:cNvSpPr txBox="1">
            <a:spLocks/>
          </p:cNvSpPr>
          <p:nvPr/>
        </p:nvSpPr>
        <p:spPr>
          <a:xfrm>
            <a:off x="1143000" y="4351551"/>
            <a:ext cx="10179424" cy="430306"/>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pPr lvl="0"/>
            <a:r>
              <a:rPr lang="en-GB" sz="2000" cap="none" dirty="0"/>
              <a:t>What are the biggest challenges faced by practitioners?</a:t>
            </a:r>
          </a:p>
        </p:txBody>
      </p:sp>
      <p:sp>
        <p:nvSpPr>
          <p:cNvPr id="8" name="Title 1">
            <a:extLst>
              <a:ext uri="{FF2B5EF4-FFF2-40B4-BE49-F238E27FC236}">
                <a16:creationId xmlns:a16="http://schemas.microsoft.com/office/drawing/2014/main" id="{F3734241-C0E3-B69B-1E11-C037C43B2C4A}"/>
              </a:ext>
            </a:extLst>
          </p:cNvPr>
          <p:cNvSpPr txBox="1">
            <a:spLocks/>
          </p:cNvSpPr>
          <p:nvPr/>
        </p:nvSpPr>
        <p:spPr>
          <a:xfrm>
            <a:off x="1143000" y="5053664"/>
            <a:ext cx="10179424" cy="733464"/>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pPr lvl="0"/>
            <a:r>
              <a:rPr lang="en-GB" sz="2000" cap="none" dirty="0"/>
              <a:t>How can we integrate technology into practices, and what tech is available?</a:t>
            </a:r>
          </a:p>
        </p:txBody>
      </p:sp>
      <p:sp>
        <p:nvSpPr>
          <p:cNvPr id="9" name="Title 1">
            <a:extLst>
              <a:ext uri="{FF2B5EF4-FFF2-40B4-BE49-F238E27FC236}">
                <a16:creationId xmlns:a16="http://schemas.microsoft.com/office/drawing/2014/main" id="{C2972DC1-9A1F-EA14-4B8B-9E408598BE19}"/>
              </a:ext>
            </a:extLst>
          </p:cNvPr>
          <p:cNvSpPr>
            <a:spLocks noGrp="1"/>
          </p:cNvSpPr>
          <p:nvPr>
            <p:ph type="title"/>
          </p:nvPr>
        </p:nvSpPr>
        <p:spPr>
          <a:xfrm>
            <a:off x="838200" y="365126"/>
            <a:ext cx="10515600" cy="576984"/>
          </a:xfrm>
        </p:spPr>
        <p:txBody>
          <a:bodyPr>
            <a:normAutofit fontScale="90000"/>
          </a:bodyPr>
          <a:lstStyle/>
          <a:p>
            <a:r>
              <a:rPr lang="en-GB" sz="3600" dirty="0">
                <a:solidFill>
                  <a:schemeClr val="bg1"/>
                </a:solidFill>
              </a:rPr>
              <a:t>Examples of related follow-up questions</a:t>
            </a:r>
          </a:p>
        </p:txBody>
      </p:sp>
    </p:spTree>
    <p:extLst>
      <p:ext uri="{BB962C8B-B14F-4D97-AF65-F5344CB8AC3E}">
        <p14:creationId xmlns:p14="http://schemas.microsoft.com/office/powerpoint/2010/main" val="9327422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p:bldP spid="6" grpId="0"/>
      <p:bldP spid="7"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40B8A7E-0FFE-7548-7726-7F501AE3BA5F}"/>
              </a:ext>
            </a:extLst>
          </p:cNvPr>
          <p:cNvSpPr txBox="1">
            <a:spLocks/>
          </p:cNvSpPr>
          <p:nvPr/>
        </p:nvSpPr>
        <p:spPr>
          <a:xfrm>
            <a:off x="1662953" y="1487789"/>
            <a:ext cx="8466628" cy="1360898"/>
          </a:xfrm>
          <a:prstGeom prst="rect">
            <a:avLst/>
          </a:prstGeom>
        </p:spPr>
        <p:txBody>
          <a:bodyPr vert="horz" lIns="91440" tIns="45720" rIns="91440" bIns="45720" rtlCol="0" anchor="t">
            <a:normAutofit fontScale="85000" lnSpcReduction="20000"/>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r>
              <a:rPr lang="en-GB" sz="4000" cap="none" dirty="0"/>
              <a:t>What barriers could hinder the </a:t>
            </a:r>
            <a:r>
              <a:rPr lang="en-GB" sz="4000" cap="none" dirty="0" err="1"/>
              <a:t>practioners</a:t>
            </a:r>
            <a:r>
              <a:rPr lang="en-GB" sz="4000" cap="none" dirty="0"/>
              <a:t> facilitation and/or the learners uptake?</a:t>
            </a:r>
          </a:p>
        </p:txBody>
      </p:sp>
      <p:sp>
        <p:nvSpPr>
          <p:cNvPr id="7" name="Title 1">
            <a:extLst>
              <a:ext uri="{FF2B5EF4-FFF2-40B4-BE49-F238E27FC236}">
                <a16:creationId xmlns:a16="http://schemas.microsoft.com/office/drawing/2014/main" id="{F2753581-C11A-FAEF-9D6D-26F2A71A47B0}"/>
              </a:ext>
            </a:extLst>
          </p:cNvPr>
          <p:cNvSpPr>
            <a:spLocks noGrp="1"/>
          </p:cNvSpPr>
          <p:nvPr>
            <p:ph type="title"/>
          </p:nvPr>
        </p:nvSpPr>
        <p:spPr>
          <a:xfrm>
            <a:off x="838200" y="365126"/>
            <a:ext cx="10515600" cy="576984"/>
          </a:xfrm>
        </p:spPr>
        <p:txBody>
          <a:bodyPr>
            <a:normAutofit fontScale="90000"/>
          </a:bodyPr>
          <a:lstStyle/>
          <a:p>
            <a:r>
              <a:rPr lang="en-GB" sz="3600" dirty="0">
                <a:solidFill>
                  <a:schemeClr val="bg1"/>
                </a:solidFill>
              </a:rPr>
              <a:t>For your final/closing arguments [also examples]</a:t>
            </a:r>
          </a:p>
        </p:txBody>
      </p:sp>
      <p:sp>
        <p:nvSpPr>
          <p:cNvPr id="8" name="Title 1">
            <a:extLst>
              <a:ext uri="{FF2B5EF4-FFF2-40B4-BE49-F238E27FC236}">
                <a16:creationId xmlns:a16="http://schemas.microsoft.com/office/drawing/2014/main" id="{AC9BA014-92C0-7C89-C1EF-E6ADDE18181A}"/>
              </a:ext>
            </a:extLst>
          </p:cNvPr>
          <p:cNvSpPr txBox="1">
            <a:spLocks/>
          </p:cNvSpPr>
          <p:nvPr/>
        </p:nvSpPr>
        <p:spPr>
          <a:xfrm>
            <a:off x="1662953" y="3428999"/>
            <a:ext cx="8466628" cy="2085109"/>
          </a:xfrm>
          <a:prstGeom prst="rect">
            <a:avLst/>
          </a:prstGeom>
        </p:spPr>
        <p:txBody>
          <a:bodyPr vert="horz" lIns="91440" tIns="45720" rIns="91440" bIns="45720" rtlCol="0" anchor="t">
            <a:normAutofit fontScale="77500" lnSpcReduction="20000"/>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r>
              <a:rPr lang="en-GB" sz="4000" cap="none" dirty="0"/>
              <a:t>Which are some of our “pending topics” to improve as practitioners and what are your thoughts about the future of our practice?</a:t>
            </a:r>
          </a:p>
        </p:txBody>
      </p:sp>
    </p:spTree>
    <p:extLst>
      <p:ext uri="{BB962C8B-B14F-4D97-AF65-F5344CB8AC3E}">
        <p14:creationId xmlns:p14="http://schemas.microsoft.com/office/powerpoint/2010/main" val="26621974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8D48590-2A69-B895-0F4B-216AFC3285A5}"/>
              </a:ext>
            </a:extLst>
          </p:cNvPr>
          <p:cNvSpPr txBox="1">
            <a:spLocks/>
          </p:cNvSpPr>
          <p:nvPr/>
        </p:nvSpPr>
        <p:spPr>
          <a:xfrm>
            <a:off x="1143000" y="2154888"/>
            <a:ext cx="9905999" cy="1360898"/>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r>
              <a:rPr lang="en-GB" sz="4000" cap="none" dirty="0"/>
              <a:t>Remember to emphasise your points with academic credibility</a:t>
            </a:r>
          </a:p>
        </p:txBody>
      </p:sp>
      <p:sp>
        <p:nvSpPr>
          <p:cNvPr id="6" name="Title 1">
            <a:extLst>
              <a:ext uri="{FF2B5EF4-FFF2-40B4-BE49-F238E27FC236}">
                <a16:creationId xmlns:a16="http://schemas.microsoft.com/office/drawing/2014/main" id="{D96DB82B-CAA1-BA5F-4665-63EEF2667259}"/>
              </a:ext>
            </a:extLst>
          </p:cNvPr>
          <p:cNvSpPr>
            <a:spLocks noGrp="1"/>
          </p:cNvSpPr>
          <p:nvPr>
            <p:ph type="title"/>
          </p:nvPr>
        </p:nvSpPr>
        <p:spPr>
          <a:xfrm>
            <a:off x="838200" y="365126"/>
            <a:ext cx="10515600" cy="576984"/>
          </a:xfrm>
        </p:spPr>
        <p:txBody>
          <a:bodyPr>
            <a:normAutofit fontScale="90000"/>
          </a:bodyPr>
          <a:lstStyle/>
          <a:p>
            <a:r>
              <a:rPr lang="en-GB" sz="3600" dirty="0">
                <a:solidFill>
                  <a:schemeClr val="bg1"/>
                </a:solidFill>
              </a:rPr>
              <a:t>On the preparation for your arguments</a:t>
            </a:r>
          </a:p>
        </p:txBody>
      </p:sp>
    </p:spTree>
    <p:extLst>
      <p:ext uri="{BB962C8B-B14F-4D97-AF65-F5344CB8AC3E}">
        <p14:creationId xmlns:p14="http://schemas.microsoft.com/office/powerpoint/2010/main" val="18840853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9DF0A-FEFC-A77F-818A-4FE34269A180}"/>
              </a:ext>
            </a:extLst>
          </p:cNvPr>
          <p:cNvSpPr>
            <a:spLocks noGrp="1"/>
          </p:cNvSpPr>
          <p:nvPr>
            <p:ph type="title"/>
          </p:nvPr>
        </p:nvSpPr>
        <p:spPr>
          <a:xfrm>
            <a:off x="1159626" y="1080020"/>
            <a:ext cx="10515600" cy="1285632"/>
          </a:xfrm>
        </p:spPr>
        <p:txBody>
          <a:bodyPr>
            <a:normAutofit/>
          </a:bodyPr>
          <a:lstStyle/>
          <a:p>
            <a:r>
              <a:rPr lang="en-GB" sz="2400" dirty="0">
                <a:effectLst/>
                <a:latin typeface="Calibri" panose="020F0502020204030204" pitchFamily="34" charset="0"/>
                <a:ea typeface="DengXian" panose="02010600030101010101" pitchFamily="2" charset="-122"/>
              </a:rPr>
              <a:t>I think the role of the practitioner is to… or as Jones (2020) states…</a:t>
            </a:r>
            <a:endParaRPr lang="en-GB" sz="2400" dirty="0"/>
          </a:p>
        </p:txBody>
      </p:sp>
      <p:sp>
        <p:nvSpPr>
          <p:cNvPr id="5" name="Title 1">
            <a:extLst>
              <a:ext uri="{FF2B5EF4-FFF2-40B4-BE49-F238E27FC236}">
                <a16:creationId xmlns:a16="http://schemas.microsoft.com/office/drawing/2014/main" id="{F647EB1E-8574-F8FC-8CDB-8C114E394E89}"/>
              </a:ext>
            </a:extLst>
          </p:cNvPr>
          <p:cNvSpPr txBox="1">
            <a:spLocks/>
          </p:cNvSpPr>
          <p:nvPr/>
        </p:nvSpPr>
        <p:spPr>
          <a:xfrm>
            <a:off x="3814483" y="2038346"/>
            <a:ext cx="802341" cy="740658"/>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a:lstStyle>
          <a:p>
            <a:r>
              <a:rPr lang="en-GB" sz="2400" dirty="0">
                <a:latin typeface="Calibri" panose="020F0502020204030204" pitchFamily="34" charset="0"/>
                <a:ea typeface="DengXian" panose="02010600030101010101" pitchFamily="2" charset="-122"/>
              </a:rPr>
              <a:t>Or….</a:t>
            </a:r>
            <a:endParaRPr lang="en-GB" sz="2400" dirty="0"/>
          </a:p>
        </p:txBody>
      </p:sp>
      <p:sp>
        <p:nvSpPr>
          <p:cNvPr id="6" name="Title 1">
            <a:extLst>
              <a:ext uri="{FF2B5EF4-FFF2-40B4-BE49-F238E27FC236}">
                <a16:creationId xmlns:a16="http://schemas.microsoft.com/office/drawing/2014/main" id="{95BCE38B-7CB7-23A1-E7BC-A4D1289A86A7}"/>
              </a:ext>
            </a:extLst>
          </p:cNvPr>
          <p:cNvSpPr txBox="1">
            <a:spLocks/>
          </p:cNvSpPr>
          <p:nvPr/>
        </p:nvSpPr>
        <p:spPr>
          <a:xfrm>
            <a:off x="1232646" y="2365652"/>
            <a:ext cx="9905999" cy="1669708"/>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a:lstStyle>
          <a:p>
            <a:r>
              <a:rPr lang="en-GB" sz="2400" dirty="0">
                <a:effectLst/>
                <a:latin typeface="Calibri" panose="020F0502020204030204" pitchFamily="34" charset="0"/>
                <a:ea typeface="DengXian" panose="02010600030101010101" pitchFamily="2" charset="-122"/>
              </a:rPr>
              <a:t>According to Smith (2019) the role is…. However, I think it is this, and more. Williams (2023) for example suggests that practitioners are also… </a:t>
            </a:r>
          </a:p>
        </p:txBody>
      </p:sp>
      <p:sp>
        <p:nvSpPr>
          <p:cNvPr id="7" name="Title 1">
            <a:extLst>
              <a:ext uri="{FF2B5EF4-FFF2-40B4-BE49-F238E27FC236}">
                <a16:creationId xmlns:a16="http://schemas.microsoft.com/office/drawing/2014/main" id="{0F00CC13-A38A-5DC4-E8DE-8D23B7247FF8}"/>
              </a:ext>
            </a:extLst>
          </p:cNvPr>
          <p:cNvSpPr txBox="1">
            <a:spLocks/>
          </p:cNvSpPr>
          <p:nvPr/>
        </p:nvSpPr>
        <p:spPr>
          <a:xfrm>
            <a:off x="3814483" y="3520666"/>
            <a:ext cx="802341" cy="740658"/>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a:lstStyle>
          <a:p>
            <a:r>
              <a:rPr lang="en-GB" sz="2400" dirty="0">
                <a:latin typeface="Calibri" panose="020F0502020204030204" pitchFamily="34" charset="0"/>
                <a:ea typeface="DengXian" panose="02010600030101010101" pitchFamily="2" charset="-122"/>
              </a:rPr>
              <a:t>Or….</a:t>
            </a:r>
            <a:endParaRPr lang="en-GB" sz="2400" dirty="0"/>
          </a:p>
        </p:txBody>
      </p:sp>
      <p:sp>
        <p:nvSpPr>
          <p:cNvPr id="8" name="Title 1">
            <a:extLst>
              <a:ext uri="{FF2B5EF4-FFF2-40B4-BE49-F238E27FC236}">
                <a16:creationId xmlns:a16="http://schemas.microsoft.com/office/drawing/2014/main" id="{DADA69B2-34DF-F5CC-CC11-0E5825E339DA}"/>
              </a:ext>
            </a:extLst>
          </p:cNvPr>
          <p:cNvSpPr txBox="1">
            <a:spLocks/>
          </p:cNvSpPr>
          <p:nvPr/>
        </p:nvSpPr>
        <p:spPr>
          <a:xfrm>
            <a:off x="1232646" y="4038367"/>
            <a:ext cx="9905999" cy="1669708"/>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a:lstStyle>
          <a:p>
            <a:r>
              <a:rPr lang="en-GB" sz="2400" dirty="0">
                <a:effectLst/>
                <a:latin typeface="Calibri" panose="020F0502020204030204" pitchFamily="34" charset="0"/>
                <a:ea typeface="DengXian" panose="02010600030101010101" pitchFamily="2" charset="-122"/>
              </a:rPr>
              <a:t>There are a number of debates on this subject: Jones (2020) states this, whilst Williams (2023) suggests that… My view is…</a:t>
            </a:r>
          </a:p>
        </p:txBody>
      </p:sp>
      <p:sp>
        <p:nvSpPr>
          <p:cNvPr id="4" name="Title 1">
            <a:extLst>
              <a:ext uri="{FF2B5EF4-FFF2-40B4-BE49-F238E27FC236}">
                <a16:creationId xmlns:a16="http://schemas.microsoft.com/office/drawing/2014/main" id="{68AA5F8A-0E59-348A-9EA6-02E5ACBCF4B1}"/>
              </a:ext>
            </a:extLst>
          </p:cNvPr>
          <p:cNvSpPr txBox="1">
            <a:spLocks/>
          </p:cNvSpPr>
          <p:nvPr/>
        </p:nvSpPr>
        <p:spPr>
          <a:xfrm>
            <a:off x="838200" y="365126"/>
            <a:ext cx="10515600" cy="576984"/>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dirty="0">
                <a:solidFill>
                  <a:schemeClr val="bg1"/>
                </a:solidFill>
              </a:rPr>
              <a:t>Sample phrases for building your responses</a:t>
            </a:r>
          </a:p>
        </p:txBody>
      </p:sp>
    </p:spTree>
    <p:extLst>
      <p:ext uri="{BB962C8B-B14F-4D97-AF65-F5344CB8AC3E}">
        <p14:creationId xmlns:p14="http://schemas.microsoft.com/office/powerpoint/2010/main" val="29213228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7" grpId="0"/>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8D48590-2A69-B895-0F4B-216AFC3285A5}"/>
              </a:ext>
            </a:extLst>
          </p:cNvPr>
          <p:cNvSpPr txBox="1">
            <a:spLocks/>
          </p:cNvSpPr>
          <p:nvPr/>
        </p:nvSpPr>
        <p:spPr>
          <a:xfrm>
            <a:off x="1143000" y="1359890"/>
            <a:ext cx="9905999" cy="1360898"/>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r>
              <a:rPr lang="en-GB" sz="4000" cap="none" dirty="0"/>
              <a:t>This is where your sheet of A4 comes in as essential!</a:t>
            </a:r>
          </a:p>
        </p:txBody>
      </p:sp>
      <p:sp>
        <p:nvSpPr>
          <p:cNvPr id="2" name="Title 1">
            <a:extLst>
              <a:ext uri="{FF2B5EF4-FFF2-40B4-BE49-F238E27FC236}">
                <a16:creationId xmlns:a16="http://schemas.microsoft.com/office/drawing/2014/main" id="{2E2D085F-F559-F9E8-E04E-BF6E8AADDE50}"/>
              </a:ext>
            </a:extLst>
          </p:cNvPr>
          <p:cNvSpPr txBox="1">
            <a:spLocks/>
          </p:cNvSpPr>
          <p:nvPr/>
        </p:nvSpPr>
        <p:spPr>
          <a:xfrm>
            <a:off x="1142999" y="3054219"/>
            <a:ext cx="9905999" cy="1360898"/>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r>
              <a:rPr lang="en-GB" sz="4000" cap="none" dirty="0"/>
              <a:t>Treat it as evidenced conversation starters</a:t>
            </a:r>
          </a:p>
        </p:txBody>
      </p:sp>
    </p:spTree>
    <p:extLst>
      <p:ext uri="{BB962C8B-B14F-4D97-AF65-F5344CB8AC3E}">
        <p14:creationId xmlns:p14="http://schemas.microsoft.com/office/powerpoint/2010/main" val="23438661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8D48590-2A69-B895-0F4B-216AFC3285A5}"/>
              </a:ext>
            </a:extLst>
          </p:cNvPr>
          <p:cNvSpPr txBox="1">
            <a:spLocks/>
          </p:cNvSpPr>
          <p:nvPr/>
        </p:nvSpPr>
        <p:spPr>
          <a:xfrm>
            <a:off x="1039091" y="881908"/>
            <a:ext cx="9905999" cy="1360898"/>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r>
              <a:rPr lang="en-GB" sz="4000" cap="none" dirty="0"/>
              <a:t>Sample Distribution Time</a:t>
            </a:r>
          </a:p>
        </p:txBody>
      </p:sp>
      <p:sp>
        <p:nvSpPr>
          <p:cNvPr id="2" name="Title 1">
            <a:extLst>
              <a:ext uri="{FF2B5EF4-FFF2-40B4-BE49-F238E27FC236}">
                <a16:creationId xmlns:a16="http://schemas.microsoft.com/office/drawing/2014/main" id="{2E2D085F-F559-F9E8-E04E-BF6E8AADDE50}"/>
              </a:ext>
            </a:extLst>
          </p:cNvPr>
          <p:cNvSpPr txBox="1">
            <a:spLocks/>
          </p:cNvSpPr>
          <p:nvPr/>
        </p:nvSpPr>
        <p:spPr>
          <a:xfrm>
            <a:off x="1142999" y="1738745"/>
            <a:ext cx="9905999" cy="4121728"/>
          </a:xfrm>
          <a:prstGeom prst="rect">
            <a:avLst/>
          </a:prstGeom>
        </p:spPr>
        <p:txBody>
          <a:bodyPr vert="horz" lIns="91440" tIns="45720" rIns="91440" bIns="45720" rtlCol="0" anchor="t">
            <a:normAutofit fontScale="77500" lnSpcReduction="20000"/>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r>
              <a:rPr lang="en-GB" sz="4000" b="1" cap="none" dirty="0">
                <a:latin typeface="Calibri Light" panose="020F0302020204030204" pitchFamily="34" charset="0"/>
                <a:cs typeface="Calibri Light" panose="020F0302020204030204" pitchFamily="34" charset="0"/>
              </a:rPr>
              <a:t>Introduction</a:t>
            </a:r>
            <a:r>
              <a:rPr lang="en-GB" sz="4000" cap="none" dirty="0">
                <a:latin typeface="Calibri Light" panose="020F0302020204030204" pitchFamily="34" charset="0"/>
                <a:cs typeface="Calibri Light" panose="020F0302020204030204" pitchFamily="34" charset="0"/>
              </a:rPr>
              <a:t>. 2-5 mins</a:t>
            </a:r>
          </a:p>
          <a:p>
            <a:r>
              <a:rPr lang="en-GB" sz="4000" cap="none" dirty="0">
                <a:latin typeface="Calibri Light" panose="020F0302020204030204" pitchFamily="34" charset="0"/>
                <a:cs typeface="Calibri Light" panose="020F0302020204030204" pitchFamily="34" charset="0"/>
              </a:rPr>
              <a:t>	</a:t>
            </a:r>
            <a:r>
              <a:rPr lang="en-GB" sz="2800" cap="none" dirty="0">
                <a:latin typeface="Calibri Light" panose="020F0302020204030204" pitchFamily="34" charset="0"/>
                <a:cs typeface="Calibri Light" panose="020F0302020204030204" pitchFamily="34" charset="0"/>
              </a:rPr>
              <a:t>Brief explanation from Lecturer</a:t>
            </a:r>
          </a:p>
          <a:p>
            <a:r>
              <a:rPr lang="en-GB" sz="2800" cap="none" dirty="0">
                <a:latin typeface="Calibri Light" panose="020F0302020204030204" pitchFamily="34" charset="0"/>
                <a:cs typeface="Calibri Light" panose="020F0302020204030204" pitchFamily="34" charset="0"/>
              </a:rPr>
              <a:t>	Introductory question</a:t>
            </a:r>
          </a:p>
          <a:p>
            <a:endParaRPr lang="en-GB" sz="4000" cap="none" dirty="0">
              <a:latin typeface="Calibri Light" panose="020F0302020204030204" pitchFamily="34" charset="0"/>
              <a:cs typeface="Calibri Light" panose="020F0302020204030204" pitchFamily="34" charset="0"/>
            </a:endParaRPr>
          </a:p>
          <a:p>
            <a:r>
              <a:rPr lang="en-GB" sz="4000" cap="none" dirty="0">
                <a:latin typeface="Calibri Light" panose="020F0302020204030204" pitchFamily="34" charset="0"/>
                <a:cs typeface="Calibri Light" panose="020F0302020204030204" pitchFamily="34" charset="0"/>
              </a:rPr>
              <a:t>Main discussion. 12-15 mins</a:t>
            </a:r>
          </a:p>
          <a:p>
            <a:r>
              <a:rPr lang="en-GB" sz="4000" cap="none" dirty="0">
                <a:latin typeface="Calibri Light" panose="020F0302020204030204" pitchFamily="34" charset="0"/>
                <a:cs typeface="Calibri Light" panose="020F0302020204030204" pitchFamily="34" charset="0"/>
              </a:rPr>
              <a:t>	</a:t>
            </a:r>
            <a:r>
              <a:rPr lang="en-GB" sz="2800" cap="none" dirty="0">
                <a:latin typeface="Calibri Light" panose="020F0302020204030204" pitchFamily="34" charset="0"/>
                <a:cs typeface="Calibri Light" panose="020F0302020204030204" pitchFamily="34" charset="0"/>
              </a:rPr>
              <a:t>Core topic/questions</a:t>
            </a:r>
          </a:p>
          <a:p>
            <a:r>
              <a:rPr lang="en-GB" sz="2800" cap="none" dirty="0">
                <a:latin typeface="Calibri Light" panose="020F0302020204030204" pitchFamily="34" charset="0"/>
                <a:cs typeface="Calibri Light" panose="020F0302020204030204" pitchFamily="34" charset="0"/>
              </a:rPr>
              <a:t>	Additional questions (covering diverse </a:t>
            </a:r>
          </a:p>
          <a:p>
            <a:r>
              <a:rPr lang="en-GB" sz="2800" cap="none" dirty="0">
                <a:latin typeface="Calibri Light" panose="020F0302020204030204" pitchFamily="34" charset="0"/>
                <a:cs typeface="Calibri Light" panose="020F0302020204030204" pitchFamily="34" charset="0"/>
              </a:rPr>
              <a:t>	perspectives)</a:t>
            </a:r>
          </a:p>
          <a:p>
            <a:endParaRPr lang="en-GB" sz="2800" cap="none" dirty="0">
              <a:latin typeface="Calibri Light" panose="020F0302020204030204" pitchFamily="34" charset="0"/>
              <a:cs typeface="Calibri Light" panose="020F0302020204030204" pitchFamily="34" charset="0"/>
            </a:endParaRPr>
          </a:p>
          <a:p>
            <a:r>
              <a:rPr lang="en-GB" sz="4000" cap="none" dirty="0">
                <a:latin typeface="Calibri Light" panose="020F0302020204030204" pitchFamily="34" charset="0"/>
                <a:cs typeface="Calibri Light" panose="020F0302020204030204" pitchFamily="34" charset="0"/>
              </a:rPr>
              <a:t>Closing arguments. 5-10 mins</a:t>
            </a:r>
          </a:p>
          <a:p>
            <a:r>
              <a:rPr lang="en-GB" sz="4000" cap="none" dirty="0">
                <a:latin typeface="Calibri Light" panose="020F0302020204030204" pitchFamily="34" charset="0"/>
                <a:cs typeface="Calibri Light" panose="020F0302020204030204" pitchFamily="34" charset="0"/>
              </a:rPr>
              <a:t>	</a:t>
            </a:r>
            <a:r>
              <a:rPr lang="en-GB" sz="2200" cap="none" dirty="0">
                <a:latin typeface="Calibri Light" panose="020F0302020204030204" pitchFamily="34" charset="0"/>
                <a:cs typeface="Calibri Light" panose="020F0302020204030204" pitchFamily="34" charset="0"/>
              </a:rPr>
              <a:t>Conclusions</a:t>
            </a:r>
            <a:endParaRPr lang="en-GB" sz="4000" cap="none"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9715538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ED349A1-3BDD-4D61-CC82-22DCB0EBF10C}"/>
              </a:ext>
            </a:extLst>
          </p:cNvPr>
          <p:cNvSpPr>
            <a:spLocks noGrp="1"/>
          </p:cNvSpPr>
          <p:nvPr>
            <p:ph type="ctrTitle"/>
          </p:nvPr>
        </p:nvSpPr>
        <p:spPr>
          <a:xfrm>
            <a:off x="1524000" y="1662694"/>
            <a:ext cx="9144000" cy="2387600"/>
          </a:xfrm>
        </p:spPr>
        <p:txBody>
          <a:bodyPr/>
          <a:lstStyle/>
          <a:p>
            <a:r>
              <a:rPr lang="en-GB" b="1" dirty="0">
                <a:solidFill>
                  <a:schemeClr val="bg1"/>
                </a:solidFill>
                <a:latin typeface="AkzidenzGrotesk" panose="02000903050000020004" pitchFamily="2" charset="0"/>
              </a:rPr>
              <a:t>Interview Day</a:t>
            </a:r>
          </a:p>
        </p:txBody>
      </p:sp>
    </p:spTree>
    <p:extLst>
      <p:ext uri="{BB962C8B-B14F-4D97-AF65-F5344CB8AC3E}">
        <p14:creationId xmlns:p14="http://schemas.microsoft.com/office/powerpoint/2010/main" val="23174958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2982B-8303-0DFA-83A9-40C4617C2B1C}"/>
              </a:ext>
            </a:extLst>
          </p:cNvPr>
          <p:cNvSpPr>
            <a:spLocks noGrp="1"/>
          </p:cNvSpPr>
          <p:nvPr>
            <p:ph type="title"/>
          </p:nvPr>
        </p:nvSpPr>
        <p:spPr>
          <a:xfrm>
            <a:off x="838200" y="365126"/>
            <a:ext cx="10515600" cy="576984"/>
          </a:xfrm>
        </p:spPr>
        <p:txBody>
          <a:bodyPr>
            <a:normAutofit fontScale="90000"/>
          </a:bodyPr>
          <a:lstStyle/>
          <a:p>
            <a:r>
              <a:rPr lang="en-GB" sz="3600" dirty="0">
                <a:solidFill>
                  <a:schemeClr val="bg1"/>
                </a:solidFill>
              </a:rPr>
              <a:t>On your Interview Day</a:t>
            </a:r>
          </a:p>
        </p:txBody>
      </p:sp>
      <p:sp>
        <p:nvSpPr>
          <p:cNvPr id="3" name="Content Placeholder 2">
            <a:extLst>
              <a:ext uri="{FF2B5EF4-FFF2-40B4-BE49-F238E27FC236}">
                <a16:creationId xmlns:a16="http://schemas.microsoft.com/office/drawing/2014/main" id="{510024AC-D361-8357-B270-3912EB9369E3}"/>
              </a:ext>
            </a:extLst>
          </p:cNvPr>
          <p:cNvSpPr>
            <a:spLocks noGrp="1"/>
          </p:cNvSpPr>
          <p:nvPr>
            <p:ph idx="1"/>
          </p:nvPr>
        </p:nvSpPr>
        <p:spPr>
          <a:xfrm>
            <a:off x="838200" y="1378527"/>
            <a:ext cx="10515600" cy="4502728"/>
          </a:xfrm>
        </p:spPr>
        <p:txBody>
          <a:bodyPr>
            <a:normAutofit fontScale="92500" lnSpcReduction="10000"/>
          </a:bodyPr>
          <a:lstStyle/>
          <a:p>
            <a:r>
              <a:rPr lang="en-GB" u="sng" dirty="0"/>
              <a:t>Be professional</a:t>
            </a:r>
            <a:r>
              <a:rPr lang="en-GB" dirty="0"/>
              <a:t> – Plan to arrive early to your appointed time. </a:t>
            </a:r>
          </a:p>
          <a:p>
            <a:pPr marL="0" indent="0">
              <a:buNone/>
            </a:pPr>
            <a:endParaRPr lang="en-GB" dirty="0"/>
          </a:p>
          <a:p>
            <a:r>
              <a:rPr lang="en-GB" u="sng" dirty="0"/>
              <a:t>Look professional</a:t>
            </a:r>
            <a:r>
              <a:rPr lang="en-GB" dirty="0"/>
              <a:t> – What would you wear to an important interview in your professional life? (Think casual/formal, you do not have to buy new clothes but do think about what you would wear)</a:t>
            </a:r>
          </a:p>
          <a:p>
            <a:pPr marL="457200" lvl="1" indent="0">
              <a:buNone/>
            </a:pPr>
            <a:r>
              <a:rPr lang="en-GB" dirty="0"/>
              <a:t>			        </a:t>
            </a:r>
            <a:r>
              <a:rPr lang="en-GB" sz="2800" dirty="0"/>
              <a:t>Bring organised notes – either on a list, on a table, or a mind map, just ensure it looks professional. </a:t>
            </a:r>
          </a:p>
          <a:p>
            <a:pPr marL="457200" lvl="1" indent="0">
              <a:buNone/>
            </a:pPr>
            <a:endParaRPr lang="en-GB" sz="2800" dirty="0"/>
          </a:p>
          <a:p>
            <a:r>
              <a:rPr lang="en-GB" u="sng" dirty="0"/>
              <a:t>Own your time</a:t>
            </a:r>
            <a:r>
              <a:rPr lang="en-GB" dirty="0"/>
              <a:t> – Your tutor will track your time for marking purposes, but ensure you keep track of your allotted time, so you distribute your responses and have time for varied questions.</a:t>
            </a:r>
          </a:p>
        </p:txBody>
      </p:sp>
    </p:spTree>
    <p:extLst>
      <p:ext uri="{BB962C8B-B14F-4D97-AF65-F5344CB8AC3E}">
        <p14:creationId xmlns:p14="http://schemas.microsoft.com/office/powerpoint/2010/main" val="3876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UWTSD">
      <a:dk1>
        <a:srgbClr val="003E5B"/>
      </a:dk1>
      <a:lt1>
        <a:sysClr val="window" lastClr="FFFFFF"/>
      </a:lt1>
      <a:dk2>
        <a:srgbClr val="28235D"/>
      </a:dk2>
      <a:lt2>
        <a:srgbClr val="A6C5D9"/>
      </a:lt2>
      <a:accent1>
        <a:srgbClr val="00BFD9"/>
      </a:accent1>
      <a:accent2>
        <a:srgbClr val="00B5B0"/>
      </a:accent2>
      <a:accent3>
        <a:srgbClr val="AFD24A"/>
      </a:accent3>
      <a:accent4>
        <a:srgbClr val="DB2461"/>
      </a:accent4>
      <a:accent5>
        <a:srgbClr val="FEBE10"/>
      </a:accent5>
      <a:accent6>
        <a:srgbClr val="28235D"/>
      </a:accent6>
      <a:hlink>
        <a:srgbClr val="28235D"/>
      </a:hlink>
      <a:folHlink>
        <a:srgbClr val="DB2461"/>
      </a:folHlink>
    </a:clrScheme>
    <a:fontScheme name="UWTSD">
      <a:majorFont>
        <a:latin typeface="AkzidenzGrotesk"/>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1025</Words>
  <Application>Microsoft Office PowerPoint</Application>
  <PresentationFormat>Widescreen</PresentationFormat>
  <Paragraphs>97</Paragraphs>
  <Slides>16</Slides>
  <Notes>9</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16</vt:i4>
      </vt:variant>
    </vt:vector>
  </HeadingPairs>
  <TitlesOfParts>
    <vt:vector size="28" baseType="lpstr">
      <vt:lpstr>DengXian</vt:lpstr>
      <vt:lpstr>AkzidenzGrotesk</vt:lpstr>
      <vt:lpstr>Aptos</vt:lpstr>
      <vt:lpstr>Arial</vt:lpstr>
      <vt:lpstr>Calibri</vt:lpstr>
      <vt:lpstr>Calibri Light</vt:lpstr>
      <vt:lpstr>Helvetica</vt:lpstr>
      <vt:lpstr>Symbol</vt:lpstr>
      <vt:lpstr>Times New Roman</vt:lpstr>
      <vt:lpstr>Office Theme</vt:lpstr>
      <vt:lpstr>Custom Design</vt:lpstr>
      <vt:lpstr>1_Custom Design</vt:lpstr>
      <vt:lpstr>Interview Assessment Guidance 2025</vt:lpstr>
      <vt:lpstr>25 minute interview to be held on Thursday 20th November</vt:lpstr>
      <vt:lpstr>CORE TOPIC OF THE INTERVIEW:   Critically reflect on the role of the outdoor educator in supporting participant learning</vt:lpstr>
      <vt:lpstr>Carefully read the Assessment Specification</vt:lpstr>
      <vt:lpstr>Preparation</vt:lpstr>
      <vt:lpstr>Prepare for your Interview</vt:lpstr>
      <vt:lpstr>Topics of Conversation [examples]</vt:lpstr>
      <vt:lpstr>PowerPoint Presentation</vt:lpstr>
      <vt:lpstr>Examples of related follow-up questions</vt:lpstr>
      <vt:lpstr>For your final/closing arguments [also examples]</vt:lpstr>
      <vt:lpstr>On the preparation for your arguments</vt:lpstr>
      <vt:lpstr>I think the role of the practitioner is to… or as Jones (2020) states…</vt:lpstr>
      <vt:lpstr>PowerPoint Presentation</vt:lpstr>
      <vt:lpstr>PowerPoint Presentation</vt:lpstr>
      <vt:lpstr>Interview Day</vt:lpstr>
      <vt:lpstr>On your Interview Day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Maria Trevino Gonzalez</cp:lastModifiedBy>
  <cp:revision>1</cp:revision>
  <cp:lastPrinted>2024-10-22T09:01:42Z</cp:lastPrinted>
  <dcterms:created xsi:type="dcterms:W3CDTF">2019-09-12T10:20:23Z</dcterms:created>
  <dcterms:modified xsi:type="dcterms:W3CDTF">2025-11-06T09:15:21Z</dcterms:modified>
</cp:coreProperties>
</file>