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0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44" autoAdjust="0"/>
    <p:restoredTop sz="94660"/>
  </p:normalViewPr>
  <p:slideViewPr>
    <p:cSldViewPr snapToGrid="0">
      <p:cViewPr varScale="1">
        <p:scale>
          <a:sx n="72" d="100"/>
          <a:sy n="72" d="100"/>
        </p:scale>
        <p:origin x="654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Tanya Pound" userId="6335d706c277a80f" providerId="LiveId" clId="{A6FB405B-D5FA-42F2-9B78-BA996CF5F00B}"/>
    <pc:docChg chg="undo custSel addSld delSld modSld">
      <pc:chgData name="Tanya Pound" userId="6335d706c277a80f" providerId="LiveId" clId="{A6FB405B-D5FA-42F2-9B78-BA996CF5F00B}" dt="2020-07-23T06:38:55.053" v="3425" actId="1076"/>
      <pc:docMkLst>
        <pc:docMk/>
      </pc:docMkLst>
      <pc:sldChg chg="del">
        <pc:chgData name="Tanya Pound" userId="6335d706c277a80f" providerId="LiveId" clId="{A6FB405B-D5FA-42F2-9B78-BA996CF5F00B}" dt="2020-07-19T17:59:20.091" v="0" actId="47"/>
        <pc:sldMkLst>
          <pc:docMk/>
          <pc:sldMk cId="201354665" sldId="256"/>
        </pc:sldMkLst>
      </pc:sldChg>
      <pc:sldChg chg="addSp delSp modSp new mod modClrScheme chgLayout">
        <pc:chgData name="Tanya Pound" userId="6335d706c277a80f" providerId="LiveId" clId="{A6FB405B-D5FA-42F2-9B78-BA996CF5F00B}" dt="2020-07-23T06:38:55.053" v="3425" actId="1076"/>
        <pc:sldMkLst>
          <pc:docMk/>
          <pc:sldMk cId="2386817860" sldId="256"/>
        </pc:sldMkLst>
        <pc:spChg chg="del mod ord">
          <ac:chgData name="Tanya Pound" userId="6335d706c277a80f" providerId="LiveId" clId="{A6FB405B-D5FA-42F2-9B78-BA996CF5F00B}" dt="2020-07-19T17:59:34.927" v="2" actId="700"/>
          <ac:spMkLst>
            <pc:docMk/>
            <pc:sldMk cId="2386817860" sldId="256"/>
            <ac:spMk id="2" creationId="{CCBA92D0-2D2E-4242-8F22-300AE500B3BF}"/>
          </ac:spMkLst>
        </pc:spChg>
        <pc:spChg chg="del mod ord">
          <ac:chgData name="Tanya Pound" userId="6335d706c277a80f" providerId="LiveId" clId="{A6FB405B-D5FA-42F2-9B78-BA996CF5F00B}" dt="2020-07-19T17:59:34.927" v="2" actId="700"/>
          <ac:spMkLst>
            <pc:docMk/>
            <pc:sldMk cId="2386817860" sldId="256"/>
            <ac:spMk id="3" creationId="{0D848732-F8CB-4011-BD9A-ECF7123CC89A}"/>
          </ac:spMkLst>
        </pc:spChg>
        <pc:spChg chg="add del mod ord">
          <ac:chgData name="Tanya Pound" userId="6335d706c277a80f" providerId="LiveId" clId="{A6FB405B-D5FA-42F2-9B78-BA996CF5F00B}" dt="2020-07-19T18:05:32.757" v="95" actId="700"/>
          <ac:spMkLst>
            <pc:docMk/>
            <pc:sldMk cId="2386817860" sldId="256"/>
            <ac:spMk id="4" creationId="{D1FDCCEB-D357-4828-80B0-4C6E57FB9D7D}"/>
          </ac:spMkLst>
        </pc:spChg>
        <pc:spChg chg="add del mod ord">
          <ac:chgData name="Tanya Pound" userId="6335d706c277a80f" providerId="LiveId" clId="{A6FB405B-D5FA-42F2-9B78-BA996CF5F00B}" dt="2020-07-19T18:05:32.757" v="95" actId="700"/>
          <ac:spMkLst>
            <pc:docMk/>
            <pc:sldMk cId="2386817860" sldId="256"/>
            <ac:spMk id="5" creationId="{7EEFF712-67DB-40C3-B849-1A0846508152}"/>
          </ac:spMkLst>
        </pc:spChg>
        <pc:spChg chg="add del mod">
          <ac:chgData name="Tanya Pound" userId="6335d706c277a80f" providerId="LiveId" clId="{A6FB405B-D5FA-42F2-9B78-BA996CF5F00B}" dt="2020-07-19T18:03:26.055" v="55" actId="478"/>
          <ac:spMkLst>
            <pc:docMk/>
            <pc:sldMk cId="2386817860" sldId="256"/>
            <ac:spMk id="8" creationId="{2B4C76F8-91A7-45A9-935C-BD7E1DE050BD}"/>
          </ac:spMkLst>
        </pc:spChg>
        <pc:spChg chg="add del">
          <ac:chgData name="Tanya Pound" userId="6335d706c277a80f" providerId="LiveId" clId="{A6FB405B-D5FA-42F2-9B78-BA996CF5F00B}" dt="2020-07-19T18:03:22.411" v="54" actId="478"/>
          <ac:spMkLst>
            <pc:docMk/>
            <pc:sldMk cId="2386817860" sldId="256"/>
            <ac:spMk id="9" creationId="{3519BED0-2614-4287-8AFC-170882D0C95E}"/>
          </ac:spMkLst>
        </pc:spChg>
        <pc:spChg chg="add mod">
          <ac:chgData name="Tanya Pound" userId="6335d706c277a80f" providerId="LiveId" clId="{A6FB405B-D5FA-42F2-9B78-BA996CF5F00B}" dt="2020-07-23T04:57:18.200" v="3400" actId="1076"/>
          <ac:spMkLst>
            <pc:docMk/>
            <pc:sldMk cId="2386817860" sldId="256"/>
            <ac:spMk id="10" creationId="{8C823976-71D0-45A9-B69F-5F27FFCDB76E}"/>
          </ac:spMkLst>
        </pc:spChg>
        <pc:spChg chg="add del mod ord">
          <ac:chgData name="Tanya Pound" userId="6335d706c277a80f" providerId="LiveId" clId="{A6FB405B-D5FA-42F2-9B78-BA996CF5F00B}" dt="2020-07-19T18:05:41.581" v="96" actId="700"/>
          <ac:spMkLst>
            <pc:docMk/>
            <pc:sldMk cId="2386817860" sldId="256"/>
            <ac:spMk id="11" creationId="{418122DB-D3FC-4AA0-B146-0EC5E1575C3C}"/>
          </ac:spMkLst>
        </pc:spChg>
        <pc:spChg chg="add del mod ord">
          <ac:chgData name="Tanya Pound" userId="6335d706c277a80f" providerId="LiveId" clId="{A6FB405B-D5FA-42F2-9B78-BA996CF5F00B}" dt="2020-07-19T18:05:41.581" v="96" actId="700"/>
          <ac:spMkLst>
            <pc:docMk/>
            <pc:sldMk cId="2386817860" sldId="256"/>
            <ac:spMk id="12" creationId="{DCA709BA-258D-4112-BF21-35B9BB9D350E}"/>
          </ac:spMkLst>
        </pc:spChg>
        <pc:spChg chg="add mod">
          <ac:chgData name="Tanya Pound" userId="6335d706c277a80f" providerId="LiveId" clId="{A6FB405B-D5FA-42F2-9B78-BA996CF5F00B}" dt="2020-07-22T10:02:00.278" v="2590" actId="1076"/>
          <ac:spMkLst>
            <pc:docMk/>
            <pc:sldMk cId="2386817860" sldId="256"/>
            <ac:spMk id="13" creationId="{A01A3F3D-C10A-4113-A123-768E70999050}"/>
          </ac:spMkLst>
        </pc:spChg>
        <pc:spChg chg="add mod">
          <ac:chgData name="Tanya Pound" userId="6335d706c277a80f" providerId="LiveId" clId="{A6FB405B-D5FA-42F2-9B78-BA996CF5F00B}" dt="2020-07-23T04:56:58.626" v="3397" actId="1076"/>
          <ac:spMkLst>
            <pc:docMk/>
            <pc:sldMk cId="2386817860" sldId="256"/>
            <ac:spMk id="14" creationId="{7DDED6F0-828B-459D-A2CB-08BE5F74F296}"/>
          </ac:spMkLst>
        </pc:spChg>
        <pc:spChg chg="add mod">
          <ac:chgData name="Tanya Pound" userId="6335d706c277a80f" providerId="LiveId" clId="{A6FB405B-D5FA-42F2-9B78-BA996CF5F00B}" dt="2020-07-22T10:33:53.633" v="3172" actId="1076"/>
          <ac:spMkLst>
            <pc:docMk/>
            <pc:sldMk cId="2386817860" sldId="256"/>
            <ac:spMk id="15" creationId="{8C740A2A-A57A-40E6-8042-D4468032CA97}"/>
          </ac:spMkLst>
        </pc:spChg>
        <pc:spChg chg="add mod">
          <ac:chgData name="Tanya Pound" userId="6335d706c277a80f" providerId="LiveId" clId="{A6FB405B-D5FA-42F2-9B78-BA996CF5F00B}" dt="2020-07-21T10:25:38.404" v="1901" actId="1076"/>
          <ac:spMkLst>
            <pc:docMk/>
            <pc:sldMk cId="2386817860" sldId="256"/>
            <ac:spMk id="16" creationId="{824B66FD-4434-471C-B0FB-AA7AE829C8ED}"/>
          </ac:spMkLst>
        </pc:spChg>
        <pc:spChg chg="add mod">
          <ac:chgData name="Tanya Pound" userId="6335d706c277a80f" providerId="LiveId" clId="{A6FB405B-D5FA-42F2-9B78-BA996CF5F00B}" dt="2020-07-19T18:51:34.285" v="760" actId="14100"/>
          <ac:spMkLst>
            <pc:docMk/>
            <pc:sldMk cId="2386817860" sldId="256"/>
            <ac:spMk id="17" creationId="{CA474462-E2CF-4595-9C64-D37455E24A28}"/>
          </ac:spMkLst>
        </pc:spChg>
        <pc:spChg chg="add del">
          <ac:chgData name="Tanya Pound" userId="6335d706c277a80f" providerId="LiveId" clId="{A6FB405B-D5FA-42F2-9B78-BA996CF5F00B}" dt="2020-07-19T18:54:14.429" v="857" actId="478"/>
          <ac:spMkLst>
            <pc:docMk/>
            <pc:sldMk cId="2386817860" sldId="256"/>
            <ac:spMk id="18" creationId="{45C66E73-6BB7-4EE3-ABA7-D2514DBE9671}"/>
          </ac:spMkLst>
        </pc:spChg>
        <pc:spChg chg="add mod">
          <ac:chgData name="Tanya Pound" userId="6335d706c277a80f" providerId="LiveId" clId="{A6FB405B-D5FA-42F2-9B78-BA996CF5F00B}" dt="2020-07-23T04:57:12.129" v="3399" actId="1076"/>
          <ac:spMkLst>
            <pc:docMk/>
            <pc:sldMk cId="2386817860" sldId="256"/>
            <ac:spMk id="19" creationId="{6E65D08C-92A3-4994-ABD8-6768DE2D66EE}"/>
          </ac:spMkLst>
        </pc:spChg>
        <pc:spChg chg="add mod">
          <ac:chgData name="Tanya Pound" userId="6335d706c277a80f" providerId="LiveId" clId="{A6FB405B-D5FA-42F2-9B78-BA996CF5F00B}" dt="2020-07-22T10:01:55.799" v="2589" actId="14100"/>
          <ac:spMkLst>
            <pc:docMk/>
            <pc:sldMk cId="2386817860" sldId="256"/>
            <ac:spMk id="20" creationId="{DC81379C-1090-4AE0-AE31-8CB38CE0B683}"/>
          </ac:spMkLst>
        </pc:spChg>
        <pc:spChg chg="add mod">
          <ac:chgData name="Tanya Pound" userId="6335d706c277a80f" providerId="LiveId" clId="{A6FB405B-D5FA-42F2-9B78-BA996CF5F00B}" dt="2020-07-22T10:00:34.035" v="2577" actId="688"/>
          <ac:spMkLst>
            <pc:docMk/>
            <pc:sldMk cId="2386817860" sldId="256"/>
            <ac:spMk id="21" creationId="{FACB5B03-5114-4BD9-9E17-D0B2684DB272}"/>
          </ac:spMkLst>
        </pc:spChg>
        <pc:spChg chg="add del mod">
          <ac:chgData name="Tanya Pound" userId="6335d706c277a80f" providerId="LiveId" clId="{A6FB405B-D5FA-42F2-9B78-BA996CF5F00B}" dt="2020-07-20T11:15:11.815" v="1110"/>
          <ac:spMkLst>
            <pc:docMk/>
            <pc:sldMk cId="2386817860" sldId="256"/>
            <ac:spMk id="22" creationId="{262D54B9-837F-4EBD-9D65-9E5F600C3DD6}"/>
          </ac:spMkLst>
        </pc:spChg>
        <pc:spChg chg="add mod">
          <ac:chgData name="Tanya Pound" userId="6335d706c277a80f" providerId="LiveId" clId="{A6FB405B-D5FA-42F2-9B78-BA996CF5F00B}" dt="2020-07-23T06:37:24.458" v="3412" actId="1076"/>
          <ac:spMkLst>
            <pc:docMk/>
            <pc:sldMk cId="2386817860" sldId="256"/>
            <ac:spMk id="23" creationId="{F881B2E7-97AA-4591-AE2B-391C473136E7}"/>
          </ac:spMkLst>
        </pc:spChg>
        <pc:spChg chg="add mod">
          <ac:chgData name="Tanya Pound" userId="6335d706c277a80f" providerId="LiveId" clId="{A6FB405B-D5FA-42F2-9B78-BA996CF5F00B}" dt="2020-07-23T04:57:26.048" v="3402" actId="1076"/>
          <ac:spMkLst>
            <pc:docMk/>
            <pc:sldMk cId="2386817860" sldId="256"/>
            <ac:spMk id="27" creationId="{B3588595-F448-4B9D-9562-ACC340C9F164}"/>
          </ac:spMkLst>
        </pc:spChg>
        <pc:spChg chg="add mod">
          <ac:chgData name="Tanya Pound" userId="6335d706c277a80f" providerId="LiveId" clId="{A6FB405B-D5FA-42F2-9B78-BA996CF5F00B}" dt="2020-07-23T04:57:32.179" v="3404" actId="1076"/>
          <ac:spMkLst>
            <pc:docMk/>
            <pc:sldMk cId="2386817860" sldId="256"/>
            <ac:spMk id="28" creationId="{2F4DC821-9280-4FF2-BDE1-FE8D2DAE3056}"/>
          </ac:spMkLst>
        </pc:spChg>
        <pc:spChg chg="add mod">
          <ac:chgData name="Tanya Pound" userId="6335d706c277a80f" providerId="LiveId" clId="{A6FB405B-D5FA-42F2-9B78-BA996CF5F00B}" dt="2020-07-21T10:26:46.498" v="1907" actId="207"/>
          <ac:spMkLst>
            <pc:docMk/>
            <pc:sldMk cId="2386817860" sldId="256"/>
            <ac:spMk id="29" creationId="{7211E8A2-F363-465D-940A-397CA6E6FBBC}"/>
          </ac:spMkLst>
        </pc:spChg>
        <pc:spChg chg="add mod">
          <ac:chgData name="Tanya Pound" userId="6335d706c277a80f" providerId="LiveId" clId="{A6FB405B-D5FA-42F2-9B78-BA996CF5F00B}" dt="2020-07-20T11:52:11.916" v="1442" actId="20577"/>
          <ac:spMkLst>
            <pc:docMk/>
            <pc:sldMk cId="2386817860" sldId="256"/>
            <ac:spMk id="30" creationId="{EFB709B6-7C7E-464C-8F14-48C8C90723BD}"/>
          </ac:spMkLst>
        </pc:spChg>
        <pc:spChg chg="add del mod">
          <ac:chgData name="Tanya Pound" userId="6335d706c277a80f" providerId="LiveId" clId="{A6FB405B-D5FA-42F2-9B78-BA996CF5F00B}" dt="2020-07-20T11:55:28.992" v="1457" actId="478"/>
          <ac:spMkLst>
            <pc:docMk/>
            <pc:sldMk cId="2386817860" sldId="256"/>
            <ac:spMk id="31" creationId="{4AC8B56D-6DDF-4E14-8B2F-74790CFD5246}"/>
          </ac:spMkLst>
        </pc:spChg>
        <pc:spChg chg="add del mod">
          <ac:chgData name="Tanya Pound" userId="6335d706c277a80f" providerId="LiveId" clId="{A6FB405B-D5FA-42F2-9B78-BA996CF5F00B}" dt="2020-07-22T10:08:45.912" v="2839" actId="478"/>
          <ac:spMkLst>
            <pc:docMk/>
            <pc:sldMk cId="2386817860" sldId="256"/>
            <ac:spMk id="32" creationId="{66690E27-BC65-4012-84AE-F2101E633E12}"/>
          </ac:spMkLst>
        </pc:spChg>
        <pc:spChg chg="add del mod">
          <ac:chgData name="Tanya Pound" userId="6335d706c277a80f" providerId="LiveId" clId="{A6FB405B-D5FA-42F2-9B78-BA996CF5F00B}" dt="2020-07-21T10:06:24.644" v="1558" actId="478"/>
          <ac:spMkLst>
            <pc:docMk/>
            <pc:sldMk cId="2386817860" sldId="256"/>
            <ac:spMk id="33" creationId="{52DA8779-4301-47B9-B625-B4A40B9E1CE3}"/>
          </ac:spMkLst>
        </pc:spChg>
        <pc:spChg chg="add del mod">
          <ac:chgData name="Tanya Pound" userId="6335d706c277a80f" providerId="LiveId" clId="{A6FB405B-D5FA-42F2-9B78-BA996CF5F00B}" dt="2020-07-21T10:06:46.939" v="1563" actId="478"/>
          <ac:spMkLst>
            <pc:docMk/>
            <pc:sldMk cId="2386817860" sldId="256"/>
            <ac:spMk id="34" creationId="{4394A9EF-BC89-45F1-B7F4-D01382B0B7BE}"/>
          </ac:spMkLst>
        </pc:spChg>
        <pc:spChg chg="add del mod">
          <ac:chgData name="Tanya Pound" userId="6335d706c277a80f" providerId="LiveId" clId="{A6FB405B-D5FA-42F2-9B78-BA996CF5F00B}" dt="2020-07-21T10:07:05.604" v="1566" actId="478"/>
          <ac:spMkLst>
            <pc:docMk/>
            <pc:sldMk cId="2386817860" sldId="256"/>
            <ac:spMk id="35" creationId="{4EE49922-CF27-4E2D-958E-A8804FCD9A4D}"/>
          </ac:spMkLst>
        </pc:spChg>
        <pc:spChg chg="add del mod">
          <ac:chgData name="Tanya Pound" userId="6335d706c277a80f" providerId="LiveId" clId="{A6FB405B-D5FA-42F2-9B78-BA996CF5F00B}" dt="2020-07-22T10:28:48.578" v="3075" actId="208"/>
          <ac:spMkLst>
            <pc:docMk/>
            <pc:sldMk cId="2386817860" sldId="256"/>
            <ac:spMk id="36" creationId="{8E324C1D-B3AE-4D56-A181-369DACF7A9DB}"/>
          </ac:spMkLst>
        </pc:spChg>
        <pc:spChg chg="add del mod">
          <ac:chgData name="Tanya Pound" userId="6335d706c277a80f" providerId="LiveId" clId="{A6FB405B-D5FA-42F2-9B78-BA996CF5F00B}" dt="2020-07-21T10:16:13.859" v="1774"/>
          <ac:spMkLst>
            <pc:docMk/>
            <pc:sldMk cId="2386817860" sldId="256"/>
            <ac:spMk id="37" creationId="{BCF9E859-7A4B-48DF-98A6-814408037AF8}"/>
          </ac:spMkLst>
        </pc:spChg>
        <pc:spChg chg="add del mod">
          <ac:chgData name="Tanya Pound" userId="6335d706c277a80f" providerId="LiveId" clId="{A6FB405B-D5FA-42F2-9B78-BA996CF5F00B}" dt="2020-07-21T10:16:13.861" v="1776"/>
          <ac:spMkLst>
            <pc:docMk/>
            <pc:sldMk cId="2386817860" sldId="256"/>
            <ac:spMk id="38" creationId="{7A4E908C-D799-456B-A9D0-C533FA2462AF}"/>
          </ac:spMkLst>
        </pc:spChg>
        <pc:spChg chg="add mod">
          <ac:chgData name="Tanya Pound" userId="6335d706c277a80f" providerId="LiveId" clId="{A6FB405B-D5FA-42F2-9B78-BA996CF5F00B}" dt="2020-07-21T11:30:55.012" v="2394" actId="14100"/>
          <ac:spMkLst>
            <pc:docMk/>
            <pc:sldMk cId="2386817860" sldId="256"/>
            <ac:spMk id="39" creationId="{EDAD2715-9E89-4AE6-BB88-7F6CE4BE3F66}"/>
          </ac:spMkLst>
        </pc:spChg>
        <pc:spChg chg="add mod">
          <ac:chgData name="Tanya Pound" userId="6335d706c277a80f" providerId="LiveId" clId="{A6FB405B-D5FA-42F2-9B78-BA996CF5F00B}" dt="2020-07-22T10:14:51.115" v="2962" actId="1076"/>
          <ac:spMkLst>
            <pc:docMk/>
            <pc:sldMk cId="2386817860" sldId="256"/>
            <ac:spMk id="40" creationId="{A8446707-EB22-4875-ADC3-EB97B43428E6}"/>
          </ac:spMkLst>
        </pc:spChg>
        <pc:spChg chg="add mod">
          <ac:chgData name="Tanya Pound" userId="6335d706c277a80f" providerId="LiveId" clId="{A6FB405B-D5FA-42F2-9B78-BA996CF5F00B}" dt="2020-07-23T04:57:22.567" v="3401" actId="1076"/>
          <ac:spMkLst>
            <pc:docMk/>
            <pc:sldMk cId="2386817860" sldId="256"/>
            <ac:spMk id="41" creationId="{894E2822-9BBB-431B-B25E-A240B8AD63C6}"/>
          </ac:spMkLst>
        </pc:spChg>
        <pc:spChg chg="add del mod">
          <ac:chgData name="Tanya Pound" userId="6335d706c277a80f" providerId="LiveId" clId="{A6FB405B-D5FA-42F2-9B78-BA996CF5F00B}" dt="2020-07-22T10:25:20.451" v="3047" actId="478"/>
          <ac:spMkLst>
            <pc:docMk/>
            <pc:sldMk cId="2386817860" sldId="256"/>
            <ac:spMk id="42" creationId="{AC3942AC-F30E-44C7-9FFA-7026E13CA340}"/>
          </ac:spMkLst>
        </pc:spChg>
        <pc:spChg chg="add mod">
          <ac:chgData name="Tanya Pound" userId="6335d706c277a80f" providerId="LiveId" clId="{A6FB405B-D5FA-42F2-9B78-BA996CF5F00B}" dt="2020-07-22T10:24:52.044" v="3042" actId="1076"/>
          <ac:spMkLst>
            <pc:docMk/>
            <pc:sldMk cId="2386817860" sldId="256"/>
            <ac:spMk id="43" creationId="{0DD3E45D-6EF1-45C2-9658-EB5AEDE8F82C}"/>
          </ac:spMkLst>
        </pc:spChg>
        <pc:spChg chg="add del mod">
          <ac:chgData name="Tanya Pound" userId="6335d706c277a80f" providerId="LiveId" clId="{A6FB405B-D5FA-42F2-9B78-BA996CF5F00B}" dt="2020-07-22T10:01:03.037" v="2578" actId="478"/>
          <ac:spMkLst>
            <pc:docMk/>
            <pc:sldMk cId="2386817860" sldId="256"/>
            <ac:spMk id="44" creationId="{DABB6DF2-5848-4FA8-9B95-B91918AAB623}"/>
          </ac:spMkLst>
        </pc:spChg>
        <pc:spChg chg="add del mod">
          <ac:chgData name="Tanya Pound" userId="6335d706c277a80f" providerId="LiveId" clId="{A6FB405B-D5FA-42F2-9B78-BA996CF5F00B}" dt="2020-07-22T10:01:36.826" v="2585" actId="478"/>
          <ac:spMkLst>
            <pc:docMk/>
            <pc:sldMk cId="2386817860" sldId="256"/>
            <ac:spMk id="45" creationId="{E97C2E36-269A-4F1D-9900-DA9386DA9EF0}"/>
          </ac:spMkLst>
        </pc:spChg>
        <pc:spChg chg="add mod">
          <ac:chgData name="Tanya Pound" userId="6335d706c277a80f" providerId="LiveId" clId="{A6FB405B-D5FA-42F2-9B78-BA996CF5F00B}" dt="2020-07-23T06:36:24.490" v="3407" actId="1076"/>
          <ac:spMkLst>
            <pc:docMk/>
            <pc:sldMk cId="2386817860" sldId="256"/>
            <ac:spMk id="46" creationId="{8A42F7D2-A82A-424E-9565-961520A02881}"/>
          </ac:spMkLst>
        </pc:spChg>
        <pc:spChg chg="add mod">
          <ac:chgData name="Tanya Pound" userId="6335d706c277a80f" providerId="LiveId" clId="{A6FB405B-D5FA-42F2-9B78-BA996CF5F00B}" dt="2020-07-23T06:38:55.053" v="3425" actId="1076"/>
          <ac:spMkLst>
            <pc:docMk/>
            <pc:sldMk cId="2386817860" sldId="256"/>
            <ac:spMk id="47" creationId="{59A9141B-DDB4-4325-8549-E905A0649F8C}"/>
          </ac:spMkLst>
        </pc:spChg>
        <pc:spChg chg="add mod">
          <ac:chgData name="Tanya Pound" userId="6335d706c277a80f" providerId="LiveId" clId="{A6FB405B-D5FA-42F2-9B78-BA996CF5F00B}" dt="2020-07-23T04:57:39.887" v="3406" actId="14100"/>
          <ac:spMkLst>
            <pc:docMk/>
            <pc:sldMk cId="2386817860" sldId="256"/>
            <ac:spMk id="49" creationId="{2129FE80-EE80-425C-A2D2-36CDC9F84123}"/>
          </ac:spMkLst>
        </pc:spChg>
        <pc:spChg chg="add mod">
          <ac:chgData name="Tanya Pound" userId="6335d706c277a80f" providerId="LiveId" clId="{A6FB405B-D5FA-42F2-9B78-BA996CF5F00B}" dt="2020-07-22T10:09:38.482" v="2849" actId="207"/>
          <ac:spMkLst>
            <pc:docMk/>
            <pc:sldMk cId="2386817860" sldId="256"/>
            <ac:spMk id="50" creationId="{85E9A830-231D-427F-B420-0B7214E45545}"/>
          </ac:spMkLst>
        </pc:spChg>
        <pc:spChg chg="add del mod">
          <ac:chgData name="Tanya Pound" userId="6335d706c277a80f" providerId="LiveId" clId="{A6FB405B-D5FA-42F2-9B78-BA996CF5F00B}" dt="2020-07-22T10:00:02.944" v="2574" actId="478"/>
          <ac:spMkLst>
            <pc:docMk/>
            <pc:sldMk cId="2386817860" sldId="256"/>
            <ac:spMk id="51" creationId="{8848377F-2872-4F08-A05E-0E64D239F856}"/>
          </ac:spMkLst>
        </pc:spChg>
        <pc:spChg chg="add del mod">
          <ac:chgData name="Tanya Pound" userId="6335d706c277a80f" providerId="LiveId" clId="{A6FB405B-D5FA-42F2-9B78-BA996CF5F00B}" dt="2020-07-22T10:19:20.354" v="3018" actId="14100"/>
          <ac:spMkLst>
            <pc:docMk/>
            <pc:sldMk cId="2386817860" sldId="256"/>
            <ac:spMk id="52" creationId="{BD4274C0-9592-4A4D-8C68-0490CDC78AE8}"/>
          </ac:spMkLst>
        </pc:spChg>
        <pc:spChg chg="add del mod">
          <ac:chgData name="Tanya Pound" userId="6335d706c277a80f" providerId="LiveId" clId="{A6FB405B-D5FA-42F2-9B78-BA996CF5F00B}" dt="2020-07-22T10:14:28.196" v="2960" actId="478"/>
          <ac:spMkLst>
            <pc:docMk/>
            <pc:sldMk cId="2386817860" sldId="256"/>
            <ac:spMk id="53" creationId="{B2FC9024-96CC-494B-92CF-2BA3A650C358}"/>
          </ac:spMkLst>
        </pc:spChg>
        <pc:spChg chg="add del mod">
          <ac:chgData name="Tanya Pound" userId="6335d706c277a80f" providerId="LiveId" clId="{A6FB405B-D5FA-42F2-9B78-BA996CF5F00B}" dt="2020-07-22T10:15:32.772" v="2968"/>
          <ac:spMkLst>
            <pc:docMk/>
            <pc:sldMk cId="2386817860" sldId="256"/>
            <ac:spMk id="54" creationId="{EE521D07-BF39-40A5-84E3-2AF46C835BA9}"/>
          </ac:spMkLst>
        </pc:spChg>
        <pc:spChg chg="add del mod">
          <ac:chgData name="Tanya Pound" userId="6335d706c277a80f" providerId="LiveId" clId="{A6FB405B-D5FA-42F2-9B78-BA996CF5F00B}" dt="2020-07-22T10:16:12.132" v="2972"/>
          <ac:spMkLst>
            <pc:docMk/>
            <pc:sldMk cId="2386817860" sldId="256"/>
            <ac:spMk id="55" creationId="{66041832-FD5F-4248-A266-5B79ABB98B9A}"/>
          </ac:spMkLst>
        </pc:spChg>
        <pc:spChg chg="add del mod">
          <ac:chgData name="Tanya Pound" userId="6335d706c277a80f" providerId="LiveId" clId="{A6FB405B-D5FA-42F2-9B78-BA996CF5F00B}" dt="2020-07-22T10:16:21.632" v="2975"/>
          <ac:spMkLst>
            <pc:docMk/>
            <pc:sldMk cId="2386817860" sldId="256"/>
            <ac:spMk id="56" creationId="{5BD6349C-EBD5-4040-9A85-D176FA46FB14}"/>
          </ac:spMkLst>
        </pc:spChg>
        <pc:spChg chg="add mod">
          <ac:chgData name="Tanya Pound" userId="6335d706c277a80f" providerId="LiveId" clId="{A6FB405B-D5FA-42F2-9B78-BA996CF5F00B}" dt="2020-07-23T06:38:33.338" v="3424" actId="255"/>
          <ac:spMkLst>
            <pc:docMk/>
            <pc:sldMk cId="2386817860" sldId="256"/>
            <ac:spMk id="57" creationId="{DAF94BCC-ABAC-4557-9C01-6C29546C7802}"/>
          </ac:spMkLst>
        </pc:spChg>
        <pc:spChg chg="add mod">
          <ac:chgData name="Tanya Pound" userId="6335d706c277a80f" providerId="LiveId" clId="{A6FB405B-D5FA-42F2-9B78-BA996CF5F00B}" dt="2020-07-22T10:17:05.067" v="2997" actId="1076"/>
          <ac:spMkLst>
            <pc:docMk/>
            <pc:sldMk cId="2386817860" sldId="256"/>
            <ac:spMk id="58" creationId="{097A7383-2C59-4427-B35F-9B12A8A884B1}"/>
          </ac:spMkLst>
        </pc:spChg>
        <pc:spChg chg="add del mod">
          <ac:chgData name="Tanya Pound" userId="6335d706c277a80f" providerId="LiveId" clId="{A6FB405B-D5FA-42F2-9B78-BA996CF5F00B}" dt="2020-07-22T10:26:26.043" v="3057" actId="478"/>
          <ac:spMkLst>
            <pc:docMk/>
            <pc:sldMk cId="2386817860" sldId="256"/>
            <ac:spMk id="59" creationId="{6C0F5CF1-9CA6-444C-80E3-52E6213085B9}"/>
          </ac:spMkLst>
        </pc:spChg>
        <pc:spChg chg="add mod">
          <ac:chgData name="Tanya Pound" userId="6335d706c277a80f" providerId="LiveId" clId="{A6FB405B-D5FA-42F2-9B78-BA996CF5F00B}" dt="2020-07-23T06:36:48.460" v="3410" actId="1076"/>
          <ac:spMkLst>
            <pc:docMk/>
            <pc:sldMk cId="2386817860" sldId="256"/>
            <ac:spMk id="60" creationId="{CD18A16F-7FC1-4789-8879-8CFC8CCCAD47}"/>
          </ac:spMkLst>
        </pc:spChg>
        <pc:spChg chg="add mod">
          <ac:chgData name="Tanya Pound" userId="6335d706c277a80f" providerId="LiveId" clId="{A6FB405B-D5FA-42F2-9B78-BA996CF5F00B}" dt="2020-07-22T10:33:39.219" v="3171" actId="313"/>
          <ac:spMkLst>
            <pc:docMk/>
            <pc:sldMk cId="2386817860" sldId="256"/>
            <ac:spMk id="61" creationId="{4C2620C5-FEDD-464B-BF38-3692D2AC2054}"/>
          </ac:spMkLst>
        </pc:spChg>
        <pc:picChg chg="add mod">
          <ac:chgData name="Tanya Pound" userId="6335d706c277a80f" providerId="LiveId" clId="{A6FB405B-D5FA-42F2-9B78-BA996CF5F00B}" dt="2020-07-21T11:13:33.050" v="1984" actId="1076"/>
          <ac:picMkLst>
            <pc:docMk/>
            <pc:sldMk cId="2386817860" sldId="256"/>
            <ac:picMk id="1026" creationId="{C563833F-74E6-4E60-B29F-ED36879F4E0A}"/>
          </ac:picMkLst>
        </pc:picChg>
        <pc:picChg chg="add mod">
          <ac:chgData name="Tanya Pound" userId="6335d706c277a80f" providerId="LiveId" clId="{A6FB405B-D5FA-42F2-9B78-BA996CF5F00B}" dt="2020-07-22T10:24:33.963" v="3038" actId="14100"/>
          <ac:picMkLst>
            <pc:docMk/>
            <pc:sldMk cId="2386817860" sldId="256"/>
            <ac:picMk id="1028" creationId="{2936EB0F-C2CB-4EA1-8E91-D412A51FBA6E}"/>
          </ac:picMkLst>
        </pc:picChg>
        <pc:picChg chg="add mod">
          <ac:chgData name="Tanya Pound" userId="6335d706c277a80f" providerId="LiveId" clId="{A6FB405B-D5FA-42F2-9B78-BA996CF5F00B}" dt="2020-07-22T10:24:45.420" v="3041" actId="14100"/>
          <ac:picMkLst>
            <pc:docMk/>
            <pc:sldMk cId="2386817860" sldId="256"/>
            <ac:picMk id="1030" creationId="{8BAF6BBA-8A82-41DB-95DB-AB100FB15682}"/>
          </ac:picMkLst>
        </pc:picChg>
        <pc:cxnChg chg="add del mod">
          <ac:chgData name="Tanya Pound" userId="6335d706c277a80f" providerId="LiveId" clId="{A6FB405B-D5FA-42F2-9B78-BA996CF5F00B}" dt="2020-07-20T11:46:08.752" v="1296" actId="478"/>
          <ac:cxnSpMkLst>
            <pc:docMk/>
            <pc:sldMk cId="2386817860" sldId="256"/>
            <ac:cxnSpMk id="25" creationId="{BEBE1828-8FDF-4FA5-A10C-3D80BF41A5A3}"/>
          </ac:cxnSpMkLst>
        </pc:cxnChg>
      </pc:sldChg>
      <pc:sldChg chg="addSp modSp new mod modClrScheme chgLayout">
        <pc:chgData name="Tanya Pound" userId="6335d706c277a80f" providerId="LiveId" clId="{A6FB405B-D5FA-42F2-9B78-BA996CF5F00B}" dt="2020-07-22T10:36:31.677" v="3396" actId="20577"/>
        <pc:sldMkLst>
          <pc:docMk/>
          <pc:sldMk cId="1352035548" sldId="257"/>
        </pc:sldMkLst>
        <pc:spChg chg="add mod">
          <ac:chgData name="Tanya Pound" userId="6335d706c277a80f" providerId="LiveId" clId="{A6FB405B-D5FA-42F2-9B78-BA996CF5F00B}" dt="2020-07-21T10:18:34.103" v="1845"/>
          <ac:spMkLst>
            <pc:docMk/>
            <pc:sldMk cId="1352035548" sldId="257"/>
            <ac:spMk id="2" creationId="{D179CFB7-C6AC-462C-BA5F-C84594BFD1D9}"/>
          </ac:spMkLst>
        </pc:spChg>
        <pc:spChg chg="add mod">
          <ac:chgData name="Tanya Pound" userId="6335d706c277a80f" providerId="LiveId" clId="{A6FB405B-D5FA-42F2-9B78-BA996CF5F00B}" dt="2020-07-22T10:36:31.677" v="3396" actId="20577"/>
          <ac:spMkLst>
            <pc:docMk/>
            <pc:sldMk cId="1352035548" sldId="257"/>
            <ac:spMk id="3" creationId="{7885FC9F-9AE5-4695-B807-6AB0E4856AD6}"/>
          </ac:spMkLst>
        </pc:spChg>
      </pc:sldChg>
    </pc:docChg>
  </pc:docChgLst>
  <pc:docChgLst>
    <pc:chgData name="Tanya Pound" userId="6335d706c277a80f" providerId="LiveId" clId="{C87575F0-B3D0-4F8E-91D1-B0DEF510B183}"/>
    <pc:docChg chg="undo custSel modSld">
      <pc:chgData name="Tanya Pound" userId="6335d706c277a80f" providerId="LiveId" clId="{C87575F0-B3D0-4F8E-91D1-B0DEF510B183}" dt="2020-08-14T10:25:44.039" v="1139" actId="20577"/>
      <pc:docMkLst>
        <pc:docMk/>
      </pc:docMkLst>
      <pc:sldChg chg="modSp mod">
        <pc:chgData name="Tanya Pound" userId="6335d706c277a80f" providerId="LiveId" clId="{C87575F0-B3D0-4F8E-91D1-B0DEF510B183}" dt="2020-08-14T10:25:44.039" v="1139" actId="20577"/>
        <pc:sldMkLst>
          <pc:docMk/>
          <pc:sldMk cId="1352035548" sldId="257"/>
        </pc:sldMkLst>
        <pc:spChg chg="mod">
          <ac:chgData name="Tanya Pound" userId="6335d706c277a80f" providerId="LiveId" clId="{C87575F0-B3D0-4F8E-91D1-B0DEF510B183}" dt="2020-08-14T10:25:44.039" v="1139" actId="20577"/>
          <ac:spMkLst>
            <pc:docMk/>
            <pc:sldMk cId="1352035548" sldId="257"/>
            <ac:spMk id="3" creationId="{7885FC9F-9AE5-4695-B807-6AB0E4856AD6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1" name="Rectangle 10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5" name="Rectangle 14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4" name="Group 3"/>
          <p:cNvGrpSpPr/>
          <p:nvPr/>
        </p:nvGrpSpPr>
        <p:grpSpPr>
          <a:xfrm>
            <a:off x="5250180" y="1267730"/>
            <a:ext cx="1691640" cy="645295"/>
            <a:chOff x="5318306" y="1386268"/>
            <a:chExt cx="1567331" cy="645295"/>
          </a:xfrm>
        </p:grpSpPr>
        <p:cxnSp>
          <p:nvCxnSpPr>
            <p:cNvPr id="17" name="Straight Connector 16"/>
            <p:cNvCxnSpPr/>
            <p:nvPr/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61708" y="2091263"/>
            <a:ext cx="9068586" cy="2590800"/>
          </a:xfrm>
        </p:spPr>
        <p:txBody>
          <a:bodyPr tIns="45720" bIns="45720" anchor="ctr">
            <a:noAutofit/>
          </a:bodyPr>
          <a:lstStyle>
            <a:lvl1pPr algn="ctr">
              <a:lnSpc>
                <a:spcPct val="83000"/>
              </a:lnSpc>
              <a:defRPr lang="en-US" sz="7200" b="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62100" y="4682062"/>
            <a:ext cx="9070848" cy="457201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1600" spc="80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0"/>
          </p:nvPr>
        </p:nvSpPr>
        <p:spPr>
          <a:xfrm>
            <a:off x="5318760" y="1341255"/>
            <a:ext cx="1554480" cy="527213"/>
          </a:xfrm>
        </p:spPr>
        <p:txBody>
          <a:bodyPr/>
          <a:lstStyle>
            <a:lvl1pPr algn="ctr">
              <a:defRPr sz="1300" spc="0" baseline="0">
                <a:solidFill>
                  <a:schemeClr val="tx1"/>
                </a:solidFill>
                <a:latin typeface="+mn-lt"/>
              </a:defRPr>
            </a:lvl1pPr>
          </a:lstStyle>
          <a:p>
            <a:fld id="{913702CE-2D59-4733-8A37-DC8462E224AD}" type="datetimeFigureOut">
              <a:rPr lang="en-GB" smtClean="0"/>
              <a:t>14/08/2020</a:t>
            </a:fld>
            <a:endParaRPr lang="en-GB" dirty="0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1"/>
          </p:nvPr>
        </p:nvSpPr>
        <p:spPr>
          <a:xfrm>
            <a:off x="1453896" y="5211060"/>
            <a:ext cx="5905500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2"/>
          </p:nvPr>
        </p:nvSpPr>
        <p:spPr>
          <a:xfrm>
            <a:off x="8606919" y="5212080"/>
            <a:ext cx="2111881" cy="22860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15A000FA-4FC7-4EBF-A208-DAF15E2EC38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3246520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3702CE-2D59-4733-8A37-DC8462E224AD}" type="datetimeFigureOut">
              <a:rPr lang="en-GB" smtClean="0"/>
              <a:t>14/08/2020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A000FA-4FC7-4EBF-A208-DAF15E2EC38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1049350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2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3" name="Rectangle 22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24" name="Rectangle 23"/>
          <p:cNvSpPr/>
          <p:nvPr/>
        </p:nvSpPr>
        <p:spPr>
          <a:xfrm>
            <a:off x="1447800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0" name="Rectangle 29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31" name="Group 30"/>
          <p:cNvGrpSpPr/>
          <p:nvPr/>
        </p:nvGrpSpPr>
        <p:grpSpPr>
          <a:xfrm>
            <a:off x="5250180" y="1267730"/>
            <a:ext cx="1691640" cy="645295"/>
            <a:chOff x="5318306" y="1386268"/>
            <a:chExt cx="1567331" cy="645295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63623" y="2094309"/>
            <a:ext cx="9070848" cy="2587752"/>
          </a:xfrm>
        </p:spPr>
        <p:txBody>
          <a:bodyPr anchor="ctr">
            <a:noAutofit/>
          </a:bodyPr>
          <a:lstStyle>
            <a:lvl1pPr algn="ctr">
              <a:lnSpc>
                <a:spcPct val="83000"/>
              </a:lnSpc>
              <a:defRPr lang="en-US" sz="720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63624" y="4682062"/>
            <a:ext cx="9070848" cy="45720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>
                <a:solidFill>
                  <a:schemeClr val="tx1"/>
                </a:solidFill>
                <a:effectLst/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321808" y="1344502"/>
            <a:ext cx="1554480" cy="530352"/>
          </a:xfrm>
        </p:spPr>
        <p:txBody>
          <a:bodyPr/>
          <a:lstStyle>
            <a:lvl1pPr algn="ctr">
              <a:defRPr lang="en-US" sz="1300" kern="1200" spc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fld id="{913702CE-2D59-4733-8A37-DC8462E224AD}" type="datetimeFigureOut">
              <a:rPr lang="en-GB" smtClean="0"/>
              <a:t>14/08/2020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453553" y="5211060"/>
            <a:ext cx="5907024" cy="228600"/>
          </a:xfrm>
        </p:spPr>
        <p:txBody>
          <a:bodyPr/>
          <a:lstStyle>
            <a:lvl1pPr algn="l">
              <a:defRPr/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04504" y="5211060"/>
            <a:ext cx="2112264" cy="228600"/>
          </a:xfrm>
        </p:spPr>
        <p:txBody>
          <a:bodyPr/>
          <a:lstStyle/>
          <a:p>
            <a:fld id="{15A000FA-4FC7-4EBF-A208-DAF15E2EC38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397587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6800" y="2103120"/>
            <a:ext cx="475488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70320" y="2103120"/>
            <a:ext cx="475488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3702CE-2D59-4733-8A37-DC8462E224AD}" type="datetimeFigureOut">
              <a:rPr lang="en-GB" smtClean="0"/>
              <a:t>14/08/2020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A000FA-4FC7-4EBF-A208-DAF15E2EC38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1247544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074334"/>
            <a:ext cx="4754880" cy="640080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1900" b="0">
                <a:solidFill>
                  <a:schemeClr val="tx2"/>
                </a:solidFill>
                <a:latin typeface="+mn-lt"/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55898"/>
            <a:ext cx="4754880" cy="3200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73368" y="2074334"/>
            <a:ext cx="4754880" cy="640080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1900" b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73368" y="2756581"/>
            <a:ext cx="4754880" cy="3200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3702CE-2D59-4733-8A37-DC8462E224AD}" type="datetimeFigureOut">
              <a:rPr lang="en-GB" smtClean="0"/>
              <a:t>14/08/2020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A000FA-4FC7-4EBF-A208-DAF15E2EC38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7584573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3702CE-2D59-4733-8A37-DC8462E224AD}" type="datetimeFigureOut">
              <a:rPr lang="en-GB" smtClean="0"/>
              <a:t>14/08/2020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A000FA-4FC7-4EBF-A208-DAF15E2EC38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029557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3702CE-2D59-4733-8A37-DC8462E224AD}" type="datetimeFigureOut">
              <a:rPr lang="en-GB" smtClean="0"/>
              <a:t>14/08/2020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A000FA-4FC7-4EBF-A208-DAF15E2EC38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0065954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245529" y="237744"/>
            <a:ext cx="8531352" cy="6382512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9020386" y="237744"/>
            <a:ext cx="2926080" cy="638251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96400" y="607392"/>
            <a:ext cx="2430780" cy="164592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800" b="0" kern="1200" cap="none" spc="0" baseline="0" dirty="0">
                <a:solidFill>
                  <a:srgbClr val="FFFFFF"/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609600"/>
            <a:ext cx="7772400" cy="53340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296400" y="2286000"/>
            <a:ext cx="2430780" cy="3505200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800"/>
              </a:spcBef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3702CE-2D59-4733-8A37-DC8462E224AD}" type="datetimeFigureOut">
              <a:rPr lang="en-GB" smtClean="0"/>
              <a:t>14/08/2020</a:t>
            </a:fld>
            <a:endParaRPr lang="en-GB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algn="r">
              <a:defRPr/>
            </a:lvl1pPr>
          </a:lstStyle>
          <a:p>
            <a:endParaRPr lang="en-GB" dirty="0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>
          <a:xfrm>
            <a:off x="10393677" y="6223002"/>
            <a:ext cx="1463040" cy="274320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15A000FA-4FC7-4EBF-A208-DAF15E2EC38B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12" name="Rectangle 11"/>
          <p:cNvSpPr/>
          <p:nvPr/>
        </p:nvSpPr>
        <p:spPr>
          <a:xfrm>
            <a:off x="9157546" y="374904"/>
            <a:ext cx="2651760" cy="6108192"/>
          </a:xfrm>
          <a:prstGeom prst="rect">
            <a:avLst/>
          </a:prstGeom>
          <a:noFill/>
          <a:ln w="63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3690777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/>
        </p:nvSpPr>
        <p:spPr>
          <a:xfrm>
            <a:off x="9020386" y="237744"/>
            <a:ext cx="2926080" cy="638251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96400" y="603504"/>
            <a:ext cx="2432304" cy="1645920"/>
          </a:xfrm>
        </p:spPr>
        <p:txBody>
          <a:bodyPr anchor="b">
            <a:noAutofit/>
          </a:bodyPr>
          <a:lstStyle>
            <a:lvl1pPr algn="l">
              <a:defRPr sz="2800" b="0">
                <a:solidFill>
                  <a:srgbClr val="FFFFFF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28599" y="237744"/>
            <a:ext cx="8531352" cy="6382512"/>
          </a:xfr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296400" y="2286000"/>
            <a:ext cx="2432304" cy="3502152"/>
          </a:xfrm>
        </p:spPr>
        <p:txBody>
          <a:bodyPr>
            <a:normAutofit/>
          </a:bodyPr>
          <a:lstStyle>
            <a:lvl1pPr marL="0" indent="0" algn="l">
              <a:lnSpc>
                <a:spcPct val="110000"/>
              </a:lnSpc>
              <a:spcBef>
                <a:spcPts val="800"/>
              </a:spcBef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12700" dist="635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fld id="{913702CE-2D59-4733-8A37-DC8462E224AD}" type="datetimeFigureOut">
              <a:rPr lang="en-GB" smtClean="0"/>
              <a:t>14/08/2020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marL="0" algn="r" defTabSz="914400" rtl="0" eaLnBrk="1" latinLnBrk="0" hangingPunct="1">
              <a:defRPr lang="en-US" sz="1000" kern="1200" dirty="0">
                <a:solidFill>
                  <a:srgbClr val="FFFFFF"/>
                </a:solidFill>
                <a:effectLst>
                  <a:outerShdw blurRad="12700" dist="6350" dir="2700000" algn="tl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396728" y="6227064"/>
            <a:ext cx="1463040" cy="274320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15A000FA-4FC7-4EBF-A208-DAF15E2EC38B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10" name="Rectangle 9"/>
          <p:cNvSpPr/>
          <p:nvPr/>
        </p:nvSpPr>
        <p:spPr>
          <a:xfrm>
            <a:off x="9157546" y="374904"/>
            <a:ext cx="2651760" cy="6108192"/>
          </a:xfrm>
          <a:prstGeom prst="rect">
            <a:avLst/>
          </a:prstGeom>
          <a:noFill/>
          <a:ln w="63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85859482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3702CE-2D59-4733-8A37-DC8462E224AD}" type="datetimeFigureOut">
              <a:rPr lang="en-GB" smtClean="0"/>
              <a:t>14/08/2020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A000FA-4FC7-4EBF-A208-DAF15E2EC38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535246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1600" y="762000"/>
            <a:ext cx="2362200" cy="52578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762000"/>
            <a:ext cx="8077200" cy="52578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3702CE-2D59-4733-8A37-DC8462E224AD}" type="datetimeFigureOut">
              <a:rPr lang="en-GB" smtClean="0"/>
              <a:t>14/08/2020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A000FA-4FC7-4EBF-A208-DAF15E2EC38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21777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2"/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103120"/>
            <a:ext cx="10058400" cy="39319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74320" y="6307672"/>
            <a:ext cx="2743200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913702CE-2D59-4733-8A37-DC8462E224AD}" type="datetimeFigureOut">
              <a:rPr lang="en-GB" smtClean="0"/>
              <a:t>14/08/2020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89960" y="6307672"/>
            <a:ext cx="5212080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469880" y="6307672"/>
            <a:ext cx="1463040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15A000FA-4FC7-4EBF-A208-DAF15E2EC38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0019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01" r:id="rId1"/>
    <p:sldLayoutId id="2147483802" r:id="rId2"/>
    <p:sldLayoutId id="2147483803" r:id="rId3"/>
    <p:sldLayoutId id="2147483804" r:id="rId4"/>
    <p:sldLayoutId id="2147483805" r:id="rId5"/>
    <p:sldLayoutId id="2147483806" r:id="rId6"/>
    <p:sldLayoutId id="2147483807" r:id="rId7"/>
    <p:sldLayoutId id="2147483808" r:id="rId8"/>
    <p:sldLayoutId id="2147483809" r:id="rId9"/>
    <p:sldLayoutId id="2147483810" r:id="rId10"/>
    <p:sldLayoutId id="214748381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US" sz="4800" kern="1200" cap="none" spc="0" baseline="0" dirty="0"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n-ea"/>
          <a:cs typeface="+mn-cs"/>
        </a:defRPr>
      </a:lvl1pPr>
    </p:titleStyle>
    <p:bodyStyle>
      <a:lvl1pPr marL="182880" indent="-182880" algn="l" defTabSz="914400" rtl="0" eaLnBrk="1" latinLnBrk="0" hangingPunct="1">
        <a:lnSpc>
          <a:spcPct val="100000"/>
        </a:lnSpc>
        <a:spcBef>
          <a:spcPts val="900"/>
        </a:spcBef>
        <a:spcAft>
          <a:spcPts val="0"/>
        </a:spcAft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bing.com/" TargetMode="External"/><Relationship Id="rId2" Type="http://schemas.openxmlformats.org/officeDocument/2006/relationships/hyperlink" Target="https://doi.org/10.1057/9780230511552_2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gov.wales/sites/default/statistics-and-research/2019-12/examination-results-September-2018-12/examination-results-September-2018-august-2019-80" TargetMode="External"/><Relationship Id="rId4" Type="http://schemas.openxmlformats.org/officeDocument/2006/relationships/hyperlink" Target="https://bing.com.images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val 9">
            <a:extLst>
              <a:ext uri="{FF2B5EF4-FFF2-40B4-BE49-F238E27FC236}">
                <a16:creationId xmlns:a16="http://schemas.microsoft.com/office/drawing/2014/main" id="{8C823976-71D0-45A9-B69F-5F27FFCDB76E}"/>
              </a:ext>
            </a:extLst>
          </p:cNvPr>
          <p:cNvSpPr/>
          <p:nvPr/>
        </p:nvSpPr>
        <p:spPr>
          <a:xfrm>
            <a:off x="4625170" y="2401980"/>
            <a:ext cx="3390014" cy="1752546"/>
          </a:xfrm>
          <a:prstGeom prst="ellipse">
            <a:avLst/>
          </a:prstGeom>
          <a:ln>
            <a:solidFill>
              <a:schemeClr val="tx1">
                <a:lumMod val="95000"/>
                <a:lumOff val="5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b="1" u="sng" dirty="0">
                <a:solidFill>
                  <a:srgbClr val="002060"/>
                </a:solidFill>
                <a:latin typeface="Arial Black" panose="020B0A04020102020204" pitchFamily="34" charset="0"/>
              </a:rPr>
              <a:t>Pupil Development Grant</a:t>
            </a:r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A01A3F3D-C10A-4113-A123-768E70999050}"/>
              </a:ext>
            </a:extLst>
          </p:cNvPr>
          <p:cNvSpPr/>
          <p:nvPr/>
        </p:nvSpPr>
        <p:spPr>
          <a:xfrm>
            <a:off x="5419334" y="302951"/>
            <a:ext cx="2488019" cy="1956391"/>
          </a:xfrm>
          <a:prstGeom prst="ellipse">
            <a:avLst/>
          </a:prstGeom>
          <a:solidFill>
            <a:srgbClr val="FFFF00"/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b="1" u="sng" dirty="0">
                <a:solidFill>
                  <a:schemeClr val="tx1"/>
                </a:solidFill>
                <a:latin typeface="Arial Black" panose="020B0A04020102020204" pitchFamily="34" charset="0"/>
                <a:cs typeface="Arial" panose="020B0604020202020204" pitchFamily="34" charset="0"/>
              </a:rPr>
              <a:t>Definition</a:t>
            </a:r>
          </a:p>
          <a:p>
            <a:pPr algn="ctr"/>
            <a:r>
              <a:rPr lang="en-GB" sz="1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‘</a:t>
            </a:r>
            <a:r>
              <a:rPr lang="en-GB" sz="1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 support the needs of all children who are/have been in receipt of FSM/LAC’.</a:t>
            </a: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7DDED6F0-828B-459D-A2CB-08BE5F74F296}"/>
              </a:ext>
            </a:extLst>
          </p:cNvPr>
          <p:cNvSpPr/>
          <p:nvPr/>
        </p:nvSpPr>
        <p:spPr>
          <a:xfrm>
            <a:off x="5038004" y="4205130"/>
            <a:ext cx="3848986" cy="2402829"/>
          </a:xfrm>
          <a:prstGeom prst="ellipse">
            <a:avLst/>
          </a:prstGeom>
          <a:solidFill>
            <a:srgbClr val="FFFF00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b="1" u="sng" dirty="0">
                <a:solidFill>
                  <a:schemeClr val="tx1"/>
                </a:solidFill>
                <a:latin typeface="Arial Black" panose="020B0A04020102020204" pitchFamily="34" charset="0"/>
              </a:rPr>
              <a:t>Aim</a:t>
            </a:r>
          </a:p>
          <a:p>
            <a:pPr algn="ctr"/>
            <a:r>
              <a:rPr lang="en-GB" sz="1400" b="1" dirty="0">
                <a:solidFill>
                  <a:schemeClr val="tx1"/>
                </a:solidFill>
                <a:latin typeface="Arial Black" panose="020B0A04020102020204" pitchFamily="34" charset="0"/>
              </a:rPr>
              <a:t>‘to support</a:t>
            </a:r>
            <a:r>
              <a:rPr lang="en-GB" sz="1400" b="1" u="sng" dirty="0">
                <a:solidFill>
                  <a:schemeClr val="tx1"/>
                </a:solidFill>
                <a:latin typeface="Arial Black" panose="020B0A04020102020204" pitchFamily="34" charset="0"/>
              </a:rPr>
              <a:t> ALL</a:t>
            </a:r>
            <a:r>
              <a:rPr lang="en-GB" sz="1400" b="1" dirty="0">
                <a:solidFill>
                  <a:schemeClr val="tx1"/>
                </a:solidFill>
                <a:latin typeface="Arial Black" panose="020B0A04020102020204" pitchFamily="34" charset="0"/>
              </a:rPr>
              <a:t> disadvantaged learners to overcome barriers that prevent those from disadvantaged backgrounds achieving full potential’.</a:t>
            </a:r>
          </a:p>
        </p:txBody>
      </p:sp>
      <p:pic>
        <p:nvPicPr>
          <p:cNvPr id="1026" name="Picture 2" descr="See the source image">
            <a:extLst>
              <a:ext uri="{FF2B5EF4-FFF2-40B4-BE49-F238E27FC236}">
                <a16:creationId xmlns:a16="http://schemas.microsoft.com/office/drawing/2014/main" id="{C563833F-74E6-4E60-B29F-ED36879F4E0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39747" y="98295"/>
            <a:ext cx="2537637" cy="19563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8C740A2A-A57A-40E6-8042-D4468032CA97}"/>
              </a:ext>
            </a:extLst>
          </p:cNvPr>
          <p:cNvSpPr txBox="1"/>
          <p:nvPr/>
        </p:nvSpPr>
        <p:spPr>
          <a:xfrm>
            <a:off x="10816363" y="1606293"/>
            <a:ext cx="1743739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>
                <a:latin typeface="Arial Black" panose="020B0A04020102020204" pitchFamily="34" charset="0"/>
              </a:rPr>
              <a:t>(Watson,20</a:t>
            </a:r>
            <a:r>
              <a:rPr lang="en-GB" sz="1000" b="1" dirty="0">
                <a:latin typeface="Arial Black" panose="020B0A04020102020204" pitchFamily="34" charset="0"/>
              </a:rPr>
              <a:t>17).</a:t>
            </a:r>
          </a:p>
        </p:txBody>
      </p:sp>
      <p:sp>
        <p:nvSpPr>
          <p:cNvPr id="16" name="Rectangle: Rounded Corners 15">
            <a:extLst>
              <a:ext uri="{FF2B5EF4-FFF2-40B4-BE49-F238E27FC236}">
                <a16:creationId xmlns:a16="http://schemas.microsoft.com/office/drawing/2014/main" id="{824B66FD-4434-471C-B0FB-AA7AE829C8ED}"/>
              </a:ext>
            </a:extLst>
          </p:cNvPr>
          <p:cNvSpPr/>
          <p:nvPr/>
        </p:nvSpPr>
        <p:spPr>
          <a:xfrm>
            <a:off x="10108018" y="1886290"/>
            <a:ext cx="2105245" cy="1531088"/>
          </a:xfrm>
          <a:prstGeom prst="round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b="1" dirty="0">
              <a:solidFill>
                <a:srgbClr val="FF0000"/>
              </a:solidFill>
              <a:latin typeface="Arial Black" panose="020B0A04020102020204" pitchFamily="34" charset="0"/>
            </a:endParaRPr>
          </a:p>
          <a:p>
            <a:pPr algn="ctr"/>
            <a:r>
              <a:rPr lang="en-GB" sz="1600" dirty="0">
                <a:solidFill>
                  <a:srgbClr val="FF0000"/>
                </a:solidFill>
                <a:latin typeface="Arial Black" panose="020B0A04020102020204" pitchFamily="34" charset="0"/>
              </a:rPr>
              <a:t>FSM</a:t>
            </a:r>
          </a:p>
          <a:p>
            <a:pPr algn="ctr"/>
            <a:r>
              <a:rPr lang="en-GB" sz="12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Income support</a:t>
            </a:r>
          </a:p>
          <a:p>
            <a:pPr algn="ctr"/>
            <a:r>
              <a:rPr lang="en-GB" sz="12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Job seekers Allowance</a:t>
            </a:r>
          </a:p>
          <a:p>
            <a:pPr algn="ctr"/>
            <a:r>
              <a:rPr lang="en-GB" sz="12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Pension Credit</a:t>
            </a:r>
          </a:p>
          <a:p>
            <a:pPr algn="ctr"/>
            <a:r>
              <a:rPr lang="en-GB" sz="12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Child Tax Credit</a:t>
            </a:r>
          </a:p>
          <a:p>
            <a:pPr algn="ctr"/>
            <a:r>
              <a:rPr lang="en-GB" sz="12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Universal Credit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CA474462-E2CF-4595-9C64-D37455E24A28}"/>
              </a:ext>
            </a:extLst>
          </p:cNvPr>
          <p:cNvSpPr txBox="1"/>
          <p:nvPr/>
        </p:nvSpPr>
        <p:spPr>
          <a:xfrm flipH="1">
            <a:off x="11206713" y="3429000"/>
            <a:ext cx="100655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>
                <a:latin typeface="Arial Black" panose="020B0A04020102020204" pitchFamily="34" charset="0"/>
                <a:cs typeface="Arial" panose="020B0604020202020204" pitchFamily="34" charset="0"/>
              </a:rPr>
              <a:t>(CCC,2020).</a:t>
            </a:r>
          </a:p>
        </p:txBody>
      </p:sp>
      <p:sp>
        <p:nvSpPr>
          <p:cNvPr id="19" name="Callout: Left-Right Arrow 18">
            <a:extLst>
              <a:ext uri="{FF2B5EF4-FFF2-40B4-BE49-F238E27FC236}">
                <a16:creationId xmlns:a16="http://schemas.microsoft.com/office/drawing/2014/main" id="{6E65D08C-92A3-4994-ABD8-6768DE2D66EE}"/>
              </a:ext>
            </a:extLst>
          </p:cNvPr>
          <p:cNvSpPr/>
          <p:nvPr/>
        </p:nvSpPr>
        <p:spPr>
          <a:xfrm>
            <a:off x="8185302" y="2402712"/>
            <a:ext cx="2105245" cy="1701209"/>
          </a:xfrm>
          <a:prstGeom prst="leftRightArrowCallout">
            <a:avLst/>
          </a:prstGeom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b="1" u="sng" dirty="0">
                <a:solidFill>
                  <a:srgbClr val="002060"/>
                </a:solidFill>
                <a:latin typeface="Arial Black" panose="020B0A04020102020204" pitchFamily="34" charset="0"/>
              </a:rPr>
              <a:t>£1,150 </a:t>
            </a:r>
            <a:r>
              <a:rPr lang="en-GB" sz="1400" b="1" dirty="0">
                <a:solidFill>
                  <a:srgbClr val="002060"/>
                </a:solidFill>
                <a:latin typeface="Arial Black" panose="020B0A04020102020204" pitchFamily="34" charset="0"/>
              </a:rPr>
              <a:t>per learner.</a:t>
            </a:r>
          </a:p>
          <a:p>
            <a:pPr algn="ctr"/>
            <a:r>
              <a:rPr lang="en-GB" sz="1400" b="1" u="sng" dirty="0">
                <a:solidFill>
                  <a:srgbClr val="002060"/>
                </a:solidFill>
                <a:latin typeface="Arial Black" panose="020B0A04020102020204" pitchFamily="34" charset="0"/>
              </a:rPr>
              <a:t>£700</a:t>
            </a:r>
          </a:p>
          <a:p>
            <a:pPr algn="ctr"/>
            <a:r>
              <a:rPr lang="en-GB" sz="1400" b="1" dirty="0">
                <a:solidFill>
                  <a:srgbClr val="002060"/>
                </a:solidFill>
                <a:latin typeface="Arial Black" panose="020B0A04020102020204" pitchFamily="34" charset="0"/>
              </a:rPr>
              <a:t>Early Years.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DC81379C-1090-4AE0-AE31-8CB38CE0B683}"/>
              </a:ext>
            </a:extLst>
          </p:cNvPr>
          <p:cNvSpPr txBox="1"/>
          <p:nvPr/>
        </p:nvSpPr>
        <p:spPr>
          <a:xfrm>
            <a:off x="6803708" y="2007656"/>
            <a:ext cx="1471979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b="1" dirty="0">
                <a:latin typeface="Arial" panose="020B0604020202020204" pitchFamily="34" charset="0"/>
                <a:cs typeface="Arial" panose="020B0604020202020204" pitchFamily="34" charset="0"/>
              </a:rPr>
              <a:t>(Williams,2018).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FACB5B03-5114-4BD9-9E17-D0B2684DB272}"/>
              </a:ext>
            </a:extLst>
          </p:cNvPr>
          <p:cNvSpPr txBox="1"/>
          <p:nvPr/>
        </p:nvSpPr>
        <p:spPr>
          <a:xfrm rot="10800000" flipV="1">
            <a:off x="5159462" y="6253564"/>
            <a:ext cx="2681358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b="1" dirty="0">
                <a:latin typeface="Arial" panose="020B0604020202020204" pitchFamily="34" charset="0"/>
                <a:cs typeface="Arial" panose="020B0604020202020204" pitchFamily="34" charset="0"/>
              </a:rPr>
              <a:t>(Williams,2018).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F881B2E7-97AA-4591-AE2B-391C473136E7}"/>
              </a:ext>
            </a:extLst>
          </p:cNvPr>
          <p:cNvSpPr txBox="1"/>
          <p:nvPr/>
        </p:nvSpPr>
        <p:spPr>
          <a:xfrm>
            <a:off x="9017623" y="3996951"/>
            <a:ext cx="1903229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b="1" dirty="0">
                <a:latin typeface="Arial" panose="020B0604020202020204" pitchFamily="34" charset="0"/>
                <a:cs typeface="Arial" panose="020B0604020202020204" pitchFamily="34" charset="0"/>
              </a:rPr>
              <a:t>(Conway,2019).</a:t>
            </a:r>
          </a:p>
        </p:txBody>
      </p:sp>
      <p:sp>
        <p:nvSpPr>
          <p:cNvPr id="27" name="Arrow: Down 26">
            <a:extLst>
              <a:ext uri="{FF2B5EF4-FFF2-40B4-BE49-F238E27FC236}">
                <a16:creationId xmlns:a16="http://schemas.microsoft.com/office/drawing/2014/main" id="{B3588595-F448-4B9D-9562-ACC340C9F164}"/>
              </a:ext>
            </a:extLst>
          </p:cNvPr>
          <p:cNvSpPr/>
          <p:nvPr/>
        </p:nvSpPr>
        <p:spPr>
          <a:xfrm rot="19374522" flipH="1">
            <a:off x="9688554" y="4215323"/>
            <a:ext cx="322777" cy="861366"/>
          </a:xfrm>
          <a:prstGeom prst="down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8" name="Speech Bubble: Oval 27">
            <a:extLst>
              <a:ext uri="{FF2B5EF4-FFF2-40B4-BE49-F238E27FC236}">
                <a16:creationId xmlns:a16="http://schemas.microsoft.com/office/drawing/2014/main" id="{2F4DC821-9280-4FF2-BDE1-FE8D2DAE3056}"/>
              </a:ext>
            </a:extLst>
          </p:cNvPr>
          <p:cNvSpPr/>
          <p:nvPr/>
        </p:nvSpPr>
        <p:spPr>
          <a:xfrm>
            <a:off x="9868230" y="4923068"/>
            <a:ext cx="2105245" cy="1435812"/>
          </a:xfrm>
          <a:prstGeom prst="wedgeEllipseCallout">
            <a:avLst>
              <a:gd name="adj1" fmla="val -22007"/>
              <a:gd name="adj2" fmla="val 72827"/>
            </a:avLst>
          </a:prstGeom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b="1" u="sng" dirty="0">
                <a:solidFill>
                  <a:schemeClr val="tx1"/>
                </a:solidFill>
                <a:latin typeface="Arial Black" panose="020B0A04020102020204" pitchFamily="34" charset="0"/>
              </a:rPr>
              <a:t>Tracking.</a:t>
            </a:r>
          </a:p>
          <a:p>
            <a:pPr algn="ctr"/>
            <a:r>
              <a:rPr lang="en-GB" sz="1200" dirty="0">
                <a:solidFill>
                  <a:schemeClr val="tx1"/>
                </a:solidFill>
                <a:latin typeface="Arial Black" panose="020B0A04020102020204" pitchFamily="34" charset="0"/>
              </a:rPr>
              <a:t>Monitor Spending.</a:t>
            </a:r>
          </a:p>
          <a:p>
            <a:pPr algn="ctr"/>
            <a:r>
              <a:rPr lang="en-GB" sz="1200" dirty="0">
                <a:solidFill>
                  <a:schemeClr val="tx1"/>
                </a:solidFill>
                <a:latin typeface="Arial Black" panose="020B0A04020102020204" pitchFamily="34" charset="0"/>
              </a:rPr>
              <a:t>Value for money.</a:t>
            </a:r>
          </a:p>
          <a:p>
            <a:pPr algn="ctr"/>
            <a:r>
              <a:rPr lang="en-GB" sz="1200" dirty="0">
                <a:solidFill>
                  <a:schemeClr val="tx1"/>
                </a:solidFill>
                <a:latin typeface="Arial Black" panose="020B0A04020102020204" pitchFamily="34" charset="0"/>
              </a:rPr>
              <a:t>Effectiveness</a:t>
            </a:r>
          </a:p>
        </p:txBody>
      </p:sp>
      <p:sp>
        <p:nvSpPr>
          <p:cNvPr id="29" name="Arrow: Down 28">
            <a:extLst>
              <a:ext uri="{FF2B5EF4-FFF2-40B4-BE49-F238E27FC236}">
                <a16:creationId xmlns:a16="http://schemas.microsoft.com/office/drawing/2014/main" id="{7211E8A2-F363-465D-940A-397CA6E6FBBC}"/>
              </a:ext>
            </a:extLst>
          </p:cNvPr>
          <p:cNvSpPr/>
          <p:nvPr/>
        </p:nvSpPr>
        <p:spPr>
          <a:xfrm>
            <a:off x="11059869" y="3787333"/>
            <a:ext cx="333629" cy="881754"/>
          </a:xfrm>
          <a:prstGeom prst="down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EFB709B6-7C7E-464C-8F14-48C8C90723BD}"/>
              </a:ext>
            </a:extLst>
          </p:cNvPr>
          <p:cNvSpPr txBox="1"/>
          <p:nvPr/>
        </p:nvSpPr>
        <p:spPr>
          <a:xfrm>
            <a:off x="10866474" y="6226276"/>
            <a:ext cx="1233375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b="1" dirty="0">
                <a:latin typeface="Arial" panose="020B0604020202020204" pitchFamily="34" charset="0"/>
                <a:cs typeface="Arial" panose="020B0604020202020204" pitchFamily="34" charset="0"/>
              </a:rPr>
              <a:t>(Williams,2018).</a:t>
            </a:r>
          </a:p>
        </p:txBody>
      </p:sp>
      <p:sp>
        <p:nvSpPr>
          <p:cNvPr id="36" name="Oval 35">
            <a:extLst>
              <a:ext uri="{FF2B5EF4-FFF2-40B4-BE49-F238E27FC236}">
                <a16:creationId xmlns:a16="http://schemas.microsoft.com/office/drawing/2014/main" id="{8E324C1D-B3AE-4D56-A181-369DACF7A9DB}"/>
              </a:ext>
            </a:extLst>
          </p:cNvPr>
          <p:cNvSpPr/>
          <p:nvPr/>
        </p:nvSpPr>
        <p:spPr>
          <a:xfrm>
            <a:off x="47755" y="2715704"/>
            <a:ext cx="2801078" cy="2373228"/>
          </a:xfrm>
          <a:prstGeom prst="ellipse">
            <a:avLst/>
          </a:prstGeom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400" b="1" u="sng" dirty="0">
              <a:solidFill>
                <a:schemeClr val="tx1"/>
              </a:solidFill>
              <a:latin typeface="Arial Black" panose="020B0A04020102020204" pitchFamily="34" charset="0"/>
            </a:endParaRPr>
          </a:p>
          <a:p>
            <a:pPr algn="ctr"/>
            <a:r>
              <a:rPr lang="en-GB" sz="1400" b="1" u="sng" dirty="0">
                <a:solidFill>
                  <a:schemeClr val="tx1"/>
                </a:solidFill>
                <a:latin typeface="Arial Black" panose="020B0A04020102020204" pitchFamily="34" charset="0"/>
              </a:rPr>
              <a:t>School A.</a:t>
            </a:r>
          </a:p>
          <a:p>
            <a:pPr algn="ctr"/>
            <a:r>
              <a:rPr lang="en-GB" sz="1400" b="1" u="sng" dirty="0">
                <a:solidFill>
                  <a:schemeClr val="tx1"/>
                </a:solidFill>
                <a:latin typeface="Arial Black" panose="020B0A04020102020204" pitchFamily="34" charset="0"/>
              </a:rPr>
              <a:t>Gofal (Care)</a:t>
            </a:r>
          </a:p>
          <a:p>
            <a:pPr algn="ctr"/>
            <a:r>
              <a:rPr lang="en-GB" sz="1400" b="1" dirty="0">
                <a:solidFill>
                  <a:srgbClr val="FF0000"/>
                </a:solidFill>
                <a:latin typeface="Arial Black" panose="020B0A04020102020204" pitchFamily="34" charset="0"/>
              </a:rPr>
              <a:t>Well being hub for all pupils.</a:t>
            </a:r>
          </a:p>
          <a:p>
            <a:pPr algn="ctr"/>
            <a:r>
              <a:rPr lang="en-GB" sz="1400" b="1" dirty="0">
                <a:solidFill>
                  <a:srgbClr val="FF0000"/>
                </a:solidFill>
                <a:latin typeface="Arial Black" panose="020B0A04020102020204" pitchFamily="34" charset="0"/>
              </a:rPr>
              <a:t>First Aid.</a:t>
            </a:r>
          </a:p>
          <a:p>
            <a:pPr algn="ctr"/>
            <a:r>
              <a:rPr lang="en-GB" sz="1400" b="1" dirty="0">
                <a:solidFill>
                  <a:srgbClr val="FF0000"/>
                </a:solidFill>
                <a:latin typeface="Arial Black" panose="020B0A04020102020204" pitchFamily="34" charset="0"/>
              </a:rPr>
              <a:t>Pastoral Support.</a:t>
            </a:r>
          </a:p>
          <a:p>
            <a:pPr algn="ctr"/>
            <a:r>
              <a:rPr lang="en-GB" sz="1400" b="1" dirty="0">
                <a:solidFill>
                  <a:srgbClr val="FF0000"/>
                </a:solidFill>
                <a:latin typeface="Arial Black" panose="020B0A04020102020204" pitchFamily="34" charset="0"/>
              </a:rPr>
              <a:t>Counselling.</a:t>
            </a:r>
          </a:p>
          <a:p>
            <a:pPr algn="ctr"/>
            <a:r>
              <a:rPr lang="en-GB" sz="1400" b="1" dirty="0">
                <a:solidFill>
                  <a:srgbClr val="FF0000"/>
                </a:solidFill>
                <a:latin typeface="Arial Black" panose="020B0A04020102020204" pitchFamily="34" charset="0"/>
              </a:rPr>
              <a:t>Behaviour Support Officer.</a:t>
            </a:r>
          </a:p>
          <a:p>
            <a:pPr algn="ctr"/>
            <a:r>
              <a:rPr lang="en-GB" sz="1400" b="1" dirty="0">
                <a:solidFill>
                  <a:srgbClr val="FF0000"/>
                </a:solidFill>
                <a:latin typeface="Arial Black" panose="020B0A04020102020204" pitchFamily="34" charset="0"/>
              </a:rPr>
              <a:t>ELSA.</a:t>
            </a: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EDAD2715-9E89-4AE6-BB88-7F6CE4BE3F66}"/>
              </a:ext>
            </a:extLst>
          </p:cNvPr>
          <p:cNvSpPr txBox="1"/>
          <p:nvPr/>
        </p:nvSpPr>
        <p:spPr>
          <a:xfrm rot="10800000" flipH="1" flipV="1">
            <a:off x="2420763" y="3451728"/>
            <a:ext cx="176718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b="1" dirty="0">
                <a:latin typeface="Arial" panose="020B0604020202020204" pitchFamily="34" charset="0"/>
                <a:cs typeface="Arial" panose="020B0604020202020204" pitchFamily="34" charset="0"/>
              </a:rPr>
              <a:t>(Welsh to English Dictionary,2000).</a:t>
            </a: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A8446707-EB22-4875-ADC3-EB97B43428E6}"/>
              </a:ext>
            </a:extLst>
          </p:cNvPr>
          <p:cNvSpPr txBox="1"/>
          <p:nvPr/>
        </p:nvSpPr>
        <p:spPr>
          <a:xfrm>
            <a:off x="47000" y="4989949"/>
            <a:ext cx="321429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b="1" dirty="0">
                <a:latin typeface="Arial" panose="020B0604020202020204" pitchFamily="34" charset="0"/>
                <a:cs typeface="Arial" panose="020B0604020202020204" pitchFamily="34" charset="0"/>
              </a:rPr>
              <a:t>(School A,2019).</a:t>
            </a:r>
          </a:p>
        </p:txBody>
      </p:sp>
      <p:sp>
        <p:nvSpPr>
          <p:cNvPr id="41" name="Arrow: Left 40">
            <a:extLst>
              <a:ext uri="{FF2B5EF4-FFF2-40B4-BE49-F238E27FC236}">
                <a16:creationId xmlns:a16="http://schemas.microsoft.com/office/drawing/2014/main" id="{894E2822-9BBB-431B-B25E-A240B8AD63C6}"/>
              </a:ext>
            </a:extLst>
          </p:cNvPr>
          <p:cNvSpPr/>
          <p:nvPr/>
        </p:nvSpPr>
        <p:spPr>
          <a:xfrm rot="1114310" flipV="1">
            <a:off x="9071817" y="5532102"/>
            <a:ext cx="842312" cy="329444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pic>
        <p:nvPicPr>
          <p:cNvPr id="1028" name="Picture 4" descr="See the source image">
            <a:extLst>
              <a:ext uri="{FF2B5EF4-FFF2-40B4-BE49-F238E27FC236}">
                <a16:creationId xmlns:a16="http://schemas.microsoft.com/office/drawing/2014/main" id="{2936EB0F-C2CB-4EA1-8E91-D412A51FBA6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5167" y="230773"/>
            <a:ext cx="2805168" cy="20226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3" name="TextBox 42">
            <a:extLst>
              <a:ext uri="{FF2B5EF4-FFF2-40B4-BE49-F238E27FC236}">
                <a16:creationId xmlns:a16="http://schemas.microsoft.com/office/drawing/2014/main" id="{0DD3E45D-6EF1-45C2-9658-EB5AEDE8F82C}"/>
              </a:ext>
            </a:extLst>
          </p:cNvPr>
          <p:cNvSpPr txBox="1"/>
          <p:nvPr/>
        </p:nvSpPr>
        <p:spPr>
          <a:xfrm>
            <a:off x="134363" y="2272703"/>
            <a:ext cx="285597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b="1" dirty="0">
                <a:latin typeface="Arial" panose="020B0604020202020204" pitchFamily="34" charset="0"/>
                <a:cs typeface="Arial" panose="020B0604020202020204" pitchFamily="34" charset="0"/>
              </a:rPr>
              <a:t>(Under the radar. Deprivation in Wales 2019).</a:t>
            </a:r>
          </a:p>
        </p:txBody>
      </p:sp>
      <p:sp>
        <p:nvSpPr>
          <p:cNvPr id="46" name="TextBox 45">
            <a:extLst>
              <a:ext uri="{FF2B5EF4-FFF2-40B4-BE49-F238E27FC236}">
                <a16:creationId xmlns:a16="http://schemas.microsoft.com/office/drawing/2014/main" id="{8A42F7D2-A82A-424E-9565-961520A02881}"/>
              </a:ext>
            </a:extLst>
          </p:cNvPr>
          <p:cNvSpPr txBox="1"/>
          <p:nvPr/>
        </p:nvSpPr>
        <p:spPr>
          <a:xfrm flipH="1">
            <a:off x="2500143" y="3218723"/>
            <a:ext cx="1247355" cy="307777"/>
          </a:xfrm>
          <a:prstGeom prst="rect">
            <a:avLst/>
          </a:prstGeom>
          <a:solidFill>
            <a:srgbClr val="FFFF00"/>
          </a:solidFill>
          <a:ln>
            <a:solidFill>
              <a:schemeClr val="tx2"/>
            </a:solidFill>
          </a:ln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Arial Black" panose="020B0A04020102020204" pitchFamily="34" charset="0"/>
              </a:rPr>
              <a:t>15% FSM</a:t>
            </a:r>
          </a:p>
        </p:txBody>
      </p:sp>
      <p:sp>
        <p:nvSpPr>
          <p:cNvPr id="47" name="TextBox 46">
            <a:extLst>
              <a:ext uri="{FF2B5EF4-FFF2-40B4-BE49-F238E27FC236}">
                <a16:creationId xmlns:a16="http://schemas.microsoft.com/office/drawing/2014/main" id="{59A9141B-DDB4-4325-8549-E905A0649F8C}"/>
              </a:ext>
            </a:extLst>
          </p:cNvPr>
          <p:cNvSpPr txBox="1"/>
          <p:nvPr/>
        </p:nvSpPr>
        <p:spPr>
          <a:xfrm>
            <a:off x="1967600" y="3007095"/>
            <a:ext cx="2302162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b="1" dirty="0">
                <a:latin typeface="Arial" panose="020B0604020202020204" pitchFamily="34" charset="0"/>
                <a:cs typeface="Arial" panose="020B0604020202020204" pitchFamily="34" charset="0"/>
              </a:rPr>
              <a:t>(statswales.gov.wales2020).</a:t>
            </a:r>
          </a:p>
        </p:txBody>
      </p:sp>
      <p:sp>
        <p:nvSpPr>
          <p:cNvPr id="49" name="Oval 48">
            <a:extLst>
              <a:ext uri="{FF2B5EF4-FFF2-40B4-BE49-F238E27FC236}">
                <a16:creationId xmlns:a16="http://schemas.microsoft.com/office/drawing/2014/main" id="{2129FE80-EE80-425C-A2D2-36CDC9F84123}"/>
              </a:ext>
            </a:extLst>
          </p:cNvPr>
          <p:cNvSpPr/>
          <p:nvPr/>
        </p:nvSpPr>
        <p:spPr>
          <a:xfrm>
            <a:off x="1320795" y="5086883"/>
            <a:ext cx="3304375" cy="1738762"/>
          </a:xfrm>
          <a:prstGeom prst="ellipse">
            <a:avLst/>
          </a:prstGeom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b="1" u="sng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School B.</a:t>
            </a:r>
          </a:p>
          <a:p>
            <a:pPr algn="ctr"/>
            <a:r>
              <a:rPr lang="en-GB" sz="12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Identify+ target pupils.</a:t>
            </a:r>
          </a:p>
          <a:p>
            <a:pPr algn="ctr"/>
            <a:r>
              <a:rPr lang="en-GB" sz="12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Support strategies.</a:t>
            </a:r>
          </a:p>
          <a:p>
            <a:pPr algn="ctr"/>
            <a:r>
              <a:rPr lang="en-GB" sz="12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Personalised learning.</a:t>
            </a:r>
          </a:p>
          <a:p>
            <a:pPr algn="ctr"/>
            <a:r>
              <a:rPr lang="en-GB" sz="12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Emotional and behavioural hub.</a:t>
            </a:r>
          </a:p>
          <a:p>
            <a:pPr algn="ctr"/>
            <a:r>
              <a:rPr lang="en-GB" sz="12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Attendance tracking officer.</a:t>
            </a:r>
          </a:p>
          <a:p>
            <a:pPr algn="ctr"/>
            <a:r>
              <a:rPr lang="en-GB" sz="12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Learning coach.</a:t>
            </a:r>
          </a:p>
          <a:p>
            <a:pPr algn="ctr"/>
            <a:r>
              <a:rPr lang="en-GB" sz="12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Catch up sessions.</a:t>
            </a:r>
          </a:p>
        </p:txBody>
      </p:sp>
      <p:sp>
        <p:nvSpPr>
          <p:cNvPr id="50" name="Arrow: Left 49">
            <a:extLst>
              <a:ext uri="{FF2B5EF4-FFF2-40B4-BE49-F238E27FC236}">
                <a16:creationId xmlns:a16="http://schemas.microsoft.com/office/drawing/2014/main" id="{85E9A830-231D-427F-B420-0B7214E45545}"/>
              </a:ext>
            </a:extLst>
          </p:cNvPr>
          <p:cNvSpPr/>
          <p:nvPr/>
        </p:nvSpPr>
        <p:spPr>
          <a:xfrm>
            <a:off x="2961961" y="4349935"/>
            <a:ext cx="1767181" cy="585634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52" name="TextBox 51">
            <a:extLst>
              <a:ext uri="{FF2B5EF4-FFF2-40B4-BE49-F238E27FC236}">
                <a16:creationId xmlns:a16="http://schemas.microsoft.com/office/drawing/2014/main" id="{BD4274C0-9592-4A4D-8C68-0490CDC78AE8}"/>
              </a:ext>
            </a:extLst>
          </p:cNvPr>
          <p:cNvSpPr txBox="1"/>
          <p:nvPr/>
        </p:nvSpPr>
        <p:spPr>
          <a:xfrm>
            <a:off x="3787050" y="5231111"/>
            <a:ext cx="1018397" cy="307777"/>
          </a:xfrm>
          <a:prstGeom prst="rect">
            <a:avLst/>
          </a:prstGeom>
          <a:solidFill>
            <a:srgbClr val="FFFF00"/>
          </a:solidFill>
          <a:ln>
            <a:solidFill>
              <a:schemeClr val="tx2"/>
            </a:solidFill>
          </a:ln>
        </p:spPr>
        <p:txBody>
          <a:bodyPr wrap="square" rtlCol="0">
            <a:spAutoFit/>
          </a:bodyPr>
          <a:lstStyle/>
          <a:p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18% FSM</a:t>
            </a:r>
          </a:p>
        </p:txBody>
      </p:sp>
      <p:sp>
        <p:nvSpPr>
          <p:cNvPr id="57" name="TextBox 56">
            <a:extLst>
              <a:ext uri="{FF2B5EF4-FFF2-40B4-BE49-F238E27FC236}">
                <a16:creationId xmlns:a16="http://schemas.microsoft.com/office/drawing/2014/main" id="{DAF94BCC-ABAC-4557-9C01-6C29546C7802}"/>
              </a:ext>
            </a:extLst>
          </p:cNvPr>
          <p:cNvSpPr txBox="1"/>
          <p:nvPr/>
        </p:nvSpPr>
        <p:spPr>
          <a:xfrm>
            <a:off x="2845042" y="4943948"/>
            <a:ext cx="2279836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b="1" dirty="0">
                <a:latin typeface="Arial" panose="020B0604020202020204" pitchFamily="34" charset="0"/>
                <a:cs typeface="Arial" panose="020B0604020202020204" pitchFamily="34" charset="0"/>
              </a:rPr>
              <a:t>(statswales.gov.wales2020).</a:t>
            </a:r>
          </a:p>
        </p:txBody>
      </p:sp>
      <p:sp>
        <p:nvSpPr>
          <p:cNvPr id="58" name="TextBox 57">
            <a:extLst>
              <a:ext uri="{FF2B5EF4-FFF2-40B4-BE49-F238E27FC236}">
                <a16:creationId xmlns:a16="http://schemas.microsoft.com/office/drawing/2014/main" id="{097A7383-2C59-4427-B35F-9B12A8A884B1}"/>
              </a:ext>
            </a:extLst>
          </p:cNvPr>
          <p:cNvSpPr txBox="1"/>
          <p:nvPr/>
        </p:nvSpPr>
        <p:spPr>
          <a:xfrm>
            <a:off x="1015465" y="6450631"/>
            <a:ext cx="1482811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b="1" dirty="0">
                <a:latin typeface="Arial" panose="020B0604020202020204" pitchFamily="34" charset="0"/>
                <a:cs typeface="Arial" panose="020B0604020202020204" pitchFamily="34" charset="0"/>
              </a:rPr>
              <a:t>(School B,2019).</a:t>
            </a:r>
          </a:p>
        </p:txBody>
      </p:sp>
      <p:pic>
        <p:nvPicPr>
          <p:cNvPr id="1030" name="Picture 6" descr="See the source image">
            <a:extLst>
              <a:ext uri="{FF2B5EF4-FFF2-40B4-BE49-F238E27FC236}">
                <a16:creationId xmlns:a16="http://schemas.microsoft.com/office/drawing/2014/main" id="{8BAF6BBA-8A82-41DB-95DB-AB100FB1568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18681" y="226961"/>
            <a:ext cx="2512056" cy="20507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0" name="Arrow: Left 59">
            <a:extLst>
              <a:ext uri="{FF2B5EF4-FFF2-40B4-BE49-F238E27FC236}">
                <a16:creationId xmlns:a16="http://schemas.microsoft.com/office/drawing/2014/main" id="{CD18A16F-7FC1-4789-8879-8CFC8CCCAD47}"/>
              </a:ext>
            </a:extLst>
          </p:cNvPr>
          <p:cNvSpPr/>
          <p:nvPr/>
        </p:nvSpPr>
        <p:spPr>
          <a:xfrm rot="12470543">
            <a:off x="2853287" y="2534919"/>
            <a:ext cx="1257236" cy="506371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61" name="TextBox 60">
            <a:extLst>
              <a:ext uri="{FF2B5EF4-FFF2-40B4-BE49-F238E27FC236}">
                <a16:creationId xmlns:a16="http://schemas.microsoft.com/office/drawing/2014/main" id="{4C2620C5-FEDD-464B-BF38-3692D2AC2054}"/>
              </a:ext>
            </a:extLst>
          </p:cNvPr>
          <p:cNvSpPr txBox="1"/>
          <p:nvPr/>
        </p:nvSpPr>
        <p:spPr>
          <a:xfrm flipH="1">
            <a:off x="3328575" y="2232419"/>
            <a:ext cx="230216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b="1" dirty="0">
                <a:latin typeface="Arial" panose="020B0604020202020204" pitchFamily="34" charset="0"/>
                <a:cs typeface="Arial" panose="020B0604020202020204" pitchFamily="34" charset="0"/>
              </a:rPr>
              <a:t>(Maslow’s Hierarchy of Needs. A question of happiness).</a:t>
            </a:r>
          </a:p>
        </p:txBody>
      </p:sp>
    </p:spTree>
    <p:extLst>
      <p:ext uri="{BB962C8B-B14F-4D97-AF65-F5344CB8AC3E}">
        <p14:creationId xmlns:p14="http://schemas.microsoft.com/office/powerpoint/2010/main" val="238681786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79CFB7-C6AC-462C-BA5F-C84594BFD1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>
                <a:latin typeface="Arial Black" panose="020B0A04020102020204" pitchFamily="34" charset="0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85FC9F-9AE5-4695-B807-6AB0E4856AD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Aubrey, K. Riley, A. (2019).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b="1" i="1" dirty="0">
                <a:latin typeface="Arial" panose="020B0604020202020204" pitchFamily="34" charset="0"/>
                <a:cs typeface="Arial" panose="020B0604020202020204" pitchFamily="34" charset="0"/>
              </a:rPr>
              <a:t>Understanding and Using Educational Theories. 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2nd addition. London. Sage.</a:t>
            </a:r>
          </a:p>
          <a:p>
            <a:pPr>
              <a:lnSpc>
                <a:spcPct val="107000"/>
              </a:lnSpc>
              <a:buFont typeface="Wingdings" panose="05000000000000000000" pitchFamily="2" charset="2"/>
              <a:buChar char="Ø"/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 Carmarthenshire Council. (2020).Carmarthenshire County Council Pupil Development Form. Available at Carmarthenshire Council. Education. Accessed on 18/07/2020.</a:t>
            </a:r>
          </a:p>
          <a:p>
            <a:pPr>
              <a:lnSpc>
                <a:spcPct val="107000"/>
              </a:lnSpc>
              <a:buFont typeface="Wingdings" panose="05000000000000000000" pitchFamily="2" charset="2"/>
              <a:buChar char="Ø"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Conway, R. (2019) Letter. Geraint Rees, Managing Director, Education through Regional Working. 12</a:t>
            </a:r>
            <a:r>
              <a:rPr lang="en-GB" sz="1600" b="1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July</a:t>
            </a: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0">
              <a:lnSpc>
                <a:spcPct val="107000"/>
              </a:lnSpc>
              <a:buFont typeface="Wingdings" panose="05000000000000000000" pitchFamily="2" charset="2"/>
              <a:buChar char="Ø"/>
            </a:pPr>
            <a:r>
              <a:rPr lang="en-GB" sz="14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Levitas, R. (2005). </a:t>
            </a:r>
            <a:r>
              <a:rPr lang="en-GB" sz="1400" b="1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Three Discourses of Social Exclusion. In the Inclusive Society? </a:t>
            </a:r>
            <a:r>
              <a:rPr lang="en-GB" sz="14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Palgrave Macmillan. London. Available at: - </a:t>
            </a:r>
            <a:r>
              <a:rPr lang="en-GB" sz="1400" b="1" i="1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2"/>
              </a:rPr>
              <a:t>https://doi.org/10.1057/9780230511552_2</a:t>
            </a:r>
            <a:r>
              <a:rPr lang="en-GB" sz="14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Accessed 0n 12</a:t>
            </a:r>
            <a:r>
              <a:rPr lang="en-GB" sz="1400" b="1" baseline="30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</a:t>
            </a:r>
            <a:r>
              <a:rPr lang="en-GB" sz="14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August 2020.</a:t>
            </a:r>
            <a:r>
              <a:rPr lang="en-GB" sz="1400" b="1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endParaRPr lang="en-GB" sz="1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Maslow’s Hierarchy of Needs. A question of happiness. Available at:- 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www.bing.com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. Accessed on22nd July.2020.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4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School A (2019) </a:t>
            </a:r>
            <a:r>
              <a:rPr lang="en-GB" sz="1400" b="1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Pupil Deprivation Grant Allocation 2019 -2020.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4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School B (2019). </a:t>
            </a:r>
            <a:r>
              <a:rPr lang="en-GB" sz="1400" b="1" i="1" dirty="0">
                <a:solidFill>
                  <a:srgbClr val="00000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Pupil Development Grant.</a:t>
            </a:r>
            <a:endParaRPr lang="en-GB" sz="1400" b="1" dirty="0">
              <a:solidFill>
                <a:srgbClr val="000000"/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en-GB" sz="1400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Under the radar. Deprivation in Wales. Available at:- </a:t>
            </a:r>
            <a:r>
              <a:rPr lang="en-GB" sz="1400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https://bing.com.images</a:t>
            </a:r>
            <a:r>
              <a:rPr lang="en-GB" sz="1400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Accessed on 21</a:t>
            </a:r>
            <a:r>
              <a:rPr lang="en-GB" sz="1400" b="1" baseline="30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</a:t>
            </a:r>
            <a:r>
              <a:rPr lang="en-GB" sz="1400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July.2020.</a:t>
            </a:r>
            <a:endParaRPr lang="en-GB" sz="1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Watson, C.(2017) ‘Once again Jeremy Corbyn has missed the point of free school meals’, </a:t>
            </a:r>
            <a:r>
              <a:rPr lang="en-GB" sz="1400" b="1" i="1" dirty="0">
                <a:latin typeface="Arial" panose="020B0604020202020204" pitchFamily="34" charset="0"/>
                <a:cs typeface="Arial" panose="020B0604020202020204" pitchFamily="34" charset="0"/>
              </a:rPr>
              <a:t>The Telegraph,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7</a:t>
            </a:r>
            <a:r>
              <a:rPr lang="en-GB" sz="1400" b="1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 April 2017.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400" b="1" i="1" dirty="0">
                <a:latin typeface="Arial" panose="020B0604020202020204" pitchFamily="34" charset="0"/>
                <a:cs typeface="Arial" panose="020B0604020202020204" pitchFamily="34" charset="0"/>
              </a:rPr>
              <a:t>Welsh to English Dictionary 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(2000) Scotland. Geddes and Grosset.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 Welsh Government. Provision of Meals and Milk. Available at:- https://statswales.gov.wales/catalogue/education-and-skills/schools-and-teachers/schools-census.  Accessed on 21</a:t>
            </a:r>
            <a:r>
              <a:rPr lang="en-GB" sz="1400" b="1" baseline="30000" dirty="0">
                <a:latin typeface="Arial" panose="020B0604020202020204" pitchFamily="34" charset="0"/>
                <a:cs typeface="Arial" panose="020B0604020202020204" pitchFamily="34" charset="0"/>
              </a:rPr>
              <a:t>st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 July.2020.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 Welsh Government. (2018). Pupil Deprivation Grant to Support the Educational Attainment of Looked After Children. Frequently asked questions. Available at:- https://gov.wales/sites/files/pulications/2018-11/pupil-deprivation-grant-to-support-the-educational-attainment-of-looked-after-children-frequently-asked-questions.  Accessed on 4</a:t>
            </a:r>
            <a:r>
              <a:rPr lang="en-GB" sz="1400" b="1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 July.2020.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Welsh Government (2019). </a:t>
            </a:r>
            <a:r>
              <a:rPr lang="en-GB" sz="1400" b="1" i="1" dirty="0">
                <a:latin typeface="Arial" panose="020B0604020202020204" pitchFamily="34" charset="0"/>
                <a:cs typeface="Arial" panose="020B0604020202020204" pitchFamily="34" charset="0"/>
              </a:rPr>
              <a:t>Statistical First Release. Examination Results in Schools in Wales 2018/2019. 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Available at:- 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https://gov.wales/sites/default/statistics-and-research/2019-12/examination-results-September-2018-12/examination-results-September-2018-august-2019-80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. Accessed on 14</a:t>
            </a:r>
            <a:r>
              <a:rPr lang="en-GB" sz="1400" b="1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 August.2020.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Williams, K. (2018) Letter. School A. March 2018.</a:t>
            </a:r>
            <a:r>
              <a:rPr lang="en-GB" sz="1400" b="1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sz="1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Ø"/>
            </a:pPr>
            <a:endParaRPr lang="en-GB" sz="1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5203554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avon">
  <a:themeElements>
    <a:clrScheme name="Savon">
      <a:dk1>
        <a:sysClr val="windowText" lastClr="000000"/>
      </a:dk1>
      <a:lt1>
        <a:sysClr val="window" lastClr="FFFFFF"/>
      </a:lt1>
      <a:dk2>
        <a:srgbClr val="1485A4"/>
      </a:dk2>
      <a:lt2>
        <a:srgbClr val="E3DED1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F49100"/>
      </a:hlink>
      <a:folHlink>
        <a:srgbClr val="739D9B"/>
      </a:folHlink>
    </a:clrScheme>
    <a:fontScheme name="Savon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avo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5000"/>
                <a:lumMod val="105000"/>
              </a:schemeClr>
            </a:gs>
            <a:gs pos="100000">
              <a:schemeClr val="phClr">
                <a:tint val="65000"/>
                <a:satMod val="100000"/>
                <a:lumMod val="10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0000"/>
                <a:lumMod val="100000"/>
              </a:schemeClr>
            </a:gs>
            <a:gs pos="50000">
              <a:schemeClr val="phClr">
                <a:shade val="99000"/>
                <a:satMod val="105000"/>
                <a:lumMod val="100000"/>
              </a:schemeClr>
            </a:gs>
            <a:gs pos="100000">
              <a:schemeClr val="phClr">
                <a:shade val="98000"/>
                <a:satMod val="105000"/>
                <a:lumMod val="10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12700" dir="5400000" algn="ctr" rotWithShape="0">
              <a:srgbClr val="000000">
                <a:alpha val="63000"/>
              </a:srgbClr>
            </a:outerShdw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4200000"/>
            </a:lightRig>
          </a:scene3d>
          <a:sp3d prstMaterial="flat">
            <a:bevelT w="50800" h="63500" prst="ribl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shade val="92000"/>
                <a:satMod val="160000"/>
              </a:schemeClr>
            </a:gs>
            <a:gs pos="77000">
              <a:schemeClr val="phClr">
                <a:tint val="100000"/>
                <a:shade val="73000"/>
                <a:satMod val="155000"/>
              </a:schemeClr>
            </a:gs>
            <a:gs pos="100000">
              <a:schemeClr val="phClr">
                <a:tint val="100000"/>
                <a:shade val="67000"/>
                <a:satMod val="145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2000"/>
                <a:satMod val="115000"/>
              </a:schemeClr>
            </a:duotone>
          </a:blip>
          <a:tile tx="0" ty="0" sx="60000" sy="6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avon" id="{1306E473-ED32-493B-A2D0-240A757EDD34}" vid="{C20BADFE-D095-436F-9677-9264042809F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TM03457510[[fn=Savon]]</Template>
  <TotalTime>31100</TotalTime>
  <Words>600</Words>
  <Application>Microsoft Office PowerPoint</Application>
  <PresentationFormat>Widescreen</PresentationFormat>
  <Paragraphs>66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9" baseType="lpstr">
      <vt:lpstr>Arial</vt:lpstr>
      <vt:lpstr>Arial Black</vt:lpstr>
      <vt:lpstr>Calibri</vt:lpstr>
      <vt:lpstr>Century Gothic</vt:lpstr>
      <vt:lpstr>Garamond</vt:lpstr>
      <vt:lpstr>Wingdings</vt:lpstr>
      <vt:lpstr>Savon</vt:lpstr>
      <vt:lpstr>PowerPoint Presentation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Pupil Development Grant</dc:title>
  <dc:creator>Tanya Pound</dc:creator>
  <cp:lastModifiedBy>Tanya Pound</cp:lastModifiedBy>
  <cp:revision>15</cp:revision>
  <dcterms:created xsi:type="dcterms:W3CDTF">2020-07-07T10:34:40Z</dcterms:created>
  <dcterms:modified xsi:type="dcterms:W3CDTF">2020-08-14T10:26:19Z</dcterms:modified>
</cp:coreProperties>
</file>