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3"/>
  </p:notesMasterIdLst>
  <p:sldIdLst>
    <p:sldId id="256" r:id="rId2"/>
  </p:sldIdLst>
  <p:sldSz cx="22494875" cy="248713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4ADAF82F-580E-483C-9755-259D0322DABB}">
          <p14:sldIdLst>
            <p14:sldId id="256"/>
          </p14:sldIdLst>
        </p14:section>
      </p14:sectionLst>
    </p:ext>
    <p:ext uri="{EFAFB233-063F-42B5-8137-9DF3F51BA10A}">
      <p15:sldGuideLst xmlns:p15="http://schemas.microsoft.com/office/powerpoint/2012/main">
        <p15:guide id="1" orient="horz" pos="7871" userDrawn="1">
          <p15:clr>
            <a:srgbClr val="A4A3A4"/>
          </p15:clr>
        </p15:guide>
        <p15:guide id="2" pos="708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49" d="100"/>
          <a:sy n="49" d="100"/>
        </p:scale>
        <p:origin x="24" y="-4480"/>
      </p:cViewPr>
      <p:guideLst>
        <p:guide orient="horz" pos="7871"/>
        <p:guide pos="708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B225F94A-1D5C-4C77-8C7F-BD7B4B4DF371}" type="datetimeFigureOut">
              <a:rPr lang="en-US" smtClean="0"/>
              <a:t>5/3/2021</a:t>
            </a:fld>
            <a:endParaRPr lang="en-US"/>
          </a:p>
        </p:txBody>
      </p:sp>
      <p:sp>
        <p:nvSpPr>
          <p:cNvPr id="4" name="Slide Image Placeholder 3"/>
          <p:cNvSpPr>
            <a:spLocks noGrp="1" noRot="1" noChangeAspect="1"/>
          </p:cNvSpPr>
          <p:nvPr>
            <p:ph type="sldImg" idx="2"/>
          </p:nvPr>
        </p:nvSpPr>
        <p:spPr>
          <a:xfrm>
            <a:off x="2033588" y="1143000"/>
            <a:ext cx="27908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E5EAF1-E769-4C5D-AA6E-78FDC4465B03}" type="slidenum">
              <a:rPr lang="en-US" smtClean="0"/>
              <a:t>‹#›</a:t>
            </a:fld>
            <a:endParaRPr lang="en-US"/>
          </a:p>
        </p:txBody>
      </p:sp>
    </p:spTree>
    <p:extLst>
      <p:ext uri="{BB962C8B-B14F-4D97-AF65-F5344CB8AC3E}">
        <p14:creationId xmlns:p14="http://schemas.microsoft.com/office/powerpoint/2010/main" val="4126413422"/>
      </p:ext>
    </p:extLst>
  </p:cSld>
  <p:clrMap bg1="lt1" tx1="dk1" bg2="lt2" tx2="dk2" accent1="accent1" accent2="accent2" accent3="accent3" accent4="accent4" accent5="accent5" accent6="accent6" hlink="hlink" folHlink="folHlink"/>
  <p:notesStyle>
    <a:lvl1pPr marL="0" algn="l" defTabSz="776453" rtl="0" eaLnBrk="1" latinLnBrk="0" hangingPunct="1">
      <a:defRPr sz="1019" kern="1200">
        <a:solidFill>
          <a:schemeClr val="tx1"/>
        </a:solidFill>
        <a:latin typeface="+mn-lt"/>
        <a:ea typeface="+mn-ea"/>
        <a:cs typeface="+mn-cs"/>
      </a:defRPr>
    </a:lvl1pPr>
    <a:lvl2pPr marL="388227" algn="l" defTabSz="776453" rtl="0" eaLnBrk="1" latinLnBrk="0" hangingPunct="1">
      <a:defRPr sz="1019" kern="1200">
        <a:solidFill>
          <a:schemeClr val="tx1"/>
        </a:solidFill>
        <a:latin typeface="+mn-lt"/>
        <a:ea typeface="+mn-ea"/>
        <a:cs typeface="+mn-cs"/>
      </a:defRPr>
    </a:lvl2pPr>
    <a:lvl3pPr marL="776453" algn="l" defTabSz="776453" rtl="0" eaLnBrk="1" latinLnBrk="0" hangingPunct="1">
      <a:defRPr sz="1019" kern="1200">
        <a:solidFill>
          <a:schemeClr val="tx1"/>
        </a:solidFill>
        <a:latin typeface="+mn-lt"/>
        <a:ea typeface="+mn-ea"/>
        <a:cs typeface="+mn-cs"/>
      </a:defRPr>
    </a:lvl3pPr>
    <a:lvl4pPr marL="1164680" algn="l" defTabSz="776453" rtl="0" eaLnBrk="1" latinLnBrk="0" hangingPunct="1">
      <a:defRPr sz="1019" kern="1200">
        <a:solidFill>
          <a:schemeClr val="tx1"/>
        </a:solidFill>
        <a:latin typeface="+mn-lt"/>
        <a:ea typeface="+mn-ea"/>
        <a:cs typeface="+mn-cs"/>
      </a:defRPr>
    </a:lvl4pPr>
    <a:lvl5pPr marL="1552906" algn="l" defTabSz="776453" rtl="0" eaLnBrk="1" latinLnBrk="0" hangingPunct="1">
      <a:defRPr sz="1019" kern="1200">
        <a:solidFill>
          <a:schemeClr val="tx1"/>
        </a:solidFill>
        <a:latin typeface="+mn-lt"/>
        <a:ea typeface="+mn-ea"/>
        <a:cs typeface="+mn-cs"/>
      </a:defRPr>
    </a:lvl5pPr>
    <a:lvl6pPr marL="1941133" algn="l" defTabSz="776453" rtl="0" eaLnBrk="1" latinLnBrk="0" hangingPunct="1">
      <a:defRPr sz="1019" kern="1200">
        <a:solidFill>
          <a:schemeClr val="tx1"/>
        </a:solidFill>
        <a:latin typeface="+mn-lt"/>
        <a:ea typeface="+mn-ea"/>
        <a:cs typeface="+mn-cs"/>
      </a:defRPr>
    </a:lvl6pPr>
    <a:lvl7pPr marL="2329359" algn="l" defTabSz="776453" rtl="0" eaLnBrk="1" latinLnBrk="0" hangingPunct="1">
      <a:defRPr sz="1019" kern="1200">
        <a:solidFill>
          <a:schemeClr val="tx1"/>
        </a:solidFill>
        <a:latin typeface="+mn-lt"/>
        <a:ea typeface="+mn-ea"/>
        <a:cs typeface="+mn-cs"/>
      </a:defRPr>
    </a:lvl7pPr>
    <a:lvl8pPr marL="2717586" algn="l" defTabSz="776453" rtl="0" eaLnBrk="1" latinLnBrk="0" hangingPunct="1">
      <a:defRPr sz="1019" kern="1200">
        <a:solidFill>
          <a:schemeClr val="tx1"/>
        </a:solidFill>
        <a:latin typeface="+mn-lt"/>
        <a:ea typeface="+mn-ea"/>
        <a:cs typeface="+mn-cs"/>
      </a:defRPr>
    </a:lvl8pPr>
    <a:lvl9pPr marL="3105812" algn="l" defTabSz="776453" rtl="0" eaLnBrk="1" latinLnBrk="0" hangingPunct="1">
      <a:defRPr sz="1019"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87116" y="4070385"/>
            <a:ext cx="19120644" cy="8658919"/>
          </a:xfrm>
        </p:spPr>
        <p:txBody>
          <a:bodyPr anchor="b"/>
          <a:lstStyle>
            <a:lvl1pPr algn="ctr">
              <a:defRPr sz="14761"/>
            </a:lvl1pPr>
          </a:lstStyle>
          <a:p>
            <a:r>
              <a:rPr lang="en-US"/>
              <a:t>Click to edit Master title style</a:t>
            </a:r>
            <a:endParaRPr lang="en-US" dirty="0"/>
          </a:p>
        </p:txBody>
      </p:sp>
      <p:sp>
        <p:nvSpPr>
          <p:cNvPr id="3" name="Subtitle 2"/>
          <p:cNvSpPr>
            <a:spLocks noGrp="1"/>
          </p:cNvSpPr>
          <p:nvPr>
            <p:ph type="subTitle" idx="1"/>
          </p:nvPr>
        </p:nvSpPr>
        <p:spPr>
          <a:xfrm>
            <a:off x="2811860" y="13063225"/>
            <a:ext cx="16871156" cy="6004820"/>
          </a:xfrm>
        </p:spPr>
        <p:txBody>
          <a:bodyPr/>
          <a:lstStyle>
            <a:lvl1pPr marL="0" indent="0" algn="ctr">
              <a:buNone/>
              <a:defRPr sz="5904"/>
            </a:lvl1pPr>
            <a:lvl2pPr marL="1124758" indent="0" algn="ctr">
              <a:buNone/>
              <a:defRPr sz="4920"/>
            </a:lvl2pPr>
            <a:lvl3pPr marL="2249515" indent="0" algn="ctr">
              <a:buNone/>
              <a:defRPr sz="4428"/>
            </a:lvl3pPr>
            <a:lvl4pPr marL="3374273" indent="0" algn="ctr">
              <a:buNone/>
              <a:defRPr sz="3936"/>
            </a:lvl4pPr>
            <a:lvl5pPr marL="4499031" indent="0" algn="ctr">
              <a:buNone/>
              <a:defRPr sz="3936"/>
            </a:lvl5pPr>
            <a:lvl6pPr marL="5623789" indent="0" algn="ctr">
              <a:buNone/>
              <a:defRPr sz="3936"/>
            </a:lvl6pPr>
            <a:lvl7pPr marL="6748546" indent="0" algn="ctr">
              <a:buNone/>
              <a:defRPr sz="3936"/>
            </a:lvl7pPr>
            <a:lvl8pPr marL="7873304" indent="0" algn="ctr">
              <a:buNone/>
              <a:defRPr sz="3936"/>
            </a:lvl8pPr>
            <a:lvl9pPr marL="8998062" indent="0" algn="ctr">
              <a:buNone/>
              <a:defRPr sz="3936"/>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08B8A4C-D867-46FE-BCEA-6C4DC47C40CA}" type="datetimeFigureOut">
              <a:rPr lang="en-GB" smtClean="0"/>
              <a:t>03/05/2021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112057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8B8A4C-D867-46FE-BCEA-6C4DC47C40CA}" type="datetimeFigureOut">
              <a:rPr lang="en-GB" smtClean="0"/>
              <a:t>03/05/2021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1155829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08" y="6200576"/>
            <a:ext cx="19401830" cy="10345794"/>
          </a:xfrm>
        </p:spPr>
        <p:txBody>
          <a:bodyPr anchor="b"/>
          <a:lstStyle>
            <a:lvl1pPr>
              <a:defRPr sz="14761"/>
            </a:lvl1pPr>
          </a:lstStyle>
          <a:p>
            <a:r>
              <a:rPr lang="en-US"/>
              <a:t>Click to edit Master title style</a:t>
            </a:r>
            <a:endParaRPr lang="en-US" dirty="0"/>
          </a:p>
        </p:txBody>
      </p:sp>
      <p:sp>
        <p:nvSpPr>
          <p:cNvPr id="3" name="Text Placeholder 2"/>
          <p:cNvSpPr>
            <a:spLocks noGrp="1"/>
          </p:cNvSpPr>
          <p:nvPr>
            <p:ph type="body" idx="1"/>
          </p:nvPr>
        </p:nvSpPr>
        <p:spPr>
          <a:xfrm>
            <a:off x="1534808" y="16644246"/>
            <a:ext cx="19401830" cy="5440609"/>
          </a:xfrm>
        </p:spPr>
        <p:txBody>
          <a:bodyPr/>
          <a:lstStyle>
            <a:lvl1pPr marL="0" indent="0">
              <a:buNone/>
              <a:defRPr sz="5904">
                <a:solidFill>
                  <a:schemeClr val="tx1"/>
                </a:solidFill>
              </a:defRPr>
            </a:lvl1pPr>
            <a:lvl2pPr marL="1124758" indent="0">
              <a:buNone/>
              <a:defRPr sz="4920">
                <a:solidFill>
                  <a:schemeClr val="tx1">
                    <a:tint val="75000"/>
                  </a:schemeClr>
                </a:solidFill>
              </a:defRPr>
            </a:lvl2pPr>
            <a:lvl3pPr marL="2249515" indent="0">
              <a:buNone/>
              <a:defRPr sz="4428">
                <a:solidFill>
                  <a:schemeClr val="tx1">
                    <a:tint val="75000"/>
                  </a:schemeClr>
                </a:solidFill>
              </a:defRPr>
            </a:lvl3pPr>
            <a:lvl4pPr marL="3374273" indent="0">
              <a:buNone/>
              <a:defRPr sz="3936">
                <a:solidFill>
                  <a:schemeClr val="tx1">
                    <a:tint val="75000"/>
                  </a:schemeClr>
                </a:solidFill>
              </a:defRPr>
            </a:lvl4pPr>
            <a:lvl5pPr marL="4499031" indent="0">
              <a:buNone/>
              <a:defRPr sz="3936">
                <a:solidFill>
                  <a:schemeClr val="tx1">
                    <a:tint val="75000"/>
                  </a:schemeClr>
                </a:solidFill>
              </a:defRPr>
            </a:lvl5pPr>
            <a:lvl6pPr marL="5623789" indent="0">
              <a:buNone/>
              <a:defRPr sz="3936">
                <a:solidFill>
                  <a:schemeClr val="tx1">
                    <a:tint val="75000"/>
                  </a:schemeClr>
                </a:solidFill>
              </a:defRPr>
            </a:lvl6pPr>
            <a:lvl7pPr marL="6748546" indent="0">
              <a:buNone/>
              <a:defRPr sz="3936">
                <a:solidFill>
                  <a:schemeClr val="tx1">
                    <a:tint val="75000"/>
                  </a:schemeClr>
                </a:solidFill>
              </a:defRPr>
            </a:lvl7pPr>
            <a:lvl8pPr marL="7873304" indent="0">
              <a:buNone/>
              <a:defRPr sz="3936">
                <a:solidFill>
                  <a:schemeClr val="tx1">
                    <a:tint val="75000"/>
                  </a:schemeClr>
                </a:solidFill>
              </a:defRPr>
            </a:lvl8pPr>
            <a:lvl9pPr marL="8998062" indent="0">
              <a:buNone/>
              <a:defRPr sz="393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8B8A4C-D867-46FE-BCEA-6C4DC47C40CA}" type="datetimeFigureOut">
              <a:rPr lang="en-GB" smtClean="0"/>
              <a:t>03/05/2021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945785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46523" y="6620849"/>
            <a:ext cx="9560322" cy="15780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1388030" y="6620849"/>
            <a:ext cx="9560322" cy="15780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08B8A4C-D867-46FE-BCEA-6C4DC47C40CA}" type="datetimeFigureOut">
              <a:rPr lang="en-GB" smtClean="0"/>
              <a:t>03/05/2021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1359145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49452" y="1324175"/>
            <a:ext cx="19401830" cy="4807314"/>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49455" y="6096940"/>
            <a:ext cx="9516385" cy="2988016"/>
          </a:xfrm>
        </p:spPr>
        <p:txBody>
          <a:bodyPr anchor="b"/>
          <a:lstStyle>
            <a:lvl1pPr marL="0" indent="0">
              <a:buNone/>
              <a:defRPr sz="5904" b="1"/>
            </a:lvl1pPr>
            <a:lvl2pPr marL="1124758" indent="0">
              <a:buNone/>
              <a:defRPr sz="4920" b="1"/>
            </a:lvl2pPr>
            <a:lvl3pPr marL="2249515" indent="0">
              <a:buNone/>
              <a:defRPr sz="4428" b="1"/>
            </a:lvl3pPr>
            <a:lvl4pPr marL="3374273" indent="0">
              <a:buNone/>
              <a:defRPr sz="3936" b="1"/>
            </a:lvl4pPr>
            <a:lvl5pPr marL="4499031" indent="0">
              <a:buNone/>
              <a:defRPr sz="3936" b="1"/>
            </a:lvl5pPr>
            <a:lvl6pPr marL="5623789" indent="0">
              <a:buNone/>
              <a:defRPr sz="3936" b="1"/>
            </a:lvl6pPr>
            <a:lvl7pPr marL="6748546" indent="0">
              <a:buNone/>
              <a:defRPr sz="3936" b="1"/>
            </a:lvl7pPr>
            <a:lvl8pPr marL="7873304" indent="0">
              <a:buNone/>
              <a:defRPr sz="3936" b="1"/>
            </a:lvl8pPr>
            <a:lvl9pPr marL="8998062" indent="0">
              <a:buNone/>
              <a:defRPr sz="3936" b="1"/>
            </a:lvl9pPr>
          </a:lstStyle>
          <a:p>
            <a:pPr lvl="0"/>
            <a:r>
              <a:rPr lang="en-US"/>
              <a:t>Click to edit Master text styles</a:t>
            </a:r>
          </a:p>
        </p:txBody>
      </p:sp>
      <p:sp>
        <p:nvSpPr>
          <p:cNvPr id="4" name="Content Placeholder 3"/>
          <p:cNvSpPr>
            <a:spLocks noGrp="1"/>
          </p:cNvSpPr>
          <p:nvPr>
            <p:ph sz="half" idx="2"/>
          </p:nvPr>
        </p:nvSpPr>
        <p:spPr>
          <a:xfrm>
            <a:off x="1549455" y="9084956"/>
            <a:ext cx="9516385" cy="133626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1388032" y="6096940"/>
            <a:ext cx="9563252" cy="2988016"/>
          </a:xfrm>
        </p:spPr>
        <p:txBody>
          <a:bodyPr anchor="b"/>
          <a:lstStyle>
            <a:lvl1pPr marL="0" indent="0">
              <a:buNone/>
              <a:defRPr sz="5904" b="1"/>
            </a:lvl1pPr>
            <a:lvl2pPr marL="1124758" indent="0">
              <a:buNone/>
              <a:defRPr sz="4920" b="1"/>
            </a:lvl2pPr>
            <a:lvl3pPr marL="2249515" indent="0">
              <a:buNone/>
              <a:defRPr sz="4428" b="1"/>
            </a:lvl3pPr>
            <a:lvl4pPr marL="3374273" indent="0">
              <a:buNone/>
              <a:defRPr sz="3936" b="1"/>
            </a:lvl4pPr>
            <a:lvl5pPr marL="4499031" indent="0">
              <a:buNone/>
              <a:defRPr sz="3936" b="1"/>
            </a:lvl5pPr>
            <a:lvl6pPr marL="5623789" indent="0">
              <a:buNone/>
              <a:defRPr sz="3936" b="1"/>
            </a:lvl6pPr>
            <a:lvl7pPr marL="6748546" indent="0">
              <a:buNone/>
              <a:defRPr sz="3936" b="1"/>
            </a:lvl7pPr>
            <a:lvl8pPr marL="7873304" indent="0">
              <a:buNone/>
              <a:defRPr sz="3936" b="1"/>
            </a:lvl8pPr>
            <a:lvl9pPr marL="8998062" indent="0">
              <a:buNone/>
              <a:defRPr sz="3936" b="1"/>
            </a:lvl9pPr>
          </a:lstStyle>
          <a:p>
            <a:pPr lvl="0"/>
            <a:r>
              <a:rPr lang="en-US"/>
              <a:t>Click to edit Master text styles</a:t>
            </a:r>
          </a:p>
        </p:txBody>
      </p:sp>
      <p:sp>
        <p:nvSpPr>
          <p:cNvPr id="6" name="Content Placeholder 5"/>
          <p:cNvSpPr>
            <a:spLocks noGrp="1"/>
          </p:cNvSpPr>
          <p:nvPr>
            <p:ph sz="quarter" idx="4"/>
          </p:nvPr>
        </p:nvSpPr>
        <p:spPr>
          <a:xfrm>
            <a:off x="11388032" y="9084956"/>
            <a:ext cx="9563252" cy="133626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08B8A4C-D867-46FE-BCEA-6C4DC47C40CA}" type="datetimeFigureOut">
              <a:rPr lang="en-GB" smtClean="0"/>
              <a:t>03/05/2021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3197406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08B8A4C-D867-46FE-BCEA-6C4DC47C40CA}" type="datetimeFigureOut">
              <a:rPr lang="en-GB" smtClean="0"/>
              <a:t>03/05/2021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1674512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8B8A4C-D867-46FE-BCEA-6C4DC47C40CA}" type="datetimeFigureOut">
              <a:rPr lang="en-GB" smtClean="0"/>
              <a:t>03/05/2021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827192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49452" y="1658091"/>
            <a:ext cx="7255183" cy="5803318"/>
          </a:xfrm>
        </p:spPr>
        <p:txBody>
          <a:bodyPr anchor="b"/>
          <a:lstStyle>
            <a:lvl1pPr>
              <a:defRPr sz="7872"/>
            </a:lvl1pPr>
          </a:lstStyle>
          <a:p>
            <a:r>
              <a:rPr lang="en-US"/>
              <a:t>Click to edit Master title style</a:t>
            </a:r>
            <a:endParaRPr lang="en-US" dirty="0"/>
          </a:p>
        </p:txBody>
      </p:sp>
      <p:sp>
        <p:nvSpPr>
          <p:cNvPr id="3" name="Content Placeholder 2"/>
          <p:cNvSpPr>
            <a:spLocks noGrp="1"/>
          </p:cNvSpPr>
          <p:nvPr>
            <p:ph idx="1"/>
          </p:nvPr>
        </p:nvSpPr>
        <p:spPr>
          <a:xfrm>
            <a:off x="9563252" y="3581021"/>
            <a:ext cx="11388030" cy="17674788"/>
          </a:xfrm>
        </p:spPr>
        <p:txBody>
          <a:bodyPr/>
          <a:lstStyle>
            <a:lvl1pPr>
              <a:defRPr sz="7872"/>
            </a:lvl1pPr>
            <a:lvl2pPr>
              <a:defRPr sz="6888"/>
            </a:lvl2pPr>
            <a:lvl3pPr>
              <a:defRPr sz="5904"/>
            </a:lvl3pPr>
            <a:lvl4pPr>
              <a:defRPr sz="4920"/>
            </a:lvl4pPr>
            <a:lvl5pPr>
              <a:defRPr sz="4920"/>
            </a:lvl5pPr>
            <a:lvl6pPr>
              <a:defRPr sz="4920"/>
            </a:lvl6pPr>
            <a:lvl7pPr>
              <a:defRPr sz="4920"/>
            </a:lvl7pPr>
            <a:lvl8pPr>
              <a:defRPr sz="4920"/>
            </a:lvl8pPr>
            <a:lvl9pPr>
              <a:defRPr sz="492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49452" y="7461409"/>
            <a:ext cx="7255183" cy="13823183"/>
          </a:xfrm>
        </p:spPr>
        <p:txBody>
          <a:bodyPr/>
          <a:lstStyle>
            <a:lvl1pPr marL="0" indent="0">
              <a:buNone/>
              <a:defRPr sz="3936"/>
            </a:lvl1pPr>
            <a:lvl2pPr marL="1124758" indent="0">
              <a:buNone/>
              <a:defRPr sz="3444"/>
            </a:lvl2pPr>
            <a:lvl3pPr marL="2249515" indent="0">
              <a:buNone/>
              <a:defRPr sz="2952"/>
            </a:lvl3pPr>
            <a:lvl4pPr marL="3374273" indent="0">
              <a:buNone/>
              <a:defRPr sz="2460"/>
            </a:lvl4pPr>
            <a:lvl5pPr marL="4499031" indent="0">
              <a:buNone/>
              <a:defRPr sz="2460"/>
            </a:lvl5pPr>
            <a:lvl6pPr marL="5623789" indent="0">
              <a:buNone/>
              <a:defRPr sz="2460"/>
            </a:lvl6pPr>
            <a:lvl7pPr marL="6748546" indent="0">
              <a:buNone/>
              <a:defRPr sz="2460"/>
            </a:lvl7pPr>
            <a:lvl8pPr marL="7873304" indent="0">
              <a:buNone/>
              <a:defRPr sz="2460"/>
            </a:lvl8pPr>
            <a:lvl9pPr marL="8998062" indent="0">
              <a:buNone/>
              <a:defRPr sz="2460"/>
            </a:lvl9pPr>
          </a:lstStyle>
          <a:p>
            <a:pPr lvl="0"/>
            <a:r>
              <a:rPr lang="en-US"/>
              <a:t>Click to edit Master text styles</a:t>
            </a:r>
          </a:p>
        </p:txBody>
      </p:sp>
      <p:sp>
        <p:nvSpPr>
          <p:cNvPr id="5" name="Date Placeholder 4"/>
          <p:cNvSpPr>
            <a:spLocks noGrp="1"/>
          </p:cNvSpPr>
          <p:nvPr>
            <p:ph type="dt" sz="half" idx="10"/>
          </p:nvPr>
        </p:nvSpPr>
        <p:spPr/>
        <p:txBody>
          <a:bodyPr/>
          <a:lstStyle/>
          <a:p>
            <a:fld id="{B08B8A4C-D867-46FE-BCEA-6C4DC47C40CA}" type="datetimeFigureOut">
              <a:rPr lang="en-GB" smtClean="0"/>
              <a:t>03/05/2021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1663758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49452" y="1658091"/>
            <a:ext cx="7255183" cy="5803318"/>
          </a:xfrm>
        </p:spPr>
        <p:txBody>
          <a:bodyPr anchor="b"/>
          <a:lstStyle>
            <a:lvl1pPr>
              <a:defRPr sz="7872"/>
            </a:lvl1pPr>
          </a:lstStyle>
          <a:p>
            <a:r>
              <a:rPr lang="en-US"/>
              <a:t>Click to edit Master title style</a:t>
            </a:r>
            <a:endParaRPr lang="en-US" dirty="0"/>
          </a:p>
        </p:txBody>
      </p:sp>
      <p:sp>
        <p:nvSpPr>
          <p:cNvPr id="3" name="Picture Placeholder 2"/>
          <p:cNvSpPr>
            <a:spLocks noGrp="1" noChangeAspect="1"/>
          </p:cNvSpPr>
          <p:nvPr>
            <p:ph type="pic" idx="1"/>
          </p:nvPr>
        </p:nvSpPr>
        <p:spPr>
          <a:xfrm>
            <a:off x="9563252" y="3581021"/>
            <a:ext cx="11388030" cy="17674788"/>
          </a:xfrm>
        </p:spPr>
        <p:txBody>
          <a:bodyPr anchor="t"/>
          <a:lstStyle>
            <a:lvl1pPr marL="0" indent="0">
              <a:buNone/>
              <a:defRPr sz="7872"/>
            </a:lvl1pPr>
            <a:lvl2pPr marL="1124758" indent="0">
              <a:buNone/>
              <a:defRPr sz="6888"/>
            </a:lvl2pPr>
            <a:lvl3pPr marL="2249515" indent="0">
              <a:buNone/>
              <a:defRPr sz="5904"/>
            </a:lvl3pPr>
            <a:lvl4pPr marL="3374273" indent="0">
              <a:buNone/>
              <a:defRPr sz="4920"/>
            </a:lvl4pPr>
            <a:lvl5pPr marL="4499031" indent="0">
              <a:buNone/>
              <a:defRPr sz="4920"/>
            </a:lvl5pPr>
            <a:lvl6pPr marL="5623789" indent="0">
              <a:buNone/>
              <a:defRPr sz="4920"/>
            </a:lvl6pPr>
            <a:lvl7pPr marL="6748546" indent="0">
              <a:buNone/>
              <a:defRPr sz="4920"/>
            </a:lvl7pPr>
            <a:lvl8pPr marL="7873304" indent="0">
              <a:buNone/>
              <a:defRPr sz="4920"/>
            </a:lvl8pPr>
            <a:lvl9pPr marL="8998062" indent="0">
              <a:buNone/>
              <a:defRPr sz="4920"/>
            </a:lvl9pPr>
          </a:lstStyle>
          <a:p>
            <a:r>
              <a:rPr lang="en-US"/>
              <a:t>Click icon to add picture</a:t>
            </a:r>
            <a:endParaRPr lang="en-US" dirty="0"/>
          </a:p>
        </p:txBody>
      </p:sp>
      <p:sp>
        <p:nvSpPr>
          <p:cNvPr id="4" name="Text Placeholder 3"/>
          <p:cNvSpPr>
            <a:spLocks noGrp="1"/>
          </p:cNvSpPr>
          <p:nvPr>
            <p:ph type="body" sz="half" idx="2"/>
          </p:nvPr>
        </p:nvSpPr>
        <p:spPr>
          <a:xfrm>
            <a:off x="1549452" y="7461409"/>
            <a:ext cx="7255183" cy="13823183"/>
          </a:xfrm>
        </p:spPr>
        <p:txBody>
          <a:bodyPr/>
          <a:lstStyle>
            <a:lvl1pPr marL="0" indent="0">
              <a:buNone/>
              <a:defRPr sz="3936"/>
            </a:lvl1pPr>
            <a:lvl2pPr marL="1124758" indent="0">
              <a:buNone/>
              <a:defRPr sz="3444"/>
            </a:lvl2pPr>
            <a:lvl3pPr marL="2249515" indent="0">
              <a:buNone/>
              <a:defRPr sz="2952"/>
            </a:lvl3pPr>
            <a:lvl4pPr marL="3374273" indent="0">
              <a:buNone/>
              <a:defRPr sz="2460"/>
            </a:lvl4pPr>
            <a:lvl5pPr marL="4499031" indent="0">
              <a:buNone/>
              <a:defRPr sz="2460"/>
            </a:lvl5pPr>
            <a:lvl6pPr marL="5623789" indent="0">
              <a:buNone/>
              <a:defRPr sz="2460"/>
            </a:lvl6pPr>
            <a:lvl7pPr marL="6748546" indent="0">
              <a:buNone/>
              <a:defRPr sz="2460"/>
            </a:lvl7pPr>
            <a:lvl8pPr marL="7873304" indent="0">
              <a:buNone/>
              <a:defRPr sz="2460"/>
            </a:lvl8pPr>
            <a:lvl9pPr marL="8998062" indent="0">
              <a:buNone/>
              <a:defRPr sz="2460"/>
            </a:lvl9pPr>
          </a:lstStyle>
          <a:p>
            <a:pPr lvl="0"/>
            <a:r>
              <a:rPr lang="en-US"/>
              <a:t>Click to edit Master text styles</a:t>
            </a:r>
          </a:p>
        </p:txBody>
      </p:sp>
      <p:sp>
        <p:nvSpPr>
          <p:cNvPr id="5" name="Date Placeholder 4"/>
          <p:cNvSpPr>
            <a:spLocks noGrp="1"/>
          </p:cNvSpPr>
          <p:nvPr>
            <p:ph type="dt" sz="half" idx="10"/>
          </p:nvPr>
        </p:nvSpPr>
        <p:spPr/>
        <p:txBody>
          <a:bodyPr/>
          <a:lstStyle/>
          <a:p>
            <a:fld id="{B08B8A4C-D867-46FE-BCEA-6C4DC47C40CA}" type="datetimeFigureOut">
              <a:rPr lang="en-GB" smtClean="0"/>
              <a:t>03/05/2021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2468139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8B8A4C-D867-46FE-BCEA-6C4DC47C40CA}" type="datetimeFigureOut">
              <a:rPr lang="en-GB" smtClean="0"/>
              <a:t>03/05/2021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179269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6097896" y="1324170"/>
            <a:ext cx="4850457" cy="2107733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546524" y="1324170"/>
            <a:ext cx="14270186" cy="2107733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8B8A4C-D867-46FE-BCEA-6C4DC47C40CA}" type="datetimeFigureOut">
              <a:rPr lang="en-GB" smtClean="0"/>
              <a:t>03/05/2021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1121756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46523" y="1324175"/>
            <a:ext cx="19401830" cy="480731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546523" y="6620849"/>
            <a:ext cx="19401830" cy="1578065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546523" y="23052074"/>
            <a:ext cx="5061347" cy="1324170"/>
          </a:xfrm>
          <a:prstGeom prst="rect">
            <a:avLst/>
          </a:prstGeom>
        </p:spPr>
        <p:txBody>
          <a:bodyPr vert="horz" lIns="91440" tIns="45720" rIns="91440" bIns="45720" rtlCol="0" anchor="ctr"/>
          <a:lstStyle>
            <a:lvl1pPr algn="l">
              <a:defRPr sz="2952">
                <a:solidFill>
                  <a:schemeClr val="tx1">
                    <a:tint val="75000"/>
                  </a:schemeClr>
                </a:solidFill>
              </a:defRPr>
            </a:lvl1pPr>
          </a:lstStyle>
          <a:p>
            <a:fld id="{B08B8A4C-D867-46FE-BCEA-6C4DC47C40CA}" type="datetimeFigureOut">
              <a:rPr lang="en-GB" smtClean="0"/>
              <a:t>03/05/2021</a:t>
            </a:fld>
            <a:endParaRPr lang="en-GB"/>
          </a:p>
        </p:txBody>
      </p:sp>
      <p:sp>
        <p:nvSpPr>
          <p:cNvPr id="5" name="Footer Placeholder 4"/>
          <p:cNvSpPr>
            <a:spLocks noGrp="1"/>
          </p:cNvSpPr>
          <p:nvPr>
            <p:ph type="ftr" sz="quarter" idx="3"/>
          </p:nvPr>
        </p:nvSpPr>
        <p:spPr>
          <a:xfrm>
            <a:off x="7451428" y="23052074"/>
            <a:ext cx="7592020" cy="1324170"/>
          </a:xfrm>
          <a:prstGeom prst="rect">
            <a:avLst/>
          </a:prstGeom>
        </p:spPr>
        <p:txBody>
          <a:bodyPr vert="horz" lIns="91440" tIns="45720" rIns="91440" bIns="45720" rtlCol="0" anchor="ctr"/>
          <a:lstStyle>
            <a:lvl1pPr algn="ctr">
              <a:defRPr sz="295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87005" y="23052074"/>
            <a:ext cx="5061347" cy="1324170"/>
          </a:xfrm>
          <a:prstGeom prst="rect">
            <a:avLst/>
          </a:prstGeom>
        </p:spPr>
        <p:txBody>
          <a:bodyPr vert="horz" lIns="91440" tIns="45720" rIns="91440" bIns="45720" rtlCol="0" anchor="ctr"/>
          <a:lstStyle>
            <a:lvl1pPr algn="r">
              <a:defRPr sz="2952">
                <a:solidFill>
                  <a:schemeClr val="tx1">
                    <a:tint val="75000"/>
                  </a:schemeClr>
                </a:solidFill>
              </a:defRPr>
            </a:lvl1pPr>
          </a:lstStyle>
          <a:p>
            <a:fld id="{84142F61-D691-4F01-89DD-A67CD5D4B944}" type="slidenum">
              <a:rPr lang="en-GB" smtClean="0"/>
              <a:t>‹#›</a:t>
            </a:fld>
            <a:endParaRPr lang="en-GB"/>
          </a:p>
        </p:txBody>
      </p:sp>
    </p:spTree>
    <p:extLst>
      <p:ext uri="{BB962C8B-B14F-4D97-AF65-F5344CB8AC3E}">
        <p14:creationId xmlns:p14="http://schemas.microsoft.com/office/powerpoint/2010/main" val="3761244325"/>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defTabSz="2249515" rtl="0" eaLnBrk="1" latinLnBrk="0" hangingPunct="1">
        <a:lnSpc>
          <a:spcPct val="90000"/>
        </a:lnSpc>
        <a:spcBef>
          <a:spcPct val="0"/>
        </a:spcBef>
        <a:buNone/>
        <a:defRPr sz="10824" kern="1200">
          <a:solidFill>
            <a:schemeClr val="tx1"/>
          </a:solidFill>
          <a:latin typeface="+mj-lt"/>
          <a:ea typeface="+mj-ea"/>
          <a:cs typeface="+mj-cs"/>
        </a:defRPr>
      </a:lvl1pPr>
    </p:titleStyle>
    <p:bodyStyle>
      <a:lvl1pPr marL="562379" indent="-562379" algn="l" defTabSz="2249515" rtl="0" eaLnBrk="1" latinLnBrk="0" hangingPunct="1">
        <a:lnSpc>
          <a:spcPct val="90000"/>
        </a:lnSpc>
        <a:spcBef>
          <a:spcPts val="2460"/>
        </a:spcBef>
        <a:buFont typeface="Arial" panose="020B0604020202020204" pitchFamily="34" charset="0"/>
        <a:buChar char="•"/>
        <a:defRPr sz="6888" kern="1200">
          <a:solidFill>
            <a:schemeClr val="tx1"/>
          </a:solidFill>
          <a:latin typeface="+mn-lt"/>
          <a:ea typeface="+mn-ea"/>
          <a:cs typeface="+mn-cs"/>
        </a:defRPr>
      </a:lvl1pPr>
      <a:lvl2pPr marL="1687137" indent="-562379" algn="l" defTabSz="2249515" rtl="0" eaLnBrk="1" latinLnBrk="0" hangingPunct="1">
        <a:lnSpc>
          <a:spcPct val="90000"/>
        </a:lnSpc>
        <a:spcBef>
          <a:spcPts val="1230"/>
        </a:spcBef>
        <a:buFont typeface="Arial" panose="020B0604020202020204" pitchFamily="34" charset="0"/>
        <a:buChar char="•"/>
        <a:defRPr sz="5904" kern="1200">
          <a:solidFill>
            <a:schemeClr val="tx1"/>
          </a:solidFill>
          <a:latin typeface="+mn-lt"/>
          <a:ea typeface="+mn-ea"/>
          <a:cs typeface="+mn-cs"/>
        </a:defRPr>
      </a:lvl2pPr>
      <a:lvl3pPr marL="2811894" indent="-562379" algn="l" defTabSz="2249515" rtl="0" eaLnBrk="1" latinLnBrk="0" hangingPunct="1">
        <a:lnSpc>
          <a:spcPct val="90000"/>
        </a:lnSpc>
        <a:spcBef>
          <a:spcPts val="1230"/>
        </a:spcBef>
        <a:buFont typeface="Arial" panose="020B0604020202020204" pitchFamily="34" charset="0"/>
        <a:buChar char="•"/>
        <a:defRPr sz="4920" kern="1200">
          <a:solidFill>
            <a:schemeClr val="tx1"/>
          </a:solidFill>
          <a:latin typeface="+mn-lt"/>
          <a:ea typeface="+mn-ea"/>
          <a:cs typeface="+mn-cs"/>
        </a:defRPr>
      </a:lvl3pPr>
      <a:lvl4pPr marL="3936652" indent="-562379" algn="l" defTabSz="2249515" rtl="0" eaLnBrk="1" latinLnBrk="0" hangingPunct="1">
        <a:lnSpc>
          <a:spcPct val="90000"/>
        </a:lnSpc>
        <a:spcBef>
          <a:spcPts val="1230"/>
        </a:spcBef>
        <a:buFont typeface="Arial" panose="020B0604020202020204" pitchFamily="34" charset="0"/>
        <a:buChar char="•"/>
        <a:defRPr sz="4428" kern="1200">
          <a:solidFill>
            <a:schemeClr val="tx1"/>
          </a:solidFill>
          <a:latin typeface="+mn-lt"/>
          <a:ea typeface="+mn-ea"/>
          <a:cs typeface="+mn-cs"/>
        </a:defRPr>
      </a:lvl4pPr>
      <a:lvl5pPr marL="5061410" indent="-562379" algn="l" defTabSz="2249515" rtl="0" eaLnBrk="1" latinLnBrk="0" hangingPunct="1">
        <a:lnSpc>
          <a:spcPct val="90000"/>
        </a:lnSpc>
        <a:spcBef>
          <a:spcPts val="1230"/>
        </a:spcBef>
        <a:buFont typeface="Arial" panose="020B0604020202020204" pitchFamily="34" charset="0"/>
        <a:buChar char="•"/>
        <a:defRPr sz="4428" kern="1200">
          <a:solidFill>
            <a:schemeClr val="tx1"/>
          </a:solidFill>
          <a:latin typeface="+mn-lt"/>
          <a:ea typeface="+mn-ea"/>
          <a:cs typeface="+mn-cs"/>
        </a:defRPr>
      </a:lvl5pPr>
      <a:lvl6pPr marL="6186167" indent="-562379" algn="l" defTabSz="2249515" rtl="0" eaLnBrk="1" latinLnBrk="0" hangingPunct="1">
        <a:lnSpc>
          <a:spcPct val="90000"/>
        </a:lnSpc>
        <a:spcBef>
          <a:spcPts val="1230"/>
        </a:spcBef>
        <a:buFont typeface="Arial" panose="020B0604020202020204" pitchFamily="34" charset="0"/>
        <a:buChar char="•"/>
        <a:defRPr sz="4428" kern="1200">
          <a:solidFill>
            <a:schemeClr val="tx1"/>
          </a:solidFill>
          <a:latin typeface="+mn-lt"/>
          <a:ea typeface="+mn-ea"/>
          <a:cs typeface="+mn-cs"/>
        </a:defRPr>
      </a:lvl6pPr>
      <a:lvl7pPr marL="7310925" indent="-562379" algn="l" defTabSz="2249515" rtl="0" eaLnBrk="1" latinLnBrk="0" hangingPunct="1">
        <a:lnSpc>
          <a:spcPct val="90000"/>
        </a:lnSpc>
        <a:spcBef>
          <a:spcPts val="1230"/>
        </a:spcBef>
        <a:buFont typeface="Arial" panose="020B0604020202020204" pitchFamily="34" charset="0"/>
        <a:buChar char="•"/>
        <a:defRPr sz="4428" kern="1200">
          <a:solidFill>
            <a:schemeClr val="tx1"/>
          </a:solidFill>
          <a:latin typeface="+mn-lt"/>
          <a:ea typeface="+mn-ea"/>
          <a:cs typeface="+mn-cs"/>
        </a:defRPr>
      </a:lvl7pPr>
      <a:lvl8pPr marL="8435683" indent="-562379" algn="l" defTabSz="2249515" rtl="0" eaLnBrk="1" latinLnBrk="0" hangingPunct="1">
        <a:lnSpc>
          <a:spcPct val="90000"/>
        </a:lnSpc>
        <a:spcBef>
          <a:spcPts val="1230"/>
        </a:spcBef>
        <a:buFont typeface="Arial" panose="020B0604020202020204" pitchFamily="34" charset="0"/>
        <a:buChar char="•"/>
        <a:defRPr sz="4428" kern="1200">
          <a:solidFill>
            <a:schemeClr val="tx1"/>
          </a:solidFill>
          <a:latin typeface="+mn-lt"/>
          <a:ea typeface="+mn-ea"/>
          <a:cs typeface="+mn-cs"/>
        </a:defRPr>
      </a:lvl8pPr>
      <a:lvl9pPr marL="9560441" indent="-562379" algn="l" defTabSz="2249515" rtl="0" eaLnBrk="1" latinLnBrk="0" hangingPunct="1">
        <a:lnSpc>
          <a:spcPct val="90000"/>
        </a:lnSpc>
        <a:spcBef>
          <a:spcPts val="1230"/>
        </a:spcBef>
        <a:buFont typeface="Arial" panose="020B0604020202020204" pitchFamily="34" charset="0"/>
        <a:buChar char="•"/>
        <a:defRPr sz="4428" kern="1200">
          <a:solidFill>
            <a:schemeClr val="tx1"/>
          </a:solidFill>
          <a:latin typeface="+mn-lt"/>
          <a:ea typeface="+mn-ea"/>
          <a:cs typeface="+mn-cs"/>
        </a:defRPr>
      </a:lvl9pPr>
    </p:bodyStyle>
    <p:otherStyle>
      <a:defPPr>
        <a:defRPr lang="en-US"/>
      </a:defPPr>
      <a:lvl1pPr marL="0" algn="l" defTabSz="2249515" rtl="0" eaLnBrk="1" latinLnBrk="0" hangingPunct="1">
        <a:defRPr sz="4428" kern="1200">
          <a:solidFill>
            <a:schemeClr val="tx1"/>
          </a:solidFill>
          <a:latin typeface="+mn-lt"/>
          <a:ea typeface="+mn-ea"/>
          <a:cs typeface="+mn-cs"/>
        </a:defRPr>
      </a:lvl1pPr>
      <a:lvl2pPr marL="1124758" algn="l" defTabSz="2249515" rtl="0" eaLnBrk="1" latinLnBrk="0" hangingPunct="1">
        <a:defRPr sz="4428" kern="1200">
          <a:solidFill>
            <a:schemeClr val="tx1"/>
          </a:solidFill>
          <a:latin typeface="+mn-lt"/>
          <a:ea typeface="+mn-ea"/>
          <a:cs typeface="+mn-cs"/>
        </a:defRPr>
      </a:lvl2pPr>
      <a:lvl3pPr marL="2249515" algn="l" defTabSz="2249515" rtl="0" eaLnBrk="1" latinLnBrk="0" hangingPunct="1">
        <a:defRPr sz="4428" kern="1200">
          <a:solidFill>
            <a:schemeClr val="tx1"/>
          </a:solidFill>
          <a:latin typeface="+mn-lt"/>
          <a:ea typeface="+mn-ea"/>
          <a:cs typeface="+mn-cs"/>
        </a:defRPr>
      </a:lvl3pPr>
      <a:lvl4pPr marL="3374273" algn="l" defTabSz="2249515" rtl="0" eaLnBrk="1" latinLnBrk="0" hangingPunct="1">
        <a:defRPr sz="4428" kern="1200">
          <a:solidFill>
            <a:schemeClr val="tx1"/>
          </a:solidFill>
          <a:latin typeface="+mn-lt"/>
          <a:ea typeface="+mn-ea"/>
          <a:cs typeface="+mn-cs"/>
        </a:defRPr>
      </a:lvl4pPr>
      <a:lvl5pPr marL="4499031" algn="l" defTabSz="2249515" rtl="0" eaLnBrk="1" latinLnBrk="0" hangingPunct="1">
        <a:defRPr sz="4428" kern="1200">
          <a:solidFill>
            <a:schemeClr val="tx1"/>
          </a:solidFill>
          <a:latin typeface="+mn-lt"/>
          <a:ea typeface="+mn-ea"/>
          <a:cs typeface="+mn-cs"/>
        </a:defRPr>
      </a:lvl5pPr>
      <a:lvl6pPr marL="5623789" algn="l" defTabSz="2249515" rtl="0" eaLnBrk="1" latinLnBrk="0" hangingPunct="1">
        <a:defRPr sz="4428" kern="1200">
          <a:solidFill>
            <a:schemeClr val="tx1"/>
          </a:solidFill>
          <a:latin typeface="+mn-lt"/>
          <a:ea typeface="+mn-ea"/>
          <a:cs typeface="+mn-cs"/>
        </a:defRPr>
      </a:lvl6pPr>
      <a:lvl7pPr marL="6748546" algn="l" defTabSz="2249515" rtl="0" eaLnBrk="1" latinLnBrk="0" hangingPunct="1">
        <a:defRPr sz="4428" kern="1200">
          <a:solidFill>
            <a:schemeClr val="tx1"/>
          </a:solidFill>
          <a:latin typeface="+mn-lt"/>
          <a:ea typeface="+mn-ea"/>
          <a:cs typeface="+mn-cs"/>
        </a:defRPr>
      </a:lvl7pPr>
      <a:lvl8pPr marL="7873304" algn="l" defTabSz="2249515" rtl="0" eaLnBrk="1" latinLnBrk="0" hangingPunct="1">
        <a:defRPr sz="4428" kern="1200">
          <a:solidFill>
            <a:schemeClr val="tx1"/>
          </a:solidFill>
          <a:latin typeface="+mn-lt"/>
          <a:ea typeface="+mn-ea"/>
          <a:cs typeface="+mn-cs"/>
        </a:defRPr>
      </a:lvl8pPr>
      <a:lvl9pPr marL="8998062" algn="l" defTabSz="2249515" rtl="0" eaLnBrk="1" latinLnBrk="0" hangingPunct="1">
        <a:defRPr sz="442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2A880A1-AA10-4D1E-9369-63DECA1A1C2D}"/>
              </a:ext>
            </a:extLst>
          </p:cNvPr>
          <p:cNvSpPr/>
          <p:nvPr/>
        </p:nvSpPr>
        <p:spPr>
          <a:xfrm>
            <a:off x="0" y="21016"/>
            <a:ext cx="22494875" cy="4140737"/>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38" dirty="0"/>
          </a:p>
        </p:txBody>
      </p:sp>
      <p:sp>
        <p:nvSpPr>
          <p:cNvPr id="5" name="TextBox 4">
            <a:extLst>
              <a:ext uri="{FF2B5EF4-FFF2-40B4-BE49-F238E27FC236}">
                <a16:creationId xmlns:a16="http://schemas.microsoft.com/office/drawing/2014/main" id="{85082B45-1AB5-4D76-997F-B946375D025C}"/>
              </a:ext>
            </a:extLst>
          </p:cNvPr>
          <p:cNvSpPr txBox="1"/>
          <p:nvPr/>
        </p:nvSpPr>
        <p:spPr>
          <a:xfrm>
            <a:off x="5824162" y="152572"/>
            <a:ext cx="9306998" cy="3785652"/>
          </a:xfrm>
          <a:prstGeom prst="rect">
            <a:avLst/>
          </a:prstGeom>
          <a:noFill/>
        </p:spPr>
        <p:txBody>
          <a:bodyPr wrap="square" rtlCol="0">
            <a:spAutoFit/>
          </a:bodyPr>
          <a:lstStyle/>
          <a:p>
            <a:pPr algn="ctr"/>
            <a:r>
              <a:rPr lang="en-US" sz="2511" b="1" dirty="0">
                <a:latin typeface="Calibri" panose="020F0502020204030204" pitchFamily="34" charset="0"/>
                <a:ea typeface="Calibri" panose="020F0502020204030204" pitchFamily="34" charset="0"/>
                <a:cs typeface="Arial" panose="020B0604020202020204" pitchFamily="34" charset="0"/>
              </a:rPr>
              <a:t>        </a:t>
            </a:r>
            <a:r>
              <a:rPr lang="en-US" sz="3600" b="1" dirty="0">
                <a:latin typeface="Calibri" panose="020F0502020204030204" pitchFamily="34" charset="0"/>
                <a:ea typeface="Calibri" panose="020F0502020204030204" pitchFamily="34" charset="0"/>
                <a:cs typeface="Arial" panose="020B0604020202020204" pitchFamily="34" charset="0"/>
              </a:rPr>
              <a:t>Designing of windshield wiper system</a:t>
            </a:r>
          </a:p>
          <a:p>
            <a:pPr algn="ctr"/>
            <a:r>
              <a:rPr lang="en-US" sz="3600" b="1" dirty="0">
                <a:latin typeface="Calibri" panose="020F0502020204030204" pitchFamily="34" charset="0"/>
                <a:ea typeface="Calibri" panose="020F0502020204030204" pitchFamily="34" charset="0"/>
                <a:cs typeface="Arial" panose="020B0604020202020204" pitchFamily="34" charset="0"/>
              </a:rPr>
              <a:t>         using microcontroller</a:t>
            </a:r>
          </a:p>
          <a:p>
            <a:pPr algn="ctr"/>
            <a:endParaRPr lang="en-US" sz="2800" b="1" dirty="0">
              <a:latin typeface="Calibri" panose="020F0502020204030204" pitchFamily="34" charset="0"/>
              <a:ea typeface="Calibri" panose="020F0502020204030204" pitchFamily="34" charset="0"/>
              <a:cs typeface="Arial" panose="020B0604020202020204" pitchFamily="34" charset="0"/>
            </a:endParaRPr>
          </a:p>
          <a:p>
            <a:pPr algn="ctr"/>
            <a:r>
              <a:rPr lang="en-US" sz="2800" dirty="0">
                <a:latin typeface="Calibri" panose="020F0502020204030204" pitchFamily="34" charset="0"/>
                <a:ea typeface="Calibri" panose="020F0502020204030204" pitchFamily="34" charset="0"/>
                <a:cs typeface="Arial" panose="020B0604020202020204" pitchFamily="34" charset="0"/>
              </a:rPr>
              <a:t>       University of Wales Trinity saint David</a:t>
            </a:r>
          </a:p>
          <a:p>
            <a:pPr algn="ctr"/>
            <a:r>
              <a:rPr lang="en-US" sz="2800" dirty="0">
                <a:latin typeface="Calibri" panose="020F0502020204030204" pitchFamily="34" charset="0"/>
                <a:ea typeface="Calibri" panose="020F0502020204030204" pitchFamily="34" charset="0"/>
                <a:cs typeface="Arial" panose="020B0604020202020204" pitchFamily="34" charset="0"/>
              </a:rPr>
              <a:t> </a:t>
            </a:r>
          </a:p>
          <a:p>
            <a:pPr algn="ctr"/>
            <a:r>
              <a:rPr lang="en-US" sz="2800" i="1" dirty="0">
                <a:latin typeface="Verdana" panose="020B0604030504040204" pitchFamily="34" charset="0"/>
                <a:ea typeface="Verdana" panose="020B0604030504040204" pitchFamily="34" charset="0"/>
              </a:rPr>
              <a:t>         By Buthaina Al-Jarrah (1809248)</a:t>
            </a:r>
          </a:p>
          <a:p>
            <a:pPr algn="ctr"/>
            <a:endParaRPr lang="en-US" sz="2800" i="1" dirty="0">
              <a:latin typeface="Verdana" panose="020B0604030504040204" pitchFamily="34" charset="0"/>
              <a:ea typeface="Verdana" panose="020B0604030504040204" pitchFamily="34" charset="0"/>
            </a:endParaRPr>
          </a:p>
          <a:p>
            <a:pPr algn="ctr"/>
            <a:r>
              <a:rPr lang="en-US" sz="2800" i="1" dirty="0">
                <a:latin typeface="Verdana" panose="020B0604030504040204" pitchFamily="34" charset="0"/>
                <a:ea typeface="Verdana" panose="020B0604030504040204" pitchFamily="34" charset="0"/>
              </a:rPr>
              <a:t>Email : 1809248@student.uwtsd.ac.uk</a:t>
            </a:r>
            <a:endParaRPr lang="en-GB" sz="2800" i="1" dirty="0">
              <a:latin typeface="Verdana" panose="020B0604030504040204" pitchFamily="34" charset="0"/>
              <a:ea typeface="Verdana" panose="020B0604030504040204" pitchFamily="34" charset="0"/>
            </a:endParaRPr>
          </a:p>
        </p:txBody>
      </p:sp>
      <p:pic>
        <p:nvPicPr>
          <p:cNvPr id="3" name="Picture 2">
            <a:extLst>
              <a:ext uri="{FF2B5EF4-FFF2-40B4-BE49-F238E27FC236}">
                <a16:creationId xmlns:a16="http://schemas.microsoft.com/office/drawing/2014/main" id="{1790BF7B-6D2A-4D97-8859-4B66082AED8F}"/>
              </a:ext>
            </a:extLst>
          </p:cNvPr>
          <p:cNvPicPr>
            <a:picLocks noChangeAspect="1"/>
          </p:cNvPicPr>
          <p:nvPr/>
        </p:nvPicPr>
        <p:blipFill>
          <a:blip r:embed="rId2"/>
          <a:stretch>
            <a:fillRect/>
          </a:stretch>
        </p:blipFill>
        <p:spPr>
          <a:xfrm>
            <a:off x="196761" y="732829"/>
            <a:ext cx="4020483" cy="2863129"/>
          </a:xfrm>
          <a:prstGeom prst="rect">
            <a:avLst/>
          </a:prstGeom>
        </p:spPr>
      </p:pic>
      <p:pic>
        <p:nvPicPr>
          <p:cNvPr id="11" name="Picture 10">
            <a:extLst>
              <a:ext uri="{FF2B5EF4-FFF2-40B4-BE49-F238E27FC236}">
                <a16:creationId xmlns:a16="http://schemas.microsoft.com/office/drawing/2014/main" id="{FEC93822-138B-4FE9-86AF-055E5A91523F}"/>
              </a:ext>
            </a:extLst>
          </p:cNvPr>
          <p:cNvPicPr>
            <a:picLocks noChangeAspect="1"/>
          </p:cNvPicPr>
          <p:nvPr/>
        </p:nvPicPr>
        <p:blipFill>
          <a:blip r:embed="rId3"/>
          <a:stretch>
            <a:fillRect/>
          </a:stretch>
        </p:blipFill>
        <p:spPr>
          <a:xfrm>
            <a:off x="16600687" y="1232117"/>
            <a:ext cx="4424661" cy="1910649"/>
          </a:xfrm>
          <a:prstGeom prst="rect">
            <a:avLst/>
          </a:prstGeom>
        </p:spPr>
      </p:pic>
      <p:grpSp>
        <p:nvGrpSpPr>
          <p:cNvPr id="27" name="Group 26">
            <a:extLst>
              <a:ext uri="{FF2B5EF4-FFF2-40B4-BE49-F238E27FC236}">
                <a16:creationId xmlns:a16="http://schemas.microsoft.com/office/drawing/2014/main" id="{3F0920EE-6480-4A6E-812F-4608DBFD2C92}"/>
              </a:ext>
            </a:extLst>
          </p:cNvPr>
          <p:cNvGrpSpPr/>
          <p:nvPr/>
        </p:nvGrpSpPr>
        <p:grpSpPr>
          <a:xfrm>
            <a:off x="11314272" y="4353867"/>
            <a:ext cx="11058891" cy="5263865"/>
            <a:chOff x="604280" y="8905264"/>
            <a:chExt cx="10068109" cy="7485320"/>
          </a:xfrm>
        </p:grpSpPr>
        <p:sp>
          <p:nvSpPr>
            <p:cNvPr id="26" name="Rectangle 25">
              <a:extLst>
                <a:ext uri="{FF2B5EF4-FFF2-40B4-BE49-F238E27FC236}">
                  <a16:creationId xmlns:a16="http://schemas.microsoft.com/office/drawing/2014/main" id="{48842C0D-21BE-4A13-BA4C-9CE057E2A3AE}"/>
                </a:ext>
              </a:extLst>
            </p:cNvPr>
            <p:cNvSpPr/>
            <p:nvPr/>
          </p:nvSpPr>
          <p:spPr>
            <a:xfrm>
              <a:off x="612675" y="10217848"/>
              <a:ext cx="10030716" cy="6172736"/>
            </a:xfrm>
            <a:prstGeom prst="rect">
              <a:avLst/>
            </a:prstGeom>
            <a:solidFill>
              <a:schemeClr val="accent6">
                <a:lumMod val="40000"/>
                <a:lumOff val="60000"/>
              </a:schemeClr>
            </a:solidFill>
            <a:ln w="762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38"/>
            </a:p>
          </p:txBody>
        </p:sp>
        <p:grpSp>
          <p:nvGrpSpPr>
            <p:cNvPr id="24" name="Group 23">
              <a:extLst>
                <a:ext uri="{FF2B5EF4-FFF2-40B4-BE49-F238E27FC236}">
                  <a16:creationId xmlns:a16="http://schemas.microsoft.com/office/drawing/2014/main" id="{055A66E7-D099-4365-8C87-8FDA6CA26CEB}"/>
                </a:ext>
              </a:extLst>
            </p:cNvPr>
            <p:cNvGrpSpPr/>
            <p:nvPr/>
          </p:nvGrpSpPr>
          <p:grpSpPr>
            <a:xfrm>
              <a:off x="604280" y="8905264"/>
              <a:ext cx="10068109" cy="7220512"/>
              <a:chOff x="312244" y="9504545"/>
              <a:chExt cx="9676899" cy="6933096"/>
            </a:xfrm>
          </p:grpSpPr>
          <p:sp>
            <p:nvSpPr>
              <p:cNvPr id="16" name="Rectangle 15">
                <a:extLst>
                  <a:ext uri="{FF2B5EF4-FFF2-40B4-BE49-F238E27FC236}">
                    <a16:creationId xmlns:a16="http://schemas.microsoft.com/office/drawing/2014/main" id="{869D0D43-16B8-4727-A0A1-F9780E366888}"/>
                  </a:ext>
                </a:extLst>
              </p:cNvPr>
              <p:cNvSpPr/>
              <p:nvPr/>
            </p:nvSpPr>
            <p:spPr>
              <a:xfrm>
                <a:off x="312244" y="9504545"/>
                <a:ext cx="9676899" cy="120033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61" dirty="0"/>
                  <a:t>Aims  &amp; objective </a:t>
                </a:r>
              </a:p>
            </p:txBody>
          </p:sp>
          <p:sp>
            <p:nvSpPr>
              <p:cNvPr id="23" name="TextBox 22">
                <a:extLst>
                  <a:ext uri="{FF2B5EF4-FFF2-40B4-BE49-F238E27FC236}">
                    <a16:creationId xmlns:a16="http://schemas.microsoft.com/office/drawing/2014/main" id="{BC3379DA-AEC9-4C4F-96A0-5EF5692034B2}"/>
                  </a:ext>
                </a:extLst>
              </p:cNvPr>
              <p:cNvSpPr txBox="1"/>
              <p:nvPr/>
            </p:nvSpPr>
            <p:spPr>
              <a:xfrm>
                <a:off x="693953" y="11033842"/>
                <a:ext cx="8827735" cy="5403799"/>
              </a:xfrm>
              <a:prstGeom prst="rect">
                <a:avLst/>
              </a:prstGeom>
              <a:noFill/>
            </p:spPr>
            <p:txBody>
              <a:bodyPr wrap="square" rtlCol="0">
                <a:spAutoFit/>
              </a:bodyPr>
              <a:lstStyle/>
              <a:p>
                <a:pPr marL="265819" indent="-265819">
                  <a:buFont typeface="Arial" panose="020B0604020202020204" pitchFamily="34" charset="0"/>
                  <a:buChar char="•"/>
                </a:pPr>
                <a:r>
                  <a:rPr lang="en-US" sz="2791" dirty="0"/>
                  <a:t>The aim is to design something useful and beneficial for the human as well as the environment. The aim is to design a windshield wipers system using a microcontroller, in order to achieve this, I have to go through step which are:</a:t>
                </a:r>
              </a:p>
              <a:p>
                <a:pPr marL="265819" indent="-265819">
                  <a:buFont typeface="Arial" panose="020B0604020202020204" pitchFamily="34" charset="0"/>
                  <a:buChar char="•"/>
                </a:pPr>
                <a:r>
                  <a:rPr lang="en-US" sz="2791" dirty="0"/>
                  <a:t> Search up for method, components </a:t>
                </a:r>
              </a:p>
              <a:p>
                <a:pPr marL="265819" indent="-265819">
                  <a:buFont typeface="Arial" panose="020B0604020202020204" pitchFamily="34" charset="0"/>
                  <a:buChar char="•"/>
                </a:pPr>
                <a:r>
                  <a:rPr lang="en-US" sz="2791" dirty="0"/>
                  <a:t>Design the full system including the IR sensor, Motors and the PIC using proteus </a:t>
                </a:r>
              </a:p>
              <a:p>
                <a:pPr marL="265819" indent="-265819">
                  <a:buFont typeface="Arial" panose="020B0604020202020204" pitchFamily="34" charset="0"/>
                  <a:buChar char="•"/>
                </a:pPr>
                <a:r>
                  <a:rPr lang="en-US" sz="2791" dirty="0"/>
                  <a:t>Program the microcontroller </a:t>
                </a:r>
              </a:p>
              <a:p>
                <a:pPr marL="265819" indent="-265819">
                  <a:buFont typeface="Arial" panose="020B0604020202020204" pitchFamily="34" charset="0"/>
                  <a:buChar char="•"/>
                </a:pPr>
                <a:r>
                  <a:rPr lang="en-US" sz="2791" dirty="0"/>
                  <a:t>Test the system </a:t>
                </a:r>
              </a:p>
            </p:txBody>
          </p:sp>
        </p:grpSp>
      </p:grpSp>
      <p:grpSp>
        <p:nvGrpSpPr>
          <p:cNvPr id="33" name="Group 32">
            <a:extLst>
              <a:ext uri="{FF2B5EF4-FFF2-40B4-BE49-F238E27FC236}">
                <a16:creationId xmlns:a16="http://schemas.microsoft.com/office/drawing/2014/main" id="{453F7632-B47B-45C0-AD3A-7DD9381D4785}"/>
              </a:ext>
            </a:extLst>
          </p:cNvPr>
          <p:cNvGrpSpPr/>
          <p:nvPr/>
        </p:nvGrpSpPr>
        <p:grpSpPr>
          <a:xfrm>
            <a:off x="239298" y="9889003"/>
            <a:ext cx="10798256" cy="8481065"/>
            <a:chOff x="623703" y="9029814"/>
            <a:chExt cx="10971835" cy="16443559"/>
          </a:xfrm>
        </p:grpSpPr>
        <p:sp>
          <p:nvSpPr>
            <p:cNvPr id="34" name="Rectangle 33">
              <a:extLst>
                <a:ext uri="{FF2B5EF4-FFF2-40B4-BE49-F238E27FC236}">
                  <a16:creationId xmlns:a16="http://schemas.microsoft.com/office/drawing/2014/main" id="{2BA6A9C0-6478-4325-9BDC-0F8BBB8879E5}"/>
                </a:ext>
              </a:extLst>
            </p:cNvPr>
            <p:cNvSpPr/>
            <p:nvPr/>
          </p:nvSpPr>
          <p:spPr>
            <a:xfrm>
              <a:off x="641671" y="10188697"/>
              <a:ext cx="10953867" cy="14601587"/>
            </a:xfrm>
            <a:prstGeom prst="rect">
              <a:avLst/>
            </a:prstGeom>
            <a:solidFill>
              <a:schemeClr val="accent6">
                <a:lumMod val="40000"/>
                <a:lumOff val="60000"/>
              </a:schemeClr>
            </a:solidFill>
            <a:ln w="762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38" dirty="0"/>
            </a:p>
          </p:txBody>
        </p:sp>
        <p:grpSp>
          <p:nvGrpSpPr>
            <p:cNvPr id="35" name="Group 34">
              <a:extLst>
                <a:ext uri="{FF2B5EF4-FFF2-40B4-BE49-F238E27FC236}">
                  <a16:creationId xmlns:a16="http://schemas.microsoft.com/office/drawing/2014/main" id="{2D572FD1-1CAB-4836-89D7-20A1E5B0DE8F}"/>
                </a:ext>
              </a:extLst>
            </p:cNvPr>
            <p:cNvGrpSpPr/>
            <p:nvPr/>
          </p:nvGrpSpPr>
          <p:grpSpPr>
            <a:xfrm>
              <a:off x="623703" y="9029814"/>
              <a:ext cx="10971835" cy="16443559"/>
              <a:chOff x="330913" y="9624125"/>
              <a:chExt cx="10545510" cy="15788991"/>
            </a:xfrm>
          </p:grpSpPr>
          <p:sp>
            <p:nvSpPr>
              <p:cNvPr id="36" name="Rectangle 35">
                <a:extLst>
                  <a:ext uri="{FF2B5EF4-FFF2-40B4-BE49-F238E27FC236}">
                    <a16:creationId xmlns:a16="http://schemas.microsoft.com/office/drawing/2014/main" id="{E79E4FC9-4B15-4F50-8039-5223CF32BC0B}"/>
                  </a:ext>
                </a:extLst>
              </p:cNvPr>
              <p:cNvSpPr/>
              <p:nvPr/>
            </p:nvSpPr>
            <p:spPr>
              <a:xfrm>
                <a:off x="330913" y="9624125"/>
                <a:ext cx="10545510" cy="1112751"/>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61" dirty="0"/>
                  <a:t>Designing   components </a:t>
                </a:r>
              </a:p>
            </p:txBody>
          </p:sp>
          <p:sp>
            <p:nvSpPr>
              <p:cNvPr id="37" name="TextBox 36">
                <a:extLst>
                  <a:ext uri="{FF2B5EF4-FFF2-40B4-BE49-F238E27FC236}">
                    <a16:creationId xmlns:a16="http://schemas.microsoft.com/office/drawing/2014/main" id="{0D5B2DA6-6542-4029-9D1D-68238FC5D67A}"/>
                  </a:ext>
                </a:extLst>
              </p:cNvPr>
              <p:cNvSpPr txBox="1"/>
              <p:nvPr/>
            </p:nvSpPr>
            <p:spPr>
              <a:xfrm>
                <a:off x="875867" y="11023146"/>
                <a:ext cx="8827735" cy="14389970"/>
              </a:xfrm>
              <a:prstGeom prst="rect">
                <a:avLst/>
              </a:prstGeom>
              <a:noFill/>
            </p:spPr>
            <p:txBody>
              <a:bodyPr wrap="square" rtlCol="0">
                <a:spAutoFit/>
              </a:bodyPr>
              <a:lstStyle/>
              <a:p>
                <a:r>
                  <a:rPr lang="en-US" sz="2481" dirty="0"/>
                  <a:t>The designing is the to build the system using Proteus. The full system includes:</a:t>
                </a:r>
              </a:p>
              <a:p>
                <a:pPr marL="265819" indent="-265819">
                  <a:buFont typeface="Arial" panose="020B0604020202020204" pitchFamily="34" charset="0"/>
                  <a:buChar char="•"/>
                </a:pPr>
                <a:r>
                  <a:rPr lang="en-US" sz="2481" dirty="0"/>
                  <a:t>IR sensor </a:t>
                </a:r>
              </a:p>
              <a:p>
                <a:pPr marL="265819" indent="-265819">
                  <a:buFont typeface="Arial" panose="020B0604020202020204" pitchFamily="34" charset="0"/>
                  <a:buChar char="•"/>
                </a:pPr>
                <a:r>
                  <a:rPr lang="en-US" sz="2481" dirty="0"/>
                  <a:t>PIC16F1517</a:t>
                </a:r>
              </a:p>
              <a:p>
                <a:pPr marL="265819" indent="-265819">
                  <a:buFont typeface="Arial" panose="020B0604020202020204" pitchFamily="34" charset="0"/>
                  <a:buChar char="•"/>
                </a:pPr>
                <a:r>
                  <a:rPr lang="en-US" sz="2481" dirty="0"/>
                  <a:t>Servomotor </a:t>
                </a:r>
              </a:p>
              <a:p>
                <a:pPr marL="265819" indent="-265819">
                  <a:buFont typeface="Arial" panose="020B0604020202020204" pitchFamily="34" charset="0"/>
                  <a:buChar char="•"/>
                </a:pPr>
                <a:r>
                  <a:rPr lang="en-US" sz="2481" dirty="0"/>
                  <a:t>DC motor  </a:t>
                </a:r>
              </a:p>
              <a:p>
                <a:pPr marL="265819" indent="-265819">
                  <a:buFont typeface="Arial" panose="020B0604020202020204" pitchFamily="34" charset="0"/>
                  <a:buChar char="•"/>
                </a:pPr>
                <a:r>
                  <a:rPr lang="en-US" sz="2481" dirty="0"/>
                  <a:t>Thump switch </a:t>
                </a:r>
              </a:p>
              <a:p>
                <a:r>
                  <a:rPr lang="en-US" sz="2481" dirty="0"/>
                  <a:t>The components used to build the system are:</a:t>
                </a:r>
              </a:p>
              <a:p>
                <a:pPr marL="159492" indent="-159492">
                  <a:lnSpc>
                    <a:spcPct val="107000"/>
                  </a:lnSpc>
                  <a:buFont typeface="Symbol" panose="05050102010706020507" pitchFamily="18" charset="2"/>
                  <a:buChar char=""/>
                </a:pPr>
                <a:r>
                  <a:rPr lang="en-US" sz="2481" dirty="0">
                    <a:latin typeface="Calibri" panose="020F0502020204030204" pitchFamily="34" charset="0"/>
                    <a:ea typeface="Calibri" panose="020F0502020204030204" pitchFamily="34" charset="0"/>
                    <a:cs typeface="Arial" panose="020B0604020202020204" pitchFamily="34" charset="0"/>
                  </a:rPr>
                  <a:t>IR LED (the emitter)</a:t>
                </a:r>
              </a:p>
              <a:p>
                <a:pPr marL="159492" indent="-159492">
                  <a:lnSpc>
                    <a:spcPct val="107000"/>
                  </a:lnSpc>
                  <a:buFont typeface="Symbol" panose="05050102010706020507" pitchFamily="18" charset="2"/>
                  <a:buChar char=""/>
                </a:pPr>
                <a:r>
                  <a:rPr lang="en-US" sz="2481" dirty="0">
                    <a:latin typeface="Calibri" panose="020F0502020204030204" pitchFamily="34" charset="0"/>
                    <a:ea typeface="Calibri" panose="020F0502020204030204" pitchFamily="34" charset="0"/>
                    <a:cs typeface="Arial" panose="020B0604020202020204" pitchFamily="34" charset="0"/>
                  </a:rPr>
                  <a:t>Photodiode (the receiver)</a:t>
                </a:r>
              </a:p>
              <a:p>
                <a:pPr marL="159492" indent="-159492">
                  <a:lnSpc>
                    <a:spcPct val="107000"/>
                  </a:lnSpc>
                  <a:buFont typeface="Symbol" panose="05050102010706020507" pitchFamily="18" charset="2"/>
                  <a:buChar char=""/>
                </a:pPr>
                <a:r>
                  <a:rPr lang="en-US" sz="2481" dirty="0">
                    <a:latin typeface="Calibri" panose="020F0502020204030204" pitchFamily="34" charset="0"/>
                    <a:ea typeface="Calibri" panose="020F0502020204030204" pitchFamily="34" charset="0"/>
                    <a:cs typeface="Arial" panose="020B0604020202020204" pitchFamily="34" charset="0"/>
                  </a:rPr>
                  <a:t>Resistors </a:t>
                </a:r>
              </a:p>
              <a:p>
                <a:pPr marL="159492" indent="-159492">
                  <a:lnSpc>
                    <a:spcPct val="107000"/>
                  </a:lnSpc>
                  <a:buFont typeface="Symbol" panose="05050102010706020507" pitchFamily="18" charset="2"/>
                  <a:buChar char=""/>
                </a:pPr>
                <a:r>
                  <a:rPr lang="en-US" sz="2481" dirty="0">
                    <a:latin typeface="Calibri" panose="020F0502020204030204" pitchFamily="34" charset="0"/>
                    <a:ea typeface="Calibri" panose="020F0502020204030204" pitchFamily="34" charset="0"/>
                    <a:cs typeface="Arial" panose="020B0604020202020204" pitchFamily="34" charset="0"/>
                  </a:rPr>
                  <a:t>Variable resistor </a:t>
                </a:r>
              </a:p>
              <a:p>
                <a:pPr marL="159492" indent="-159492">
                  <a:lnSpc>
                    <a:spcPct val="107000"/>
                  </a:lnSpc>
                  <a:buFont typeface="Symbol" panose="05050102010706020507" pitchFamily="18" charset="2"/>
                  <a:buChar char=""/>
                </a:pPr>
                <a:r>
                  <a:rPr lang="en-US" sz="2481" dirty="0">
                    <a:latin typeface="Calibri" panose="020F0502020204030204" pitchFamily="34" charset="0"/>
                    <a:ea typeface="Calibri" panose="020F0502020204030204" pitchFamily="34" charset="0"/>
                    <a:cs typeface="Arial" panose="020B0604020202020204" pitchFamily="34" charset="0"/>
                  </a:rPr>
                  <a:t>LM358 </a:t>
                </a:r>
              </a:p>
              <a:p>
                <a:pPr marL="159492" indent="-159492">
                  <a:lnSpc>
                    <a:spcPct val="107000"/>
                  </a:lnSpc>
                  <a:spcAft>
                    <a:spcPts val="372"/>
                  </a:spcAft>
                  <a:buFont typeface="Symbol" panose="05050102010706020507" pitchFamily="18" charset="2"/>
                  <a:buChar char=""/>
                </a:pPr>
                <a:r>
                  <a:rPr lang="en-US" sz="2481" dirty="0">
                    <a:latin typeface="Calibri" panose="020F0502020204030204" pitchFamily="34" charset="0"/>
                    <a:ea typeface="Calibri" panose="020F0502020204030204" pitchFamily="34" charset="0"/>
                    <a:cs typeface="Arial" panose="020B0604020202020204" pitchFamily="34" charset="0"/>
                  </a:rPr>
                  <a:t>Green LED </a:t>
                </a:r>
              </a:p>
              <a:p>
                <a:pPr marL="159492" indent="-159492">
                  <a:lnSpc>
                    <a:spcPct val="107000"/>
                  </a:lnSpc>
                  <a:spcAft>
                    <a:spcPts val="372"/>
                  </a:spcAft>
                  <a:buFont typeface="Symbol" panose="05050102010706020507" pitchFamily="18" charset="2"/>
                  <a:buChar char=""/>
                </a:pPr>
                <a:r>
                  <a:rPr lang="en-US" sz="2481" dirty="0">
                    <a:latin typeface="Calibri" panose="020F0502020204030204" pitchFamily="34" charset="0"/>
                    <a:ea typeface="Calibri" panose="020F0502020204030204" pitchFamily="34" charset="0"/>
                    <a:cs typeface="Arial" panose="020B0604020202020204" pitchFamily="34" charset="0"/>
                  </a:rPr>
                  <a:t>Relay </a:t>
                </a:r>
              </a:p>
              <a:p>
                <a:pPr marL="159492" indent="-159492">
                  <a:lnSpc>
                    <a:spcPct val="107000"/>
                  </a:lnSpc>
                  <a:spcAft>
                    <a:spcPts val="372"/>
                  </a:spcAft>
                  <a:buFont typeface="Symbol" panose="05050102010706020507" pitchFamily="18" charset="2"/>
                  <a:buChar char=""/>
                </a:pPr>
                <a:r>
                  <a:rPr lang="en-US" sz="2481" dirty="0">
                    <a:latin typeface="Calibri" panose="020F0502020204030204" pitchFamily="34" charset="0"/>
                    <a:ea typeface="Calibri" panose="020F0502020204030204" pitchFamily="34" charset="0"/>
                    <a:cs typeface="Arial" panose="020B0604020202020204" pitchFamily="34" charset="0"/>
                  </a:rPr>
                  <a:t>Capacitors </a:t>
                </a:r>
              </a:p>
              <a:p>
                <a:pPr marL="159492" indent="-159492">
                  <a:lnSpc>
                    <a:spcPct val="107000"/>
                  </a:lnSpc>
                  <a:spcAft>
                    <a:spcPts val="372"/>
                  </a:spcAft>
                  <a:buFont typeface="Symbol" panose="05050102010706020507" pitchFamily="18" charset="2"/>
                  <a:buChar char=""/>
                </a:pPr>
                <a:r>
                  <a:rPr lang="en-US" sz="2481" dirty="0">
                    <a:latin typeface="Calibri" panose="020F0502020204030204" pitchFamily="34" charset="0"/>
                    <a:ea typeface="Calibri" panose="020F0502020204030204" pitchFamily="34" charset="0"/>
                    <a:cs typeface="Arial" panose="020B0604020202020204" pitchFamily="34" charset="0"/>
                  </a:rPr>
                  <a:t>Battery </a:t>
                </a:r>
              </a:p>
              <a:p>
                <a:pPr marL="159492" indent="-159492">
                  <a:lnSpc>
                    <a:spcPct val="107000"/>
                  </a:lnSpc>
                  <a:spcAft>
                    <a:spcPts val="372"/>
                  </a:spcAft>
                  <a:buFont typeface="Symbol" panose="05050102010706020507" pitchFamily="18" charset="2"/>
                  <a:buChar char=""/>
                </a:pPr>
                <a:endParaRPr lang="en-US" sz="930" dirty="0">
                  <a:latin typeface="Calibri" panose="020F0502020204030204" pitchFamily="34" charset="0"/>
                  <a:ea typeface="Calibri" panose="020F0502020204030204" pitchFamily="34" charset="0"/>
                  <a:cs typeface="Arial" panose="020B0604020202020204" pitchFamily="34" charset="0"/>
                </a:endParaRPr>
              </a:p>
              <a:p>
                <a:endParaRPr lang="en-US" sz="1675" dirty="0"/>
              </a:p>
            </p:txBody>
          </p:sp>
        </p:grpSp>
      </p:grpSp>
      <p:grpSp>
        <p:nvGrpSpPr>
          <p:cNvPr id="45" name="Group 44">
            <a:extLst>
              <a:ext uri="{FF2B5EF4-FFF2-40B4-BE49-F238E27FC236}">
                <a16:creationId xmlns:a16="http://schemas.microsoft.com/office/drawing/2014/main" id="{0D4DAC13-3B5B-4417-B675-B940748E1D6B}"/>
              </a:ext>
            </a:extLst>
          </p:cNvPr>
          <p:cNvGrpSpPr/>
          <p:nvPr/>
        </p:nvGrpSpPr>
        <p:grpSpPr>
          <a:xfrm>
            <a:off x="11341537" y="19389175"/>
            <a:ext cx="10999774" cy="5316499"/>
            <a:chOff x="-4640380" y="18387426"/>
            <a:chExt cx="10068109" cy="7470610"/>
          </a:xfrm>
          <a:solidFill>
            <a:schemeClr val="accent6">
              <a:lumMod val="20000"/>
              <a:lumOff val="80000"/>
            </a:schemeClr>
          </a:solidFill>
        </p:grpSpPr>
        <p:sp>
          <p:nvSpPr>
            <p:cNvPr id="46" name="Rectangle 45">
              <a:extLst>
                <a:ext uri="{FF2B5EF4-FFF2-40B4-BE49-F238E27FC236}">
                  <a16:creationId xmlns:a16="http://schemas.microsoft.com/office/drawing/2014/main" id="{64685CF1-85B8-4B38-9402-1AF62F427CC0}"/>
                </a:ext>
              </a:extLst>
            </p:cNvPr>
            <p:cNvSpPr/>
            <p:nvPr/>
          </p:nvSpPr>
          <p:spPr>
            <a:xfrm>
              <a:off x="-4640380" y="19685301"/>
              <a:ext cx="10030716" cy="6172735"/>
            </a:xfrm>
            <a:prstGeom prst="rect">
              <a:avLst/>
            </a:prstGeom>
            <a:grpFill/>
            <a:ln w="762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38" dirty="0"/>
            </a:p>
          </p:txBody>
        </p:sp>
        <p:sp>
          <p:nvSpPr>
            <p:cNvPr id="47" name="Rectangle 46">
              <a:extLst>
                <a:ext uri="{FF2B5EF4-FFF2-40B4-BE49-F238E27FC236}">
                  <a16:creationId xmlns:a16="http://schemas.microsoft.com/office/drawing/2014/main" id="{49A4C4EF-435F-4944-8ABA-999C629D3835}"/>
                </a:ext>
              </a:extLst>
            </p:cNvPr>
            <p:cNvSpPr/>
            <p:nvPr/>
          </p:nvSpPr>
          <p:spPr>
            <a:xfrm>
              <a:off x="-4640380" y="18387426"/>
              <a:ext cx="10068109" cy="1253454"/>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61" dirty="0"/>
                <a:t>Reflection  </a:t>
              </a:r>
            </a:p>
          </p:txBody>
        </p:sp>
      </p:grpSp>
      <p:grpSp>
        <p:nvGrpSpPr>
          <p:cNvPr id="51" name="Group 50">
            <a:extLst>
              <a:ext uri="{FF2B5EF4-FFF2-40B4-BE49-F238E27FC236}">
                <a16:creationId xmlns:a16="http://schemas.microsoft.com/office/drawing/2014/main" id="{56AB8720-81D3-4858-80E1-912613E9FAB0}"/>
              </a:ext>
            </a:extLst>
          </p:cNvPr>
          <p:cNvGrpSpPr/>
          <p:nvPr/>
        </p:nvGrpSpPr>
        <p:grpSpPr>
          <a:xfrm>
            <a:off x="153564" y="18286948"/>
            <a:ext cx="10902722" cy="6431844"/>
            <a:chOff x="295753" y="23662129"/>
            <a:chExt cx="14036887" cy="5673565"/>
          </a:xfrm>
          <a:solidFill>
            <a:schemeClr val="accent6">
              <a:lumMod val="40000"/>
              <a:lumOff val="60000"/>
            </a:schemeClr>
          </a:solidFill>
        </p:grpSpPr>
        <p:grpSp>
          <p:nvGrpSpPr>
            <p:cNvPr id="38" name="Group 37">
              <a:extLst>
                <a:ext uri="{FF2B5EF4-FFF2-40B4-BE49-F238E27FC236}">
                  <a16:creationId xmlns:a16="http://schemas.microsoft.com/office/drawing/2014/main" id="{98157110-CDF8-434C-85AB-85572AC320FC}"/>
                </a:ext>
              </a:extLst>
            </p:cNvPr>
            <p:cNvGrpSpPr/>
            <p:nvPr/>
          </p:nvGrpSpPr>
          <p:grpSpPr>
            <a:xfrm>
              <a:off x="295753" y="23662129"/>
              <a:ext cx="14036887" cy="5673565"/>
              <a:chOff x="-5884776" y="18666238"/>
              <a:chExt cx="10068327" cy="7467708"/>
            </a:xfrm>
            <a:grpFill/>
          </p:grpSpPr>
          <p:sp>
            <p:nvSpPr>
              <p:cNvPr id="39" name="Rectangle 38">
                <a:extLst>
                  <a:ext uri="{FF2B5EF4-FFF2-40B4-BE49-F238E27FC236}">
                    <a16:creationId xmlns:a16="http://schemas.microsoft.com/office/drawing/2014/main" id="{3FCAF840-0589-4831-8FA8-1669FA730EA2}"/>
                  </a:ext>
                </a:extLst>
              </p:cNvPr>
              <p:cNvSpPr/>
              <p:nvPr/>
            </p:nvSpPr>
            <p:spPr>
              <a:xfrm>
                <a:off x="-5847165" y="19961212"/>
                <a:ext cx="10030716" cy="6172734"/>
              </a:xfrm>
              <a:prstGeom prst="rect">
                <a:avLst/>
              </a:prstGeom>
              <a:solidFill>
                <a:schemeClr val="accent6">
                  <a:lumMod val="20000"/>
                  <a:lumOff val="80000"/>
                </a:schemeClr>
              </a:solidFill>
              <a:ln w="762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38" dirty="0"/>
              </a:p>
            </p:txBody>
          </p:sp>
          <p:sp>
            <p:nvSpPr>
              <p:cNvPr id="41" name="Rectangle 40">
                <a:extLst>
                  <a:ext uri="{FF2B5EF4-FFF2-40B4-BE49-F238E27FC236}">
                    <a16:creationId xmlns:a16="http://schemas.microsoft.com/office/drawing/2014/main" id="{1AB08283-CD8A-4268-AB91-B904DE0EB750}"/>
                  </a:ext>
                </a:extLst>
              </p:cNvPr>
              <p:cNvSpPr/>
              <p:nvPr/>
            </p:nvSpPr>
            <p:spPr>
              <a:xfrm>
                <a:off x="-5884776" y="18666238"/>
                <a:ext cx="10068109" cy="1250091"/>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61" dirty="0"/>
                  <a:t>Result  </a:t>
                </a:r>
              </a:p>
            </p:txBody>
          </p:sp>
        </p:grpSp>
        <p:sp>
          <p:nvSpPr>
            <p:cNvPr id="50" name="TextBox 49">
              <a:extLst>
                <a:ext uri="{FF2B5EF4-FFF2-40B4-BE49-F238E27FC236}">
                  <a16:creationId xmlns:a16="http://schemas.microsoft.com/office/drawing/2014/main" id="{3B785948-F77A-4FB5-8433-A795555F4B70}"/>
                </a:ext>
              </a:extLst>
            </p:cNvPr>
            <p:cNvSpPr txBox="1"/>
            <p:nvPr/>
          </p:nvSpPr>
          <p:spPr>
            <a:xfrm>
              <a:off x="556559" y="24888920"/>
              <a:ext cx="13384275" cy="4285419"/>
            </a:xfrm>
            <a:prstGeom prst="rect">
              <a:avLst/>
            </a:prstGeom>
            <a:solidFill>
              <a:schemeClr val="accent6">
                <a:lumMod val="20000"/>
                <a:lumOff val="80000"/>
              </a:schemeClr>
            </a:solidFill>
          </p:spPr>
          <p:txBody>
            <a:bodyPr wrap="square">
              <a:spAutoFit/>
            </a:bodyPr>
            <a:lstStyle/>
            <a:p>
              <a:r>
                <a:rPr lang="en-US" sz="1657" dirty="0"/>
                <a:t>After the system was tested, I got four modes and they are as follow </a:t>
              </a:r>
            </a:p>
            <a:p>
              <a:r>
                <a:rPr lang="en-US" sz="1657" dirty="0">
                  <a:solidFill>
                    <a:schemeClr val="accent6">
                      <a:lumMod val="75000"/>
                    </a:schemeClr>
                  </a:solidFill>
                </a:rPr>
                <a:t>             First position (0)</a:t>
              </a:r>
            </a:p>
            <a:p>
              <a:r>
                <a:rPr lang="en-US" sz="1657" dirty="0"/>
                <a:t>At this stage, the windshield wipers are off and not in operation. </a:t>
              </a:r>
            </a:p>
            <a:p>
              <a:r>
                <a:rPr lang="en-US" sz="1657" dirty="0">
                  <a:solidFill>
                    <a:schemeClr val="accent6">
                      <a:lumMod val="75000"/>
                    </a:schemeClr>
                  </a:solidFill>
                </a:rPr>
                <a:t>              Second position (1)</a:t>
              </a:r>
            </a:p>
            <a:p>
              <a:r>
                <a:rPr lang="en-US" sz="1657" dirty="0"/>
                <a:t>This can also be called the cleaning position; it can be used to clean the windshield wipers. Practically, when the driver chooses second position (1) by pressing the thump switch.  The wash pump will be on, when it goes off the servo motor will reach 180 degrees and will return to the 0 degrees, twice. Then, it will stop for a while and operate once more. This will result in clean windshield wipers.</a:t>
              </a:r>
            </a:p>
            <a:p>
              <a:r>
                <a:rPr lang="en-US" sz="1657" dirty="0"/>
                <a:t>              </a:t>
              </a:r>
              <a:r>
                <a:rPr lang="en-US" sz="1657" dirty="0">
                  <a:solidFill>
                    <a:schemeClr val="accent6">
                      <a:lumMod val="75000"/>
                    </a:schemeClr>
                  </a:solidFill>
                </a:rPr>
                <a:t>Third positions (2)</a:t>
              </a:r>
            </a:p>
            <a:p>
              <a:r>
                <a:rPr lang="en-US" sz="1657" dirty="0"/>
                <a:t>The third position is the manual position. The windshield wipers will remain on until the driver changes it.</a:t>
              </a:r>
            </a:p>
            <a:p>
              <a:r>
                <a:rPr lang="en-US" sz="1657" dirty="0"/>
                <a:t>               </a:t>
              </a:r>
              <a:r>
                <a:rPr lang="en-US" sz="1657" dirty="0">
                  <a:solidFill>
                    <a:schemeClr val="accent6">
                      <a:lumMod val="75000"/>
                    </a:schemeClr>
                  </a:solidFill>
                </a:rPr>
                <a:t>Fourth position (3)</a:t>
              </a:r>
            </a:p>
            <a:p>
              <a:r>
                <a:rPr lang="en-US" sz="1657" dirty="0"/>
                <a:t>This position is the Automatic windshield wipers which means activating the IR sensor. Once rain is detected, the wash pump will operate for one second. This will be followed by the windshield wiper operating four times. This is a recurring cycle.</a:t>
              </a:r>
            </a:p>
          </p:txBody>
        </p:sp>
      </p:grpSp>
      <p:grpSp>
        <p:nvGrpSpPr>
          <p:cNvPr id="54" name="Group 53">
            <a:extLst>
              <a:ext uri="{FF2B5EF4-FFF2-40B4-BE49-F238E27FC236}">
                <a16:creationId xmlns:a16="http://schemas.microsoft.com/office/drawing/2014/main" id="{CB4BEF5E-6515-4750-A1CB-4BF628CEB3B0}"/>
              </a:ext>
            </a:extLst>
          </p:cNvPr>
          <p:cNvGrpSpPr/>
          <p:nvPr/>
        </p:nvGrpSpPr>
        <p:grpSpPr>
          <a:xfrm>
            <a:off x="239298" y="4317946"/>
            <a:ext cx="10816407" cy="5347528"/>
            <a:chOff x="731819" y="4364110"/>
            <a:chExt cx="12262076" cy="6300792"/>
          </a:xfrm>
        </p:grpSpPr>
        <p:grpSp>
          <p:nvGrpSpPr>
            <p:cNvPr id="28" name="Group 27">
              <a:extLst>
                <a:ext uri="{FF2B5EF4-FFF2-40B4-BE49-F238E27FC236}">
                  <a16:creationId xmlns:a16="http://schemas.microsoft.com/office/drawing/2014/main" id="{2835712D-257A-4B32-A74A-A44D03F16B2A}"/>
                </a:ext>
              </a:extLst>
            </p:cNvPr>
            <p:cNvGrpSpPr/>
            <p:nvPr/>
          </p:nvGrpSpPr>
          <p:grpSpPr>
            <a:xfrm>
              <a:off x="731819" y="4364110"/>
              <a:ext cx="12262076" cy="6300792"/>
              <a:chOff x="623703" y="9029807"/>
              <a:chExt cx="10068109" cy="7331628"/>
            </a:xfrm>
          </p:grpSpPr>
          <p:sp>
            <p:nvSpPr>
              <p:cNvPr id="29" name="Rectangle 28">
                <a:extLst>
                  <a:ext uri="{FF2B5EF4-FFF2-40B4-BE49-F238E27FC236}">
                    <a16:creationId xmlns:a16="http://schemas.microsoft.com/office/drawing/2014/main" id="{65563A2E-EA20-451B-938A-DCF1561B32CD}"/>
                  </a:ext>
                </a:extLst>
              </p:cNvPr>
              <p:cNvSpPr/>
              <p:nvPr/>
            </p:nvSpPr>
            <p:spPr>
              <a:xfrm>
                <a:off x="641672" y="10188700"/>
                <a:ext cx="10030716" cy="6172735"/>
              </a:xfrm>
              <a:prstGeom prst="rect">
                <a:avLst/>
              </a:prstGeom>
              <a:solidFill>
                <a:schemeClr val="accent6">
                  <a:lumMod val="40000"/>
                  <a:lumOff val="60000"/>
                </a:schemeClr>
              </a:solidFill>
              <a:ln w="762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38" dirty="0"/>
              </a:p>
            </p:txBody>
          </p:sp>
          <p:grpSp>
            <p:nvGrpSpPr>
              <p:cNvPr id="30" name="Group 29">
                <a:extLst>
                  <a:ext uri="{FF2B5EF4-FFF2-40B4-BE49-F238E27FC236}">
                    <a16:creationId xmlns:a16="http://schemas.microsoft.com/office/drawing/2014/main" id="{BFECEF46-8834-4806-B602-F834166DBFAC}"/>
                  </a:ext>
                </a:extLst>
              </p:cNvPr>
              <p:cNvGrpSpPr/>
              <p:nvPr/>
            </p:nvGrpSpPr>
            <p:grpSpPr>
              <a:xfrm>
                <a:off x="623703" y="9029807"/>
                <a:ext cx="10068109" cy="4603331"/>
                <a:chOff x="330913" y="9624127"/>
                <a:chExt cx="9676899" cy="4420091"/>
              </a:xfrm>
            </p:grpSpPr>
            <p:sp>
              <p:nvSpPr>
                <p:cNvPr id="31" name="Rectangle 30">
                  <a:extLst>
                    <a:ext uri="{FF2B5EF4-FFF2-40B4-BE49-F238E27FC236}">
                      <a16:creationId xmlns:a16="http://schemas.microsoft.com/office/drawing/2014/main" id="{EEEBFD6A-948E-4E13-A19A-60BF4CDFB599}"/>
                    </a:ext>
                  </a:extLst>
                </p:cNvPr>
                <p:cNvSpPr/>
                <p:nvPr/>
              </p:nvSpPr>
              <p:spPr>
                <a:xfrm>
                  <a:off x="330913" y="9624127"/>
                  <a:ext cx="9676899" cy="120032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61" dirty="0"/>
                    <a:t>Introduction </a:t>
                  </a:r>
                </a:p>
              </p:txBody>
            </p:sp>
            <p:sp>
              <p:nvSpPr>
                <p:cNvPr id="32" name="TextBox 31">
                  <a:extLst>
                    <a:ext uri="{FF2B5EF4-FFF2-40B4-BE49-F238E27FC236}">
                      <a16:creationId xmlns:a16="http://schemas.microsoft.com/office/drawing/2014/main" id="{87AD05F2-4AB5-438F-8B0E-CF798AFF53AA}"/>
                    </a:ext>
                  </a:extLst>
                </p:cNvPr>
                <p:cNvSpPr txBox="1"/>
                <p:nvPr/>
              </p:nvSpPr>
              <p:spPr>
                <a:xfrm>
                  <a:off x="875865" y="11023145"/>
                  <a:ext cx="8827735" cy="3021073"/>
                </a:xfrm>
                <a:prstGeom prst="rect">
                  <a:avLst/>
                </a:prstGeom>
                <a:noFill/>
              </p:spPr>
              <p:txBody>
                <a:bodyPr wrap="square" rtlCol="0">
                  <a:spAutoFit/>
                </a:bodyPr>
                <a:lstStyle/>
                <a:p>
                  <a:r>
                    <a:rPr lang="en-US" sz="2791" dirty="0"/>
                    <a:t>The reason of this project is to analysis the designing as well as the importance of the windshield wipers. </a:t>
                  </a:r>
                  <a:r>
                    <a:rPr lang="en-US" sz="2791" dirty="0">
                      <a:latin typeface="Calibri" panose="020F0502020204030204" pitchFamily="34" charset="0"/>
                      <a:ea typeface="Calibri" panose="020F0502020204030204" pitchFamily="34" charset="0"/>
                      <a:cs typeface="Arial" panose="020B0604020202020204" pitchFamily="34" charset="0"/>
                    </a:rPr>
                    <a:t>Automatic windshield wiper will not be needing a manual intervention, by creating this project it will work when rain hits the windshield, this could save the driver from the one  task. </a:t>
                  </a:r>
                  <a:endParaRPr lang="en-US" sz="2791" dirty="0"/>
                </a:p>
              </p:txBody>
            </p:sp>
          </p:grpSp>
        </p:grpSp>
        <p:pic>
          <p:nvPicPr>
            <p:cNvPr id="53" name="Picture 52">
              <a:extLst>
                <a:ext uri="{FF2B5EF4-FFF2-40B4-BE49-F238E27FC236}">
                  <a16:creationId xmlns:a16="http://schemas.microsoft.com/office/drawing/2014/main" id="{19BFF25B-AED7-4109-9CB9-B0137FCEAF26}"/>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8065912" y="8341407"/>
              <a:ext cx="4564386" cy="2107010"/>
            </a:xfrm>
            <a:prstGeom prst="rect">
              <a:avLst/>
            </a:prstGeom>
            <a:noFill/>
            <a:ln>
              <a:noFill/>
            </a:ln>
          </p:spPr>
        </p:pic>
      </p:grpSp>
      <p:sp>
        <p:nvSpPr>
          <p:cNvPr id="55" name="TextBox 54">
            <a:extLst>
              <a:ext uri="{FF2B5EF4-FFF2-40B4-BE49-F238E27FC236}">
                <a16:creationId xmlns:a16="http://schemas.microsoft.com/office/drawing/2014/main" id="{5DE0CA54-01A0-4C3C-A7B6-6D2CF29D7022}"/>
              </a:ext>
            </a:extLst>
          </p:cNvPr>
          <p:cNvSpPr txBox="1"/>
          <p:nvPr/>
        </p:nvSpPr>
        <p:spPr>
          <a:xfrm>
            <a:off x="12359917" y="20365210"/>
            <a:ext cx="9116563" cy="4859792"/>
          </a:xfrm>
          <a:prstGeom prst="rect">
            <a:avLst/>
          </a:prstGeom>
          <a:noFill/>
        </p:spPr>
        <p:txBody>
          <a:bodyPr wrap="square" rtlCol="0">
            <a:spAutoFit/>
          </a:bodyPr>
          <a:lstStyle/>
          <a:p>
            <a:r>
              <a:rPr lang="en-US" sz="1988" dirty="0"/>
              <a:t>The system works well using the IR sensor and PIC16F1517, it has 4 modes, and they are the off mode, cleaning, Manual and Automatic mode. This seems to be well-accepted and useful in practice, in my opinion.</a:t>
            </a:r>
          </a:p>
          <a:p>
            <a:endParaRPr lang="en-US" sz="1988" dirty="0"/>
          </a:p>
          <a:p>
            <a:r>
              <a:rPr lang="en-US" sz="1988" dirty="0">
                <a:latin typeface="Calibri" panose="020F0502020204030204" pitchFamily="34" charset="0"/>
                <a:ea typeface="Calibri" panose="020F0502020204030204" pitchFamily="34" charset="0"/>
                <a:cs typeface="Arial" panose="020B0604020202020204" pitchFamily="34" charset="0"/>
              </a:rPr>
              <a:t>The knowledge of using the proteus have helped me to design the circuit easily. Also, I would like to mention that Before starting the design I did not have idea of how to program the pic microcontroller, after research I was able to use </a:t>
            </a:r>
            <a:r>
              <a:rPr lang="en-US" sz="1988" dirty="0" err="1">
                <a:latin typeface="Calibri" panose="020F0502020204030204" pitchFamily="34" charset="0"/>
                <a:ea typeface="Calibri" panose="020F0502020204030204" pitchFamily="34" charset="0"/>
                <a:cs typeface="Arial" panose="020B0604020202020204" pitchFamily="34" charset="0"/>
              </a:rPr>
              <a:t>MiKroc</a:t>
            </a:r>
            <a:r>
              <a:rPr lang="en-US" sz="1988" dirty="0">
                <a:latin typeface="Calibri" panose="020F0502020204030204" pitchFamily="34" charset="0"/>
                <a:ea typeface="Calibri" panose="020F0502020204030204" pitchFamily="34" charset="0"/>
                <a:cs typeface="Arial" panose="020B0604020202020204" pitchFamily="34" charset="0"/>
              </a:rPr>
              <a:t> programming coding.</a:t>
            </a:r>
          </a:p>
          <a:p>
            <a:endParaRPr lang="en-US" sz="1988" dirty="0">
              <a:latin typeface="Calibri" panose="020F0502020204030204" pitchFamily="34" charset="0"/>
              <a:ea typeface="Calibri" panose="020F0502020204030204" pitchFamily="34" charset="0"/>
              <a:cs typeface="Arial" panose="020B0604020202020204" pitchFamily="34" charset="0"/>
            </a:endParaRPr>
          </a:p>
          <a:p>
            <a:r>
              <a:rPr lang="en-US" sz="1988" dirty="0">
                <a:latin typeface="Calibri" panose="020F0502020204030204" pitchFamily="34" charset="0"/>
                <a:ea typeface="Calibri" panose="020F0502020204030204" pitchFamily="34" charset="0"/>
                <a:cs typeface="Arial" panose="020B0604020202020204" pitchFamily="34" charset="0"/>
              </a:rPr>
              <a:t>The project could be improved by building the prototype circuit, but I was not able to make it because I did not have the enough components.</a:t>
            </a:r>
          </a:p>
          <a:p>
            <a:endParaRPr lang="en-US" sz="1988" dirty="0">
              <a:latin typeface="Calibri" panose="020F0502020204030204" pitchFamily="34" charset="0"/>
              <a:ea typeface="Calibri" panose="020F0502020204030204" pitchFamily="34" charset="0"/>
              <a:cs typeface="Arial" panose="020B0604020202020204" pitchFamily="34" charset="0"/>
            </a:endParaRPr>
          </a:p>
          <a:p>
            <a:endParaRPr lang="en-US" sz="1425" dirty="0"/>
          </a:p>
          <a:p>
            <a:endParaRPr lang="en-US" sz="1425" dirty="0"/>
          </a:p>
          <a:p>
            <a:endParaRPr lang="en-US" sz="1425" dirty="0"/>
          </a:p>
          <a:p>
            <a:endParaRPr lang="en-US" sz="1425" dirty="0"/>
          </a:p>
          <a:p>
            <a:r>
              <a:rPr lang="en-US" sz="1425" dirty="0"/>
              <a:t> </a:t>
            </a:r>
          </a:p>
        </p:txBody>
      </p:sp>
      <p:grpSp>
        <p:nvGrpSpPr>
          <p:cNvPr id="2" name="Group 1">
            <a:extLst>
              <a:ext uri="{FF2B5EF4-FFF2-40B4-BE49-F238E27FC236}">
                <a16:creationId xmlns:a16="http://schemas.microsoft.com/office/drawing/2014/main" id="{AFE94028-B136-4469-A0A5-F1A80A74564D}"/>
              </a:ext>
            </a:extLst>
          </p:cNvPr>
          <p:cNvGrpSpPr/>
          <p:nvPr/>
        </p:nvGrpSpPr>
        <p:grpSpPr>
          <a:xfrm>
            <a:off x="11237760" y="9803960"/>
            <a:ext cx="11017817" cy="9382397"/>
            <a:chOff x="4217244" y="10447577"/>
            <a:chExt cx="11017817" cy="8256870"/>
          </a:xfrm>
        </p:grpSpPr>
        <p:sp>
          <p:nvSpPr>
            <p:cNvPr id="42" name="Rectangle 41">
              <a:extLst>
                <a:ext uri="{FF2B5EF4-FFF2-40B4-BE49-F238E27FC236}">
                  <a16:creationId xmlns:a16="http://schemas.microsoft.com/office/drawing/2014/main" id="{6C7C3B1E-828D-4DAB-B7CC-8954755D7936}"/>
                </a:ext>
              </a:extLst>
            </p:cNvPr>
            <p:cNvSpPr/>
            <p:nvPr/>
          </p:nvSpPr>
          <p:spPr>
            <a:xfrm>
              <a:off x="4235287" y="11054713"/>
              <a:ext cx="10999774" cy="7649734"/>
            </a:xfrm>
            <a:prstGeom prst="rect">
              <a:avLst/>
            </a:prstGeom>
            <a:solidFill>
              <a:schemeClr val="accent6">
                <a:lumMod val="40000"/>
                <a:lumOff val="60000"/>
              </a:schemeClr>
            </a:solidFill>
            <a:ln w="762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38" dirty="0"/>
            </a:p>
          </p:txBody>
        </p:sp>
        <p:sp>
          <p:nvSpPr>
            <p:cNvPr id="44" name="Rectangle 43">
              <a:extLst>
                <a:ext uri="{FF2B5EF4-FFF2-40B4-BE49-F238E27FC236}">
                  <a16:creationId xmlns:a16="http://schemas.microsoft.com/office/drawing/2014/main" id="{61C343E4-4DDD-4DD6-94D0-E7E3288805DA}"/>
                </a:ext>
              </a:extLst>
            </p:cNvPr>
            <p:cNvSpPr/>
            <p:nvPr/>
          </p:nvSpPr>
          <p:spPr>
            <a:xfrm>
              <a:off x="4217244" y="10447577"/>
              <a:ext cx="11017817" cy="60713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61" dirty="0"/>
                <a:t>Designs </a:t>
              </a:r>
            </a:p>
          </p:txBody>
        </p:sp>
      </p:grpSp>
      <p:pic>
        <p:nvPicPr>
          <p:cNvPr id="22" name="Picture 21">
            <a:extLst>
              <a:ext uri="{FF2B5EF4-FFF2-40B4-BE49-F238E27FC236}">
                <a16:creationId xmlns:a16="http://schemas.microsoft.com/office/drawing/2014/main" id="{2619EE31-2B87-44DB-B2C2-58CB9CCBB4BC}"/>
              </a:ext>
            </a:extLst>
          </p:cNvPr>
          <p:cNvPicPr>
            <a:picLocks noChangeAspect="1"/>
          </p:cNvPicPr>
          <p:nvPr/>
        </p:nvPicPr>
        <p:blipFill>
          <a:blip r:embed="rId5"/>
          <a:stretch>
            <a:fillRect/>
          </a:stretch>
        </p:blipFill>
        <p:spPr>
          <a:xfrm>
            <a:off x="11750494" y="10792776"/>
            <a:ext cx="10000589" cy="3236520"/>
          </a:xfrm>
          <a:prstGeom prst="rect">
            <a:avLst/>
          </a:prstGeom>
        </p:spPr>
      </p:pic>
      <p:pic>
        <p:nvPicPr>
          <p:cNvPr id="48" name="Picture 47">
            <a:extLst>
              <a:ext uri="{FF2B5EF4-FFF2-40B4-BE49-F238E27FC236}">
                <a16:creationId xmlns:a16="http://schemas.microsoft.com/office/drawing/2014/main" id="{66E87AC0-289B-4893-8D9F-E8512B4CF088}"/>
              </a:ext>
            </a:extLst>
          </p:cNvPr>
          <p:cNvPicPr>
            <a:picLocks noChangeAspect="1"/>
          </p:cNvPicPr>
          <p:nvPr/>
        </p:nvPicPr>
        <p:blipFill>
          <a:blip r:embed="rId6"/>
          <a:stretch>
            <a:fillRect/>
          </a:stretch>
        </p:blipFill>
        <p:spPr>
          <a:xfrm>
            <a:off x="11836618" y="14232114"/>
            <a:ext cx="9639862" cy="4575183"/>
          </a:xfrm>
          <a:prstGeom prst="rect">
            <a:avLst/>
          </a:prstGeom>
        </p:spPr>
      </p:pic>
    </p:spTree>
    <p:extLst>
      <p:ext uri="{BB962C8B-B14F-4D97-AF65-F5344CB8AC3E}">
        <p14:creationId xmlns:p14="http://schemas.microsoft.com/office/powerpoint/2010/main" val="6587147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4295</TotalTime>
  <Words>566</Words>
  <Application>Microsoft Office PowerPoint</Application>
  <PresentationFormat>Custom</PresentationFormat>
  <Paragraphs>56</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Symbol</vt:lpstr>
      <vt:lpstr>Verdana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Nour Srihini (1809251)</dc:creator>
  <cp:lastModifiedBy>buthaina jarrah</cp:lastModifiedBy>
  <cp:revision>12</cp:revision>
  <dcterms:created xsi:type="dcterms:W3CDTF">2021-04-21T18:50:49Z</dcterms:created>
  <dcterms:modified xsi:type="dcterms:W3CDTF">2021-05-03T17:55:08Z</dcterms:modified>
</cp:coreProperties>
</file>