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5882F5-6984-4433-BB22-2199E01CD396}" v="12" dt="2025-01-11T17:35:39.1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4" d="100"/>
          <a:sy n="104" d="100"/>
        </p:scale>
        <p:origin x="138"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yan Jones (2009252)" userId="d566e312-f2fc-4ddd-9cbd-43876d789d64" providerId="ADAL" clId="{4C5882F5-6984-4433-BB22-2199E01CD396}"/>
    <pc:docChg chg="undo custSel modSld">
      <pc:chgData name="Ryan Jones (2009252)" userId="d566e312-f2fc-4ddd-9cbd-43876d789d64" providerId="ADAL" clId="{4C5882F5-6984-4433-BB22-2199E01CD396}" dt="2025-01-11T17:39:33.519" v="507" actId="1076"/>
      <pc:docMkLst>
        <pc:docMk/>
      </pc:docMkLst>
      <pc:sldChg chg="addSp modSp mod setBg">
        <pc:chgData name="Ryan Jones (2009252)" userId="d566e312-f2fc-4ddd-9cbd-43876d789d64" providerId="ADAL" clId="{4C5882F5-6984-4433-BB22-2199E01CD396}" dt="2025-01-11T11:34:01.941" v="22" actId="26606"/>
        <pc:sldMkLst>
          <pc:docMk/>
          <pc:sldMk cId="1928841702" sldId="256"/>
        </pc:sldMkLst>
        <pc:spChg chg="mod">
          <ac:chgData name="Ryan Jones (2009252)" userId="d566e312-f2fc-4ddd-9cbd-43876d789d64" providerId="ADAL" clId="{4C5882F5-6984-4433-BB22-2199E01CD396}" dt="2025-01-11T11:34:01.941" v="22" actId="26606"/>
          <ac:spMkLst>
            <pc:docMk/>
            <pc:sldMk cId="1928841702" sldId="256"/>
            <ac:spMk id="4" creationId="{FD519F51-1B30-130C-3099-C35ACDA423BB}"/>
          </ac:spMkLst>
        </pc:spChg>
        <pc:spChg chg="mod">
          <ac:chgData name="Ryan Jones (2009252)" userId="d566e312-f2fc-4ddd-9cbd-43876d789d64" providerId="ADAL" clId="{4C5882F5-6984-4433-BB22-2199E01CD396}" dt="2025-01-11T11:34:01.941" v="22" actId="26606"/>
          <ac:spMkLst>
            <pc:docMk/>
            <pc:sldMk cId="1928841702" sldId="256"/>
            <ac:spMk id="5" creationId="{7A4D3F6C-6ED8-1E8E-6A25-EC885DF4B2CB}"/>
          </ac:spMkLst>
        </pc:spChg>
        <pc:spChg chg="add">
          <ac:chgData name="Ryan Jones (2009252)" userId="d566e312-f2fc-4ddd-9cbd-43876d789d64" providerId="ADAL" clId="{4C5882F5-6984-4433-BB22-2199E01CD396}" dt="2025-01-11T11:34:01.941" v="22" actId="26606"/>
          <ac:spMkLst>
            <pc:docMk/>
            <pc:sldMk cId="1928841702" sldId="256"/>
            <ac:spMk id="11" creationId="{19D32F93-50AC-4C46-A5DB-291C60DDB7BD}"/>
          </ac:spMkLst>
        </pc:spChg>
        <pc:spChg chg="add">
          <ac:chgData name="Ryan Jones (2009252)" userId="d566e312-f2fc-4ddd-9cbd-43876d789d64" providerId="ADAL" clId="{4C5882F5-6984-4433-BB22-2199E01CD396}" dt="2025-01-11T11:34:01.941" v="22" actId="26606"/>
          <ac:spMkLst>
            <pc:docMk/>
            <pc:sldMk cId="1928841702" sldId="256"/>
            <ac:spMk id="13" creationId="{827DC2C4-B485-428A-BF4A-472D2967F47F}"/>
          </ac:spMkLst>
        </pc:spChg>
        <pc:spChg chg="add">
          <ac:chgData name="Ryan Jones (2009252)" userId="d566e312-f2fc-4ddd-9cbd-43876d789d64" providerId="ADAL" clId="{4C5882F5-6984-4433-BB22-2199E01CD396}" dt="2025-01-11T11:34:01.941" v="22" actId="26606"/>
          <ac:spMkLst>
            <pc:docMk/>
            <pc:sldMk cId="1928841702" sldId="256"/>
            <ac:spMk id="15" creationId="{EE04B5EB-F158-4507-90DD-BD23620C7CC9}"/>
          </ac:spMkLst>
        </pc:spChg>
        <pc:picChg chg="mod">
          <ac:chgData name="Ryan Jones (2009252)" userId="d566e312-f2fc-4ddd-9cbd-43876d789d64" providerId="ADAL" clId="{4C5882F5-6984-4433-BB22-2199E01CD396}" dt="2025-01-11T11:34:01.941" v="22" actId="26606"/>
          <ac:picMkLst>
            <pc:docMk/>
            <pc:sldMk cId="1928841702" sldId="256"/>
            <ac:picMk id="6" creationId="{A708A34F-8620-4F9B-66E9-0E56F7F52CEE}"/>
          </ac:picMkLst>
        </pc:picChg>
      </pc:sldChg>
      <pc:sldChg chg="addSp modSp mod modAnim">
        <pc:chgData name="Ryan Jones (2009252)" userId="d566e312-f2fc-4ddd-9cbd-43876d789d64" providerId="ADAL" clId="{4C5882F5-6984-4433-BB22-2199E01CD396}" dt="2025-01-11T11:29:27.713" v="7"/>
        <pc:sldMkLst>
          <pc:docMk/>
          <pc:sldMk cId="1965097803" sldId="257"/>
        </pc:sldMkLst>
        <pc:picChg chg="add mod">
          <ac:chgData name="Ryan Jones (2009252)" userId="d566e312-f2fc-4ddd-9cbd-43876d789d64" providerId="ADAL" clId="{4C5882F5-6984-4433-BB22-2199E01CD396}" dt="2025-01-11T11:28:49.027" v="6" actId="1076"/>
          <ac:picMkLst>
            <pc:docMk/>
            <pc:sldMk cId="1965097803" sldId="257"/>
            <ac:picMk id="2" creationId="{43E0832F-2B44-AD4E-3FDE-C64355DCC52B}"/>
          </ac:picMkLst>
        </pc:picChg>
      </pc:sldChg>
      <pc:sldChg chg="modSp mod">
        <pc:chgData name="Ryan Jones (2009252)" userId="d566e312-f2fc-4ddd-9cbd-43876d789d64" providerId="ADAL" clId="{4C5882F5-6984-4433-BB22-2199E01CD396}" dt="2025-01-11T11:43:35.648" v="134" actId="20577"/>
        <pc:sldMkLst>
          <pc:docMk/>
          <pc:sldMk cId="2223822224" sldId="258"/>
        </pc:sldMkLst>
        <pc:spChg chg="mod">
          <ac:chgData name="Ryan Jones (2009252)" userId="d566e312-f2fc-4ddd-9cbd-43876d789d64" providerId="ADAL" clId="{4C5882F5-6984-4433-BB22-2199E01CD396}" dt="2025-01-11T11:43:35.648" v="134" actId="20577"/>
          <ac:spMkLst>
            <pc:docMk/>
            <pc:sldMk cId="2223822224" sldId="258"/>
            <ac:spMk id="9" creationId="{B57BF88F-C950-77A8-5283-056F629D15A3}"/>
          </ac:spMkLst>
        </pc:spChg>
      </pc:sldChg>
      <pc:sldChg chg="addSp delSp mod">
        <pc:chgData name="Ryan Jones (2009252)" userId="d566e312-f2fc-4ddd-9cbd-43876d789d64" providerId="ADAL" clId="{4C5882F5-6984-4433-BB22-2199E01CD396}" dt="2025-01-11T11:35:20.624" v="34" actId="26606"/>
        <pc:sldMkLst>
          <pc:docMk/>
          <pc:sldMk cId="484363022" sldId="259"/>
        </pc:sldMkLst>
        <pc:spChg chg="add del">
          <ac:chgData name="Ryan Jones (2009252)" userId="d566e312-f2fc-4ddd-9cbd-43876d789d64" providerId="ADAL" clId="{4C5882F5-6984-4433-BB22-2199E01CD396}" dt="2025-01-11T11:35:20.624" v="34" actId="26606"/>
          <ac:spMkLst>
            <pc:docMk/>
            <pc:sldMk cId="484363022" sldId="259"/>
            <ac:spMk id="13" creationId="{7977B175-B55E-5030-6E79-B3DE1193FA9F}"/>
          </ac:spMkLst>
        </pc:spChg>
        <pc:graphicFrameChg chg="add del">
          <ac:chgData name="Ryan Jones (2009252)" userId="d566e312-f2fc-4ddd-9cbd-43876d789d64" providerId="ADAL" clId="{4C5882F5-6984-4433-BB22-2199E01CD396}" dt="2025-01-11T11:34:43.283" v="24" actId="26606"/>
          <ac:graphicFrameMkLst>
            <pc:docMk/>
            <pc:sldMk cId="484363022" sldId="259"/>
            <ac:graphicFrameMk id="15" creationId="{BD9473EA-1D04-8F75-C9CB-A07B9798BB5E}"/>
          </ac:graphicFrameMkLst>
        </pc:graphicFrameChg>
        <pc:graphicFrameChg chg="add del">
          <ac:chgData name="Ryan Jones (2009252)" userId="d566e312-f2fc-4ddd-9cbd-43876d789d64" providerId="ADAL" clId="{4C5882F5-6984-4433-BB22-2199E01CD396}" dt="2025-01-11T11:34:55.646" v="26" actId="26606"/>
          <ac:graphicFrameMkLst>
            <pc:docMk/>
            <pc:sldMk cId="484363022" sldId="259"/>
            <ac:graphicFrameMk id="16" creationId="{BD9473EA-1D04-8F75-C9CB-A07B9798BB5E}"/>
          </ac:graphicFrameMkLst>
        </pc:graphicFrameChg>
        <pc:graphicFrameChg chg="add del">
          <ac:chgData name="Ryan Jones (2009252)" userId="d566e312-f2fc-4ddd-9cbd-43876d789d64" providerId="ADAL" clId="{4C5882F5-6984-4433-BB22-2199E01CD396}" dt="2025-01-11T11:35:05.078" v="28" actId="26606"/>
          <ac:graphicFrameMkLst>
            <pc:docMk/>
            <pc:sldMk cId="484363022" sldId="259"/>
            <ac:graphicFrameMk id="18" creationId="{15ACE915-FE75-974E-5CC5-05728B8045C2}"/>
          </ac:graphicFrameMkLst>
        </pc:graphicFrameChg>
        <pc:graphicFrameChg chg="add del">
          <ac:chgData name="Ryan Jones (2009252)" userId="d566e312-f2fc-4ddd-9cbd-43876d789d64" providerId="ADAL" clId="{4C5882F5-6984-4433-BB22-2199E01CD396}" dt="2025-01-11T11:35:08.668" v="30" actId="26606"/>
          <ac:graphicFrameMkLst>
            <pc:docMk/>
            <pc:sldMk cId="484363022" sldId="259"/>
            <ac:graphicFrameMk id="20" creationId="{A26FC848-3857-B8A2-84DE-91D831094E23}"/>
          </ac:graphicFrameMkLst>
        </pc:graphicFrameChg>
        <pc:graphicFrameChg chg="add del">
          <ac:chgData name="Ryan Jones (2009252)" userId="d566e312-f2fc-4ddd-9cbd-43876d789d64" providerId="ADAL" clId="{4C5882F5-6984-4433-BB22-2199E01CD396}" dt="2025-01-11T11:35:10.832" v="32" actId="26606"/>
          <ac:graphicFrameMkLst>
            <pc:docMk/>
            <pc:sldMk cId="484363022" sldId="259"/>
            <ac:graphicFrameMk id="22" creationId="{8852575F-7F29-5A8E-1A5D-B2B1F2026CE6}"/>
          </ac:graphicFrameMkLst>
        </pc:graphicFrameChg>
        <pc:graphicFrameChg chg="add del">
          <ac:chgData name="Ryan Jones (2009252)" userId="d566e312-f2fc-4ddd-9cbd-43876d789d64" providerId="ADAL" clId="{4C5882F5-6984-4433-BB22-2199E01CD396}" dt="2025-01-11T11:35:20.624" v="34" actId="26606"/>
          <ac:graphicFrameMkLst>
            <pc:docMk/>
            <pc:sldMk cId="484363022" sldId="259"/>
            <ac:graphicFrameMk id="24" creationId="{BD9473EA-1D04-8F75-C9CB-A07B9798BB5E}"/>
          </ac:graphicFrameMkLst>
        </pc:graphicFrameChg>
      </pc:sldChg>
      <pc:sldChg chg="addSp modSp mod modAnim">
        <pc:chgData name="Ryan Jones (2009252)" userId="d566e312-f2fc-4ddd-9cbd-43876d789d64" providerId="ADAL" clId="{4C5882F5-6984-4433-BB22-2199E01CD396}" dt="2025-01-11T11:32:43.712" v="21" actId="14100"/>
        <pc:sldMkLst>
          <pc:docMk/>
          <pc:sldMk cId="1111166693" sldId="260"/>
        </pc:sldMkLst>
        <pc:picChg chg="add mod">
          <ac:chgData name="Ryan Jones (2009252)" userId="d566e312-f2fc-4ddd-9cbd-43876d789d64" providerId="ADAL" clId="{4C5882F5-6984-4433-BB22-2199E01CD396}" dt="2025-01-11T11:32:43.712" v="21" actId="14100"/>
          <ac:picMkLst>
            <pc:docMk/>
            <pc:sldMk cId="1111166693" sldId="260"/>
            <ac:picMk id="2" creationId="{B170C3B2-E325-76EA-C00E-51CB62D795AE}"/>
          </ac:picMkLst>
        </pc:picChg>
      </pc:sldChg>
      <pc:sldChg chg="addSp delSp mod">
        <pc:chgData name="Ryan Jones (2009252)" userId="d566e312-f2fc-4ddd-9cbd-43876d789d64" providerId="ADAL" clId="{4C5882F5-6984-4433-BB22-2199E01CD396}" dt="2025-01-11T11:36:14.775" v="36" actId="26606"/>
        <pc:sldMkLst>
          <pc:docMk/>
          <pc:sldMk cId="908703049" sldId="261"/>
        </pc:sldMkLst>
        <pc:spChg chg="add del">
          <ac:chgData name="Ryan Jones (2009252)" userId="d566e312-f2fc-4ddd-9cbd-43876d789d64" providerId="ADAL" clId="{4C5882F5-6984-4433-BB22-2199E01CD396}" dt="2025-01-11T11:36:14.775" v="36" actId="26606"/>
          <ac:spMkLst>
            <pc:docMk/>
            <pc:sldMk cId="908703049" sldId="261"/>
            <ac:spMk id="10" creationId="{0FE7D5A5-5086-9722-D4AB-8CF0D2732AF4}"/>
          </ac:spMkLst>
        </pc:spChg>
        <pc:graphicFrameChg chg="add del">
          <ac:chgData name="Ryan Jones (2009252)" userId="d566e312-f2fc-4ddd-9cbd-43876d789d64" providerId="ADAL" clId="{4C5882F5-6984-4433-BB22-2199E01CD396}" dt="2025-01-11T11:36:14.775" v="36" actId="26606"/>
          <ac:graphicFrameMkLst>
            <pc:docMk/>
            <pc:sldMk cId="908703049" sldId="261"/>
            <ac:graphicFrameMk id="16" creationId="{ABE799C4-D530-E2F9-07F3-0C258AB8F332}"/>
          </ac:graphicFrameMkLst>
        </pc:graphicFrameChg>
      </pc:sldChg>
      <pc:sldChg chg="addSp modSp mod modAnim">
        <pc:chgData name="Ryan Jones (2009252)" userId="d566e312-f2fc-4ddd-9cbd-43876d789d64" providerId="ADAL" clId="{4C5882F5-6984-4433-BB22-2199E01CD396}" dt="2025-01-11T11:32:15.881" v="20"/>
        <pc:sldMkLst>
          <pc:docMk/>
          <pc:sldMk cId="3337922311" sldId="262"/>
        </pc:sldMkLst>
        <pc:picChg chg="add mod">
          <ac:chgData name="Ryan Jones (2009252)" userId="d566e312-f2fc-4ddd-9cbd-43876d789d64" providerId="ADAL" clId="{4C5882F5-6984-4433-BB22-2199E01CD396}" dt="2025-01-11T11:32:07.049" v="19" actId="14100"/>
          <ac:picMkLst>
            <pc:docMk/>
            <pc:sldMk cId="3337922311" sldId="262"/>
            <ac:picMk id="2" creationId="{D4E5A1B2-8E45-4AA6-167D-E99C420F395E}"/>
          </ac:picMkLst>
        </pc:picChg>
      </pc:sldChg>
      <pc:sldChg chg="addSp modSp mod modAnim">
        <pc:chgData name="Ryan Jones (2009252)" userId="d566e312-f2fc-4ddd-9cbd-43876d789d64" providerId="ADAL" clId="{4C5882F5-6984-4433-BB22-2199E01CD396}" dt="2025-01-11T17:39:33.519" v="507" actId="1076"/>
        <pc:sldMkLst>
          <pc:docMk/>
          <pc:sldMk cId="2465844214" sldId="264"/>
        </pc:sldMkLst>
        <pc:spChg chg="mod">
          <ac:chgData name="Ryan Jones (2009252)" userId="d566e312-f2fc-4ddd-9cbd-43876d789d64" providerId="ADAL" clId="{4C5882F5-6984-4433-BB22-2199E01CD396}" dt="2025-01-11T17:39:33.519" v="507" actId="1076"/>
          <ac:spMkLst>
            <pc:docMk/>
            <pc:sldMk cId="2465844214" sldId="264"/>
            <ac:spMk id="4" creationId="{575A51CC-A5A9-A961-8BEF-2978048ADD43}"/>
          </ac:spMkLst>
        </pc:spChg>
        <pc:picChg chg="add mod">
          <ac:chgData name="Ryan Jones (2009252)" userId="d566e312-f2fc-4ddd-9cbd-43876d789d64" providerId="ADAL" clId="{4C5882F5-6984-4433-BB22-2199E01CD396}" dt="2025-01-11T17:39:27.287" v="506" actId="1076"/>
          <ac:picMkLst>
            <pc:docMk/>
            <pc:sldMk cId="2465844214" sldId="264"/>
            <ac:picMk id="2" creationId="{01FA8FBF-83F1-E365-AE67-E9EDFADFD470}"/>
          </ac:picMkLst>
        </pc:picChg>
      </pc:sldChg>
      <pc:sldChg chg="addSp modSp mod">
        <pc:chgData name="Ryan Jones (2009252)" userId="d566e312-f2fc-4ddd-9cbd-43876d789d64" providerId="ADAL" clId="{4C5882F5-6984-4433-BB22-2199E01CD396}" dt="2025-01-11T14:12:01.933" v="498" actId="20577"/>
        <pc:sldMkLst>
          <pc:docMk/>
          <pc:sldMk cId="1353860646" sldId="265"/>
        </pc:sldMkLst>
        <pc:spChg chg="add mod">
          <ac:chgData name="Ryan Jones (2009252)" userId="d566e312-f2fc-4ddd-9cbd-43876d789d64" providerId="ADAL" clId="{4C5882F5-6984-4433-BB22-2199E01CD396}" dt="2025-01-11T13:52:32.115" v="268" actId="113"/>
          <ac:spMkLst>
            <pc:docMk/>
            <pc:sldMk cId="1353860646" sldId="265"/>
            <ac:spMk id="2" creationId="{3F056FA5-0CEE-2F7B-5A98-487DF99D4C10}"/>
          </ac:spMkLst>
        </pc:spChg>
        <pc:spChg chg="add mod">
          <ac:chgData name="Ryan Jones (2009252)" userId="d566e312-f2fc-4ddd-9cbd-43876d789d64" providerId="ADAL" clId="{4C5882F5-6984-4433-BB22-2199E01CD396}" dt="2025-01-11T14:12:01.933" v="498" actId="20577"/>
          <ac:spMkLst>
            <pc:docMk/>
            <pc:sldMk cId="1353860646" sldId="265"/>
            <ac:spMk id="3" creationId="{AC4F6E2C-9C1F-31CD-5C4F-8E3263DC9B90}"/>
          </ac:spMkLst>
        </pc:spChg>
      </pc:sldChg>
      <pc:sldChg chg="addSp modSp mod setBg">
        <pc:chgData name="Ryan Jones (2009252)" userId="d566e312-f2fc-4ddd-9cbd-43876d789d64" providerId="ADAL" clId="{4C5882F5-6984-4433-BB22-2199E01CD396}" dt="2025-01-11T17:35:24.142" v="499" actId="1076"/>
        <pc:sldMkLst>
          <pc:docMk/>
          <pc:sldMk cId="3835452119" sldId="266"/>
        </pc:sldMkLst>
        <pc:spChg chg="mod">
          <ac:chgData name="Ryan Jones (2009252)" userId="d566e312-f2fc-4ddd-9cbd-43876d789d64" providerId="ADAL" clId="{4C5882F5-6984-4433-BB22-2199E01CD396}" dt="2025-01-11T11:37:03.534" v="52" actId="26606"/>
          <ac:spMkLst>
            <pc:docMk/>
            <pc:sldMk cId="3835452119" sldId="266"/>
            <ac:spMk id="4" creationId="{62EE4E11-8567-E9F8-96BB-A5B543402041}"/>
          </ac:spMkLst>
        </pc:spChg>
        <pc:spChg chg="mod">
          <ac:chgData name="Ryan Jones (2009252)" userId="d566e312-f2fc-4ddd-9cbd-43876d789d64" providerId="ADAL" clId="{4C5882F5-6984-4433-BB22-2199E01CD396}" dt="2025-01-11T11:37:03.534" v="52" actId="26606"/>
          <ac:spMkLst>
            <pc:docMk/>
            <pc:sldMk cId="3835452119" sldId="266"/>
            <ac:spMk id="5" creationId="{97BBCA9B-31F9-0590-BC82-D32A9E9C28B1}"/>
          </ac:spMkLst>
        </pc:spChg>
        <pc:spChg chg="mod">
          <ac:chgData name="Ryan Jones (2009252)" userId="d566e312-f2fc-4ddd-9cbd-43876d789d64" providerId="ADAL" clId="{4C5882F5-6984-4433-BB22-2199E01CD396}" dt="2025-01-11T17:35:24.142" v="499" actId="1076"/>
          <ac:spMkLst>
            <pc:docMk/>
            <pc:sldMk cId="3835452119" sldId="266"/>
            <ac:spMk id="6" creationId="{68A72ADE-701F-5F10-51C9-C40644DE7F25}"/>
          </ac:spMkLst>
        </pc:spChg>
        <pc:spChg chg="add">
          <ac:chgData name="Ryan Jones (2009252)" userId="d566e312-f2fc-4ddd-9cbd-43876d789d64" providerId="ADAL" clId="{4C5882F5-6984-4433-BB22-2199E01CD396}" dt="2025-01-11T11:37:03.534" v="52" actId="26606"/>
          <ac:spMkLst>
            <pc:docMk/>
            <pc:sldMk cId="3835452119" sldId="266"/>
            <ac:spMk id="12" creationId="{21AC6A30-4F22-4C0F-B278-19C5B8A80C55}"/>
          </ac:spMkLst>
        </pc:spChg>
        <pc:spChg chg="add">
          <ac:chgData name="Ryan Jones (2009252)" userId="d566e312-f2fc-4ddd-9cbd-43876d789d64" providerId="ADAL" clId="{4C5882F5-6984-4433-BB22-2199E01CD396}" dt="2025-01-11T11:37:03.534" v="52" actId="26606"/>
          <ac:spMkLst>
            <pc:docMk/>
            <pc:sldMk cId="3835452119" sldId="266"/>
            <ac:spMk id="14" creationId="{BB4335AD-65B1-44E4-90AF-264024FE4BD2}"/>
          </ac:spMkLst>
        </pc:spChg>
        <pc:picChg chg="add">
          <ac:chgData name="Ryan Jones (2009252)" userId="d566e312-f2fc-4ddd-9cbd-43876d789d64" providerId="ADAL" clId="{4C5882F5-6984-4433-BB22-2199E01CD396}" dt="2025-01-11T11:37:03.534" v="52" actId="26606"/>
          <ac:picMkLst>
            <pc:docMk/>
            <pc:sldMk cId="3835452119" sldId="266"/>
            <ac:picMk id="8" creationId="{B5435460-4C64-FADC-A0CA-A19B4ECEF466}"/>
          </ac:picMkLst>
        </pc:picChg>
      </pc:sldChg>
      <pc:sldChg chg="modSp mod">
        <pc:chgData name="Ryan Jones (2009252)" userId="d566e312-f2fc-4ddd-9cbd-43876d789d64" providerId="ADAL" clId="{4C5882F5-6984-4433-BB22-2199E01CD396}" dt="2025-01-11T11:38:45.339" v="83" actId="1076"/>
        <pc:sldMkLst>
          <pc:docMk/>
          <pc:sldMk cId="1566031686" sldId="267"/>
        </pc:sldMkLst>
        <pc:spChg chg="mod">
          <ac:chgData name="Ryan Jones (2009252)" userId="d566e312-f2fc-4ddd-9cbd-43876d789d64" providerId="ADAL" clId="{4C5882F5-6984-4433-BB22-2199E01CD396}" dt="2025-01-11T11:38:45.339" v="83" actId="1076"/>
          <ac:spMkLst>
            <pc:docMk/>
            <pc:sldMk cId="1566031686" sldId="267"/>
            <ac:spMk id="11" creationId="{5A499F90-F346-41F9-BF58-A77D36DF9596}"/>
          </ac:spMkLst>
        </pc:spChg>
        <pc:spChg chg="mod">
          <ac:chgData name="Ryan Jones (2009252)" userId="d566e312-f2fc-4ddd-9cbd-43876d789d64" providerId="ADAL" clId="{4C5882F5-6984-4433-BB22-2199E01CD396}" dt="2025-01-11T11:38:34.205" v="82" actId="12"/>
          <ac:spMkLst>
            <pc:docMk/>
            <pc:sldMk cId="1566031686" sldId="267"/>
            <ac:spMk id="15" creationId="{5A4A6BCB-A2B9-6CDD-F043-E698C7F58752}"/>
          </ac:spMkLst>
        </pc:spChg>
      </pc:sldChg>
    </pc:docChg>
  </pc:docChgLst>
  <pc:docChgLst>
    <pc:chgData name="Ryan Jones (2009252)" userId="d566e312-f2fc-4ddd-9cbd-43876d789d64" providerId="ADAL" clId="{65706C41-9ED0-42CA-ADBF-7D6CD44BFAE6}"/>
    <pc:docChg chg="undo custSel modSld">
      <pc:chgData name="Ryan Jones (2009252)" userId="d566e312-f2fc-4ddd-9cbd-43876d789d64" providerId="ADAL" clId="{65706C41-9ED0-42CA-ADBF-7D6CD44BFAE6}" dt="2025-01-09T23:12:57.771" v="1520" actId="1076"/>
      <pc:docMkLst>
        <pc:docMk/>
      </pc:docMkLst>
      <pc:sldChg chg="addSp delSp modSp mod">
        <pc:chgData name="Ryan Jones (2009252)" userId="d566e312-f2fc-4ddd-9cbd-43876d789d64" providerId="ADAL" clId="{65706C41-9ED0-42CA-ADBF-7D6CD44BFAE6}" dt="2025-01-09T23:12:57.771" v="1520" actId="1076"/>
        <pc:sldMkLst>
          <pc:docMk/>
          <pc:sldMk cId="484363022" sldId="259"/>
        </pc:sldMkLst>
        <pc:spChg chg="mod">
          <ac:chgData name="Ryan Jones (2009252)" userId="d566e312-f2fc-4ddd-9cbd-43876d789d64" providerId="ADAL" clId="{65706C41-9ED0-42CA-ADBF-7D6CD44BFAE6}" dt="2025-01-09T23:12:57.771" v="1520" actId="1076"/>
          <ac:spMkLst>
            <pc:docMk/>
            <pc:sldMk cId="484363022" sldId="259"/>
            <ac:spMk id="5" creationId="{E6923AAE-98F2-F853-9853-2BC5354A757F}"/>
          </ac:spMkLst>
        </pc:spChg>
        <pc:spChg chg="add mod">
          <ac:chgData name="Ryan Jones (2009252)" userId="d566e312-f2fc-4ddd-9cbd-43876d789d64" providerId="ADAL" clId="{65706C41-9ED0-42CA-ADBF-7D6CD44BFAE6}" dt="2025-01-09T20:07:52.180" v="19" actId="1076"/>
          <ac:spMkLst>
            <pc:docMk/>
            <pc:sldMk cId="484363022" sldId="259"/>
            <ac:spMk id="9" creationId="{CF68873A-1E26-1B10-3859-83FC6C88EF4A}"/>
          </ac:spMkLst>
        </pc:spChg>
        <pc:spChg chg="add mod">
          <ac:chgData name="Ryan Jones (2009252)" userId="d566e312-f2fc-4ddd-9cbd-43876d789d64" providerId="ADAL" clId="{65706C41-9ED0-42CA-ADBF-7D6CD44BFAE6}" dt="2025-01-09T20:08:19.293" v="34" actId="1076"/>
          <ac:spMkLst>
            <pc:docMk/>
            <pc:sldMk cId="484363022" sldId="259"/>
            <ac:spMk id="10" creationId="{B329E850-0000-5473-535A-D3A1E522248E}"/>
          </ac:spMkLst>
        </pc:spChg>
        <pc:spChg chg="add del mod">
          <ac:chgData name="Ryan Jones (2009252)" userId="d566e312-f2fc-4ddd-9cbd-43876d789d64" providerId="ADAL" clId="{65706C41-9ED0-42CA-ADBF-7D6CD44BFAE6}" dt="2025-01-09T20:10:44.682" v="39"/>
          <ac:spMkLst>
            <pc:docMk/>
            <pc:sldMk cId="484363022" sldId="259"/>
            <ac:spMk id="11" creationId="{9825CF28-C4D6-4753-9744-9128EAF9B829}"/>
          </ac:spMkLst>
        </pc:spChg>
        <pc:spChg chg="add mod">
          <ac:chgData name="Ryan Jones (2009252)" userId="d566e312-f2fc-4ddd-9cbd-43876d789d64" providerId="ADAL" clId="{65706C41-9ED0-42CA-ADBF-7D6CD44BFAE6}" dt="2025-01-09T20:29:39.673" v="316" actId="1076"/>
          <ac:spMkLst>
            <pc:docMk/>
            <pc:sldMk cId="484363022" sldId="259"/>
            <ac:spMk id="12" creationId="{FED41CB8-E69B-CAC9-BD13-E4EC4F42A650}"/>
          </ac:spMkLst>
        </pc:spChg>
        <pc:spChg chg="add mod">
          <ac:chgData name="Ryan Jones (2009252)" userId="d566e312-f2fc-4ddd-9cbd-43876d789d64" providerId="ADAL" clId="{65706C41-9ED0-42CA-ADBF-7D6CD44BFAE6}" dt="2025-01-09T20:29:35.533" v="315" actId="1076"/>
          <ac:spMkLst>
            <pc:docMk/>
            <pc:sldMk cId="484363022" sldId="259"/>
            <ac:spMk id="13" creationId="{7977B175-B55E-5030-6E79-B3DE1193FA9F}"/>
          </ac:spMkLst>
        </pc:spChg>
        <pc:picChg chg="add mod">
          <ac:chgData name="Ryan Jones (2009252)" userId="d566e312-f2fc-4ddd-9cbd-43876d789d64" providerId="ADAL" clId="{65706C41-9ED0-42CA-ADBF-7D6CD44BFAE6}" dt="2025-01-09T20:04:12.840" v="2" actId="1076"/>
          <ac:picMkLst>
            <pc:docMk/>
            <pc:sldMk cId="484363022" sldId="259"/>
            <ac:picMk id="6" creationId="{D139E48F-92FA-DCF4-6E68-3B083A7813C4}"/>
          </ac:picMkLst>
        </pc:picChg>
        <pc:picChg chg="add mod">
          <ac:chgData name="Ryan Jones (2009252)" userId="d566e312-f2fc-4ddd-9cbd-43876d789d64" providerId="ADAL" clId="{65706C41-9ED0-42CA-ADBF-7D6CD44BFAE6}" dt="2025-01-09T20:07:25.652" v="5" actId="1076"/>
          <ac:picMkLst>
            <pc:docMk/>
            <pc:sldMk cId="484363022" sldId="259"/>
            <ac:picMk id="8" creationId="{673B25B0-47C3-0E6C-9BCA-B6D644235FBA}"/>
          </ac:picMkLst>
        </pc:picChg>
      </pc:sldChg>
      <pc:sldChg chg="addSp delSp modSp mod">
        <pc:chgData name="Ryan Jones (2009252)" userId="d566e312-f2fc-4ddd-9cbd-43876d789d64" providerId="ADAL" clId="{65706C41-9ED0-42CA-ADBF-7D6CD44BFAE6}" dt="2025-01-09T23:12:48.836" v="1519" actId="1076"/>
        <pc:sldMkLst>
          <pc:docMk/>
          <pc:sldMk cId="908703049" sldId="261"/>
        </pc:sldMkLst>
        <pc:spChg chg="mod">
          <ac:chgData name="Ryan Jones (2009252)" userId="d566e312-f2fc-4ddd-9cbd-43876d789d64" providerId="ADAL" clId="{65706C41-9ED0-42CA-ADBF-7D6CD44BFAE6}" dt="2025-01-09T23:12:48.836" v="1519" actId="1076"/>
          <ac:spMkLst>
            <pc:docMk/>
            <pc:sldMk cId="908703049" sldId="261"/>
            <ac:spMk id="4" creationId="{A134A916-9CA9-F90A-45BE-296B55500305}"/>
          </ac:spMkLst>
        </pc:spChg>
        <pc:spChg chg="add mod">
          <ac:chgData name="Ryan Jones (2009252)" userId="d566e312-f2fc-4ddd-9cbd-43876d789d64" providerId="ADAL" clId="{65706C41-9ED0-42CA-ADBF-7D6CD44BFAE6}" dt="2025-01-09T21:14:45.633" v="779" actId="33524"/>
          <ac:spMkLst>
            <pc:docMk/>
            <pc:sldMk cId="908703049" sldId="261"/>
            <ac:spMk id="5" creationId="{68433260-EA27-E80C-4228-DF4AAC0868B3}"/>
          </ac:spMkLst>
        </pc:spChg>
        <pc:spChg chg="add del mod">
          <ac:chgData name="Ryan Jones (2009252)" userId="d566e312-f2fc-4ddd-9cbd-43876d789d64" providerId="ADAL" clId="{65706C41-9ED0-42CA-ADBF-7D6CD44BFAE6}" dt="2025-01-09T21:02:46.592" v="649" actId="478"/>
          <ac:spMkLst>
            <pc:docMk/>
            <pc:sldMk cId="908703049" sldId="261"/>
            <ac:spMk id="6" creationId="{B528D8DA-384E-C164-8A64-71D104BB62C0}"/>
          </ac:spMkLst>
        </pc:spChg>
        <pc:spChg chg="add del mod">
          <ac:chgData name="Ryan Jones (2009252)" userId="d566e312-f2fc-4ddd-9cbd-43876d789d64" providerId="ADAL" clId="{65706C41-9ED0-42CA-ADBF-7D6CD44BFAE6}" dt="2025-01-09T20:52:14.198" v="429"/>
          <ac:spMkLst>
            <pc:docMk/>
            <pc:sldMk cId="908703049" sldId="261"/>
            <ac:spMk id="7" creationId="{BB206DB0-45EE-0219-5AA7-2BFD081745D8}"/>
          </ac:spMkLst>
        </pc:spChg>
        <pc:spChg chg="add del mod">
          <ac:chgData name="Ryan Jones (2009252)" userId="d566e312-f2fc-4ddd-9cbd-43876d789d64" providerId="ADAL" clId="{65706C41-9ED0-42CA-ADBF-7D6CD44BFAE6}" dt="2025-01-09T21:02:46.592" v="651"/>
          <ac:spMkLst>
            <pc:docMk/>
            <pc:sldMk cId="908703049" sldId="261"/>
            <ac:spMk id="8" creationId="{6A587216-9449-5968-3563-8B8CD10C06A7}"/>
          </ac:spMkLst>
        </pc:spChg>
        <pc:spChg chg="add del mod">
          <ac:chgData name="Ryan Jones (2009252)" userId="d566e312-f2fc-4ddd-9cbd-43876d789d64" providerId="ADAL" clId="{65706C41-9ED0-42CA-ADBF-7D6CD44BFAE6}" dt="2025-01-09T21:02:46.611" v="653"/>
          <ac:spMkLst>
            <pc:docMk/>
            <pc:sldMk cId="908703049" sldId="261"/>
            <ac:spMk id="9" creationId="{1AE5B8D1-9A30-333C-2D04-DDF950933D3D}"/>
          </ac:spMkLst>
        </pc:spChg>
        <pc:spChg chg="add mod">
          <ac:chgData name="Ryan Jones (2009252)" userId="d566e312-f2fc-4ddd-9cbd-43876d789d64" providerId="ADAL" clId="{65706C41-9ED0-42CA-ADBF-7D6CD44BFAE6}" dt="2025-01-09T21:14:11.007" v="778" actId="14100"/>
          <ac:spMkLst>
            <pc:docMk/>
            <pc:sldMk cId="908703049" sldId="261"/>
            <ac:spMk id="10" creationId="{0FE7D5A5-5086-9722-D4AB-8CF0D2732AF4}"/>
          </ac:spMkLst>
        </pc:spChg>
        <pc:spChg chg="add">
          <ac:chgData name="Ryan Jones (2009252)" userId="d566e312-f2fc-4ddd-9cbd-43876d789d64" providerId="ADAL" clId="{65706C41-9ED0-42CA-ADBF-7D6CD44BFAE6}" dt="2025-01-09T21:01:05.741" v="636"/>
          <ac:spMkLst>
            <pc:docMk/>
            <pc:sldMk cId="908703049" sldId="261"/>
            <ac:spMk id="11" creationId="{7DC871F0-A2CD-05F8-C585-376AE84737FB}"/>
          </ac:spMkLst>
        </pc:spChg>
        <pc:spChg chg="add">
          <ac:chgData name="Ryan Jones (2009252)" userId="d566e312-f2fc-4ddd-9cbd-43876d789d64" providerId="ADAL" clId="{65706C41-9ED0-42CA-ADBF-7D6CD44BFAE6}" dt="2025-01-09T21:01:05.741" v="636"/>
          <ac:spMkLst>
            <pc:docMk/>
            <pc:sldMk cId="908703049" sldId="261"/>
            <ac:spMk id="12" creationId="{3FF2787D-B59D-A9F4-8A93-54F42FC92E09}"/>
          </ac:spMkLst>
        </pc:spChg>
        <pc:spChg chg="add">
          <ac:chgData name="Ryan Jones (2009252)" userId="d566e312-f2fc-4ddd-9cbd-43876d789d64" providerId="ADAL" clId="{65706C41-9ED0-42CA-ADBF-7D6CD44BFAE6}" dt="2025-01-09T21:01:05.741" v="636"/>
          <ac:spMkLst>
            <pc:docMk/>
            <pc:sldMk cId="908703049" sldId="261"/>
            <ac:spMk id="13" creationId="{2953B8E9-D5E4-43D4-85F9-AD1A9C998584}"/>
          </ac:spMkLst>
        </pc:spChg>
        <pc:spChg chg="add">
          <ac:chgData name="Ryan Jones (2009252)" userId="d566e312-f2fc-4ddd-9cbd-43876d789d64" providerId="ADAL" clId="{65706C41-9ED0-42CA-ADBF-7D6CD44BFAE6}" dt="2025-01-09T21:01:05.741" v="636"/>
          <ac:spMkLst>
            <pc:docMk/>
            <pc:sldMk cId="908703049" sldId="261"/>
            <ac:spMk id="14" creationId="{2F201388-13F7-6FF0-583F-96F76EF05A7A}"/>
          </ac:spMkLst>
        </pc:spChg>
        <pc:spChg chg="add">
          <ac:chgData name="Ryan Jones (2009252)" userId="d566e312-f2fc-4ddd-9cbd-43876d789d64" providerId="ADAL" clId="{65706C41-9ED0-42CA-ADBF-7D6CD44BFAE6}" dt="2025-01-09T21:01:05.741" v="636"/>
          <ac:spMkLst>
            <pc:docMk/>
            <pc:sldMk cId="908703049" sldId="261"/>
            <ac:spMk id="15" creationId="{2E77A014-F3BC-5309-B9BE-2FBFDDE8AB50}"/>
          </ac:spMkLst>
        </pc:spChg>
      </pc:sldChg>
      <pc:sldChg chg="addSp modSp mod">
        <pc:chgData name="Ryan Jones (2009252)" userId="d566e312-f2fc-4ddd-9cbd-43876d789d64" providerId="ADAL" clId="{65706C41-9ED0-42CA-ADBF-7D6CD44BFAE6}" dt="2025-01-09T23:12:44.157" v="1518" actId="1076"/>
        <pc:sldMkLst>
          <pc:docMk/>
          <pc:sldMk cId="3037916187" sldId="263"/>
        </pc:sldMkLst>
        <pc:spChg chg="mod">
          <ac:chgData name="Ryan Jones (2009252)" userId="d566e312-f2fc-4ddd-9cbd-43876d789d64" providerId="ADAL" clId="{65706C41-9ED0-42CA-ADBF-7D6CD44BFAE6}" dt="2025-01-09T23:12:44.157" v="1518" actId="1076"/>
          <ac:spMkLst>
            <pc:docMk/>
            <pc:sldMk cId="3037916187" sldId="263"/>
            <ac:spMk id="4" creationId="{7429E473-0131-9D0D-9798-BCE4C640FD15}"/>
          </ac:spMkLst>
        </pc:spChg>
        <pc:spChg chg="add mod">
          <ac:chgData name="Ryan Jones (2009252)" userId="d566e312-f2fc-4ddd-9cbd-43876d789d64" providerId="ADAL" clId="{65706C41-9ED0-42CA-ADBF-7D6CD44BFAE6}" dt="2025-01-09T22:11:49.151" v="1328" actId="1076"/>
          <ac:spMkLst>
            <pc:docMk/>
            <pc:sldMk cId="3037916187" sldId="263"/>
            <ac:spMk id="5" creationId="{E1E069F6-F36C-940A-2216-87C19FA1A88D}"/>
          </ac:spMkLst>
        </pc:spChg>
        <pc:spChg chg="add mod">
          <ac:chgData name="Ryan Jones (2009252)" userId="d566e312-f2fc-4ddd-9cbd-43876d789d64" providerId="ADAL" clId="{65706C41-9ED0-42CA-ADBF-7D6CD44BFAE6}" dt="2025-01-09T22:11:54.230" v="1329" actId="1076"/>
          <ac:spMkLst>
            <pc:docMk/>
            <pc:sldMk cId="3037916187" sldId="263"/>
            <ac:spMk id="6" creationId="{6840A641-2759-9DFA-6DE3-925C506D8DE0}"/>
          </ac:spMkLst>
        </pc:spChg>
        <pc:spChg chg="add">
          <ac:chgData name="Ryan Jones (2009252)" userId="d566e312-f2fc-4ddd-9cbd-43876d789d64" providerId="ADAL" clId="{65706C41-9ED0-42CA-ADBF-7D6CD44BFAE6}" dt="2025-01-09T21:26:17.144" v="1019"/>
          <ac:spMkLst>
            <pc:docMk/>
            <pc:sldMk cId="3037916187" sldId="263"/>
            <ac:spMk id="7" creationId="{AB8A9659-6035-C2A1-E191-68BEBA4201CF}"/>
          </ac:spMkLst>
        </pc:spChg>
        <pc:spChg chg="add">
          <ac:chgData name="Ryan Jones (2009252)" userId="d566e312-f2fc-4ddd-9cbd-43876d789d64" providerId="ADAL" clId="{65706C41-9ED0-42CA-ADBF-7D6CD44BFAE6}" dt="2025-01-09T21:26:17.144" v="1019"/>
          <ac:spMkLst>
            <pc:docMk/>
            <pc:sldMk cId="3037916187" sldId="263"/>
            <ac:spMk id="8" creationId="{FCFABEC2-21EE-B19B-758B-5D7BCE0345AA}"/>
          </ac:spMkLst>
        </pc:spChg>
        <pc:spChg chg="add">
          <ac:chgData name="Ryan Jones (2009252)" userId="d566e312-f2fc-4ddd-9cbd-43876d789d64" providerId="ADAL" clId="{65706C41-9ED0-42CA-ADBF-7D6CD44BFAE6}" dt="2025-01-09T21:26:17.144" v="1019"/>
          <ac:spMkLst>
            <pc:docMk/>
            <pc:sldMk cId="3037916187" sldId="263"/>
            <ac:spMk id="9" creationId="{57CE0A2E-D982-81FF-D4D4-A00B4F80B2F0}"/>
          </ac:spMkLst>
        </pc:spChg>
        <pc:spChg chg="add">
          <ac:chgData name="Ryan Jones (2009252)" userId="d566e312-f2fc-4ddd-9cbd-43876d789d64" providerId="ADAL" clId="{65706C41-9ED0-42CA-ADBF-7D6CD44BFAE6}" dt="2025-01-09T21:26:17.144" v="1019"/>
          <ac:spMkLst>
            <pc:docMk/>
            <pc:sldMk cId="3037916187" sldId="263"/>
            <ac:spMk id="10" creationId="{2838089B-A2A9-54B0-8A82-E45F724F1CAC}"/>
          </ac:spMkLst>
        </pc:spChg>
        <pc:spChg chg="add">
          <ac:chgData name="Ryan Jones (2009252)" userId="d566e312-f2fc-4ddd-9cbd-43876d789d64" providerId="ADAL" clId="{65706C41-9ED0-42CA-ADBF-7D6CD44BFAE6}" dt="2025-01-09T21:26:17.144" v="1019"/>
          <ac:spMkLst>
            <pc:docMk/>
            <pc:sldMk cId="3037916187" sldId="263"/>
            <ac:spMk id="11" creationId="{0FDCCD65-276B-ED27-4AE8-B1AB7FF56F73}"/>
          </ac:spMkLst>
        </pc:spChg>
        <pc:spChg chg="add">
          <ac:chgData name="Ryan Jones (2009252)" userId="d566e312-f2fc-4ddd-9cbd-43876d789d64" providerId="ADAL" clId="{65706C41-9ED0-42CA-ADBF-7D6CD44BFAE6}" dt="2025-01-09T21:26:17.144" v="1019"/>
          <ac:spMkLst>
            <pc:docMk/>
            <pc:sldMk cId="3037916187" sldId="263"/>
            <ac:spMk id="12" creationId="{5E3685EF-429D-AD00-D04D-9F1BE25CD25B}"/>
          </ac:spMkLst>
        </pc:spChg>
        <pc:spChg chg="add">
          <ac:chgData name="Ryan Jones (2009252)" userId="d566e312-f2fc-4ddd-9cbd-43876d789d64" providerId="ADAL" clId="{65706C41-9ED0-42CA-ADBF-7D6CD44BFAE6}" dt="2025-01-09T21:26:17.144" v="1019"/>
          <ac:spMkLst>
            <pc:docMk/>
            <pc:sldMk cId="3037916187" sldId="263"/>
            <ac:spMk id="13" creationId="{DF5A7938-91F2-1863-ECA9-986B8EBE8C60}"/>
          </ac:spMkLst>
        </pc:spChg>
        <pc:spChg chg="add">
          <ac:chgData name="Ryan Jones (2009252)" userId="d566e312-f2fc-4ddd-9cbd-43876d789d64" providerId="ADAL" clId="{65706C41-9ED0-42CA-ADBF-7D6CD44BFAE6}" dt="2025-01-09T21:26:17.144" v="1019"/>
          <ac:spMkLst>
            <pc:docMk/>
            <pc:sldMk cId="3037916187" sldId="263"/>
            <ac:spMk id="14" creationId="{D25204C6-7ED6-8695-B34C-305661A2E582}"/>
          </ac:spMkLst>
        </pc:spChg>
        <pc:spChg chg="add">
          <ac:chgData name="Ryan Jones (2009252)" userId="d566e312-f2fc-4ddd-9cbd-43876d789d64" providerId="ADAL" clId="{65706C41-9ED0-42CA-ADBF-7D6CD44BFAE6}" dt="2025-01-09T21:26:17.144" v="1019"/>
          <ac:spMkLst>
            <pc:docMk/>
            <pc:sldMk cId="3037916187" sldId="263"/>
            <ac:spMk id="15" creationId="{A46C80F4-3D88-5002-7FC7-E55421F4585C}"/>
          </ac:spMkLst>
        </pc:spChg>
      </pc:sldChg>
      <pc:sldChg chg="modSp mod">
        <pc:chgData name="Ryan Jones (2009252)" userId="d566e312-f2fc-4ddd-9cbd-43876d789d64" providerId="ADAL" clId="{65706C41-9ED0-42CA-ADBF-7D6CD44BFAE6}" dt="2025-01-09T23:12:37.158" v="1517" actId="1076"/>
        <pc:sldMkLst>
          <pc:docMk/>
          <pc:sldMk cId="1353860646" sldId="265"/>
        </pc:sldMkLst>
        <pc:spChg chg="mod">
          <ac:chgData name="Ryan Jones (2009252)" userId="d566e312-f2fc-4ddd-9cbd-43876d789d64" providerId="ADAL" clId="{65706C41-9ED0-42CA-ADBF-7D6CD44BFAE6}" dt="2025-01-09T23:12:37.158" v="1517" actId="1076"/>
          <ac:spMkLst>
            <pc:docMk/>
            <pc:sldMk cId="1353860646" sldId="265"/>
            <ac:spMk id="4" creationId="{050EA440-3BD3-C6F5-2F25-5A36DE660910}"/>
          </ac:spMkLst>
        </pc:spChg>
      </pc:sldChg>
      <pc:sldChg chg="addSp modSp mod">
        <pc:chgData name="Ryan Jones (2009252)" userId="d566e312-f2fc-4ddd-9cbd-43876d789d64" providerId="ADAL" clId="{65706C41-9ED0-42CA-ADBF-7D6CD44BFAE6}" dt="2025-01-09T22:33:59.607" v="1496" actId="12"/>
        <pc:sldMkLst>
          <pc:docMk/>
          <pc:sldMk cId="3835452119" sldId="266"/>
        </pc:sldMkLst>
        <pc:spChg chg="add mod">
          <ac:chgData name="Ryan Jones (2009252)" userId="d566e312-f2fc-4ddd-9cbd-43876d789d64" providerId="ADAL" clId="{65706C41-9ED0-42CA-ADBF-7D6CD44BFAE6}" dt="2025-01-09T22:33:59.607" v="1496" actId="12"/>
          <ac:spMkLst>
            <pc:docMk/>
            <pc:sldMk cId="3835452119" sldId="266"/>
            <ac:spMk id="5" creationId="{97BBCA9B-31F9-0590-BC82-D32A9E9C28B1}"/>
          </ac:spMkLst>
        </pc:spChg>
        <pc:spChg chg="add mod">
          <ac:chgData name="Ryan Jones (2009252)" userId="d566e312-f2fc-4ddd-9cbd-43876d789d64" providerId="ADAL" clId="{65706C41-9ED0-42CA-ADBF-7D6CD44BFAE6}" dt="2025-01-09T22:33:47.893" v="1495" actId="1076"/>
          <ac:spMkLst>
            <pc:docMk/>
            <pc:sldMk cId="3835452119" sldId="266"/>
            <ac:spMk id="6" creationId="{68A72ADE-701F-5F10-51C9-C40644DE7F25}"/>
          </ac:spMkLst>
        </pc:spChg>
      </pc:sldChg>
      <pc:sldChg chg="addSp modSp mod">
        <pc:chgData name="Ryan Jones (2009252)" userId="d566e312-f2fc-4ddd-9cbd-43876d789d64" providerId="ADAL" clId="{65706C41-9ED0-42CA-ADBF-7D6CD44BFAE6}" dt="2025-01-09T22:32:11.813" v="1393" actId="1076"/>
        <pc:sldMkLst>
          <pc:docMk/>
          <pc:sldMk cId="1566031686" sldId="267"/>
        </pc:sldMkLst>
        <pc:spChg chg="add mod">
          <ac:chgData name="Ryan Jones (2009252)" userId="d566e312-f2fc-4ddd-9cbd-43876d789d64" providerId="ADAL" clId="{65706C41-9ED0-42CA-ADBF-7D6CD44BFAE6}" dt="2025-01-09T22:29:01.942" v="1374" actId="255"/>
          <ac:spMkLst>
            <pc:docMk/>
            <pc:sldMk cId="1566031686" sldId="267"/>
            <ac:spMk id="5" creationId="{1E9E022B-6A29-996A-C2D9-84CD5D8D420E}"/>
          </ac:spMkLst>
        </pc:spChg>
        <pc:spChg chg="add mod">
          <ac:chgData name="Ryan Jones (2009252)" userId="d566e312-f2fc-4ddd-9cbd-43876d789d64" providerId="ADAL" clId="{65706C41-9ED0-42CA-ADBF-7D6CD44BFAE6}" dt="2025-01-09T22:30:15.727" v="1379" actId="1076"/>
          <ac:spMkLst>
            <pc:docMk/>
            <pc:sldMk cId="1566031686" sldId="267"/>
            <ac:spMk id="6" creationId="{ACC89FD9-C387-A651-105E-BE5559D662A7}"/>
          </ac:spMkLst>
        </pc:spChg>
        <pc:spChg chg="add mod">
          <ac:chgData name="Ryan Jones (2009252)" userId="d566e312-f2fc-4ddd-9cbd-43876d789d64" providerId="ADAL" clId="{65706C41-9ED0-42CA-ADBF-7D6CD44BFAE6}" dt="2025-01-09T22:30:20.352" v="1380" actId="1076"/>
          <ac:spMkLst>
            <pc:docMk/>
            <pc:sldMk cId="1566031686" sldId="267"/>
            <ac:spMk id="7" creationId="{4FED0D83-7386-2D8E-0117-31365EB16DA9}"/>
          </ac:spMkLst>
        </pc:spChg>
        <pc:spChg chg="add">
          <ac:chgData name="Ryan Jones (2009252)" userId="d566e312-f2fc-4ddd-9cbd-43876d789d64" providerId="ADAL" clId="{65706C41-9ED0-42CA-ADBF-7D6CD44BFAE6}" dt="2025-01-09T21:41:28.530" v="1096"/>
          <ac:spMkLst>
            <pc:docMk/>
            <pc:sldMk cId="1566031686" sldId="267"/>
            <ac:spMk id="8" creationId="{B567C8B3-37D3-CA38-B53B-13C2FA281854}"/>
          </ac:spMkLst>
        </pc:spChg>
        <pc:spChg chg="add mod">
          <ac:chgData name="Ryan Jones (2009252)" userId="d566e312-f2fc-4ddd-9cbd-43876d789d64" providerId="ADAL" clId="{65706C41-9ED0-42CA-ADBF-7D6CD44BFAE6}" dt="2025-01-09T22:30:27.767" v="1381" actId="1076"/>
          <ac:spMkLst>
            <pc:docMk/>
            <pc:sldMk cId="1566031686" sldId="267"/>
            <ac:spMk id="9" creationId="{32CD6DEB-FDF3-B479-F9F4-D624C9D563CD}"/>
          </ac:spMkLst>
        </pc:spChg>
        <pc:spChg chg="add mod">
          <ac:chgData name="Ryan Jones (2009252)" userId="d566e312-f2fc-4ddd-9cbd-43876d789d64" providerId="ADAL" clId="{65706C41-9ED0-42CA-ADBF-7D6CD44BFAE6}" dt="2025-01-09T22:30:39.270" v="1383" actId="1076"/>
          <ac:spMkLst>
            <pc:docMk/>
            <pc:sldMk cId="1566031686" sldId="267"/>
            <ac:spMk id="10" creationId="{EAF69E8F-A350-5506-849A-8E39E6AB5209}"/>
          </ac:spMkLst>
        </pc:spChg>
        <pc:spChg chg="add mod">
          <ac:chgData name="Ryan Jones (2009252)" userId="d566e312-f2fc-4ddd-9cbd-43876d789d64" providerId="ADAL" clId="{65706C41-9ED0-42CA-ADBF-7D6CD44BFAE6}" dt="2025-01-09T22:28:20.752" v="1368" actId="255"/>
          <ac:spMkLst>
            <pc:docMk/>
            <pc:sldMk cId="1566031686" sldId="267"/>
            <ac:spMk id="11" creationId="{5A499F90-F346-41F9-BF58-A77D36DF9596}"/>
          </ac:spMkLst>
        </pc:spChg>
        <pc:spChg chg="add mod">
          <ac:chgData name="Ryan Jones (2009252)" userId="d566e312-f2fc-4ddd-9cbd-43876d789d64" providerId="ADAL" clId="{65706C41-9ED0-42CA-ADBF-7D6CD44BFAE6}" dt="2025-01-09T22:31:55.626" v="1390" actId="1076"/>
          <ac:spMkLst>
            <pc:docMk/>
            <pc:sldMk cId="1566031686" sldId="267"/>
            <ac:spMk id="12" creationId="{911EB688-1CE5-8EB7-4A9D-87F1F9935517}"/>
          </ac:spMkLst>
        </pc:spChg>
        <pc:spChg chg="add mod">
          <ac:chgData name="Ryan Jones (2009252)" userId="d566e312-f2fc-4ddd-9cbd-43876d789d64" providerId="ADAL" clId="{65706C41-9ED0-42CA-ADBF-7D6CD44BFAE6}" dt="2025-01-09T22:32:11.813" v="1393" actId="1076"/>
          <ac:spMkLst>
            <pc:docMk/>
            <pc:sldMk cId="1566031686" sldId="267"/>
            <ac:spMk id="13" creationId="{4ABEAC92-1F4F-604D-FEC1-91486C45E34D}"/>
          </ac:spMkLst>
        </pc:spChg>
        <pc:spChg chg="add mod">
          <ac:chgData name="Ryan Jones (2009252)" userId="d566e312-f2fc-4ddd-9cbd-43876d789d64" providerId="ADAL" clId="{65706C41-9ED0-42CA-ADBF-7D6CD44BFAE6}" dt="2025-01-09T22:31:46.804" v="1389" actId="1076"/>
          <ac:spMkLst>
            <pc:docMk/>
            <pc:sldMk cId="1566031686" sldId="267"/>
            <ac:spMk id="14" creationId="{D92AF213-1AFA-0850-5AEF-F3882103FAB7}"/>
          </ac:spMkLst>
        </pc:spChg>
        <pc:spChg chg="add mod">
          <ac:chgData name="Ryan Jones (2009252)" userId="d566e312-f2fc-4ddd-9cbd-43876d789d64" providerId="ADAL" clId="{65706C41-9ED0-42CA-ADBF-7D6CD44BFAE6}" dt="2025-01-09T22:32:06.988" v="1392" actId="1076"/>
          <ac:spMkLst>
            <pc:docMk/>
            <pc:sldMk cId="1566031686" sldId="267"/>
            <ac:spMk id="15" creationId="{5A4A6BCB-A2B9-6CDD-F043-E698C7F5875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1F100-C4C1-8D3D-D00D-AE6A241502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A0B311B-F1CD-BED5-ADDF-2A5DC86A94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36DDA7-D2B2-78A1-127A-FFDE127871C8}"/>
              </a:ext>
            </a:extLst>
          </p:cNvPr>
          <p:cNvSpPr>
            <a:spLocks noGrp="1"/>
          </p:cNvSpPr>
          <p:nvPr>
            <p:ph type="dt" sz="half" idx="10"/>
          </p:nvPr>
        </p:nvSpPr>
        <p:spPr/>
        <p:txBody>
          <a:bodyPr/>
          <a:lstStyle/>
          <a:p>
            <a:fld id="{4AA2B900-E09F-4310-B3FC-D537340F04FF}" type="datetimeFigureOut">
              <a:rPr lang="en-GB" smtClean="0"/>
              <a:t>11/01/2025</a:t>
            </a:fld>
            <a:endParaRPr lang="en-GB"/>
          </a:p>
        </p:txBody>
      </p:sp>
      <p:sp>
        <p:nvSpPr>
          <p:cNvPr id="5" name="Footer Placeholder 4">
            <a:extLst>
              <a:ext uri="{FF2B5EF4-FFF2-40B4-BE49-F238E27FC236}">
                <a16:creationId xmlns:a16="http://schemas.microsoft.com/office/drawing/2014/main" id="{AFB85A42-C20B-97D9-2838-181CFD6617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B58238-A251-2F5C-5243-625F51ED7302}"/>
              </a:ext>
            </a:extLst>
          </p:cNvPr>
          <p:cNvSpPr>
            <a:spLocks noGrp="1"/>
          </p:cNvSpPr>
          <p:nvPr>
            <p:ph type="sldNum" sz="quarter" idx="12"/>
          </p:nvPr>
        </p:nvSpPr>
        <p:spPr/>
        <p:txBody>
          <a:bodyPr/>
          <a:lstStyle/>
          <a:p>
            <a:fld id="{09F8833F-80AB-433A-9EC5-8B80502B5061}" type="slidenum">
              <a:rPr lang="en-GB" smtClean="0"/>
              <a:t>‹#›</a:t>
            </a:fld>
            <a:endParaRPr lang="en-GB"/>
          </a:p>
        </p:txBody>
      </p:sp>
    </p:spTree>
    <p:extLst>
      <p:ext uri="{BB962C8B-B14F-4D97-AF65-F5344CB8AC3E}">
        <p14:creationId xmlns:p14="http://schemas.microsoft.com/office/powerpoint/2010/main" val="2229199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E6E81-EE56-B567-DC69-AA74AEC831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97F27A-C64D-093A-634A-D1A5049BE9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F25E1C-6D54-6B1B-18BC-0C38D297B693}"/>
              </a:ext>
            </a:extLst>
          </p:cNvPr>
          <p:cNvSpPr>
            <a:spLocks noGrp="1"/>
          </p:cNvSpPr>
          <p:nvPr>
            <p:ph type="dt" sz="half" idx="10"/>
          </p:nvPr>
        </p:nvSpPr>
        <p:spPr/>
        <p:txBody>
          <a:bodyPr/>
          <a:lstStyle/>
          <a:p>
            <a:fld id="{4AA2B900-E09F-4310-B3FC-D537340F04FF}" type="datetimeFigureOut">
              <a:rPr lang="en-GB" smtClean="0"/>
              <a:t>11/01/2025</a:t>
            </a:fld>
            <a:endParaRPr lang="en-GB"/>
          </a:p>
        </p:txBody>
      </p:sp>
      <p:sp>
        <p:nvSpPr>
          <p:cNvPr id="5" name="Footer Placeholder 4">
            <a:extLst>
              <a:ext uri="{FF2B5EF4-FFF2-40B4-BE49-F238E27FC236}">
                <a16:creationId xmlns:a16="http://schemas.microsoft.com/office/drawing/2014/main" id="{0918402A-64A4-8041-314C-048DCEEF1E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6F9060-A406-8F92-19BA-D072D3B0C202}"/>
              </a:ext>
            </a:extLst>
          </p:cNvPr>
          <p:cNvSpPr>
            <a:spLocks noGrp="1"/>
          </p:cNvSpPr>
          <p:nvPr>
            <p:ph type="sldNum" sz="quarter" idx="12"/>
          </p:nvPr>
        </p:nvSpPr>
        <p:spPr/>
        <p:txBody>
          <a:bodyPr/>
          <a:lstStyle/>
          <a:p>
            <a:fld id="{09F8833F-80AB-433A-9EC5-8B80502B5061}" type="slidenum">
              <a:rPr lang="en-GB" smtClean="0"/>
              <a:t>‹#›</a:t>
            </a:fld>
            <a:endParaRPr lang="en-GB"/>
          </a:p>
        </p:txBody>
      </p:sp>
    </p:spTree>
    <p:extLst>
      <p:ext uri="{BB962C8B-B14F-4D97-AF65-F5344CB8AC3E}">
        <p14:creationId xmlns:p14="http://schemas.microsoft.com/office/powerpoint/2010/main" val="2668640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7F63F-10A7-331E-B709-D6EAF44BC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108F2D2-B447-31E0-E89B-C9FAB4AF55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CC23EB1-9A2A-7233-E1EF-CC14B8627B3B}"/>
              </a:ext>
            </a:extLst>
          </p:cNvPr>
          <p:cNvSpPr>
            <a:spLocks noGrp="1"/>
          </p:cNvSpPr>
          <p:nvPr>
            <p:ph type="dt" sz="half" idx="10"/>
          </p:nvPr>
        </p:nvSpPr>
        <p:spPr/>
        <p:txBody>
          <a:bodyPr/>
          <a:lstStyle/>
          <a:p>
            <a:fld id="{4AA2B900-E09F-4310-B3FC-D537340F04FF}" type="datetimeFigureOut">
              <a:rPr lang="en-GB" smtClean="0"/>
              <a:t>11/01/2025</a:t>
            </a:fld>
            <a:endParaRPr lang="en-GB"/>
          </a:p>
        </p:txBody>
      </p:sp>
      <p:sp>
        <p:nvSpPr>
          <p:cNvPr id="5" name="Footer Placeholder 4">
            <a:extLst>
              <a:ext uri="{FF2B5EF4-FFF2-40B4-BE49-F238E27FC236}">
                <a16:creationId xmlns:a16="http://schemas.microsoft.com/office/drawing/2014/main" id="{88BC2EB6-39FD-F0A7-83D7-F659E50F56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8BDAC4-053C-039D-8B98-CF5470DC7584}"/>
              </a:ext>
            </a:extLst>
          </p:cNvPr>
          <p:cNvSpPr>
            <a:spLocks noGrp="1"/>
          </p:cNvSpPr>
          <p:nvPr>
            <p:ph type="sldNum" sz="quarter" idx="12"/>
          </p:nvPr>
        </p:nvSpPr>
        <p:spPr/>
        <p:txBody>
          <a:bodyPr/>
          <a:lstStyle/>
          <a:p>
            <a:fld id="{09F8833F-80AB-433A-9EC5-8B80502B5061}" type="slidenum">
              <a:rPr lang="en-GB" smtClean="0"/>
              <a:t>‹#›</a:t>
            </a:fld>
            <a:endParaRPr lang="en-GB"/>
          </a:p>
        </p:txBody>
      </p:sp>
    </p:spTree>
    <p:extLst>
      <p:ext uri="{BB962C8B-B14F-4D97-AF65-F5344CB8AC3E}">
        <p14:creationId xmlns:p14="http://schemas.microsoft.com/office/powerpoint/2010/main" val="2493365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7F487-4F3C-6D87-9632-C16EA5AD01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E00575-1917-B984-A6DF-9956016BB4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DDB87E5-24FC-497C-53F2-475BD538402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06B0D8-3D42-3A86-F61A-C3F16AD3B111}"/>
              </a:ext>
            </a:extLst>
          </p:cNvPr>
          <p:cNvSpPr>
            <a:spLocks noGrp="1"/>
          </p:cNvSpPr>
          <p:nvPr>
            <p:ph type="dt" sz="half" idx="10"/>
          </p:nvPr>
        </p:nvSpPr>
        <p:spPr/>
        <p:txBody>
          <a:bodyPr/>
          <a:lstStyle/>
          <a:p>
            <a:fld id="{4AA2B900-E09F-4310-B3FC-D537340F04FF}" type="datetimeFigureOut">
              <a:rPr lang="en-GB" smtClean="0"/>
              <a:t>11/01/2025</a:t>
            </a:fld>
            <a:endParaRPr lang="en-GB"/>
          </a:p>
        </p:txBody>
      </p:sp>
      <p:sp>
        <p:nvSpPr>
          <p:cNvPr id="6" name="Footer Placeholder 5">
            <a:extLst>
              <a:ext uri="{FF2B5EF4-FFF2-40B4-BE49-F238E27FC236}">
                <a16:creationId xmlns:a16="http://schemas.microsoft.com/office/drawing/2014/main" id="{A02DD9B0-1D29-BE10-D5DA-5EFDE5E32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8F70B5-15DD-D5BE-D9E0-FE0AF430B10B}"/>
              </a:ext>
            </a:extLst>
          </p:cNvPr>
          <p:cNvSpPr>
            <a:spLocks noGrp="1"/>
          </p:cNvSpPr>
          <p:nvPr>
            <p:ph type="sldNum" sz="quarter" idx="12"/>
          </p:nvPr>
        </p:nvSpPr>
        <p:spPr/>
        <p:txBody>
          <a:bodyPr/>
          <a:lstStyle/>
          <a:p>
            <a:fld id="{09F8833F-80AB-433A-9EC5-8B80502B5061}" type="slidenum">
              <a:rPr lang="en-GB" smtClean="0"/>
              <a:t>‹#›</a:t>
            </a:fld>
            <a:endParaRPr lang="en-GB"/>
          </a:p>
        </p:txBody>
      </p:sp>
    </p:spTree>
    <p:extLst>
      <p:ext uri="{BB962C8B-B14F-4D97-AF65-F5344CB8AC3E}">
        <p14:creationId xmlns:p14="http://schemas.microsoft.com/office/powerpoint/2010/main" val="3021631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87076-C37D-27EE-D9B2-AB08B4C02BE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7C1740-2EB4-1FE9-0579-FD6190DADF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AE938A-8592-23C1-D5DF-F1F9A81F62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5A0B4C-7C07-B3A0-985A-E3D62C0075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36B742-E68C-5332-BCA3-721D85FD0C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D56A952-4FB7-3D66-6F74-AD1BD48587C6}"/>
              </a:ext>
            </a:extLst>
          </p:cNvPr>
          <p:cNvSpPr>
            <a:spLocks noGrp="1"/>
          </p:cNvSpPr>
          <p:nvPr>
            <p:ph type="dt" sz="half" idx="10"/>
          </p:nvPr>
        </p:nvSpPr>
        <p:spPr/>
        <p:txBody>
          <a:bodyPr/>
          <a:lstStyle/>
          <a:p>
            <a:fld id="{4AA2B900-E09F-4310-B3FC-D537340F04FF}" type="datetimeFigureOut">
              <a:rPr lang="en-GB" smtClean="0"/>
              <a:t>11/01/2025</a:t>
            </a:fld>
            <a:endParaRPr lang="en-GB"/>
          </a:p>
        </p:txBody>
      </p:sp>
      <p:sp>
        <p:nvSpPr>
          <p:cNvPr id="8" name="Footer Placeholder 7">
            <a:extLst>
              <a:ext uri="{FF2B5EF4-FFF2-40B4-BE49-F238E27FC236}">
                <a16:creationId xmlns:a16="http://schemas.microsoft.com/office/drawing/2014/main" id="{44BB9D46-12F8-9D83-3956-93122E903B1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191D87-88EE-0BFA-7A5E-494BE6B6E149}"/>
              </a:ext>
            </a:extLst>
          </p:cNvPr>
          <p:cNvSpPr>
            <a:spLocks noGrp="1"/>
          </p:cNvSpPr>
          <p:nvPr>
            <p:ph type="sldNum" sz="quarter" idx="12"/>
          </p:nvPr>
        </p:nvSpPr>
        <p:spPr/>
        <p:txBody>
          <a:bodyPr/>
          <a:lstStyle/>
          <a:p>
            <a:fld id="{09F8833F-80AB-433A-9EC5-8B80502B5061}" type="slidenum">
              <a:rPr lang="en-GB" smtClean="0"/>
              <a:t>‹#›</a:t>
            </a:fld>
            <a:endParaRPr lang="en-GB"/>
          </a:p>
        </p:txBody>
      </p:sp>
    </p:spTree>
    <p:extLst>
      <p:ext uri="{BB962C8B-B14F-4D97-AF65-F5344CB8AC3E}">
        <p14:creationId xmlns:p14="http://schemas.microsoft.com/office/powerpoint/2010/main" val="2859752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25F42-46F9-2E9A-83C8-BB627FDA43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8A2397C-ED1D-471B-FA73-71E301BB1466}"/>
              </a:ext>
            </a:extLst>
          </p:cNvPr>
          <p:cNvSpPr>
            <a:spLocks noGrp="1"/>
          </p:cNvSpPr>
          <p:nvPr>
            <p:ph type="dt" sz="half" idx="10"/>
          </p:nvPr>
        </p:nvSpPr>
        <p:spPr/>
        <p:txBody>
          <a:bodyPr/>
          <a:lstStyle/>
          <a:p>
            <a:fld id="{4AA2B900-E09F-4310-B3FC-D537340F04FF}" type="datetimeFigureOut">
              <a:rPr lang="en-GB" smtClean="0"/>
              <a:t>11/01/2025</a:t>
            </a:fld>
            <a:endParaRPr lang="en-GB"/>
          </a:p>
        </p:txBody>
      </p:sp>
      <p:sp>
        <p:nvSpPr>
          <p:cNvPr id="4" name="Footer Placeholder 3">
            <a:extLst>
              <a:ext uri="{FF2B5EF4-FFF2-40B4-BE49-F238E27FC236}">
                <a16:creationId xmlns:a16="http://schemas.microsoft.com/office/drawing/2014/main" id="{B878FC90-A3C7-BF11-B4F8-9084F60B898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27A4476-3429-FF75-DCA3-A85BA3134031}"/>
              </a:ext>
            </a:extLst>
          </p:cNvPr>
          <p:cNvSpPr>
            <a:spLocks noGrp="1"/>
          </p:cNvSpPr>
          <p:nvPr>
            <p:ph type="sldNum" sz="quarter" idx="12"/>
          </p:nvPr>
        </p:nvSpPr>
        <p:spPr/>
        <p:txBody>
          <a:bodyPr/>
          <a:lstStyle/>
          <a:p>
            <a:fld id="{09F8833F-80AB-433A-9EC5-8B80502B5061}" type="slidenum">
              <a:rPr lang="en-GB" smtClean="0"/>
              <a:t>‹#›</a:t>
            </a:fld>
            <a:endParaRPr lang="en-GB"/>
          </a:p>
        </p:txBody>
      </p:sp>
    </p:spTree>
    <p:extLst>
      <p:ext uri="{BB962C8B-B14F-4D97-AF65-F5344CB8AC3E}">
        <p14:creationId xmlns:p14="http://schemas.microsoft.com/office/powerpoint/2010/main" val="4240115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4863F2-B40B-E561-4761-522502ED4918}"/>
              </a:ext>
            </a:extLst>
          </p:cNvPr>
          <p:cNvSpPr>
            <a:spLocks noGrp="1"/>
          </p:cNvSpPr>
          <p:nvPr>
            <p:ph type="dt" sz="half" idx="10"/>
          </p:nvPr>
        </p:nvSpPr>
        <p:spPr/>
        <p:txBody>
          <a:bodyPr/>
          <a:lstStyle/>
          <a:p>
            <a:fld id="{4AA2B900-E09F-4310-B3FC-D537340F04FF}" type="datetimeFigureOut">
              <a:rPr lang="en-GB" smtClean="0"/>
              <a:t>11/01/2025</a:t>
            </a:fld>
            <a:endParaRPr lang="en-GB"/>
          </a:p>
        </p:txBody>
      </p:sp>
      <p:sp>
        <p:nvSpPr>
          <p:cNvPr id="3" name="Footer Placeholder 2">
            <a:extLst>
              <a:ext uri="{FF2B5EF4-FFF2-40B4-BE49-F238E27FC236}">
                <a16:creationId xmlns:a16="http://schemas.microsoft.com/office/drawing/2014/main" id="{E8607E2E-5C5C-138D-9718-D963705319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49C4E4B-DB14-D7F4-ACDF-BDED5BB41598}"/>
              </a:ext>
            </a:extLst>
          </p:cNvPr>
          <p:cNvSpPr>
            <a:spLocks noGrp="1"/>
          </p:cNvSpPr>
          <p:nvPr>
            <p:ph type="sldNum" sz="quarter" idx="12"/>
          </p:nvPr>
        </p:nvSpPr>
        <p:spPr/>
        <p:txBody>
          <a:bodyPr/>
          <a:lstStyle/>
          <a:p>
            <a:fld id="{09F8833F-80AB-433A-9EC5-8B80502B5061}" type="slidenum">
              <a:rPr lang="en-GB" smtClean="0"/>
              <a:t>‹#›</a:t>
            </a:fld>
            <a:endParaRPr lang="en-GB"/>
          </a:p>
        </p:txBody>
      </p:sp>
    </p:spTree>
    <p:extLst>
      <p:ext uri="{BB962C8B-B14F-4D97-AF65-F5344CB8AC3E}">
        <p14:creationId xmlns:p14="http://schemas.microsoft.com/office/powerpoint/2010/main" val="1987658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61AB8-909A-EA10-582F-A31D83E0F3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A879880-8F01-15B3-41AC-63C679E288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CC5F58A-E7B0-CB00-200B-D77FC25DFD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439040-FE6D-2D61-0D3D-D3ADCD377B5F}"/>
              </a:ext>
            </a:extLst>
          </p:cNvPr>
          <p:cNvSpPr>
            <a:spLocks noGrp="1"/>
          </p:cNvSpPr>
          <p:nvPr>
            <p:ph type="dt" sz="half" idx="10"/>
          </p:nvPr>
        </p:nvSpPr>
        <p:spPr/>
        <p:txBody>
          <a:bodyPr/>
          <a:lstStyle/>
          <a:p>
            <a:fld id="{4AA2B900-E09F-4310-B3FC-D537340F04FF}" type="datetimeFigureOut">
              <a:rPr lang="en-GB" smtClean="0"/>
              <a:t>11/01/2025</a:t>
            </a:fld>
            <a:endParaRPr lang="en-GB"/>
          </a:p>
        </p:txBody>
      </p:sp>
      <p:sp>
        <p:nvSpPr>
          <p:cNvPr id="6" name="Footer Placeholder 5">
            <a:extLst>
              <a:ext uri="{FF2B5EF4-FFF2-40B4-BE49-F238E27FC236}">
                <a16:creationId xmlns:a16="http://schemas.microsoft.com/office/drawing/2014/main" id="{F682CB14-2A8F-BB66-3008-6B62370D8C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3EF194-684D-2423-2919-FA8B1B6E3C07}"/>
              </a:ext>
            </a:extLst>
          </p:cNvPr>
          <p:cNvSpPr>
            <a:spLocks noGrp="1"/>
          </p:cNvSpPr>
          <p:nvPr>
            <p:ph type="sldNum" sz="quarter" idx="12"/>
          </p:nvPr>
        </p:nvSpPr>
        <p:spPr/>
        <p:txBody>
          <a:bodyPr/>
          <a:lstStyle/>
          <a:p>
            <a:fld id="{09F8833F-80AB-433A-9EC5-8B80502B5061}" type="slidenum">
              <a:rPr lang="en-GB" smtClean="0"/>
              <a:t>‹#›</a:t>
            </a:fld>
            <a:endParaRPr lang="en-GB"/>
          </a:p>
        </p:txBody>
      </p:sp>
    </p:spTree>
    <p:extLst>
      <p:ext uri="{BB962C8B-B14F-4D97-AF65-F5344CB8AC3E}">
        <p14:creationId xmlns:p14="http://schemas.microsoft.com/office/powerpoint/2010/main" val="2079453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99632-C189-2CE2-3532-9150135454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02647F-414A-CDDB-CAB5-665622783F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5A2CD40-AC68-E5EA-A5CA-2E6BD7C952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5E6767-631E-5661-07D4-08064F462883}"/>
              </a:ext>
            </a:extLst>
          </p:cNvPr>
          <p:cNvSpPr>
            <a:spLocks noGrp="1"/>
          </p:cNvSpPr>
          <p:nvPr>
            <p:ph type="dt" sz="half" idx="10"/>
          </p:nvPr>
        </p:nvSpPr>
        <p:spPr/>
        <p:txBody>
          <a:bodyPr/>
          <a:lstStyle/>
          <a:p>
            <a:fld id="{4AA2B900-E09F-4310-B3FC-D537340F04FF}" type="datetimeFigureOut">
              <a:rPr lang="en-GB" smtClean="0"/>
              <a:t>11/01/2025</a:t>
            </a:fld>
            <a:endParaRPr lang="en-GB"/>
          </a:p>
        </p:txBody>
      </p:sp>
      <p:sp>
        <p:nvSpPr>
          <p:cNvPr id="6" name="Footer Placeholder 5">
            <a:extLst>
              <a:ext uri="{FF2B5EF4-FFF2-40B4-BE49-F238E27FC236}">
                <a16:creationId xmlns:a16="http://schemas.microsoft.com/office/drawing/2014/main" id="{2CB6841C-7EFD-FC04-7272-975EAA89CB5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B62D1E-074E-D58D-8FCC-222BFFD8453F}"/>
              </a:ext>
            </a:extLst>
          </p:cNvPr>
          <p:cNvSpPr>
            <a:spLocks noGrp="1"/>
          </p:cNvSpPr>
          <p:nvPr>
            <p:ph type="sldNum" sz="quarter" idx="12"/>
          </p:nvPr>
        </p:nvSpPr>
        <p:spPr/>
        <p:txBody>
          <a:bodyPr/>
          <a:lstStyle/>
          <a:p>
            <a:fld id="{09F8833F-80AB-433A-9EC5-8B80502B5061}" type="slidenum">
              <a:rPr lang="en-GB" smtClean="0"/>
              <a:t>‹#›</a:t>
            </a:fld>
            <a:endParaRPr lang="en-GB"/>
          </a:p>
        </p:txBody>
      </p:sp>
    </p:spTree>
    <p:extLst>
      <p:ext uri="{BB962C8B-B14F-4D97-AF65-F5344CB8AC3E}">
        <p14:creationId xmlns:p14="http://schemas.microsoft.com/office/powerpoint/2010/main" val="23913507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EA2FF-40A3-8AB4-8985-648BC08FFCD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CE35BBB-EB2C-224E-6518-3B7574DE274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14D74F-209B-DB23-BE54-3851E58FFA25}"/>
              </a:ext>
            </a:extLst>
          </p:cNvPr>
          <p:cNvSpPr>
            <a:spLocks noGrp="1"/>
          </p:cNvSpPr>
          <p:nvPr>
            <p:ph type="dt" sz="half" idx="10"/>
          </p:nvPr>
        </p:nvSpPr>
        <p:spPr/>
        <p:txBody>
          <a:bodyPr/>
          <a:lstStyle/>
          <a:p>
            <a:fld id="{4AA2B900-E09F-4310-B3FC-D537340F04FF}" type="datetimeFigureOut">
              <a:rPr lang="en-GB" smtClean="0"/>
              <a:t>11/01/2025</a:t>
            </a:fld>
            <a:endParaRPr lang="en-GB"/>
          </a:p>
        </p:txBody>
      </p:sp>
      <p:sp>
        <p:nvSpPr>
          <p:cNvPr id="5" name="Footer Placeholder 4">
            <a:extLst>
              <a:ext uri="{FF2B5EF4-FFF2-40B4-BE49-F238E27FC236}">
                <a16:creationId xmlns:a16="http://schemas.microsoft.com/office/drawing/2014/main" id="{C9AA9A21-2CB6-65CD-9E6E-D632768E0D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6F9AEA-274C-4DE1-A1A1-34C602D0CBE1}"/>
              </a:ext>
            </a:extLst>
          </p:cNvPr>
          <p:cNvSpPr>
            <a:spLocks noGrp="1"/>
          </p:cNvSpPr>
          <p:nvPr>
            <p:ph type="sldNum" sz="quarter" idx="12"/>
          </p:nvPr>
        </p:nvSpPr>
        <p:spPr/>
        <p:txBody>
          <a:bodyPr/>
          <a:lstStyle/>
          <a:p>
            <a:fld id="{09F8833F-80AB-433A-9EC5-8B80502B5061}" type="slidenum">
              <a:rPr lang="en-GB" smtClean="0"/>
              <a:t>‹#›</a:t>
            </a:fld>
            <a:endParaRPr lang="en-GB"/>
          </a:p>
        </p:txBody>
      </p:sp>
    </p:spTree>
    <p:extLst>
      <p:ext uri="{BB962C8B-B14F-4D97-AF65-F5344CB8AC3E}">
        <p14:creationId xmlns:p14="http://schemas.microsoft.com/office/powerpoint/2010/main" val="2192333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4651E09-0631-4135-B124-077D58E7CCB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DAF3030-8FD7-0CBA-0E0A-FFE7FB7F138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921F1E-1FED-E5AD-78D9-1EFF18C49D1A}"/>
              </a:ext>
            </a:extLst>
          </p:cNvPr>
          <p:cNvSpPr>
            <a:spLocks noGrp="1"/>
          </p:cNvSpPr>
          <p:nvPr>
            <p:ph type="dt" sz="half" idx="10"/>
          </p:nvPr>
        </p:nvSpPr>
        <p:spPr/>
        <p:txBody>
          <a:bodyPr/>
          <a:lstStyle/>
          <a:p>
            <a:fld id="{4AA2B900-E09F-4310-B3FC-D537340F04FF}" type="datetimeFigureOut">
              <a:rPr lang="en-GB" smtClean="0"/>
              <a:t>11/01/2025</a:t>
            </a:fld>
            <a:endParaRPr lang="en-GB"/>
          </a:p>
        </p:txBody>
      </p:sp>
      <p:sp>
        <p:nvSpPr>
          <p:cNvPr id="5" name="Footer Placeholder 4">
            <a:extLst>
              <a:ext uri="{FF2B5EF4-FFF2-40B4-BE49-F238E27FC236}">
                <a16:creationId xmlns:a16="http://schemas.microsoft.com/office/drawing/2014/main" id="{BEB5A7C2-BC75-CBF5-80F3-079B0D3CDE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A21C01-B1A7-D6EC-FD81-4BD68FEC1034}"/>
              </a:ext>
            </a:extLst>
          </p:cNvPr>
          <p:cNvSpPr>
            <a:spLocks noGrp="1"/>
          </p:cNvSpPr>
          <p:nvPr>
            <p:ph type="sldNum" sz="quarter" idx="12"/>
          </p:nvPr>
        </p:nvSpPr>
        <p:spPr/>
        <p:txBody>
          <a:bodyPr/>
          <a:lstStyle/>
          <a:p>
            <a:fld id="{09F8833F-80AB-433A-9EC5-8B80502B5061}" type="slidenum">
              <a:rPr lang="en-GB" smtClean="0"/>
              <a:t>‹#›</a:t>
            </a:fld>
            <a:endParaRPr lang="en-GB"/>
          </a:p>
        </p:txBody>
      </p:sp>
    </p:spTree>
    <p:extLst>
      <p:ext uri="{BB962C8B-B14F-4D97-AF65-F5344CB8AC3E}">
        <p14:creationId xmlns:p14="http://schemas.microsoft.com/office/powerpoint/2010/main" val="209282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8A1C67-126F-9F15-DFC6-597ADFFB23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16B7E-BD42-B55C-EAEC-F71523E8E4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CF797E-D283-B9A6-220C-6AFAC65FAA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AA2B900-E09F-4310-B3FC-D537340F04FF}" type="datetimeFigureOut">
              <a:rPr lang="en-GB" smtClean="0"/>
              <a:t>11/01/2025</a:t>
            </a:fld>
            <a:endParaRPr lang="en-GB"/>
          </a:p>
        </p:txBody>
      </p:sp>
      <p:sp>
        <p:nvSpPr>
          <p:cNvPr id="5" name="Footer Placeholder 4">
            <a:extLst>
              <a:ext uri="{FF2B5EF4-FFF2-40B4-BE49-F238E27FC236}">
                <a16:creationId xmlns:a16="http://schemas.microsoft.com/office/drawing/2014/main" id="{F5852E6C-25A9-D3CC-5809-6F9953EE9A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074B02C-84C1-6BBC-9CF7-F330975222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9F8833F-80AB-433A-9EC5-8B80502B5061}" type="slidenum">
              <a:rPr lang="en-GB" smtClean="0"/>
              <a:t>‹#›</a:t>
            </a:fld>
            <a:endParaRPr lang="en-GB"/>
          </a:p>
        </p:txBody>
      </p:sp>
    </p:spTree>
    <p:extLst>
      <p:ext uri="{BB962C8B-B14F-4D97-AF65-F5344CB8AC3E}">
        <p14:creationId xmlns:p14="http://schemas.microsoft.com/office/powerpoint/2010/main" val="35843781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ight Triangle 12">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FD519F51-1B30-130C-3099-C35ACDA423BB}"/>
              </a:ext>
            </a:extLst>
          </p:cNvPr>
          <p:cNvSpPr>
            <a:spLocks noGrp="1"/>
          </p:cNvSpPr>
          <p:nvPr>
            <p:ph type="ctrTitle"/>
          </p:nvPr>
        </p:nvSpPr>
        <p:spPr>
          <a:xfrm>
            <a:off x="965200" y="1383528"/>
            <a:ext cx="5925989" cy="3167510"/>
          </a:xfrm>
        </p:spPr>
        <p:txBody>
          <a:bodyPr anchor="b">
            <a:normAutofit/>
          </a:bodyPr>
          <a:lstStyle/>
          <a:p>
            <a:pPr algn="r"/>
            <a:r>
              <a:rPr lang="en-GB" sz="7400"/>
              <a:t>Cyber Security (ACCB6000)</a:t>
            </a:r>
          </a:p>
        </p:txBody>
      </p:sp>
      <p:sp>
        <p:nvSpPr>
          <p:cNvPr id="5" name="Subtitle 2">
            <a:extLst>
              <a:ext uri="{FF2B5EF4-FFF2-40B4-BE49-F238E27FC236}">
                <a16:creationId xmlns:a16="http://schemas.microsoft.com/office/drawing/2014/main" id="{7A4D3F6C-6ED8-1E8E-6A25-EC885DF4B2CB}"/>
              </a:ext>
            </a:extLst>
          </p:cNvPr>
          <p:cNvSpPr>
            <a:spLocks noGrp="1"/>
          </p:cNvSpPr>
          <p:nvPr>
            <p:ph type="subTitle" idx="1"/>
          </p:nvPr>
        </p:nvSpPr>
        <p:spPr>
          <a:xfrm>
            <a:off x="965201" y="4582814"/>
            <a:ext cx="5925987" cy="1312657"/>
          </a:xfrm>
        </p:spPr>
        <p:txBody>
          <a:bodyPr anchor="t">
            <a:normAutofit/>
          </a:bodyPr>
          <a:lstStyle/>
          <a:p>
            <a:pPr algn="r"/>
            <a:r>
              <a:rPr lang="en-GB" sz="1500">
                <a:latin typeface="+mj-lt"/>
              </a:rPr>
              <a:t>Demonstrate and Propose mitigation strategy to enhance the given network </a:t>
            </a:r>
          </a:p>
          <a:p>
            <a:pPr algn="r"/>
            <a:endParaRPr lang="en-GB" sz="1500">
              <a:latin typeface="+mj-lt"/>
            </a:endParaRPr>
          </a:p>
          <a:p>
            <a:pPr algn="r"/>
            <a:r>
              <a:rPr lang="en-GB" sz="1500">
                <a:latin typeface="+mj-lt"/>
              </a:rPr>
              <a:t>Ryan Jones</a:t>
            </a:r>
          </a:p>
          <a:p>
            <a:pPr algn="r"/>
            <a:r>
              <a:rPr lang="en-GB" sz="1500">
                <a:latin typeface="+mj-lt"/>
              </a:rPr>
              <a:t>2009252@student.uwtsd.ac.uk</a:t>
            </a:r>
          </a:p>
        </p:txBody>
      </p:sp>
      <p:pic>
        <p:nvPicPr>
          <p:cNvPr id="6" name="Graphic 5" descr="Processor">
            <a:extLst>
              <a:ext uri="{FF2B5EF4-FFF2-40B4-BE49-F238E27FC236}">
                <a16:creationId xmlns:a16="http://schemas.microsoft.com/office/drawing/2014/main" id="{A708A34F-8620-4F9B-66E9-0E56F7F52CE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99140" y="2209474"/>
            <a:ext cx="2489416" cy="2489416"/>
          </a:xfrm>
          <a:prstGeom prst="rect">
            <a:avLst/>
          </a:prstGeom>
        </p:spPr>
      </p:pic>
    </p:spTree>
    <p:extLst>
      <p:ext uri="{BB962C8B-B14F-4D97-AF65-F5344CB8AC3E}">
        <p14:creationId xmlns:p14="http://schemas.microsoft.com/office/powerpoint/2010/main" val="19288417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7FF62F-914C-66F4-828C-32D0C57C293D}"/>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8D814313-2B97-CDF3-E34D-2CE6A5FF7308}"/>
              </a:ext>
            </a:extLst>
          </p:cNvPr>
          <p:cNvSpPr txBox="1">
            <a:spLocks/>
          </p:cNvSpPr>
          <p:nvPr/>
        </p:nvSpPr>
        <p:spPr>
          <a:xfrm>
            <a:off x="804130" y="531491"/>
            <a:ext cx="9133369" cy="77050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400" dirty="0"/>
              <a:t>Activity 1: Setting up the Environment</a:t>
            </a:r>
          </a:p>
        </p:txBody>
      </p:sp>
      <p:sp>
        <p:nvSpPr>
          <p:cNvPr id="7" name="Title 1">
            <a:extLst>
              <a:ext uri="{FF2B5EF4-FFF2-40B4-BE49-F238E27FC236}">
                <a16:creationId xmlns:a16="http://schemas.microsoft.com/office/drawing/2014/main" id="{FF168888-7372-8393-DBFA-97090BDEC529}"/>
              </a:ext>
            </a:extLst>
          </p:cNvPr>
          <p:cNvSpPr txBox="1">
            <a:spLocks/>
          </p:cNvSpPr>
          <p:nvPr/>
        </p:nvSpPr>
        <p:spPr>
          <a:xfrm>
            <a:off x="1135245" y="1334887"/>
            <a:ext cx="10515600" cy="77050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Activity 2: Information Gathering</a:t>
            </a:r>
          </a:p>
        </p:txBody>
      </p:sp>
      <p:sp>
        <p:nvSpPr>
          <p:cNvPr id="8" name="Title 1">
            <a:extLst>
              <a:ext uri="{FF2B5EF4-FFF2-40B4-BE49-F238E27FC236}">
                <a16:creationId xmlns:a16="http://schemas.microsoft.com/office/drawing/2014/main" id="{74A126C9-FFB8-5D8F-FA6E-C7280DAF8478}"/>
              </a:ext>
            </a:extLst>
          </p:cNvPr>
          <p:cNvSpPr txBox="1">
            <a:spLocks/>
          </p:cNvSpPr>
          <p:nvPr/>
        </p:nvSpPr>
        <p:spPr>
          <a:xfrm>
            <a:off x="1135245" y="2112495"/>
            <a:ext cx="10515600" cy="9123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Activity 3: Assessing Vulnerability</a:t>
            </a:r>
          </a:p>
        </p:txBody>
      </p:sp>
      <p:sp>
        <p:nvSpPr>
          <p:cNvPr id="9" name="Title 1">
            <a:extLst>
              <a:ext uri="{FF2B5EF4-FFF2-40B4-BE49-F238E27FC236}">
                <a16:creationId xmlns:a16="http://schemas.microsoft.com/office/drawing/2014/main" id="{B57BF88F-C950-77A8-5283-056F629D15A3}"/>
              </a:ext>
            </a:extLst>
          </p:cNvPr>
          <p:cNvSpPr txBox="1">
            <a:spLocks/>
          </p:cNvSpPr>
          <p:nvPr/>
        </p:nvSpPr>
        <p:spPr>
          <a:xfrm>
            <a:off x="1135245" y="2948780"/>
            <a:ext cx="10515600" cy="8159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Activity 4: Exploiting Networks</a:t>
            </a:r>
          </a:p>
        </p:txBody>
      </p:sp>
      <p:sp>
        <p:nvSpPr>
          <p:cNvPr id="11" name="TextBox 10">
            <a:extLst>
              <a:ext uri="{FF2B5EF4-FFF2-40B4-BE49-F238E27FC236}">
                <a16:creationId xmlns:a16="http://schemas.microsoft.com/office/drawing/2014/main" id="{AAC410C8-1FE0-CD3A-CF8A-4778367DFBA4}"/>
              </a:ext>
            </a:extLst>
          </p:cNvPr>
          <p:cNvSpPr txBox="1"/>
          <p:nvPr/>
        </p:nvSpPr>
        <p:spPr>
          <a:xfrm>
            <a:off x="1135245" y="3677419"/>
            <a:ext cx="4235570" cy="769441"/>
          </a:xfrm>
          <a:prstGeom prst="rect">
            <a:avLst/>
          </a:prstGeom>
          <a:noFill/>
        </p:spPr>
        <p:txBody>
          <a:bodyPr wrap="square" rtlCol="0">
            <a:spAutoFit/>
          </a:bodyPr>
          <a:lstStyle/>
          <a:p>
            <a:r>
              <a:rPr lang="en-GB" sz="4400" dirty="0">
                <a:latin typeface="+mj-lt"/>
              </a:rPr>
              <a:t>Vulnerability</a:t>
            </a:r>
          </a:p>
        </p:txBody>
      </p:sp>
      <p:sp>
        <p:nvSpPr>
          <p:cNvPr id="12" name="TextBox 11">
            <a:extLst>
              <a:ext uri="{FF2B5EF4-FFF2-40B4-BE49-F238E27FC236}">
                <a16:creationId xmlns:a16="http://schemas.microsoft.com/office/drawing/2014/main" id="{6D95CB2E-31B4-AA79-D319-1D5F17153908}"/>
              </a:ext>
            </a:extLst>
          </p:cNvPr>
          <p:cNvSpPr txBox="1"/>
          <p:nvPr/>
        </p:nvSpPr>
        <p:spPr>
          <a:xfrm>
            <a:off x="1135246" y="4446860"/>
            <a:ext cx="2496476" cy="769441"/>
          </a:xfrm>
          <a:prstGeom prst="rect">
            <a:avLst/>
          </a:prstGeom>
          <a:noFill/>
        </p:spPr>
        <p:txBody>
          <a:bodyPr wrap="square" rtlCol="0">
            <a:spAutoFit/>
          </a:bodyPr>
          <a:lstStyle/>
          <a:p>
            <a:r>
              <a:rPr lang="en-US" sz="4400" dirty="0">
                <a:latin typeface="+mj-lt"/>
              </a:rPr>
              <a:t>Mitigation</a:t>
            </a:r>
            <a:endParaRPr lang="en-GB" sz="4400" dirty="0">
              <a:latin typeface="+mj-lt"/>
            </a:endParaRPr>
          </a:p>
        </p:txBody>
      </p:sp>
    </p:spTree>
    <p:extLst>
      <p:ext uri="{BB962C8B-B14F-4D97-AF65-F5344CB8AC3E}">
        <p14:creationId xmlns:p14="http://schemas.microsoft.com/office/powerpoint/2010/main" val="22238222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6E6F2-A80B-1A7B-F404-FF561DEE5C98}"/>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6478E085-8950-0206-9755-CAC911FAB0D3}"/>
              </a:ext>
            </a:extLst>
          </p:cNvPr>
          <p:cNvSpPr txBox="1">
            <a:spLocks/>
          </p:cNvSpPr>
          <p:nvPr/>
        </p:nvSpPr>
        <p:spPr>
          <a:xfrm>
            <a:off x="1135245" y="453853"/>
            <a:ext cx="9533626" cy="770508"/>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t>Activity 1: Setting up the Environment Video</a:t>
            </a:r>
          </a:p>
        </p:txBody>
      </p:sp>
      <p:pic>
        <p:nvPicPr>
          <p:cNvPr id="2" name="Activity 1">
            <a:hlinkClick r:id="" action="ppaction://media"/>
            <a:extLst>
              <a:ext uri="{FF2B5EF4-FFF2-40B4-BE49-F238E27FC236}">
                <a16:creationId xmlns:a16="http://schemas.microsoft.com/office/drawing/2014/main" id="{43E0832F-2B44-AD4E-3FDE-C64355DCC52B}"/>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183323" y="1324262"/>
            <a:ext cx="9485548" cy="5168901"/>
          </a:xfrm>
          <a:prstGeom prst="rect">
            <a:avLst/>
          </a:prstGeom>
        </p:spPr>
      </p:pic>
    </p:spTree>
    <p:extLst>
      <p:ext uri="{BB962C8B-B14F-4D97-AF65-F5344CB8AC3E}">
        <p14:creationId xmlns:p14="http://schemas.microsoft.com/office/powerpoint/2010/main" val="1965097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51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DFA0F-3FA9-62EC-340A-87A36511EAD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6923AAE-98F2-F853-9853-2BC5354A757F}"/>
              </a:ext>
            </a:extLst>
          </p:cNvPr>
          <p:cNvSpPr txBox="1"/>
          <p:nvPr/>
        </p:nvSpPr>
        <p:spPr>
          <a:xfrm>
            <a:off x="3096054" y="219292"/>
            <a:ext cx="6316153" cy="769441"/>
          </a:xfrm>
          <a:prstGeom prst="rect">
            <a:avLst/>
          </a:prstGeom>
          <a:noFill/>
        </p:spPr>
        <p:txBody>
          <a:bodyPr wrap="none" rtlCol="0">
            <a:spAutoFit/>
          </a:bodyPr>
          <a:lstStyle/>
          <a:p>
            <a:r>
              <a:rPr lang="en-US" sz="4400" dirty="0">
                <a:latin typeface="+mj-lt"/>
              </a:rPr>
              <a:t>Activity 1: Brief Description</a:t>
            </a:r>
            <a:endParaRPr lang="en-GB" sz="4400" dirty="0">
              <a:latin typeface="+mj-lt"/>
            </a:endParaRPr>
          </a:p>
        </p:txBody>
      </p:sp>
      <p:pic>
        <p:nvPicPr>
          <p:cNvPr id="6" name="Picture 5">
            <a:extLst>
              <a:ext uri="{FF2B5EF4-FFF2-40B4-BE49-F238E27FC236}">
                <a16:creationId xmlns:a16="http://schemas.microsoft.com/office/drawing/2014/main" id="{D139E48F-92FA-DCF4-6E68-3B083A7813C4}"/>
              </a:ext>
            </a:extLst>
          </p:cNvPr>
          <p:cNvPicPr>
            <a:picLocks noChangeAspect="1"/>
          </p:cNvPicPr>
          <p:nvPr/>
        </p:nvPicPr>
        <p:blipFill>
          <a:blip r:embed="rId2"/>
          <a:stretch>
            <a:fillRect/>
          </a:stretch>
        </p:blipFill>
        <p:spPr>
          <a:xfrm>
            <a:off x="563632" y="1316606"/>
            <a:ext cx="3428368" cy="1798069"/>
          </a:xfrm>
          <a:prstGeom prst="rect">
            <a:avLst/>
          </a:prstGeom>
        </p:spPr>
      </p:pic>
      <p:pic>
        <p:nvPicPr>
          <p:cNvPr id="8" name="Picture 7">
            <a:extLst>
              <a:ext uri="{FF2B5EF4-FFF2-40B4-BE49-F238E27FC236}">
                <a16:creationId xmlns:a16="http://schemas.microsoft.com/office/drawing/2014/main" id="{673B25B0-47C3-0E6C-9BCA-B6D644235FBA}"/>
              </a:ext>
            </a:extLst>
          </p:cNvPr>
          <p:cNvPicPr>
            <a:picLocks noChangeAspect="1"/>
          </p:cNvPicPr>
          <p:nvPr/>
        </p:nvPicPr>
        <p:blipFill>
          <a:blip r:embed="rId3"/>
          <a:stretch>
            <a:fillRect/>
          </a:stretch>
        </p:blipFill>
        <p:spPr>
          <a:xfrm>
            <a:off x="475838" y="3770420"/>
            <a:ext cx="3624263" cy="1839450"/>
          </a:xfrm>
          <a:prstGeom prst="rect">
            <a:avLst/>
          </a:prstGeom>
        </p:spPr>
      </p:pic>
      <p:sp>
        <p:nvSpPr>
          <p:cNvPr id="9" name="TextBox 8">
            <a:extLst>
              <a:ext uri="{FF2B5EF4-FFF2-40B4-BE49-F238E27FC236}">
                <a16:creationId xmlns:a16="http://schemas.microsoft.com/office/drawing/2014/main" id="{CF68873A-1E26-1B10-3859-83FC6C88EF4A}"/>
              </a:ext>
            </a:extLst>
          </p:cNvPr>
          <p:cNvSpPr txBox="1"/>
          <p:nvPr/>
        </p:nvSpPr>
        <p:spPr>
          <a:xfrm>
            <a:off x="1343025" y="3244334"/>
            <a:ext cx="1394292" cy="369332"/>
          </a:xfrm>
          <a:prstGeom prst="rect">
            <a:avLst/>
          </a:prstGeom>
          <a:noFill/>
        </p:spPr>
        <p:txBody>
          <a:bodyPr wrap="none" rtlCol="0">
            <a:spAutoFit/>
          </a:bodyPr>
          <a:lstStyle/>
          <a:p>
            <a:r>
              <a:rPr lang="en-US" dirty="0"/>
              <a:t>The network</a:t>
            </a:r>
            <a:endParaRPr lang="en-GB" dirty="0"/>
          </a:p>
        </p:txBody>
      </p:sp>
      <p:sp>
        <p:nvSpPr>
          <p:cNvPr id="10" name="TextBox 9">
            <a:extLst>
              <a:ext uri="{FF2B5EF4-FFF2-40B4-BE49-F238E27FC236}">
                <a16:creationId xmlns:a16="http://schemas.microsoft.com/office/drawing/2014/main" id="{B329E850-0000-5473-535A-D3A1E522248E}"/>
              </a:ext>
            </a:extLst>
          </p:cNvPr>
          <p:cNvSpPr txBox="1"/>
          <p:nvPr/>
        </p:nvSpPr>
        <p:spPr>
          <a:xfrm>
            <a:off x="1199066" y="5766624"/>
            <a:ext cx="1473545" cy="369332"/>
          </a:xfrm>
          <a:prstGeom prst="rect">
            <a:avLst/>
          </a:prstGeom>
          <a:noFill/>
        </p:spPr>
        <p:txBody>
          <a:bodyPr wrap="none" rtlCol="0">
            <a:spAutoFit/>
          </a:bodyPr>
          <a:lstStyle/>
          <a:p>
            <a:r>
              <a:rPr lang="en-US" dirty="0"/>
              <a:t>IP Addresses</a:t>
            </a:r>
            <a:endParaRPr lang="en-GB" dirty="0"/>
          </a:p>
        </p:txBody>
      </p:sp>
      <p:sp>
        <p:nvSpPr>
          <p:cNvPr id="12" name="TextBox 11">
            <a:extLst>
              <a:ext uri="{FF2B5EF4-FFF2-40B4-BE49-F238E27FC236}">
                <a16:creationId xmlns:a16="http://schemas.microsoft.com/office/drawing/2014/main" id="{FED41CB8-E69B-CAC9-BD13-E4EC4F42A650}"/>
              </a:ext>
            </a:extLst>
          </p:cNvPr>
          <p:cNvSpPr txBox="1"/>
          <p:nvPr/>
        </p:nvSpPr>
        <p:spPr>
          <a:xfrm>
            <a:off x="4466446" y="1316606"/>
            <a:ext cx="6452559" cy="1015663"/>
          </a:xfrm>
          <a:prstGeom prst="rect">
            <a:avLst/>
          </a:prstGeom>
          <a:noFill/>
        </p:spPr>
        <p:txBody>
          <a:bodyPr wrap="square" rtlCol="0">
            <a:spAutoFit/>
          </a:bodyPr>
          <a:lstStyle/>
          <a:p>
            <a:pPr marL="171450" indent="-171450">
              <a:buFont typeface="Arial" panose="020B0604020202020204" pitchFamily="34" charset="0"/>
              <a:buChar char="•"/>
            </a:pPr>
            <a:r>
              <a:rPr lang="en-GB" sz="1000" dirty="0">
                <a:solidFill>
                  <a:srgbClr val="000000"/>
                </a:solidFill>
                <a:effectLst/>
                <a:latin typeface="Arial" panose="020B0604020202020204" pitchFamily="34" charset="0"/>
                <a:ea typeface="Arial" panose="020B0604020202020204" pitchFamily="34" charset="0"/>
              </a:rPr>
              <a:t>Disable Security Features (e.g., firewalls, antivirus, and automatic updates) on each system</a:t>
            </a:r>
          </a:p>
          <a:p>
            <a:pPr marL="171450" indent="-171450">
              <a:buFont typeface="Arial" panose="020B0604020202020204" pitchFamily="34" charset="0"/>
              <a:buChar char="•"/>
            </a:pPr>
            <a:r>
              <a:rPr lang="en-US" sz="1000" dirty="0">
                <a:solidFill>
                  <a:srgbClr val="000000"/>
                </a:solidFill>
                <a:effectLst/>
                <a:latin typeface="Arial" panose="020B0604020202020204" pitchFamily="34" charset="0"/>
                <a:ea typeface="Arial" panose="020B0604020202020204" pitchFamily="34" charset="0"/>
              </a:rPr>
              <a:t>configure weak password policies, and enable insecure protocols (e.g., RDP without Network Level Authentication). </a:t>
            </a:r>
          </a:p>
          <a:p>
            <a:pPr marL="171450" indent="-171450">
              <a:buFont typeface="Arial" panose="020B0604020202020204" pitchFamily="34" charset="0"/>
              <a:buChar char="•"/>
            </a:pPr>
            <a:r>
              <a:rPr lang="en-US" sz="1000" dirty="0">
                <a:solidFill>
                  <a:srgbClr val="000000"/>
                </a:solidFill>
                <a:latin typeface="Arial" panose="020B0604020202020204" pitchFamily="34" charset="0"/>
                <a:ea typeface="Arial" panose="020B0604020202020204" pitchFamily="34" charset="0"/>
              </a:rPr>
              <a:t>C</a:t>
            </a:r>
            <a:r>
              <a:rPr lang="en-US" sz="1000" dirty="0">
                <a:solidFill>
                  <a:srgbClr val="000000"/>
                </a:solidFill>
                <a:effectLst/>
                <a:latin typeface="Arial" panose="020B0604020202020204" pitchFamily="34" charset="0"/>
                <a:ea typeface="Arial" panose="020B0604020202020204" pitchFamily="34" charset="0"/>
              </a:rPr>
              <a:t>onfigure SMBv1 to allow attacks</a:t>
            </a:r>
          </a:p>
          <a:p>
            <a:pPr marL="171450" indent="-171450">
              <a:buFont typeface="Arial" panose="020B0604020202020204" pitchFamily="34" charset="0"/>
              <a:buChar char="•"/>
            </a:pPr>
            <a:r>
              <a:rPr lang="en-US" sz="1000" dirty="0">
                <a:solidFill>
                  <a:srgbClr val="000000"/>
                </a:solidFill>
                <a:effectLst/>
                <a:latin typeface="Arial" panose="020B0604020202020204" pitchFamily="34" charset="0"/>
                <a:ea typeface="Arial" panose="020B0604020202020204" pitchFamily="34" charset="0"/>
              </a:rPr>
              <a:t>Enable and misconfigure services such as HTTP, DNS, RDP, SMB, FTP, and SSH</a:t>
            </a:r>
          </a:p>
          <a:p>
            <a:pPr marL="171450" indent="-171450">
              <a:buFont typeface="Arial" panose="020B0604020202020204" pitchFamily="34" charset="0"/>
              <a:buChar char="•"/>
            </a:pPr>
            <a:r>
              <a:rPr lang="en-US" sz="1000" dirty="0">
                <a:solidFill>
                  <a:srgbClr val="000000"/>
                </a:solidFill>
                <a:latin typeface="Arial" panose="020B0604020202020204" pitchFamily="34" charset="0"/>
                <a:ea typeface="Arial" panose="020B0604020202020204" pitchFamily="34" charset="0"/>
              </a:rPr>
              <a:t>N</a:t>
            </a:r>
            <a:r>
              <a:rPr lang="en-US" sz="1000" dirty="0">
                <a:solidFill>
                  <a:srgbClr val="000000"/>
                </a:solidFill>
                <a:effectLst/>
                <a:latin typeface="Arial" panose="020B0604020202020204" pitchFamily="34" charset="0"/>
                <a:ea typeface="Arial" panose="020B0604020202020204" pitchFamily="34" charset="0"/>
              </a:rPr>
              <a:t>etwork connectivity between the Kali Linux machine and all other machines</a:t>
            </a:r>
            <a:r>
              <a:rPr lang="en-GB" sz="1000" dirty="0">
                <a:solidFill>
                  <a:srgbClr val="000000"/>
                </a:solidFill>
                <a:effectLst/>
                <a:latin typeface="Arial" panose="020B0604020202020204" pitchFamily="34" charset="0"/>
                <a:ea typeface="Arial" panose="020B0604020202020204" pitchFamily="34" charset="0"/>
              </a:rPr>
              <a:t> </a:t>
            </a:r>
            <a:endParaRPr lang="en-GB" sz="1000" dirty="0"/>
          </a:p>
        </p:txBody>
      </p:sp>
      <p:sp>
        <p:nvSpPr>
          <p:cNvPr id="13" name="TextBox 12">
            <a:extLst>
              <a:ext uri="{FF2B5EF4-FFF2-40B4-BE49-F238E27FC236}">
                <a16:creationId xmlns:a16="http://schemas.microsoft.com/office/drawing/2014/main" id="{7977B175-B55E-5030-6E79-B3DE1193FA9F}"/>
              </a:ext>
            </a:extLst>
          </p:cNvPr>
          <p:cNvSpPr txBox="1"/>
          <p:nvPr/>
        </p:nvSpPr>
        <p:spPr>
          <a:xfrm>
            <a:off x="4466446" y="2594762"/>
            <a:ext cx="7467109" cy="4062651"/>
          </a:xfrm>
          <a:prstGeom prst="rect">
            <a:avLst/>
          </a:prstGeom>
          <a:noFill/>
        </p:spPr>
        <p:txBody>
          <a:bodyPr wrap="none" rtlCol="0">
            <a:spAutoFit/>
          </a:bodyPr>
          <a:lstStyle/>
          <a:p>
            <a:r>
              <a:rPr lang="en-US" sz="1000" b="1" dirty="0"/>
              <a:t>Misconfigurations and Impact</a:t>
            </a:r>
          </a:p>
          <a:p>
            <a:endParaRPr lang="en-US" sz="1000" b="1" dirty="0"/>
          </a:p>
          <a:p>
            <a:r>
              <a:rPr lang="en-US" sz="1000" b="1" dirty="0"/>
              <a:t>Disabling Security Features (Firewall, Antivirus, and Automatic Updates)</a:t>
            </a:r>
            <a:endParaRPr lang="en-US" sz="1000" dirty="0"/>
          </a:p>
          <a:p>
            <a:r>
              <a:rPr lang="en-US" sz="1000" b="1" dirty="0"/>
              <a:t>   Impact</a:t>
            </a:r>
            <a:r>
              <a:rPr lang="en-US" sz="1000" dirty="0"/>
              <a:t>: Systems without active firewalls and antivirus are exposed to unauthorized access, malware, and network-based attacks..</a:t>
            </a:r>
          </a:p>
          <a:p>
            <a:r>
              <a:rPr lang="en-US" sz="1000" b="1" dirty="0"/>
              <a:t>Weak Password Policies</a:t>
            </a:r>
            <a:endParaRPr lang="en-US" sz="1000" dirty="0"/>
          </a:p>
          <a:p>
            <a:r>
              <a:rPr lang="en-US" sz="1000" b="1" dirty="0"/>
              <a:t>   Impact</a:t>
            </a:r>
            <a:r>
              <a:rPr lang="en-US" sz="1000" dirty="0"/>
              <a:t>: Passwords that lack complexity are easily brute-forced or guessed.</a:t>
            </a:r>
          </a:p>
          <a:p>
            <a:r>
              <a:rPr lang="en-US" sz="1000" b="1" dirty="0"/>
              <a:t>Unpatched Systems</a:t>
            </a:r>
            <a:endParaRPr lang="en-US" sz="1000" dirty="0"/>
          </a:p>
          <a:p>
            <a:r>
              <a:rPr lang="en-US" sz="1000" b="1" dirty="0"/>
              <a:t>   Impact</a:t>
            </a:r>
            <a:r>
              <a:rPr lang="en-US" sz="1000" dirty="0"/>
              <a:t>: Leaving systems unpatched exposes them to known vulnerabilities with publicly available exploits.</a:t>
            </a:r>
          </a:p>
          <a:p>
            <a:r>
              <a:rPr lang="en-US" sz="1000" b="1" dirty="0"/>
              <a:t>Misconfiguring SMBv1</a:t>
            </a:r>
            <a:endParaRPr lang="en-US" sz="1000" dirty="0"/>
          </a:p>
          <a:p>
            <a:r>
              <a:rPr lang="en-US" sz="1000" b="1" dirty="0"/>
              <a:t>   Impact</a:t>
            </a:r>
            <a:r>
              <a:rPr lang="en-US" sz="1000" dirty="0"/>
              <a:t>: SMBv1 is a deprecated protocol that lacks security enhancements present in later versions.</a:t>
            </a:r>
          </a:p>
          <a:p>
            <a:r>
              <a:rPr lang="en-US" sz="1000" b="1" dirty="0"/>
              <a:t>Recursive DNS Queries</a:t>
            </a:r>
            <a:endParaRPr lang="en-US" sz="1000" dirty="0"/>
          </a:p>
          <a:p>
            <a:r>
              <a:rPr lang="en-US" sz="1000" b="1" dirty="0"/>
              <a:t>   Impact</a:t>
            </a:r>
            <a:r>
              <a:rPr lang="en-US" sz="1000" dirty="0"/>
              <a:t>: Enabling recursive DNS allows attackers to use the server in DNS amplification attacks.</a:t>
            </a:r>
          </a:p>
          <a:p>
            <a:r>
              <a:rPr lang="en-US" sz="1000" b="1" dirty="0"/>
              <a:t>Directory Browsing Enabled in IIS</a:t>
            </a:r>
            <a:endParaRPr lang="en-US" sz="1000" dirty="0"/>
          </a:p>
          <a:p>
            <a:r>
              <a:rPr lang="en-US" sz="1000" b="1" dirty="0"/>
              <a:t>   Impact</a:t>
            </a:r>
            <a:r>
              <a:rPr lang="en-US" sz="1000" dirty="0"/>
              <a:t>: Reveals sensitive file structures and contents to unauthorized users.</a:t>
            </a:r>
          </a:p>
          <a:p>
            <a:r>
              <a:rPr lang="en-US" sz="1000" b="1" dirty="0"/>
              <a:t>Anonymous Access in FTP</a:t>
            </a:r>
            <a:endParaRPr lang="en-US" sz="1000" dirty="0"/>
          </a:p>
          <a:p>
            <a:r>
              <a:rPr lang="en-US" sz="1000" b="1" dirty="0"/>
              <a:t>   Impact</a:t>
            </a:r>
            <a:r>
              <a:rPr lang="en-US" sz="1000" dirty="0"/>
              <a:t>: Unauthenticated users can connect to FTP services.</a:t>
            </a:r>
          </a:p>
          <a:p>
            <a:r>
              <a:rPr lang="en-US" sz="1000" b="1" dirty="0"/>
              <a:t>Allowing Root Login in SSH</a:t>
            </a:r>
            <a:endParaRPr lang="en-US" sz="1000" dirty="0"/>
          </a:p>
          <a:p>
            <a:r>
              <a:rPr lang="en-US" sz="1000" b="1" dirty="0"/>
              <a:t>   Impact</a:t>
            </a:r>
            <a:r>
              <a:rPr lang="en-US" sz="1000" dirty="0"/>
              <a:t>: Root accounts provide unrestricted access to the system, increasing risk.</a:t>
            </a:r>
          </a:p>
          <a:p>
            <a:r>
              <a:rPr lang="en-US" sz="1000" b="1" dirty="0"/>
              <a:t>Insecure Web Applications (e.g., DVWA in Low-Security Mode)</a:t>
            </a:r>
            <a:endParaRPr lang="en-US" sz="1000" dirty="0"/>
          </a:p>
          <a:p>
            <a:r>
              <a:rPr lang="en-US" sz="1000" b="1" dirty="0"/>
              <a:t>   Impact</a:t>
            </a:r>
            <a:r>
              <a:rPr lang="en-US" sz="1000" dirty="0"/>
              <a:t>: Applications with low security settings are vulnerable to well-known web-based exploits.</a:t>
            </a:r>
          </a:p>
          <a:p>
            <a:r>
              <a:rPr lang="en-US" sz="1000" b="1" dirty="0"/>
              <a:t>Unrestricted Network Communication</a:t>
            </a:r>
            <a:endParaRPr lang="en-US" sz="1000" dirty="0"/>
          </a:p>
          <a:p>
            <a:r>
              <a:rPr lang="en-US" sz="1000" b="1" dirty="0"/>
              <a:t>   Impact</a:t>
            </a:r>
            <a:r>
              <a:rPr lang="en-US" sz="1000" dirty="0"/>
              <a:t>: Lack of segmentation allows lateral movement across the network.</a:t>
            </a:r>
          </a:p>
          <a:p>
            <a:r>
              <a:rPr lang="en-US" sz="1000" b="1" dirty="0"/>
              <a:t>Enabling Insecure Protocols (e.g., RDP without NLA, Telnet)</a:t>
            </a:r>
            <a:endParaRPr lang="en-US" sz="1000" dirty="0"/>
          </a:p>
          <a:p>
            <a:r>
              <a:rPr lang="en-US" sz="1000" b="1" dirty="0"/>
              <a:t>  Impact</a:t>
            </a:r>
            <a:r>
              <a:rPr lang="en-US" sz="1000" dirty="0"/>
              <a:t>: Insecure protocols transmit sensitive data, such as passwords, in plaintext.</a:t>
            </a:r>
          </a:p>
          <a:p>
            <a:endParaRPr lang="en-GB" dirty="0"/>
          </a:p>
        </p:txBody>
      </p:sp>
    </p:spTree>
    <p:extLst>
      <p:ext uri="{BB962C8B-B14F-4D97-AF65-F5344CB8AC3E}">
        <p14:creationId xmlns:p14="http://schemas.microsoft.com/office/powerpoint/2010/main" val="484363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59367-05D5-C091-AE40-D39A06BE8B5D}"/>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535E41CC-3E34-25B5-F2F6-11F0B3FC91BF}"/>
              </a:ext>
            </a:extLst>
          </p:cNvPr>
          <p:cNvSpPr txBox="1">
            <a:spLocks/>
          </p:cNvSpPr>
          <p:nvPr/>
        </p:nvSpPr>
        <p:spPr>
          <a:xfrm>
            <a:off x="1316399" y="127189"/>
            <a:ext cx="10515600" cy="77050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Activity 2: Information Gathering Video</a:t>
            </a:r>
          </a:p>
        </p:txBody>
      </p:sp>
      <p:pic>
        <p:nvPicPr>
          <p:cNvPr id="2" name="Activity 2">
            <a:hlinkClick r:id="" action="ppaction://media"/>
            <a:extLst>
              <a:ext uri="{FF2B5EF4-FFF2-40B4-BE49-F238E27FC236}">
                <a16:creationId xmlns:a16="http://schemas.microsoft.com/office/drawing/2014/main" id="{B170C3B2-E325-76EA-C00E-51CB62D795AE}"/>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237672" y="897698"/>
            <a:ext cx="9530941" cy="5576994"/>
          </a:xfrm>
          <a:prstGeom prst="rect">
            <a:avLst/>
          </a:prstGeom>
        </p:spPr>
      </p:pic>
    </p:spTree>
    <p:extLst>
      <p:ext uri="{BB962C8B-B14F-4D97-AF65-F5344CB8AC3E}">
        <p14:creationId xmlns:p14="http://schemas.microsoft.com/office/powerpoint/2010/main" val="1111166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1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AE1D7-5F2D-3005-DF87-8B7CA16143FC}"/>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134A916-9CA9-F90A-45BE-296B55500305}"/>
              </a:ext>
            </a:extLst>
          </p:cNvPr>
          <p:cNvSpPr txBox="1"/>
          <p:nvPr/>
        </p:nvSpPr>
        <p:spPr>
          <a:xfrm>
            <a:off x="3176059" y="138642"/>
            <a:ext cx="6316153" cy="769441"/>
          </a:xfrm>
          <a:prstGeom prst="rect">
            <a:avLst/>
          </a:prstGeom>
          <a:noFill/>
        </p:spPr>
        <p:txBody>
          <a:bodyPr wrap="none" rtlCol="0">
            <a:spAutoFit/>
          </a:bodyPr>
          <a:lstStyle/>
          <a:p>
            <a:r>
              <a:rPr lang="en-US" sz="4400" dirty="0">
                <a:latin typeface="+mj-lt"/>
              </a:rPr>
              <a:t>Activity 2: Brief Description</a:t>
            </a:r>
            <a:endParaRPr lang="en-GB" sz="4400" dirty="0">
              <a:latin typeface="+mj-lt"/>
            </a:endParaRPr>
          </a:p>
        </p:txBody>
      </p:sp>
      <p:sp>
        <p:nvSpPr>
          <p:cNvPr id="5" name="TextBox 4">
            <a:extLst>
              <a:ext uri="{FF2B5EF4-FFF2-40B4-BE49-F238E27FC236}">
                <a16:creationId xmlns:a16="http://schemas.microsoft.com/office/drawing/2014/main" id="{68433260-EA27-E80C-4228-DF4AAC0868B3}"/>
              </a:ext>
            </a:extLst>
          </p:cNvPr>
          <p:cNvSpPr txBox="1"/>
          <p:nvPr/>
        </p:nvSpPr>
        <p:spPr>
          <a:xfrm>
            <a:off x="1052423" y="1328468"/>
            <a:ext cx="8289985" cy="1052724"/>
          </a:xfrm>
          <a:prstGeom prst="rect">
            <a:avLst/>
          </a:prstGeom>
          <a:noFill/>
        </p:spPr>
        <p:txBody>
          <a:bodyPr wrap="square" rtlCol="0">
            <a:spAutoFit/>
          </a:bodyPr>
          <a:lstStyle/>
          <a:p>
            <a:pPr marL="171450" indent="-171450">
              <a:lnSpc>
                <a:spcPct val="107000"/>
              </a:lnSpc>
              <a:spcAft>
                <a:spcPts val="800"/>
              </a:spcAft>
              <a:buFont typeface="Arial" panose="020B0604020202020204" pitchFamily="34" charset="0"/>
              <a:buChar char="•"/>
            </a:pPr>
            <a:r>
              <a:rPr lang="en-GB" sz="1000" kern="100" dirty="0">
                <a:effectLst/>
                <a:latin typeface="Calibri" panose="020F0502020204030204" pitchFamily="34" charset="0"/>
                <a:ea typeface="DengXian" panose="020B0503020204020204" pitchFamily="2" charset="-122"/>
                <a:cs typeface="Times New Roman" panose="02020603050405020304" pitchFamily="18" charset="0"/>
              </a:rPr>
              <a:t>I downloaded HTTrack Website Copier and searched on the itsecgames.com, this showed me various information about the website and coding</a:t>
            </a:r>
          </a:p>
          <a:p>
            <a:pPr marL="171450" indent="-171450">
              <a:lnSpc>
                <a:spcPct val="107000"/>
              </a:lnSpc>
              <a:spcAft>
                <a:spcPts val="800"/>
              </a:spcAft>
              <a:buFont typeface="Arial" panose="020B0604020202020204" pitchFamily="34" charset="0"/>
              <a:buChar char="•"/>
            </a:pPr>
            <a:r>
              <a:rPr lang="en-US" sz="1000" dirty="0"/>
              <a:t>Using NMAP I was able to Identify open ports and services</a:t>
            </a:r>
          </a:p>
          <a:p>
            <a:pPr marL="171450" indent="-171450">
              <a:lnSpc>
                <a:spcPct val="107000"/>
              </a:lnSpc>
              <a:spcAft>
                <a:spcPts val="800"/>
              </a:spcAft>
              <a:buFont typeface="Arial" panose="020B0604020202020204" pitchFamily="34" charset="0"/>
              <a:buChar char="•"/>
            </a:pPr>
            <a:r>
              <a:rPr lang="en-US" sz="1000" dirty="0"/>
              <a:t>Using MegaPing to scan for  DNS Lookup Names, IP Scanner, Net Bios Scanner</a:t>
            </a:r>
          </a:p>
          <a:p>
            <a:pPr marL="171450" indent="-171450">
              <a:lnSpc>
                <a:spcPct val="107000"/>
              </a:lnSpc>
              <a:spcAft>
                <a:spcPts val="800"/>
              </a:spcAft>
              <a:buFont typeface="Arial" panose="020B0604020202020204" pitchFamily="34" charset="0"/>
              <a:buChar char="•"/>
            </a:pPr>
            <a:r>
              <a:rPr lang="en-US" sz="1000" dirty="0"/>
              <a:t>Using Wire shark, I was able to see the network traffic between ClienIQ and ServerIQ</a:t>
            </a:r>
            <a:endParaRPr lang="en-GB" sz="1000" kern="100" dirty="0">
              <a:effectLst/>
              <a:latin typeface="Calibri" panose="020F0502020204030204" pitchFamily="34" charset="0"/>
              <a:ea typeface="DengXian" panose="020B0503020204020204" pitchFamily="2" charset="-122"/>
              <a:cs typeface="Times New Roman" panose="02020603050405020304" pitchFamily="18" charset="0"/>
            </a:endParaRPr>
          </a:p>
        </p:txBody>
      </p:sp>
      <p:sp>
        <p:nvSpPr>
          <p:cNvPr id="10" name="TextBox 9">
            <a:extLst>
              <a:ext uri="{FF2B5EF4-FFF2-40B4-BE49-F238E27FC236}">
                <a16:creationId xmlns:a16="http://schemas.microsoft.com/office/drawing/2014/main" id="{0FE7D5A5-5086-9722-D4AB-8CF0D2732AF4}"/>
              </a:ext>
            </a:extLst>
          </p:cNvPr>
          <p:cNvSpPr txBox="1"/>
          <p:nvPr/>
        </p:nvSpPr>
        <p:spPr>
          <a:xfrm>
            <a:off x="1052424" y="2649177"/>
            <a:ext cx="9609826" cy="2523768"/>
          </a:xfrm>
          <a:prstGeom prst="rect">
            <a:avLst/>
          </a:prstGeom>
          <a:noFill/>
        </p:spPr>
        <p:txBody>
          <a:bodyPr wrap="square" rtlCol="0">
            <a:spAutoFit/>
          </a:bodyPr>
          <a:lstStyle/>
          <a:p>
            <a:r>
              <a:rPr lang="en-US" sz="1000" b="1" dirty="0"/>
              <a:t>Nmap: Open Ports and Services</a:t>
            </a:r>
          </a:p>
          <a:p>
            <a:r>
              <a:rPr lang="en-US" sz="1000" b="1" dirty="0"/>
              <a:t>   Impact: </a:t>
            </a:r>
            <a:r>
              <a:rPr lang="en-US" sz="1000" dirty="0"/>
              <a:t>Open ports indicate entry points into a system. Misconfigured or unnecessary open ports could expose services to potential exploitation.</a:t>
            </a:r>
          </a:p>
          <a:p>
            <a:r>
              <a:rPr lang="en-US" sz="1000" dirty="0"/>
              <a:t>Service Enumeration: Identifying running services can reveal the software versions and configurations in use. If these services are outdated or unpatched, they could be vulnerable to attacks. Attackers can use this information to target specific vulnerabilities in exposed services,</a:t>
            </a:r>
          </a:p>
          <a:p>
            <a:endParaRPr lang="en-US" sz="1000" b="1" dirty="0"/>
          </a:p>
          <a:p>
            <a:r>
              <a:rPr lang="en-US" sz="1000" b="1" dirty="0"/>
              <a:t>MegaPing: DNS Lookup, IP Scanner, and NetBIOS Scanner</a:t>
            </a:r>
          </a:p>
          <a:p>
            <a:r>
              <a:rPr lang="en-US" sz="1000" b="1" dirty="0"/>
              <a:t>   Impact: </a:t>
            </a:r>
            <a:r>
              <a:rPr lang="en-US" sz="1000" dirty="0"/>
              <a:t>Revealing DNS records can provide attackers with domain-specific details, such as subdomains and server IPs, which can aid in attacks like phishing or DNS spoofing. Scanning for live IPs identifies active devices on the network, providing a map of potential targets. NetBIOS names and shares may expose internal naming conventions or shared resources, which could assist in privilege escalation or lateral movement within a network.</a:t>
            </a:r>
          </a:p>
          <a:p>
            <a:endParaRPr lang="en-US" sz="1000" b="1" dirty="0"/>
          </a:p>
          <a:p>
            <a:r>
              <a:rPr lang="en-US" sz="1000" b="1" dirty="0"/>
              <a:t>Wireshark: Network Traffic Analysis </a:t>
            </a:r>
          </a:p>
          <a:p>
            <a:r>
              <a:rPr lang="en-US" sz="1000" b="1" dirty="0"/>
              <a:t>   Impact: </a:t>
            </a:r>
            <a:r>
              <a:rPr lang="en-US" sz="1000" dirty="0"/>
              <a:t>Sensitive Information Exposure: If network traffic is not encrypted (e.g., via HTTPS, VPNs, or other secure protocols), sensitive data like passwords, session cookies, or confidential messages can be intercepted. Protocol Analysis: Analyzing traffic between ClienIQ and ServerIQ could reveal specific patterns, vulnerabilities, or misconfigurations in their communication. Potential for Replay or MITM Attacks: If weaknesses are identified, attackers could exploit them for man-in-the-middle or replay attacks</a:t>
            </a:r>
            <a:r>
              <a:rPr lang="en-US" dirty="0"/>
              <a:t>.</a:t>
            </a:r>
            <a:endParaRPr lang="en-GB" dirty="0"/>
          </a:p>
        </p:txBody>
      </p:sp>
    </p:spTree>
    <p:extLst>
      <p:ext uri="{BB962C8B-B14F-4D97-AF65-F5344CB8AC3E}">
        <p14:creationId xmlns:p14="http://schemas.microsoft.com/office/powerpoint/2010/main" val="908703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4A310-D6B3-7640-7BE5-4DE970AF5E2D}"/>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9B06519C-95B5-F73F-7A49-21B30FDC22E8}"/>
              </a:ext>
            </a:extLst>
          </p:cNvPr>
          <p:cNvSpPr txBox="1">
            <a:spLocks/>
          </p:cNvSpPr>
          <p:nvPr/>
        </p:nvSpPr>
        <p:spPr>
          <a:xfrm>
            <a:off x="1376785" y="309575"/>
            <a:ext cx="9156068" cy="9123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Activity 3: Assessing Vulnerability Video</a:t>
            </a:r>
          </a:p>
        </p:txBody>
      </p:sp>
      <p:pic>
        <p:nvPicPr>
          <p:cNvPr id="2" name="Activity 3">
            <a:hlinkClick r:id="" action="ppaction://media"/>
            <a:extLst>
              <a:ext uri="{FF2B5EF4-FFF2-40B4-BE49-F238E27FC236}">
                <a16:creationId xmlns:a16="http://schemas.microsoft.com/office/drawing/2014/main" id="{D4E5A1B2-8E45-4AA6-167D-E99C420F395E}"/>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496734" y="1099128"/>
            <a:ext cx="8916169" cy="5357090"/>
          </a:xfrm>
          <a:prstGeom prst="rect">
            <a:avLst/>
          </a:prstGeom>
        </p:spPr>
      </p:pic>
    </p:spTree>
    <p:extLst>
      <p:ext uri="{BB962C8B-B14F-4D97-AF65-F5344CB8AC3E}">
        <p14:creationId xmlns:p14="http://schemas.microsoft.com/office/powerpoint/2010/main" val="333792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1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5CAEA-C352-5713-98AB-5D7277F82BD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7429E473-0131-9D0D-9798-BCE4C640FD15}"/>
              </a:ext>
            </a:extLst>
          </p:cNvPr>
          <p:cNvSpPr txBox="1"/>
          <p:nvPr/>
        </p:nvSpPr>
        <p:spPr>
          <a:xfrm>
            <a:off x="2937923" y="177434"/>
            <a:ext cx="6316153" cy="769441"/>
          </a:xfrm>
          <a:prstGeom prst="rect">
            <a:avLst/>
          </a:prstGeom>
          <a:noFill/>
        </p:spPr>
        <p:txBody>
          <a:bodyPr wrap="none" rtlCol="0">
            <a:spAutoFit/>
          </a:bodyPr>
          <a:lstStyle/>
          <a:p>
            <a:r>
              <a:rPr lang="en-US" sz="4400" dirty="0">
                <a:latin typeface="+mj-lt"/>
              </a:rPr>
              <a:t>Activity 3: Brief Description</a:t>
            </a:r>
            <a:endParaRPr lang="en-GB" sz="4400" dirty="0">
              <a:latin typeface="+mj-lt"/>
            </a:endParaRPr>
          </a:p>
        </p:txBody>
      </p:sp>
      <p:sp>
        <p:nvSpPr>
          <p:cNvPr id="5" name="TextBox 4">
            <a:extLst>
              <a:ext uri="{FF2B5EF4-FFF2-40B4-BE49-F238E27FC236}">
                <a16:creationId xmlns:a16="http://schemas.microsoft.com/office/drawing/2014/main" id="{E1E069F6-F36C-940A-2216-87C19FA1A88D}"/>
              </a:ext>
            </a:extLst>
          </p:cNvPr>
          <p:cNvSpPr txBox="1"/>
          <p:nvPr/>
        </p:nvSpPr>
        <p:spPr>
          <a:xfrm>
            <a:off x="1181816" y="1045487"/>
            <a:ext cx="8695427" cy="400110"/>
          </a:xfrm>
          <a:prstGeom prst="rect">
            <a:avLst/>
          </a:prstGeom>
          <a:noFill/>
        </p:spPr>
        <p:txBody>
          <a:bodyPr wrap="square" rtlCol="0">
            <a:spAutoFit/>
          </a:bodyPr>
          <a:lstStyle/>
          <a:p>
            <a:r>
              <a:rPr lang="en-US" sz="1000" dirty="0"/>
              <a:t>Using NESUS, I was able to scan the ServerIQ and the ClientIQ, the scan showed many vulnerabilities within the operating systems, </a:t>
            </a:r>
            <a:r>
              <a:rPr lang="en-GB" sz="1000" dirty="0"/>
              <a:t>it found various vulnerability’s SSL, TLS, SMB, ICMP and terminal server.</a:t>
            </a:r>
          </a:p>
        </p:txBody>
      </p:sp>
      <p:sp>
        <p:nvSpPr>
          <p:cNvPr id="6" name="TextBox 5">
            <a:extLst>
              <a:ext uri="{FF2B5EF4-FFF2-40B4-BE49-F238E27FC236}">
                <a16:creationId xmlns:a16="http://schemas.microsoft.com/office/drawing/2014/main" id="{6840A641-2759-9DFA-6DE3-925C506D8DE0}"/>
              </a:ext>
            </a:extLst>
          </p:cNvPr>
          <p:cNvSpPr txBox="1"/>
          <p:nvPr/>
        </p:nvSpPr>
        <p:spPr>
          <a:xfrm>
            <a:off x="1181816" y="1445597"/>
            <a:ext cx="9169879" cy="5016758"/>
          </a:xfrm>
          <a:prstGeom prst="rect">
            <a:avLst/>
          </a:prstGeom>
          <a:noFill/>
        </p:spPr>
        <p:txBody>
          <a:bodyPr wrap="square" rtlCol="0">
            <a:spAutoFit/>
          </a:bodyPr>
          <a:lstStyle/>
          <a:p>
            <a:r>
              <a:rPr lang="en-US" sz="1000" b="1" dirty="0"/>
              <a:t>SSL (Secure Sockets Layer) Vulnerabilities</a:t>
            </a:r>
          </a:p>
          <a:p>
            <a:r>
              <a:rPr lang="en-US" sz="1000" b="1" dirty="0"/>
              <a:t>Impact:</a:t>
            </a:r>
          </a:p>
          <a:p>
            <a:r>
              <a:rPr lang="en-US" sz="1000" dirty="0"/>
              <a:t> Data Interception: Outdated or vulnerable SSL versions (e.g., SSL 2.0 or 3.0) can be exploited, allowing attackers to decrypt sensitive data in transit.</a:t>
            </a:r>
          </a:p>
          <a:p>
            <a:r>
              <a:rPr lang="en-US" sz="1000" dirty="0"/>
              <a:t>Man-in-the-Middle (MITM) Attacks: Weak SSL configurations enable attackers to intercept and manipulate traffic.</a:t>
            </a:r>
          </a:p>
          <a:p>
            <a:r>
              <a:rPr lang="en-US" sz="1000" dirty="0"/>
              <a:t>POODLE Attack: Exploits vulnerabilities in SSL 3.0, allowing attackers to decrypt encrypted data.</a:t>
            </a:r>
          </a:p>
          <a:p>
            <a:r>
              <a:rPr lang="en-US" sz="1000" dirty="0"/>
              <a:t>Lack of Forward Secrecy: If forward secrecy is not implemented, past sessions can be decrypted if the private key is compromised.</a:t>
            </a:r>
          </a:p>
          <a:p>
            <a:endParaRPr lang="en-US" sz="1000" dirty="0"/>
          </a:p>
          <a:p>
            <a:r>
              <a:rPr lang="en-US" sz="1000" b="1" dirty="0"/>
              <a:t>TLS (Transport Layer Security) Vulnerabilities</a:t>
            </a:r>
          </a:p>
          <a:p>
            <a:r>
              <a:rPr lang="en-US" sz="1000" b="1" dirty="0"/>
              <a:t>Impact: </a:t>
            </a:r>
          </a:p>
          <a:p>
            <a:r>
              <a:rPr lang="en-US" sz="1000" dirty="0"/>
              <a:t>Protocol Downgrade Attacks: Vulnerabilities like Logjam or BEAST can force servers to use weaker encryption.</a:t>
            </a:r>
          </a:p>
          <a:p>
            <a:r>
              <a:rPr lang="en-US" sz="1000" dirty="0"/>
              <a:t>Heartbleed Vulnerability: A flaw in older versions of OpenSSL can expose sensitive information from server memory.</a:t>
            </a:r>
          </a:p>
          <a:p>
            <a:r>
              <a:rPr lang="en-US" sz="1000" dirty="0"/>
              <a:t>Weak Cipher Suites: Using insecure ciphers (e.g., RC4 or outdated hashing algorithms like MD5) can weaken encryption.</a:t>
            </a:r>
          </a:p>
          <a:p>
            <a:endParaRPr lang="en-US" sz="1000" dirty="0"/>
          </a:p>
          <a:p>
            <a:r>
              <a:rPr lang="en-US" sz="1000" b="1" dirty="0"/>
              <a:t>SMB (Server Message Block) Vulnerabilities</a:t>
            </a:r>
          </a:p>
          <a:p>
            <a:r>
              <a:rPr lang="en-US" sz="1000" b="1" dirty="0"/>
              <a:t>Impact: </a:t>
            </a:r>
          </a:p>
          <a:p>
            <a:r>
              <a:rPr lang="en-US" sz="1000" dirty="0"/>
              <a:t>Remote Code Execution: Vulnerabilities in SMB (e.g., </a:t>
            </a:r>
            <a:r>
              <a:rPr lang="en-US" sz="1000" dirty="0" err="1"/>
              <a:t>EternalBlue</a:t>
            </a:r>
            <a:r>
              <a:rPr lang="en-US" sz="1000" dirty="0"/>
              <a:t>) can allow attackers to execute malicious code remotely.</a:t>
            </a:r>
          </a:p>
          <a:p>
            <a:r>
              <a:rPr lang="en-US" sz="1000" dirty="0"/>
              <a:t>WannaCry and </a:t>
            </a:r>
            <a:r>
              <a:rPr lang="en-US" sz="1000" dirty="0" err="1"/>
              <a:t>NotPetya</a:t>
            </a:r>
            <a:r>
              <a:rPr lang="en-US" sz="1000" dirty="0"/>
              <a:t>: These ransomware attacks exploited SMB vulnerabilities to spread rapidly across networks.</a:t>
            </a:r>
          </a:p>
          <a:p>
            <a:r>
              <a:rPr lang="en-US" sz="1000" dirty="0"/>
              <a:t>Credential Theft: SMB can be abused to capture password hashes for cracking or relay attacks.</a:t>
            </a:r>
          </a:p>
          <a:p>
            <a:r>
              <a:rPr lang="en-US" sz="1000" dirty="0"/>
              <a:t>Sensitive Data Exposure: Improperly configured SMB shares can expose sensitive files.</a:t>
            </a:r>
          </a:p>
          <a:p>
            <a:endParaRPr lang="en-US" sz="1000" dirty="0"/>
          </a:p>
          <a:p>
            <a:r>
              <a:rPr lang="en-US" sz="1000" b="1" dirty="0"/>
              <a:t>ICMP (Internet Control Message Protocol) Vulnerabilities</a:t>
            </a:r>
          </a:p>
          <a:p>
            <a:r>
              <a:rPr lang="en-US" sz="1000" b="1" dirty="0"/>
              <a:t>Impact: </a:t>
            </a:r>
          </a:p>
          <a:p>
            <a:r>
              <a:rPr lang="en-US" sz="1000" dirty="0"/>
              <a:t>Network Mapping: ICMP can be used to discover active hosts and map networks during reconnaissance.</a:t>
            </a:r>
          </a:p>
          <a:p>
            <a:r>
              <a:rPr lang="en-US" sz="1000" dirty="0"/>
              <a:t>Denial of Service (DoS): ICMP-based attacks, such as Ping of Death or Smurf attacks, can overwhelm network resources.</a:t>
            </a:r>
          </a:p>
          <a:p>
            <a:r>
              <a:rPr lang="en-US" sz="1000" dirty="0"/>
              <a:t>Traffic Analysis: ICMP can be leveraged to analyze latency and routing paths, potentially exposing internal network details.</a:t>
            </a:r>
          </a:p>
          <a:p>
            <a:endParaRPr lang="en-US" sz="1000" dirty="0"/>
          </a:p>
          <a:p>
            <a:r>
              <a:rPr lang="en-US" sz="1000" b="1" dirty="0"/>
              <a:t>Terminal Server (RDP) Vulnerabilities</a:t>
            </a:r>
          </a:p>
          <a:p>
            <a:r>
              <a:rPr lang="en-US" sz="1000" b="1" dirty="0"/>
              <a:t>Impact: </a:t>
            </a:r>
          </a:p>
          <a:p>
            <a:r>
              <a:rPr lang="en-US" sz="1000" dirty="0"/>
              <a:t>Unauthorized Access: Weak or missing authentication mechanisms can allow attackers to access systems remotely.</a:t>
            </a:r>
          </a:p>
          <a:p>
            <a:r>
              <a:rPr lang="en-US" sz="1000" dirty="0"/>
              <a:t>Exploitation of RDP Vulnerabilities: Issues like </a:t>
            </a:r>
            <a:r>
              <a:rPr lang="en-US" sz="1000" dirty="0" err="1"/>
              <a:t>BlueKeep</a:t>
            </a:r>
            <a:r>
              <a:rPr lang="en-US" sz="1000" dirty="0"/>
              <a:t> (CVE-2019-0708) allow remote code execution.</a:t>
            </a:r>
          </a:p>
          <a:p>
            <a:r>
              <a:rPr lang="en-US" sz="1000" dirty="0"/>
              <a:t>Brute Force Attacks: Exposed RDP ports are frequently targeted for password brute-forcing.</a:t>
            </a:r>
          </a:p>
          <a:p>
            <a:r>
              <a:rPr lang="en-US" sz="1000" dirty="0"/>
              <a:t>Session Hijacking: Insecure RDP sessions can be intercepted and manipulated.</a:t>
            </a:r>
            <a:endParaRPr lang="en-GB" sz="1000" dirty="0"/>
          </a:p>
        </p:txBody>
      </p:sp>
    </p:spTree>
    <p:extLst>
      <p:ext uri="{BB962C8B-B14F-4D97-AF65-F5344CB8AC3E}">
        <p14:creationId xmlns:p14="http://schemas.microsoft.com/office/powerpoint/2010/main" val="30379161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160C78-BFF1-E754-0E8B-0BEFA671790A}"/>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575A51CC-A5A9-A961-8BEF-2978048ADD43}"/>
              </a:ext>
            </a:extLst>
          </p:cNvPr>
          <p:cNvSpPr txBox="1">
            <a:spLocks/>
          </p:cNvSpPr>
          <p:nvPr/>
        </p:nvSpPr>
        <p:spPr>
          <a:xfrm>
            <a:off x="1317620" y="215484"/>
            <a:ext cx="9949698" cy="81593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Activity 4: Exploiting Network Video</a:t>
            </a:r>
          </a:p>
        </p:txBody>
      </p:sp>
      <p:pic>
        <p:nvPicPr>
          <p:cNvPr id="2" name="Activity 4">
            <a:hlinkClick r:id="" action="ppaction://media"/>
            <a:extLst>
              <a:ext uri="{FF2B5EF4-FFF2-40B4-BE49-F238E27FC236}">
                <a16:creationId xmlns:a16="http://schemas.microsoft.com/office/drawing/2014/main" id="{01FA8FBF-83F1-E365-AE67-E9EDFADFD47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95927" y="1108364"/>
            <a:ext cx="10176382" cy="5126182"/>
          </a:xfrm>
          <a:prstGeom prst="rect">
            <a:avLst/>
          </a:prstGeom>
        </p:spPr>
      </p:pic>
    </p:spTree>
    <p:extLst>
      <p:ext uri="{BB962C8B-B14F-4D97-AF65-F5344CB8AC3E}">
        <p14:creationId xmlns:p14="http://schemas.microsoft.com/office/powerpoint/2010/main" val="2465844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1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8386B-C51A-156A-B07E-BF2B5A060FC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050EA440-3BD3-C6F5-2F25-5A36DE660910}"/>
              </a:ext>
            </a:extLst>
          </p:cNvPr>
          <p:cNvSpPr txBox="1"/>
          <p:nvPr/>
        </p:nvSpPr>
        <p:spPr>
          <a:xfrm>
            <a:off x="3045649" y="293637"/>
            <a:ext cx="6316153" cy="769441"/>
          </a:xfrm>
          <a:prstGeom prst="rect">
            <a:avLst/>
          </a:prstGeom>
          <a:noFill/>
        </p:spPr>
        <p:txBody>
          <a:bodyPr wrap="none" rtlCol="0">
            <a:spAutoFit/>
          </a:bodyPr>
          <a:lstStyle/>
          <a:p>
            <a:r>
              <a:rPr lang="en-US" sz="4400" dirty="0">
                <a:latin typeface="+mj-lt"/>
              </a:rPr>
              <a:t>Activity 4: Brief Description</a:t>
            </a:r>
            <a:endParaRPr lang="en-GB" sz="4400" dirty="0">
              <a:latin typeface="+mj-lt"/>
            </a:endParaRPr>
          </a:p>
        </p:txBody>
      </p:sp>
      <p:sp>
        <p:nvSpPr>
          <p:cNvPr id="2" name="TextBox 1">
            <a:extLst>
              <a:ext uri="{FF2B5EF4-FFF2-40B4-BE49-F238E27FC236}">
                <a16:creationId xmlns:a16="http://schemas.microsoft.com/office/drawing/2014/main" id="{3F056FA5-0CEE-2F7B-5A98-487DF99D4C10}"/>
              </a:ext>
            </a:extLst>
          </p:cNvPr>
          <p:cNvSpPr txBox="1"/>
          <p:nvPr/>
        </p:nvSpPr>
        <p:spPr>
          <a:xfrm>
            <a:off x="510176" y="1477818"/>
            <a:ext cx="9716121" cy="1754326"/>
          </a:xfrm>
          <a:prstGeom prst="rect">
            <a:avLst/>
          </a:prstGeom>
          <a:noFill/>
        </p:spPr>
        <p:txBody>
          <a:bodyPr wrap="none" rtlCol="0">
            <a:spAutoFit/>
          </a:bodyPr>
          <a:lstStyle/>
          <a:p>
            <a:r>
              <a:rPr lang="en-US" sz="1000" dirty="0"/>
              <a:t>When using </a:t>
            </a:r>
            <a:r>
              <a:rPr lang="en-US" sz="1000" dirty="0" err="1"/>
              <a:t>netcraft</a:t>
            </a:r>
            <a:r>
              <a:rPr lang="en-US" sz="1000" dirty="0"/>
              <a:t> extension I was alerted if the URL was a Phishing website or  </a:t>
            </a:r>
          </a:p>
          <a:p>
            <a:r>
              <a:rPr lang="en-US" sz="1000" dirty="0"/>
              <a:t>not I was then able to use the  Siter report to drill into the website looking at the following headings:</a:t>
            </a:r>
          </a:p>
          <a:p>
            <a:endParaRPr lang="en-US" sz="1000" dirty="0"/>
          </a:p>
          <a:p>
            <a:pPr marL="171450" indent="-171450">
              <a:buFont typeface="Arial" panose="020B0604020202020204" pitchFamily="34" charset="0"/>
              <a:buChar char="•"/>
            </a:pPr>
            <a:r>
              <a:rPr lang="en-US" sz="1000" b="1" dirty="0"/>
              <a:t>Background:  </a:t>
            </a:r>
            <a:r>
              <a:rPr lang="en-US" sz="1000" dirty="0"/>
              <a:t>Site title, Site Ranking and Description</a:t>
            </a:r>
          </a:p>
          <a:p>
            <a:pPr marL="171450" indent="-171450">
              <a:buFont typeface="Arial" panose="020B0604020202020204" pitchFamily="34" charset="0"/>
              <a:buChar char="•"/>
            </a:pPr>
            <a:r>
              <a:rPr lang="en-US" sz="1000" b="1" dirty="0"/>
              <a:t>Network:  </a:t>
            </a:r>
            <a:r>
              <a:rPr lang="en-US" sz="1000" dirty="0"/>
              <a:t>URL, Owner, Hosting Country, PIV4/IPV6 Address, Domain, Domain Register</a:t>
            </a:r>
          </a:p>
          <a:p>
            <a:pPr marL="171450" indent="-171450">
              <a:buFont typeface="Arial" panose="020B0604020202020204" pitchFamily="34" charset="0"/>
              <a:buChar char="•"/>
            </a:pPr>
            <a:r>
              <a:rPr lang="en-US" sz="1000" b="1" dirty="0"/>
              <a:t>Sender Policy Framework: </a:t>
            </a:r>
            <a:r>
              <a:rPr lang="en-GB" sz="1000" b="0" i="0" dirty="0">
                <a:solidFill>
                  <a:srgbClr val="232F2F"/>
                </a:solidFill>
                <a:effectLst/>
                <a:latin typeface="Open Sans" panose="020B0606030504020204" pitchFamily="34" charset="0"/>
              </a:rPr>
              <a:t>describes who can send mail on its behalf. This is done by publishing an SPF record containing a series of </a:t>
            </a:r>
            <a:r>
              <a:rPr lang="en-GB" sz="1000" i="0" u="none" strike="noStrike" dirty="0">
                <a:effectLst/>
                <a:latin typeface="+mj-lt"/>
              </a:rPr>
              <a:t>rules</a:t>
            </a:r>
            <a:endParaRPr lang="en-US" sz="1000" dirty="0">
              <a:latin typeface="+mj-lt"/>
            </a:endParaRPr>
          </a:p>
          <a:p>
            <a:pPr marL="171450" indent="-171450">
              <a:buFont typeface="Arial" panose="020B0604020202020204" pitchFamily="34" charset="0"/>
              <a:buChar char="•"/>
            </a:pPr>
            <a:r>
              <a:rPr lang="en-US" sz="1000" b="1" dirty="0"/>
              <a:t>DMARC: </a:t>
            </a:r>
            <a:r>
              <a:rPr lang="en-GB" sz="1000" b="0" i="0" dirty="0">
                <a:solidFill>
                  <a:srgbClr val="232F2F"/>
                </a:solidFill>
                <a:effectLst/>
                <a:latin typeface="Open Sans" panose="020B0606030504020204" pitchFamily="34" charset="0"/>
              </a:rPr>
              <a:t>is a mechanism for domain owners to indicate how mail purporting to originate from their domain should be authenticated</a:t>
            </a:r>
            <a:endParaRPr lang="en-US" sz="1000" b="1" dirty="0"/>
          </a:p>
          <a:p>
            <a:pPr marL="171450" indent="-171450">
              <a:buFont typeface="Arial" panose="020B0604020202020204" pitchFamily="34" charset="0"/>
              <a:buChar char="•"/>
            </a:pPr>
            <a:r>
              <a:rPr lang="en-US" sz="1000" b="1" dirty="0"/>
              <a:t>Web Trackers: </a:t>
            </a:r>
            <a:r>
              <a:rPr lang="en-GB" sz="1000" b="0" i="0" dirty="0">
                <a:solidFill>
                  <a:srgbClr val="232F2F"/>
                </a:solidFill>
                <a:effectLst/>
                <a:latin typeface="Open Sans" panose="020B0606030504020204" pitchFamily="34" charset="0"/>
              </a:rPr>
              <a:t>Web Trackers are third-party resources loaded onto a webpage. Trackable resources include social sharing widgets, </a:t>
            </a:r>
            <a:r>
              <a:rPr lang="en-GB" sz="1000" b="0" i="0" dirty="0" err="1">
                <a:solidFill>
                  <a:srgbClr val="232F2F"/>
                </a:solidFill>
                <a:effectLst/>
                <a:latin typeface="Open Sans" panose="020B0606030504020204" pitchFamily="34" charset="0"/>
              </a:rPr>
              <a:t>javascript</a:t>
            </a:r>
            <a:r>
              <a:rPr lang="en-GB" sz="1000" b="0" i="0" dirty="0">
                <a:solidFill>
                  <a:srgbClr val="232F2F"/>
                </a:solidFill>
                <a:effectLst/>
                <a:latin typeface="Open Sans" panose="020B0606030504020204" pitchFamily="34" charset="0"/>
              </a:rPr>
              <a:t> files, and images</a:t>
            </a:r>
            <a:endParaRPr lang="en-US" sz="1000" b="1" dirty="0"/>
          </a:p>
          <a:p>
            <a:pPr marL="171450" indent="-171450">
              <a:buFont typeface="Arial" panose="020B0604020202020204" pitchFamily="34" charset="0"/>
              <a:buChar char="•"/>
            </a:pPr>
            <a:r>
              <a:rPr lang="en-US" sz="1000" b="1" dirty="0"/>
              <a:t>Site Technology: </a:t>
            </a:r>
            <a:r>
              <a:rPr lang="en-US" sz="1000" dirty="0"/>
              <a:t>E-Commerce, Web Stat, Character Encoding, CSS Usage, Web Browser Targeting</a:t>
            </a:r>
          </a:p>
          <a:p>
            <a:endParaRPr lang="en-GB" dirty="0"/>
          </a:p>
        </p:txBody>
      </p:sp>
      <p:sp>
        <p:nvSpPr>
          <p:cNvPr id="3" name="TextBox 2">
            <a:extLst>
              <a:ext uri="{FF2B5EF4-FFF2-40B4-BE49-F238E27FC236}">
                <a16:creationId xmlns:a16="http://schemas.microsoft.com/office/drawing/2014/main" id="{AC4F6E2C-9C1F-31CD-5C4F-8E3263DC9B90}"/>
              </a:ext>
            </a:extLst>
          </p:cNvPr>
          <p:cNvSpPr txBox="1"/>
          <p:nvPr/>
        </p:nvSpPr>
        <p:spPr>
          <a:xfrm>
            <a:off x="510176" y="3182779"/>
            <a:ext cx="10261142" cy="400110"/>
          </a:xfrm>
          <a:prstGeom prst="rect">
            <a:avLst/>
          </a:prstGeom>
          <a:noFill/>
        </p:spPr>
        <p:txBody>
          <a:bodyPr wrap="none" rtlCol="0">
            <a:spAutoFit/>
          </a:bodyPr>
          <a:lstStyle/>
          <a:p>
            <a:r>
              <a:rPr lang="en-US" sz="1000" dirty="0"/>
              <a:t>When using PhishTak I was able to search on websites this would then let me know if this site was a Phishing site or not, there was not much information to be gained for this site only to</a:t>
            </a:r>
          </a:p>
          <a:p>
            <a:r>
              <a:rPr lang="en-US" sz="1000" dirty="0"/>
              <a:t> see if it was a Phishing website</a:t>
            </a:r>
            <a:endParaRPr lang="en-GB" sz="1000" dirty="0"/>
          </a:p>
        </p:txBody>
      </p:sp>
    </p:spTree>
    <p:extLst>
      <p:ext uri="{BB962C8B-B14F-4D97-AF65-F5344CB8AC3E}">
        <p14:creationId xmlns:p14="http://schemas.microsoft.com/office/powerpoint/2010/main" val="13538606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558D81E-72F5-AEC1-2938-B2D25868BB7C}"/>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1AC6A30-4F22-4C0F-B278-19C5B8A80C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B4335AD-65B1-44E4-90AF-264024FE4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12191999"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2EE4E11-8567-E9F8-96BB-A5B543402041}"/>
              </a:ext>
            </a:extLst>
          </p:cNvPr>
          <p:cNvSpPr txBox="1"/>
          <p:nvPr/>
        </p:nvSpPr>
        <p:spPr>
          <a:xfrm>
            <a:off x="3970366" y="609600"/>
            <a:ext cx="4267200" cy="1351472"/>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4400" kern="1200">
                <a:solidFill>
                  <a:schemeClr val="tx1">
                    <a:lumMod val="85000"/>
                    <a:lumOff val="15000"/>
                  </a:schemeClr>
                </a:solidFill>
                <a:latin typeface="+mj-lt"/>
                <a:ea typeface="+mj-ea"/>
                <a:cs typeface="+mj-cs"/>
              </a:rPr>
              <a:t>Vulnerability</a:t>
            </a:r>
          </a:p>
        </p:txBody>
      </p:sp>
      <p:pic>
        <p:nvPicPr>
          <p:cNvPr id="8" name="Picture 7">
            <a:extLst>
              <a:ext uri="{FF2B5EF4-FFF2-40B4-BE49-F238E27FC236}">
                <a16:creationId xmlns:a16="http://schemas.microsoft.com/office/drawing/2014/main" id="{B5435460-4C64-FADC-A0CA-A19B4ECEF466}"/>
              </a:ext>
            </a:extLst>
          </p:cNvPr>
          <p:cNvPicPr>
            <a:picLocks noChangeAspect="1"/>
          </p:cNvPicPr>
          <p:nvPr/>
        </p:nvPicPr>
        <p:blipFill>
          <a:blip r:embed="rId2"/>
          <a:srcRect l="20834" r="48853"/>
          <a:stretch/>
        </p:blipFill>
        <p:spPr>
          <a:xfrm>
            <a:off x="3" y="1"/>
            <a:ext cx="3695699" cy="6858001"/>
          </a:xfrm>
          <a:custGeom>
            <a:avLst/>
            <a:gdLst/>
            <a:ahLst/>
            <a:cxnLst/>
            <a:rect l="l" t="t" r="r" b="b"/>
            <a:pathLst>
              <a:path w="3695699" h="6858001">
                <a:moveTo>
                  <a:pt x="0" y="0"/>
                </a:moveTo>
                <a:lnTo>
                  <a:pt x="3435129" y="0"/>
                </a:lnTo>
                <a:lnTo>
                  <a:pt x="3430599" y="17349"/>
                </a:lnTo>
                <a:cubicBezTo>
                  <a:pt x="3437542" y="19835"/>
                  <a:pt x="3423757" y="30822"/>
                  <a:pt x="3427683" y="38871"/>
                </a:cubicBezTo>
                <a:cubicBezTo>
                  <a:pt x="3431230" y="44698"/>
                  <a:pt x="3427877" y="49388"/>
                  <a:pt x="3427096" y="55116"/>
                </a:cubicBezTo>
                <a:cubicBezTo>
                  <a:pt x="3429620" y="62945"/>
                  <a:pt x="3421946" y="87211"/>
                  <a:pt x="3417356" y="93331"/>
                </a:cubicBezTo>
                <a:cubicBezTo>
                  <a:pt x="3401974" y="107607"/>
                  <a:pt x="3409629" y="143436"/>
                  <a:pt x="3397765" y="155370"/>
                </a:cubicBezTo>
                <a:cubicBezTo>
                  <a:pt x="3395800" y="159886"/>
                  <a:pt x="3394789" y="164378"/>
                  <a:pt x="3394373" y="168831"/>
                </a:cubicBezTo>
                <a:lnTo>
                  <a:pt x="3394553" y="181402"/>
                </a:lnTo>
                <a:lnTo>
                  <a:pt x="3397293" y="185192"/>
                </a:lnTo>
                <a:lnTo>
                  <a:pt x="3395923" y="192756"/>
                </a:lnTo>
                <a:cubicBezTo>
                  <a:pt x="3396018" y="193497"/>
                  <a:pt x="3396112" y="194237"/>
                  <a:pt x="3396207" y="194978"/>
                </a:cubicBezTo>
                <a:cubicBezTo>
                  <a:pt x="3396531" y="199154"/>
                  <a:pt x="3396856" y="203330"/>
                  <a:pt x="3397180" y="207506"/>
                </a:cubicBezTo>
                <a:cubicBezTo>
                  <a:pt x="3382438" y="200939"/>
                  <a:pt x="3394549" y="241317"/>
                  <a:pt x="3383191" y="229051"/>
                </a:cubicBezTo>
                <a:cubicBezTo>
                  <a:pt x="3382519" y="234401"/>
                  <a:pt x="3381383" y="237332"/>
                  <a:pt x="3380194" y="239137"/>
                </a:cubicBezTo>
                <a:lnTo>
                  <a:pt x="3349267" y="310262"/>
                </a:lnTo>
                <a:lnTo>
                  <a:pt x="3344455" y="381704"/>
                </a:lnTo>
                <a:cubicBezTo>
                  <a:pt x="3343420" y="464598"/>
                  <a:pt x="3338482" y="511985"/>
                  <a:pt x="3327551" y="571873"/>
                </a:cubicBezTo>
                <a:cubicBezTo>
                  <a:pt x="3316620" y="631761"/>
                  <a:pt x="3309762" y="702429"/>
                  <a:pt x="3278869" y="741030"/>
                </a:cubicBezTo>
                <a:lnTo>
                  <a:pt x="3239259" y="957888"/>
                </a:lnTo>
                <a:cubicBezTo>
                  <a:pt x="3267597" y="1021376"/>
                  <a:pt x="3235647" y="1004478"/>
                  <a:pt x="3243890" y="1047869"/>
                </a:cubicBezTo>
                <a:cubicBezTo>
                  <a:pt x="3245988" y="1077107"/>
                  <a:pt x="3228006" y="1101189"/>
                  <a:pt x="3221700" y="1118244"/>
                </a:cubicBezTo>
                <a:cubicBezTo>
                  <a:pt x="3220198" y="1120922"/>
                  <a:pt x="3213346" y="1188569"/>
                  <a:pt x="3211078" y="1190394"/>
                </a:cubicBezTo>
                <a:cubicBezTo>
                  <a:pt x="3204899" y="1218939"/>
                  <a:pt x="3210276" y="1253036"/>
                  <a:pt x="3199704" y="1304585"/>
                </a:cubicBezTo>
                <a:cubicBezTo>
                  <a:pt x="3199438" y="1346246"/>
                  <a:pt x="3168623" y="1413431"/>
                  <a:pt x="3167741" y="1449444"/>
                </a:cubicBezTo>
                <a:cubicBezTo>
                  <a:pt x="3180911" y="1471132"/>
                  <a:pt x="3193362" y="1499173"/>
                  <a:pt x="3194410" y="1520667"/>
                </a:cubicBezTo>
                <a:cubicBezTo>
                  <a:pt x="3181228" y="1513763"/>
                  <a:pt x="3199978" y="1547097"/>
                  <a:pt x="3184473" y="1547038"/>
                </a:cubicBezTo>
                <a:cubicBezTo>
                  <a:pt x="3185153" y="1550949"/>
                  <a:pt x="3186303" y="1554741"/>
                  <a:pt x="3187573" y="1558550"/>
                </a:cubicBezTo>
                <a:lnTo>
                  <a:pt x="3188231" y="1560544"/>
                </a:lnTo>
                <a:lnTo>
                  <a:pt x="3188195" y="1568317"/>
                </a:lnTo>
                <a:lnTo>
                  <a:pt x="3191518" y="1570772"/>
                </a:lnTo>
                <a:lnTo>
                  <a:pt x="3193853" y="1582659"/>
                </a:lnTo>
                <a:cubicBezTo>
                  <a:pt x="3194213" y="1587070"/>
                  <a:pt x="3193997" y="1591769"/>
                  <a:pt x="3192857" y="1596890"/>
                </a:cubicBezTo>
                <a:cubicBezTo>
                  <a:pt x="3185716" y="1609144"/>
                  <a:pt x="3191593" y="1629575"/>
                  <a:pt x="3189686" y="1647479"/>
                </a:cubicBezTo>
                <a:lnTo>
                  <a:pt x="3187125" y="1655568"/>
                </a:lnTo>
                <a:cubicBezTo>
                  <a:pt x="3187259" y="1659315"/>
                  <a:pt x="3192418" y="1733399"/>
                  <a:pt x="3192552" y="1737146"/>
                </a:cubicBezTo>
                <a:cubicBezTo>
                  <a:pt x="3236684" y="1834597"/>
                  <a:pt x="3210475" y="1851660"/>
                  <a:pt x="3219437" y="1908917"/>
                </a:cubicBezTo>
                <a:lnTo>
                  <a:pt x="3220572" y="1915235"/>
                </a:lnTo>
                <a:cubicBezTo>
                  <a:pt x="3225642" y="1919319"/>
                  <a:pt x="3228448" y="1945519"/>
                  <a:pt x="3226946" y="1954447"/>
                </a:cubicBezTo>
                <a:cubicBezTo>
                  <a:pt x="3219553" y="1979351"/>
                  <a:pt x="3239504" y="2001442"/>
                  <a:pt x="3234148" y="2021397"/>
                </a:cubicBezTo>
                <a:cubicBezTo>
                  <a:pt x="3234224" y="2026740"/>
                  <a:pt x="3235084" y="2031233"/>
                  <a:pt x="3236424" y="2035173"/>
                </a:cubicBezTo>
                <a:lnTo>
                  <a:pt x="3241339" y="2045116"/>
                </a:lnTo>
                <a:lnTo>
                  <a:pt x="3233470" y="2098623"/>
                </a:lnTo>
                <a:cubicBezTo>
                  <a:pt x="3230495" y="2129687"/>
                  <a:pt x="3232618" y="2188321"/>
                  <a:pt x="3230016" y="2240964"/>
                </a:cubicBezTo>
                <a:cubicBezTo>
                  <a:pt x="3226602" y="2283982"/>
                  <a:pt x="3232644" y="2342030"/>
                  <a:pt x="3237809" y="2379644"/>
                </a:cubicBezTo>
                <a:cubicBezTo>
                  <a:pt x="3244462" y="2409884"/>
                  <a:pt x="3221747" y="2435219"/>
                  <a:pt x="3237054" y="2459103"/>
                </a:cubicBezTo>
                <a:cubicBezTo>
                  <a:pt x="3245536" y="2488997"/>
                  <a:pt x="3251426" y="2510390"/>
                  <a:pt x="3255285" y="2538679"/>
                </a:cubicBezTo>
                <a:cubicBezTo>
                  <a:pt x="3258296" y="2574322"/>
                  <a:pt x="3245460" y="2589819"/>
                  <a:pt x="3245073" y="2622720"/>
                </a:cubicBezTo>
                <a:lnTo>
                  <a:pt x="3252960" y="2736087"/>
                </a:lnTo>
                <a:cubicBezTo>
                  <a:pt x="3245577" y="2772183"/>
                  <a:pt x="3230063" y="2856752"/>
                  <a:pt x="3218681" y="2902964"/>
                </a:cubicBezTo>
                <a:cubicBezTo>
                  <a:pt x="3212624" y="2927969"/>
                  <a:pt x="3209733" y="2973979"/>
                  <a:pt x="3203641" y="3008786"/>
                </a:cubicBezTo>
                <a:cubicBezTo>
                  <a:pt x="3197547" y="3043595"/>
                  <a:pt x="3186644" y="3093251"/>
                  <a:pt x="3182123" y="3111815"/>
                </a:cubicBezTo>
                <a:lnTo>
                  <a:pt x="3176517" y="3120169"/>
                </a:lnTo>
                <a:lnTo>
                  <a:pt x="3177035" y="3121646"/>
                </a:lnTo>
                <a:cubicBezTo>
                  <a:pt x="3177423" y="3127588"/>
                  <a:pt x="3176129" y="3130763"/>
                  <a:pt x="3174093" y="3132705"/>
                </a:cubicBezTo>
                <a:lnTo>
                  <a:pt x="3171045" y="3134220"/>
                </a:lnTo>
                <a:lnTo>
                  <a:pt x="3168274" y="3141524"/>
                </a:lnTo>
                <a:lnTo>
                  <a:pt x="3160781" y="3155149"/>
                </a:lnTo>
                <a:cubicBezTo>
                  <a:pt x="3160949" y="3156237"/>
                  <a:pt x="3161116" y="3157326"/>
                  <a:pt x="3161284" y="3158414"/>
                </a:cubicBezTo>
                <a:lnTo>
                  <a:pt x="3152950" y="3180080"/>
                </a:lnTo>
                <a:lnTo>
                  <a:pt x="3153739" y="3180719"/>
                </a:lnTo>
                <a:cubicBezTo>
                  <a:pt x="3155321" y="3182647"/>
                  <a:pt x="3156128" y="3184999"/>
                  <a:pt x="3155342" y="3188313"/>
                </a:cubicBezTo>
                <a:cubicBezTo>
                  <a:pt x="3169797" y="3188216"/>
                  <a:pt x="3159934" y="3192271"/>
                  <a:pt x="3156340" y="3202049"/>
                </a:cubicBezTo>
                <a:cubicBezTo>
                  <a:pt x="3177988" y="3204083"/>
                  <a:pt x="3159779" y="3228842"/>
                  <a:pt x="3169832" y="3237938"/>
                </a:cubicBezTo>
                <a:cubicBezTo>
                  <a:pt x="3166705" y="3245075"/>
                  <a:pt x="3163793" y="3252659"/>
                  <a:pt x="3161244" y="3260564"/>
                </a:cubicBezTo>
                <a:lnTo>
                  <a:pt x="3160005" y="3265314"/>
                </a:lnTo>
                <a:cubicBezTo>
                  <a:pt x="3160063" y="3265371"/>
                  <a:pt x="3160124" y="3265428"/>
                  <a:pt x="3160184" y="3265486"/>
                </a:cubicBezTo>
                <a:cubicBezTo>
                  <a:pt x="3160345" y="3266694"/>
                  <a:pt x="3160101" y="3268319"/>
                  <a:pt x="3159279" y="3270659"/>
                </a:cubicBezTo>
                <a:lnTo>
                  <a:pt x="3157747" y="3273971"/>
                </a:lnTo>
                <a:lnTo>
                  <a:pt x="3155343" y="3283185"/>
                </a:lnTo>
                <a:cubicBezTo>
                  <a:pt x="3155517" y="3284422"/>
                  <a:pt x="3155689" y="3285657"/>
                  <a:pt x="3155860" y="3286893"/>
                </a:cubicBezTo>
                <a:lnTo>
                  <a:pt x="3158001" y="3289146"/>
                </a:lnTo>
                <a:lnTo>
                  <a:pt x="3157508" y="3289877"/>
                </a:lnTo>
                <a:cubicBezTo>
                  <a:pt x="3151604" y="3294411"/>
                  <a:pt x="3144966" y="3293561"/>
                  <a:pt x="3159853" y="3309833"/>
                </a:cubicBezTo>
                <a:cubicBezTo>
                  <a:pt x="3149181" y="3321561"/>
                  <a:pt x="3158789" y="3329345"/>
                  <a:pt x="3157392" y="3351579"/>
                </a:cubicBezTo>
                <a:cubicBezTo>
                  <a:pt x="3148710" y="3357083"/>
                  <a:pt x="3149361" y="3365079"/>
                  <a:pt x="3152871" y="3374240"/>
                </a:cubicBezTo>
                <a:cubicBezTo>
                  <a:pt x="3148885" y="3383513"/>
                  <a:pt x="3145239" y="3392740"/>
                  <a:pt x="3142119" y="3402557"/>
                </a:cubicBezTo>
                <a:lnTo>
                  <a:pt x="3138061" y="3419585"/>
                </a:lnTo>
                <a:lnTo>
                  <a:pt x="3139796" y="3424940"/>
                </a:lnTo>
                <a:cubicBezTo>
                  <a:pt x="3142520" y="3434326"/>
                  <a:pt x="3143300" y="3443700"/>
                  <a:pt x="3137669" y="3463264"/>
                </a:cubicBezTo>
                <a:cubicBezTo>
                  <a:pt x="3147380" y="3480689"/>
                  <a:pt x="3167781" y="3490510"/>
                  <a:pt x="3168140" y="3518969"/>
                </a:cubicBezTo>
                <a:cubicBezTo>
                  <a:pt x="3159473" y="3545761"/>
                  <a:pt x="3191152" y="3574399"/>
                  <a:pt x="3179206" y="3607864"/>
                </a:cubicBezTo>
                <a:cubicBezTo>
                  <a:pt x="3176757" y="3619813"/>
                  <a:pt x="3181069" y="3654600"/>
                  <a:pt x="3189125" y="3659839"/>
                </a:cubicBezTo>
                <a:cubicBezTo>
                  <a:pt x="3191518" y="3666815"/>
                  <a:pt x="3189857" y="3675779"/>
                  <a:pt x="3198077" y="3677681"/>
                </a:cubicBezTo>
                <a:cubicBezTo>
                  <a:pt x="3208136" y="3681475"/>
                  <a:pt x="3196345" y="3709561"/>
                  <a:pt x="3207094" y="3703876"/>
                </a:cubicBezTo>
                <a:cubicBezTo>
                  <a:pt x="3199084" y="3723751"/>
                  <a:pt x="3220453" y="3734396"/>
                  <a:pt x="3227016" y="3748633"/>
                </a:cubicBezTo>
                <a:cubicBezTo>
                  <a:pt x="3218663" y="3764666"/>
                  <a:pt x="3240667" y="3778725"/>
                  <a:pt x="3246806" y="3811324"/>
                </a:cubicBezTo>
                <a:cubicBezTo>
                  <a:pt x="3237058" y="3829063"/>
                  <a:pt x="3251097" y="3833247"/>
                  <a:pt x="3239091" y="3865102"/>
                </a:cubicBezTo>
                <a:cubicBezTo>
                  <a:pt x="3240755" y="3865725"/>
                  <a:pt x="3242340" y="3866659"/>
                  <a:pt x="3243800" y="3867874"/>
                </a:cubicBezTo>
                <a:cubicBezTo>
                  <a:pt x="3252276" y="3874935"/>
                  <a:pt x="3254724" y="3889782"/>
                  <a:pt x="3249268" y="3901031"/>
                </a:cubicBezTo>
                <a:cubicBezTo>
                  <a:pt x="3234180" y="3950514"/>
                  <a:pt x="3270886" y="3938724"/>
                  <a:pt x="3271850" y="3976535"/>
                </a:cubicBezTo>
                <a:cubicBezTo>
                  <a:pt x="3275333" y="4018513"/>
                  <a:pt x="3265836" y="4033210"/>
                  <a:pt x="3253128" y="4091308"/>
                </a:cubicBezTo>
                <a:cubicBezTo>
                  <a:pt x="3262530" y="4093945"/>
                  <a:pt x="3263925" y="4100312"/>
                  <a:pt x="3261491" y="4112665"/>
                </a:cubicBezTo>
                <a:cubicBezTo>
                  <a:pt x="3263824" y="4132845"/>
                  <a:pt x="3285122" y="4124005"/>
                  <a:pt x="3275235" y="4148543"/>
                </a:cubicBezTo>
                <a:cubicBezTo>
                  <a:pt x="3282222" y="4163609"/>
                  <a:pt x="3300717" y="4191930"/>
                  <a:pt x="3303406" y="4203059"/>
                </a:cubicBezTo>
                <a:cubicBezTo>
                  <a:pt x="3307769" y="4216879"/>
                  <a:pt x="3289765" y="4198911"/>
                  <a:pt x="3291377" y="4215304"/>
                </a:cubicBezTo>
                <a:cubicBezTo>
                  <a:pt x="3295421" y="4234470"/>
                  <a:pt x="3290844" y="4240556"/>
                  <a:pt x="3303627" y="4247412"/>
                </a:cubicBezTo>
                <a:cubicBezTo>
                  <a:pt x="3300302" y="4270043"/>
                  <a:pt x="3313094" y="4269840"/>
                  <a:pt x="3323715" y="4295574"/>
                </a:cubicBezTo>
                <a:cubicBezTo>
                  <a:pt x="3318854" y="4309546"/>
                  <a:pt x="3323708" y="4317748"/>
                  <a:pt x="3331757" y="4324626"/>
                </a:cubicBezTo>
                <a:cubicBezTo>
                  <a:pt x="3334500" y="4352298"/>
                  <a:pt x="3348521" y="4373553"/>
                  <a:pt x="3357571" y="4402594"/>
                </a:cubicBezTo>
                <a:cubicBezTo>
                  <a:pt x="3395421" y="4440113"/>
                  <a:pt x="3406716" y="4492429"/>
                  <a:pt x="3416883" y="4511276"/>
                </a:cubicBezTo>
                <a:lnTo>
                  <a:pt x="3418568" y="4515669"/>
                </a:lnTo>
                <a:cubicBezTo>
                  <a:pt x="3418685" y="4519956"/>
                  <a:pt x="3418801" y="4524244"/>
                  <a:pt x="3418918" y="4528531"/>
                </a:cubicBezTo>
                <a:cubicBezTo>
                  <a:pt x="3418727" y="4530191"/>
                  <a:pt x="3418537" y="4531850"/>
                  <a:pt x="3418346" y="4533510"/>
                </a:cubicBezTo>
                <a:cubicBezTo>
                  <a:pt x="3418215" y="4536889"/>
                  <a:pt x="3418462" y="4539065"/>
                  <a:pt x="3419005" y="4540494"/>
                </a:cubicBezTo>
                <a:lnTo>
                  <a:pt x="3424268" y="4595886"/>
                </a:lnTo>
                <a:cubicBezTo>
                  <a:pt x="3429156" y="4624362"/>
                  <a:pt x="3443934" y="4682306"/>
                  <a:pt x="3448330" y="4711348"/>
                </a:cubicBezTo>
                <a:lnTo>
                  <a:pt x="3445621" y="4714874"/>
                </a:lnTo>
                <a:cubicBezTo>
                  <a:pt x="3444103" y="4718397"/>
                  <a:pt x="3443735" y="4723077"/>
                  <a:pt x="3445980" y="4730345"/>
                </a:cubicBezTo>
                <a:lnTo>
                  <a:pt x="3446976" y="4731926"/>
                </a:lnTo>
                <a:lnTo>
                  <a:pt x="3443720" y="4745408"/>
                </a:lnTo>
                <a:cubicBezTo>
                  <a:pt x="3444756" y="4771155"/>
                  <a:pt x="3455466" y="4843107"/>
                  <a:pt x="3453194" y="4886406"/>
                </a:cubicBezTo>
                <a:cubicBezTo>
                  <a:pt x="3454856" y="4906631"/>
                  <a:pt x="3481235" y="5008239"/>
                  <a:pt x="3455210" y="5025296"/>
                </a:cubicBezTo>
                <a:cubicBezTo>
                  <a:pt x="3442202" y="5116320"/>
                  <a:pt x="3464654" y="5119078"/>
                  <a:pt x="3462841" y="5211091"/>
                </a:cubicBezTo>
                <a:cubicBezTo>
                  <a:pt x="3469390" y="5269669"/>
                  <a:pt x="3462794" y="5327391"/>
                  <a:pt x="3469385" y="5356669"/>
                </a:cubicBezTo>
                <a:cubicBezTo>
                  <a:pt x="3471479" y="5361935"/>
                  <a:pt x="3474277" y="5366825"/>
                  <a:pt x="3477268" y="5371683"/>
                </a:cubicBezTo>
                <a:lnTo>
                  <a:pt x="3478824" y="5374232"/>
                </a:lnTo>
                <a:lnTo>
                  <a:pt x="3486664" y="5427532"/>
                </a:lnTo>
                <a:lnTo>
                  <a:pt x="3499845" y="5523238"/>
                </a:lnTo>
                <a:cubicBezTo>
                  <a:pt x="3496480" y="5535759"/>
                  <a:pt x="3498126" y="5574631"/>
                  <a:pt x="3505782" y="5582050"/>
                </a:cubicBezTo>
                <a:cubicBezTo>
                  <a:pt x="3507640" y="5590169"/>
                  <a:pt x="3505294" y="5599602"/>
                  <a:pt x="3513368" y="5603412"/>
                </a:cubicBezTo>
                <a:cubicBezTo>
                  <a:pt x="3518549" y="5620896"/>
                  <a:pt x="3530454" y="5660930"/>
                  <a:pt x="3536869" y="5686953"/>
                </a:cubicBezTo>
                <a:cubicBezTo>
                  <a:pt x="3527290" y="5702684"/>
                  <a:pt x="3548216" y="5722678"/>
                  <a:pt x="3551859" y="5759548"/>
                </a:cubicBezTo>
                <a:cubicBezTo>
                  <a:pt x="3540751" y="5776843"/>
                  <a:pt x="3554471" y="5784377"/>
                  <a:pt x="3540024" y="5816599"/>
                </a:cubicBezTo>
                <a:cubicBezTo>
                  <a:pt x="3541640" y="5817630"/>
                  <a:pt x="3543154" y="5818984"/>
                  <a:pt x="3544521" y="5820619"/>
                </a:cubicBezTo>
                <a:cubicBezTo>
                  <a:pt x="3552455" y="5830118"/>
                  <a:pt x="3553767" y="5846834"/>
                  <a:pt x="3547449" y="5857956"/>
                </a:cubicBezTo>
                <a:cubicBezTo>
                  <a:pt x="3528571" y="5908761"/>
                  <a:pt x="3532186" y="5952107"/>
                  <a:pt x="3530253" y="5993572"/>
                </a:cubicBezTo>
                <a:cubicBezTo>
                  <a:pt x="3530522" y="6040113"/>
                  <a:pt x="3553891" y="6005695"/>
                  <a:pt x="3536734" y="6066404"/>
                </a:cubicBezTo>
                <a:cubicBezTo>
                  <a:pt x="3545935" y="6071268"/>
                  <a:pt x="3546842" y="6078512"/>
                  <a:pt x="3543461" y="6091477"/>
                </a:cubicBezTo>
                <a:cubicBezTo>
                  <a:pt x="3549602" y="6107585"/>
                  <a:pt x="3568275" y="6137061"/>
                  <a:pt x="3573577" y="6163051"/>
                </a:cubicBezTo>
                <a:cubicBezTo>
                  <a:pt x="3577046" y="6182032"/>
                  <a:pt x="3572259" y="6223892"/>
                  <a:pt x="3575275" y="6247420"/>
                </a:cubicBezTo>
                <a:cubicBezTo>
                  <a:pt x="3570217" y="6271412"/>
                  <a:pt x="3583023" y="6273898"/>
                  <a:pt x="3591673" y="6304222"/>
                </a:cubicBezTo>
                <a:cubicBezTo>
                  <a:pt x="3585743" y="6318440"/>
                  <a:pt x="3589967" y="6328418"/>
                  <a:pt x="3597489" y="6337624"/>
                </a:cubicBezTo>
                <a:cubicBezTo>
                  <a:pt x="3598113" y="6368401"/>
                  <a:pt x="3610504" y="6394558"/>
                  <a:pt x="3617330" y="6428161"/>
                </a:cubicBezTo>
                <a:cubicBezTo>
                  <a:pt x="3612404" y="6466489"/>
                  <a:pt x="3633001" y="6482393"/>
                  <a:pt x="3640218" y="6518318"/>
                </a:cubicBezTo>
                <a:cubicBezTo>
                  <a:pt x="3625420" y="6557419"/>
                  <a:pt x="3668862" y="6537820"/>
                  <a:pt x="3670788" y="6568733"/>
                </a:cubicBezTo>
                <a:cubicBezTo>
                  <a:pt x="3659124" y="6621466"/>
                  <a:pt x="3685482" y="6565072"/>
                  <a:pt x="3687763" y="6643164"/>
                </a:cubicBezTo>
                <a:cubicBezTo>
                  <a:pt x="3685396" y="6647995"/>
                  <a:pt x="3689317" y="6656838"/>
                  <a:pt x="3693097" y="6655183"/>
                </a:cubicBezTo>
                <a:cubicBezTo>
                  <a:pt x="3693444" y="6672318"/>
                  <a:pt x="3690193" y="6715787"/>
                  <a:pt x="3689847" y="6745974"/>
                </a:cubicBezTo>
                <a:cubicBezTo>
                  <a:pt x="3689583" y="6773144"/>
                  <a:pt x="3690048" y="6817635"/>
                  <a:pt x="3691023" y="6836306"/>
                </a:cubicBezTo>
                <a:lnTo>
                  <a:pt x="3695699" y="6858001"/>
                </a:lnTo>
                <a:lnTo>
                  <a:pt x="0" y="6858000"/>
                </a:lnTo>
                <a:close/>
              </a:path>
            </a:pathLst>
          </a:custGeom>
        </p:spPr>
      </p:pic>
      <p:sp>
        <p:nvSpPr>
          <p:cNvPr id="5" name="TextBox 4">
            <a:extLst>
              <a:ext uri="{FF2B5EF4-FFF2-40B4-BE49-F238E27FC236}">
                <a16:creationId xmlns:a16="http://schemas.microsoft.com/office/drawing/2014/main" id="{97BBCA9B-31F9-0590-BC82-D32A9E9C28B1}"/>
              </a:ext>
            </a:extLst>
          </p:cNvPr>
          <p:cNvSpPr txBox="1"/>
          <p:nvPr/>
        </p:nvSpPr>
        <p:spPr>
          <a:xfrm>
            <a:off x="4198966" y="2147357"/>
            <a:ext cx="3810000" cy="4101042"/>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sz="1900">
                <a:solidFill>
                  <a:schemeClr val="tx1">
                    <a:lumMod val="85000"/>
                    <a:lumOff val="15000"/>
                  </a:schemeClr>
                </a:solidFill>
              </a:rPr>
              <a:t>Firewall</a:t>
            </a:r>
          </a:p>
          <a:p>
            <a:pPr marL="285750" indent="-228600">
              <a:lnSpc>
                <a:spcPct val="90000"/>
              </a:lnSpc>
              <a:spcAft>
                <a:spcPts val="600"/>
              </a:spcAft>
              <a:buFont typeface="Arial" panose="020B0604020202020204" pitchFamily="34" charset="0"/>
              <a:buChar char="•"/>
            </a:pPr>
            <a:r>
              <a:rPr lang="en-US" sz="1900">
                <a:solidFill>
                  <a:schemeClr val="tx1">
                    <a:lumMod val="85000"/>
                    <a:lumOff val="15000"/>
                  </a:schemeClr>
                </a:solidFill>
              </a:rPr>
              <a:t>Windows Update</a:t>
            </a:r>
          </a:p>
          <a:p>
            <a:pPr marL="285750" indent="-228600">
              <a:lnSpc>
                <a:spcPct val="90000"/>
              </a:lnSpc>
              <a:spcAft>
                <a:spcPts val="600"/>
              </a:spcAft>
              <a:buFont typeface="Arial" panose="020B0604020202020204" pitchFamily="34" charset="0"/>
              <a:buChar char="•"/>
            </a:pPr>
            <a:r>
              <a:rPr lang="en-US" sz="1900">
                <a:solidFill>
                  <a:schemeClr val="tx1">
                    <a:lumMod val="85000"/>
                    <a:lumOff val="15000"/>
                  </a:schemeClr>
                </a:solidFill>
              </a:rPr>
              <a:t>Weak password</a:t>
            </a:r>
          </a:p>
          <a:p>
            <a:pPr marL="285750" indent="-228600">
              <a:lnSpc>
                <a:spcPct val="90000"/>
              </a:lnSpc>
              <a:spcAft>
                <a:spcPts val="600"/>
              </a:spcAft>
              <a:buFont typeface="Arial" panose="020B0604020202020204" pitchFamily="34" charset="0"/>
              <a:buChar char="•"/>
            </a:pPr>
            <a:r>
              <a:rPr lang="en-US" sz="1900">
                <a:solidFill>
                  <a:schemeClr val="tx1">
                    <a:lumMod val="85000"/>
                    <a:lumOff val="15000"/>
                  </a:schemeClr>
                </a:solidFill>
              </a:rPr>
              <a:t>Ports TCP and UDP</a:t>
            </a:r>
          </a:p>
          <a:p>
            <a:pPr marL="285750" indent="-228600">
              <a:lnSpc>
                <a:spcPct val="90000"/>
              </a:lnSpc>
              <a:spcAft>
                <a:spcPts val="600"/>
              </a:spcAft>
              <a:buFont typeface="Arial" panose="020B0604020202020204" pitchFamily="34" charset="0"/>
              <a:buChar char="•"/>
            </a:pPr>
            <a:r>
              <a:rPr lang="en-US" sz="1900">
                <a:solidFill>
                  <a:schemeClr val="tx1">
                    <a:lumMod val="85000"/>
                    <a:lumOff val="15000"/>
                  </a:schemeClr>
                </a:solidFill>
              </a:rPr>
              <a:t>Recursive DNS Queries</a:t>
            </a:r>
          </a:p>
          <a:p>
            <a:pPr marL="285750" indent="-228600">
              <a:lnSpc>
                <a:spcPct val="90000"/>
              </a:lnSpc>
              <a:spcAft>
                <a:spcPts val="600"/>
              </a:spcAft>
              <a:buFont typeface="Arial" panose="020B0604020202020204" pitchFamily="34" charset="0"/>
              <a:buChar char="•"/>
            </a:pPr>
            <a:r>
              <a:rPr lang="en-US" sz="1900">
                <a:solidFill>
                  <a:schemeClr val="tx1">
                    <a:lumMod val="85000"/>
                    <a:lumOff val="15000"/>
                  </a:schemeClr>
                </a:solidFill>
              </a:rPr>
              <a:t>Unpatched system</a:t>
            </a:r>
          </a:p>
          <a:p>
            <a:pPr marL="285750" indent="-228600">
              <a:lnSpc>
                <a:spcPct val="90000"/>
              </a:lnSpc>
              <a:spcAft>
                <a:spcPts val="600"/>
              </a:spcAft>
              <a:buFont typeface="Arial" panose="020B0604020202020204" pitchFamily="34" charset="0"/>
              <a:buChar char="•"/>
            </a:pPr>
            <a:r>
              <a:rPr lang="en-US" sz="1900">
                <a:solidFill>
                  <a:schemeClr val="tx1">
                    <a:lumMod val="85000"/>
                    <a:lumOff val="15000"/>
                  </a:schemeClr>
                </a:solidFill>
              </a:rPr>
              <a:t>SSL (Secure Sockets Layer) </a:t>
            </a:r>
          </a:p>
          <a:p>
            <a:pPr marL="285750" indent="-228600">
              <a:lnSpc>
                <a:spcPct val="90000"/>
              </a:lnSpc>
              <a:spcAft>
                <a:spcPts val="600"/>
              </a:spcAft>
              <a:buFont typeface="Arial" panose="020B0604020202020204" pitchFamily="34" charset="0"/>
              <a:buChar char="•"/>
            </a:pPr>
            <a:r>
              <a:rPr lang="en-US" sz="1900">
                <a:solidFill>
                  <a:schemeClr val="tx1">
                    <a:lumMod val="85000"/>
                    <a:lumOff val="15000"/>
                  </a:schemeClr>
                </a:solidFill>
              </a:rPr>
              <a:t>TLS (Transport Layer Security)</a:t>
            </a:r>
          </a:p>
          <a:p>
            <a:pPr marL="285750" indent="-228600">
              <a:lnSpc>
                <a:spcPct val="90000"/>
              </a:lnSpc>
              <a:spcAft>
                <a:spcPts val="600"/>
              </a:spcAft>
              <a:buFont typeface="Arial" panose="020B0604020202020204" pitchFamily="34" charset="0"/>
              <a:buChar char="•"/>
            </a:pPr>
            <a:r>
              <a:rPr lang="en-US" sz="1900">
                <a:solidFill>
                  <a:schemeClr val="tx1">
                    <a:lumMod val="85000"/>
                    <a:lumOff val="15000"/>
                  </a:schemeClr>
                </a:solidFill>
              </a:rPr>
              <a:t>SMB (Server Message Block)</a:t>
            </a:r>
          </a:p>
          <a:p>
            <a:pPr marL="285750" indent="-228600">
              <a:lnSpc>
                <a:spcPct val="90000"/>
              </a:lnSpc>
              <a:spcAft>
                <a:spcPts val="600"/>
              </a:spcAft>
              <a:buFont typeface="Arial" panose="020B0604020202020204" pitchFamily="34" charset="0"/>
              <a:buChar char="•"/>
            </a:pPr>
            <a:r>
              <a:rPr lang="en-US" sz="1900">
                <a:solidFill>
                  <a:schemeClr val="tx1">
                    <a:lumMod val="85000"/>
                    <a:lumOff val="15000"/>
                  </a:schemeClr>
                </a:solidFill>
              </a:rPr>
              <a:t>ICMP (Internet Control Message Protocol) </a:t>
            </a:r>
          </a:p>
          <a:p>
            <a:pPr marL="285750" indent="-228600">
              <a:lnSpc>
                <a:spcPct val="90000"/>
              </a:lnSpc>
              <a:spcAft>
                <a:spcPts val="600"/>
              </a:spcAft>
              <a:buFont typeface="Arial" panose="020B0604020202020204" pitchFamily="34" charset="0"/>
              <a:buChar char="•"/>
            </a:pPr>
            <a:r>
              <a:rPr lang="en-US" sz="1900">
                <a:solidFill>
                  <a:schemeClr val="tx1">
                    <a:lumMod val="85000"/>
                    <a:lumOff val="15000"/>
                  </a:schemeClr>
                </a:solidFill>
              </a:rPr>
              <a:t>Terminal Server (RDP)</a:t>
            </a:r>
          </a:p>
        </p:txBody>
      </p:sp>
      <p:sp>
        <p:nvSpPr>
          <p:cNvPr id="6" name="TextBox 5">
            <a:extLst>
              <a:ext uri="{FF2B5EF4-FFF2-40B4-BE49-F238E27FC236}">
                <a16:creationId xmlns:a16="http://schemas.microsoft.com/office/drawing/2014/main" id="{68A72ADE-701F-5F10-51C9-C40644DE7F25}"/>
              </a:ext>
            </a:extLst>
          </p:cNvPr>
          <p:cNvSpPr txBox="1"/>
          <p:nvPr/>
        </p:nvSpPr>
        <p:spPr>
          <a:xfrm>
            <a:off x="3695702" y="1684883"/>
            <a:ext cx="4465838" cy="369332"/>
          </a:xfrm>
          <a:prstGeom prst="rect">
            <a:avLst/>
          </a:prstGeom>
          <a:noFill/>
        </p:spPr>
        <p:txBody>
          <a:bodyPr wrap="none" rtlCol="0">
            <a:spAutoFit/>
          </a:bodyPr>
          <a:lstStyle/>
          <a:p>
            <a:pPr>
              <a:spcAft>
                <a:spcPts val="600"/>
              </a:spcAft>
            </a:pPr>
            <a:r>
              <a:rPr lang="en-US" dirty="0"/>
              <a:t>Here are a list of some of the vulnerability's </a:t>
            </a:r>
            <a:endParaRPr lang="en-GB" dirty="0"/>
          </a:p>
        </p:txBody>
      </p:sp>
    </p:spTree>
    <p:extLst>
      <p:ext uri="{BB962C8B-B14F-4D97-AF65-F5344CB8AC3E}">
        <p14:creationId xmlns:p14="http://schemas.microsoft.com/office/powerpoint/2010/main" val="38354521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926C3-FC04-CEE7-87EB-066DF9525DD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599DAE6-095C-9A26-BCD6-139F07858946}"/>
              </a:ext>
            </a:extLst>
          </p:cNvPr>
          <p:cNvSpPr txBox="1"/>
          <p:nvPr/>
        </p:nvSpPr>
        <p:spPr>
          <a:xfrm>
            <a:off x="4847762" y="375192"/>
            <a:ext cx="2496476" cy="769441"/>
          </a:xfrm>
          <a:prstGeom prst="rect">
            <a:avLst/>
          </a:prstGeom>
          <a:noFill/>
        </p:spPr>
        <p:txBody>
          <a:bodyPr wrap="square" rtlCol="0">
            <a:spAutoFit/>
          </a:bodyPr>
          <a:lstStyle/>
          <a:p>
            <a:r>
              <a:rPr lang="en-US" sz="4400" dirty="0">
                <a:latin typeface="+mj-lt"/>
              </a:rPr>
              <a:t>Mitigation</a:t>
            </a:r>
            <a:endParaRPr lang="en-GB" sz="4400" dirty="0">
              <a:latin typeface="+mj-lt"/>
            </a:endParaRPr>
          </a:p>
        </p:txBody>
      </p:sp>
      <p:sp>
        <p:nvSpPr>
          <p:cNvPr id="5" name="TextBox 4">
            <a:extLst>
              <a:ext uri="{FF2B5EF4-FFF2-40B4-BE49-F238E27FC236}">
                <a16:creationId xmlns:a16="http://schemas.microsoft.com/office/drawing/2014/main" id="{1E9E022B-6A29-996A-C2D9-84CD5D8D420E}"/>
              </a:ext>
            </a:extLst>
          </p:cNvPr>
          <p:cNvSpPr txBox="1"/>
          <p:nvPr/>
        </p:nvSpPr>
        <p:spPr>
          <a:xfrm>
            <a:off x="465827" y="1144633"/>
            <a:ext cx="3858749" cy="507831"/>
          </a:xfrm>
          <a:prstGeom prst="rect">
            <a:avLst/>
          </a:prstGeom>
          <a:noFill/>
        </p:spPr>
        <p:txBody>
          <a:bodyPr wrap="none" rtlCol="0">
            <a:spAutoFit/>
          </a:bodyPr>
          <a:lstStyle/>
          <a:p>
            <a:r>
              <a:rPr lang="en-US" sz="900" b="1" dirty="0"/>
              <a:t>SSL (Secure Sockets Layer) </a:t>
            </a:r>
          </a:p>
          <a:p>
            <a:pPr marL="285750" indent="-285750">
              <a:buFont typeface="Arial" panose="020B0604020202020204" pitchFamily="34" charset="0"/>
              <a:buChar char="•"/>
            </a:pPr>
            <a:r>
              <a:rPr lang="en-US" sz="900" dirty="0"/>
              <a:t>Migrate to TLS 1.2 or TLS 1.3 and disable older SSL versions.</a:t>
            </a:r>
          </a:p>
          <a:p>
            <a:pPr marL="285750" indent="-285750">
              <a:buFont typeface="Arial" panose="020B0604020202020204" pitchFamily="34" charset="0"/>
              <a:buChar char="•"/>
            </a:pPr>
            <a:r>
              <a:rPr lang="en-US" sz="900" dirty="0"/>
              <a:t>Use strong cipher suites and ensure proper certificate management.</a:t>
            </a:r>
            <a:endParaRPr lang="en-GB" sz="900" dirty="0"/>
          </a:p>
        </p:txBody>
      </p:sp>
      <p:sp>
        <p:nvSpPr>
          <p:cNvPr id="6" name="TextBox 5">
            <a:extLst>
              <a:ext uri="{FF2B5EF4-FFF2-40B4-BE49-F238E27FC236}">
                <a16:creationId xmlns:a16="http://schemas.microsoft.com/office/drawing/2014/main" id="{ACC89FD9-C387-A651-105E-BE5559D662A7}"/>
              </a:ext>
            </a:extLst>
          </p:cNvPr>
          <p:cNvSpPr txBox="1"/>
          <p:nvPr/>
        </p:nvSpPr>
        <p:spPr>
          <a:xfrm>
            <a:off x="4324576" y="1161533"/>
            <a:ext cx="3512180" cy="646331"/>
          </a:xfrm>
          <a:prstGeom prst="rect">
            <a:avLst/>
          </a:prstGeom>
          <a:noFill/>
        </p:spPr>
        <p:txBody>
          <a:bodyPr wrap="none" rtlCol="0">
            <a:spAutoFit/>
          </a:bodyPr>
          <a:lstStyle/>
          <a:p>
            <a:r>
              <a:rPr lang="en-GB" sz="900" b="1" dirty="0"/>
              <a:t>TLS (Transport Layer Security)</a:t>
            </a:r>
          </a:p>
          <a:p>
            <a:pPr marL="172800" indent="-172800">
              <a:buFont typeface="Arial" panose="020B0604020202020204" pitchFamily="34" charset="0"/>
              <a:buChar char="•"/>
            </a:pPr>
            <a:r>
              <a:rPr lang="en-US" sz="900" dirty="0"/>
              <a:t>Use the latest version of TLS (TLS 1.3).</a:t>
            </a:r>
          </a:p>
          <a:p>
            <a:pPr marL="172800" indent="-172800">
              <a:buFont typeface="Arial" panose="020B0604020202020204" pitchFamily="34" charset="0"/>
              <a:buChar char="•"/>
            </a:pPr>
            <a:r>
              <a:rPr lang="en-US" sz="900" dirty="0"/>
              <a:t>Regularly update TLS libraries and server software.</a:t>
            </a:r>
          </a:p>
          <a:p>
            <a:pPr marL="172800" indent="-172800">
              <a:buFont typeface="Arial" panose="020B0604020202020204" pitchFamily="34" charset="0"/>
              <a:buChar char="•"/>
            </a:pPr>
            <a:r>
              <a:rPr lang="en-US" sz="900" dirty="0"/>
              <a:t>Disable support for weak ciphers and enforce strong encryption</a:t>
            </a:r>
            <a:endParaRPr lang="en-GB" sz="900" dirty="0"/>
          </a:p>
        </p:txBody>
      </p:sp>
      <p:sp>
        <p:nvSpPr>
          <p:cNvPr id="7" name="TextBox 6">
            <a:extLst>
              <a:ext uri="{FF2B5EF4-FFF2-40B4-BE49-F238E27FC236}">
                <a16:creationId xmlns:a16="http://schemas.microsoft.com/office/drawing/2014/main" id="{4FED0D83-7386-2D8E-0117-31365EB16DA9}"/>
              </a:ext>
            </a:extLst>
          </p:cNvPr>
          <p:cNvSpPr txBox="1"/>
          <p:nvPr/>
        </p:nvSpPr>
        <p:spPr>
          <a:xfrm>
            <a:off x="8085827" y="1130980"/>
            <a:ext cx="3406702" cy="646331"/>
          </a:xfrm>
          <a:prstGeom prst="rect">
            <a:avLst/>
          </a:prstGeom>
          <a:noFill/>
        </p:spPr>
        <p:txBody>
          <a:bodyPr wrap="none" rtlCol="0">
            <a:spAutoFit/>
          </a:bodyPr>
          <a:lstStyle/>
          <a:p>
            <a:r>
              <a:rPr lang="en-GB" sz="900" b="1" dirty="0"/>
              <a:t>SMB (Server Message Block)</a:t>
            </a:r>
          </a:p>
          <a:p>
            <a:pPr marL="171450" indent="-171450">
              <a:buFont typeface="Arial" panose="020B0604020202020204" pitchFamily="34" charset="0"/>
              <a:buChar char="•"/>
            </a:pPr>
            <a:r>
              <a:rPr lang="en-US" sz="900" dirty="0"/>
              <a:t>Disable SMBv1, as it is outdated and insecure.</a:t>
            </a:r>
          </a:p>
          <a:p>
            <a:pPr marL="171450" indent="-171450">
              <a:buFont typeface="Arial" panose="020B0604020202020204" pitchFamily="34" charset="0"/>
              <a:buChar char="•"/>
            </a:pPr>
            <a:r>
              <a:rPr lang="en-US" sz="900" dirty="0"/>
              <a:t>Restrict access to SMB shares and use strong authentication.</a:t>
            </a:r>
          </a:p>
          <a:p>
            <a:pPr marL="171450" indent="-171450">
              <a:buFont typeface="Arial" panose="020B0604020202020204" pitchFamily="34" charset="0"/>
              <a:buChar char="•"/>
            </a:pPr>
            <a:r>
              <a:rPr lang="en-US" sz="900" dirty="0"/>
              <a:t>Patch SMB services regularly.</a:t>
            </a:r>
            <a:endParaRPr lang="en-GB" sz="900" dirty="0"/>
          </a:p>
        </p:txBody>
      </p:sp>
      <p:sp>
        <p:nvSpPr>
          <p:cNvPr id="9" name="TextBox 8">
            <a:extLst>
              <a:ext uri="{FF2B5EF4-FFF2-40B4-BE49-F238E27FC236}">
                <a16:creationId xmlns:a16="http://schemas.microsoft.com/office/drawing/2014/main" id="{32CD6DEB-FDF3-B479-F9F4-D624C9D563CD}"/>
              </a:ext>
            </a:extLst>
          </p:cNvPr>
          <p:cNvSpPr txBox="1"/>
          <p:nvPr/>
        </p:nvSpPr>
        <p:spPr>
          <a:xfrm>
            <a:off x="465827" y="1797417"/>
            <a:ext cx="3514104" cy="646331"/>
          </a:xfrm>
          <a:prstGeom prst="rect">
            <a:avLst/>
          </a:prstGeom>
          <a:noFill/>
        </p:spPr>
        <p:txBody>
          <a:bodyPr wrap="none" rtlCol="0">
            <a:spAutoFit/>
          </a:bodyPr>
          <a:lstStyle/>
          <a:p>
            <a:r>
              <a:rPr lang="en-GB" sz="900" b="1" dirty="0"/>
              <a:t>ICMP (Internet Control Message Protocol)</a:t>
            </a:r>
            <a:r>
              <a:rPr lang="en-US" sz="900" b="1" dirty="0"/>
              <a:t> </a:t>
            </a:r>
          </a:p>
          <a:p>
            <a:pPr marL="171450" indent="-171450">
              <a:buFont typeface="Arial" panose="020B0604020202020204" pitchFamily="34" charset="0"/>
              <a:buChar char="•"/>
            </a:pPr>
            <a:r>
              <a:rPr lang="en-US" sz="900" dirty="0"/>
              <a:t>Limit ICMP traffic at the network perimeter using firewalls.</a:t>
            </a:r>
          </a:p>
          <a:p>
            <a:pPr marL="171450" indent="-171450">
              <a:buFont typeface="Arial" panose="020B0604020202020204" pitchFamily="34" charset="0"/>
              <a:buChar char="•"/>
            </a:pPr>
            <a:r>
              <a:rPr lang="en-US" sz="900" dirty="0"/>
              <a:t>Use rate limiting and filters to prevent ICMP-based DoS attacks.</a:t>
            </a:r>
          </a:p>
          <a:p>
            <a:pPr marL="171450" indent="-171450">
              <a:buFont typeface="Arial" panose="020B0604020202020204" pitchFamily="34" charset="0"/>
              <a:buChar char="•"/>
            </a:pPr>
            <a:r>
              <a:rPr lang="en-US" sz="900" dirty="0"/>
              <a:t>Disable unnecessary ICMP responses on internal systems.</a:t>
            </a:r>
            <a:endParaRPr lang="en-GB" sz="900" dirty="0"/>
          </a:p>
        </p:txBody>
      </p:sp>
      <p:sp>
        <p:nvSpPr>
          <p:cNvPr id="10" name="TextBox 9">
            <a:extLst>
              <a:ext uri="{FF2B5EF4-FFF2-40B4-BE49-F238E27FC236}">
                <a16:creationId xmlns:a16="http://schemas.microsoft.com/office/drawing/2014/main" id="{EAF69E8F-A350-5506-849A-8E39E6AB5209}"/>
              </a:ext>
            </a:extLst>
          </p:cNvPr>
          <p:cNvSpPr txBox="1"/>
          <p:nvPr/>
        </p:nvSpPr>
        <p:spPr>
          <a:xfrm>
            <a:off x="4324576" y="1824764"/>
            <a:ext cx="3050835" cy="784830"/>
          </a:xfrm>
          <a:prstGeom prst="rect">
            <a:avLst/>
          </a:prstGeom>
          <a:noFill/>
        </p:spPr>
        <p:txBody>
          <a:bodyPr wrap="none" rtlCol="0">
            <a:spAutoFit/>
          </a:bodyPr>
          <a:lstStyle/>
          <a:p>
            <a:r>
              <a:rPr lang="en-GB" sz="900" b="1" dirty="0"/>
              <a:t>Terminal Server (RDP)</a:t>
            </a:r>
          </a:p>
          <a:p>
            <a:pPr marL="171450" indent="-171450">
              <a:buFont typeface="Arial" panose="020B0604020202020204" pitchFamily="34" charset="0"/>
              <a:buChar char="•"/>
            </a:pPr>
            <a:r>
              <a:rPr lang="en-GB" sz="900" dirty="0"/>
              <a:t>Use multi-factor authentication (MFA) for RDP access.</a:t>
            </a:r>
          </a:p>
          <a:p>
            <a:pPr marL="171450" indent="-171450">
              <a:buFont typeface="Arial" panose="020B0604020202020204" pitchFamily="34" charset="0"/>
              <a:buChar char="•"/>
            </a:pPr>
            <a:r>
              <a:rPr lang="en-GB" sz="900" dirty="0"/>
              <a:t>Restrict RDP access using firewalls or VPNs.</a:t>
            </a:r>
          </a:p>
          <a:p>
            <a:pPr marL="171450" indent="-171450">
              <a:buFont typeface="Arial" panose="020B0604020202020204" pitchFamily="34" charset="0"/>
              <a:buChar char="•"/>
            </a:pPr>
            <a:r>
              <a:rPr lang="en-GB" sz="900" dirty="0"/>
              <a:t>Keep RDP services updated with the latest patches.</a:t>
            </a:r>
          </a:p>
          <a:p>
            <a:pPr marL="171450" indent="-171450">
              <a:buFont typeface="Arial" panose="020B0604020202020204" pitchFamily="34" charset="0"/>
              <a:buChar char="•"/>
            </a:pPr>
            <a:r>
              <a:rPr lang="en-GB" sz="900" dirty="0"/>
              <a:t>Change default RDP port to reduce the attack surface</a:t>
            </a:r>
          </a:p>
        </p:txBody>
      </p:sp>
      <p:sp>
        <p:nvSpPr>
          <p:cNvPr id="11" name="TextBox 10">
            <a:extLst>
              <a:ext uri="{FF2B5EF4-FFF2-40B4-BE49-F238E27FC236}">
                <a16:creationId xmlns:a16="http://schemas.microsoft.com/office/drawing/2014/main" id="{5A499F90-F346-41F9-BF58-A77D36DF9596}"/>
              </a:ext>
            </a:extLst>
          </p:cNvPr>
          <p:cNvSpPr txBox="1"/>
          <p:nvPr/>
        </p:nvSpPr>
        <p:spPr>
          <a:xfrm>
            <a:off x="403282" y="5559478"/>
            <a:ext cx="6938118" cy="923330"/>
          </a:xfrm>
          <a:prstGeom prst="rect">
            <a:avLst/>
          </a:prstGeom>
          <a:noFill/>
        </p:spPr>
        <p:txBody>
          <a:bodyPr wrap="none" rtlCol="0">
            <a:spAutoFit/>
          </a:bodyPr>
          <a:lstStyle/>
          <a:p>
            <a:r>
              <a:rPr lang="en-US" sz="900" b="1" dirty="0"/>
              <a:t>Firewall</a:t>
            </a:r>
            <a:endParaRPr lang="en-US" sz="900" dirty="0"/>
          </a:p>
          <a:p>
            <a:pPr marL="171450" indent="-171450">
              <a:buFont typeface="Arial" panose="020B0604020202020204" pitchFamily="34" charset="0"/>
              <a:buChar char="•"/>
            </a:pPr>
            <a:r>
              <a:rPr lang="en-US" sz="900" dirty="0"/>
              <a:t>Enable and Configure Firewalls: Ensure firewalls are enabled on all systems and properly configured to allow only required traffic.</a:t>
            </a:r>
          </a:p>
          <a:p>
            <a:pPr marL="171450" indent="-171450">
              <a:buFont typeface="Arial" panose="020B0604020202020204" pitchFamily="34" charset="0"/>
              <a:buChar char="•"/>
            </a:pPr>
            <a:r>
              <a:rPr lang="en-US" sz="900" dirty="0"/>
              <a:t>Default-Deny Policy: Use a default-deny approach, allowing only explicitly required services and ports.</a:t>
            </a:r>
          </a:p>
          <a:p>
            <a:pPr marL="171450" indent="-171450">
              <a:buFont typeface="Arial" panose="020B0604020202020204" pitchFamily="34" charset="0"/>
              <a:buChar char="•"/>
            </a:pPr>
            <a:r>
              <a:rPr lang="en-US" sz="900" dirty="0"/>
              <a:t>Regular Rule Audits: Review and update firewall rules periodically to remove unnecessary or outdated entries.</a:t>
            </a:r>
          </a:p>
          <a:p>
            <a:pPr marL="171450" indent="-171450">
              <a:buFont typeface="Arial" panose="020B0604020202020204" pitchFamily="34" charset="0"/>
              <a:buChar char="•"/>
            </a:pPr>
            <a:r>
              <a:rPr lang="en-US" sz="900" dirty="0"/>
              <a:t>Intrusion Detection/Prevention Systems (IDS/IPS): Integrate IDS/IPS with firewalls for enhanced protection against advanced threats.</a:t>
            </a:r>
          </a:p>
          <a:p>
            <a:pPr marL="171450" indent="-171450">
              <a:buFont typeface="Arial" panose="020B0604020202020204" pitchFamily="34" charset="0"/>
              <a:buChar char="•"/>
            </a:pPr>
            <a:r>
              <a:rPr lang="en-US" sz="900" dirty="0"/>
              <a:t>Log Monitoring: Enable logging to monitor and investigate suspicious traffic</a:t>
            </a:r>
          </a:p>
        </p:txBody>
      </p:sp>
      <p:sp>
        <p:nvSpPr>
          <p:cNvPr id="12" name="TextBox 11">
            <a:extLst>
              <a:ext uri="{FF2B5EF4-FFF2-40B4-BE49-F238E27FC236}">
                <a16:creationId xmlns:a16="http://schemas.microsoft.com/office/drawing/2014/main" id="{911EB688-1CE5-8EB7-4A9D-87F1F9935517}"/>
              </a:ext>
            </a:extLst>
          </p:cNvPr>
          <p:cNvSpPr txBox="1"/>
          <p:nvPr/>
        </p:nvSpPr>
        <p:spPr>
          <a:xfrm>
            <a:off x="385837" y="3622340"/>
            <a:ext cx="5740674" cy="1200329"/>
          </a:xfrm>
          <a:prstGeom prst="rect">
            <a:avLst/>
          </a:prstGeom>
          <a:noFill/>
        </p:spPr>
        <p:txBody>
          <a:bodyPr wrap="none" rtlCol="0">
            <a:spAutoFit/>
          </a:bodyPr>
          <a:lstStyle/>
          <a:p>
            <a:r>
              <a:rPr lang="en-US" sz="900" b="1" dirty="0"/>
              <a:t>Weak Passwords</a:t>
            </a:r>
            <a:endParaRPr lang="en-US" sz="900" dirty="0"/>
          </a:p>
          <a:p>
            <a:pPr marL="171450" indent="-171450">
              <a:buFont typeface="Arial" panose="020B0604020202020204" pitchFamily="34" charset="0"/>
              <a:buChar char="•"/>
            </a:pPr>
            <a:r>
              <a:rPr lang="en-US" sz="900" dirty="0"/>
              <a:t>Enforce Strong Password Policies:</a:t>
            </a:r>
          </a:p>
          <a:p>
            <a:pPr marL="171450" indent="-171450">
              <a:buFont typeface="Arial" panose="020B0604020202020204" pitchFamily="34" charset="0"/>
              <a:buChar char="•"/>
            </a:pPr>
            <a:r>
              <a:rPr lang="en-US" sz="900" dirty="0"/>
              <a:t>Minimum length (e.g., 12+ characters).</a:t>
            </a:r>
          </a:p>
          <a:p>
            <a:pPr marL="171450" indent="-171450">
              <a:buFont typeface="Arial" panose="020B0604020202020204" pitchFamily="34" charset="0"/>
              <a:buChar char="•"/>
            </a:pPr>
            <a:r>
              <a:rPr lang="en-US" sz="900" dirty="0"/>
              <a:t>Complexity requirements (uppercase, lowercase, numbers, and special characters).</a:t>
            </a:r>
          </a:p>
          <a:p>
            <a:pPr marL="171450" indent="-171450">
              <a:buFont typeface="Arial" panose="020B0604020202020204" pitchFamily="34" charset="0"/>
              <a:buChar char="•"/>
            </a:pPr>
            <a:r>
              <a:rPr lang="en-US" sz="900" dirty="0"/>
              <a:t>No reuse of previous passwords.</a:t>
            </a:r>
          </a:p>
          <a:p>
            <a:pPr marL="171450" indent="-171450">
              <a:buFont typeface="Arial" panose="020B0604020202020204" pitchFamily="34" charset="0"/>
              <a:buChar char="•"/>
            </a:pPr>
            <a:r>
              <a:rPr lang="en-US" sz="900" dirty="0"/>
              <a:t>Enable Multi-Factor Authentication (MFA): Add an additional layer of security beyond passwords.</a:t>
            </a:r>
          </a:p>
          <a:p>
            <a:pPr marL="171450" indent="-171450">
              <a:buFont typeface="Arial" panose="020B0604020202020204" pitchFamily="34" charset="0"/>
              <a:buChar char="•"/>
            </a:pPr>
            <a:r>
              <a:rPr lang="en-US" sz="900" dirty="0"/>
              <a:t>Regular Password Changes: Encourage or enforce regular password changes to mitigate compromise.</a:t>
            </a:r>
          </a:p>
          <a:p>
            <a:pPr marL="171450" indent="-171450">
              <a:buFont typeface="Arial" panose="020B0604020202020204" pitchFamily="34" charset="0"/>
              <a:buChar char="•"/>
            </a:pPr>
            <a:r>
              <a:rPr lang="en-US" sz="900" dirty="0"/>
              <a:t>Credential Vaults: Use tools like password managers for secure storage and generation of strong passwords.</a:t>
            </a:r>
          </a:p>
        </p:txBody>
      </p:sp>
      <p:sp>
        <p:nvSpPr>
          <p:cNvPr id="13" name="TextBox 12">
            <a:extLst>
              <a:ext uri="{FF2B5EF4-FFF2-40B4-BE49-F238E27FC236}">
                <a16:creationId xmlns:a16="http://schemas.microsoft.com/office/drawing/2014/main" id="{4ABEAC92-1F4F-604D-FEC1-91486C45E34D}"/>
              </a:ext>
            </a:extLst>
          </p:cNvPr>
          <p:cNvSpPr txBox="1"/>
          <p:nvPr/>
        </p:nvSpPr>
        <p:spPr>
          <a:xfrm>
            <a:off x="6785791" y="3089570"/>
            <a:ext cx="4706738" cy="1615827"/>
          </a:xfrm>
          <a:prstGeom prst="rect">
            <a:avLst/>
          </a:prstGeom>
          <a:noFill/>
        </p:spPr>
        <p:txBody>
          <a:bodyPr wrap="none" rtlCol="0">
            <a:spAutoFit/>
          </a:bodyPr>
          <a:lstStyle/>
          <a:p>
            <a:r>
              <a:rPr lang="en-US" sz="900" b="1" dirty="0"/>
              <a:t>Ports</a:t>
            </a:r>
          </a:p>
          <a:p>
            <a:pPr marL="171450" indent="-171450">
              <a:buFont typeface="Arial" panose="020B0604020202020204" pitchFamily="34" charset="0"/>
              <a:buChar char="•"/>
            </a:pPr>
            <a:r>
              <a:rPr lang="en-US" sz="900" dirty="0"/>
              <a:t>Regularly scan for open ports using tools like Nmap, </a:t>
            </a:r>
            <a:r>
              <a:rPr lang="en-US" sz="900" dirty="0" err="1"/>
              <a:t>Netcat</a:t>
            </a:r>
            <a:r>
              <a:rPr lang="en-US" sz="900" dirty="0"/>
              <a:t>, or </a:t>
            </a:r>
            <a:r>
              <a:rPr lang="en-US" sz="900" dirty="0" err="1"/>
              <a:t>Zenmap</a:t>
            </a:r>
            <a:r>
              <a:rPr lang="en-US" sz="900" dirty="0"/>
              <a:t>.</a:t>
            </a:r>
          </a:p>
          <a:p>
            <a:pPr marL="171450" indent="-171450">
              <a:buFont typeface="Arial" panose="020B0604020202020204" pitchFamily="34" charset="0"/>
              <a:buChar char="•"/>
            </a:pPr>
            <a:r>
              <a:rPr lang="en-US" sz="900" dirty="0"/>
              <a:t>Disable unused services and close their associated ports.</a:t>
            </a:r>
          </a:p>
          <a:p>
            <a:pPr marL="171450" indent="-171450">
              <a:buFont typeface="Arial" panose="020B0604020202020204" pitchFamily="34" charset="0"/>
              <a:buChar char="•"/>
            </a:pPr>
            <a:r>
              <a:rPr lang="en-US" sz="900" dirty="0"/>
              <a:t>Use firewalls to control traffic to and from ports.</a:t>
            </a:r>
          </a:p>
          <a:p>
            <a:pPr marL="171450" indent="-171450">
              <a:buFont typeface="Arial" panose="020B0604020202020204" pitchFamily="34" charset="0"/>
              <a:buChar char="•"/>
            </a:pPr>
            <a:r>
              <a:rPr lang="en-US" sz="900" dirty="0"/>
              <a:t>Isolate services and applications that require open ports using VLANs or subnets.</a:t>
            </a:r>
          </a:p>
          <a:p>
            <a:pPr marL="171450" indent="-171450">
              <a:buFont typeface="Arial" panose="020B0604020202020204" pitchFamily="34" charset="0"/>
              <a:buChar char="•"/>
            </a:pPr>
            <a:r>
              <a:rPr lang="en-US" sz="900" dirty="0"/>
              <a:t>Avoid exposing sensitive services like RDP, SSH, or database ports to the internet.</a:t>
            </a:r>
          </a:p>
          <a:p>
            <a:pPr marL="171450" indent="-171450">
              <a:buFont typeface="Arial" panose="020B0604020202020204" pitchFamily="34" charset="0"/>
              <a:buChar char="•"/>
            </a:pPr>
            <a:r>
              <a:rPr lang="en-US" sz="900" dirty="0"/>
              <a:t>Replace insecure protocols (e.g., Telnet, FTP) with secure alternatives (e.g., SSH, SFTP).</a:t>
            </a:r>
          </a:p>
          <a:p>
            <a:pPr marL="171450" indent="-171450">
              <a:buFont typeface="Arial" panose="020B0604020202020204" pitchFamily="34" charset="0"/>
              <a:buChar char="•"/>
            </a:pPr>
            <a:r>
              <a:rPr lang="en-US" sz="900" dirty="0"/>
              <a:t>Limit the number of connection attempts to critical ports.</a:t>
            </a:r>
          </a:p>
          <a:p>
            <a:pPr marL="171450" indent="-171450">
              <a:buFont typeface="Arial" panose="020B0604020202020204" pitchFamily="34" charset="0"/>
              <a:buChar char="•"/>
            </a:pPr>
            <a:r>
              <a:rPr lang="en-US" sz="900" dirty="0"/>
              <a:t>Monitor open ports for unusual traffic patterns.</a:t>
            </a:r>
          </a:p>
          <a:p>
            <a:pPr marL="171450" indent="-171450">
              <a:buFont typeface="Arial" panose="020B0604020202020204" pitchFamily="34" charset="0"/>
              <a:buChar char="•"/>
            </a:pPr>
            <a:r>
              <a:rPr lang="en-US" sz="900" dirty="0"/>
              <a:t>Restrict services to bind only to necessary network interfaces.</a:t>
            </a:r>
          </a:p>
          <a:p>
            <a:pPr marL="171450" indent="-171450">
              <a:buFont typeface="Arial" panose="020B0604020202020204" pitchFamily="34" charset="0"/>
              <a:buChar char="•"/>
            </a:pPr>
            <a:r>
              <a:rPr lang="en-US" sz="900" dirty="0"/>
              <a:t>Periodically test the network for misconfigured or exposed ports</a:t>
            </a:r>
          </a:p>
        </p:txBody>
      </p:sp>
      <p:sp>
        <p:nvSpPr>
          <p:cNvPr id="14" name="TextBox 13">
            <a:extLst>
              <a:ext uri="{FF2B5EF4-FFF2-40B4-BE49-F238E27FC236}">
                <a16:creationId xmlns:a16="http://schemas.microsoft.com/office/drawing/2014/main" id="{D92AF213-1AFA-0850-5AEF-F3882103FAB7}"/>
              </a:ext>
            </a:extLst>
          </p:cNvPr>
          <p:cNvSpPr txBox="1"/>
          <p:nvPr/>
        </p:nvSpPr>
        <p:spPr>
          <a:xfrm>
            <a:off x="423320" y="2580817"/>
            <a:ext cx="6898042" cy="1061829"/>
          </a:xfrm>
          <a:prstGeom prst="rect">
            <a:avLst/>
          </a:prstGeom>
          <a:noFill/>
        </p:spPr>
        <p:txBody>
          <a:bodyPr wrap="none" rtlCol="0">
            <a:spAutoFit/>
          </a:bodyPr>
          <a:lstStyle/>
          <a:p>
            <a:r>
              <a:rPr lang="en-GB" sz="900" b="1" dirty="0"/>
              <a:t>Recursive DNS Queries</a:t>
            </a:r>
            <a:endParaRPr lang="en-GB" sz="900" dirty="0"/>
          </a:p>
          <a:p>
            <a:pPr marL="171450" indent="-171450">
              <a:buFont typeface="Arial" panose="020B0604020202020204" pitchFamily="34" charset="0"/>
              <a:buChar char="•"/>
            </a:pPr>
            <a:r>
              <a:rPr lang="en-GB" sz="900" dirty="0"/>
              <a:t>Disable Recursive Queries for External Clients: Configure DNS servers to allow recursive queries only from internal or trusted clients</a:t>
            </a:r>
          </a:p>
          <a:p>
            <a:pPr marL="171450" indent="-171450">
              <a:buFont typeface="Arial" panose="020B0604020202020204" pitchFamily="34" charset="0"/>
              <a:buChar char="•"/>
            </a:pPr>
            <a:r>
              <a:rPr lang="en-GB" sz="900" dirty="0"/>
              <a:t>Rate Limiting: Apply rate limiting to reduce the risk of DNS amplification attacks.</a:t>
            </a:r>
          </a:p>
          <a:p>
            <a:pPr marL="171450" indent="-171450">
              <a:buFont typeface="Arial" panose="020B0604020202020204" pitchFamily="34" charset="0"/>
              <a:buChar char="•"/>
            </a:pPr>
            <a:r>
              <a:rPr lang="en-GB" sz="900" dirty="0"/>
              <a:t>DNS Security Extensions (DNSSEC): Enable DNSSEC to prevent DNS spoofing and cache poisoning.</a:t>
            </a:r>
          </a:p>
          <a:p>
            <a:pPr marL="171450" indent="-171450">
              <a:buFont typeface="Arial" panose="020B0604020202020204" pitchFamily="34" charset="0"/>
              <a:buChar char="•"/>
            </a:pPr>
            <a:r>
              <a:rPr lang="en-GB" sz="900" dirty="0"/>
              <a:t>Restrict Zone Transfers: Limit zone transfers to authorized DNS servers only.</a:t>
            </a:r>
          </a:p>
          <a:p>
            <a:pPr marL="171450" indent="-171450">
              <a:buFont typeface="Arial" panose="020B0604020202020204" pitchFamily="34" charset="0"/>
              <a:buChar char="•"/>
            </a:pPr>
            <a:r>
              <a:rPr lang="en-GB" sz="900" dirty="0"/>
              <a:t>Log and Monitor DNS Traffic: Use DNS logging and monitoring tools to detect anomalies or malicious activity.</a:t>
            </a:r>
          </a:p>
          <a:p>
            <a:pPr marL="171450" indent="-171450">
              <a:buFont typeface="Arial" panose="020B0604020202020204" pitchFamily="34" charset="0"/>
              <a:buChar char="•"/>
            </a:pPr>
            <a:r>
              <a:rPr lang="en-GB" sz="900" dirty="0"/>
              <a:t>Use Secure DNS Services: Integrate with secure DNS services like Quad9 or Cloudflare DNS for additional protection.</a:t>
            </a:r>
          </a:p>
        </p:txBody>
      </p:sp>
      <p:sp>
        <p:nvSpPr>
          <p:cNvPr id="15" name="TextBox 14">
            <a:extLst>
              <a:ext uri="{FF2B5EF4-FFF2-40B4-BE49-F238E27FC236}">
                <a16:creationId xmlns:a16="http://schemas.microsoft.com/office/drawing/2014/main" id="{5A4A6BCB-A2B9-6CDD-F043-E698C7F58752}"/>
              </a:ext>
            </a:extLst>
          </p:cNvPr>
          <p:cNvSpPr txBox="1"/>
          <p:nvPr/>
        </p:nvSpPr>
        <p:spPr>
          <a:xfrm>
            <a:off x="407015" y="4820814"/>
            <a:ext cx="8552341" cy="784830"/>
          </a:xfrm>
          <a:prstGeom prst="rect">
            <a:avLst/>
          </a:prstGeom>
          <a:noFill/>
        </p:spPr>
        <p:txBody>
          <a:bodyPr wrap="none" rtlCol="0">
            <a:spAutoFit/>
          </a:bodyPr>
          <a:lstStyle/>
          <a:p>
            <a:r>
              <a:rPr lang="en-US" sz="900" b="1" dirty="0"/>
              <a:t>Unpatched Systems</a:t>
            </a:r>
          </a:p>
          <a:p>
            <a:pPr marL="171450" indent="-171450">
              <a:buFont typeface="Arial" panose="020B0604020202020204" pitchFamily="34" charset="0"/>
              <a:buChar char="•"/>
            </a:pPr>
            <a:r>
              <a:rPr lang="en-US" sz="900" dirty="0"/>
              <a:t>Turn on Windows Update </a:t>
            </a:r>
          </a:p>
          <a:p>
            <a:pPr marL="171450" indent="-171450">
              <a:buFont typeface="Arial" panose="020B0604020202020204" pitchFamily="34" charset="0"/>
              <a:buChar char="•"/>
            </a:pPr>
            <a:r>
              <a:rPr lang="en-US" sz="900" dirty="0"/>
              <a:t>Automate Updates: Use patch management tools (e.g., WSUS, SCCM, or third-party solutions) to automate the process of identifying, testing, and deploying patches.</a:t>
            </a:r>
          </a:p>
          <a:p>
            <a:pPr marL="171450" indent="-171450">
              <a:buFont typeface="Arial" panose="020B0604020202020204" pitchFamily="34" charset="0"/>
              <a:buChar char="•"/>
            </a:pPr>
            <a:r>
              <a:rPr lang="en-US" sz="900" dirty="0"/>
              <a:t>Establish a Patch Schedule: Regularly patch systems according to a defined schedule (e.g., weekly or monthly).</a:t>
            </a:r>
          </a:p>
          <a:p>
            <a:pPr marL="171450" indent="-171450">
              <a:buFont typeface="Arial" panose="020B0604020202020204" pitchFamily="34" charset="0"/>
              <a:buChar char="•"/>
            </a:pPr>
            <a:r>
              <a:rPr lang="en-US" sz="900" dirty="0"/>
              <a:t>Out-of-Band Patching: Apply critical patches for zero-day vulnerabilities immediately upon release.</a:t>
            </a:r>
          </a:p>
        </p:txBody>
      </p:sp>
    </p:spTree>
    <p:extLst>
      <p:ext uri="{BB962C8B-B14F-4D97-AF65-F5344CB8AC3E}">
        <p14:creationId xmlns:p14="http://schemas.microsoft.com/office/powerpoint/2010/main" val="15660316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379</TotalTime>
  <Words>2045</Words>
  <Application>Microsoft Office PowerPoint</Application>
  <PresentationFormat>Widescreen</PresentationFormat>
  <Paragraphs>178</Paragraphs>
  <Slides>12</Slides>
  <Notes>0</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Aptos Display</vt:lpstr>
      <vt:lpstr>Arial</vt:lpstr>
      <vt:lpstr>Calibri</vt:lpstr>
      <vt:lpstr>Open Sans</vt:lpstr>
      <vt:lpstr>Office Theme</vt:lpstr>
      <vt:lpstr>Cyber Security (ACCB6000)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(ACCB6000)</dc:title>
  <dc:creator>Ryan Jones (2009252)</dc:creator>
  <cp:lastModifiedBy>Ryan Jones (2009252)</cp:lastModifiedBy>
  <cp:revision>1</cp:revision>
  <dcterms:created xsi:type="dcterms:W3CDTF">2025-01-09T19:41:36Z</dcterms:created>
  <dcterms:modified xsi:type="dcterms:W3CDTF">2025-01-11T17:39:34Z</dcterms:modified>
</cp:coreProperties>
</file>