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3200400" cy="18288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FAD07B-5C31-45DD-98E2-69E71122C00E}" v="71" dt="2022-11-01T12:50:36.6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18" d="100"/>
          <a:sy n="318" d="100"/>
        </p:scale>
        <p:origin x="792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Islam" userId="589b5c43c735541c" providerId="LiveId" clId="{FBFAD07B-5C31-45DD-98E2-69E71122C00E}"/>
    <pc:docChg chg="undo custSel modSld">
      <pc:chgData name="Mohammad Islam" userId="589b5c43c735541c" providerId="LiveId" clId="{FBFAD07B-5C31-45DD-98E2-69E71122C00E}" dt="2022-11-02T04:25:31.931" v="187" actId="1076"/>
      <pc:docMkLst>
        <pc:docMk/>
      </pc:docMkLst>
      <pc:sldChg chg="delSp modSp mod">
        <pc:chgData name="Mohammad Islam" userId="589b5c43c735541c" providerId="LiveId" clId="{FBFAD07B-5C31-45DD-98E2-69E71122C00E}" dt="2022-11-02T04:25:31.931" v="187" actId="1076"/>
        <pc:sldMkLst>
          <pc:docMk/>
          <pc:sldMk cId="0" sldId="257"/>
        </pc:sldMkLst>
        <pc:spChg chg="mod">
          <ac:chgData name="Mohammad Islam" userId="589b5c43c735541c" providerId="LiveId" clId="{FBFAD07B-5C31-45DD-98E2-69E71122C00E}" dt="2022-11-01T15:17:19.652" v="174" actId="1076"/>
          <ac:spMkLst>
            <pc:docMk/>
            <pc:sldMk cId="0" sldId="257"/>
            <ac:spMk id="3" creationId="{0B5F67E0-1E63-DF21-3848-A40D7D1281CE}"/>
          </ac:spMkLst>
        </pc:spChg>
        <pc:spChg chg="mod">
          <ac:chgData name="Mohammad Islam" userId="589b5c43c735541c" providerId="LiveId" clId="{FBFAD07B-5C31-45DD-98E2-69E71122C00E}" dt="2022-11-01T15:19:16.334" v="180" actId="1076"/>
          <ac:spMkLst>
            <pc:docMk/>
            <pc:sldMk cId="0" sldId="257"/>
            <ac:spMk id="4" creationId="{02322060-2075-6A9C-E832-890CD65FCE1B}"/>
          </ac:spMkLst>
        </pc:spChg>
        <pc:spChg chg="mod">
          <ac:chgData name="Mohammad Islam" userId="589b5c43c735541c" providerId="LiveId" clId="{FBFAD07B-5C31-45DD-98E2-69E71122C00E}" dt="2022-11-01T15:18:10.888" v="177" actId="403"/>
          <ac:spMkLst>
            <pc:docMk/>
            <pc:sldMk cId="0" sldId="257"/>
            <ac:spMk id="5" creationId="{BBA30581-371A-9B4F-91AB-BF16BAFD9070}"/>
          </ac:spMkLst>
        </pc:spChg>
        <pc:spChg chg="mod">
          <ac:chgData name="Mohammad Islam" userId="589b5c43c735541c" providerId="LiveId" clId="{FBFAD07B-5C31-45DD-98E2-69E71122C00E}" dt="2022-11-01T15:20:17.605" v="183" actId="1076"/>
          <ac:spMkLst>
            <pc:docMk/>
            <pc:sldMk cId="0" sldId="257"/>
            <ac:spMk id="8" creationId="{B834C919-EB1B-2914-C229-6B867D491D73}"/>
          </ac:spMkLst>
        </pc:spChg>
        <pc:spChg chg="mod">
          <ac:chgData name="Mohammad Islam" userId="589b5c43c735541c" providerId="LiveId" clId="{FBFAD07B-5C31-45DD-98E2-69E71122C00E}" dt="2022-11-01T15:20:08.085" v="181" actId="1076"/>
          <ac:spMkLst>
            <pc:docMk/>
            <pc:sldMk cId="0" sldId="257"/>
            <ac:spMk id="9" creationId="{2DFF43BD-B929-41DA-3DEF-920795233DF8}"/>
          </ac:spMkLst>
        </pc:spChg>
        <pc:spChg chg="del mod">
          <ac:chgData name="Mohammad Islam" userId="589b5c43c735541c" providerId="LiveId" clId="{FBFAD07B-5C31-45DD-98E2-69E71122C00E}" dt="2022-11-01T12:24:39.881" v="89"/>
          <ac:spMkLst>
            <pc:docMk/>
            <pc:sldMk cId="0" sldId="257"/>
            <ac:spMk id="12" creationId="{43BE4B1D-F640-6584-C0A4-0BABCD0C1E9F}"/>
          </ac:spMkLst>
        </pc:spChg>
        <pc:spChg chg="mod">
          <ac:chgData name="Mohammad Islam" userId="589b5c43c735541c" providerId="LiveId" clId="{FBFAD07B-5C31-45DD-98E2-69E71122C00E}" dt="2022-11-01T12:41:25.737" v="141" actId="27107"/>
          <ac:spMkLst>
            <pc:docMk/>
            <pc:sldMk cId="0" sldId="257"/>
            <ac:spMk id="16" creationId="{B02D9DDE-1ECC-6CDF-BBF6-A4C60688AB60}"/>
          </ac:spMkLst>
        </pc:spChg>
        <pc:spChg chg="mod">
          <ac:chgData name="Mohammad Islam" userId="589b5c43c735541c" providerId="LiveId" clId="{FBFAD07B-5C31-45DD-98E2-69E71122C00E}" dt="2022-11-01T12:33:22.983" v="125" actId="1076"/>
          <ac:spMkLst>
            <pc:docMk/>
            <pc:sldMk cId="0" sldId="257"/>
            <ac:spMk id="17" creationId="{D993783F-0794-84ED-97EB-74A4C1A2BCBC}"/>
          </ac:spMkLst>
        </pc:spChg>
        <pc:spChg chg="mod">
          <ac:chgData name="Mohammad Islam" userId="589b5c43c735541c" providerId="LiveId" clId="{FBFAD07B-5C31-45DD-98E2-69E71122C00E}" dt="2022-11-01T12:44:59.735" v="147" actId="1076"/>
          <ac:spMkLst>
            <pc:docMk/>
            <pc:sldMk cId="0" sldId="257"/>
            <ac:spMk id="18" creationId="{D5C13ECD-EB83-20A7-427C-DBD6B5810935}"/>
          </ac:spMkLst>
        </pc:spChg>
        <pc:spChg chg="mod">
          <ac:chgData name="Mohammad Islam" userId="589b5c43c735541c" providerId="LiveId" clId="{FBFAD07B-5C31-45DD-98E2-69E71122C00E}" dt="2022-11-01T12:46:19.624" v="153" actId="1076"/>
          <ac:spMkLst>
            <pc:docMk/>
            <pc:sldMk cId="0" sldId="257"/>
            <ac:spMk id="19" creationId="{D5118BF5-2C4D-F597-B122-485F13F83C64}"/>
          </ac:spMkLst>
        </pc:spChg>
        <pc:picChg chg="mod">
          <ac:chgData name="Mohammad Islam" userId="589b5c43c735541c" providerId="LiveId" clId="{FBFAD07B-5C31-45DD-98E2-69E71122C00E}" dt="2022-11-01T15:16:04.254" v="171" actId="1076"/>
          <ac:picMkLst>
            <pc:docMk/>
            <pc:sldMk cId="0" sldId="257"/>
            <ac:picMk id="10" creationId="{B575CA51-541C-12D9-1AA0-3DE6A2229E7C}"/>
          </ac:picMkLst>
        </pc:picChg>
        <pc:picChg chg="mod">
          <ac:chgData name="Mohammad Islam" userId="589b5c43c735541c" providerId="LiveId" clId="{FBFAD07B-5C31-45DD-98E2-69E71122C00E}" dt="2022-11-01T12:32:37.935" v="117" actId="1076"/>
          <ac:picMkLst>
            <pc:docMk/>
            <pc:sldMk cId="0" sldId="257"/>
            <ac:picMk id="11" creationId="{9828AA13-7238-2D03-49B5-8C02EA1F03F7}"/>
          </ac:picMkLst>
        </pc:picChg>
        <pc:picChg chg="mod">
          <ac:chgData name="Mohammad Islam" userId="589b5c43c735541c" providerId="LiveId" clId="{FBFAD07B-5C31-45DD-98E2-69E71122C00E}" dt="2022-11-02T04:25:31.931" v="187" actId="1076"/>
          <ac:picMkLst>
            <pc:docMk/>
            <pc:sldMk cId="0" sldId="257"/>
            <ac:picMk id="13" creationId="{FC6AAE5A-5D35-BBEC-C8CC-E19D5CEE5599}"/>
          </ac:picMkLst>
        </pc:picChg>
        <pc:picChg chg="mod">
          <ac:chgData name="Mohammad Islam" userId="589b5c43c735541c" providerId="LiveId" clId="{FBFAD07B-5C31-45DD-98E2-69E71122C00E}" dt="2022-11-01T12:32:49.918" v="121" actId="1076"/>
          <ac:picMkLst>
            <pc:docMk/>
            <pc:sldMk cId="0" sldId="257"/>
            <ac:picMk id="14" creationId="{F33C77FA-7C68-0651-813B-0B0E5C6AD53A}"/>
          </ac:picMkLst>
        </pc:picChg>
        <pc:picChg chg="mod">
          <ac:chgData name="Mohammad Islam" userId="589b5c43c735541c" providerId="LiveId" clId="{FBFAD07B-5C31-45DD-98E2-69E71122C00E}" dt="2022-11-01T12:45:53.080" v="151" actId="14100"/>
          <ac:picMkLst>
            <pc:docMk/>
            <pc:sldMk cId="0" sldId="257"/>
            <ac:picMk id="15" creationId="{69F4A0F8-A08E-D671-2F52-9CD58AB51D42}"/>
          </ac:picMkLst>
        </pc:picChg>
        <pc:cxnChg chg="mod">
          <ac:chgData name="Mohammad Islam" userId="589b5c43c735541c" providerId="LiveId" clId="{FBFAD07B-5C31-45DD-98E2-69E71122C00E}" dt="2022-11-01T15:18:30.628" v="178" actId="1076"/>
          <ac:cxnSpMkLst>
            <pc:docMk/>
            <pc:sldMk cId="0" sldId="257"/>
            <ac:cxnSpMk id="6" creationId="{DCF99A6C-7EB1-ED8F-F2AE-A258996FDCDE}"/>
          </ac:cxnSpMkLst>
        </pc:cxnChg>
        <pc:cxnChg chg="mod">
          <ac:chgData name="Mohammad Islam" userId="589b5c43c735541c" providerId="LiveId" clId="{FBFAD07B-5C31-45DD-98E2-69E71122C00E}" dt="2022-11-01T15:18:35.838" v="179" actId="1076"/>
          <ac:cxnSpMkLst>
            <pc:docMk/>
            <pc:sldMk cId="0" sldId="257"/>
            <ac:cxnSpMk id="7" creationId="{EB2EC0A3-5F86-F398-5821-028686FDB412}"/>
          </ac:cxnSpMkLst>
        </pc:cxnChg>
      </pc:sldChg>
      <pc:sldChg chg="modSp mod">
        <pc:chgData name="Mohammad Islam" userId="589b5c43c735541c" providerId="LiveId" clId="{FBFAD07B-5C31-45DD-98E2-69E71122C00E}" dt="2022-11-02T04:24:41.749" v="185" actId="1076"/>
        <pc:sldMkLst>
          <pc:docMk/>
          <pc:sldMk cId="0" sldId="258"/>
        </pc:sldMkLst>
        <pc:spChg chg="mod">
          <ac:chgData name="Mohammad Islam" userId="589b5c43c735541c" providerId="LiveId" clId="{FBFAD07B-5C31-45DD-98E2-69E71122C00E}" dt="2022-11-02T04:24:41.749" v="185" actId="1076"/>
          <ac:spMkLst>
            <pc:docMk/>
            <pc:sldMk cId="0" sldId="258"/>
            <ac:spMk id="2" creationId="{DA5F3D4F-3B9A-EFAF-54CC-0AE3A6ABF30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A3BF7-4FB6-F16A-5D74-5005DDA2C23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00050" y="299301"/>
            <a:ext cx="2400300" cy="636696"/>
          </a:xfrm>
        </p:spPr>
        <p:txBody>
          <a:bodyPr anchor="b" anchorCtr="1"/>
          <a:lstStyle>
            <a:lvl1pPr algn="ctr">
              <a:defRPr sz="1575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856135-533B-5301-0785-97C395463FC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00050" y="960540"/>
            <a:ext cx="2400300" cy="441536"/>
          </a:xfrm>
        </p:spPr>
        <p:txBody>
          <a:bodyPr anchorCtr="1"/>
          <a:lstStyle>
            <a:lvl1pPr marL="0" indent="0" algn="ctr">
              <a:buNone/>
              <a:defRPr sz="63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A4962-C8BF-C132-3EE4-981EFBF890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28A60A3F-4AC0-48B4-8A21-AD906578E485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8A8CD-4926-EA0A-D59B-2182A60DEF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75265-1FF5-B545-2C9D-E8DE067E88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28A8FFEC-9AA9-45CD-BA94-B22B6E74F9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668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C426-9C3C-968C-81CE-49D51B7AE2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032" y="97365"/>
            <a:ext cx="2760345" cy="3534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ED272-0502-6E30-2EDB-D57F0DE55E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20032" y="486835"/>
            <a:ext cx="2760345" cy="11603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30FC9-94AC-A75E-DF1D-CDC09BA759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A8E61842-1422-455E-8F2E-6EA5159D24FE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B6DE3-7300-98C6-B9D2-4C41971915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2F7DD-DF80-E8BF-C606-2E7FB068A5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75F5BABC-0B11-4A1F-9997-EBD124C5609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610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904D2-5233-71A0-3976-6B309DC6C8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8358" y="455928"/>
            <a:ext cx="2760345" cy="760725"/>
          </a:xfrm>
        </p:spPr>
        <p:txBody>
          <a:bodyPr anchor="b"/>
          <a:lstStyle>
            <a:lvl1pPr>
              <a:defRPr sz="1575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24ED50-AC72-49C5-3646-4B731709F78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18358" y="1223860"/>
            <a:ext cx="2760345" cy="400050"/>
          </a:xfrm>
        </p:spPr>
        <p:txBody>
          <a:bodyPr/>
          <a:lstStyle>
            <a:lvl1pPr marL="0" indent="0">
              <a:buNone/>
              <a:defRPr sz="63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5DEE8E-EE61-B1DC-AA59-9938FA3BCD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7DCD0236-6085-4E39-A75C-9B54DEF14A92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B1898-94F3-FFCE-CB97-0CBA138E77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D3D85-DD53-FFD0-5AD0-AE1736159C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FAE6CDB8-E6E2-48BA-8707-782ED7B91E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42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30E6-E734-7072-177C-32AF47A22D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032" y="97365"/>
            <a:ext cx="2760345" cy="3534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DC2B1-0526-0307-792F-6519E35AC20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20032" y="486835"/>
            <a:ext cx="1360169" cy="11603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27F72-F377-276D-373F-E96179288EA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620207" y="486835"/>
            <a:ext cx="1360169" cy="11603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3A291B-B142-FCFA-A376-D5239B9CB2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797DE35E-B0AC-4A12-A647-6E90965F4EBC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C153B9-5FE2-679D-5FC1-2B1FC71B21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5B003B-4059-B4CB-1E14-74DE6AB4F6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FB79B4FE-F974-4D10-AAB0-117A558866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689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4D606-84FC-7BE5-5DD7-9390D9CBCB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443" y="97365"/>
            <a:ext cx="2760345" cy="3534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391C83-96D0-F111-3740-1709385209F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20443" y="448312"/>
            <a:ext cx="1353915" cy="219712"/>
          </a:xfrm>
        </p:spPr>
        <p:txBody>
          <a:bodyPr anchor="b"/>
          <a:lstStyle>
            <a:lvl1pPr marL="0" indent="0">
              <a:buNone/>
              <a:defRPr sz="63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2835CC-DBFE-C804-3DCA-DC8407B3B47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220443" y="668024"/>
            <a:ext cx="1353915" cy="98255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4C88E1-CE03-820B-56A1-D58911FB220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1620197" y="448312"/>
            <a:ext cx="1360590" cy="219712"/>
          </a:xfrm>
        </p:spPr>
        <p:txBody>
          <a:bodyPr anchor="b"/>
          <a:lstStyle>
            <a:lvl1pPr marL="0" indent="0">
              <a:buNone/>
              <a:defRPr sz="63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FBAD19-5AEB-8265-58A1-7357281B69B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1620197" y="668024"/>
            <a:ext cx="1360590" cy="98255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C4E0E9-DC72-5EDD-4CB5-EE801F7221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0F44BA0A-9ADC-4FCC-B057-3932A798E9FA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863A64-608A-828C-C7F1-5160D239BD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004DF5-457D-4846-59AA-00C353D965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691D6A76-FB10-4055-A47D-2F4E29449A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346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DF979-1B68-B031-4DCE-90DE9D8776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032" y="97365"/>
            <a:ext cx="2760345" cy="3534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45F508-C865-EAFC-FB0F-00842C0860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52424627-55F6-46CB-8C65-F3C81CA4B159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CC5200-8673-0F72-A1BD-53D884DCC9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2183B-5C40-2DC2-5338-C7670AE3F7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CD747C8E-6318-4718-9135-2327335FA8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923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A474D6-FF48-847F-2531-69C9B675CD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75C312E9-4F26-4427-A78F-F44E484C1594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1275EB-3DFC-796F-32EC-12027D7070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7D026D-06F9-FD23-182F-DFD878F4B2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4D279F3E-46A8-4FAF-B856-45E6CB8314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60585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629A5-8927-2601-3B0B-8C721A797F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443" y="121916"/>
            <a:ext cx="1032211" cy="426723"/>
          </a:xfrm>
        </p:spPr>
        <p:txBody>
          <a:bodyPr anchor="b"/>
          <a:lstStyle>
            <a:lvl1pPr>
              <a:defRPr sz="84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33AAB-88E9-BA8B-2D14-5F806E11506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60590" y="263310"/>
            <a:ext cx="1620207" cy="1299636"/>
          </a:xfrm>
        </p:spPr>
        <p:txBody>
          <a:bodyPr/>
          <a:lstStyle>
            <a:lvl1pPr>
              <a:defRPr sz="840"/>
            </a:lvl1pPr>
            <a:lvl2pPr>
              <a:defRPr sz="735"/>
            </a:lvl2pPr>
            <a:lvl3pPr>
              <a:defRPr sz="630"/>
            </a:lvl3pPr>
            <a:lvl4pPr>
              <a:defRPr sz="525"/>
            </a:lvl4pPr>
            <a:lvl5pPr>
              <a:defRPr sz="525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B4AFF9-CAEB-4D71-FA87-034D5D70ED6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20443" y="548640"/>
            <a:ext cx="1032211" cy="1016419"/>
          </a:xfrm>
        </p:spPr>
        <p:txBody>
          <a:bodyPr/>
          <a:lstStyle>
            <a:lvl1pPr marL="0" indent="0">
              <a:buNone/>
              <a:defRPr sz="4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21922A-7D31-5B11-5309-467225FA28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802B2933-73CC-4398-9BEB-BD7036BF9703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7CE72E-155C-07AE-2249-D139BD0B7B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4661DB-B0E2-88C6-70EE-041ED8CA5AA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3DF22DB6-588B-448C-A577-865F9F1A3B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73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68E9D-EE88-8728-761F-A56310FC7D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443" y="121916"/>
            <a:ext cx="1032211" cy="426723"/>
          </a:xfrm>
        </p:spPr>
        <p:txBody>
          <a:bodyPr anchor="b"/>
          <a:lstStyle>
            <a:lvl1pPr>
              <a:defRPr sz="84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37E16C-2736-5BF2-8ACB-622EF57DE87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1360590" y="263310"/>
            <a:ext cx="1620207" cy="1299636"/>
          </a:xfrm>
        </p:spPr>
        <p:txBody>
          <a:bodyPr/>
          <a:lstStyle>
            <a:lvl1pPr marL="0" indent="0">
              <a:buNone/>
              <a:defRPr sz="84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746B40-A086-0E26-B6D4-EF80D5EE5F8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20443" y="548640"/>
            <a:ext cx="1032211" cy="1016419"/>
          </a:xfrm>
        </p:spPr>
        <p:txBody>
          <a:bodyPr/>
          <a:lstStyle>
            <a:lvl1pPr marL="0" indent="0">
              <a:buNone/>
              <a:defRPr sz="4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E464E-1DA2-5416-9F4C-E2479547B7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7CCD72F2-7D3D-4A51-8D94-4DEB9914CBF6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6C1460-4DB2-A250-1F1C-3E7E39D306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738EAE-CC0C-632A-D8AF-C3EE65EA5D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A0FE0DBB-888C-485E-96C1-F2E7477B1D5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08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1132A-56C5-F0CD-78D7-BE194331F7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032" y="97365"/>
            <a:ext cx="2760345" cy="3534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711AD3-44C1-0430-51F2-A7A3A8F004C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220032" y="486835"/>
            <a:ext cx="2760345" cy="116035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13AE1-C600-3629-D567-D57006BBEF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6B282941-A933-4CE3-AB4F-9B0DAD41B559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3686C-CC5E-BBB1-4F15-F1140C1B4C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2F174-F315-1886-6FAE-5FCE86CCA4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00EBFE96-695B-44D7-A232-2289D4A9D8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441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484C11-1006-5283-4E11-456BA642925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2290288" y="97365"/>
            <a:ext cx="690088" cy="1549825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8884CE-40DE-90A7-B426-D03E2F5C7C7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220022" y="97365"/>
            <a:ext cx="2030251" cy="154982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CC872-9DFE-150E-639A-1B0CEF0D90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220032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2EE27287-E5E1-44E4-9EE9-73F6221FBB1E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B8DD4-C6C7-EDBB-5F31-EAFF8A2D49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0137" y="1695023"/>
            <a:ext cx="1080135" cy="9736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4004F-C8B9-E418-A6BC-D0F42D3033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2260287" y="1695023"/>
            <a:ext cx="720090" cy="97365"/>
          </a:xfrm>
        </p:spPr>
        <p:txBody>
          <a:bodyPr/>
          <a:lstStyle>
            <a:lvl1pPr>
              <a:defRPr/>
            </a:lvl1pPr>
          </a:lstStyle>
          <a:p>
            <a:pPr lvl="0"/>
            <a:fld id="{9D2B8CE4-3E83-49C2-8E70-ADE5F648F6F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144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702081-0413-9685-95F4-ADF4942658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032" y="97365"/>
            <a:ext cx="2760345" cy="3534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F2D9F3-C017-290F-890E-84DB69A754B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20032" y="486835"/>
            <a:ext cx="2760345" cy="116035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40C1D-07C6-BA69-A033-9E92D658E74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220032" y="1695023"/>
            <a:ext cx="720090" cy="9736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15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7C50C82C-7A1E-427C-B398-FD17697B7B4D}" type="datetime1">
              <a:rPr lang="en-GB"/>
              <a:pPr lvl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30673-3472-7B68-1374-41897D43010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60137" y="1695023"/>
            <a:ext cx="1080135" cy="9736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15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45D79D-A512-1760-229E-7ECE6BE9442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2260287" y="1695023"/>
            <a:ext cx="720090" cy="9736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15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A96A35D-649A-4793-9941-4D5035C001C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24003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1155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60012" marR="0" lvl="0" indent="-60012" algn="l" defTabSz="240030" rtl="0" fontAlgn="auto" hangingPunct="1">
        <a:lnSpc>
          <a:spcPct val="90000"/>
        </a:lnSpc>
        <a:spcBef>
          <a:spcPts val="265"/>
        </a:spcBef>
        <a:spcAft>
          <a:spcPts val="0"/>
        </a:spcAft>
        <a:buSzPct val="100000"/>
        <a:buFont typeface="Arial" pitchFamily="34"/>
        <a:buChar char="•"/>
        <a:tabLst/>
        <a:defRPr lang="en-US" sz="735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180027" marR="0" lvl="1" indent="-60012" algn="l" defTabSz="240030" rtl="0" fontAlgn="auto" hangingPunct="1">
        <a:lnSpc>
          <a:spcPct val="90000"/>
        </a:lnSpc>
        <a:spcBef>
          <a:spcPts val="130"/>
        </a:spcBef>
        <a:spcAft>
          <a:spcPts val="0"/>
        </a:spcAft>
        <a:buSzPct val="100000"/>
        <a:buFont typeface="Arial" pitchFamily="34"/>
        <a:buChar char="•"/>
        <a:tabLst/>
        <a:defRPr lang="en-US" sz="63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300042" marR="0" lvl="2" indent="-60012" algn="l" defTabSz="240030" rtl="0" fontAlgn="auto" hangingPunct="1">
        <a:lnSpc>
          <a:spcPct val="90000"/>
        </a:lnSpc>
        <a:spcBef>
          <a:spcPts val="130"/>
        </a:spcBef>
        <a:spcAft>
          <a:spcPts val="0"/>
        </a:spcAft>
        <a:buSzPct val="100000"/>
        <a:buFont typeface="Arial" pitchFamily="34"/>
        <a:buChar char="•"/>
        <a:tabLst/>
        <a:defRPr lang="en-US" sz="525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420057" marR="0" lvl="3" indent="-60012" algn="l" defTabSz="240030" rtl="0" fontAlgn="auto" hangingPunct="1">
        <a:lnSpc>
          <a:spcPct val="90000"/>
        </a:lnSpc>
        <a:spcBef>
          <a:spcPts val="130"/>
        </a:spcBef>
        <a:spcAft>
          <a:spcPts val="0"/>
        </a:spcAft>
        <a:buSzPct val="100000"/>
        <a:buFont typeface="Arial" pitchFamily="34"/>
        <a:buChar char="•"/>
        <a:tabLst/>
        <a:defRPr lang="en-US" sz="472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540072" marR="0" lvl="4" indent="-60012" algn="l" defTabSz="240030" rtl="0" fontAlgn="auto" hangingPunct="1">
        <a:lnSpc>
          <a:spcPct val="90000"/>
        </a:lnSpc>
        <a:spcBef>
          <a:spcPts val="130"/>
        </a:spcBef>
        <a:spcAft>
          <a:spcPts val="0"/>
        </a:spcAft>
        <a:buSzPct val="100000"/>
        <a:buFont typeface="Arial" pitchFamily="34"/>
        <a:buChar char="•"/>
        <a:tabLst/>
        <a:defRPr lang="en-US" sz="472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DA5F3D4F-3B9A-EFAF-54CC-0AE3A6ABF303}"/>
              </a:ext>
            </a:extLst>
          </p:cNvPr>
          <p:cNvSpPr txBox="1"/>
          <p:nvPr/>
        </p:nvSpPr>
        <p:spPr>
          <a:xfrm>
            <a:off x="205804" y="314234"/>
            <a:ext cx="2831997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  <a:t>Foreign Languages &amp; Cultural Awareness</a:t>
            </a:r>
            <a:b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  <a:t>Spanish – </a:t>
            </a:r>
            <a:r>
              <a:rPr lang="en-GB" sz="8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</a:rPr>
              <a:t>Español</a:t>
            </a:r>
            <a:b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  <a:t>BMIH5003</a:t>
            </a:r>
            <a:b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  <a:t>Rodrigo Aguilera</a:t>
            </a:r>
            <a:b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  <a:t>International Hotel Management</a:t>
            </a:r>
            <a:b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hlinkClick r:id="rId2"/>
              </a:rPr>
              <a:t>Rodrigo.faguilera@uwtsd.ac.uk</a:t>
            </a:r>
            <a:b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  <a:t> Name: Mohammad Ashraful Islam</a:t>
            </a:r>
            <a:b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  <a:t> Email: </a:t>
            </a:r>
            <a:r>
              <a:rPr lang="en-GB" sz="800" b="0" i="0" u="sng" strike="noStrike" kern="1200" cap="none" spc="0" baseline="0" dirty="0">
                <a:solidFill>
                  <a:srgbClr val="4472C4"/>
                </a:solidFill>
                <a:uFillTx/>
                <a:latin typeface="Times New Roman" pitchFamily="18"/>
              </a:rPr>
              <a:t>2013089@student.uwtsd.ac.uk</a:t>
            </a:r>
            <a:b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8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</a:rPr>
              <a:t>Student Number: 2013089</a:t>
            </a: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EEBDA29-285E-EE24-37CA-9511674D0C8E}"/>
              </a:ext>
            </a:extLst>
          </p:cNvPr>
          <p:cNvSpPr/>
          <p:nvPr/>
        </p:nvSpPr>
        <p:spPr>
          <a:xfrm>
            <a:off x="0" y="0"/>
            <a:ext cx="1958690" cy="184698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58686"/>
              <a:gd name="f7" fmla="val 1828800"/>
              <a:gd name="f8" fmla="val 1558637"/>
              <a:gd name="f9" fmla="val 1815837"/>
              <a:gd name="f10" fmla="+- 0 0 -90"/>
              <a:gd name="f11" fmla="*/ f3 1 1958686"/>
              <a:gd name="f12" fmla="*/ f4 1 1828800"/>
              <a:gd name="f13" fmla="+- f7 0 f5"/>
              <a:gd name="f14" fmla="+- f6 0 f5"/>
              <a:gd name="f15" fmla="*/ f10 f0 1"/>
              <a:gd name="f16" fmla="*/ f14 1 1958686"/>
              <a:gd name="f17" fmla="*/ f13 1 1828800"/>
              <a:gd name="f18" fmla="*/ 0 f14 1"/>
              <a:gd name="f19" fmla="*/ 0 f13 1"/>
              <a:gd name="f20" fmla="*/ 1958686 f14 1"/>
              <a:gd name="f21" fmla="*/ 1828800 f13 1"/>
              <a:gd name="f22" fmla="*/ 1558637 f14 1"/>
              <a:gd name="f23" fmla="*/ 1815837 f13 1"/>
              <a:gd name="f24" fmla="*/ f15 1 f2"/>
              <a:gd name="f25" fmla="*/ f18 1 1958686"/>
              <a:gd name="f26" fmla="*/ f19 1 1828800"/>
              <a:gd name="f27" fmla="*/ f20 1 1958686"/>
              <a:gd name="f28" fmla="*/ f21 1 1828800"/>
              <a:gd name="f29" fmla="*/ f22 1 1958686"/>
              <a:gd name="f30" fmla="*/ f23 1 1828800"/>
              <a:gd name="f31" fmla="*/ f5 1 f16"/>
              <a:gd name="f32" fmla="*/ f6 1 f16"/>
              <a:gd name="f33" fmla="*/ f5 1 f17"/>
              <a:gd name="f34" fmla="*/ f7 1 f17"/>
              <a:gd name="f35" fmla="+- f24 0 f1"/>
              <a:gd name="f36" fmla="*/ f25 1 f16"/>
              <a:gd name="f37" fmla="*/ f26 1 f17"/>
              <a:gd name="f38" fmla="*/ f27 1 f16"/>
              <a:gd name="f39" fmla="*/ f29 1 f16"/>
              <a:gd name="f40" fmla="*/ f30 1 f17"/>
              <a:gd name="f41" fmla="*/ f28 1 f17"/>
              <a:gd name="f42" fmla="*/ f31 f11 1"/>
              <a:gd name="f43" fmla="*/ f32 f11 1"/>
              <a:gd name="f44" fmla="*/ f34 f12 1"/>
              <a:gd name="f45" fmla="*/ f33 f12 1"/>
              <a:gd name="f46" fmla="*/ f36 f11 1"/>
              <a:gd name="f47" fmla="*/ f37 f12 1"/>
              <a:gd name="f48" fmla="*/ f38 f11 1"/>
              <a:gd name="f49" fmla="*/ f39 f11 1"/>
              <a:gd name="f50" fmla="*/ f40 f12 1"/>
              <a:gd name="f51" fmla="*/ f41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46" y="f47"/>
              </a:cxn>
              <a:cxn ang="f35">
                <a:pos x="f48" y="f47"/>
              </a:cxn>
              <a:cxn ang="f35">
                <a:pos x="f49" y="f50"/>
              </a:cxn>
              <a:cxn ang="f35">
                <a:pos x="f46" y="f51"/>
              </a:cxn>
              <a:cxn ang="f35">
                <a:pos x="f46" y="f47"/>
              </a:cxn>
            </a:cxnLst>
            <a:rect l="f42" t="f45" r="f43" b="f44"/>
            <a:pathLst>
              <a:path w="1958686" h="182880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5" y="f7"/>
                </a:lnTo>
                <a:lnTo>
                  <a:pt x="f5" y="f5"/>
                </a:lnTo>
                <a:close/>
              </a:path>
            </a:pathLst>
          </a:custGeom>
          <a:solidFill>
            <a:srgbClr val="FF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B5F67E0-1E63-DF21-3848-A40D7D1281CE}"/>
              </a:ext>
            </a:extLst>
          </p:cNvPr>
          <p:cNvSpPr/>
          <p:nvPr/>
        </p:nvSpPr>
        <p:spPr>
          <a:xfrm>
            <a:off x="-17860" y="609"/>
            <a:ext cx="1958690" cy="184698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58686"/>
              <a:gd name="f7" fmla="val 1828800"/>
              <a:gd name="f8" fmla="val 1558637"/>
              <a:gd name="f9" fmla="val 1815837"/>
              <a:gd name="f10" fmla="+- 0 0 -90"/>
              <a:gd name="f11" fmla="*/ f3 1 1958686"/>
              <a:gd name="f12" fmla="*/ f4 1 1828800"/>
              <a:gd name="f13" fmla="+- f7 0 f5"/>
              <a:gd name="f14" fmla="+- f6 0 f5"/>
              <a:gd name="f15" fmla="*/ f10 f0 1"/>
              <a:gd name="f16" fmla="*/ f14 1 1958686"/>
              <a:gd name="f17" fmla="*/ f13 1 1828800"/>
              <a:gd name="f18" fmla="*/ 0 f14 1"/>
              <a:gd name="f19" fmla="*/ 0 f13 1"/>
              <a:gd name="f20" fmla="*/ 1958686 f14 1"/>
              <a:gd name="f21" fmla="*/ 1828800 f13 1"/>
              <a:gd name="f22" fmla="*/ 1558637 f14 1"/>
              <a:gd name="f23" fmla="*/ 1815837 f13 1"/>
              <a:gd name="f24" fmla="*/ f15 1 f2"/>
              <a:gd name="f25" fmla="*/ f18 1 1958686"/>
              <a:gd name="f26" fmla="*/ f19 1 1828800"/>
              <a:gd name="f27" fmla="*/ f20 1 1958686"/>
              <a:gd name="f28" fmla="*/ f21 1 1828800"/>
              <a:gd name="f29" fmla="*/ f22 1 1958686"/>
              <a:gd name="f30" fmla="*/ f23 1 1828800"/>
              <a:gd name="f31" fmla="*/ f5 1 f16"/>
              <a:gd name="f32" fmla="*/ f6 1 f16"/>
              <a:gd name="f33" fmla="*/ f5 1 f17"/>
              <a:gd name="f34" fmla="*/ f7 1 f17"/>
              <a:gd name="f35" fmla="+- f24 0 f1"/>
              <a:gd name="f36" fmla="*/ f25 1 f16"/>
              <a:gd name="f37" fmla="*/ f26 1 f17"/>
              <a:gd name="f38" fmla="*/ f27 1 f16"/>
              <a:gd name="f39" fmla="*/ f29 1 f16"/>
              <a:gd name="f40" fmla="*/ f30 1 f17"/>
              <a:gd name="f41" fmla="*/ f28 1 f17"/>
              <a:gd name="f42" fmla="*/ f31 f11 1"/>
              <a:gd name="f43" fmla="*/ f32 f11 1"/>
              <a:gd name="f44" fmla="*/ f34 f12 1"/>
              <a:gd name="f45" fmla="*/ f33 f12 1"/>
              <a:gd name="f46" fmla="*/ f36 f11 1"/>
              <a:gd name="f47" fmla="*/ f37 f12 1"/>
              <a:gd name="f48" fmla="*/ f38 f11 1"/>
              <a:gd name="f49" fmla="*/ f39 f11 1"/>
              <a:gd name="f50" fmla="*/ f40 f12 1"/>
              <a:gd name="f51" fmla="*/ f41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46" y="f47"/>
              </a:cxn>
              <a:cxn ang="f35">
                <a:pos x="f48" y="f47"/>
              </a:cxn>
              <a:cxn ang="f35">
                <a:pos x="f49" y="f50"/>
              </a:cxn>
              <a:cxn ang="f35">
                <a:pos x="f46" y="f51"/>
              </a:cxn>
              <a:cxn ang="f35">
                <a:pos x="f46" y="f47"/>
              </a:cxn>
            </a:cxnLst>
            <a:rect l="f42" t="f45" r="f43" b="f44"/>
            <a:pathLst>
              <a:path w="1958686" h="182880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5" y="f7"/>
                </a:lnTo>
                <a:lnTo>
                  <a:pt x="f5" y="f5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2322060-2075-6A9C-E832-890CD65FCE1B}"/>
              </a:ext>
            </a:extLst>
          </p:cNvPr>
          <p:cNvSpPr/>
          <p:nvPr/>
        </p:nvSpPr>
        <p:spPr>
          <a:xfrm>
            <a:off x="364515" y="1187625"/>
            <a:ext cx="1125628" cy="20005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700" b="0" i="0" u="none" strike="noStrike" kern="1200" cap="none" spc="0" baseline="0" dirty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Sr. Mohammad A Islam</a:t>
            </a: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BBA30581-371A-9B4F-91AB-BF16BAFD9070}"/>
              </a:ext>
            </a:extLst>
          </p:cNvPr>
          <p:cNvSpPr/>
          <p:nvPr/>
        </p:nvSpPr>
        <p:spPr>
          <a:xfrm>
            <a:off x="364515" y="1324899"/>
            <a:ext cx="962268" cy="18466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600" b="0" i="0" u="none" strike="noStrike" kern="1200" cap="none" spc="0" baseline="0" dirty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Director del hotel</a:t>
            </a: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DCF99A6C-7EB1-ED8F-F2AE-A258996FDCDE}"/>
              </a:ext>
            </a:extLst>
          </p:cNvPr>
          <p:cNvCxnSpPr>
            <a:cxnSpLocks/>
          </p:cNvCxnSpPr>
          <p:nvPr/>
        </p:nvCxnSpPr>
        <p:spPr>
          <a:xfrm flipH="1">
            <a:off x="116571" y="1417232"/>
            <a:ext cx="378920" cy="0"/>
          </a:xfrm>
          <a:prstGeom prst="straightConnector1">
            <a:avLst/>
          </a:prstGeom>
          <a:noFill/>
          <a:ln w="12701" cap="flat">
            <a:solidFill>
              <a:srgbClr val="ED7D31"/>
            </a:solidFill>
            <a:prstDash val="solid"/>
            <a:miter/>
          </a:ln>
        </p:spPr>
      </p:cxn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EB2EC0A3-5F86-F398-5821-028686FDB412}"/>
              </a:ext>
            </a:extLst>
          </p:cNvPr>
          <p:cNvCxnSpPr>
            <a:cxnSpLocks/>
          </p:cNvCxnSpPr>
          <p:nvPr/>
        </p:nvCxnSpPr>
        <p:spPr>
          <a:xfrm flipH="1">
            <a:off x="1202400" y="1417232"/>
            <a:ext cx="357600" cy="0"/>
          </a:xfrm>
          <a:prstGeom prst="straightConnector1">
            <a:avLst/>
          </a:prstGeom>
          <a:noFill/>
          <a:ln w="12701" cap="flat">
            <a:solidFill>
              <a:srgbClr val="ED7D31"/>
            </a:solidFill>
            <a:prstDash val="solid"/>
            <a:miter/>
          </a:ln>
        </p:spPr>
      </p:cxnSp>
      <p:sp>
        <p:nvSpPr>
          <p:cNvPr id="8" name="Hexagon 13">
            <a:extLst>
              <a:ext uri="{FF2B5EF4-FFF2-40B4-BE49-F238E27FC236}">
                <a16:creationId xmlns:a16="http://schemas.microsoft.com/office/drawing/2014/main" id="{B834C919-EB1B-2914-C229-6B867D491D73}"/>
              </a:ext>
            </a:extLst>
          </p:cNvPr>
          <p:cNvSpPr/>
          <p:nvPr/>
        </p:nvSpPr>
        <p:spPr>
          <a:xfrm>
            <a:off x="131339" y="1238415"/>
            <a:ext cx="144663" cy="7928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4007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FF0000"/>
          </a:solidFill>
          <a:ln w="12701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Hexagon 14">
            <a:extLst>
              <a:ext uri="{FF2B5EF4-FFF2-40B4-BE49-F238E27FC236}">
                <a16:creationId xmlns:a16="http://schemas.microsoft.com/office/drawing/2014/main" id="{2DFF43BD-B929-41DA-3DEF-920795233DF8}"/>
              </a:ext>
            </a:extLst>
          </p:cNvPr>
          <p:cNvSpPr/>
          <p:nvPr/>
        </p:nvSpPr>
        <p:spPr>
          <a:xfrm>
            <a:off x="101285" y="1190087"/>
            <a:ext cx="88307" cy="1797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4007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noFill/>
          <a:ln w="12701" cap="flat">
            <a:solidFill>
              <a:srgbClr val="FF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10" name="Picture 10" descr="Text&#10;&#10;Description automatically generated">
            <a:extLst>
              <a:ext uri="{FF2B5EF4-FFF2-40B4-BE49-F238E27FC236}">
                <a16:creationId xmlns:a16="http://schemas.microsoft.com/office/drawing/2014/main" id="{B575CA51-541C-12D9-1AA0-3DE6A2229E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8690" y="5751"/>
            <a:ext cx="1227197" cy="29250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4" descr="Icon&#10;&#10;Description automatically generated">
            <a:extLst>
              <a:ext uri="{FF2B5EF4-FFF2-40B4-BE49-F238E27FC236}">
                <a16:creationId xmlns:a16="http://schemas.microsoft.com/office/drawing/2014/main" id="{9828AA13-7238-2D03-49B5-8C02EA1F03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974055" y="1222030"/>
            <a:ext cx="77531" cy="775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18" descr="Icon&#10;&#10;Description automatically generated">
            <a:extLst>
              <a:ext uri="{FF2B5EF4-FFF2-40B4-BE49-F238E27FC236}">
                <a16:creationId xmlns:a16="http://schemas.microsoft.com/office/drawing/2014/main" id="{FC6AAE5A-5D35-BBEC-C8CC-E19D5CEE55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799991" flipH="1">
            <a:off x="1974469" y="1337230"/>
            <a:ext cx="76562" cy="775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29" descr="Icon&#10;&#10;Description automatically generated">
            <a:extLst>
              <a:ext uri="{FF2B5EF4-FFF2-40B4-BE49-F238E27FC236}">
                <a16:creationId xmlns:a16="http://schemas.microsoft.com/office/drawing/2014/main" id="{F33C77FA-7C68-0651-813B-0B0E5C6AD5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79541" y="1457370"/>
            <a:ext cx="82478" cy="824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Graphic 32">
            <a:extLst>
              <a:ext uri="{FF2B5EF4-FFF2-40B4-BE49-F238E27FC236}">
                <a16:creationId xmlns:a16="http://schemas.microsoft.com/office/drawing/2014/main" id="{69F4A0F8-A08E-D671-2F52-9CD58AB51D4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78441" y="1577619"/>
            <a:ext cx="79196" cy="791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6" name="Rectangle 5">
            <a:extLst>
              <a:ext uri="{FF2B5EF4-FFF2-40B4-BE49-F238E27FC236}">
                <a16:creationId xmlns:a16="http://schemas.microsoft.com/office/drawing/2014/main" id="{B02D9DDE-1ECC-6CDF-BBF6-A4C60688AB60}"/>
              </a:ext>
            </a:extLst>
          </p:cNvPr>
          <p:cNvSpPr/>
          <p:nvPr/>
        </p:nvSpPr>
        <p:spPr>
          <a:xfrm>
            <a:off x="1933974" y="1185674"/>
            <a:ext cx="1335618" cy="16927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" b="0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C. </a:t>
            </a:r>
            <a:r>
              <a:rPr lang="en-US" sz="400" b="0" i="0" u="none" strike="noStrike" kern="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Baus`a Islam </a:t>
            </a:r>
            <a:r>
              <a:rPr lang="en-US" sz="400" kern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5</a:t>
            </a:r>
            <a:r>
              <a:rPr lang="en-US" sz="400" b="0" i="0" u="none" strike="noStrike" kern="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7, 28033 Madrid, </a:t>
            </a:r>
            <a:r>
              <a:rPr lang="en-GB" sz="400" b="0" i="0" u="none" strike="noStrike" kern="0" cap="none" spc="0" baseline="0" err="1">
                <a:solidFill>
                  <a:srgbClr val="000000"/>
                </a:solidFill>
                <a:uFillTx/>
                <a:latin typeface="Arial Black" pitchFamily="34"/>
                <a:ea typeface="Calibri" pitchFamily="34"/>
                <a:cs typeface="Arial" pitchFamily="34"/>
              </a:rPr>
              <a:t>España</a:t>
            </a:r>
            <a:endParaRPr lang="en-GB" sz="400" b="0" i="0" u="none" strike="noStrike" kern="0" cap="none" spc="0" baseline="0">
              <a:solidFill>
                <a:srgbClr val="000000"/>
              </a:solidFill>
              <a:uFillTx/>
              <a:latin typeface="Arial Black" pitchFamily="34"/>
              <a:ea typeface="Calibri" pitchFamily="34"/>
              <a:cs typeface="Arial" pitchFamily="34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" b="0" i="0" u="none" strike="noStrike" kern="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, </a:t>
            </a:r>
            <a:endParaRPr lang="en-US" sz="1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17" name="Rectangle 5">
            <a:extLst>
              <a:ext uri="{FF2B5EF4-FFF2-40B4-BE49-F238E27FC236}">
                <a16:creationId xmlns:a16="http://schemas.microsoft.com/office/drawing/2014/main" id="{D993783F-0794-84ED-97EB-74A4C1A2BCBC}"/>
              </a:ext>
            </a:extLst>
          </p:cNvPr>
          <p:cNvSpPr/>
          <p:nvPr/>
        </p:nvSpPr>
        <p:spPr>
          <a:xfrm>
            <a:off x="1691297" y="1293828"/>
            <a:ext cx="1222689" cy="16927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00" b="0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+</a:t>
            </a:r>
            <a:r>
              <a:rPr lang="en-US" sz="400" b="0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34 91 298 26 00</a:t>
            </a:r>
          </a:p>
        </p:txBody>
      </p:sp>
      <p:sp>
        <p:nvSpPr>
          <p:cNvPr id="18" name="Rectangle 5">
            <a:extLst>
              <a:ext uri="{FF2B5EF4-FFF2-40B4-BE49-F238E27FC236}">
                <a16:creationId xmlns:a16="http://schemas.microsoft.com/office/drawing/2014/main" id="{D5C13ECD-EB83-20A7-427C-DBD6B5810935}"/>
              </a:ext>
            </a:extLst>
          </p:cNvPr>
          <p:cNvSpPr/>
          <p:nvPr/>
        </p:nvSpPr>
        <p:spPr>
          <a:xfrm>
            <a:off x="1875980" y="1419599"/>
            <a:ext cx="1222689" cy="15388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" b="0" i="0" u="none" strike="noStrike" kern="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infoislam@hotelnuevomadrid.com</a:t>
            </a:r>
            <a:endParaRPr lang="en-US" sz="4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19" name="Rectangle 5">
            <a:extLst>
              <a:ext uri="{FF2B5EF4-FFF2-40B4-BE49-F238E27FC236}">
                <a16:creationId xmlns:a16="http://schemas.microsoft.com/office/drawing/2014/main" id="{D5118BF5-2C4D-F597-B122-485F13F83C64}"/>
              </a:ext>
            </a:extLst>
          </p:cNvPr>
          <p:cNvSpPr/>
          <p:nvPr/>
        </p:nvSpPr>
        <p:spPr>
          <a:xfrm>
            <a:off x="1809530" y="1522911"/>
            <a:ext cx="1222689" cy="15388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" b="0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www.hotelnuevomadrid.com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1</TotalTime>
  <Words>90</Words>
  <Application>Microsoft Office PowerPoint</Application>
  <PresentationFormat>Custom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Foreign Languages &amp; Cultural Awareness  Spanish – Español  BMIH5003  Rodrigo Aguilera  International Hotel Management  Rodrigo.faguilera@uwtsd.ac.uk   Name: Mohammad Ashraful Islam   Email: 2013089@student.uwtsd.ac.uk   Student Number: 2013089 </dc:title>
  <dc:creator>Mohammad Islam</dc:creator>
  <cp:lastModifiedBy>Mohammad Islam</cp:lastModifiedBy>
  <cp:revision>1</cp:revision>
  <dcterms:created xsi:type="dcterms:W3CDTF">2022-10-20T11:21:24Z</dcterms:created>
  <dcterms:modified xsi:type="dcterms:W3CDTF">2022-11-02T04:25:42Z</dcterms:modified>
</cp:coreProperties>
</file>