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74" r:id="rId5"/>
    <p:sldId id="260" r:id="rId6"/>
    <p:sldId id="264" r:id="rId7"/>
    <p:sldId id="265" r:id="rId8"/>
    <p:sldId id="266" r:id="rId9"/>
    <p:sldId id="268" r:id="rId10"/>
    <p:sldId id="269" r:id="rId11"/>
    <p:sldId id="270" r:id="rId12"/>
    <p:sldId id="275" r:id="rId13"/>
    <p:sldId id="261" r:id="rId14"/>
    <p:sldId id="272" r:id="rId15"/>
    <p:sldId id="273" r:id="rId16"/>
    <p:sldId id="262" r:id="rId17"/>
    <p:sldId id="263" r:id="rId18"/>
    <p:sldId id="279" r:id="rId19"/>
    <p:sldId id="280" r:id="rId20"/>
    <p:sldId id="276" r:id="rId21"/>
    <p:sldId id="281" r:id="rId22"/>
    <p:sldId id="277"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sy Frampton (2327857)" userId="49167548-7f68-40ca-b262-c8e42445e689" providerId="ADAL" clId="{BF8410DA-8021-7D4D-AD66-C6B476089017}"/>
    <pc:docChg chg="undo custSel addSld delSld modSld sldOrd">
      <pc:chgData name="Lissy Frampton (2327857)" userId="49167548-7f68-40ca-b262-c8e42445e689" providerId="ADAL" clId="{BF8410DA-8021-7D4D-AD66-C6B476089017}" dt="2025-04-15T09:48:51.315" v="8808" actId="1076"/>
      <pc:docMkLst>
        <pc:docMk/>
      </pc:docMkLst>
      <pc:sldChg chg="modSp">
        <pc:chgData name="Lissy Frampton (2327857)" userId="49167548-7f68-40ca-b262-c8e42445e689" providerId="ADAL" clId="{BF8410DA-8021-7D4D-AD66-C6B476089017}" dt="2025-04-15T09:02:27.568" v="8486" actId="1076"/>
        <pc:sldMkLst>
          <pc:docMk/>
          <pc:sldMk cId="266781901" sldId="256"/>
        </pc:sldMkLst>
        <pc:picChg chg="mod">
          <ac:chgData name="Lissy Frampton (2327857)" userId="49167548-7f68-40ca-b262-c8e42445e689" providerId="ADAL" clId="{BF8410DA-8021-7D4D-AD66-C6B476089017}" dt="2025-04-15T09:02:27.568" v="8486" actId="1076"/>
          <ac:picMkLst>
            <pc:docMk/>
            <pc:sldMk cId="266781901" sldId="256"/>
            <ac:picMk id="5" creationId="{F624C1E4-67B8-B484-7CBF-DD9FA276E843}"/>
          </ac:picMkLst>
        </pc:picChg>
      </pc:sldChg>
      <pc:sldChg chg="modSp">
        <pc:chgData name="Lissy Frampton (2327857)" userId="49167548-7f68-40ca-b262-c8e42445e689" providerId="ADAL" clId="{BF8410DA-8021-7D4D-AD66-C6B476089017}" dt="2025-04-14T12:04:09.958" v="5195" actId="22"/>
        <pc:sldMkLst>
          <pc:docMk/>
          <pc:sldMk cId="3451223170" sldId="256"/>
        </pc:sldMkLst>
        <pc:cxnChg chg="mod">
          <ac:chgData name="Lissy Frampton (2327857)" userId="49167548-7f68-40ca-b262-c8e42445e689" providerId="ADAL" clId="{BF8410DA-8021-7D4D-AD66-C6B476089017}" dt="2025-04-14T12:04:09.958" v="5195" actId="22"/>
          <ac:cxnSpMkLst>
            <pc:docMk/>
            <pc:sldMk cId="3451223170" sldId="256"/>
            <ac:cxnSpMk id="2" creationId="{D0ABF9C2-1FAC-6E96-7690-3C921AD61FDD}"/>
          </ac:cxnSpMkLst>
        </pc:cxnChg>
      </pc:sldChg>
      <pc:sldChg chg="del">
        <pc:chgData name="Lissy Frampton (2327857)" userId="49167548-7f68-40ca-b262-c8e42445e689" providerId="ADAL" clId="{BF8410DA-8021-7D4D-AD66-C6B476089017}" dt="2025-04-13T08:02:52.758" v="0" actId="2696"/>
        <pc:sldMkLst>
          <pc:docMk/>
          <pc:sldMk cId="315416544" sldId="257"/>
        </pc:sldMkLst>
      </pc:sldChg>
      <pc:sldChg chg="addSp modSp modTransition addAnim">
        <pc:chgData name="Lissy Frampton (2327857)" userId="49167548-7f68-40ca-b262-c8e42445e689" providerId="ADAL" clId="{BF8410DA-8021-7D4D-AD66-C6B476089017}" dt="2025-04-14T13:33:37.205" v="7401" actId="27696"/>
        <pc:sldMkLst>
          <pc:docMk/>
          <pc:sldMk cId="512436197" sldId="258"/>
        </pc:sldMkLst>
        <pc:spChg chg="mod">
          <ac:chgData name="Lissy Frampton (2327857)" userId="49167548-7f68-40ca-b262-c8e42445e689" providerId="ADAL" clId="{BF8410DA-8021-7D4D-AD66-C6B476089017}" dt="2025-04-14T10:05:57.953" v="944" actId="20577"/>
          <ac:spMkLst>
            <pc:docMk/>
            <pc:sldMk cId="512436197" sldId="258"/>
            <ac:spMk id="3" creationId="{D867578E-FF4D-84BF-E419-92DB832CA5CB}"/>
          </ac:spMkLst>
        </pc:spChg>
        <pc:spChg chg="add mod">
          <ac:chgData name="Lissy Frampton (2327857)" userId="49167548-7f68-40ca-b262-c8e42445e689" providerId="ADAL" clId="{BF8410DA-8021-7D4D-AD66-C6B476089017}" dt="2025-04-14T10:06:54.008" v="948" actId="1076"/>
          <ac:spMkLst>
            <pc:docMk/>
            <pc:sldMk cId="512436197" sldId="258"/>
            <ac:spMk id="10" creationId="{E230DD52-3DFA-AD54-335C-9D920B1D10A4}"/>
          </ac:spMkLst>
        </pc:spChg>
      </pc:sldChg>
      <pc:sldChg chg="addSp delSp modSp ord modTransition addAnim">
        <pc:chgData name="Lissy Frampton (2327857)" userId="49167548-7f68-40ca-b262-c8e42445e689" providerId="ADAL" clId="{BF8410DA-8021-7D4D-AD66-C6B476089017}" dt="2025-04-15T09:46:45.347" v="8796" actId="20577"/>
        <pc:sldMkLst>
          <pc:docMk/>
          <pc:sldMk cId="52818442" sldId="259"/>
        </pc:sldMkLst>
        <pc:spChg chg="mod">
          <ac:chgData name="Lissy Frampton (2327857)" userId="49167548-7f68-40ca-b262-c8e42445e689" providerId="ADAL" clId="{BF8410DA-8021-7D4D-AD66-C6B476089017}" dt="2025-04-15T09:46:45.347" v="8796" actId="20577"/>
          <ac:spMkLst>
            <pc:docMk/>
            <pc:sldMk cId="52818442" sldId="259"/>
            <ac:spMk id="3" creationId="{BEF3FAD4-75D0-B038-A555-B0CABB24D5C7}"/>
          </ac:spMkLst>
        </pc:spChg>
        <pc:spChg chg="add mod">
          <ac:chgData name="Lissy Frampton (2327857)" userId="49167548-7f68-40ca-b262-c8e42445e689" providerId="ADAL" clId="{BF8410DA-8021-7D4D-AD66-C6B476089017}" dt="2025-04-14T10:16:37.581" v="1217" actId="1076"/>
          <ac:spMkLst>
            <pc:docMk/>
            <pc:sldMk cId="52818442" sldId="259"/>
            <ac:spMk id="7" creationId="{69419E71-98C2-E3AC-7860-64B2A6159B69}"/>
          </ac:spMkLst>
        </pc:spChg>
        <pc:picChg chg="del mod">
          <ac:chgData name="Lissy Frampton (2327857)" userId="49167548-7f68-40ca-b262-c8e42445e689" providerId="ADAL" clId="{BF8410DA-8021-7D4D-AD66-C6B476089017}" dt="2025-04-14T10:16:58.401" v="1223" actId="478"/>
          <ac:picMkLst>
            <pc:docMk/>
            <pc:sldMk cId="52818442" sldId="259"/>
            <ac:picMk id="5" creationId="{B88B0C68-4686-FD3B-9348-EFA5E4766491}"/>
          </ac:picMkLst>
        </pc:picChg>
        <pc:picChg chg="add del mod">
          <ac:chgData name="Lissy Frampton (2327857)" userId="49167548-7f68-40ca-b262-c8e42445e689" providerId="ADAL" clId="{BF8410DA-8021-7D4D-AD66-C6B476089017}" dt="2025-04-14T10:15:44.132" v="1207" actId="478"/>
          <ac:picMkLst>
            <pc:docMk/>
            <pc:sldMk cId="52818442" sldId="259"/>
            <ac:picMk id="9" creationId="{DA7065DD-D61B-6387-DD5D-C409AE6600CB}"/>
          </ac:picMkLst>
        </pc:picChg>
        <pc:picChg chg="add mod modCrop">
          <ac:chgData name="Lissy Frampton (2327857)" userId="49167548-7f68-40ca-b262-c8e42445e689" providerId="ADAL" clId="{BF8410DA-8021-7D4D-AD66-C6B476089017}" dt="2025-04-14T10:16:35.430" v="1216" actId="1076"/>
          <ac:picMkLst>
            <pc:docMk/>
            <pc:sldMk cId="52818442" sldId="259"/>
            <ac:picMk id="10" creationId="{0357738B-35BC-7238-2E71-E91FD5BC9ECF}"/>
          </ac:picMkLst>
        </pc:picChg>
        <pc:picChg chg="add mod">
          <ac:chgData name="Lissy Frampton (2327857)" userId="49167548-7f68-40ca-b262-c8e42445e689" providerId="ADAL" clId="{BF8410DA-8021-7D4D-AD66-C6B476089017}" dt="2025-04-14T10:17:11.950" v="1227" actId="1076"/>
          <ac:picMkLst>
            <pc:docMk/>
            <pc:sldMk cId="52818442" sldId="259"/>
            <ac:picMk id="12" creationId="{FD7A8755-295E-3FB3-1A7C-D808DA0284C8}"/>
          </ac:picMkLst>
        </pc:picChg>
      </pc:sldChg>
      <pc:sldChg chg="addSp delSp modSp modTransition addAnim">
        <pc:chgData name="Lissy Frampton (2327857)" userId="49167548-7f68-40ca-b262-c8e42445e689" providerId="ADAL" clId="{BF8410DA-8021-7D4D-AD66-C6B476089017}" dt="2025-04-15T07:36:36.522" v="8483" actId="27696"/>
        <pc:sldMkLst>
          <pc:docMk/>
          <pc:sldMk cId="534099238" sldId="260"/>
        </pc:sldMkLst>
        <pc:spChg chg="del">
          <ac:chgData name="Lissy Frampton (2327857)" userId="49167548-7f68-40ca-b262-c8e42445e689" providerId="ADAL" clId="{BF8410DA-8021-7D4D-AD66-C6B476089017}" dt="2025-04-14T10:23:16.291" v="1228" actId="478"/>
          <ac:spMkLst>
            <pc:docMk/>
            <pc:sldMk cId="534099238" sldId="260"/>
            <ac:spMk id="3" creationId="{AE56FAF8-411B-3CF4-BFCC-2D94B998BD8B}"/>
          </ac:spMkLst>
        </pc:spChg>
        <pc:spChg chg="add mod">
          <ac:chgData name="Lissy Frampton (2327857)" userId="49167548-7f68-40ca-b262-c8e42445e689" providerId="ADAL" clId="{BF8410DA-8021-7D4D-AD66-C6B476089017}" dt="2025-04-15T07:26:56.677" v="8268" actId="1076"/>
          <ac:spMkLst>
            <pc:docMk/>
            <pc:sldMk cId="534099238" sldId="260"/>
            <ac:spMk id="9" creationId="{F82D006E-B686-F4DE-4D1E-10BD4B7571E6}"/>
          </ac:spMkLst>
        </pc:spChg>
        <pc:spChg chg="add mod">
          <ac:chgData name="Lissy Frampton (2327857)" userId="49167548-7f68-40ca-b262-c8e42445e689" providerId="ADAL" clId="{BF8410DA-8021-7D4D-AD66-C6B476089017}" dt="2025-04-15T07:28:07.647" v="8333" actId="1076"/>
          <ac:spMkLst>
            <pc:docMk/>
            <pc:sldMk cId="534099238" sldId="260"/>
            <ac:spMk id="10" creationId="{EA3E04FC-04EE-3EDC-FC61-48F19F71479E}"/>
          </ac:spMkLst>
        </pc:spChg>
        <pc:spChg chg="add mod">
          <ac:chgData name="Lissy Frampton (2327857)" userId="49167548-7f68-40ca-b262-c8e42445e689" providerId="ADAL" clId="{BF8410DA-8021-7D4D-AD66-C6B476089017}" dt="2025-04-15T07:32:54.924" v="8465" actId="113"/>
          <ac:spMkLst>
            <pc:docMk/>
            <pc:sldMk cId="534099238" sldId="260"/>
            <ac:spMk id="24" creationId="{EAA871BD-F7A4-DAC5-156B-90F57C256FCF}"/>
          </ac:spMkLst>
        </pc:spChg>
        <pc:spChg chg="add mod">
          <ac:chgData name="Lissy Frampton (2327857)" userId="49167548-7f68-40ca-b262-c8e42445e689" providerId="ADAL" clId="{BF8410DA-8021-7D4D-AD66-C6B476089017}" dt="2025-04-15T07:33:05.640" v="8467" actId="113"/>
          <ac:spMkLst>
            <pc:docMk/>
            <pc:sldMk cId="534099238" sldId="260"/>
            <ac:spMk id="27" creationId="{97DC8D31-5481-EE8C-24BB-07A6C1FC7E8A}"/>
          </ac:spMkLst>
        </pc:spChg>
        <pc:spChg chg="add mod">
          <ac:chgData name="Lissy Frampton (2327857)" userId="49167548-7f68-40ca-b262-c8e42445e689" providerId="ADAL" clId="{BF8410DA-8021-7D4D-AD66-C6B476089017}" dt="2025-04-15T07:33:30.413" v="8470" actId="207"/>
          <ac:spMkLst>
            <pc:docMk/>
            <pc:sldMk cId="534099238" sldId="260"/>
            <ac:spMk id="28" creationId="{CBFA9B4D-678B-107D-4C6D-EB25DC04573D}"/>
          </ac:spMkLst>
        </pc:spChg>
        <pc:spChg chg="add mod">
          <ac:chgData name="Lissy Frampton (2327857)" userId="49167548-7f68-40ca-b262-c8e42445e689" providerId="ADAL" clId="{BF8410DA-8021-7D4D-AD66-C6B476089017}" dt="2025-04-15T07:34:03.386" v="8474" actId="113"/>
          <ac:spMkLst>
            <pc:docMk/>
            <pc:sldMk cId="534099238" sldId="260"/>
            <ac:spMk id="30" creationId="{6DA86385-0B29-A926-2147-FCD39BE92B83}"/>
          </ac:spMkLst>
        </pc:spChg>
        <pc:picChg chg="mod">
          <ac:chgData name="Lissy Frampton (2327857)" userId="49167548-7f68-40ca-b262-c8e42445e689" providerId="ADAL" clId="{BF8410DA-8021-7D4D-AD66-C6B476089017}" dt="2025-04-14T13:30:26.232" v="7399" actId="1076"/>
          <ac:picMkLst>
            <pc:docMk/>
            <pc:sldMk cId="534099238" sldId="260"/>
            <ac:picMk id="5" creationId="{BB0AF3C0-B1B7-C9E4-FD7B-57B03F2CD2AF}"/>
          </ac:picMkLst>
        </pc:picChg>
        <pc:cxnChg chg="add mod">
          <ac:chgData name="Lissy Frampton (2327857)" userId="49167548-7f68-40ca-b262-c8e42445e689" providerId="ADAL" clId="{BF8410DA-8021-7D4D-AD66-C6B476089017}" dt="2025-04-15T07:28:31.745" v="8337" actId="14100"/>
          <ac:cxnSpMkLst>
            <pc:docMk/>
            <pc:sldMk cId="534099238" sldId="260"/>
            <ac:cxnSpMk id="11" creationId="{9E58BFD6-4526-5E76-AC10-21E76E9807C9}"/>
          </ac:cxnSpMkLst>
        </pc:cxnChg>
        <pc:cxnChg chg="add mod">
          <ac:chgData name="Lissy Frampton (2327857)" userId="49167548-7f68-40ca-b262-c8e42445e689" providerId="ADAL" clId="{BF8410DA-8021-7D4D-AD66-C6B476089017}" dt="2025-04-15T07:28:55.377" v="8340" actId="14100"/>
          <ac:cxnSpMkLst>
            <pc:docMk/>
            <pc:sldMk cId="534099238" sldId="260"/>
            <ac:cxnSpMk id="15" creationId="{31F6A263-3228-ABF3-4701-606F1396EAA9}"/>
          </ac:cxnSpMkLst>
        </pc:cxnChg>
        <pc:cxnChg chg="add mod">
          <ac:chgData name="Lissy Frampton (2327857)" userId="49167548-7f68-40ca-b262-c8e42445e689" providerId="ADAL" clId="{BF8410DA-8021-7D4D-AD66-C6B476089017}" dt="2025-04-15T07:29:15.191" v="8345" actId="14100"/>
          <ac:cxnSpMkLst>
            <pc:docMk/>
            <pc:sldMk cId="534099238" sldId="260"/>
            <ac:cxnSpMk id="18" creationId="{E87D52DC-A1D8-8DEF-FD25-C3A6F8E4178F}"/>
          </ac:cxnSpMkLst>
        </pc:cxnChg>
        <pc:cxnChg chg="add mod">
          <ac:chgData name="Lissy Frampton (2327857)" userId="49167548-7f68-40ca-b262-c8e42445e689" providerId="ADAL" clId="{BF8410DA-8021-7D4D-AD66-C6B476089017}" dt="2025-04-15T07:29:23.407" v="8348" actId="14100"/>
          <ac:cxnSpMkLst>
            <pc:docMk/>
            <pc:sldMk cId="534099238" sldId="260"/>
            <ac:cxnSpMk id="22" creationId="{28809649-EF1C-9C96-C9A8-2B61183FF1EB}"/>
          </ac:cxnSpMkLst>
        </pc:cxnChg>
        <pc:cxnChg chg="add del">
          <ac:chgData name="Lissy Frampton (2327857)" userId="49167548-7f68-40ca-b262-c8e42445e689" providerId="ADAL" clId="{BF8410DA-8021-7D4D-AD66-C6B476089017}" dt="2025-04-15T07:29:43.508" v="8360" actId="478"/>
          <ac:cxnSpMkLst>
            <pc:docMk/>
            <pc:sldMk cId="534099238" sldId="260"/>
            <ac:cxnSpMk id="26" creationId="{696C9961-B3C2-8243-CA0E-2BEE83ED0A02}"/>
          </ac:cxnSpMkLst>
        </pc:cxnChg>
      </pc:sldChg>
      <pc:sldChg chg="addSp delSp modSp modTransition">
        <pc:chgData name="Lissy Frampton (2327857)" userId="49167548-7f68-40ca-b262-c8e42445e689" providerId="ADAL" clId="{BF8410DA-8021-7D4D-AD66-C6B476089017}" dt="2025-04-14T13:36:16.100" v="7420" actId="14100"/>
        <pc:sldMkLst>
          <pc:docMk/>
          <pc:sldMk cId="2823854048" sldId="261"/>
        </pc:sldMkLst>
        <pc:spChg chg="del">
          <ac:chgData name="Lissy Frampton (2327857)" userId="49167548-7f68-40ca-b262-c8e42445e689" providerId="ADAL" clId="{BF8410DA-8021-7D4D-AD66-C6B476089017}" dt="2025-04-14T11:36:43.291" v="5178" actId="22"/>
          <ac:spMkLst>
            <pc:docMk/>
            <pc:sldMk cId="2823854048" sldId="261"/>
            <ac:spMk id="3" creationId="{202FCBBA-0A42-8C96-67F3-89DA2374E414}"/>
          </ac:spMkLst>
        </pc:spChg>
        <pc:spChg chg="add mod">
          <ac:chgData name="Lissy Frampton (2327857)" userId="49167548-7f68-40ca-b262-c8e42445e689" providerId="ADAL" clId="{BF8410DA-8021-7D4D-AD66-C6B476089017}" dt="2025-04-14T12:43:18.133" v="5461" actId="113"/>
          <ac:spMkLst>
            <pc:docMk/>
            <pc:sldMk cId="2823854048" sldId="261"/>
            <ac:spMk id="26" creationId="{6B24563C-F889-6C23-D27F-72320E72C937}"/>
          </ac:spMkLst>
        </pc:spChg>
        <pc:spChg chg="add mod">
          <ac:chgData name="Lissy Frampton (2327857)" userId="49167548-7f68-40ca-b262-c8e42445e689" providerId="ADAL" clId="{BF8410DA-8021-7D4D-AD66-C6B476089017}" dt="2025-04-14T12:46:18.561" v="5559" actId="207"/>
          <ac:spMkLst>
            <pc:docMk/>
            <pc:sldMk cId="2823854048" sldId="261"/>
            <ac:spMk id="28" creationId="{4B6FBBF3-126F-0308-8C12-9B35EC711CBB}"/>
          </ac:spMkLst>
        </pc:spChg>
        <pc:spChg chg="add mod">
          <ac:chgData name="Lissy Frampton (2327857)" userId="49167548-7f68-40ca-b262-c8e42445e689" providerId="ADAL" clId="{BF8410DA-8021-7D4D-AD66-C6B476089017}" dt="2025-04-14T13:36:16.100" v="7420" actId="14100"/>
          <ac:spMkLst>
            <pc:docMk/>
            <pc:sldMk cId="2823854048" sldId="261"/>
            <ac:spMk id="30" creationId="{8C92D4B7-8BC0-AD3E-BDA7-F21C7D9E0B26}"/>
          </ac:spMkLst>
        </pc:spChg>
        <pc:spChg chg="add mod">
          <ac:chgData name="Lissy Frampton (2327857)" userId="49167548-7f68-40ca-b262-c8e42445e689" providerId="ADAL" clId="{BF8410DA-8021-7D4D-AD66-C6B476089017}" dt="2025-04-14T12:46:31.010" v="5561" actId="20577"/>
          <ac:spMkLst>
            <pc:docMk/>
            <pc:sldMk cId="2823854048" sldId="261"/>
            <ac:spMk id="32" creationId="{7C05591A-F8BA-AB23-6502-2207F468EACB}"/>
          </ac:spMkLst>
        </pc:spChg>
        <pc:spChg chg="add mod">
          <ac:chgData name="Lissy Frampton (2327857)" userId="49167548-7f68-40ca-b262-c8e42445e689" providerId="ADAL" clId="{BF8410DA-8021-7D4D-AD66-C6B476089017}" dt="2025-04-14T12:45:58.109" v="5558" actId="20577"/>
          <ac:spMkLst>
            <pc:docMk/>
            <pc:sldMk cId="2823854048" sldId="261"/>
            <ac:spMk id="37" creationId="{9AB57F88-EA24-1A54-97B5-6C383C3F5B47}"/>
          </ac:spMkLst>
        </pc:spChg>
        <pc:picChg chg="mod">
          <ac:chgData name="Lissy Frampton (2327857)" userId="49167548-7f68-40ca-b262-c8e42445e689" providerId="ADAL" clId="{BF8410DA-8021-7D4D-AD66-C6B476089017}" dt="2025-04-14T11:37:27.702" v="5190" actId="1076"/>
          <ac:picMkLst>
            <pc:docMk/>
            <pc:sldMk cId="2823854048" sldId="261"/>
            <ac:picMk id="5" creationId="{A48267FC-B572-08F5-55EF-C03DF5A00771}"/>
          </ac:picMkLst>
        </pc:picChg>
        <pc:picChg chg="add del">
          <ac:chgData name="Lissy Frampton (2327857)" userId="49167548-7f68-40ca-b262-c8e42445e689" providerId="ADAL" clId="{BF8410DA-8021-7D4D-AD66-C6B476089017}" dt="2025-04-14T11:36:56.204" v="5184" actId="478"/>
          <ac:picMkLst>
            <pc:docMk/>
            <pc:sldMk cId="2823854048" sldId="261"/>
            <ac:picMk id="7" creationId="{9F6D9C19-7F07-2318-8521-7FEE1AB19815}"/>
          </ac:picMkLst>
        </pc:picChg>
        <pc:picChg chg="add mod">
          <ac:chgData name="Lissy Frampton (2327857)" userId="49167548-7f68-40ca-b262-c8e42445e689" providerId="ADAL" clId="{BF8410DA-8021-7D4D-AD66-C6B476089017}" dt="2025-04-14T11:37:03.932" v="5185" actId="1076"/>
          <ac:picMkLst>
            <pc:docMk/>
            <pc:sldMk cId="2823854048" sldId="261"/>
            <ac:picMk id="10" creationId="{800B02EC-6150-B6CE-3A0C-ED09F6790D0E}"/>
          </ac:picMkLst>
        </pc:picChg>
        <pc:cxnChg chg="add mod">
          <ac:chgData name="Lissy Frampton (2327857)" userId="49167548-7f68-40ca-b262-c8e42445e689" providerId="ADAL" clId="{BF8410DA-8021-7D4D-AD66-C6B476089017}" dt="2025-04-14T12:03:57.107" v="5194" actId="1582"/>
          <ac:cxnSpMkLst>
            <pc:docMk/>
            <pc:sldMk cId="2823854048" sldId="261"/>
            <ac:cxnSpMk id="11" creationId="{5B5285A1-77AF-9EA4-4D7C-9CB91418C8B3}"/>
          </ac:cxnSpMkLst>
        </pc:cxnChg>
        <pc:cxnChg chg="add mod">
          <ac:chgData name="Lissy Frampton (2327857)" userId="49167548-7f68-40ca-b262-c8e42445e689" providerId="ADAL" clId="{BF8410DA-8021-7D4D-AD66-C6B476089017}" dt="2025-04-14T12:04:22.389" v="5197" actId="14100"/>
          <ac:cxnSpMkLst>
            <pc:docMk/>
            <pc:sldMk cId="2823854048" sldId="261"/>
            <ac:cxnSpMk id="15" creationId="{E554D89B-83F8-4A39-B883-2D7E6AD083A5}"/>
          </ac:cxnSpMkLst>
        </pc:cxnChg>
        <pc:cxnChg chg="add mod">
          <ac:chgData name="Lissy Frampton (2327857)" userId="49167548-7f68-40ca-b262-c8e42445e689" providerId="ADAL" clId="{BF8410DA-8021-7D4D-AD66-C6B476089017}" dt="2025-04-14T12:04:39.991" v="5201" actId="14100"/>
          <ac:cxnSpMkLst>
            <pc:docMk/>
            <pc:sldMk cId="2823854048" sldId="261"/>
            <ac:cxnSpMk id="19" creationId="{284D3CDA-7ADE-0F5F-D76F-6BE4495600AD}"/>
          </ac:cxnSpMkLst>
        </pc:cxnChg>
        <pc:cxnChg chg="add mod">
          <ac:chgData name="Lissy Frampton (2327857)" userId="49167548-7f68-40ca-b262-c8e42445e689" providerId="ADAL" clId="{BF8410DA-8021-7D4D-AD66-C6B476089017}" dt="2025-04-14T12:40:12.299" v="5205" actId="14100"/>
          <ac:cxnSpMkLst>
            <pc:docMk/>
            <pc:sldMk cId="2823854048" sldId="261"/>
            <ac:cxnSpMk id="23" creationId="{81867014-68CC-92BE-FFD1-4EAAAF9507C0}"/>
          </ac:cxnSpMkLst>
        </pc:cxnChg>
        <pc:cxnChg chg="add mod">
          <ac:chgData name="Lissy Frampton (2327857)" userId="49167548-7f68-40ca-b262-c8e42445e689" providerId="ADAL" clId="{BF8410DA-8021-7D4D-AD66-C6B476089017}" dt="2025-04-14T12:45:10.105" v="5470" actId="14100"/>
          <ac:cxnSpMkLst>
            <pc:docMk/>
            <pc:sldMk cId="2823854048" sldId="261"/>
            <ac:cxnSpMk id="34" creationId="{C28A759C-D1F3-0A79-4D42-8D7FAE233939}"/>
          </ac:cxnSpMkLst>
        </pc:cxnChg>
      </pc:sldChg>
      <pc:sldChg chg="modTransition">
        <pc:chgData name="Lissy Frampton (2327857)" userId="49167548-7f68-40ca-b262-c8e42445e689" providerId="ADAL" clId="{BF8410DA-8021-7D4D-AD66-C6B476089017}" dt="2025-04-13T08:03:19.556" v="5" actId="12563"/>
        <pc:sldMkLst>
          <pc:docMk/>
          <pc:sldMk cId="2123435713" sldId="262"/>
        </pc:sldMkLst>
      </pc:sldChg>
      <pc:sldChg chg="modSp">
        <pc:chgData name="Lissy Frampton (2327857)" userId="49167548-7f68-40ca-b262-c8e42445e689" providerId="ADAL" clId="{BF8410DA-8021-7D4D-AD66-C6B476089017}" dt="2025-04-15T06:57:46.907" v="7540" actId="20577"/>
        <pc:sldMkLst>
          <pc:docMk/>
          <pc:sldMk cId="1687096298" sldId="263"/>
        </pc:sldMkLst>
        <pc:spChg chg="mod">
          <ac:chgData name="Lissy Frampton (2327857)" userId="49167548-7f68-40ca-b262-c8e42445e689" providerId="ADAL" clId="{BF8410DA-8021-7D4D-AD66-C6B476089017}" dt="2025-04-15T06:48:42.187" v="7440" actId="1076"/>
          <ac:spMkLst>
            <pc:docMk/>
            <pc:sldMk cId="1687096298" sldId="263"/>
            <ac:spMk id="2" creationId="{81A5E99F-1EB1-E513-05FA-3CA9B10E169C}"/>
          </ac:spMkLst>
        </pc:spChg>
        <pc:spChg chg="mod">
          <ac:chgData name="Lissy Frampton (2327857)" userId="49167548-7f68-40ca-b262-c8e42445e689" providerId="ADAL" clId="{BF8410DA-8021-7D4D-AD66-C6B476089017}" dt="2025-04-15T06:57:46.907" v="7540" actId="20577"/>
          <ac:spMkLst>
            <pc:docMk/>
            <pc:sldMk cId="1687096298" sldId="263"/>
            <ac:spMk id="3" creationId="{A896C42B-F6B5-5104-EC8F-2BFBBCFE8CF2}"/>
          </ac:spMkLst>
        </pc:spChg>
      </pc:sldChg>
      <pc:sldChg chg="addSp delSp modSp add">
        <pc:chgData name="Lissy Frampton (2327857)" userId="49167548-7f68-40ca-b262-c8e42445e689" providerId="ADAL" clId="{BF8410DA-8021-7D4D-AD66-C6B476089017}" dt="2025-04-15T09:17:11.441" v="8747" actId="20577"/>
        <pc:sldMkLst>
          <pc:docMk/>
          <pc:sldMk cId="1070045347" sldId="264"/>
        </pc:sldMkLst>
        <pc:spChg chg="add del mod">
          <ac:chgData name="Lissy Frampton (2327857)" userId="49167548-7f68-40ca-b262-c8e42445e689" providerId="ADAL" clId="{BF8410DA-8021-7D4D-AD66-C6B476089017}" dt="2025-04-14T10:24:19.107" v="1237" actId="478"/>
          <ac:spMkLst>
            <pc:docMk/>
            <pc:sldMk cId="1070045347" sldId="264"/>
            <ac:spMk id="3" creationId="{08898D5D-0216-F7C4-3057-BD8166AA1D12}"/>
          </ac:spMkLst>
        </pc:spChg>
        <pc:spChg chg="add mod">
          <ac:chgData name="Lissy Frampton (2327857)" userId="49167548-7f68-40ca-b262-c8e42445e689" providerId="ADAL" clId="{BF8410DA-8021-7D4D-AD66-C6B476089017}" dt="2025-04-15T09:17:11.441" v="8747" actId="20577"/>
          <ac:spMkLst>
            <pc:docMk/>
            <pc:sldMk cId="1070045347" sldId="264"/>
            <ac:spMk id="6" creationId="{36687F47-4F95-B24C-72CE-FA1C18ABB50A}"/>
          </ac:spMkLst>
        </pc:spChg>
        <pc:spChg chg="add mod">
          <ac:chgData name="Lissy Frampton (2327857)" userId="49167548-7f68-40ca-b262-c8e42445e689" providerId="ADAL" clId="{BF8410DA-8021-7D4D-AD66-C6B476089017}" dt="2025-04-14T10:30:17.335" v="1573" actId="208"/>
          <ac:spMkLst>
            <pc:docMk/>
            <pc:sldMk cId="1070045347" sldId="264"/>
            <ac:spMk id="7" creationId="{79DD44D3-02D2-4139-A223-70390CBCC135}"/>
          </ac:spMkLst>
        </pc:spChg>
        <pc:spChg chg="add mod">
          <ac:chgData name="Lissy Frampton (2327857)" userId="49167548-7f68-40ca-b262-c8e42445e689" providerId="ADAL" clId="{BF8410DA-8021-7D4D-AD66-C6B476089017}" dt="2025-04-14T10:46:09.932" v="2587" actId="1076"/>
          <ac:spMkLst>
            <pc:docMk/>
            <pc:sldMk cId="1070045347" sldId="264"/>
            <ac:spMk id="9" creationId="{7F6BD366-D123-C227-6D42-E8CBFD992649}"/>
          </ac:spMkLst>
        </pc:spChg>
        <pc:picChg chg="mod">
          <ac:chgData name="Lissy Frampton (2327857)" userId="49167548-7f68-40ca-b262-c8e42445e689" providerId="ADAL" clId="{BF8410DA-8021-7D4D-AD66-C6B476089017}" dt="2025-04-14T10:27:44.850" v="1561" actId="1076"/>
          <ac:picMkLst>
            <pc:docMk/>
            <pc:sldMk cId="1070045347" sldId="264"/>
            <ac:picMk id="5" creationId="{BB0AF3C0-B1B7-C9E4-FD7B-57B03F2CD2AF}"/>
          </ac:picMkLst>
        </pc:picChg>
      </pc:sldChg>
      <pc:sldChg chg="addSp modSp add">
        <pc:chgData name="Lissy Frampton (2327857)" userId="49167548-7f68-40ca-b262-c8e42445e689" providerId="ADAL" clId="{BF8410DA-8021-7D4D-AD66-C6B476089017}" dt="2025-04-15T09:17:04.045" v="8728" actId="20577"/>
        <pc:sldMkLst>
          <pc:docMk/>
          <pc:sldMk cId="4087847353" sldId="265"/>
        </pc:sldMkLst>
        <pc:spChg chg="add mod">
          <ac:chgData name="Lissy Frampton (2327857)" userId="49167548-7f68-40ca-b262-c8e42445e689" providerId="ADAL" clId="{BF8410DA-8021-7D4D-AD66-C6B476089017}" dt="2025-04-15T07:26:21.908" v="8266" actId="14100"/>
          <ac:spMkLst>
            <pc:docMk/>
            <pc:sldMk cId="4087847353" sldId="265"/>
            <ac:spMk id="4" creationId="{7B3EFA7C-D4FE-5E8B-684A-1F095D00709F}"/>
          </ac:spMkLst>
        </pc:spChg>
        <pc:spChg chg="mod">
          <ac:chgData name="Lissy Frampton (2327857)" userId="49167548-7f68-40ca-b262-c8e42445e689" providerId="ADAL" clId="{BF8410DA-8021-7D4D-AD66-C6B476089017}" dt="2025-04-15T09:17:04.045" v="8728" actId="20577"/>
          <ac:spMkLst>
            <pc:docMk/>
            <pc:sldMk cId="4087847353" sldId="265"/>
            <ac:spMk id="6" creationId="{36687F47-4F95-B24C-72CE-FA1C18ABB50A}"/>
          </ac:spMkLst>
        </pc:spChg>
        <pc:spChg chg="mod">
          <ac:chgData name="Lissy Frampton (2327857)" userId="49167548-7f68-40ca-b262-c8e42445e689" providerId="ADAL" clId="{BF8410DA-8021-7D4D-AD66-C6B476089017}" dt="2025-04-14T10:46:58.425" v="2592" actId="208"/>
          <ac:spMkLst>
            <pc:docMk/>
            <pc:sldMk cId="4087847353" sldId="265"/>
            <ac:spMk id="7" creationId="{79DD44D3-02D2-4139-A223-70390CBCC135}"/>
          </ac:spMkLst>
        </pc:spChg>
        <pc:spChg chg="mod">
          <ac:chgData name="Lissy Frampton (2327857)" userId="49167548-7f68-40ca-b262-c8e42445e689" providerId="ADAL" clId="{BF8410DA-8021-7D4D-AD66-C6B476089017}" dt="2025-04-14T10:58:55.432" v="3558" actId="14100"/>
          <ac:spMkLst>
            <pc:docMk/>
            <pc:sldMk cId="4087847353" sldId="265"/>
            <ac:spMk id="9" creationId="{7F6BD366-D123-C227-6D42-E8CBFD992649}"/>
          </ac:spMkLst>
        </pc:spChg>
        <pc:picChg chg="mod">
          <ac:chgData name="Lissy Frampton (2327857)" userId="49167548-7f68-40ca-b262-c8e42445e689" providerId="ADAL" clId="{BF8410DA-8021-7D4D-AD66-C6B476089017}" dt="2025-04-15T07:26:25.072" v="8267" actId="1076"/>
          <ac:picMkLst>
            <pc:docMk/>
            <pc:sldMk cId="4087847353" sldId="265"/>
            <ac:picMk id="5" creationId="{BB0AF3C0-B1B7-C9E4-FD7B-57B03F2CD2AF}"/>
          </ac:picMkLst>
        </pc:picChg>
      </pc:sldChg>
      <pc:sldChg chg="addSp modSp add">
        <pc:chgData name="Lissy Frampton (2327857)" userId="49167548-7f68-40ca-b262-c8e42445e689" providerId="ADAL" clId="{BF8410DA-8021-7D4D-AD66-C6B476089017}" dt="2025-04-15T09:16:57.945" v="8709" actId="20577"/>
        <pc:sldMkLst>
          <pc:docMk/>
          <pc:sldMk cId="3280053094" sldId="266"/>
        </pc:sldMkLst>
        <pc:spChg chg="add mod">
          <ac:chgData name="Lissy Frampton (2327857)" userId="49167548-7f68-40ca-b262-c8e42445e689" providerId="ADAL" clId="{BF8410DA-8021-7D4D-AD66-C6B476089017}" dt="2025-04-15T07:19:38.493" v="7987" actId="20577"/>
          <ac:spMkLst>
            <pc:docMk/>
            <pc:sldMk cId="3280053094" sldId="266"/>
            <ac:spMk id="4" creationId="{1D38C98E-1A35-92D9-5411-5F725F7B8AE5}"/>
          </ac:spMkLst>
        </pc:spChg>
        <pc:spChg chg="mod">
          <ac:chgData name="Lissy Frampton (2327857)" userId="49167548-7f68-40ca-b262-c8e42445e689" providerId="ADAL" clId="{BF8410DA-8021-7D4D-AD66-C6B476089017}" dt="2025-04-15T09:16:57.945" v="8709" actId="20577"/>
          <ac:spMkLst>
            <pc:docMk/>
            <pc:sldMk cId="3280053094" sldId="266"/>
            <ac:spMk id="6" creationId="{36687F47-4F95-B24C-72CE-FA1C18ABB50A}"/>
          </ac:spMkLst>
        </pc:spChg>
        <pc:spChg chg="mod">
          <ac:chgData name="Lissy Frampton (2327857)" userId="49167548-7f68-40ca-b262-c8e42445e689" providerId="ADAL" clId="{BF8410DA-8021-7D4D-AD66-C6B476089017}" dt="2025-04-14T10:59:50.230" v="3565" actId="208"/>
          <ac:spMkLst>
            <pc:docMk/>
            <pc:sldMk cId="3280053094" sldId="266"/>
            <ac:spMk id="7" creationId="{79DD44D3-02D2-4139-A223-70390CBCC135}"/>
          </ac:spMkLst>
        </pc:spChg>
        <pc:spChg chg="mod">
          <ac:chgData name="Lissy Frampton (2327857)" userId="49167548-7f68-40ca-b262-c8e42445e689" providerId="ADAL" clId="{BF8410DA-8021-7D4D-AD66-C6B476089017}" dt="2025-04-14T11:08:44.561" v="4292" actId="255"/>
          <ac:spMkLst>
            <pc:docMk/>
            <pc:sldMk cId="3280053094" sldId="266"/>
            <ac:spMk id="9" creationId="{7F6BD366-D123-C227-6D42-E8CBFD992649}"/>
          </ac:spMkLst>
        </pc:spChg>
      </pc:sldChg>
      <pc:sldChg chg="modSp add del">
        <pc:chgData name="Lissy Frampton (2327857)" userId="49167548-7f68-40ca-b262-c8e42445e689" providerId="ADAL" clId="{BF8410DA-8021-7D4D-AD66-C6B476089017}" dt="2025-04-15T09:15:04.621" v="8487" actId="2696"/>
        <pc:sldMkLst>
          <pc:docMk/>
          <pc:sldMk cId="2754572524" sldId="267"/>
        </pc:sldMkLst>
        <pc:spChg chg="mod">
          <ac:chgData name="Lissy Frampton (2327857)" userId="49167548-7f68-40ca-b262-c8e42445e689" providerId="ADAL" clId="{BF8410DA-8021-7D4D-AD66-C6B476089017}" dt="2025-04-14T11:09:45.655" v="4300" actId="207"/>
          <ac:spMkLst>
            <pc:docMk/>
            <pc:sldMk cId="2754572524" sldId="267"/>
            <ac:spMk id="6" creationId="{36687F47-4F95-B24C-72CE-FA1C18ABB50A}"/>
          </ac:spMkLst>
        </pc:spChg>
        <pc:spChg chg="mod">
          <ac:chgData name="Lissy Frampton (2327857)" userId="49167548-7f68-40ca-b262-c8e42445e689" providerId="ADAL" clId="{BF8410DA-8021-7D4D-AD66-C6B476089017}" dt="2025-04-14T11:20:20.818" v="4766" actId="1076"/>
          <ac:spMkLst>
            <pc:docMk/>
            <pc:sldMk cId="2754572524" sldId="267"/>
            <ac:spMk id="7" creationId="{79DD44D3-02D2-4139-A223-70390CBCC135}"/>
          </ac:spMkLst>
        </pc:spChg>
        <pc:spChg chg="mod">
          <ac:chgData name="Lissy Frampton (2327857)" userId="49167548-7f68-40ca-b262-c8e42445e689" providerId="ADAL" clId="{BF8410DA-8021-7D4D-AD66-C6B476089017}" dt="2025-04-14T11:20:50.370" v="4772" actId="255"/>
          <ac:spMkLst>
            <pc:docMk/>
            <pc:sldMk cId="2754572524" sldId="267"/>
            <ac:spMk id="9" creationId="{7F6BD366-D123-C227-6D42-E8CBFD992649}"/>
          </ac:spMkLst>
        </pc:spChg>
      </pc:sldChg>
      <pc:sldChg chg="addSp modSp add">
        <pc:chgData name="Lissy Frampton (2327857)" userId="49167548-7f68-40ca-b262-c8e42445e689" providerId="ADAL" clId="{BF8410DA-8021-7D4D-AD66-C6B476089017}" dt="2025-04-15T09:16:51.213" v="8690" actId="20577"/>
        <pc:sldMkLst>
          <pc:docMk/>
          <pc:sldMk cId="2228862234" sldId="268"/>
        </pc:sldMkLst>
        <pc:spChg chg="add mod">
          <ac:chgData name="Lissy Frampton (2327857)" userId="49167548-7f68-40ca-b262-c8e42445e689" providerId="ADAL" clId="{BF8410DA-8021-7D4D-AD66-C6B476089017}" dt="2025-04-15T07:18:30.662" v="7971" actId="20577"/>
          <ac:spMkLst>
            <pc:docMk/>
            <pc:sldMk cId="2228862234" sldId="268"/>
            <ac:spMk id="4" creationId="{F23040F4-0F3B-0ECF-0161-FFC34010E52A}"/>
          </ac:spMkLst>
        </pc:spChg>
        <pc:spChg chg="mod">
          <ac:chgData name="Lissy Frampton (2327857)" userId="49167548-7f68-40ca-b262-c8e42445e689" providerId="ADAL" clId="{BF8410DA-8021-7D4D-AD66-C6B476089017}" dt="2025-04-15T09:16:51.213" v="8690" actId="20577"/>
          <ac:spMkLst>
            <pc:docMk/>
            <pc:sldMk cId="2228862234" sldId="268"/>
            <ac:spMk id="6" creationId="{36687F47-4F95-B24C-72CE-FA1C18ABB50A}"/>
          </ac:spMkLst>
        </pc:spChg>
        <pc:spChg chg="mod">
          <ac:chgData name="Lissy Frampton (2327857)" userId="49167548-7f68-40ca-b262-c8e42445e689" providerId="ADAL" clId="{BF8410DA-8021-7D4D-AD66-C6B476089017}" dt="2025-04-14T12:44:35.126" v="5467" actId="207"/>
          <ac:spMkLst>
            <pc:docMk/>
            <pc:sldMk cId="2228862234" sldId="268"/>
            <ac:spMk id="7" creationId="{79DD44D3-02D2-4139-A223-70390CBCC135}"/>
          </ac:spMkLst>
        </pc:spChg>
        <pc:spChg chg="mod">
          <ac:chgData name="Lissy Frampton (2327857)" userId="49167548-7f68-40ca-b262-c8e42445e689" providerId="ADAL" clId="{BF8410DA-8021-7D4D-AD66-C6B476089017}" dt="2025-04-14T11:24:13.518" v="5162" actId="1076"/>
          <ac:spMkLst>
            <pc:docMk/>
            <pc:sldMk cId="2228862234" sldId="268"/>
            <ac:spMk id="9" creationId="{7F6BD366-D123-C227-6D42-E8CBFD992649}"/>
          </ac:spMkLst>
        </pc:spChg>
      </pc:sldChg>
      <pc:sldChg chg="addSp delSp modSp add">
        <pc:chgData name="Lissy Frampton (2327857)" userId="49167548-7f68-40ca-b262-c8e42445e689" providerId="ADAL" clId="{BF8410DA-8021-7D4D-AD66-C6B476089017}" dt="2025-04-15T09:16:44.456" v="8671" actId="20577"/>
        <pc:sldMkLst>
          <pc:docMk/>
          <pc:sldMk cId="1917936590" sldId="269"/>
        </pc:sldMkLst>
        <pc:spChg chg="add mod">
          <ac:chgData name="Lissy Frampton (2327857)" userId="49167548-7f68-40ca-b262-c8e42445e689" providerId="ADAL" clId="{BF8410DA-8021-7D4D-AD66-C6B476089017}" dt="2025-04-14T13:12:11.978" v="6251" actId="14100"/>
          <ac:spMkLst>
            <pc:docMk/>
            <pc:sldMk cId="1917936590" sldId="269"/>
            <ac:spMk id="4" creationId="{D43FB2D2-010A-045D-B764-1A9A504A6EF2}"/>
          </ac:spMkLst>
        </pc:spChg>
        <pc:spChg chg="mod">
          <ac:chgData name="Lissy Frampton (2327857)" userId="49167548-7f68-40ca-b262-c8e42445e689" providerId="ADAL" clId="{BF8410DA-8021-7D4D-AD66-C6B476089017}" dt="2025-04-15T09:16:44.456" v="8671" actId="20577"/>
          <ac:spMkLst>
            <pc:docMk/>
            <pc:sldMk cId="1917936590" sldId="269"/>
            <ac:spMk id="6" creationId="{36687F47-4F95-B24C-72CE-FA1C18ABB50A}"/>
          </ac:spMkLst>
        </pc:spChg>
        <pc:spChg chg="del mod">
          <ac:chgData name="Lissy Frampton (2327857)" userId="49167548-7f68-40ca-b262-c8e42445e689" providerId="ADAL" clId="{BF8410DA-8021-7D4D-AD66-C6B476089017}" dt="2025-04-14T11:27:47.930" v="5168" actId="478"/>
          <ac:spMkLst>
            <pc:docMk/>
            <pc:sldMk cId="1917936590" sldId="269"/>
            <ac:spMk id="7" creationId="{79DD44D3-02D2-4139-A223-70390CBCC135}"/>
          </ac:spMkLst>
        </pc:spChg>
        <pc:spChg chg="del">
          <ac:chgData name="Lissy Frampton (2327857)" userId="49167548-7f68-40ca-b262-c8e42445e689" providerId="ADAL" clId="{BF8410DA-8021-7D4D-AD66-C6B476089017}" dt="2025-04-14T11:27:49.465" v="5169" actId="478"/>
          <ac:spMkLst>
            <pc:docMk/>
            <pc:sldMk cId="1917936590" sldId="269"/>
            <ac:spMk id="9" creationId="{7F6BD366-D123-C227-6D42-E8CBFD992649}"/>
          </ac:spMkLst>
        </pc:spChg>
        <pc:spChg chg="add mod">
          <ac:chgData name="Lissy Frampton (2327857)" userId="49167548-7f68-40ca-b262-c8e42445e689" providerId="ADAL" clId="{BF8410DA-8021-7D4D-AD66-C6B476089017}" dt="2025-04-14T13:12:18.699" v="6253" actId="1076"/>
          <ac:spMkLst>
            <pc:docMk/>
            <pc:sldMk cId="1917936590" sldId="269"/>
            <ac:spMk id="10" creationId="{9805AC13-F87A-29CC-71AE-5D5CAA748618}"/>
          </ac:spMkLst>
        </pc:spChg>
        <pc:spChg chg="add mod">
          <ac:chgData name="Lissy Frampton (2327857)" userId="49167548-7f68-40ca-b262-c8e42445e689" providerId="ADAL" clId="{BF8410DA-8021-7D4D-AD66-C6B476089017}" dt="2025-04-15T07:18:01.228" v="7958" actId="1076"/>
          <ac:spMkLst>
            <pc:docMk/>
            <pc:sldMk cId="1917936590" sldId="269"/>
            <ac:spMk id="11" creationId="{6E84E28B-9439-E8C7-4141-A6DDE301BFAB}"/>
          </ac:spMkLst>
        </pc:spChg>
      </pc:sldChg>
      <pc:sldChg chg="addSp modSp add">
        <pc:chgData name="Lissy Frampton (2327857)" userId="49167548-7f68-40ca-b262-c8e42445e689" providerId="ADAL" clId="{BF8410DA-8021-7D4D-AD66-C6B476089017}" dt="2025-04-15T09:16:37.739" v="8652" actId="20577"/>
        <pc:sldMkLst>
          <pc:docMk/>
          <pc:sldMk cId="2478390936" sldId="270"/>
        </pc:sldMkLst>
        <pc:spChg chg="add">
          <ac:chgData name="Lissy Frampton (2327857)" userId="49167548-7f68-40ca-b262-c8e42445e689" providerId="ADAL" clId="{BF8410DA-8021-7D4D-AD66-C6B476089017}" dt="2025-04-14T13:13:09.800" v="6254" actId="22"/>
          <ac:spMkLst>
            <pc:docMk/>
            <pc:sldMk cId="2478390936" sldId="270"/>
            <ac:spMk id="4" creationId="{E4D1CD2F-F6F4-4D8E-FFE4-5B27AF318B2E}"/>
          </ac:spMkLst>
        </pc:spChg>
        <pc:spChg chg="mod">
          <ac:chgData name="Lissy Frampton (2327857)" userId="49167548-7f68-40ca-b262-c8e42445e689" providerId="ADAL" clId="{BF8410DA-8021-7D4D-AD66-C6B476089017}" dt="2025-04-15T09:16:37.739" v="8652" actId="20577"/>
          <ac:spMkLst>
            <pc:docMk/>
            <pc:sldMk cId="2478390936" sldId="270"/>
            <ac:spMk id="6" creationId="{36687F47-4F95-B24C-72CE-FA1C18ABB50A}"/>
          </ac:spMkLst>
        </pc:spChg>
        <pc:spChg chg="add mod">
          <ac:chgData name="Lissy Frampton (2327857)" userId="49167548-7f68-40ca-b262-c8e42445e689" providerId="ADAL" clId="{BF8410DA-8021-7D4D-AD66-C6B476089017}" dt="2025-04-14T13:15:05.516" v="6356" actId="1076"/>
          <ac:spMkLst>
            <pc:docMk/>
            <pc:sldMk cId="2478390936" sldId="270"/>
            <ac:spMk id="8" creationId="{3366BD87-C394-97FA-B243-656B738E6896}"/>
          </ac:spMkLst>
        </pc:spChg>
        <pc:spChg chg="add mod">
          <ac:chgData name="Lissy Frampton (2327857)" userId="49167548-7f68-40ca-b262-c8e42445e689" providerId="ADAL" clId="{BF8410DA-8021-7D4D-AD66-C6B476089017}" dt="2025-04-15T07:17:28.503" v="7927" actId="1076"/>
          <ac:spMkLst>
            <pc:docMk/>
            <pc:sldMk cId="2478390936" sldId="270"/>
            <ac:spMk id="9" creationId="{35D81F74-33F2-5759-AC27-1198E2FD9C45}"/>
          </ac:spMkLst>
        </pc:spChg>
      </pc:sldChg>
      <pc:sldChg chg="addSp delSp modSp add del">
        <pc:chgData name="Lissy Frampton (2327857)" userId="49167548-7f68-40ca-b262-c8e42445e689" providerId="ADAL" clId="{BF8410DA-8021-7D4D-AD66-C6B476089017}" dt="2025-04-15T09:16:31.910" v="8633" actId="2696"/>
        <pc:sldMkLst>
          <pc:docMk/>
          <pc:sldMk cId="2979194314" sldId="271"/>
        </pc:sldMkLst>
        <pc:spChg chg="add del mod">
          <ac:chgData name="Lissy Frampton (2327857)" userId="49167548-7f68-40ca-b262-c8e42445e689" providerId="ADAL" clId="{BF8410DA-8021-7D4D-AD66-C6B476089017}" dt="2025-04-14T13:16:03.303" v="6363" actId="478"/>
          <ac:spMkLst>
            <pc:docMk/>
            <pc:sldMk cId="2979194314" sldId="271"/>
            <ac:spMk id="4" creationId="{2408FF27-0468-EEEC-9461-837B24C1323F}"/>
          </ac:spMkLst>
        </pc:spChg>
        <pc:spChg chg="mod">
          <ac:chgData name="Lissy Frampton (2327857)" userId="49167548-7f68-40ca-b262-c8e42445e689" providerId="ADAL" clId="{BF8410DA-8021-7D4D-AD66-C6B476089017}" dt="2025-04-15T09:16:22.675" v="8632" actId="20577"/>
          <ac:spMkLst>
            <pc:docMk/>
            <pc:sldMk cId="2979194314" sldId="271"/>
            <ac:spMk id="6" creationId="{36687F47-4F95-B24C-72CE-FA1C18ABB50A}"/>
          </ac:spMkLst>
        </pc:spChg>
        <pc:spChg chg="add mod">
          <ac:chgData name="Lissy Frampton (2327857)" userId="49167548-7f68-40ca-b262-c8e42445e689" providerId="ADAL" clId="{BF8410DA-8021-7D4D-AD66-C6B476089017}" dt="2025-04-15T07:16:35.192" v="7902" actId="1076"/>
          <ac:spMkLst>
            <pc:docMk/>
            <pc:sldMk cId="2979194314" sldId="271"/>
            <ac:spMk id="10" creationId="{954DA12B-7B61-4CF5-34DA-57E062B6D3A6}"/>
          </ac:spMkLst>
        </pc:spChg>
        <pc:picChg chg="mod">
          <ac:chgData name="Lissy Frampton (2327857)" userId="49167548-7f68-40ca-b262-c8e42445e689" providerId="ADAL" clId="{BF8410DA-8021-7D4D-AD66-C6B476089017}" dt="2025-04-14T13:16:00.544" v="6362" actId="1076"/>
          <ac:picMkLst>
            <pc:docMk/>
            <pc:sldMk cId="2979194314" sldId="271"/>
            <ac:picMk id="5" creationId="{BB0AF3C0-B1B7-C9E4-FD7B-57B03F2CD2AF}"/>
          </ac:picMkLst>
        </pc:picChg>
        <pc:picChg chg="add mod">
          <ac:chgData name="Lissy Frampton (2327857)" userId="49167548-7f68-40ca-b262-c8e42445e689" providerId="ADAL" clId="{BF8410DA-8021-7D4D-AD66-C6B476089017}" dt="2025-04-14T13:16:27.042" v="6370" actId="1076"/>
          <ac:picMkLst>
            <pc:docMk/>
            <pc:sldMk cId="2979194314" sldId="271"/>
            <ac:picMk id="9" creationId="{9F02A250-FE99-F4E9-D470-87F7C5EC9691}"/>
          </ac:picMkLst>
        </pc:picChg>
      </pc:sldChg>
      <pc:sldChg chg="addSp delSp modSp add">
        <pc:chgData name="Lissy Frampton (2327857)" userId="49167548-7f68-40ca-b262-c8e42445e689" providerId="ADAL" clId="{BF8410DA-8021-7D4D-AD66-C6B476089017}" dt="2025-04-15T07:15:51.460" v="7880" actId="122"/>
        <pc:sldMkLst>
          <pc:docMk/>
          <pc:sldMk cId="3883547141" sldId="272"/>
        </pc:sldMkLst>
        <pc:spChg chg="del">
          <ac:chgData name="Lissy Frampton (2327857)" userId="49167548-7f68-40ca-b262-c8e42445e689" providerId="ADAL" clId="{BF8410DA-8021-7D4D-AD66-C6B476089017}" dt="2025-04-14T12:48:09.381" v="5573" actId="478"/>
          <ac:spMkLst>
            <pc:docMk/>
            <pc:sldMk cId="3883547141" sldId="272"/>
            <ac:spMk id="26" creationId="{6B24563C-F889-6C23-D27F-72320E72C937}"/>
          </ac:spMkLst>
        </pc:spChg>
        <pc:spChg chg="del">
          <ac:chgData name="Lissy Frampton (2327857)" userId="49167548-7f68-40ca-b262-c8e42445e689" providerId="ADAL" clId="{BF8410DA-8021-7D4D-AD66-C6B476089017}" dt="2025-04-14T12:48:05.756" v="5572" actId="478"/>
          <ac:spMkLst>
            <pc:docMk/>
            <pc:sldMk cId="3883547141" sldId="272"/>
            <ac:spMk id="28" creationId="{4B6FBBF3-126F-0308-8C12-9B35EC711CBB}"/>
          </ac:spMkLst>
        </pc:spChg>
        <pc:spChg chg="del">
          <ac:chgData name="Lissy Frampton (2327857)" userId="49167548-7f68-40ca-b262-c8e42445e689" providerId="ADAL" clId="{BF8410DA-8021-7D4D-AD66-C6B476089017}" dt="2025-04-14T12:48:11.947" v="5574" actId="478"/>
          <ac:spMkLst>
            <pc:docMk/>
            <pc:sldMk cId="3883547141" sldId="272"/>
            <ac:spMk id="30" creationId="{8C92D4B7-8BC0-AD3E-BDA7-F21C7D9E0B26}"/>
          </ac:spMkLst>
        </pc:spChg>
        <pc:spChg chg="del">
          <ac:chgData name="Lissy Frampton (2327857)" userId="49167548-7f68-40ca-b262-c8e42445e689" providerId="ADAL" clId="{BF8410DA-8021-7D4D-AD66-C6B476089017}" dt="2025-04-14T12:48:15.130" v="5575" actId="478"/>
          <ac:spMkLst>
            <pc:docMk/>
            <pc:sldMk cId="3883547141" sldId="272"/>
            <ac:spMk id="32" creationId="{7C05591A-F8BA-AB23-6502-2207F468EACB}"/>
          </ac:spMkLst>
        </pc:spChg>
        <pc:spChg chg="del mod">
          <ac:chgData name="Lissy Frampton (2327857)" userId="49167548-7f68-40ca-b262-c8e42445e689" providerId="ADAL" clId="{BF8410DA-8021-7D4D-AD66-C6B476089017}" dt="2025-04-14T12:48:02.156" v="5571" actId="478"/>
          <ac:spMkLst>
            <pc:docMk/>
            <pc:sldMk cId="3883547141" sldId="272"/>
            <ac:spMk id="37" creationId="{9AB57F88-EA24-1A54-97B5-6C383C3F5B47}"/>
          </ac:spMkLst>
        </pc:spChg>
        <pc:spChg chg="add mod">
          <ac:chgData name="Lissy Frampton (2327857)" userId="49167548-7f68-40ca-b262-c8e42445e689" providerId="ADAL" clId="{BF8410DA-8021-7D4D-AD66-C6B476089017}" dt="2025-04-15T07:15:51.460" v="7880" actId="122"/>
          <ac:spMkLst>
            <pc:docMk/>
            <pc:sldMk cId="3883547141" sldId="272"/>
            <ac:spMk id="52" creationId="{C9461EE8-C231-0958-07C9-3C9B0CF7B31E}"/>
          </ac:spMkLst>
        </pc:spChg>
        <pc:picChg chg="mod">
          <ac:chgData name="Lissy Frampton (2327857)" userId="49167548-7f68-40ca-b262-c8e42445e689" providerId="ADAL" clId="{BF8410DA-8021-7D4D-AD66-C6B476089017}" dt="2025-04-14T12:55:16.525" v="5654" actId="1076"/>
          <ac:picMkLst>
            <pc:docMk/>
            <pc:sldMk cId="3883547141" sldId="272"/>
            <ac:picMk id="5" creationId="{A48267FC-B572-08F5-55EF-C03DF5A00771}"/>
          </ac:picMkLst>
        </pc:picChg>
        <pc:picChg chg="mod modCrop">
          <ac:chgData name="Lissy Frampton (2327857)" userId="49167548-7f68-40ca-b262-c8e42445e689" providerId="ADAL" clId="{BF8410DA-8021-7D4D-AD66-C6B476089017}" dt="2025-04-14T12:47:40.820" v="5567" actId="1076"/>
          <ac:picMkLst>
            <pc:docMk/>
            <pc:sldMk cId="3883547141" sldId="272"/>
            <ac:picMk id="10" creationId="{800B02EC-6150-B6CE-3A0C-ED09F6790D0E}"/>
          </ac:picMkLst>
        </pc:picChg>
        <pc:picChg chg="add mod">
          <ac:chgData name="Lissy Frampton (2327857)" userId="49167548-7f68-40ca-b262-c8e42445e689" providerId="ADAL" clId="{BF8410DA-8021-7D4D-AD66-C6B476089017}" dt="2025-04-14T12:53:04.967" v="5630" actId="1076"/>
          <ac:picMkLst>
            <pc:docMk/>
            <pc:sldMk cId="3883547141" sldId="272"/>
            <ac:picMk id="24" creationId="{B20C8344-D77C-9A30-40BB-4F554F9C8245}"/>
          </ac:picMkLst>
        </pc:picChg>
        <pc:picChg chg="add mod modCrop">
          <ac:chgData name="Lissy Frampton (2327857)" userId="49167548-7f68-40ca-b262-c8e42445e689" providerId="ADAL" clId="{BF8410DA-8021-7D4D-AD66-C6B476089017}" dt="2025-04-14T12:55:02.961" v="5651" actId="1076"/>
          <ac:picMkLst>
            <pc:docMk/>
            <pc:sldMk cId="3883547141" sldId="272"/>
            <ac:picMk id="31" creationId="{30C1F7AA-3FC1-C5AD-9CE3-8776AECC52F0}"/>
          </ac:picMkLst>
        </pc:picChg>
        <pc:picChg chg="add del">
          <ac:chgData name="Lissy Frampton (2327857)" userId="49167548-7f68-40ca-b262-c8e42445e689" providerId="ADAL" clId="{BF8410DA-8021-7D4D-AD66-C6B476089017}" dt="2025-04-14T12:52:15.401" v="5616" actId="478"/>
          <ac:picMkLst>
            <pc:docMk/>
            <pc:sldMk cId="3883547141" sldId="272"/>
            <ac:picMk id="36" creationId="{7B9ECA90-A32E-F9AC-2E6B-84AA833B4D94}"/>
          </ac:picMkLst>
        </pc:picChg>
        <pc:picChg chg="add mod">
          <ac:chgData name="Lissy Frampton (2327857)" userId="49167548-7f68-40ca-b262-c8e42445e689" providerId="ADAL" clId="{BF8410DA-8021-7D4D-AD66-C6B476089017}" dt="2025-04-14T12:53:12.852" v="5632" actId="1076"/>
          <ac:picMkLst>
            <pc:docMk/>
            <pc:sldMk cId="3883547141" sldId="272"/>
            <ac:picMk id="39" creationId="{F4D6D6B2-A9FC-E9F1-CE87-FFB84EAD3016}"/>
          </ac:picMkLst>
        </pc:picChg>
        <pc:picChg chg="add mod">
          <ac:chgData name="Lissy Frampton (2327857)" userId="49167548-7f68-40ca-b262-c8e42445e689" providerId="ADAL" clId="{BF8410DA-8021-7D4D-AD66-C6B476089017}" dt="2025-04-14T12:53:31.101" v="5638" actId="1076"/>
          <ac:picMkLst>
            <pc:docMk/>
            <pc:sldMk cId="3883547141" sldId="272"/>
            <ac:picMk id="42" creationId="{B9563E02-97B6-3721-4534-3108ABD1FAD0}"/>
          </ac:picMkLst>
        </pc:picChg>
        <pc:picChg chg="add mod">
          <ac:chgData name="Lissy Frampton (2327857)" userId="49167548-7f68-40ca-b262-c8e42445e689" providerId="ADAL" clId="{BF8410DA-8021-7D4D-AD66-C6B476089017}" dt="2025-04-14T12:55:13.409" v="5653" actId="1076"/>
          <ac:picMkLst>
            <pc:docMk/>
            <pc:sldMk cId="3883547141" sldId="272"/>
            <ac:picMk id="45" creationId="{83ED53D4-8B4F-A28F-B75C-BE4C6086A9D7}"/>
          </ac:picMkLst>
        </pc:picChg>
        <pc:picChg chg="add mod">
          <ac:chgData name="Lissy Frampton (2327857)" userId="49167548-7f68-40ca-b262-c8e42445e689" providerId="ADAL" clId="{BF8410DA-8021-7D4D-AD66-C6B476089017}" dt="2025-04-14T12:54:28.630" v="5644" actId="1076"/>
          <ac:picMkLst>
            <pc:docMk/>
            <pc:sldMk cId="3883547141" sldId="272"/>
            <ac:picMk id="48" creationId="{F29F0654-4A14-CB2D-745D-038D4FFA0C4E}"/>
          </ac:picMkLst>
        </pc:picChg>
        <pc:picChg chg="add mod">
          <ac:chgData name="Lissy Frampton (2327857)" userId="49167548-7f68-40ca-b262-c8e42445e689" providerId="ADAL" clId="{BF8410DA-8021-7D4D-AD66-C6B476089017}" dt="2025-04-14T12:54:45.711" v="5649" actId="14100"/>
          <ac:picMkLst>
            <pc:docMk/>
            <pc:sldMk cId="3883547141" sldId="272"/>
            <ac:picMk id="51" creationId="{87ECD521-61DC-1E32-9E68-9A865D48348F}"/>
          </ac:picMkLst>
        </pc:picChg>
        <pc:cxnChg chg="del mod ord">
          <ac:chgData name="Lissy Frampton (2327857)" userId="49167548-7f68-40ca-b262-c8e42445e689" providerId="ADAL" clId="{BF8410DA-8021-7D4D-AD66-C6B476089017}" dt="2025-04-14T12:52:49.732" v="5623" actId="478"/>
          <ac:cxnSpMkLst>
            <pc:docMk/>
            <pc:sldMk cId="3883547141" sldId="272"/>
            <ac:cxnSpMk id="11" creationId="{5B5285A1-77AF-9EA4-4D7C-9CB91418C8B3}"/>
          </ac:cxnSpMkLst>
        </pc:cxnChg>
        <pc:cxnChg chg="del mod">
          <ac:chgData name="Lissy Frampton (2327857)" userId="49167548-7f68-40ca-b262-c8e42445e689" providerId="ADAL" clId="{BF8410DA-8021-7D4D-AD66-C6B476089017}" dt="2025-04-14T12:52:55.330" v="5626" actId="478"/>
          <ac:cxnSpMkLst>
            <pc:docMk/>
            <pc:sldMk cId="3883547141" sldId="272"/>
            <ac:cxnSpMk id="15" creationId="{E554D89B-83F8-4A39-B883-2D7E6AD083A5}"/>
          </ac:cxnSpMkLst>
        </pc:cxnChg>
        <pc:cxnChg chg="add del mod">
          <ac:chgData name="Lissy Frampton (2327857)" userId="49167548-7f68-40ca-b262-c8e42445e689" providerId="ADAL" clId="{BF8410DA-8021-7D4D-AD66-C6B476089017}" dt="2025-04-14T12:52:56.943" v="5627" actId="478"/>
          <ac:cxnSpMkLst>
            <pc:docMk/>
            <pc:sldMk cId="3883547141" sldId="272"/>
            <ac:cxnSpMk id="18" creationId="{4C16C9D5-EE9C-DD74-EFF3-CBE20624B2C5}"/>
          </ac:cxnSpMkLst>
        </pc:cxnChg>
        <pc:cxnChg chg="del mod">
          <ac:chgData name="Lissy Frampton (2327857)" userId="49167548-7f68-40ca-b262-c8e42445e689" providerId="ADAL" clId="{BF8410DA-8021-7D4D-AD66-C6B476089017}" dt="2025-04-14T12:52:53.815" v="5625" actId="478"/>
          <ac:cxnSpMkLst>
            <pc:docMk/>
            <pc:sldMk cId="3883547141" sldId="272"/>
            <ac:cxnSpMk id="19" creationId="{284D3CDA-7ADE-0F5F-D76F-6BE4495600AD}"/>
          </ac:cxnSpMkLst>
        </pc:cxnChg>
        <pc:cxnChg chg="del mod">
          <ac:chgData name="Lissy Frampton (2327857)" userId="49167548-7f68-40ca-b262-c8e42445e689" providerId="ADAL" clId="{BF8410DA-8021-7D4D-AD66-C6B476089017}" dt="2025-04-14T12:52:48.132" v="5622" actId="478"/>
          <ac:cxnSpMkLst>
            <pc:docMk/>
            <pc:sldMk cId="3883547141" sldId="272"/>
            <ac:cxnSpMk id="23" creationId="{81867014-68CC-92BE-FFD1-4EAAAF9507C0}"/>
          </ac:cxnSpMkLst>
        </pc:cxnChg>
        <pc:cxnChg chg="del mod">
          <ac:chgData name="Lissy Frampton (2327857)" userId="49167548-7f68-40ca-b262-c8e42445e689" providerId="ADAL" clId="{BF8410DA-8021-7D4D-AD66-C6B476089017}" dt="2025-04-14T12:52:52.227" v="5624" actId="478"/>
          <ac:cxnSpMkLst>
            <pc:docMk/>
            <pc:sldMk cId="3883547141" sldId="272"/>
            <ac:cxnSpMk id="34" creationId="{C28A759C-D1F3-0A79-4D42-8D7FAE233939}"/>
          </ac:cxnSpMkLst>
        </pc:cxnChg>
      </pc:sldChg>
      <pc:sldChg chg="addSp delSp modSp add">
        <pc:chgData name="Lissy Frampton (2327857)" userId="49167548-7f68-40ca-b262-c8e42445e689" providerId="ADAL" clId="{BF8410DA-8021-7D4D-AD66-C6B476089017}" dt="2025-04-15T09:48:51.315" v="8808" actId="1076"/>
        <pc:sldMkLst>
          <pc:docMk/>
          <pc:sldMk cId="2969548137" sldId="273"/>
        </pc:sldMkLst>
        <pc:spChg chg="mod">
          <ac:chgData name="Lissy Frampton (2327857)" userId="49167548-7f68-40ca-b262-c8e42445e689" providerId="ADAL" clId="{BF8410DA-8021-7D4D-AD66-C6B476089017}" dt="2025-04-15T09:48:33.666" v="8804" actId="1076"/>
          <ac:spMkLst>
            <pc:docMk/>
            <pc:sldMk cId="2969548137" sldId="273"/>
            <ac:spMk id="2" creationId="{D6A35740-53F5-01BF-FADE-055C8EFA7287}"/>
          </ac:spMkLst>
        </pc:spChg>
        <pc:spChg chg="add del mod">
          <ac:chgData name="Lissy Frampton (2327857)" userId="49167548-7f68-40ca-b262-c8e42445e689" providerId="ADAL" clId="{BF8410DA-8021-7D4D-AD66-C6B476089017}" dt="2025-04-14T12:56:09.251" v="5657" actId="478"/>
          <ac:spMkLst>
            <pc:docMk/>
            <pc:sldMk cId="2969548137" sldId="273"/>
            <ac:spMk id="4" creationId="{7767CDDC-54E7-AD7A-B92A-15CF546074C3}"/>
          </ac:spMkLst>
        </pc:spChg>
        <pc:spChg chg="add del mod">
          <ac:chgData name="Lissy Frampton (2327857)" userId="49167548-7f68-40ca-b262-c8e42445e689" providerId="ADAL" clId="{BF8410DA-8021-7D4D-AD66-C6B476089017}" dt="2025-04-14T13:16:43.971" v="6371" actId="478"/>
          <ac:spMkLst>
            <pc:docMk/>
            <pc:sldMk cId="2969548137" sldId="273"/>
            <ac:spMk id="9" creationId="{0BF1CE61-24D9-968F-20CC-AC39FE2BFFAA}"/>
          </ac:spMkLst>
        </pc:spChg>
        <pc:spChg chg="add mod">
          <ac:chgData name="Lissy Frampton (2327857)" userId="49167548-7f68-40ca-b262-c8e42445e689" providerId="ADAL" clId="{BF8410DA-8021-7D4D-AD66-C6B476089017}" dt="2025-04-15T09:48:37.638" v="8805" actId="1076"/>
          <ac:spMkLst>
            <pc:docMk/>
            <pc:sldMk cId="2969548137" sldId="273"/>
            <ac:spMk id="12" creationId="{A6FDCF76-EF21-7980-4FCF-62FE7217AF8A}"/>
          </ac:spMkLst>
        </pc:spChg>
        <pc:spChg chg="del">
          <ac:chgData name="Lissy Frampton (2327857)" userId="49167548-7f68-40ca-b262-c8e42445e689" providerId="ADAL" clId="{BF8410DA-8021-7D4D-AD66-C6B476089017}" dt="2025-04-14T12:57:13.880" v="5666" actId="478"/>
          <ac:spMkLst>
            <pc:docMk/>
            <pc:sldMk cId="2969548137" sldId="273"/>
            <ac:spMk id="26" creationId="{6B24563C-F889-6C23-D27F-72320E72C937}"/>
          </ac:spMkLst>
        </pc:spChg>
        <pc:spChg chg="del">
          <ac:chgData name="Lissy Frampton (2327857)" userId="49167548-7f68-40ca-b262-c8e42445e689" providerId="ADAL" clId="{BF8410DA-8021-7D4D-AD66-C6B476089017}" dt="2025-04-14T12:57:10.731" v="5665" actId="478"/>
          <ac:spMkLst>
            <pc:docMk/>
            <pc:sldMk cId="2969548137" sldId="273"/>
            <ac:spMk id="28" creationId="{4B6FBBF3-126F-0308-8C12-9B35EC711CBB}"/>
          </ac:spMkLst>
        </pc:spChg>
        <pc:spChg chg="del">
          <ac:chgData name="Lissy Frampton (2327857)" userId="49167548-7f68-40ca-b262-c8e42445e689" providerId="ADAL" clId="{BF8410DA-8021-7D4D-AD66-C6B476089017}" dt="2025-04-14T12:57:18.985" v="5668" actId="478"/>
          <ac:spMkLst>
            <pc:docMk/>
            <pc:sldMk cId="2969548137" sldId="273"/>
            <ac:spMk id="30" creationId="{8C92D4B7-8BC0-AD3E-BDA7-F21C7D9E0B26}"/>
          </ac:spMkLst>
        </pc:spChg>
        <pc:spChg chg="del">
          <ac:chgData name="Lissy Frampton (2327857)" userId="49167548-7f68-40ca-b262-c8e42445e689" providerId="ADAL" clId="{BF8410DA-8021-7D4D-AD66-C6B476089017}" dt="2025-04-14T12:57:21.442" v="5669" actId="478"/>
          <ac:spMkLst>
            <pc:docMk/>
            <pc:sldMk cId="2969548137" sldId="273"/>
            <ac:spMk id="32" creationId="{7C05591A-F8BA-AB23-6502-2207F468EACB}"/>
          </ac:spMkLst>
        </pc:spChg>
        <pc:spChg chg="del">
          <ac:chgData name="Lissy Frampton (2327857)" userId="49167548-7f68-40ca-b262-c8e42445e689" providerId="ADAL" clId="{BF8410DA-8021-7D4D-AD66-C6B476089017}" dt="2025-04-14T12:57:16.571" v="5667" actId="478"/>
          <ac:spMkLst>
            <pc:docMk/>
            <pc:sldMk cId="2969548137" sldId="273"/>
            <ac:spMk id="37" creationId="{9AB57F88-EA24-1A54-97B5-6C383C3F5B47}"/>
          </ac:spMkLst>
        </pc:spChg>
        <pc:graphicFrameChg chg="add del mod modGraphic">
          <ac:chgData name="Lissy Frampton (2327857)" userId="49167548-7f68-40ca-b262-c8e42445e689" providerId="ADAL" clId="{BF8410DA-8021-7D4D-AD66-C6B476089017}" dt="2025-04-14T13:03:24.312" v="6086" actId="478"/>
          <ac:graphicFrameMkLst>
            <pc:docMk/>
            <pc:sldMk cId="2969548137" sldId="273"/>
            <ac:graphicFrameMk id="7" creationId="{9EB5F501-C669-919D-4D4B-96C4717D513F}"/>
          </ac:graphicFrameMkLst>
        </pc:graphicFrameChg>
        <pc:picChg chg="mod">
          <ac:chgData name="Lissy Frampton (2327857)" userId="49167548-7f68-40ca-b262-c8e42445e689" providerId="ADAL" clId="{BF8410DA-8021-7D4D-AD66-C6B476089017}" dt="2025-04-15T09:48:44.888" v="8806" actId="1076"/>
          <ac:picMkLst>
            <pc:docMk/>
            <pc:sldMk cId="2969548137" sldId="273"/>
            <ac:picMk id="5" creationId="{A48267FC-B572-08F5-55EF-C03DF5A00771}"/>
          </ac:picMkLst>
        </pc:picChg>
        <pc:picChg chg="del">
          <ac:chgData name="Lissy Frampton (2327857)" userId="49167548-7f68-40ca-b262-c8e42445e689" providerId="ADAL" clId="{BF8410DA-8021-7D4D-AD66-C6B476089017}" dt="2025-04-14T12:56:05.673" v="5656" actId="478"/>
          <ac:picMkLst>
            <pc:docMk/>
            <pc:sldMk cId="2969548137" sldId="273"/>
            <ac:picMk id="10" creationId="{800B02EC-6150-B6CE-3A0C-ED09F6790D0E}"/>
          </ac:picMkLst>
        </pc:picChg>
        <pc:picChg chg="add mod">
          <ac:chgData name="Lissy Frampton (2327857)" userId="49167548-7f68-40ca-b262-c8e42445e689" providerId="ADAL" clId="{BF8410DA-8021-7D4D-AD66-C6B476089017}" dt="2025-04-15T09:48:51.315" v="8808" actId="1076"/>
          <ac:picMkLst>
            <pc:docMk/>
            <pc:sldMk cId="2969548137" sldId="273"/>
            <ac:picMk id="14" creationId="{E69D3F32-CF71-B622-A7BF-8A9A52CA2BC7}"/>
          </ac:picMkLst>
        </pc:picChg>
        <pc:cxnChg chg="del">
          <ac:chgData name="Lissy Frampton (2327857)" userId="49167548-7f68-40ca-b262-c8e42445e689" providerId="ADAL" clId="{BF8410DA-8021-7D4D-AD66-C6B476089017}" dt="2025-04-14T12:57:05.697" v="5663" actId="478"/>
          <ac:cxnSpMkLst>
            <pc:docMk/>
            <pc:sldMk cId="2969548137" sldId="273"/>
            <ac:cxnSpMk id="11" creationId="{5B5285A1-77AF-9EA4-4D7C-9CB91418C8B3}"/>
          </ac:cxnSpMkLst>
        </pc:cxnChg>
        <pc:cxnChg chg="del">
          <ac:chgData name="Lissy Frampton (2327857)" userId="49167548-7f68-40ca-b262-c8e42445e689" providerId="ADAL" clId="{BF8410DA-8021-7D4D-AD66-C6B476089017}" dt="2025-04-14T12:57:24.904" v="5671" actId="478"/>
          <ac:cxnSpMkLst>
            <pc:docMk/>
            <pc:sldMk cId="2969548137" sldId="273"/>
            <ac:cxnSpMk id="15" creationId="{E554D89B-83F8-4A39-B883-2D7E6AD083A5}"/>
          </ac:cxnSpMkLst>
        </pc:cxnChg>
        <pc:cxnChg chg="del">
          <ac:chgData name="Lissy Frampton (2327857)" userId="49167548-7f68-40ca-b262-c8e42445e689" providerId="ADAL" clId="{BF8410DA-8021-7D4D-AD66-C6B476089017}" dt="2025-04-14T12:57:07.571" v="5664" actId="478"/>
          <ac:cxnSpMkLst>
            <pc:docMk/>
            <pc:sldMk cId="2969548137" sldId="273"/>
            <ac:cxnSpMk id="19" creationId="{284D3CDA-7ADE-0F5F-D76F-6BE4495600AD}"/>
          </ac:cxnSpMkLst>
        </pc:cxnChg>
        <pc:cxnChg chg="del">
          <ac:chgData name="Lissy Frampton (2327857)" userId="49167548-7f68-40ca-b262-c8e42445e689" providerId="ADAL" clId="{BF8410DA-8021-7D4D-AD66-C6B476089017}" dt="2025-04-14T12:57:23.226" v="5670" actId="478"/>
          <ac:cxnSpMkLst>
            <pc:docMk/>
            <pc:sldMk cId="2969548137" sldId="273"/>
            <ac:cxnSpMk id="23" creationId="{81867014-68CC-92BE-FFD1-4EAAAF9507C0}"/>
          </ac:cxnSpMkLst>
        </pc:cxnChg>
        <pc:cxnChg chg="del">
          <ac:chgData name="Lissy Frampton (2327857)" userId="49167548-7f68-40ca-b262-c8e42445e689" providerId="ADAL" clId="{BF8410DA-8021-7D4D-AD66-C6B476089017}" dt="2025-04-14T12:57:03.739" v="5662" actId="478"/>
          <ac:cxnSpMkLst>
            <pc:docMk/>
            <pc:sldMk cId="2969548137" sldId="273"/>
            <ac:cxnSpMk id="34" creationId="{C28A759C-D1F3-0A79-4D42-8D7FAE233939}"/>
          </ac:cxnSpMkLst>
        </pc:cxnChg>
      </pc:sldChg>
      <pc:sldChg chg="addSp delSp modSp add addAnim delAnim">
        <pc:chgData name="Lissy Frampton (2327857)" userId="49167548-7f68-40ca-b262-c8e42445e689" providerId="ADAL" clId="{BF8410DA-8021-7D4D-AD66-C6B476089017}" dt="2025-04-15T09:47:52.920" v="8802" actId="27704"/>
        <pc:sldMkLst>
          <pc:docMk/>
          <pc:sldMk cId="2005306926" sldId="274"/>
        </pc:sldMkLst>
        <pc:spChg chg="mod">
          <ac:chgData name="Lissy Frampton (2327857)" userId="49167548-7f68-40ca-b262-c8e42445e689" providerId="ADAL" clId="{BF8410DA-8021-7D4D-AD66-C6B476089017}" dt="2025-04-15T09:46:30.079" v="8760" actId="20577"/>
          <ac:spMkLst>
            <pc:docMk/>
            <pc:sldMk cId="2005306926" sldId="274"/>
            <ac:spMk id="2" creationId="{37A22382-46A0-09CF-3BC1-1234FDDC2FD5}"/>
          </ac:spMkLst>
        </pc:spChg>
        <pc:spChg chg="del">
          <ac:chgData name="Lissy Frampton (2327857)" userId="49167548-7f68-40ca-b262-c8e42445e689" providerId="ADAL" clId="{BF8410DA-8021-7D4D-AD66-C6B476089017}" dt="2025-04-14T13:19:15.262" v="6400" actId="478"/>
          <ac:spMkLst>
            <pc:docMk/>
            <pc:sldMk cId="2005306926" sldId="274"/>
            <ac:spMk id="3" creationId="{D867578E-FF4D-84BF-E419-92DB832CA5CB}"/>
          </ac:spMkLst>
        </pc:spChg>
        <pc:spChg chg="add">
          <ac:chgData name="Lissy Frampton (2327857)" userId="49167548-7f68-40ca-b262-c8e42445e689" providerId="ADAL" clId="{BF8410DA-8021-7D4D-AD66-C6B476089017}" dt="2025-04-15T09:46:19.685" v="8751" actId="22"/>
          <ac:spMkLst>
            <pc:docMk/>
            <pc:sldMk cId="2005306926" sldId="274"/>
            <ac:spMk id="4" creationId="{CD7E555D-DC6D-5939-88EA-70146A18098B}"/>
          </ac:spMkLst>
        </pc:spChg>
        <pc:spChg chg="add del mod">
          <ac:chgData name="Lissy Frampton (2327857)" userId="49167548-7f68-40ca-b262-c8e42445e689" providerId="ADAL" clId="{BF8410DA-8021-7D4D-AD66-C6B476089017}" dt="2025-04-14T13:19:17.201" v="6401" actId="478"/>
          <ac:spMkLst>
            <pc:docMk/>
            <pc:sldMk cId="2005306926" sldId="274"/>
            <ac:spMk id="5" creationId="{F29664C3-A044-468C-C906-621BBC9CBC95}"/>
          </ac:spMkLst>
        </pc:spChg>
        <pc:spChg chg="add del mod">
          <ac:chgData name="Lissy Frampton (2327857)" userId="49167548-7f68-40ca-b262-c8e42445e689" providerId="ADAL" clId="{BF8410DA-8021-7D4D-AD66-C6B476089017}" dt="2025-04-15T09:46:18.511" v="8750" actId="21"/>
          <ac:spMkLst>
            <pc:docMk/>
            <pc:sldMk cId="2005306926" sldId="274"/>
            <ac:spMk id="9" creationId="{EB46B2FD-06E2-D6FD-DE2D-D42147884FC1}"/>
          </ac:spMkLst>
        </pc:spChg>
        <pc:spChg chg="del">
          <ac:chgData name="Lissy Frampton (2327857)" userId="49167548-7f68-40ca-b262-c8e42445e689" providerId="ADAL" clId="{BF8410DA-8021-7D4D-AD66-C6B476089017}" dt="2025-04-14T13:27:58.789" v="7379" actId="478"/>
          <ac:spMkLst>
            <pc:docMk/>
            <pc:sldMk cId="2005306926" sldId="274"/>
            <ac:spMk id="10" creationId="{E230DD52-3DFA-AD54-335C-9D920B1D10A4}"/>
          </ac:spMkLst>
        </pc:spChg>
        <pc:picChg chg="mod">
          <ac:chgData name="Lissy Frampton (2327857)" userId="49167548-7f68-40ca-b262-c8e42445e689" providerId="ADAL" clId="{BF8410DA-8021-7D4D-AD66-C6B476089017}" dt="2025-04-14T13:28:02.130" v="7380" actId="1076"/>
          <ac:picMkLst>
            <pc:docMk/>
            <pc:sldMk cId="2005306926" sldId="274"/>
            <ac:picMk id="6" creationId="{38DAED76-4197-57A3-9611-46546F7E1ECE}"/>
          </ac:picMkLst>
        </pc:picChg>
      </pc:sldChg>
      <pc:sldChg chg="addSp delSp modSp add">
        <pc:chgData name="Lissy Frampton (2327857)" userId="49167548-7f68-40ca-b262-c8e42445e689" providerId="ADAL" clId="{BF8410DA-8021-7D4D-AD66-C6B476089017}" dt="2025-04-14T13:35:58.501" v="7419" actId="1076"/>
        <pc:sldMkLst>
          <pc:docMk/>
          <pc:sldMk cId="586291242" sldId="275"/>
        </pc:sldMkLst>
        <pc:spChg chg="del">
          <ac:chgData name="Lissy Frampton (2327857)" userId="49167548-7f68-40ca-b262-c8e42445e689" providerId="ADAL" clId="{BF8410DA-8021-7D4D-AD66-C6B476089017}" dt="2025-04-14T13:35:25.933" v="7412" actId="478"/>
          <ac:spMkLst>
            <pc:docMk/>
            <pc:sldMk cId="586291242" sldId="275"/>
            <ac:spMk id="2" creationId="{ACD7A7F6-CB5A-F6FB-BCC5-4D2D6EAC2461}"/>
          </ac:spMkLst>
        </pc:spChg>
        <pc:spChg chg="add del mod">
          <ac:chgData name="Lissy Frampton (2327857)" userId="49167548-7f68-40ca-b262-c8e42445e689" providerId="ADAL" clId="{BF8410DA-8021-7D4D-AD66-C6B476089017}" dt="2025-04-14T13:35:32.017" v="7414" actId="478"/>
          <ac:spMkLst>
            <pc:docMk/>
            <pc:sldMk cId="586291242" sldId="275"/>
            <ac:spMk id="4" creationId="{8D53353E-4766-F313-5CA0-19528FDD522C}"/>
          </ac:spMkLst>
        </pc:spChg>
        <pc:spChg chg="del">
          <ac:chgData name="Lissy Frampton (2327857)" userId="49167548-7f68-40ca-b262-c8e42445e689" providerId="ADAL" clId="{BF8410DA-8021-7D4D-AD66-C6B476089017}" dt="2025-04-14T13:35:18.922" v="7411" actId="478"/>
          <ac:spMkLst>
            <pc:docMk/>
            <pc:sldMk cId="586291242" sldId="275"/>
            <ac:spMk id="6" creationId="{36687F47-4F95-B24C-72CE-FA1C18ABB50A}"/>
          </ac:spMkLst>
        </pc:spChg>
        <pc:spChg chg="add del mod">
          <ac:chgData name="Lissy Frampton (2327857)" userId="49167548-7f68-40ca-b262-c8e42445e689" providerId="ADAL" clId="{BF8410DA-8021-7D4D-AD66-C6B476089017}" dt="2025-04-14T13:35:27.565" v="7413" actId="478"/>
          <ac:spMkLst>
            <pc:docMk/>
            <pc:sldMk cId="586291242" sldId="275"/>
            <ac:spMk id="8" creationId="{0598D442-7D01-7363-01F9-6EF8FB7DF787}"/>
          </ac:spMkLst>
        </pc:spChg>
        <pc:spChg chg="add mod">
          <ac:chgData name="Lissy Frampton (2327857)" userId="49167548-7f68-40ca-b262-c8e42445e689" providerId="ADAL" clId="{BF8410DA-8021-7D4D-AD66-C6B476089017}" dt="2025-04-14T13:35:39.267" v="7415" actId="22"/>
          <ac:spMkLst>
            <pc:docMk/>
            <pc:sldMk cId="586291242" sldId="275"/>
            <ac:spMk id="11" creationId="{28658CE3-AAA7-3248-9BB6-22A205A12B8E}"/>
          </ac:spMkLst>
        </pc:spChg>
        <pc:picChg chg="del">
          <ac:chgData name="Lissy Frampton (2327857)" userId="49167548-7f68-40ca-b262-c8e42445e689" providerId="ADAL" clId="{BF8410DA-8021-7D4D-AD66-C6B476089017}" dt="2025-04-14T13:35:15.332" v="7410" actId="478"/>
          <ac:picMkLst>
            <pc:docMk/>
            <pc:sldMk cId="586291242" sldId="275"/>
            <ac:picMk id="9" creationId="{9F02A250-FE99-F4E9-D470-87F7C5EC9691}"/>
          </ac:picMkLst>
        </pc:picChg>
        <pc:picChg chg="add mod">
          <ac:chgData name="Lissy Frampton (2327857)" userId="49167548-7f68-40ca-b262-c8e42445e689" providerId="ADAL" clId="{BF8410DA-8021-7D4D-AD66-C6B476089017}" dt="2025-04-14T13:35:58.501" v="7419" actId="1076"/>
          <ac:picMkLst>
            <pc:docMk/>
            <pc:sldMk cId="586291242" sldId="275"/>
            <ac:picMk id="13" creationId="{C23FB81E-F7C7-3C87-E312-196109E1636E}"/>
          </ac:picMkLst>
        </pc:picChg>
      </pc:sldChg>
      <pc:sldChg chg="addSp delSp modSp add">
        <pc:chgData name="Lissy Frampton (2327857)" userId="49167548-7f68-40ca-b262-c8e42445e689" providerId="ADAL" clId="{BF8410DA-8021-7D4D-AD66-C6B476089017}" dt="2025-04-15T07:03:01.357" v="7608" actId="14100"/>
        <pc:sldMkLst>
          <pc:docMk/>
          <pc:sldMk cId="1956412192" sldId="276"/>
        </pc:sldMkLst>
        <pc:spChg chg="del">
          <ac:chgData name="Lissy Frampton (2327857)" userId="49167548-7f68-40ca-b262-c8e42445e689" providerId="ADAL" clId="{BF8410DA-8021-7D4D-AD66-C6B476089017}" dt="2025-04-15T06:53:02.181" v="7464" actId="478"/>
          <ac:spMkLst>
            <pc:docMk/>
            <pc:sldMk cId="1956412192" sldId="276"/>
            <ac:spMk id="2" creationId="{81A5E99F-1EB1-E513-05FA-3CA9B10E169C}"/>
          </ac:spMkLst>
        </pc:spChg>
        <pc:spChg chg="mod">
          <ac:chgData name="Lissy Frampton (2327857)" userId="49167548-7f68-40ca-b262-c8e42445e689" providerId="ADAL" clId="{BF8410DA-8021-7D4D-AD66-C6B476089017}" dt="2025-04-15T07:03:01.357" v="7608" actId="14100"/>
          <ac:spMkLst>
            <pc:docMk/>
            <pc:sldMk cId="1956412192" sldId="276"/>
            <ac:spMk id="3" creationId="{A896C42B-F6B5-5104-EC8F-2BFBBCFE8CF2}"/>
          </ac:spMkLst>
        </pc:spChg>
        <pc:spChg chg="add del mod">
          <ac:chgData name="Lissy Frampton (2327857)" userId="49167548-7f68-40ca-b262-c8e42445e689" providerId="ADAL" clId="{BF8410DA-8021-7D4D-AD66-C6B476089017}" dt="2025-04-15T06:53:04.631" v="7465" actId="478"/>
          <ac:spMkLst>
            <pc:docMk/>
            <pc:sldMk cId="1956412192" sldId="276"/>
            <ac:spMk id="5" creationId="{104898A6-F74D-3F70-9931-85F8B152E595}"/>
          </ac:spMkLst>
        </pc:spChg>
      </pc:sldChg>
      <pc:sldChg chg="modSp add">
        <pc:chgData name="Lissy Frampton (2327857)" userId="49167548-7f68-40ca-b262-c8e42445e689" providerId="ADAL" clId="{BF8410DA-8021-7D4D-AD66-C6B476089017}" dt="2025-04-15T07:03:54.735" v="7618" actId="14100"/>
        <pc:sldMkLst>
          <pc:docMk/>
          <pc:sldMk cId="2754588016" sldId="277"/>
        </pc:sldMkLst>
        <pc:spChg chg="mod">
          <ac:chgData name="Lissy Frampton (2327857)" userId="49167548-7f68-40ca-b262-c8e42445e689" providerId="ADAL" clId="{BF8410DA-8021-7D4D-AD66-C6B476089017}" dt="2025-04-15T07:03:54.735" v="7618" actId="14100"/>
          <ac:spMkLst>
            <pc:docMk/>
            <pc:sldMk cId="2754588016" sldId="277"/>
            <ac:spMk id="3" creationId="{A896C42B-F6B5-5104-EC8F-2BFBBCFE8CF2}"/>
          </ac:spMkLst>
        </pc:spChg>
      </pc:sldChg>
      <pc:sldChg chg="modSp add del">
        <pc:chgData name="Lissy Frampton (2327857)" userId="49167548-7f68-40ca-b262-c8e42445e689" providerId="ADAL" clId="{BF8410DA-8021-7D4D-AD66-C6B476089017}" dt="2025-04-15T07:03:18.754" v="7609" actId="2696"/>
        <pc:sldMkLst>
          <pc:docMk/>
          <pc:sldMk cId="3069296774" sldId="278"/>
        </pc:sldMkLst>
        <pc:spChg chg="mod">
          <ac:chgData name="Lissy Frampton (2327857)" userId="49167548-7f68-40ca-b262-c8e42445e689" providerId="ADAL" clId="{BF8410DA-8021-7D4D-AD66-C6B476089017}" dt="2025-04-15T06:54:13.665" v="7476" actId="27636"/>
          <ac:spMkLst>
            <pc:docMk/>
            <pc:sldMk cId="3069296774" sldId="278"/>
            <ac:spMk id="3" creationId="{A896C42B-F6B5-5104-EC8F-2BFBBCFE8CF2}"/>
          </ac:spMkLst>
        </pc:spChg>
      </pc:sldChg>
      <pc:sldChg chg="addSp delSp modSp add">
        <pc:chgData name="Lissy Frampton (2327857)" userId="49167548-7f68-40ca-b262-c8e42445e689" providerId="ADAL" clId="{BF8410DA-8021-7D4D-AD66-C6B476089017}" dt="2025-04-15T06:58:02.085" v="7541" actId="20577"/>
        <pc:sldMkLst>
          <pc:docMk/>
          <pc:sldMk cId="998335147" sldId="279"/>
        </pc:sldMkLst>
        <pc:spChg chg="del">
          <ac:chgData name="Lissy Frampton (2327857)" userId="49167548-7f68-40ca-b262-c8e42445e689" providerId="ADAL" clId="{BF8410DA-8021-7D4D-AD66-C6B476089017}" dt="2025-04-15T06:57:22.610" v="7536" actId="478"/>
          <ac:spMkLst>
            <pc:docMk/>
            <pc:sldMk cId="998335147" sldId="279"/>
            <ac:spMk id="2" creationId="{81A5E99F-1EB1-E513-05FA-3CA9B10E169C}"/>
          </ac:spMkLst>
        </pc:spChg>
        <pc:spChg chg="mod">
          <ac:chgData name="Lissy Frampton (2327857)" userId="49167548-7f68-40ca-b262-c8e42445e689" providerId="ADAL" clId="{BF8410DA-8021-7D4D-AD66-C6B476089017}" dt="2025-04-15T06:58:02.085" v="7541" actId="20577"/>
          <ac:spMkLst>
            <pc:docMk/>
            <pc:sldMk cId="998335147" sldId="279"/>
            <ac:spMk id="3" creationId="{A896C42B-F6B5-5104-EC8F-2BFBBCFE8CF2}"/>
          </ac:spMkLst>
        </pc:spChg>
        <pc:spChg chg="add del mod">
          <ac:chgData name="Lissy Frampton (2327857)" userId="49167548-7f68-40ca-b262-c8e42445e689" providerId="ADAL" clId="{BF8410DA-8021-7D4D-AD66-C6B476089017}" dt="2025-04-15T06:57:25.071" v="7537" actId="478"/>
          <ac:spMkLst>
            <pc:docMk/>
            <pc:sldMk cId="998335147" sldId="279"/>
            <ac:spMk id="5" creationId="{F0CB595E-67B3-D554-8835-88335577F96F}"/>
          </ac:spMkLst>
        </pc:spChg>
      </pc:sldChg>
      <pc:sldChg chg="modSp add">
        <pc:chgData name="Lissy Frampton (2327857)" userId="49167548-7f68-40ca-b262-c8e42445e689" providerId="ADAL" clId="{BF8410DA-8021-7D4D-AD66-C6B476089017}" dt="2025-04-15T07:13:43.182" v="7825" actId="2"/>
        <pc:sldMkLst>
          <pc:docMk/>
          <pc:sldMk cId="4093384506" sldId="280"/>
        </pc:sldMkLst>
        <pc:spChg chg="mod">
          <ac:chgData name="Lissy Frampton (2327857)" userId="49167548-7f68-40ca-b262-c8e42445e689" providerId="ADAL" clId="{BF8410DA-8021-7D4D-AD66-C6B476089017}" dt="2025-04-15T07:13:43.182" v="7825" actId="2"/>
          <ac:spMkLst>
            <pc:docMk/>
            <pc:sldMk cId="4093384506" sldId="280"/>
            <ac:spMk id="3" creationId="{A896C42B-F6B5-5104-EC8F-2BFBBCFE8CF2}"/>
          </ac:spMkLst>
        </pc:spChg>
      </pc:sldChg>
      <pc:sldChg chg="modSp add">
        <pc:chgData name="Lissy Frampton (2327857)" userId="49167548-7f68-40ca-b262-c8e42445e689" providerId="ADAL" clId="{BF8410DA-8021-7D4D-AD66-C6B476089017}" dt="2025-04-15T07:01:31.749" v="7568" actId="27636"/>
        <pc:sldMkLst>
          <pc:docMk/>
          <pc:sldMk cId="3263234795" sldId="281"/>
        </pc:sldMkLst>
        <pc:spChg chg="mod">
          <ac:chgData name="Lissy Frampton (2327857)" userId="49167548-7f68-40ca-b262-c8e42445e689" providerId="ADAL" clId="{BF8410DA-8021-7D4D-AD66-C6B476089017}" dt="2025-04-15T07:01:31.749" v="7568" actId="27636"/>
          <ac:spMkLst>
            <pc:docMk/>
            <pc:sldMk cId="3263234795" sldId="281"/>
            <ac:spMk id="3" creationId="{A896C42B-F6B5-5104-EC8F-2BFBBCFE8CF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5F616-A810-8426-6F84-5DC0B2B1D34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D797FF4A-FA35-8966-63CE-CB4D3954866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EA4149C-555C-9BE4-E929-0C0E6DB58CF1}"/>
              </a:ext>
            </a:extLst>
          </p:cNvPr>
          <p:cNvSpPr>
            <a:spLocks noGrp="1"/>
          </p:cNvSpPr>
          <p:nvPr>
            <p:ph type="dt" sz="half" idx="10"/>
          </p:nvPr>
        </p:nvSpPr>
        <p:spPr/>
        <p:txBody>
          <a:bodyPr/>
          <a:lstStyle/>
          <a:p>
            <a:fld id="{64C0F817-9A19-1D4A-99A4-1BE8578BDC06}" type="datetimeFigureOut">
              <a:rPr lang="en-US" smtClean="0"/>
              <a:t>4/15/25</a:t>
            </a:fld>
            <a:endParaRPr lang="en-US"/>
          </a:p>
        </p:txBody>
      </p:sp>
      <p:sp>
        <p:nvSpPr>
          <p:cNvPr id="5" name="Footer Placeholder 4">
            <a:extLst>
              <a:ext uri="{FF2B5EF4-FFF2-40B4-BE49-F238E27FC236}">
                <a16:creationId xmlns:a16="http://schemas.microsoft.com/office/drawing/2014/main" id="{8A160562-12E8-78D7-EA8F-77AFF77329D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218CAED-B49D-D629-CB81-59F0E437BFA1}"/>
              </a:ext>
            </a:extLst>
          </p:cNvPr>
          <p:cNvSpPr>
            <a:spLocks noGrp="1"/>
          </p:cNvSpPr>
          <p:nvPr>
            <p:ph type="sldNum" sz="quarter" idx="12"/>
          </p:nvPr>
        </p:nvSpPr>
        <p:spPr/>
        <p:txBody>
          <a:bodyPr/>
          <a:lstStyle/>
          <a:p>
            <a:fld id="{7B435455-44D0-7F4A-A77F-9C851C23B6E4}" type="slidenum">
              <a:rPr lang="en-US" smtClean="0"/>
              <a:t>‹#›</a:t>
            </a:fld>
            <a:endParaRPr lang="en-US"/>
          </a:p>
        </p:txBody>
      </p:sp>
    </p:spTree>
    <p:extLst>
      <p:ext uri="{BB962C8B-B14F-4D97-AF65-F5344CB8AC3E}">
        <p14:creationId xmlns:p14="http://schemas.microsoft.com/office/powerpoint/2010/main" val="24798852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8136A-CBD0-372A-C124-995842BF385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AEFCE67-1450-CEB4-BC8B-888D34375DE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3513EC9-67F7-561C-D1A1-332E51A1716F}"/>
              </a:ext>
            </a:extLst>
          </p:cNvPr>
          <p:cNvSpPr>
            <a:spLocks noGrp="1"/>
          </p:cNvSpPr>
          <p:nvPr>
            <p:ph type="dt" sz="half" idx="10"/>
          </p:nvPr>
        </p:nvSpPr>
        <p:spPr/>
        <p:txBody>
          <a:bodyPr/>
          <a:lstStyle/>
          <a:p>
            <a:fld id="{64C0F817-9A19-1D4A-99A4-1BE8578BDC06}" type="datetimeFigureOut">
              <a:rPr lang="en-US" smtClean="0"/>
              <a:t>4/15/25</a:t>
            </a:fld>
            <a:endParaRPr lang="en-US"/>
          </a:p>
        </p:txBody>
      </p:sp>
      <p:sp>
        <p:nvSpPr>
          <p:cNvPr id="5" name="Footer Placeholder 4">
            <a:extLst>
              <a:ext uri="{FF2B5EF4-FFF2-40B4-BE49-F238E27FC236}">
                <a16:creationId xmlns:a16="http://schemas.microsoft.com/office/drawing/2014/main" id="{71497AB9-DDEE-5DE0-B7F8-EC28162CFB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12F7E3-16BF-8FF1-545B-95F600176283}"/>
              </a:ext>
            </a:extLst>
          </p:cNvPr>
          <p:cNvSpPr>
            <a:spLocks noGrp="1"/>
          </p:cNvSpPr>
          <p:nvPr>
            <p:ph type="sldNum" sz="quarter" idx="12"/>
          </p:nvPr>
        </p:nvSpPr>
        <p:spPr/>
        <p:txBody>
          <a:bodyPr/>
          <a:lstStyle/>
          <a:p>
            <a:fld id="{7B435455-44D0-7F4A-A77F-9C851C23B6E4}" type="slidenum">
              <a:rPr lang="en-US" smtClean="0"/>
              <a:t>‹#›</a:t>
            </a:fld>
            <a:endParaRPr lang="en-US"/>
          </a:p>
        </p:txBody>
      </p:sp>
    </p:spTree>
    <p:extLst>
      <p:ext uri="{BB962C8B-B14F-4D97-AF65-F5344CB8AC3E}">
        <p14:creationId xmlns:p14="http://schemas.microsoft.com/office/powerpoint/2010/main" val="31324089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C62C9-D5DE-4B77-C880-BB010FAEA2F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71B9902-CB3F-9828-4980-B7E6D020C37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F760549-8765-9A51-B05B-9CEC6A04368D}"/>
              </a:ext>
            </a:extLst>
          </p:cNvPr>
          <p:cNvSpPr>
            <a:spLocks noGrp="1"/>
          </p:cNvSpPr>
          <p:nvPr>
            <p:ph type="dt" sz="half" idx="10"/>
          </p:nvPr>
        </p:nvSpPr>
        <p:spPr/>
        <p:txBody>
          <a:bodyPr/>
          <a:lstStyle/>
          <a:p>
            <a:fld id="{64C0F817-9A19-1D4A-99A4-1BE8578BDC06}" type="datetimeFigureOut">
              <a:rPr lang="en-US" smtClean="0"/>
              <a:t>4/15/25</a:t>
            </a:fld>
            <a:endParaRPr lang="en-US"/>
          </a:p>
        </p:txBody>
      </p:sp>
      <p:sp>
        <p:nvSpPr>
          <p:cNvPr id="5" name="Footer Placeholder 4">
            <a:extLst>
              <a:ext uri="{FF2B5EF4-FFF2-40B4-BE49-F238E27FC236}">
                <a16:creationId xmlns:a16="http://schemas.microsoft.com/office/drawing/2014/main" id="{0A807007-186B-B390-3497-CA137B1FD3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58542A-2067-60CC-0901-BEF07A6AA31B}"/>
              </a:ext>
            </a:extLst>
          </p:cNvPr>
          <p:cNvSpPr>
            <a:spLocks noGrp="1"/>
          </p:cNvSpPr>
          <p:nvPr>
            <p:ph type="sldNum" sz="quarter" idx="12"/>
          </p:nvPr>
        </p:nvSpPr>
        <p:spPr/>
        <p:txBody>
          <a:bodyPr/>
          <a:lstStyle/>
          <a:p>
            <a:fld id="{7B435455-44D0-7F4A-A77F-9C851C23B6E4}" type="slidenum">
              <a:rPr lang="en-US" smtClean="0"/>
              <a:t>‹#›</a:t>
            </a:fld>
            <a:endParaRPr lang="en-US"/>
          </a:p>
        </p:txBody>
      </p:sp>
    </p:spTree>
    <p:extLst>
      <p:ext uri="{BB962C8B-B14F-4D97-AF65-F5344CB8AC3E}">
        <p14:creationId xmlns:p14="http://schemas.microsoft.com/office/powerpoint/2010/main" val="475306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0E7D0-2011-02A9-E45C-E51B670F894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C698D74-122C-0A5E-046E-0C273A3EF96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E39BCD6-DD4D-8683-485F-F1C8EA114F7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54B963E-9FC3-2AB5-09C7-740D18E98862}"/>
              </a:ext>
            </a:extLst>
          </p:cNvPr>
          <p:cNvSpPr>
            <a:spLocks noGrp="1"/>
          </p:cNvSpPr>
          <p:nvPr>
            <p:ph type="dt" sz="half" idx="10"/>
          </p:nvPr>
        </p:nvSpPr>
        <p:spPr/>
        <p:txBody>
          <a:bodyPr/>
          <a:lstStyle/>
          <a:p>
            <a:fld id="{64C0F817-9A19-1D4A-99A4-1BE8578BDC06}" type="datetimeFigureOut">
              <a:rPr lang="en-US" smtClean="0"/>
              <a:t>4/15/25</a:t>
            </a:fld>
            <a:endParaRPr lang="en-US"/>
          </a:p>
        </p:txBody>
      </p:sp>
      <p:sp>
        <p:nvSpPr>
          <p:cNvPr id="6" name="Footer Placeholder 5">
            <a:extLst>
              <a:ext uri="{FF2B5EF4-FFF2-40B4-BE49-F238E27FC236}">
                <a16:creationId xmlns:a16="http://schemas.microsoft.com/office/drawing/2014/main" id="{7BCFF6B6-BF27-BF03-5224-360D1B67132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CBA95AA-EA69-051C-0AEB-75BBDF920DC5}"/>
              </a:ext>
            </a:extLst>
          </p:cNvPr>
          <p:cNvSpPr>
            <a:spLocks noGrp="1"/>
          </p:cNvSpPr>
          <p:nvPr>
            <p:ph type="sldNum" sz="quarter" idx="12"/>
          </p:nvPr>
        </p:nvSpPr>
        <p:spPr/>
        <p:txBody>
          <a:bodyPr/>
          <a:lstStyle/>
          <a:p>
            <a:fld id="{7B435455-44D0-7F4A-A77F-9C851C23B6E4}" type="slidenum">
              <a:rPr lang="en-US" smtClean="0"/>
              <a:t>‹#›</a:t>
            </a:fld>
            <a:endParaRPr lang="en-US"/>
          </a:p>
        </p:txBody>
      </p:sp>
    </p:spTree>
    <p:extLst>
      <p:ext uri="{BB962C8B-B14F-4D97-AF65-F5344CB8AC3E}">
        <p14:creationId xmlns:p14="http://schemas.microsoft.com/office/powerpoint/2010/main" val="15245747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6C764-96CB-DF1B-2A8E-B3639CFC9BF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5C57BD1-CA74-CB48-5DFA-1FAB98C546A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C9CAB44-7AE2-053F-0704-78336577624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3771C6E-6A16-09FC-8010-A722D08EB7A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26E5428-5245-6EF8-9807-74E3F3D3AE8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F2ECDED-B47B-51E4-14F2-2CE03B1FD5C8}"/>
              </a:ext>
            </a:extLst>
          </p:cNvPr>
          <p:cNvSpPr>
            <a:spLocks noGrp="1"/>
          </p:cNvSpPr>
          <p:nvPr>
            <p:ph type="dt" sz="half" idx="10"/>
          </p:nvPr>
        </p:nvSpPr>
        <p:spPr/>
        <p:txBody>
          <a:bodyPr/>
          <a:lstStyle/>
          <a:p>
            <a:fld id="{64C0F817-9A19-1D4A-99A4-1BE8578BDC06}" type="datetimeFigureOut">
              <a:rPr lang="en-US" smtClean="0"/>
              <a:t>4/15/25</a:t>
            </a:fld>
            <a:endParaRPr lang="en-US"/>
          </a:p>
        </p:txBody>
      </p:sp>
      <p:sp>
        <p:nvSpPr>
          <p:cNvPr id="8" name="Footer Placeholder 7">
            <a:extLst>
              <a:ext uri="{FF2B5EF4-FFF2-40B4-BE49-F238E27FC236}">
                <a16:creationId xmlns:a16="http://schemas.microsoft.com/office/drawing/2014/main" id="{21BA8522-27FC-6413-91F9-91BB690334B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F2AAB2C-340C-C25F-92D9-899EF841618A}"/>
              </a:ext>
            </a:extLst>
          </p:cNvPr>
          <p:cNvSpPr>
            <a:spLocks noGrp="1"/>
          </p:cNvSpPr>
          <p:nvPr>
            <p:ph type="sldNum" sz="quarter" idx="12"/>
          </p:nvPr>
        </p:nvSpPr>
        <p:spPr/>
        <p:txBody>
          <a:bodyPr/>
          <a:lstStyle/>
          <a:p>
            <a:fld id="{7B435455-44D0-7F4A-A77F-9C851C23B6E4}" type="slidenum">
              <a:rPr lang="en-US" smtClean="0"/>
              <a:t>‹#›</a:t>
            </a:fld>
            <a:endParaRPr lang="en-US"/>
          </a:p>
        </p:txBody>
      </p:sp>
    </p:spTree>
    <p:extLst>
      <p:ext uri="{BB962C8B-B14F-4D97-AF65-F5344CB8AC3E}">
        <p14:creationId xmlns:p14="http://schemas.microsoft.com/office/powerpoint/2010/main" val="13893016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179DF-67D2-CD37-133D-15DEE1D05F9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85FE4D8-34A0-FFCC-739D-CBA2B47EE313}"/>
              </a:ext>
            </a:extLst>
          </p:cNvPr>
          <p:cNvSpPr>
            <a:spLocks noGrp="1"/>
          </p:cNvSpPr>
          <p:nvPr>
            <p:ph type="dt" sz="half" idx="10"/>
          </p:nvPr>
        </p:nvSpPr>
        <p:spPr/>
        <p:txBody>
          <a:bodyPr/>
          <a:lstStyle/>
          <a:p>
            <a:fld id="{64C0F817-9A19-1D4A-99A4-1BE8578BDC06}" type="datetimeFigureOut">
              <a:rPr lang="en-US" smtClean="0"/>
              <a:t>4/15/25</a:t>
            </a:fld>
            <a:endParaRPr lang="en-US"/>
          </a:p>
        </p:txBody>
      </p:sp>
      <p:sp>
        <p:nvSpPr>
          <p:cNvPr id="4" name="Footer Placeholder 3">
            <a:extLst>
              <a:ext uri="{FF2B5EF4-FFF2-40B4-BE49-F238E27FC236}">
                <a16:creationId xmlns:a16="http://schemas.microsoft.com/office/drawing/2014/main" id="{593634A1-0CF8-8A05-E7BE-A3E17FA5D34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0835CC9-0BCB-9907-6071-9AB31A27C9CF}"/>
              </a:ext>
            </a:extLst>
          </p:cNvPr>
          <p:cNvSpPr>
            <a:spLocks noGrp="1"/>
          </p:cNvSpPr>
          <p:nvPr>
            <p:ph type="sldNum" sz="quarter" idx="12"/>
          </p:nvPr>
        </p:nvSpPr>
        <p:spPr/>
        <p:txBody>
          <a:bodyPr/>
          <a:lstStyle/>
          <a:p>
            <a:fld id="{7B435455-44D0-7F4A-A77F-9C851C23B6E4}" type="slidenum">
              <a:rPr lang="en-US" smtClean="0"/>
              <a:t>‹#›</a:t>
            </a:fld>
            <a:endParaRPr lang="en-US"/>
          </a:p>
        </p:txBody>
      </p:sp>
    </p:spTree>
    <p:extLst>
      <p:ext uri="{BB962C8B-B14F-4D97-AF65-F5344CB8AC3E}">
        <p14:creationId xmlns:p14="http://schemas.microsoft.com/office/powerpoint/2010/main" val="16977604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25D8E8-5ED0-8A8B-AC84-D6371BA732BA}"/>
              </a:ext>
            </a:extLst>
          </p:cNvPr>
          <p:cNvSpPr>
            <a:spLocks noGrp="1"/>
          </p:cNvSpPr>
          <p:nvPr>
            <p:ph type="dt" sz="half" idx="10"/>
          </p:nvPr>
        </p:nvSpPr>
        <p:spPr/>
        <p:txBody>
          <a:bodyPr/>
          <a:lstStyle/>
          <a:p>
            <a:fld id="{64C0F817-9A19-1D4A-99A4-1BE8578BDC06}" type="datetimeFigureOut">
              <a:rPr lang="en-US" smtClean="0"/>
              <a:t>4/15/25</a:t>
            </a:fld>
            <a:endParaRPr lang="en-US"/>
          </a:p>
        </p:txBody>
      </p:sp>
      <p:sp>
        <p:nvSpPr>
          <p:cNvPr id="3" name="Footer Placeholder 2">
            <a:extLst>
              <a:ext uri="{FF2B5EF4-FFF2-40B4-BE49-F238E27FC236}">
                <a16:creationId xmlns:a16="http://schemas.microsoft.com/office/drawing/2014/main" id="{6523AE95-EAF1-F009-AD6B-E1C7C7636CD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259ACA0-766C-4F63-7833-75825AE90DA5}"/>
              </a:ext>
            </a:extLst>
          </p:cNvPr>
          <p:cNvSpPr>
            <a:spLocks noGrp="1"/>
          </p:cNvSpPr>
          <p:nvPr>
            <p:ph type="sldNum" sz="quarter" idx="12"/>
          </p:nvPr>
        </p:nvSpPr>
        <p:spPr/>
        <p:txBody>
          <a:bodyPr/>
          <a:lstStyle/>
          <a:p>
            <a:fld id="{7B435455-44D0-7F4A-A77F-9C851C23B6E4}" type="slidenum">
              <a:rPr lang="en-US" smtClean="0"/>
              <a:t>‹#›</a:t>
            </a:fld>
            <a:endParaRPr lang="en-US"/>
          </a:p>
        </p:txBody>
      </p:sp>
    </p:spTree>
    <p:extLst>
      <p:ext uri="{BB962C8B-B14F-4D97-AF65-F5344CB8AC3E}">
        <p14:creationId xmlns:p14="http://schemas.microsoft.com/office/powerpoint/2010/main" val="5478748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0E0D6-8E44-4E7B-147F-3F2E0C27357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93B64CFD-1FB9-94C1-794B-D726BE5911D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07E9BD8-D260-E0FD-D7EC-2FA969C3F0C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B6DDF57-28ED-A875-685C-69E9FC7652F7}"/>
              </a:ext>
            </a:extLst>
          </p:cNvPr>
          <p:cNvSpPr>
            <a:spLocks noGrp="1"/>
          </p:cNvSpPr>
          <p:nvPr>
            <p:ph type="dt" sz="half" idx="10"/>
          </p:nvPr>
        </p:nvSpPr>
        <p:spPr/>
        <p:txBody>
          <a:bodyPr/>
          <a:lstStyle/>
          <a:p>
            <a:fld id="{64C0F817-9A19-1D4A-99A4-1BE8578BDC06}" type="datetimeFigureOut">
              <a:rPr lang="en-US" smtClean="0"/>
              <a:t>4/15/25</a:t>
            </a:fld>
            <a:endParaRPr lang="en-US"/>
          </a:p>
        </p:txBody>
      </p:sp>
      <p:sp>
        <p:nvSpPr>
          <p:cNvPr id="6" name="Footer Placeholder 5">
            <a:extLst>
              <a:ext uri="{FF2B5EF4-FFF2-40B4-BE49-F238E27FC236}">
                <a16:creationId xmlns:a16="http://schemas.microsoft.com/office/drawing/2014/main" id="{527952DF-9105-8922-7D41-3E272EAE0AA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FCC5456-1D38-5ED8-B1B8-99204E83A8A6}"/>
              </a:ext>
            </a:extLst>
          </p:cNvPr>
          <p:cNvSpPr>
            <a:spLocks noGrp="1"/>
          </p:cNvSpPr>
          <p:nvPr>
            <p:ph type="sldNum" sz="quarter" idx="12"/>
          </p:nvPr>
        </p:nvSpPr>
        <p:spPr/>
        <p:txBody>
          <a:bodyPr/>
          <a:lstStyle/>
          <a:p>
            <a:fld id="{7B435455-44D0-7F4A-A77F-9C851C23B6E4}" type="slidenum">
              <a:rPr lang="en-US" smtClean="0"/>
              <a:t>‹#›</a:t>
            </a:fld>
            <a:endParaRPr lang="en-US"/>
          </a:p>
        </p:txBody>
      </p:sp>
    </p:spTree>
    <p:extLst>
      <p:ext uri="{BB962C8B-B14F-4D97-AF65-F5344CB8AC3E}">
        <p14:creationId xmlns:p14="http://schemas.microsoft.com/office/powerpoint/2010/main" val="27071362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4A5C1-6DF1-99A7-8A03-454883FAB99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6A02578-C962-2A43-42DA-BAC7EAFAEBE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8912AAA-D01A-4B31-7F52-441BA40913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89C8828-21E5-E3D9-79B8-CE3A6C4641BB}"/>
              </a:ext>
            </a:extLst>
          </p:cNvPr>
          <p:cNvSpPr>
            <a:spLocks noGrp="1"/>
          </p:cNvSpPr>
          <p:nvPr>
            <p:ph type="dt" sz="half" idx="10"/>
          </p:nvPr>
        </p:nvSpPr>
        <p:spPr/>
        <p:txBody>
          <a:bodyPr/>
          <a:lstStyle/>
          <a:p>
            <a:fld id="{64C0F817-9A19-1D4A-99A4-1BE8578BDC06}" type="datetimeFigureOut">
              <a:rPr lang="en-US" smtClean="0"/>
              <a:t>4/15/25</a:t>
            </a:fld>
            <a:endParaRPr lang="en-US"/>
          </a:p>
        </p:txBody>
      </p:sp>
      <p:sp>
        <p:nvSpPr>
          <p:cNvPr id="6" name="Footer Placeholder 5">
            <a:extLst>
              <a:ext uri="{FF2B5EF4-FFF2-40B4-BE49-F238E27FC236}">
                <a16:creationId xmlns:a16="http://schemas.microsoft.com/office/drawing/2014/main" id="{639EC656-0EFF-1DCD-54F6-A6357B3AF5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1419A53-4BAA-8182-FBA7-9A2C9370C5A5}"/>
              </a:ext>
            </a:extLst>
          </p:cNvPr>
          <p:cNvSpPr>
            <a:spLocks noGrp="1"/>
          </p:cNvSpPr>
          <p:nvPr>
            <p:ph type="sldNum" sz="quarter" idx="12"/>
          </p:nvPr>
        </p:nvSpPr>
        <p:spPr/>
        <p:txBody>
          <a:bodyPr/>
          <a:lstStyle/>
          <a:p>
            <a:fld id="{7B435455-44D0-7F4A-A77F-9C851C23B6E4}" type="slidenum">
              <a:rPr lang="en-US" smtClean="0"/>
              <a:t>‹#›</a:t>
            </a:fld>
            <a:endParaRPr lang="en-US"/>
          </a:p>
        </p:txBody>
      </p:sp>
    </p:spTree>
    <p:extLst>
      <p:ext uri="{BB962C8B-B14F-4D97-AF65-F5344CB8AC3E}">
        <p14:creationId xmlns:p14="http://schemas.microsoft.com/office/powerpoint/2010/main" val="7814607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42403-E836-0D51-C73C-839EAB21A07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26725FB-AEF6-3604-9EAF-403B83163BA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6F54880-85F2-4E4F-BF12-90A544DC696E}"/>
              </a:ext>
            </a:extLst>
          </p:cNvPr>
          <p:cNvSpPr>
            <a:spLocks noGrp="1"/>
          </p:cNvSpPr>
          <p:nvPr>
            <p:ph type="dt" sz="half" idx="10"/>
          </p:nvPr>
        </p:nvSpPr>
        <p:spPr/>
        <p:txBody>
          <a:bodyPr/>
          <a:lstStyle/>
          <a:p>
            <a:fld id="{64C0F817-9A19-1D4A-99A4-1BE8578BDC06}" type="datetimeFigureOut">
              <a:rPr lang="en-US" smtClean="0"/>
              <a:t>4/15/25</a:t>
            </a:fld>
            <a:endParaRPr lang="en-US"/>
          </a:p>
        </p:txBody>
      </p:sp>
      <p:sp>
        <p:nvSpPr>
          <p:cNvPr id="5" name="Footer Placeholder 4">
            <a:extLst>
              <a:ext uri="{FF2B5EF4-FFF2-40B4-BE49-F238E27FC236}">
                <a16:creationId xmlns:a16="http://schemas.microsoft.com/office/drawing/2014/main" id="{69AEE727-689B-4777-314B-1FD740EA502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E228E88-13DD-5E59-472F-17F68C96A490}"/>
              </a:ext>
            </a:extLst>
          </p:cNvPr>
          <p:cNvSpPr>
            <a:spLocks noGrp="1"/>
          </p:cNvSpPr>
          <p:nvPr>
            <p:ph type="sldNum" sz="quarter" idx="12"/>
          </p:nvPr>
        </p:nvSpPr>
        <p:spPr/>
        <p:txBody>
          <a:bodyPr/>
          <a:lstStyle/>
          <a:p>
            <a:fld id="{7B435455-44D0-7F4A-A77F-9C851C23B6E4}" type="slidenum">
              <a:rPr lang="en-US" smtClean="0"/>
              <a:t>‹#›</a:t>
            </a:fld>
            <a:endParaRPr lang="en-US"/>
          </a:p>
        </p:txBody>
      </p:sp>
    </p:spTree>
    <p:extLst>
      <p:ext uri="{BB962C8B-B14F-4D97-AF65-F5344CB8AC3E}">
        <p14:creationId xmlns:p14="http://schemas.microsoft.com/office/powerpoint/2010/main" val="20733663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1F88F6B-3CEF-0EEC-9980-36CEE1D9FB9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D39C80C-20AF-C732-5AFF-17E3629457C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E5BCAE-6AEF-7577-785F-6A5C098EC197}"/>
              </a:ext>
            </a:extLst>
          </p:cNvPr>
          <p:cNvSpPr>
            <a:spLocks noGrp="1"/>
          </p:cNvSpPr>
          <p:nvPr>
            <p:ph type="dt" sz="half" idx="10"/>
          </p:nvPr>
        </p:nvSpPr>
        <p:spPr/>
        <p:txBody>
          <a:bodyPr/>
          <a:lstStyle/>
          <a:p>
            <a:fld id="{64C0F817-9A19-1D4A-99A4-1BE8578BDC06}" type="datetimeFigureOut">
              <a:rPr lang="en-US" smtClean="0"/>
              <a:t>4/15/25</a:t>
            </a:fld>
            <a:endParaRPr lang="en-US"/>
          </a:p>
        </p:txBody>
      </p:sp>
      <p:sp>
        <p:nvSpPr>
          <p:cNvPr id="5" name="Footer Placeholder 4">
            <a:extLst>
              <a:ext uri="{FF2B5EF4-FFF2-40B4-BE49-F238E27FC236}">
                <a16:creationId xmlns:a16="http://schemas.microsoft.com/office/drawing/2014/main" id="{552CE690-B634-38C2-E712-E02FE988B8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6283B1E-4DD3-4C51-8A53-1FEA8854C08E}"/>
              </a:ext>
            </a:extLst>
          </p:cNvPr>
          <p:cNvSpPr>
            <a:spLocks noGrp="1"/>
          </p:cNvSpPr>
          <p:nvPr>
            <p:ph type="sldNum" sz="quarter" idx="12"/>
          </p:nvPr>
        </p:nvSpPr>
        <p:spPr/>
        <p:txBody>
          <a:bodyPr/>
          <a:lstStyle/>
          <a:p>
            <a:fld id="{7B435455-44D0-7F4A-A77F-9C851C23B6E4}" type="slidenum">
              <a:rPr lang="en-US" smtClean="0"/>
              <a:t>‹#›</a:t>
            </a:fld>
            <a:endParaRPr lang="en-US"/>
          </a:p>
        </p:txBody>
      </p:sp>
    </p:spTree>
    <p:extLst>
      <p:ext uri="{BB962C8B-B14F-4D97-AF65-F5344CB8AC3E}">
        <p14:creationId xmlns:p14="http://schemas.microsoft.com/office/powerpoint/2010/main" val="2542618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D782F0E-915D-E89B-8399-362E7652D2A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74E2269-CCE7-9685-2481-39A04CF569C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60D0D3D-3B2C-D16F-661C-52CB18BD94A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4C0F817-9A19-1D4A-99A4-1BE8578BDC06}" type="datetimeFigureOut">
              <a:rPr lang="en-US" smtClean="0"/>
              <a:t>4/15/25</a:t>
            </a:fld>
            <a:endParaRPr lang="en-US"/>
          </a:p>
        </p:txBody>
      </p:sp>
      <p:sp>
        <p:nvSpPr>
          <p:cNvPr id="5" name="Footer Placeholder 4">
            <a:extLst>
              <a:ext uri="{FF2B5EF4-FFF2-40B4-BE49-F238E27FC236}">
                <a16:creationId xmlns:a16="http://schemas.microsoft.com/office/drawing/2014/main" id="{6F30F109-A99F-B0B4-F6D1-56AAACC83B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7B7E1771-01B0-F6EF-CDB9-58139337B6B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B435455-44D0-7F4A-A77F-9C851C23B6E4}" type="slidenum">
              <a:rPr lang="en-US" smtClean="0"/>
              <a:t>‹#›</a:t>
            </a:fld>
            <a:endParaRPr lang="en-US"/>
          </a:p>
        </p:txBody>
      </p:sp>
    </p:spTree>
    <p:extLst>
      <p:ext uri="{BB962C8B-B14F-4D97-AF65-F5344CB8AC3E}">
        <p14:creationId xmlns:p14="http://schemas.microsoft.com/office/powerpoint/2010/main" val="40675320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svg"/><Relationship Id="rId7"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8.png"/><Relationship Id="rId11" Type="http://schemas.openxmlformats.org/officeDocument/2006/relationships/image" Target="../media/image12.png"/><Relationship Id="rId5" Type="http://schemas.openxmlformats.org/officeDocument/2006/relationships/image" Target="../media/image7.png"/><Relationship Id="rId10" Type="http://schemas.openxmlformats.org/officeDocument/2006/relationships/image" Target="../media/image11.png"/><Relationship Id="rId4" Type="http://schemas.openxmlformats.org/officeDocument/2006/relationships/image" Target="../media/image6.png"/><Relationship Id="rId9" Type="http://schemas.openxmlformats.org/officeDocument/2006/relationships/image" Target="../media/image10.png"/></Relationships>
</file>

<file path=ppt/slides/_rels/slide1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17.xml.rels><?xml version="1.0" encoding="UTF-8" standalone="yes"?>
<Relationships xmlns="http://schemas.openxmlformats.org/package/2006/relationships"><Relationship Id="rId3" Type="http://schemas.openxmlformats.org/officeDocument/2006/relationships/hyperlink" Target="https://aovup.com/stats/sustainable-fashion/" TargetMode="External"/><Relationship Id="rId7" Type="http://schemas.openxmlformats.org/officeDocument/2006/relationships/hyperlink" Target="https://www.cardifflaunderette.com" TargetMode="External"/><Relationship Id="rId2" Type="http://schemas.openxmlformats.org/officeDocument/2006/relationships/hyperlink" Target="https://www.accessboxstorage.com/blog/the-uks-clutter-habits-when-does-it-become-a-problem/" TargetMode="External"/><Relationship Id="rId1" Type="http://schemas.openxmlformats.org/officeDocument/2006/relationships/slideLayout" Target="../slideLayouts/slideLayout2.xml"/><Relationship Id="rId6" Type="http://schemas.openxmlformats.org/officeDocument/2006/relationships/hyperlink" Target="https://www.baukjen.com/pages/our-purpose" TargetMode="External"/><Relationship Id="rId5" Type="http://schemas.openxmlformats.org/officeDocument/2006/relationships/hyperlink" Target="https://useinsider.com/marketing-segmentation/" TargetMode="External"/><Relationship Id="rId4" Type="http://schemas.openxmlformats.org/officeDocument/2006/relationships/hyperlink" Target="https://www.palatinate.org.uk/to-shop-ethically-is-a-privilege-many-cannot-afford/"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statista.com/topics/4593/second-hand-retail-in-the-united-kingdom-uk/#topicOverview" TargetMode="External"/><Relationship Id="rId2" Type="http://schemas.openxmlformats.org/officeDocument/2006/relationships/hyperlink" Target="https://www.currys.co.uk/products/russell-hobbs-steam-power-24420-steam-generator-iron-black-and-white-10201886.html?istCompanyId=bec25c7e-cbcd-460d-81d5-a25372d2e3d7&amp;istFeedId=4d7eb93e-055f-499d-8ee5-1cdcc50d67d1&amp;istItemId=ipwrmamwr&amp;istBid=t&amp;gQT=1" TargetMode="External"/><Relationship Id="rId1" Type="http://schemas.openxmlformats.org/officeDocument/2006/relationships/slideLayout" Target="../slideLayouts/slideLayout2.xml"/><Relationship Id="rId4" Type="http://schemas.openxmlformats.org/officeDocument/2006/relationships/hyperlink" Target="https://www.debenhams.com/product/geepas-2000w-upright-garment-steamer-vertical-steamer-for-garment-1-8l-water-tank---11-stem-setting_p-33f2fafa-2551-4484-b2d1-b3a17e000743?colour=Purple&amp;size=One+Size&amp;istCompanyId=76f7277d-6e78-4dc2-aaff-1eb77fae16b0&amp;istFeedId=258a4886-8f3c-47ef-9369-d1eda8d84501&amp;istItemId=qpiwwmipi&amp;istBid=t&amp;gclsrc=aw.ds&amp;gad_source=1&amp;gbraid=0AAAAABevdS4TL8M_VSiy596BR5ZVVKvSp&amp;gclid=Cj0KCQjwqcO_BhDaARIsACz62vPXBVdR5JZnIcW3JyMSXz4TP5bku7pSvJVtnPtSsUXw1AMUOd3Hxz0aArlEEALw_wcB"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idealhome.co.uk/news/time-spent-doing-chores-181435" TargetMode="External"/><Relationship Id="rId7" Type="http://schemas.openxmlformats.org/officeDocument/2006/relationships/hyperlink" Target="https://www.indurent.com/find-your-space/?lat=51.483707&amp;lng=-3.1680962&amp;formatted_address=Cardiff%2C+UK&amp;sqm=false&amp;km=false&amp;radius=40&amp;min_space=0&amp;max_space=99999999&amp;min_price=1&amp;max_price=99999999&amp;include_vat=false&amp;rent_type=Rent+per+month&amp;facilities=&amp;utm_source=google&amp;utm_medium=cpc&amp;utm_campaign=Cardiff_-_Loc&amp;utm_content=703487475290&amp;utm_term=industrial+unit+for+rent+cardiff&amp;gad_source=1&amp;gbraid=0AAAAAC_o4Ay_U0LjUrSgDoqZCe9mvPpty&amp;gclid=CjwKCAjwvr--BhB5EiwAd5YbXp1IUOz4qNQ9Iki2u_nc4FP14sb3yMQQPyjHJkYs_4WXsfVzBlzc4hoC2IQQAvD_BwE&amp;availability=" TargetMode="External"/><Relationship Id="rId2" Type="http://schemas.openxmlformats.org/officeDocument/2006/relationships/hyperlink" Target="https://www.shu.ac.uk/news/all-articles/latest-news/fast-fashion" TargetMode="External"/><Relationship Id="rId1" Type="http://schemas.openxmlformats.org/officeDocument/2006/relationships/slideLayout" Target="../slideLayouts/slideLayout2.xml"/><Relationship Id="rId6" Type="http://schemas.openxmlformats.org/officeDocument/2006/relationships/hyperlink" Target="https://www.gov.uk/national-minimum-wage-rates" TargetMode="External"/><Relationship Id="rId5" Type="http://schemas.openxmlformats.org/officeDocument/2006/relationships/hyperlink" Target="https://globalvans.co.uk/vans/citroen/berlingo-van-1.5-bluehdi-m-1000-6speed-enterprise.html" TargetMode="External"/><Relationship Id="rId4" Type="http://schemas.openxmlformats.org/officeDocument/2006/relationships/hyperlink" Target="https://www.globaldata.com/store/report/uk-green-fashion-market-analysis/"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kitepackaging.co.uk/scp/polythene-bags/zip-lock-bags/?sfpartno=PBM250X300-ZIP-CPE&amp;gad_source=1&amp;gbraid=0AAAAAD_Y6cwG6yf1yQV3D0D8vy0LDxl3g&amp;gclid=Cj0KCQjwqcO_BhDaARIsACz62vO7j21u1WVne4OLndF2BAT1R5JVLRHnWfpbmW6CA4W7Goo-kplX9NYaAuNQEALw_wcB" TargetMode="External"/><Relationship Id="rId2" Type="http://schemas.openxmlformats.org/officeDocument/2006/relationships/hyperlink" Target="https://www.investopedia.com/terms/s/swot.asp" TargetMode="External"/><Relationship Id="rId1" Type="http://schemas.openxmlformats.org/officeDocument/2006/relationships/slideLayout" Target="../slideLayouts/slideLayout2.xml"/><Relationship Id="rId6" Type="http://schemas.openxmlformats.org/officeDocument/2006/relationships/hyperlink" Target="https://theconversation.com/gen-z-supports-sustainability-and-fuels-ultra-fast-fashion-how-does-that-work-238874" TargetMode="External"/><Relationship Id="rId5" Type="http://schemas.openxmlformats.org/officeDocument/2006/relationships/hyperlink" Target="https://www.love2laundry.com/blog/how-much-does-it-cost-to-do-laundry-per-week/" TargetMode="External"/><Relationship Id="rId4" Type="http://schemas.openxmlformats.org/officeDocument/2006/relationships/hyperlink" Target="https://www.investopedia.com/terms/p/product-life-cyle.asp"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mintel.com/press-centre/the-eco-gender-gap-71-of-women-try-to-live-more-ethically-compared-to-59-of-men/" TargetMode="External"/><Relationship Id="rId2" Type="http://schemas.openxmlformats.org/officeDocument/2006/relationships/hyperlink" Target="https://www.peoplemanagement.co.uk/article/1902232/third-working-parents-struggling-severe-stress-study-finds" TargetMode="External"/><Relationship Id="rId1" Type="http://schemas.openxmlformats.org/officeDocument/2006/relationships/slideLayout" Target="../slideLayouts/slideLayout2.xml"/><Relationship Id="rId6" Type="http://schemas.openxmlformats.org/officeDocument/2006/relationships/hyperlink" Target="https://www.ons.gov.uk/visualisations/censusareachanges/W06000015/" TargetMode="External"/><Relationship Id="rId5" Type="http://schemas.openxmlformats.org/officeDocument/2006/relationships/hyperlink" Target="https://www.nomisweb.co.uk/reports/lmp/la/1946157397/report.aspx" TargetMode="External"/><Relationship Id="rId4" Type="http://schemas.openxmlformats.org/officeDocument/2006/relationships/hyperlink" Target="https://store.mintel.com/report/uk-fashion-sustainability-market-report"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shopfittingwarehouse.co.uk/clothes-rails/2-tier-black-heavy-duty-clothes-rail/?sku=0920401&amp;cid=GBP&amp;vat=true&amp;campaign=20973838548&amp;content=&amp;keyword=&amp;gad_source=1&amp;gbraid=0AAAAAD-ZQ8kkmLyLho5lRrdnkmOUM0b2A&amp;gclid=Cj0KCQjwhYS_BhD2ARIsAJTMMQZXvkeRJBKsNNUjZRQXIkWHPsY49-JzayLo_oC8bgxoBWWaNX7t7yoaAjSSEALw_wcB" TargetMode="External"/><Relationship Id="rId2" Type="http://schemas.openxmlformats.org/officeDocument/2006/relationships/hyperlink" Target="https://corporatefinanceinstitute.com/resources/management/ansoff-matrix/" TargetMode="External"/><Relationship Id="rId1" Type="http://schemas.openxmlformats.org/officeDocument/2006/relationships/slideLayout" Target="../slideLayouts/slideLayout2.xml"/><Relationship Id="rId5" Type="http://schemas.openxmlformats.org/officeDocument/2006/relationships/hyperlink" Target="https://www.spectator.co.uk/article/how-much-do-we-spend-on-workwear/" TargetMode="External"/><Relationship Id="rId4" Type="http://schemas.openxmlformats.org/officeDocument/2006/relationships/hyperlink" Target="https://www.statista.com/outlook/cmo/apparel/united-kingd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54CFA9C-24C6-99BA-0ECE-14A303161A8D}"/>
              </a:ext>
            </a:extLst>
          </p:cNvPr>
          <p:cNvSpPr>
            <a:spLocks noGrp="1"/>
          </p:cNvSpPr>
          <p:nvPr>
            <p:ph type="subTitle" idx="1"/>
          </p:nvPr>
        </p:nvSpPr>
        <p:spPr>
          <a:xfrm>
            <a:off x="1523999" y="4381642"/>
            <a:ext cx="9144000" cy="1655762"/>
          </a:xfrm>
        </p:spPr>
        <p:txBody>
          <a:bodyPr/>
          <a:lstStyle/>
          <a:p>
            <a:r>
              <a:rPr lang="en-GB" dirty="0"/>
              <a:t>By </a:t>
            </a:r>
            <a:r>
              <a:rPr lang="en-GB" dirty="0" err="1"/>
              <a:t>Alyssia</a:t>
            </a:r>
            <a:r>
              <a:rPr lang="en-GB" dirty="0"/>
              <a:t> Frampton, 2327857</a:t>
            </a:r>
            <a:endParaRPr lang="en-US" dirty="0"/>
          </a:p>
        </p:txBody>
      </p:sp>
      <p:pic>
        <p:nvPicPr>
          <p:cNvPr id="4" name="Picture 3">
            <a:extLst>
              <a:ext uri="{FF2B5EF4-FFF2-40B4-BE49-F238E27FC236}">
                <a16:creationId xmlns:a16="http://schemas.microsoft.com/office/drawing/2014/main" id="{C1FB6FD9-4794-318A-DD29-1DA6101D1DF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39733" y="495379"/>
            <a:ext cx="6712533" cy="3449775"/>
          </a:xfrm>
          <a:prstGeom prst="rect">
            <a:avLst/>
          </a:prstGeom>
        </p:spPr>
      </p:pic>
      <p:pic>
        <p:nvPicPr>
          <p:cNvPr id="5" name="Picture 4">
            <a:extLst>
              <a:ext uri="{FF2B5EF4-FFF2-40B4-BE49-F238E27FC236}">
                <a16:creationId xmlns:a16="http://schemas.microsoft.com/office/drawing/2014/main" id="{F624C1E4-67B8-B484-7CBF-DD9FA276E84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15772" y="5120436"/>
            <a:ext cx="6712533" cy="1353456"/>
          </a:xfrm>
          <a:prstGeom prst="rect">
            <a:avLst/>
          </a:prstGeom>
        </p:spPr>
      </p:pic>
      <p:pic>
        <p:nvPicPr>
          <p:cNvPr id="6" name="Camera 5">
            <a:extLst>
              <a:ext uri="{FF2B5EF4-FFF2-40B4-BE49-F238E27FC236}">
                <a16:creationId xmlns:a16="http://schemas.microsoft.com/office/drawing/2014/main" id="{96885315-1191-FF41-F697-556C4C56FAB9}"/>
              </a:ext>
            </a:extLst>
          </p:cNvPr>
          <p:cNvPicPr>
            <a:picLocks noChangeAspect="1"/>
            <a:extLst>
              <a:ext uri="{51228E76-BA90-4043-B771-695A4F85340A}">
                <alf:liveFeedProps xmlns:alf="http://schemas.microsoft.com/office/drawing/2021/livefeed"/>
              </a:ext>
            </a:extLst>
          </p:cNvPicPr>
          <p:nvPr/>
        </p:nvPicPr>
        <p:blipFill>
          <a:blip r:embed="rId4">
            <a:extLst>
              <a:ext uri="{96DAC541-7B7A-43D3-8B79-37D633B846F1}">
                <asvg:svgBlip xmlns:asvg="http://schemas.microsoft.com/office/drawing/2016/SVG/main" r:embed="rId5"/>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67819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A22382-46A0-09CF-3BC1-1234FDDC2FD5}"/>
              </a:ext>
            </a:extLst>
          </p:cNvPr>
          <p:cNvSpPr>
            <a:spLocks noGrp="1"/>
          </p:cNvSpPr>
          <p:nvPr>
            <p:ph type="title"/>
          </p:nvPr>
        </p:nvSpPr>
        <p:spPr/>
        <p:txBody>
          <a:bodyPr/>
          <a:lstStyle/>
          <a:p>
            <a:r>
              <a:rPr lang="en-GB" dirty="0"/>
              <a:t>What is Working Wardrobe?</a:t>
            </a:r>
            <a:endParaRPr lang="en-US" dirty="0"/>
          </a:p>
        </p:txBody>
      </p:sp>
      <p:sp>
        <p:nvSpPr>
          <p:cNvPr id="3" name="Content Placeholder 2">
            <a:extLst>
              <a:ext uri="{FF2B5EF4-FFF2-40B4-BE49-F238E27FC236}">
                <a16:creationId xmlns:a16="http://schemas.microsoft.com/office/drawing/2014/main" id="{D867578E-FF4D-84BF-E419-92DB832CA5CB}"/>
              </a:ext>
            </a:extLst>
          </p:cNvPr>
          <p:cNvSpPr>
            <a:spLocks noGrp="1"/>
          </p:cNvSpPr>
          <p:nvPr>
            <p:ph idx="1"/>
          </p:nvPr>
        </p:nvSpPr>
        <p:spPr>
          <a:xfrm>
            <a:off x="838200" y="1825625"/>
            <a:ext cx="6440606" cy="4351338"/>
          </a:xfrm>
        </p:spPr>
        <p:txBody>
          <a:bodyPr>
            <a:normAutofit fontScale="92500" lnSpcReduction="20000"/>
          </a:bodyPr>
          <a:lstStyle/>
          <a:p>
            <a:pPr marL="0" indent="0">
              <a:buNone/>
            </a:pPr>
            <a:r>
              <a:rPr lang="en-GB" dirty="0"/>
              <a:t>Working Wardrobe is a sustainable enterprise that hopes to bring ease to thousands of customers in their daily lives by providing subscription-based- renting of work clothing. </a:t>
            </a:r>
          </a:p>
          <a:p>
            <a:pPr marL="0" indent="0">
              <a:buNone/>
            </a:pPr>
            <a:r>
              <a:rPr lang="en-GB" dirty="0"/>
              <a:t>Every week, a customer will receive a box full of 5 outfits (or less for hybrid workers), based on their fashion tastes and sizes. Clothes already worn the week before will be swapped out the same day and taken for professional cleaning. We want to give clothes more than just a second chance and reduce consumer waste. </a:t>
            </a:r>
            <a:endParaRPr lang="en-US" dirty="0"/>
          </a:p>
        </p:txBody>
      </p:sp>
      <p:pic>
        <p:nvPicPr>
          <p:cNvPr id="6" name="Picture 5">
            <a:extLst>
              <a:ext uri="{FF2B5EF4-FFF2-40B4-BE49-F238E27FC236}">
                <a16:creationId xmlns:a16="http://schemas.microsoft.com/office/drawing/2014/main" id="{38DAED76-4197-57A3-9611-46546F7E1EC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89583" y="243336"/>
            <a:ext cx="4100131" cy="2107182"/>
          </a:xfrm>
          <a:prstGeom prst="rect">
            <a:avLst/>
          </a:prstGeom>
          <a:ln>
            <a:noFill/>
          </a:ln>
          <a:effectLst>
            <a:softEdge rad="112500"/>
          </a:effectLst>
        </p:spPr>
      </p:pic>
      <p:pic>
        <p:nvPicPr>
          <p:cNvPr id="8" name="Camera 7">
            <a:extLst>
              <a:ext uri="{FF2B5EF4-FFF2-40B4-BE49-F238E27FC236}">
                <a16:creationId xmlns:a16="http://schemas.microsoft.com/office/drawing/2014/main" id="{889E931C-768A-44A3-095C-90798106637D}"/>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9742762" y="4507482"/>
            <a:ext cx="2057400" cy="2057400"/>
          </a:xfrm>
          <a:prstGeom prst="ellipse">
            <a:avLst/>
          </a:prstGeom>
        </p:spPr>
      </p:pic>
      <p:sp>
        <p:nvSpPr>
          <p:cNvPr id="10" name="TextBox 9">
            <a:extLst>
              <a:ext uri="{FF2B5EF4-FFF2-40B4-BE49-F238E27FC236}">
                <a16:creationId xmlns:a16="http://schemas.microsoft.com/office/drawing/2014/main" id="{E230DD52-3DFA-AD54-335C-9D920B1D10A4}"/>
              </a:ext>
            </a:extLst>
          </p:cNvPr>
          <p:cNvSpPr txBox="1"/>
          <p:nvPr/>
        </p:nvSpPr>
        <p:spPr>
          <a:xfrm>
            <a:off x="7523079" y="2653425"/>
            <a:ext cx="4548605" cy="1347869"/>
          </a:xfrm>
          <a:prstGeom prst="rect">
            <a:avLst/>
          </a:prstGeom>
          <a:noFill/>
        </p:spPr>
        <p:txBody>
          <a:bodyPr wrap="square">
            <a:spAutoFit/>
          </a:bodyPr>
          <a:lstStyle/>
          <a:p>
            <a:pPr algn="ctr">
              <a:lnSpc>
                <a:spcPct val="115000"/>
              </a:lnSpc>
              <a:spcAft>
                <a:spcPts val="800"/>
              </a:spcAft>
            </a:pPr>
            <a:r>
              <a:rPr lang="en-GB" sz="1800" i="1" kern="100" dirty="0">
                <a:solidFill>
                  <a:srgbClr val="F1A983"/>
                </a:solidFill>
                <a:effectLst/>
                <a:latin typeface="Arial Rounded MT Bold" panose="020F0704030504030204" pitchFamily="34" charset="77"/>
                <a:ea typeface="Times New Roman" panose="02020603050405020304" pitchFamily="18" charset="0"/>
                <a:cs typeface="Times New Roman" panose="02020603050405020304" pitchFamily="18" charset="0"/>
              </a:rPr>
              <a:t>“Empowering busy lives with sustainable style. Working wardrobe delivers confidence, convenience, and comfort.”</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1243619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D262B-6D02-209B-2CA2-A854DD99CFAF}"/>
              </a:ext>
            </a:extLst>
          </p:cNvPr>
          <p:cNvSpPr>
            <a:spLocks noGrp="1"/>
          </p:cNvSpPr>
          <p:nvPr>
            <p:ph type="title"/>
          </p:nvPr>
        </p:nvSpPr>
        <p:spPr/>
        <p:txBody>
          <a:bodyPr/>
          <a:lstStyle/>
          <a:p>
            <a:r>
              <a:rPr lang="en-GB" dirty="0"/>
              <a:t>How are we sustainable? </a:t>
            </a:r>
            <a:endParaRPr lang="en-US" dirty="0"/>
          </a:p>
        </p:txBody>
      </p:sp>
      <p:sp>
        <p:nvSpPr>
          <p:cNvPr id="3" name="Content Placeholder 2">
            <a:extLst>
              <a:ext uri="{FF2B5EF4-FFF2-40B4-BE49-F238E27FC236}">
                <a16:creationId xmlns:a16="http://schemas.microsoft.com/office/drawing/2014/main" id="{BEF3FAD4-75D0-B038-A555-B0CABB24D5C7}"/>
              </a:ext>
            </a:extLst>
          </p:cNvPr>
          <p:cNvSpPr>
            <a:spLocks noGrp="1"/>
          </p:cNvSpPr>
          <p:nvPr>
            <p:ph idx="1"/>
          </p:nvPr>
        </p:nvSpPr>
        <p:spPr/>
        <p:txBody>
          <a:bodyPr/>
          <a:lstStyle/>
          <a:p>
            <a:pPr>
              <a:buFont typeface="Courier New" panose="02070309020205020404" pitchFamily="49" charset="0"/>
              <a:buChar char="o"/>
            </a:pPr>
            <a:r>
              <a:rPr lang="en-GB" b="1" dirty="0">
                <a:solidFill>
                  <a:schemeClr val="accent5">
                    <a:lumMod val="40000"/>
                    <a:lumOff val="60000"/>
                  </a:schemeClr>
                </a:solidFill>
              </a:rPr>
              <a:t>Hybrid Delivery Vans </a:t>
            </a:r>
          </a:p>
          <a:p>
            <a:pPr>
              <a:buFont typeface="Courier New" panose="02070309020205020404" pitchFamily="49" charset="0"/>
              <a:buChar char="o"/>
            </a:pPr>
            <a:r>
              <a:rPr lang="en-GB" b="1" dirty="0">
                <a:solidFill>
                  <a:schemeClr val="accent2">
                    <a:lumMod val="60000"/>
                    <a:lumOff val="40000"/>
                  </a:schemeClr>
                </a:solidFill>
              </a:rPr>
              <a:t>Same Day Pickup and Drop Off</a:t>
            </a:r>
          </a:p>
          <a:p>
            <a:pPr>
              <a:buFont typeface="Courier New" panose="02070309020205020404" pitchFamily="49" charset="0"/>
              <a:buChar char="o"/>
            </a:pPr>
            <a:r>
              <a:rPr lang="en-GB" b="1" dirty="0">
                <a:solidFill>
                  <a:schemeClr val="tx2">
                    <a:lumMod val="50000"/>
                    <a:lumOff val="50000"/>
                  </a:schemeClr>
                </a:solidFill>
              </a:rPr>
              <a:t>Reuse Packaging </a:t>
            </a:r>
          </a:p>
          <a:p>
            <a:pPr>
              <a:buFont typeface="Courier New" panose="02070309020205020404" pitchFamily="49" charset="0"/>
              <a:buChar char="o"/>
            </a:pPr>
            <a:r>
              <a:rPr lang="en-GB" b="1" dirty="0">
                <a:solidFill>
                  <a:schemeClr val="accent6">
                    <a:lumMod val="60000"/>
                    <a:lumOff val="40000"/>
                  </a:schemeClr>
                </a:solidFill>
              </a:rPr>
              <a:t>Prioritised Part Time Jobs</a:t>
            </a:r>
          </a:p>
          <a:p>
            <a:pPr>
              <a:buFont typeface="Courier New" panose="02070309020205020404" pitchFamily="49" charset="0"/>
              <a:buChar char="o"/>
            </a:pPr>
            <a:r>
              <a:rPr lang="en-GB" b="1" dirty="0">
                <a:solidFill>
                  <a:schemeClr val="accent5">
                    <a:lumMod val="40000"/>
                    <a:lumOff val="60000"/>
                  </a:schemeClr>
                </a:solidFill>
              </a:rPr>
              <a:t>Contracting a Local Business </a:t>
            </a:r>
          </a:p>
        </p:txBody>
      </p:sp>
      <p:sp>
        <p:nvSpPr>
          <p:cNvPr id="7" name="TextBox 6">
            <a:extLst>
              <a:ext uri="{FF2B5EF4-FFF2-40B4-BE49-F238E27FC236}">
                <a16:creationId xmlns:a16="http://schemas.microsoft.com/office/drawing/2014/main" id="{69419E71-98C2-E3AC-7860-64B2A6159B69}"/>
              </a:ext>
            </a:extLst>
          </p:cNvPr>
          <p:cNvSpPr txBox="1"/>
          <p:nvPr/>
        </p:nvSpPr>
        <p:spPr>
          <a:xfrm>
            <a:off x="7582907" y="3069904"/>
            <a:ext cx="3656263" cy="718191"/>
          </a:xfrm>
          <a:prstGeom prst="rect">
            <a:avLst/>
          </a:prstGeom>
          <a:noFill/>
        </p:spPr>
        <p:txBody>
          <a:bodyPr wrap="square">
            <a:spAutoFit/>
          </a:bodyPr>
          <a:lstStyle/>
          <a:p>
            <a:pPr algn="ctr">
              <a:lnSpc>
                <a:spcPct val="115000"/>
              </a:lnSpc>
              <a:spcAft>
                <a:spcPts val="800"/>
              </a:spcAft>
            </a:pPr>
            <a:r>
              <a:rPr lang="en-GB" sz="1800" i="1" kern="100" dirty="0">
                <a:solidFill>
                  <a:srgbClr val="F1A983"/>
                </a:solidFill>
                <a:effectLst/>
                <a:latin typeface="Arial Rounded MT Bold" panose="020F0704030504030204" pitchFamily="34" charset="77"/>
                <a:ea typeface="Times New Roman" panose="02020603050405020304" pitchFamily="18" charset="0"/>
                <a:cs typeface="Times New Roman" panose="02020603050405020304" pitchFamily="18" charset="0"/>
              </a:rPr>
              <a:t>“Making sustainable fashion an everyday choice.”</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pic>
        <p:nvPicPr>
          <p:cNvPr id="10" name="Picture 9">
            <a:extLst>
              <a:ext uri="{FF2B5EF4-FFF2-40B4-BE49-F238E27FC236}">
                <a16:creationId xmlns:a16="http://schemas.microsoft.com/office/drawing/2014/main" id="{0357738B-35BC-7238-2E71-E91FD5BC9ECF}"/>
              </a:ext>
            </a:extLst>
          </p:cNvPr>
          <p:cNvPicPr>
            <a:picLocks noChangeAspect="1"/>
          </p:cNvPicPr>
          <p:nvPr/>
        </p:nvPicPr>
        <p:blipFill>
          <a:blip r:embed="rId2">
            <a:extLst>
              <a:ext uri="{28A0092B-C50C-407E-A947-70E740481C1C}">
                <a14:useLocalDpi xmlns:a14="http://schemas.microsoft.com/office/drawing/2010/main" val="0"/>
              </a:ext>
            </a:extLst>
          </a:blip>
          <a:srcRect l="9352" t="32389" r="35348" b="25352"/>
          <a:stretch/>
        </p:blipFill>
        <p:spPr>
          <a:xfrm>
            <a:off x="6888135" y="3917761"/>
            <a:ext cx="5045808" cy="2679562"/>
          </a:xfrm>
          <a:prstGeom prst="rect">
            <a:avLst/>
          </a:prstGeom>
        </p:spPr>
      </p:pic>
      <p:pic>
        <p:nvPicPr>
          <p:cNvPr id="12" name="Camera 11">
            <a:extLst>
              <a:ext uri="{FF2B5EF4-FFF2-40B4-BE49-F238E27FC236}">
                <a16:creationId xmlns:a16="http://schemas.microsoft.com/office/drawing/2014/main" id="{FD7A8755-295E-3FB3-1A7C-D808DA0284C8}"/>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8518216" y="614658"/>
            <a:ext cx="2057400" cy="2057400"/>
          </a:xfrm>
          <a:prstGeom prst="ellipse">
            <a:avLst/>
          </a:prstGeom>
        </p:spPr>
      </p:pic>
    </p:spTree>
    <p:extLst>
      <p:ext uri="{BB962C8B-B14F-4D97-AF65-F5344CB8AC3E}">
        <p14:creationId xmlns:p14="http://schemas.microsoft.com/office/powerpoint/2010/main" val="5281844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A22382-46A0-09CF-3BC1-1234FDDC2FD5}"/>
              </a:ext>
            </a:extLst>
          </p:cNvPr>
          <p:cNvSpPr>
            <a:spLocks noGrp="1"/>
          </p:cNvSpPr>
          <p:nvPr>
            <p:ph type="title"/>
          </p:nvPr>
        </p:nvSpPr>
        <p:spPr>
          <a:xfrm>
            <a:off x="551183" y="314828"/>
            <a:ext cx="7051383" cy="1157593"/>
          </a:xfrm>
        </p:spPr>
        <p:txBody>
          <a:bodyPr>
            <a:normAutofit fontScale="90000"/>
          </a:bodyPr>
          <a:lstStyle/>
          <a:p>
            <a:r>
              <a:rPr lang="en-GB" dirty="0"/>
              <a:t>What are Working Wardrobe’s Goals?</a:t>
            </a:r>
            <a:endParaRPr lang="en-US" dirty="0"/>
          </a:p>
        </p:txBody>
      </p:sp>
      <p:pic>
        <p:nvPicPr>
          <p:cNvPr id="6" name="Picture 5">
            <a:extLst>
              <a:ext uri="{FF2B5EF4-FFF2-40B4-BE49-F238E27FC236}">
                <a16:creationId xmlns:a16="http://schemas.microsoft.com/office/drawing/2014/main" id="{38DAED76-4197-57A3-9611-46546F7E1EC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89583" y="738421"/>
            <a:ext cx="4100131" cy="2107182"/>
          </a:xfrm>
          <a:prstGeom prst="rect">
            <a:avLst/>
          </a:prstGeom>
          <a:ln>
            <a:noFill/>
          </a:ln>
          <a:effectLst>
            <a:softEdge rad="112500"/>
          </a:effectLst>
        </p:spPr>
      </p:pic>
      <p:pic>
        <p:nvPicPr>
          <p:cNvPr id="8" name="Camera 7">
            <a:extLst>
              <a:ext uri="{FF2B5EF4-FFF2-40B4-BE49-F238E27FC236}">
                <a16:creationId xmlns:a16="http://schemas.microsoft.com/office/drawing/2014/main" id="{889E931C-768A-44A3-095C-90798106637D}"/>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9742762" y="4507482"/>
            <a:ext cx="2057400" cy="2057400"/>
          </a:xfrm>
          <a:prstGeom prst="ellipse">
            <a:avLst/>
          </a:prstGeom>
        </p:spPr>
      </p:pic>
      <p:sp>
        <p:nvSpPr>
          <p:cNvPr id="4" name="TextBox 3">
            <a:extLst>
              <a:ext uri="{FF2B5EF4-FFF2-40B4-BE49-F238E27FC236}">
                <a16:creationId xmlns:a16="http://schemas.microsoft.com/office/drawing/2014/main" id="{CD7E555D-DC6D-5939-88EA-70146A18098B}"/>
              </a:ext>
            </a:extLst>
          </p:cNvPr>
          <p:cNvSpPr txBox="1"/>
          <p:nvPr/>
        </p:nvSpPr>
        <p:spPr>
          <a:xfrm>
            <a:off x="95144" y="1644507"/>
            <a:ext cx="7507422" cy="5093702"/>
          </a:xfrm>
          <a:prstGeom prst="rect">
            <a:avLst/>
          </a:prstGeom>
          <a:noFill/>
        </p:spPr>
        <p:txBody>
          <a:bodyPr wrap="square" rtlCol="0">
            <a:spAutoFit/>
          </a:bodyPr>
          <a:lstStyle/>
          <a:p>
            <a:pPr marL="285750" indent="-285750" algn="l">
              <a:buFont typeface="Courier New" panose="02070309020205020404" pitchFamily="49" charset="0"/>
              <a:buChar char="o"/>
            </a:pPr>
            <a:r>
              <a:rPr lang="en-GB" sz="2500" b="1" dirty="0">
                <a:solidFill>
                  <a:schemeClr val="accent5">
                    <a:lumMod val="40000"/>
                    <a:lumOff val="60000"/>
                  </a:schemeClr>
                </a:solidFill>
                <a:highlight>
                  <a:srgbClr val="FFFF00"/>
                </a:highlight>
              </a:rPr>
              <a:t>Create a customer base of 2.5% of our Cardiff target market by the end of the first year.</a:t>
            </a:r>
          </a:p>
          <a:p>
            <a:pPr marL="285750" indent="-285750" algn="l">
              <a:buFont typeface="Courier New" panose="02070309020205020404" pitchFamily="49" charset="0"/>
              <a:buChar char="o"/>
            </a:pPr>
            <a:r>
              <a:rPr lang="en-GB" sz="2500" b="1" dirty="0">
                <a:solidFill>
                  <a:schemeClr val="accent2">
                    <a:lumMod val="60000"/>
                    <a:lumOff val="40000"/>
                  </a:schemeClr>
                </a:solidFill>
              </a:rPr>
              <a:t>Increase brand awareness online within the first 6 months by gaining 300,000 followers on TikTok, Instagram and Pinterest.</a:t>
            </a:r>
          </a:p>
          <a:p>
            <a:pPr marL="285750" indent="-285750" algn="l">
              <a:buFont typeface="Courier New" panose="02070309020205020404" pitchFamily="49" charset="0"/>
              <a:buChar char="o"/>
            </a:pPr>
            <a:r>
              <a:rPr lang="en-GB" sz="2500" b="1" dirty="0">
                <a:solidFill>
                  <a:schemeClr val="tx2">
                    <a:lumMod val="50000"/>
                    <a:lumOff val="50000"/>
                  </a:schemeClr>
                </a:solidFill>
              </a:rPr>
              <a:t>To reduce subscription price from £40 to £35 within the first year. </a:t>
            </a:r>
          </a:p>
          <a:p>
            <a:pPr marL="285750" indent="-285750" algn="l">
              <a:buFont typeface="Courier New" panose="02070309020205020404" pitchFamily="49" charset="0"/>
              <a:buChar char="o"/>
            </a:pPr>
            <a:r>
              <a:rPr lang="en-GB" sz="2500" b="1" dirty="0">
                <a:solidFill>
                  <a:schemeClr val="accent6">
                    <a:lumMod val="60000"/>
                    <a:lumOff val="40000"/>
                  </a:schemeClr>
                </a:solidFill>
              </a:rPr>
              <a:t>Receive 65% ‘5 star’ reviews within the first year.</a:t>
            </a:r>
          </a:p>
          <a:p>
            <a:pPr marL="285750" indent="-285750" algn="l">
              <a:buFont typeface="Courier New" panose="02070309020205020404" pitchFamily="49" charset="0"/>
              <a:buChar char="o"/>
            </a:pPr>
            <a:r>
              <a:rPr lang="en-GB" sz="2500" b="1" dirty="0">
                <a:solidFill>
                  <a:schemeClr val="accent5">
                    <a:lumMod val="40000"/>
                    <a:lumOff val="60000"/>
                  </a:schemeClr>
                </a:solidFill>
              </a:rPr>
              <a:t>Increase workforce by 40% over the end of year 1 to the end of year 2. </a:t>
            </a:r>
          </a:p>
          <a:p>
            <a:pPr marL="285750" indent="-285750" algn="l">
              <a:buFont typeface="Courier New" panose="02070309020205020404" pitchFamily="49" charset="0"/>
              <a:buChar char="o"/>
            </a:pPr>
            <a:r>
              <a:rPr lang="en-GB" sz="2500" b="1" dirty="0">
                <a:solidFill>
                  <a:schemeClr val="accent2">
                    <a:lumMod val="60000"/>
                    <a:lumOff val="40000"/>
                  </a:schemeClr>
                </a:solidFill>
              </a:rPr>
              <a:t>Collaborate with at least 1 firm and provide employees with work wear, every week for 3 months by the end of year 2. </a:t>
            </a:r>
            <a:endParaRPr lang="en-US" sz="2500" b="1" dirty="0">
              <a:solidFill>
                <a:schemeClr val="accent2">
                  <a:lumMod val="60000"/>
                  <a:lumOff val="40000"/>
                </a:schemeClr>
              </a:solidFill>
            </a:endParaRPr>
          </a:p>
        </p:txBody>
      </p:sp>
    </p:spTree>
    <p:extLst>
      <p:ext uri="{BB962C8B-B14F-4D97-AF65-F5344CB8AC3E}">
        <p14:creationId xmlns:p14="http://schemas.microsoft.com/office/powerpoint/2010/main" val="200530692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7A7F6-CB5A-F6FB-BCC5-4D2D6EAC2461}"/>
              </a:ext>
            </a:extLst>
          </p:cNvPr>
          <p:cNvSpPr>
            <a:spLocks noGrp="1"/>
          </p:cNvSpPr>
          <p:nvPr>
            <p:ph type="title"/>
          </p:nvPr>
        </p:nvSpPr>
        <p:spPr/>
        <p:txBody>
          <a:bodyPr/>
          <a:lstStyle/>
          <a:p>
            <a:r>
              <a:rPr lang="en-GB" dirty="0"/>
              <a:t>What is our marketing strategy? </a:t>
            </a:r>
            <a:endParaRPr lang="en-US" dirty="0"/>
          </a:p>
        </p:txBody>
      </p:sp>
      <p:pic>
        <p:nvPicPr>
          <p:cNvPr id="5" name="Camera 4">
            <a:extLst>
              <a:ext uri="{FF2B5EF4-FFF2-40B4-BE49-F238E27FC236}">
                <a16:creationId xmlns:a16="http://schemas.microsoft.com/office/drawing/2014/main" id="{BB0AF3C0-B1B7-C9E4-FD7B-57B03F2CD2AF}"/>
              </a:ext>
            </a:extLst>
          </p:cNvPr>
          <p:cNvPicPr>
            <a:picLocks noChangeAspect="1"/>
            <a:extLst>
              <a:ext uri="{51228E76-BA90-4043-B771-695A4F85340A}">
                <alf:liveFeedProps xmlns:alf="http://schemas.microsoft.com/office/drawing/2021/livefeed"/>
              </a:ext>
            </a:extLst>
          </p:cNvPicPr>
          <p:nvPr/>
        </p:nvPicPr>
        <p:blipFill>
          <a:blip r:embed="rId2">
            <a:extLst>
              <a:ext uri="{96DAC541-7B7A-43D3-8B79-37D633B846F1}">
                <asvg:svgBlip xmlns:asvg="http://schemas.microsoft.com/office/drawing/2016/SVG/main" r:embed="rId3"/>
              </a:ext>
            </a:extLst>
          </a:blip>
          <a:stretch>
            <a:fillRect/>
          </a:stretch>
        </p:blipFill>
        <p:spPr>
          <a:xfrm>
            <a:off x="9874317" y="4435475"/>
            <a:ext cx="2057400" cy="2057400"/>
          </a:xfrm>
          <a:prstGeom prst="ellipse">
            <a:avLst/>
          </a:prstGeom>
        </p:spPr>
      </p:pic>
      <p:sp>
        <p:nvSpPr>
          <p:cNvPr id="9" name="Content Placeholder 2">
            <a:extLst>
              <a:ext uri="{FF2B5EF4-FFF2-40B4-BE49-F238E27FC236}">
                <a16:creationId xmlns:a16="http://schemas.microsoft.com/office/drawing/2014/main" id="{F82D006E-B686-F4DE-4D1E-10BD4B7571E6}"/>
              </a:ext>
            </a:extLst>
          </p:cNvPr>
          <p:cNvSpPr>
            <a:spLocks noGrp="1"/>
          </p:cNvSpPr>
          <p:nvPr>
            <p:ph idx="1"/>
          </p:nvPr>
        </p:nvSpPr>
        <p:spPr>
          <a:xfrm>
            <a:off x="114829" y="1690688"/>
            <a:ext cx="3854342" cy="4351338"/>
          </a:xfrm>
        </p:spPr>
        <p:txBody>
          <a:bodyPr>
            <a:normAutofit lnSpcReduction="10000"/>
          </a:bodyPr>
          <a:lstStyle/>
          <a:p>
            <a:pPr marL="0" indent="0">
              <a:buNone/>
            </a:pPr>
            <a:r>
              <a:rPr lang="en-GB" dirty="0"/>
              <a:t>Market Research is </a:t>
            </a:r>
            <a:r>
              <a:rPr lang="en-GB" u="sng" dirty="0"/>
              <a:t>key</a:t>
            </a:r>
            <a:r>
              <a:rPr lang="en-GB" dirty="0"/>
              <a:t>:</a:t>
            </a:r>
          </a:p>
          <a:p>
            <a:pPr>
              <a:buFont typeface="Wingdings" pitchFamily="2" charset="2"/>
              <a:buChar char="Ø"/>
            </a:pPr>
            <a:r>
              <a:rPr lang="en-GB" dirty="0"/>
              <a:t>Primary Research </a:t>
            </a:r>
          </a:p>
          <a:p>
            <a:pPr>
              <a:buFont typeface="Wingdings" pitchFamily="2" charset="2"/>
              <a:buChar char="Ø"/>
            </a:pPr>
            <a:r>
              <a:rPr lang="en-GB" dirty="0"/>
              <a:t>Secondary Research</a:t>
            </a:r>
          </a:p>
          <a:p>
            <a:pPr>
              <a:buFont typeface="Wingdings" pitchFamily="2" charset="2"/>
              <a:buChar char="Ø"/>
            </a:pPr>
            <a:r>
              <a:rPr lang="en-GB" dirty="0"/>
              <a:t>SWOT Analysis</a:t>
            </a:r>
          </a:p>
          <a:p>
            <a:pPr>
              <a:buFont typeface="Wingdings" pitchFamily="2" charset="2"/>
              <a:buChar char="Ø"/>
            </a:pPr>
            <a:r>
              <a:rPr lang="en-GB" dirty="0"/>
              <a:t>PESTLE Analysis </a:t>
            </a:r>
          </a:p>
          <a:p>
            <a:pPr>
              <a:buFont typeface="Wingdings" pitchFamily="2" charset="2"/>
              <a:buChar char="Ø"/>
            </a:pPr>
            <a:r>
              <a:rPr lang="en-GB" dirty="0"/>
              <a:t>Market Segmentation</a:t>
            </a:r>
          </a:p>
          <a:p>
            <a:pPr>
              <a:buFont typeface="Wingdings" pitchFamily="2" charset="2"/>
              <a:buChar char="Ø"/>
            </a:pPr>
            <a:r>
              <a:rPr lang="en-GB" dirty="0"/>
              <a:t>Competition</a:t>
            </a:r>
          </a:p>
          <a:p>
            <a:pPr>
              <a:buFont typeface="Wingdings" pitchFamily="2" charset="2"/>
              <a:buChar char="Ø"/>
            </a:pPr>
            <a:r>
              <a:rPr lang="en-GB" dirty="0"/>
              <a:t>Ansoffs Matrix </a:t>
            </a:r>
          </a:p>
          <a:p>
            <a:pPr>
              <a:buFont typeface="Wingdings" pitchFamily="2" charset="2"/>
              <a:buChar char="Ø"/>
            </a:pPr>
            <a:r>
              <a:rPr lang="en-GB" dirty="0"/>
              <a:t>Product Lifecycle </a:t>
            </a:r>
          </a:p>
          <a:p>
            <a:pPr>
              <a:buFont typeface="Wingdings" pitchFamily="2" charset="2"/>
              <a:buChar char="Ø"/>
            </a:pPr>
            <a:endParaRPr lang="en-GB" dirty="0"/>
          </a:p>
        </p:txBody>
      </p:sp>
      <p:sp>
        <p:nvSpPr>
          <p:cNvPr id="10" name="TextBox 9">
            <a:extLst>
              <a:ext uri="{FF2B5EF4-FFF2-40B4-BE49-F238E27FC236}">
                <a16:creationId xmlns:a16="http://schemas.microsoft.com/office/drawing/2014/main" id="{EA3E04FC-04EE-3EDC-FC61-48F19F71479E}"/>
              </a:ext>
            </a:extLst>
          </p:cNvPr>
          <p:cNvSpPr txBox="1"/>
          <p:nvPr/>
        </p:nvSpPr>
        <p:spPr>
          <a:xfrm>
            <a:off x="6096000" y="2844224"/>
            <a:ext cx="3146148" cy="1169551"/>
          </a:xfrm>
          <a:prstGeom prst="rect">
            <a:avLst/>
          </a:prstGeom>
          <a:noFill/>
        </p:spPr>
        <p:txBody>
          <a:bodyPr wrap="square" rtlCol="0">
            <a:spAutoFit/>
          </a:bodyPr>
          <a:lstStyle/>
          <a:p>
            <a:pPr algn="l"/>
            <a:r>
              <a:rPr lang="en-GB" sz="7000" b="1" dirty="0">
                <a:solidFill>
                  <a:schemeClr val="accent5">
                    <a:lumMod val="40000"/>
                    <a:lumOff val="60000"/>
                  </a:schemeClr>
                </a:solidFill>
              </a:rPr>
              <a:t>104690</a:t>
            </a:r>
            <a:endParaRPr lang="en-US" sz="7000" b="1" dirty="0">
              <a:solidFill>
                <a:schemeClr val="accent5">
                  <a:lumMod val="40000"/>
                  <a:lumOff val="60000"/>
                </a:schemeClr>
              </a:solidFill>
            </a:endParaRPr>
          </a:p>
        </p:txBody>
      </p:sp>
      <p:cxnSp>
        <p:nvCxnSpPr>
          <p:cNvPr id="11" name="Straight Arrow Connector 10">
            <a:extLst>
              <a:ext uri="{FF2B5EF4-FFF2-40B4-BE49-F238E27FC236}">
                <a16:creationId xmlns:a16="http://schemas.microsoft.com/office/drawing/2014/main" id="{9E58BFD6-4526-5E76-AC10-21E76E9807C9}"/>
              </a:ext>
            </a:extLst>
          </p:cNvPr>
          <p:cNvCxnSpPr>
            <a:cxnSpLocks/>
          </p:cNvCxnSpPr>
          <p:nvPr/>
        </p:nvCxnSpPr>
        <p:spPr>
          <a:xfrm flipV="1">
            <a:off x="8549690" y="2046796"/>
            <a:ext cx="808854" cy="885794"/>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5" name="Straight Arrow Connector 14">
            <a:extLst>
              <a:ext uri="{FF2B5EF4-FFF2-40B4-BE49-F238E27FC236}">
                <a16:creationId xmlns:a16="http://schemas.microsoft.com/office/drawing/2014/main" id="{31F6A263-3228-ABF3-4701-606F1396EAA9}"/>
              </a:ext>
            </a:extLst>
          </p:cNvPr>
          <p:cNvCxnSpPr>
            <a:cxnSpLocks/>
          </p:cNvCxnSpPr>
          <p:nvPr/>
        </p:nvCxnSpPr>
        <p:spPr>
          <a:xfrm flipH="1" flipV="1">
            <a:off x="6096000" y="2392039"/>
            <a:ext cx="581422" cy="671042"/>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8" name="Straight Arrow Connector 17">
            <a:extLst>
              <a:ext uri="{FF2B5EF4-FFF2-40B4-BE49-F238E27FC236}">
                <a16:creationId xmlns:a16="http://schemas.microsoft.com/office/drawing/2014/main" id="{E87D52DC-A1D8-8DEF-FD25-C3A6F8E4178F}"/>
              </a:ext>
            </a:extLst>
          </p:cNvPr>
          <p:cNvCxnSpPr>
            <a:cxnSpLocks/>
          </p:cNvCxnSpPr>
          <p:nvPr/>
        </p:nvCxnSpPr>
        <p:spPr>
          <a:xfrm flipH="1">
            <a:off x="6096000" y="3833536"/>
            <a:ext cx="1003178" cy="1123163"/>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2" name="Straight Arrow Connector 21">
            <a:extLst>
              <a:ext uri="{FF2B5EF4-FFF2-40B4-BE49-F238E27FC236}">
                <a16:creationId xmlns:a16="http://schemas.microsoft.com/office/drawing/2014/main" id="{28809649-EF1C-9C96-C9A8-2B61183FF1EB}"/>
              </a:ext>
            </a:extLst>
          </p:cNvPr>
          <p:cNvCxnSpPr>
            <a:cxnSpLocks/>
          </p:cNvCxnSpPr>
          <p:nvPr/>
        </p:nvCxnSpPr>
        <p:spPr>
          <a:xfrm>
            <a:off x="8222831" y="3782511"/>
            <a:ext cx="198625" cy="61260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24" name="TextBox 23">
            <a:extLst>
              <a:ext uri="{FF2B5EF4-FFF2-40B4-BE49-F238E27FC236}">
                <a16:creationId xmlns:a16="http://schemas.microsoft.com/office/drawing/2014/main" id="{EAA871BD-F7A4-DAC5-156B-90F57C256FCF}"/>
              </a:ext>
            </a:extLst>
          </p:cNvPr>
          <p:cNvSpPr txBox="1"/>
          <p:nvPr/>
        </p:nvSpPr>
        <p:spPr>
          <a:xfrm>
            <a:off x="5270378" y="2022707"/>
            <a:ext cx="1003178" cy="369332"/>
          </a:xfrm>
          <a:prstGeom prst="rect">
            <a:avLst/>
          </a:prstGeom>
          <a:noFill/>
        </p:spPr>
        <p:txBody>
          <a:bodyPr wrap="square" rtlCol="0">
            <a:spAutoFit/>
          </a:bodyPr>
          <a:lstStyle/>
          <a:p>
            <a:pPr algn="l"/>
            <a:r>
              <a:rPr lang="en-GB" b="1" dirty="0">
                <a:solidFill>
                  <a:schemeClr val="accent2">
                    <a:lumMod val="60000"/>
                    <a:lumOff val="40000"/>
                  </a:schemeClr>
                </a:solidFill>
              </a:rPr>
              <a:t>Cardiff</a:t>
            </a:r>
            <a:endParaRPr lang="en-US" b="1" dirty="0">
              <a:solidFill>
                <a:schemeClr val="accent2">
                  <a:lumMod val="60000"/>
                  <a:lumOff val="40000"/>
                </a:schemeClr>
              </a:solidFill>
            </a:endParaRPr>
          </a:p>
        </p:txBody>
      </p:sp>
      <p:sp>
        <p:nvSpPr>
          <p:cNvPr id="27" name="TextBox 26">
            <a:extLst>
              <a:ext uri="{FF2B5EF4-FFF2-40B4-BE49-F238E27FC236}">
                <a16:creationId xmlns:a16="http://schemas.microsoft.com/office/drawing/2014/main" id="{97DC8D31-5481-EE8C-24BB-07A6C1FC7E8A}"/>
              </a:ext>
            </a:extLst>
          </p:cNvPr>
          <p:cNvSpPr txBox="1"/>
          <p:nvPr/>
        </p:nvSpPr>
        <p:spPr>
          <a:xfrm>
            <a:off x="8025907" y="1675220"/>
            <a:ext cx="2665274" cy="369332"/>
          </a:xfrm>
          <a:prstGeom prst="rect">
            <a:avLst/>
          </a:prstGeom>
          <a:noFill/>
        </p:spPr>
        <p:txBody>
          <a:bodyPr wrap="square" rtlCol="0">
            <a:spAutoFit/>
          </a:bodyPr>
          <a:lstStyle/>
          <a:p>
            <a:pPr algn="l"/>
            <a:r>
              <a:rPr lang="en-GB" b="1" dirty="0">
                <a:solidFill>
                  <a:schemeClr val="accent6">
                    <a:lumMod val="60000"/>
                    <a:lumOff val="40000"/>
                  </a:schemeClr>
                </a:solidFill>
              </a:rPr>
              <a:t>Working Professionals</a:t>
            </a:r>
            <a:endParaRPr lang="en-US" b="1" dirty="0">
              <a:solidFill>
                <a:schemeClr val="accent6">
                  <a:lumMod val="60000"/>
                  <a:lumOff val="40000"/>
                </a:schemeClr>
              </a:solidFill>
            </a:endParaRPr>
          </a:p>
        </p:txBody>
      </p:sp>
      <p:sp>
        <p:nvSpPr>
          <p:cNvPr id="28" name="TextBox 27">
            <a:extLst>
              <a:ext uri="{FF2B5EF4-FFF2-40B4-BE49-F238E27FC236}">
                <a16:creationId xmlns:a16="http://schemas.microsoft.com/office/drawing/2014/main" id="{CBFA9B4D-678B-107D-4C6D-EB25DC04573D}"/>
              </a:ext>
            </a:extLst>
          </p:cNvPr>
          <p:cNvSpPr txBox="1"/>
          <p:nvPr/>
        </p:nvSpPr>
        <p:spPr>
          <a:xfrm>
            <a:off x="5359156" y="4944369"/>
            <a:ext cx="1828800" cy="646331"/>
          </a:xfrm>
          <a:prstGeom prst="rect">
            <a:avLst/>
          </a:prstGeom>
          <a:noFill/>
        </p:spPr>
        <p:txBody>
          <a:bodyPr wrap="square" rtlCol="0">
            <a:spAutoFit/>
          </a:bodyPr>
          <a:lstStyle/>
          <a:p>
            <a:pPr algn="l"/>
            <a:r>
              <a:rPr lang="en-GB" b="1" dirty="0">
                <a:solidFill>
                  <a:schemeClr val="tx2">
                    <a:lumMod val="50000"/>
                    <a:lumOff val="50000"/>
                  </a:schemeClr>
                </a:solidFill>
              </a:rPr>
              <a:t>Target Age</a:t>
            </a:r>
          </a:p>
          <a:p>
            <a:pPr algn="l"/>
            <a:r>
              <a:rPr lang="en-GB" b="1" dirty="0">
                <a:solidFill>
                  <a:schemeClr val="tx2">
                    <a:lumMod val="50000"/>
                    <a:lumOff val="50000"/>
                  </a:schemeClr>
                </a:solidFill>
              </a:rPr>
              <a:t>(18-45)</a:t>
            </a:r>
            <a:endParaRPr lang="en-US" b="1" dirty="0">
              <a:solidFill>
                <a:schemeClr val="tx2">
                  <a:lumMod val="50000"/>
                  <a:lumOff val="50000"/>
                </a:schemeClr>
              </a:solidFill>
            </a:endParaRPr>
          </a:p>
        </p:txBody>
      </p:sp>
      <p:sp>
        <p:nvSpPr>
          <p:cNvPr id="30" name="TextBox 29">
            <a:extLst>
              <a:ext uri="{FF2B5EF4-FFF2-40B4-BE49-F238E27FC236}">
                <a16:creationId xmlns:a16="http://schemas.microsoft.com/office/drawing/2014/main" id="{6DA86385-0B29-A926-2147-FCD39BE92B83}"/>
              </a:ext>
            </a:extLst>
          </p:cNvPr>
          <p:cNvSpPr txBox="1"/>
          <p:nvPr/>
        </p:nvSpPr>
        <p:spPr>
          <a:xfrm>
            <a:off x="7716489" y="4428747"/>
            <a:ext cx="2486853" cy="646331"/>
          </a:xfrm>
          <a:prstGeom prst="rect">
            <a:avLst/>
          </a:prstGeom>
          <a:noFill/>
        </p:spPr>
        <p:txBody>
          <a:bodyPr wrap="square" rtlCol="0">
            <a:spAutoFit/>
          </a:bodyPr>
          <a:lstStyle/>
          <a:p>
            <a:pPr algn="l"/>
            <a:r>
              <a:rPr lang="en-GB" b="1" dirty="0">
                <a:solidFill>
                  <a:schemeClr val="accent2">
                    <a:lumMod val="60000"/>
                    <a:lumOff val="40000"/>
                  </a:schemeClr>
                </a:solidFill>
              </a:rPr>
              <a:t>Goal 2.5%:</a:t>
            </a:r>
          </a:p>
          <a:p>
            <a:pPr algn="l"/>
            <a:r>
              <a:rPr lang="en-GB" b="1" dirty="0">
                <a:solidFill>
                  <a:schemeClr val="accent5">
                    <a:lumMod val="40000"/>
                    <a:lumOff val="60000"/>
                  </a:schemeClr>
                </a:solidFill>
              </a:rPr>
              <a:t>2617 subscriptions</a:t>
            </a:r>
          </a:p>
        </p:txBody>
      </p:sp>
    </p:spTree>
    <p:extLst>
      <p:ext uri="{BB962C8B-B14F-4D97-AF65-F5344CB8AC3E}">
        <p14:creationId xmlns:p14="http://schemas.microsoft.com/office/powerpoint/2010/main" val="53409923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24"/>
                                        </p:tgtEl>
                                        <p:attrNameLst>
                                          <p:attrName>style.visibility</p:attrName>
                                        </p:attrNameLst>
                                      </p:cBhvr>
                                      <p:to>
                                        <p:strVal val="visible"/>
                                      </p:to>
                                    </p:set>
                                    <p:anim calcmode="lin" valueType="num">
                                      <p:cBhvr additive="base">
                                        <p:cTn id="17" dur="500" fill="hold"/>
                                        <p:tgtEl>
                                          <p:spTgt spid="24"/>
                                        </p:tgtEl>
                                        <p:attrNameLst>
                                          <p:attrName>ppt_x</p:attrName>
                                        </p:attrNameLst>
                                      </p:cBhvr>
                                      <p:tavLst>
                                        <p:tav tm="0">
                                          <p:val>
                                            <p:strVal val="#ppt_x"/>
                                          </p:val>
                                        </p:tav>
                                        <p:tav tm="100000">
                                          <p:val>
                                            <p:strVal val="#ppt_x"/>
                                          </p:val>
                                        </p:tav>
                                      </p:tavLst>
                                    </p:anim>
                                    <p:anim calcmode="lin" valueType="num">
                                      <p:cBhvr additive="base">
                                        <p:cTn id="18"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27"/>
                                        </p:tgtEl>
                                        <p:attrNameLst>
                                          <p:attrName>style.visibility</p:attrName>
                                        </p:attrNameLst>
                                      </p:cBhvr>
                                      <p:to>
                                        <p:strVal val="visible"/>
                                      </p:to>
                                    </p:set>
                                    <p:anim calcmode="lin" valueType="num">
                                      <p:cBhvr additive="base">
                                        <p:cTn id="27" dur="500" fill="hold"/>
                                        <p:tgtEl>
                                          <p:spTgt spid="27"/>
                                        </p:tgtEl>
                                        <p:attrNameLst>
                                          <p:attrName>ppt_x</p:attrName>
                                        </p:attrNameLst>
                                      </p:cBhvr>
                                      <p:tavLst>
                                        <p:tav tm="0">
                                          <p:val>
                                            <p:strVal val="#ppt_x"/>
                                          </p:val>
                                        </p:tav>
                                        <p:tav tm="100000">
                                          <p:val>
                                            <p:strVal val="#ppt_x"/>
                                          </p:val>
                                        </p:tav>
                                      </p:tavLst>
                                    </p:anim>
                                    <p:anim calcmode="lin" valueType="num">
                                      <p:cBhvr additive="base">
                                        <p:cTn id="28"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18"/>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8"/>
                                        </p:tgtEl>
                                        <p:attrNameLst>
                                          <p:attrName>style.visibility</p:attrName>
                                        </p:attrNameLst>
                                      </p:cBhvr>
                                      <p:to>
                                        <p:strVal val="visible"/>
                                      </p:to>
                                    </p:set>
                                    <p:anim calcmode="lin" valueType="num">
                                      <p:cBhvr additive="base">
                                        <p:cTn id="37" dur="500" fill="hold"/>
                                        <p:tgtEl>
                                          <p:spTgt spid="28"/>
                                        </p:tgtEl>
                                        <p:attrNameLst>
                                          <p:attrName>ppt_x</p:attrName>
                                        </p:attrNameLst>
                                      </p:cBhvr>
                                      <p:tavLst>
                                        <p:tav tm="0">
                                          <p:val>
                                            <p:strVal val="#ppt_x"/>
                                          </p:val>
                                        </p:tav>
                                        <p:tav tm="100000">
                                          <p:val>
                                            <p:strVal val="#ppt_x"/>
                                          </p:val>
                                        </p:tav>
                                      </p:tavLst>
                                    </p:anim>
                                    <p:anim calcmode="lin" valueType="num">
                                      <p:cBhvr additive="base">
                                        <p:cTn id="38" dur="500" fill="hold"/>
                                        <p:tgtEl>
                                          <p:spTgt spid="28"/>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2"/>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30"/>
                                        </p:tgtEl>
                                        <p:attrNameLst>
                                          <p:attrName>style.visibility</p:attrName>
                                        </p:attrNameLst>
                                      </p:cBhvr>
                                      <p:to>
                                        <p:strVal val="visible"/>
                                      </p:to>
                                    </p:set>
                                    <p:anim calcmode="lin" valueType="num">
                                      <p:cBhvr additive="base">
                                        <p:cTn id="47" dur="500" fill="hold"/>
                                        <p:tgtEl>
                                          <p:spTgt spid="30"/>
                                        </p:tgtEl>
                                        <p:attrNameLst>
                                          <p:attrName>ppt_x</p:attrName>
                                        </p:attrNameLst>
                                      </p:cBhvr>
                                      <p:tavLst>
                                        <p:tav tm="0">
                                          <p:val>
                                            <p:strVal val="#ppt_x"/>
                                          </p:val>
                                        </p:tav>
                                        <p:tav tm="100000">
                                          <p:val>
                                            <p:strVal val="#ppt_x"/>
                                          </p:val>
                                        </p:tav>
                                      </p:tavLst>
                                    </p:anim>
                                    <p:anim calcmode="lin" valueType="num">
                                      <p:cBhvr additive="base">
                                        <p:cTn id="48" dur="500" fill="hold"/>
                                        <p:tgtEl>
                                          <p:spTgt spid="3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24" grpId="0"/>
      <p:bldP spid="27" grpId="0"/>
      <p:bldP spid="28" grpId="0"/>
      <p:bldP spid="30"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7A7F6-CB5A-F6FB-BCC5-4D2D6EAC2461}"/>
              </a:ext>
            </a:extLst>
          </p:cNvPr>
          <p:cNvSpPr>
            <a:spLocks noGrp="1"/>
          </p:cNvSpPr>
          <p:nvPr>
            <p:ph type="title"/>
          </p:nvPr>
        </p:nvSpPr>
        <p:spPr/>
        <p:txBody>
          <a:bodyPr/>
          <a:lstStyle/>
          <a:p>
            <a:r>
              <a:rPr lang="en-GB" dirty="0"/>
              <a:t>What is our marketing strategy? </a:t>
            </a:r>
            <a:endParaRPr lang="en-US" dirty="0"/>
          </a:p>
        </p:txBody>
      </p:sp>
      <p:pic>
        <p:nvPicPr>
          <p:cNvPr id="5" name="Camera 4">
            <a:extLst>
              <a:ext uri="{FF2B5EF4-FFF2-40B4-BE49-F238E27FC236}">
                <a16:creationId xmlns:a16="http://schemas.microsoft.com/office/drawing/2014/main" id="{BB0AF3C0-B1B7-C9E4-FD7B-57B03F2CD2AF}"/>
              </a:ext>
            </a:extLst>
          </p:cNvPr>
          <p:cNvPicPr>
            <a:picLocks noChangeAspect="1"/>
            <a:extLst>
              <a:ext uri="{51228E76-BA90-4043-B771-695A4F85340A}">
                <alf:liveFeedProps xmlns:alf="http://schemas.microsoft.com/office/drawing/2021/livefeed"/>
              </a:ext>
            </a:extLst>
          </p:cNvPicPr>
          <p:nvPr/>
        </p:nvPicPr>
        <p:blipFill>
          <a:blip r:embed="rId2">
            <a:extLst>
              <a:ext uri="{96DAC541-7B7A-43D3-8B79-37D633B846F1}">
                <asvg:svgBlip xmlns:asvg="http://schemas.microsoft.com/office/drawing/2016/SVG/main" r:embed="rId3"/>
              </a:ext>
            </a:extLst>
          </a:blip>
          <a:stretch>
            <a:fillRect/>
          </a:stretch>
        </p:blipFill>
        <p:spPr>
          <a:xfrm>
            <a:off x="9874317" y="365125"/>
            <a:ext cx="2057400" cy="2120173"/>
          </a:xfrm>
          <a:prstGeom prst="ellipse">
            <a:avLst/>
          </a:prstGeom>
        </p:spPr>
      </p:pic>
      <p:sp>
        <p:nvSpPr>
          <p:cNvPr id="6" name="Content Placeholder 2">
            <a:extLst>
              <a:ext uri="{FF2B5EF4-FFF2-40B4-BE49-F238E27FC236}">
                <a16:creationId xmlns:a16="http://schemas.microsoft.com/office/drawing/2014/main" id="{36687F47-4F95-B24C-72CE-FA1C18ABB50A}"/>
              </a:ext>
            </a:extLst>
          </p:cNvPr>
          <p:cNvSpPr>
            <a:spLocks noGrp="1"/>
          </p:cNvSpPr>
          <p:nvPr>
            <p:ph idx="1"/>
          </p:nvPr>
        </p:nvSpPr>
        <p:spPr>
          <a:xfrm>
            <a:off x="260283" y="1776790"/>
            <a:ext cx="3854342" cy="4351338"/>
          </a:xfrm>
        </p:spPr>
        <p:txBody>
          <a:bodyPr>
            <a:normAutofit/>
          </a:bodyPr>
          <a:lstStyle/>
          <a:p>
            <a:pPr marL="0" indent="0">
              <a:buNone/>
            </a:pPr>
            <a:r>
              <a:rPr lang="en-GB" dirty="0"/>
              <a:t>Market Research is </a:t>
            </a:r>
            <a:r>
              <a:rPr lang="en-GB" u="sng" dirty="0"/>
              <a:t>key</a:t>
            </a:r>
            <a:r>
              <a:rPr lang="en-GB" dirty="0"/>
              <a:t>:</a:t>
            </a:r>
          </a:p>
          <a:p>
            <a:pPr>
              <a:buFont typeface="Wingdings" pitchFamily="2" charset="2"/>
              <a:buChar char="Ø"/>
            </a:pPr>
            <a:r>
              <a:rPr lang="en-GB" dirty="0">
                <a:solidFill>
                  <a:schemeClr val="accent5">
                    <a:lumMod val="40000"/>
                    <a:lumOff val="60000"/>
                  </a:schemeClr>
                </a:solidFill>
              </a:rPr>
              <a:t>Primary Research </a:t>
            </a:r>
          </a:p>
          <a:p>
            <a:pPr>
              <a:buFont typeface="Wingdings" pitchFamily="2" charset="2"/>
              <a:buChar char="Ø"/>
            </a:pPr>
            <a:r>
              <a:rPr lang="en-GB" dirty="0"/>
              <a:t>Secondary Research</a:t>
            </a:r>
          </a:p>
          <a:p>
            <a:pPr>
              <a:buFont typeface="Wingdings" pitchFamily="2" charset="2"/>
              <a:buChar char="Ø"/>
            </a:pPr>
            <a:r>
              <a:rPr lang="en-GB" dirty="0"/>
              <a:t>SWOT Analysis</a:t>
            </a:r>
          </a:p>
          <a:p>
            <a:pPr>
              <a:buFont typeface="Wingdings" pitchFamily="2" charset="2"/>
              <a:buChar char="Ø"/>
            </a:pPr>
            <a:r>
              <a:rPr lang="en-GB" dirty="0"/>
              <a:t>Market Segmentation</a:t>
            </a:r>
          </a:p>
          <a:p>
            <a:pPr>
              <a:buFont typeface="Wingdings" pitchFamily="2" charset="2"/>
              <a:buChar char="Ø"/>
            </a:pPr>
            <a:r>
              <a:rPr lang="en-GB" dirty="0"/>
              <a:t>Competition</a:t>
            </a:r>
          </a:p>
          <a:p>
            <a:pPr>
              <a:buFont typeface="Wingdings" pitchFamily="2" charset="2"/>
              <a:buChar char="Ø"/>
            </a:pPr>
            <a:r>
              <a:rPr lang="en-GB" dirty="0"/>
              <a:t>Ansoffs Matrix </a:t>
            </a:r>
          </a:p>
          <a:p>
            <a:pPr>
              <a:buFont typeface="Wingdings" pitchFamily="2" charset="2"/>
              <a:buChar char="Ø"/>
            </a:pPr>
            <a:endParaRPr lang="en-GB" dirty="0"/>
          </a:p>
        </p:txBody>
      </p:sp>
      <p:sp>
        <p:nvSpPr>
          <p:cNvPr id="7" name="Rectangle 6">
            <a:extLst>
              <a:ext uri="{FF2B5EF4-FFF2-40B4-BE49-F238E27FC236}">
                <a16:creationId xmlns:a16="http://schemas.microsoft.com/office/drawing/2014/main" id="{79DD44D3-02D2-4139-A223-70390CBCC135}"/>
              </a:ext>
            </a:extLst>
          </p:cNvPr>
          <p:cNvSpPr/>
          <p:nvPr/>
        </p:nvSpPr>
        <p:spPr>
          <a:xfrm>
            <a:off x="4606441" y="1700938"/>
            <a:ext cx="5079999" cy="4791937"/>
          </a:xfrm>
          <a:prstGeom prst="rect">
            <a:avLst/>
          </a:prstGeom>
          <a:solidFill>
            <a:schemeClr val="accent5">
              <a:lumMod val="20000"/>
              <a:lumOff val="80000"/>
            </a:schemeClr>
          </a:solidFill>
          <a:ln>
            <a:solidFill>
              <a:schemeClr val="accent5">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2">
            <a:extLst>
              <a:ext uri="{FF2B5EF4-FFF2-40B4-BE49-F238E27FC236}">
                <a16:creationId xmlns:a16="http://schemas.microsoft.com/office/drawing/2014/main" id="{7F6BD366-D123-C227-6D42-E8CBFD992649}"/>
              </a:ext>
            </a:extLst>
          </p:cNvPr>
          <p:cNvSpPr txBox="1">
            <a:spLocks/>
          </p:cNvSpPr>
          <p:nvPr/>
        </p:nvSpPr>
        <p:spPr>
          <a:xfrm>
            <a:off x="4802018" y="1776790"/>
            <a:ext cx="4688843" cy="4351338"/>
          </a:xfrm>
          <a:prstGeom prst="rect">
            <a:avLst/>
          </a:prstGeom>
        </p:spPr>
        <p:txBody>
          <a:bodyPr vert="horz" lIns="91440" tIns="45720" rIns="91440" bIns="45720" rtlCol="0">
            <a:normAutofit fontScale="2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Courier New" panose="02070309020205020404" pitchFamily="49" charset="0"/>
              <a:buChar char="o"/>
            </a:pPr>
            <a:r>
              <a:rPr lang="en-GB" sz="6400" dirty="0"/>
              <a:t>48.4% students and 32.3% are office based professionals</a:t>
            </a:r>
          </a:p>
          <a:p>
            <a:pPr>
              <a:buFont typeface="Courier New" panose="02070309020205020404" pitchFamily="49" charset="0"/>
              <a:buChar char="o"/>
            </a:pPr>
            <a:r>
              <a:rPr lang="en-GB" sz="6400" dirty="0"/>
              <a:t>64.5% are under 25 </a:t>
            </a:r>
          </a:p>
          <a:p>
            <a:pPr>
              <a:buFont typeface="Courier New" panose="02070309020205020404" pitchFamily="49" charset="0"/>
              <a:buChar char="o"/>
            </a:pPr>
            <a:r>
              <a:rPr lang="en-GB" sz="6400" dirty="0"/>
              <a:t>25.8% clothing shop weekly</a:t>
            </a:r>
          </a:p>
          <a:p>
            <a:pPr>
              <a:buFont typeface="Courier New" panose="02070309020205020404" pitchFamily="49" charset="0"/>
              <a:buChar char="o"/>
            </a:pPr>
            <a:r>
              <a:rPr lang="en-GB" sz="6400" dirty="0"/>
              <a:t>51.6% decide what to wear on the day, 22.6% struggle to choose what to wear.</a:t>
            </a:r>
          </a:p>
          <a:p>
            <a:pPr>
              <a:buFont typeface="Courier New" panose="02070309020205020404" pitchFamily="49" charset="0"/>
              <a:buChar char="o"/>
            </a:pPr>
            <a:r>
              <a:rPr lang="en-GB" sz="6400" dirty="0"/>
              <a:t>35.5% up to 2 hours on laundry</a:t>
            </a:r>
          </a:p>
          <a:p>
            <a:pPr>
              <a:buFont typeface="Courier New" panose="02070309020205020404" pitchFamily="49" charset="0"/>
              <a:buChar char="o"/>
            </a:pPr>
            <a:r>
              <a:rPr lang="en-GB" sz="6400" dirty="0"/>
              <a:t>Top issues are: lack of time to shop, limited wardrobe space and the cost of keeping up with trends</a:t>
            </a:r>
          </a:p>
          <a:p>
            <a:pPr>
              <a:buFont typeface="Courier New" panose="02070309020205020404" pitchFamily="49" charset="0"/>
              <a:buChar char="o"/>
            </a:pPr>
            <a:r>
              <a:rPr lang="en-GB" sz="6400" dirty="0"/>
              <a:t>40% willing to pay £40</a:t>
            </a:r>
          </a:p>
          <a:p>
            <a:pPr>
              <a:buFont typeface="Courier New" panose="02070309020205020404" pitchFamily="49" charset="0"/>
              <a:buChar char="o"/>
            </a:pPr>
            <a:r>
              <a:rPr lang="en-GB" sz="6400" dirty="0"/>
              <a:t>Top features: Last minute changes, work appropriate clothing, convenience for consumers. </a:t>
            </a:r>
          </a:p>
          <a:p>
            <a:pPr>
              <a:buFont typeface="Courier New" panose="02070309020205020404" pitchFamily="49" charset="0"/>
              <a:buChar char="o"/>
            </a:pPr>
            <a:r>
              <a:rPr lang="en-GB" sz="6400" dirty="0"/>
              <a:t>64.5% are happy with mix clothing options </a:t>
            </a:r>
          </a:p>
          <a:p>
            <a:pPr>
              <a:buFont typeface="Courier New" panose="02070309020205020404" pitchFamily="49" charset="0"/>
              <a:buChar char="o"/>
            </a:pPr>
            <a:r>
              <a:rPr lang="en-GB" sz="6400" dirty="0"/>
              <a:t>Top concerns are: size and fitting options, commitment to a weekly subscription and the delivery and return process being on time. </a:t>
            </a:r>
          </a:p>
          <a:p>
            <a:pPr>
              <a:buFont typeface="Courier New" panose="02070309020205020404" pitchFamily="49" charset="0"/>
              <a:buChar char="o"/>
            </a:pPr>
            <a:r>
              <a:rPr lang="en-GB" sz="6400" dirty="0"/>
              <a:t>18/31 people are likely to become a customer of Working Wardrobe</a:t>
            </a:r>
            <a:r>
              <a:rPr lang="en-GB" dirty="0"/>
              <a:t>. </a:t>
            </a:r>
          </a:p>
          <a:p>
            <a:pPr>
              <a:buFont typeface="Wingdings" pitchFamily="2" charset="2"/>
              <a:buChar char="Ø"/>
            </a:pPr>
            <a:endParaRPr lang="en-GB" dirty="0"/>
          </a:p>
        </p:txBody>
      </p:sp>
    </p:spTree>
    <p:extLst>
      <p:ext uri="{BB962C8B-B14F-4D97-AF65-F5344CB8AC3E}">
        <p14:creationId xmlns:p14="http://schemas.microsoft.com/office/powerpoint/2010/main" val="107004534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7A7F6-CB5A-F6FB-BCC5-4D2D6EAC2461}"/>
              </a:ext>
            </a:extLst>
          </p:cNvPr>
          <p:cNvSpPr>
            <a:spLocks noGrp="1"/>
          </p:cNvSpPr>
          <p:nvPr>
            <p:ph type="title"/>
          </p:nvPr>
        </p:nvSpPr>
        <p:spPr/>
        <p:txBody>
          <a:bodyPr/>
          <a:lstStyle/>
          <a:p>
            <a:r>
              <a:rPr lang="en-GB" dirty="0"/>
              <a:t>What is our marketing strategy? </a:t>
            </a:r>
            <a:endParaRPr lang="en-US" dirty="0"/>
          </a:p>
        </p:txBody>
      </p:sp>
      <p:pic>
        <p:nvPicPr>
          <p:cNvPr id="5" name="Camera 4">
            <a:extLst>
              <a:ext uri="{FF2B5EF4-FFF2-40B4-BE49-F238E27FC236}">
                <a16:creationId xmlns:a16="http://schemas.microsoft.com/office/drawing/2014/main" id="{BB0AF3C0-B1B7-C9E4-FD7B-57B03F2CD2AF}"/>
              </a:ext>
            </a:extLst>
          </p:cNvPr>
          <p:cNvPicPr>
            <a:picLocks noChangeAspect="1"/>
            <a:extLst>
              <a:ext uri="{51228E76-BA90-4043-B771-695A4F85340A}">
                <alf:liveFeedProps xmlns:alf="http://schemas.microsoft.com/office/drawing/2021/livefeed"/>
              </a:ext>
            </a:extLst>
          </p:cNvPicPr>
          <p:nvPr/>
        </p:nvPicPr>
        <p:blipFill>
          <a:blip r:embed="rId2">
            <a:extLst>
              <a:ext uri="{96DAC541-7B7A-43D3-8B79-37D633B846F1}">
                <asvg:svgBlip xmlns:asvg="http://schemas.microsoft.com/office/drawing/2016/SVG/main" r:embed="rId3"/>
              </a:ext>
            </a:extLst>
          </a:blip>
          <a:stretch>
            <a:fillRect/>
          </a:stretch>
        </p:blipFill>
        <p:spPr>
          <a:xfrm>
            <a:off x="9882017" y="673653"/>
            <a:ext cx="2057400" cy="2120173"/>
          </a:xfrm>
          <a:prstGeom prst="ellipse">
            <a:avLst/>
          </a:prstGeom>
        </p:spPr>
      </p:pic>
      <p:sp>
        <p:nvSpPr>
          <p:cNvPr id="6" name="Content Placeholder 2">
            <a:extLst>
              <a:ext uri="{FF2B5EF4-FFF2-40B4-BE49-F238E27FC236}">
                <a16:creationId xmlns:a16="http://schemas.microsoft.com/office/drawing/2014/main" id="{36687F47-4F95-B24C-72CE-FA1C18ABB50A}"/>
              </a:ext>
            </a:extLst>
          </p:cNvPr>
          <p:cNvSpPr>
            <a:spLocks noGrp="1"/>
          </p:cNvSpPr>
          <p:nvPr>
            <p:ph idx="1"/>
          </p:nvPr>
        </p:nvSpPr>
        <p:spPr>
          <a:xfrm>
            <a:off x="260283" y="1776790"/>
            <a:ext cx="3854342" cy="4351338"/>
          </a:xfrm>
        </p:spPr>
        <p:txBody>
          <a:bodyPr>
            <a:normAutofit/>
          </a:bodyPr>
          <a:lstStyle/>
          <a:p>
            <a:pPr marL="0" indent="0">
              <a:buNone/>
            </a:pPr>
            <a:r>
              <a:rPr lang="en-GB" dirty="0"/>
              <a:t>Market Research is </a:t>
            </a:r>
            <a:r>
              <a:rPr lang="en-GB" u="sng" dirty="0"/>
              <a:t>key</a:t>
            </a:r>
            <a:r>
              <a:rPr lang="en-GB" dirty="0"/>
              <a:t>:</a:t>
            </a:r>
          </a:p>
          <a:p>
            <a:pPr>
              <a:buFont typeface="Wingdings" pitchFamily="2" charset="2"/>
              <a:buChar char="Ø"/>
            </a:pPr>
            <a:r>
              <a:rPr lang="en-GB" dirty="0"/>
              <a:t>Primary Research </a:t>
            </a:r>
          </a:p>
          <a:p>
            <a:pPr>
              <a:buFont typeface="Wingdings" pitchFamily="2" charset="2"/>
              <a:buChar char="Ø"/>
            </a:pPr>
            <a:r>
              <a:rPr lang="en-GB" dirty="0">
                <a:solidFill>
                  <a:schemeClr val="accent2">
                    <a:lumMod val="60000"/>
                    <a:lumOff val="40000"/>
                  </a:schemeClr>
                </a:solidFill>
              </a:rPr>
              <a:t>Secondary Research</a:t>
            </a:r>
          </a:p>
          <a:p>
            <a:pPr>
              <a:buFont typeface="Wingdings" pitchFamily="2" charset="2"/>
              <a:buChar char="Ø"/>
            </a:pPr>
            <a:r>
              <a:rPr lang="en-GB" dirty="0"/>
              <a:t>SWOT Analysis</a:t>
            </a:r>
          </a:p>
          <a:p>
            <a:pPr>
              <a:buFont typeface="Wingdings" pitchFamily="2" charset="2"/>
              <a:buChar char="Ø"/>
            </a:pPr>
            <a:r>
              <a:rPr lang="en-GB" dirty="0"/>
              <a:t>Market Segmentation</a:t>
            </a:r>
          </a:p>
          <a:p>
            <a:pPr>
              <a:buFont typeface="Wingdings" pitchFamily="2" charset="2"/>
              <a:buChar char="Ø"/>
            </a:pPr>
            <a:r>
              <a:rPr lang="en-GB" dirty="0"/>
              <a:t>Competition</a:t>
            </a:r>
          </a:p>
          <a:p>
            <a:pPr>
              <a:buFont typeface="Wingdings" pitchFamily="2" charset="2"/>
              <a:buChar char="Ø"/>
            </a:pPr>
            <a:r>
              <a:rPr lang="en-GB" dirty="0"/>
              <a:t>Ansoffs Matrix </a:t>
            </a:r>
          </a:p>
          <a:p>
            <a:pPr>
              <a:buFont typeface="Wingdings" pitchFamily="2" charset="2"/>
              <a:buChar char="Ø"/>
            </a:pPr>
            <a:endParaRPr lang="en-GB" dirty="0"/>
          </a:p>
        </p:txBody>
      </p:sp>
      <p:sp>
        <p:nvSpPr>
          <p:cNvPr id="7" name="Rectangle 6">
            <a:extLst>
              <a:ext uri="{FF2B5EF4-FFF2-40B4-BE49-F238E27FC236}">
                <a16:creationId xmlns:a16="http://schemas.microsoft.com/office/drawing/2014/main" id="{79DD44D3-02D2-4139-A223-70390CBCC135}"/>
              </a:ext>
            </a:extLst>
          </p:cNvPr>
          <p:cNvSpPr/>
          <p:nvPr/>
        </p:nvSpPr>
        <p:spPr>
          <a:xfrm>
            <a:off x="4606441" y="1700938"/>
            <a:ext cx="5079999" cy="4791937"/>
          </a:xfrm>
          <a:prstGeom prst="rect">
            <a:avLst/>
          </a:prstGeom>
          <a:solidFill>
            <a:schemeClr val="accent2">
              <a:lumMod val="60000"/>
              <a:lumOff val="40000"/>
            </a:schemeClr>
          </a:solid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2">
            <a:extLst>
              <a:ext uri="{FF2B5EF4-FFF2-40B4-BE49-F238E27FC236}">
                <a16:creationId xmlns:a16="http://schemas.microsoft.com/office/drawing/2014/main" id="{7F6BD366-D123-C227-6D42-E8CBFD992649}"/>
              </a:ext>
            </a:extLst>
          </p:cNvPr>
          <p:cNvSpPr txBox="1">
            <a:spLocks/>
          </p:cNvSpPr>
          <p:nvPr/>
        </p:nvSpPr>
        <p:spPr>
          <a:xfrm>
            <a:off x="4802018" y="1776790"/>
            <a:ext cx="4884422" cy="4351338"/>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Courier New" panose="02070309020205020404" pitchFamily="49" charset="0"/>
              <a:buChar char="o"/>
            </a:pPr>
            <a:r>
              <a:rPr lang="en-GB" sz="1600" dirty="0"/>
              <a:t>88% of Gen Z don’t believe in companies sustainability statements.</a:t>
            </a:r>
          </a:p>
          <a:p>
            <a:pPr>
              <a:buFont typeface="Courier New" panose="02070309020205020404" pitchFamily="49" charset="0"/>
              <a:buChar char="o"/>
            </a:pPr>
            <a:r>
              <a:rPr lang="en-GB" sz="1600" dirty="0"/>
              <a:t>Women are more interested in sustainable action.</a:t>
            </a:r>
          </a:p>
          <a:p>
            <a:pPr>
              <a:buFont typeface="Courier New" panose="02070309020205020404" pitchFamily="49" charset="0"/>
              <a:buChar char="o"/>
            </a:pPr>
            <a:r>
              <a:rPr lang="en-GB" sz="1600" dirty="0"/>
              <a:t>The sustainable fashion market was valued at £173.6 million in 2023. </a:t>
            </a:r>
          </a:p>
          <a:p>
            <a:pPr>
              <a:buFont typeface="Courier New" panose="02070309020205020404" pitchFamily="49" charset="0"/>
              <a:buChar char="o"/>
            </a:pPr>
            <a:r>
              <a:rPr lang="en-GB" sz="1600" dirty="0"/>
              <a:t>In 2020, research found that to be sustainable, you had to be on a higher income.</a:t>
            </a:r>
          </a:p>
          <a:p>
            <a:pPr>
              <a:buFont typeface="Courier New" panose="02070309020205020404" pitchFamily="49" charset="0"/>
              <a:buChar char="o"/>
            </a:pPr>
            <a:r>
              <a:rPr lang="en-GB" sz="1600" dirty="0"/>
              <a:t>The average office-based professional spends £475 a year on office wear.</a:t>
            </a:r>
          </a:p>
          <a:p>
            <a:pPr>
              <a:buFont typeface="Courier New" panose="02070309020205020404" pitchFamily="49" charset="0"/>
              <a:buChar char="o"/>
            </a:pPr>
            <a:r>
              <a:rPr lang="en-GB" sz="1600" dirty="0"/>
              <a:t>The UK work clothing market was valued at £6.93 billion in 2023.</a:t>
            </a:r>
          </a:p>
          <a:p>
            <a:pPr>
              <a:buFont typeface="Courier New" panose="02070309020205020404" pitchFamily="49" charset="0"/>
              <a:buChar char="o"/>
            </a:pPr>
            <a:r>
              <a:rPr lang="en-GB" sz="1600" dirty="0"/>
              <a:t>Average UK household spends £91.80 a year on laundry alone, including 2175 days of the average persons entire life, maintaining clothing (2022).</a:t>
            </a:r>
          </a:p>
          <a:p>
            <a:pPr>
              <a:buFont typeface="Courier New" panose="02070309020205020404" pitchFamily="49" charset="0"/>
              <a:buChar char="o"/>
            </a:pPr>
            <a:r>
              <a:rPr lang="en-GB" sz="1600" dirty="0"/>
              <a:t>47.2% of people suffer with bad mental health related to the clutter and lack of storage available within homes. </a:t>
            </a:r>
          </a:p>
        </p:txBody>
      </p:sp>
      <p:sp>
        <p:nvSpPr>
          <p:cNvPr id="4" name="TextBox 3">
            <a:extLst>
              <a:ext uri="{FF2B5EF4-FFF2-40B4-BE49-F238E27FC236}">
                <a16:creationId xmlns:a16="http://schemas.microsoft.com/office/drawing/2014/main" id="{7B3EFA7C-D4FE-5E8B-684A-1F095D00709F}"/>
              </a:ext>
            </a:extLst>
          </p:cNvPr>
          <p:cNvSpPr txBox="1"/>
          <p:nvPr/>
        </p:nvSpPr>
        <p:spPr>
          <a:xfrm>
            <a:off x="0" y="64392"/>
            <a:ext cx="12191999" cy="646331"/>
          </a:xfrm>
          <a:prstGeom prst="rect">
            <a:avLst/>
          </a:prstGeom>
          <a:noFill/>
        </p:spPr>
        <p:txBody>
          <a:bodyPr wrap="square" rtlCol="0">
            <a:spAutoFit/>
          </a:bodyPr>
          <a:lstStyle/>
          <a:p>
            <a:pPr algn="l"/>
            <a:r>
              <a:rPr lang="en-GB" dirty="0"/>
              <a:t>(Access Storage Box, 2022), (AOV UP, 2024), (Atkinson, 2020), (Davies, 2025), (Duffy, 2022), (Garrett, 2022), (Global data, 2024), (Love2Laundry, 2023), (Makkah &amp; Spry, 2024), (</a:t>
            </a:r>
            <a:r>
              <a:rPr lang="en-GB" dirty="0" err="1"/>
              <a:t>Mintel</a:t>
            </a:r>
            <a:r>
              <a:rPr lang="en-GB" dirty="0"/>
              <a:t>, 2018), (</a:t>
            </a:r>
            <a:r>
              <a:rPr lang="en-GB" dirty="0" err="1"/>
              <a:t>Mintel</a:t>
            </a:r>
            <a:r>
              <a:rPr lang="en-GB" dirty="0"/>
              <a:t>, 2024), (Statista, 2024) &amp; (The Spectator, 2024) </a:t>
            </a:r>
            <a:endParaRPr lang="en-US" dirty="0"/>
          </a:p>
        </p:txBody>
      </p:sp>
    </p:spTree>
    <p:extLst>
      <p:ext uri="{BB962C8B-B14F-4D97-AF65-F5344CB8AC3E}">
        <p14:creationId xmlns:p14="http://schemas.microsoft.com/office/powerpoint/2010/main" val="408784735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7A7F6-CB5A-F6FB-BCC5-4D2D6EAC2461}"/>
              </a:ext>
            </a:extLst>
          </p:cNvPr>
          <p:cNvSpPr>
            <a:spLocks noGrp="1"/>
          </p:cNvSpPr>
          <p:nvPr>
            <p:ph type="title"/>
          </p:nvPr>
        </p:nvSpPr>
        <p:spPr/>
        <p:txBody>
          <a:bodyPr/>
          <a:lstStyle/>
          <a:p>
            <a:r>
              <a:rPr lang="en-GB" dirty="0"/>
              <a:t>What is our marketing strategy? </a:t>
            </a:r>
            <a:endParaRPr lang="en-US" dirty="0"/>
          </a:p>
        </p:txBody>
      </p:sp>
      <p:pic>
        <p:nvPicPr>
          <p:cNvPr id="5" name="Camera 4">
            <a:extLst>
              <a:ext uri="{FF2B5EF4-FFF2-40B4-BE49-F238E27FC236}">
                <a16:creationId xmlns:a16="http://schemas.microsoft.com/office/drawing/2014/main" id="{BB0AF3C0-B1B7-C9E4-FD7B-57B03F2CD2AF}"/>
              </a:ext>
            </a:extLst>
          </p:cNvPr>
          <p:cNvPicPr>
            <a:picLocks noChangeAspect="1"/>
            <a:extLst>
              <a:ext uri="{51228E76-BA90-4043-B771-695A4F85340A}">
                <alf:liveFeedProps xmlns:alf="http://schemas.microsoft.com/office/drawing/2021/livefeed"/>
              </a:ext>
            </a:extLst>
          </p:cNvPicPr>
          <p:nvPr/>
        </p:nvPicPr>
        <p:blipFill>
          <a:blip r:embed="rId2">
            <a:extLst>
              <a:ext uri="{96DAC541-7B7A-43D3-8B79-37D633B846F1}">
                <asvg:svgBlip xmlns:asvg="http://schemas.microsoft.com/office/drawing/2016/SVG/main" r:embed="rId3"/>
              </a:ext>
            </a:extLst>
          </a:blip>
          <a:stretch>
            <a:fillRect/>
          </a:stretch>
        </p:blipFill>
        <p:spPr>
          <a:xfrm>
            <a:off x="9874317" y="365125"/>
            <a:ext cx="2057400" cy="2120173"/>
          </a:xfrm>
          <a:prstGeom prst="ellipse">
            <a:avLst/>
          </a:prstGeom>
        </p:spPr>
      </p:pic>
      <p:sp>
        <p:nvSpPr>
          <p:cNvPr id="6" name="Content Placeholder 2">
            <a:extLst>
              <a:ext uri="{FF2B5EF4-FFF2-40B4-BE49-F238E27FC236}">
                <a16:creationId xmlns:a16="http://schemas.microsoft.com/office/drawing/2014/main" id="{36687F47-4F95-B24C-72CE-FA1C18ABB50A}"/>
              </a:ext>
            </a:extLst>
          </p:cNvPr>
          <p:cNvSpPr>
            <a:spLocks noGrp="1"/>
          </p:cNvSpPr>
          <p:nvPr>
            <p:ph idx="1"/>
          </p:nvPr>
        </p:nvSpPr>
        <p:spPr>
          <a:xfrm>
            <a:off x="260283" y="1776790"/>
            <a:ext cx="3854342" cy="4351338"/>
          </a:xfrm>
        </p:spPr>
        <p:txBody>
          <a:bodyPr>
            <a:normAutofit/>
          </a:bodyPr>
          <a:lstStyle/>
          <a:p>
            <a:pPr marL="0" indent="0">
              <a:buNone/>
            </a:pPr>
            <a:r>
              <a:rPr lang="en-GB" dirty="0"/>
              <a:t>Market Research is </a:t>
            </a:r>
            <a:r>
              <a:rPr lang="en-GB" u="sng" dirty="0"/>
              <a:t>key</a:t>
            </a:r>
            <a:r>
              <a:rPr lang="en-GB" dirty="0"/>
              <a:t>:</a:t>
            </a:r>
          </a:p>
          <a:p>
            <a:pPr>
              <a:buFont typeface="Wingdings" pitchFamily="2" charset="2"/>
              <a:buChar char="Ø"/>
            </a:pPr>
            <a:r>
              <a:rPr lang="en-GB" dirty="0"/>
              <a:t>Primary Research </a:t>
            </a:r>
          </a:p>
          <a:p>
            <a:pPr>
              <a:buFont typeface="Wingdings" pitchFamily="2" charset="2"/>
              <a:buChar char="Ø"/>
            </a:pPr>
            <a:r>
              <a:rPr lang="en-GB" dirty="0"/>
              <a:t>Secondary Research</a:t>
            </a:r>
          </a:p>
          <a:p>
            <a:pPr>
              <a:buFont typeface="Wingdings" pitchFamily="2" charset="2"/>
              <a:buChar char="Ø"/>
            </a:pPr>
            <a:r>
              <a:rPr lang="en-GB" dirty="0">
                <a:solidFill>
                  <a:schemeClr val="tx2">
                    <a:lumMod val="50000"/>
                    <a:lumOff val="50000"/>
                  </a:schemeClr>
                </a:solidFill>
              </a:rPr>
              <a:t>SWOT Analysis</a:t>
            </a:r>
            <a:endParaRPr lang="en-GB" dirty="0"/>
          </a:p>
          <a:p>
            <a:pPr>
              <a:buFont typeface="Wingdings" pitchFamily="2" charset="2"/>
              <a:buChar char="Ø"/>
            </a:pPr>
            <a:r>
              <a:rPr lang="en-GB" dirty="0"/>
              <a:t>Market Segmentation</a:t>
            </a:r>
          </a:p>
          <a:p>
            <a:pPr>
              <a:buFont typeface="Wingdings" pitchFamily="2" charset="2"/>
              <a:buChar char="Ø"/>
            </a:pPr>
            <a:r>
              <a:rPr lang="en-GB" dirty="0"/>
              <a:t>Competition</a:t>
            </a:r>
          </a:p>
          <a:p>
            <a:pPr>
              <a:buFont typeface="Wingdings" pitchFamily="2" charset="2"/>
              <a:buChar char="Ø"/>
            </a:pPr>
            <a:r>
              <a:rPr lang="en-GB" dirty="0"/>
              <a:t>Ansoffs Matrix </a:t>
            </a:r>
          </a:p>
          <a:p>
            <a:pPr>
              <a:buFont typeface="Wingdings" pitchFamily="2" charset="2"/>
              <a:buChar char="Ø"/>
            </a:pPr>
            <a:endParaRPr lang="en-GB" dirty="0"/>
          </a:p>
        </p:txBody>
      </p:sp>
      <p:sp>
        <p:nvSpPr>
          <p:cNvPr id="7" name="Rectangle 6">
            <a:extLst>
              <a:ext uri="{FF2B5EF4-FFF2-40B4-BE49-F238E27FC236}">
                <a16:creationId xmlns:a16="http://schemas.microsoft.com/office/drawing/2014/main" id="{79DD44D3-02D2-4139-A223-70390CBCC135}"/>
              </a:ext>
            </a:extLst>
          </p:cNvPr>
          <p:cNvSpPr/>
          <p:nvPr/>
        </p:nvSpPr>
        <p:spPr>
          <a:xfrm>
            <a:off x="4606441" y="1700938"/>
            <a:ext cx="5079999" cy="4791937"/>
          </a:xfrm>
          <a:prstGeom prst="rect">
            <a:avLst/>
          </a:prstGeom>
          <a:solidFill>
            <a:schemeClr val="tx2">
              <a:lumMod val="25000"/>
              <a:lumOff val="75000"/>
            </a:schemeClr>
          </a:solidFill>
          <a:ln>
            <a:solidFill>
              <a:schemeClr val="tx2">
                <a:lumMod val="50000"/>
                <a:lumOff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2">
            <a:extLst>
              <a:ext uri="{FF2B5EF4-FFF2-40B4-BE49-F238E27FC236}">
                <a16:creationId xmlns:a16="http://schemas.microsoft.com/office/drawing/2014/main" id="{7F6BD366-D123-C227-6D42-E8CBFD992649}"/>
              </a:ext>
            </a:extLst>
          </p:cNvPr>
          <p:cNvSpPr txBox="1">
            <a:spLocks/>
          </p:cNvSpPr>
          <p:nvPr/>
        </p:nvSpPr>
        <p:spPr>
          <a:xfrm>
            <a:off x="4802018" y="1776790"/>
            <a:ext cx="4884422" cy="4351338"/>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Courier New" panose="02070309020205020404" pitchFamily="49" charset="0"/>
              <a:buChar char="o"/>
            </a:pPr>
            <a:r>
              <a:rPr lang="en-GB" sz="1800" dirty="0"/>
              <a:t>Strengths: Consumer convenience, Sustainable focus, Enhanced user experience, Steady cash flow and Dual market approach.</a:t>
            </a:r>
          </a:p>
          <a:p>
            <a:pPr>
              <a:buFont typeface="Courier New" panose="02070309020205020404" pitchFamily="49" charset="0"/>
              <a:buChar char="o"/>
            </a:pPr>
            <a:r>
              <a:rPr lang="en-GB" sz="1800" dirty="0"/>
              <a:t>Weaknesses: High initial cost, Hygiene concerns, Inventory management and Difficulty in changing consumer habits. </a:t>
            </a:r>
          </a:p>
          <a:p>
            <a:pPr>
              <a:buFont typeface="Courier New" panose="02070309020205020404" pitchFamily="49" charset="0"/>
              <a:buChar char="o"/>
            </a:pPr>
            <a:r>
              <a:rPr lang="en-GB" sz="1800" dirty="0"/>
              <a:t>Opportunities: Growing sustainable awareness, Partnering with corporate businesses, Expansion to special event wear, Implementation of AI and Students could receive discount rate. </a:t>
            </a:r>
          </a:p>
          <a:p>
            <a:pPr>
              <a:buFont typeface="Courier New" panose="02070309020205020404" pitchFamily="49" charset="0"/>
              <a:buChar char="o"/>
            </a:pPr>
            <a:r>
              <a:rPr lang="en-GB" sz="1800" dirty="0"/>
              <a:t>Threats: Competition could rise in other cities, Economic downturns, Logistical issues, Consumer behaviour trends change and Possible limited stock in inventory</a:t>
            </a:r>
            <a:r>
              <a:rPr lang="en-GB" sz="1600" dirty="0"/>
              <a:t>. </a:t>
            </a:r>
          </a:p>
        </p:txBody>
      </p:sp>
      <p:sp>
        <p:nvSpPr>
          <p:cNvPr id="4" name="TextBox 3">
            <a:extLst>
              <a:ext uri="{FF2B5EF4-FFF2-40B4-BE49-F238E27FC236}">
                <a16:creationId xmlns:a16="http://schemas.microsoft.com/office/drawing/2014/main" id="{1D38C98E-1A35-92D9-5411-5F725F7B8AE5}"/>
              </a:ext>
            </a:extLst>
          </p:cNvPr>
          <p:cNvSpPr txBox="1"/>
          <p:nvPr/>
        </p:nvSpPr>
        <p:spPr>
          <a:xfrm>
            <a:off x="8314677" y="64392"/>
            <a:ext cx="1828800" cy="369332"/>
          </a:xfrm>
          <a:prstGeom prst="rect">
            <a:avLst/>
          </a:prstGeom>
          <a:noFill/>
        </p:spPr>
        <p:txBody>
          <a:bodyPr wrap="square" rtlCol="0">
            <a:spAutoFit/>
          </a:bodyPr>
          <a:lstStyle/>
          <a:p>
            <a:pPr algn="l"/>
            <a:r>
              <a:rPr lang="en-GB" dirty="0"/>
              <a:t>(Kenton, 2024)</a:t>
            </a:r>
            <a:endParaRPr lang="en-US" dirty="0"/>
          </a:p>
        </p:txBody>
      </p:sp>
    </p:spTree>
    <p:extLst>
      <p:ext uri="{BB962C8B-B14F-4D97-AF65-F5344CB8AC3E}">
        <p14:creationId xmlns:p14="http://schemas.microsoft.com/office/powerpoint/2010/main" val="328005309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7A7F6-CB5A-F6FB-BCC5-4D2D6EAC2461}"/>
              </a:ext>
            </a:extLst>
          </p:cNvPr>
          <p:cNvSpPr>
            <a:spLocks noGrp="1"/>
          </p:cNvSpPr>
          <p:nvPr>
            <p:ph type="title"/>
          </p:nvPr>
        </p:nvSpPr>
        <p:spPr/>
        <p:txBody>
          <a:bodyPr/>
          <a:lstStyle/>
          <a:p>
            <a:r>
              <a:rPr lang="en-GB" dirty="0"/>
              <a:t>What is our marketing strategy? </a:t>
            </a:r>
            <a:endParaRPr lang="en-US" dirty="0"/>
          </a:p>
        </p:txBody>
      </p:sp>
      <p:pic>
        <p:nvPicPr>
          <p:cNvPr id="5" name="Camera 4">
            <a:extLst>
              <a:ext uri="{FF2B5EF4-FFF2-40B4-BE49-F238E27FC236}">
                <a16:creationId xmlns:a16="http://schemas.microsoft.com/office/drawing/2014/main" id="{BB0AF3C0-B1B7-C9E4-FD7B-57B03F2CD2AF}"/>
              </a:ext>
            </a:extLst>
          </p:cNvPr>
          <p:cNvPicPr>
            <a:picLocks noChangeAspect="1"/>
            <a:extLst>
              <a:ext uri="{51228E76-BA90-4043-B771-695A4F85340A}">
                <alf:liveFeedProps xmlns:alf="http://schemas.microsoft.com/office/drawing/2021/livefeed"/>
              </a:ext>
            </a:extLst>
          </p:cNvPicPr>
          <p:nvPr/>
        </p:nvPicPr>
        <p:blipFill>
          <a:blip r:embed="rId2">
            <a:extLst>
              <a:ext uri="{96DAC541-7B7A-43D3-8B79-37D633B846F1}">
                <asvg:svgBlip xmlns:asvg="http://schemas.microsoft.com/office/drawing/2016/SVG/main" r:embed="rId3"/>
              </a:ext>
            </a:extLst>
          </a:blip>
          <a:stretch>
            <a:fillRect/>
          </a:stretch>
        </p:blipFill>
        <p:spPr>
          <a:xfrm>
            <a:off x="9874317" y="365125"/>
            <a:ext cx="2057400" cy="2120173"/>
          </a:xfrm>
          <a:prstGeom prst="ellipse">
            <a:avLst/>
          </a:prstGeom>
        </p:spPr>
      </p:pic>
      <p:sp>
        <p:nvSpPr>
          <p:cNvPr id="6" name="Content Placeholder 2">
            <a:extLst>
              <a:ext uri="{FF2B5EF4-FFF2-40B4-BE49-F238E27FC236}">
                <a16:creationId xmlns:a16="http://schemas.microsoft.com/office/drawing/2014/main" id="{36687F47-4F95-B24C-72CE-FA1C18ABB50A}"/>
              </a:ext>
            </a:extLst>
          </p:cNvPr>
          <p:cNvSpPr>
            <a:spLocks noGrp="1"/>
          </p:cNvSpPr>
          <p:nvPr>
            <p:ph idx="1"/>
          </p:nvPr>
        </p:nvSpPr>
        <p:spPr>
          <a:xfrm>
            <a:off x="260283" y="1776790"/>
            <a:ext cx="3854342" cy="4351338"/>
          </a:xfrm>
        </p:spPr>
        <p:txBody>
          <a:bodyPr>
            <a:normAutofit/>
          </a:bodyPr>
          <a:lstStyle/>
          <a:p>
            <a:pPr marL="0" indent="0">
              <a:buNone/>
            </a:pPr>
            <a:r>
              <a:rPr lang="en-GB" dirty="0"/>
              <a:t>Market Research is </a:t>
            </a:r>
            <a:r>
              <a:rPr lang="en-GB" u="sng" dirty="0"/>
              <a:t>key</a:t>
            </a:r>
            <a:r>
              <a:rPr lang="en-GB" dirty="0"/>
              <a:t>:</a:t>
            </a:r>
          </a:p>
          <a:p>
            <a:pPr>
              <a:buFont typeface="Wingdings" pitchFamily="2" charset="2"/>
              <a:buChar char="Ø"/>
            </a:pPr>
            <a:r>
              <a:rPr lang="en-GB" dirty="0"/>
              <a:t>Primary Research </a:t>
            </a:r>
          </a:p>
          <a:p>
            <a:pPr>
              <a:buFont typeface="Wingdings" pitchFamily="2" charset="2"/>
              <a:buChar char="Ø"/>
            </a:pPr>
            <a:r>
              <a:rPr lang="en-GB" dirty="0"/>
              <a:t>Secondary Research</a:t>
            </a:r>
          </a:p>
          <a:p>
            <a:pPr>
              <a:buFont typeface="Wingdings" pitchFamily="2" charset="2"/>
              <a:buChar char="Ø"/>
            </a:pPr>
            <a:r>
              <a:rPr lang="en-GB" dirty="0"/>
              <a:t>SWOT Analysis</a:t>
            </a:r>
          </a:p>
          <a:p>
            <a:pPr>
              <a:buFont typeface="Wingdings" pitchFamily="2" charset="2"/>
              <a:buChar char="Ø"/>
            </a:pPr>
            <a:r>
              <a:rPr lang="en-GB" dirty="0">
                <a:solidFill>
                  <a:schemeClr val="accent5">
                    <a:lumMod val="40000"/>
                    <a:lumOff val="60000"/>
                  </a:schemeClr>
                </a:solidFill>
              </a:rPr>
              <a:t>Market Segmentation</a:t>
            </a:r>
          </a:p>
          <a:p>
            <a:pPr>
              <a:buFont typeface="Wingdings" pitchFamily="2" charset="2"/>
              <a:buChar char="Ø"/>
            </a:pPr>
            <a:r>
              <a:rPr lang="en-GB" dirty="0"/>
              <a:t>Competition</a:t>
            </a:r>
          </a:p>
          <a:p>
            <a:pPr>
              <a:buFont typeface="Wingdings" pitchFamily="2" charset="2"/>
              <a:buChar char="Ø"/>
            </a:pPr>
            <a:r>
              <a:rPr lang="en-GB" dirty="0"/>
              <a:t>Ansoffs Matrix </a:t>
            </a:r>
          </a:p>
          <a:p>
            <a:pPr>
              <a:buFont typeface="Wingdings" pitchFamily="2" charset="2"/>
              <a:buChar char="Ø"/>
            </a:pPr>
            <a:endParaRPr lang="en-GB" dirty="0"/>
          </a:p>
        </p:txBody>
      </p:sp>
      <p:sp>
        <p:nvSpPr>
          <p:cNvPr id="7" name="Rectangle 6">
            <a:extLst>
              <a:ext uri="{FF2B5EF4-FFF2-40B4-BE49-F238E27FC236}">
                <a16:creationId xmlns:a16="http://schemas.microsoft.com/office/drawing/2014/main" id="{79DD44D3-02D2-4139-A223-70390CBCC135}"/>
              </a:ext>
            </a:extLst>
          </p:cNvPr>
          <p:cNvSpPr/>
          <p:nvPr/>
        </p:nvSpPr>
        <p:spPr>
          <a:xfrm>
            <a:off x="4802018" y="1690688"/>
            <a:ext cx="5079999" cy="4791937"/>
          </a:xfrm>
          <a:prstGeom prst="rect">
            <a:avLst/>
          </a:prstGeom>
          <a:solidFill>
            <a:schemeClr val="accent5">
              <a:lumMod val="20000"/>
              <a:lumOff val="80000"/>
            </a:schemeClr>
          </a:solidFill>
          <a:ln>
            <a:solidFill>
              <a:schemeClr val="accent5">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Content Placeholder 2">
            <a:extLst>
              <a:ext uri="{FF2B5EF4-FFF2-40B4-BE49-F238E27FC236}">
                <a16:creationId xmlns:a16="http://schemas.microsoft.com/office/drawing/2014/main" id="{7F6BD366-D123-C227-6D42-E8CBFD992649}"/>
              </a:ext>
            </a:extLst>
          </p:cNvPr>
          <p:cNvSpPr txBox="1">
            <a:spLocks/>
          </p:cNvSpPr>
          <p:nvPr/>
        </p:nvSpPr>
        <p:spPr>
          <a:xfrm>
            <a:off x="4899806" y="1910987"/>
            <a:ext cx="4884422" cy="4351338"/>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Courier New" panose="02070309020205020404" pitchFamily="49" charset="0"/>
              <a:buChar char="o"/>
            </a:pPr>
            <a:r>
              <a:rPr lang="en-GB" sz="2500" dirty="0"/>
              <a:t>Psycho-demographic segmentation: lifestyle, social class, personal values and personality marketing to reach target customers. </a:t>
            </a:r>
          </a:p>
          <a:p>
            <a:pPr>
              <a:buFont typeface="Courier New" panose="02070309020205020404" pitchFamily="49" charset="0"/>
              <a:buChar char="o"/>
            </a:pPr>
            <a:r>
              <a:rPr lang="en-GB" sz="2500" dirty="0"/>
              <a:t>This method is important to Working Wardrobe, as making a connection to the customer, based on ethical and social values, means a deeper loyalty and mutual respect for our brand</a:t>
            </a:r>
            <a:r>
              <a:rPr lang="en-GB" sz="2100" dirty="0"/>
              <a:t>. </a:t>
            </a:r>
          </a:p>
        </p:txBody>
      </p:sp>
      <p:sp>
        <p:nvSpPr>
          <p:cNvPr id="4" name="TextBox 3">
            <a:extLst>
              <a:ext uri="{FF2B5EF4-FFF2-40B4-BE49-F238E27FC236}">
                <a16:creationId xmlns:a16="http://schemas.microsoft.com/office/drawing/2014/main" id="{F23040F4-0F3B-0ECF-0161-FFC34010E52A}"/>
              </a:ext>
            </a:extLst>
          </p:cNvPr>
          <p:cNvSpPr txBox="1"/>
          <p:nvPr/>
        </p:nvSpPr>
        <p:spPr>
          <a:xfrm>
            <a:off x="8314677" y="64392"/>
            <a:ext cx="1828800" cy="369332"/>
          </a:xfrm>
          <a:prstGeom prst="rect">
            <a:avLst/>
          </a:prstGeom>
          <a:noFill/>
        </p:spPr>
        <p:txBody>
          <a:bodyPr wrap="square" rtlCol="0">
            <a:spAutoFit/>
          </a:bodyPr>
          <a:lstStyle/>
          <a:p>
            <a:pPr algn="l"/>
            <a:r>
              <a:rPr lang="en-GB" dirty="0"/>
              <a:t>(Baldwin, 2024)</a:t>
            </a:r>
            <a:endParaRPr lang="en-US" dirty="0"/>
          </a:p>
        </p:txBody>
      </p:sp>
    </p:spTree>
    <p:extLst>
      <p:ext uri="{BB962C8B-B14F-4D97-AF65-F5344CB8AC3E}">
        <p14:creationId xmlns:p14="http://schemas.microsoft.com/office/powerpoint/2010/main" val="22288622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7A7F6-CB5A-F6FB-BCC5-4D2D6EAC2461}"/>
              </a:ext>
            </a:extLst>
          </p:cNvPr>
          <p:cNvSpPr>
            <a:spLocks noGrp="1"/>
          </p:cNvSpPr>
          <p:nvPr>
            <p:ph type="title"/>
          </p:nvPr>
        </p:nvSpPr>
        <p:spPr/>
        <p:txBody>
          <a:bodyPr/>
          <a:lstStyle/>
          <a:p>
            <a:r>
              <a:rPr lang="en-GB" dirty="0"/>
              <a:t>What is our marketing strategy? </a:t>
            </a:r>
            <a:endParaRPr lang="en-US" dirty="0"/>
          </a:p>
        </p:txBody>
      </p:sp>
      <p:pic>
        <p:nvPicPr>
          <p:cNvPr id="5" name="Camera 4">
            <a:extLst>
              <a:ext uri="{FF2B5EF4-FFF2-40B4-BE49-F238E27FC236}">
                <a16:creationId xmlns:a16="http://schemas.microsoft.com/office/drawing/2014/main" id="{BB0AF3C0-B1B7-C9E4-FD7B-57B03F2CD2AF}"/>
              </a:ext>
            </a:extLst>
          </p:cNvPr>
          <p:cNvPicPr>
            <a:picLocks noChangeAspect="1"/>
            <a:extLst>
              <a:ext uri="{51228E76-BA90-4043-B771-695A4F85340A}">
                <alf:liveFeedProps xmlns:alf="http://schemas.microsoft.com/office/drawing/2021/livefeed"/>
              </a:ext>
            </a:extLst>
          </p:cNvPicPr>
          <p:nvPr/>
        </p:nvPicPr>
        <p:blipFill>
          <a:blip r:embed="rId2">
            <a:extLst>
              <a:ext uri="{96DAC541-7B7A-43D3-8B79-37D633B846F1}">
                <asvg:svgBlip xmlns:asvg="http://schemas.microsoft.com/office/drawing/2016/SVG/main" r:embed="rId3"/>
              </a:ext>
            </a:extLst>
          </a:blip>
          <a:stretch>
            <a:fillRect/>
          </a:stretch>
        </p:blipFill>
        <p:spPr>
          <a:xfrm>
            <a:off x="9874317" y="365125"/>
            <a:ext cx="2057400" cy="2120173"/>
          </a:xfrm>
          <a:prstGeom prst="ellipse">
            <a:avLst/>
          </a:prstGeom>
        </p:spPr>
      </p:pic>
      <p:sp>
        <p:nvSpPr>
          <p:cNvPr id="6" name="Content Placeholder 2">
            <a:extLst>
              <a:ext uri="{FF2B5EF4-FFF2-40B4-BE49-F238E27FC236}">
                <a16:creationId xmlns:a16="http://schemas.microsoft.com/office/drawing/2014/main" id="{36687F47-4F95-B24C-72CE-FA1C18ABB50A}"/>
              </a:ext>
            </a:extLst>
          </p:cNvPr>
          <p:cNvSpPr>
            <a:spLocks noGrp="1"/>
          </p:cNvSpPr>
          <p:nvPr>
            <p:ph idx="1"/>
          </p:nvPr>
        </p:nvSpPr>
        <p:spPr>
          <a:xfrm>
            <a:off x="260283" y="1776790"/>
            <a:ext cx="3854342" cy="4351338"/>
          </a:xfrm>
        </p:spPr>
        <p:txBody>
          <a:bodyPr>
            <a:normAutofit/>
          </a:bodyPr>
          <a:lstStyle/>
          <a:p>
            <a:pPr marL="0" indent="0">
              <a:buNone/>
            </a:pPr>
            <a:r>
              <a:rPr lang="en-GB" dirty="0"/>
              <a:t>Market Research is </a:t>
            </a:r>
            <a:r>
              <a:rPr lang="en-GB" u="sng" dirty="0"/>
              <a:t>key</a:t>
            </a:r>
            <a:r>
              <a:rPr lang="en-GB" dirty="0"/>
              <a:t>:</a:t>
            </a:r>
          </a:p>
          <a:p>
            <a:pPr>
              <a:buFont typeface="Wingdings" pitchFamily="2" charset="2"/>
              <a:buChar char="Ø"/>
            </a:pPr>
            <a:r>
              <a:rPr lang="en-GB" dirty="0"/>
              <a:t>Primary Research </a:t>
            </a:r>
          </a:p>
          <a:p>
            <a:pPr>
              <a:buFont typeface="Wingdings" pitchFamily="2" charset="2"/>
              <a:buChar char="Ø"/>
            </a:pPr>
            <a:r>
              <a:rPr lang="en-GB" dirty="0"/>
              <a:t>Secondary Research</a:t>
            </a:r>
          </a:p>
          <a:p>
            <a:pPr>
              <a:buFont typeface="Wingdings" pitchFamily="2" charset="2"/>
              <a:buChar char="Ø"/>
            </a:pPr>
            <a:r>
              <a:rPr lang="en-GB" dirty="0"/>
              <a:t>SWOT Analysis</a:t>
            </a:r>
          </a:p>
          <a:p>
            <a:pPr>
              <a:buFont typeface="Wingdings" pitchFamily="2" charset="2"/>
              <a:buChar char="Ø"/>
            </a:pPr>
            <a:r>
              <a:rPr lang="en-GB" dirty="0"/>
              <a:t>Market Segmentation</a:t>
            </a:r>
          </a:p>
          <a:p>
            <a:pPr>
              <a:buFont typeface="Wingdings" pitchFamily="2" charset="2"/>
              <a:buChar char="Ø"/>
            </a:pPr>
            <a:r>
              <a:rPr lang="en-GB" dirty="0">
                <a:solidFill>
                  <a:schemeClr val="accent2">
                    <a:lumMod val="60000"/>
                    <a:lumOff val="40000"/>
                  </a:schemeClr>
                </a:solidFill>
              </a:rPr>
              <a:t>Competition</a:t>
            </a:r>
          </a:p>
          <a:p>
            <a:pPr>
              <a:buFont typeface="Wingdings" pitchFamily="2" charset="2"/>
              <a:buChar char="Ø"/>
            </a:pPr>
            <a:r>
              <a:rPr lang="en-GB" dirty="0"/>
              <a:t>Ansoffs Matrix </a:t>
            </a:r>
          </a:p>
          <a:p>
            <a:pPr>
              <a:buFont typeface="Wingdings" pitchFamily="2" charset="2"/>
              <a:buChar char="Ø"/>
            </a:pPr>
            <a:endParaRPr lang="en-GB" dirty="0"/>
          </a:p>
        </p:txBody>
      </p:sp>
      <p:sp>
        <p:nvSpPr>
          <p:cNvPr id="4" name="Rectangle 3">
            <a:extLst>
              <a:ext uri="{FF2B5EF4-FFF2-40B4-BE49-F238E27FC236}">
                <a16:creationId xmlns:a16="http://schemas.microsoft.com/office/drawing/2014/main" id="{D43FB2D2-010A-045D-B764-1A9A504A6EF2}"/>
              </a:ext>
            </a:extLst>
          </p:cNvPr>
          <p:cNvSpPr/>
          <p:nvPr/>
        </p:nvSpPr>
        <p:spPr>
          <a:xfrm>
            <a:off x="4606441" y="1700938"/>
            <a:ext cx="5079999" cy="4791937"/>
          </a:xfrm>
          <a:prstGeom prst="rect">
            <a:avLst/>
          </a:prstGeom>
          <a:solidFill>
            <a:schemeClr val="accent2">
              <a:lumMod val="60000"/>
              <a:lumOff val="40000"/>
            </a:schemeClr>
          </a:solid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2">
            <a:extLst>
              <a:ext uri="{FF2B5EF4-FFF2-40B4-BE49-F238E27FC236}">
                <a16:creationId xmlns:a16="http://schemas.microsoft.com/office/drawing/2014/main" id="{9805AC13-F87A-29CC-71AE-5D5CAA748618}"/>
              </a:ext>
            </a:extLst>
          </p:cNvPr>
          <p:cNvSpPr txBox="1">
            <a:spLocks/>
          </p:cNvSpPr>
          <p:nvPr/>
        </p:nvSpPr>
        <p:spPr>
          <a:xfrm>
            <a:off x="4704229" y="2997315"/>
            <a:ext cx="4884422" cy="1910288"/>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Courier New" panose="02070309020205020404" pitchFamily="49" charset="0"/>
              <a:buChar char="o"/>
            </a:pPr>
            <a:r>
              <a:rPr lang="en-GB" sz="3800" dirty="0"/>
              <a:t>Baukjen</a:t>
            </a:r>
          </a:p>
          <a:p>
            <a:pPr>
              <a:buFont typeface="Courier New" panose="02070309020205020404" pitchFamily="49" charset="0"/>
              <a:buChar char="o"/>
            </a:pPr>
            <a:r>
              <a:rPr lang="en-GB" sz="3800" dirty="0"/>
              <a:t>Fast Fashion Brands: H&amp;M, M&amp;S and ASOS</a:t>
            </a:r>
          </a:p>
        </p:txBody>
      </p:sp>
      <p:sp>
        <p:nvSpPr>
          <p:cNvPr id="11" name="TextBox 10">
            <a:extLst>
              <a:ext uri="{FF2B5EF4-FFF2-40B4-BE49-F238E27FC236}">
                <a16:creationId xmlns:a16="http://schemas.microsoft.com/office/drawing/2014/main" id="{6E84E28B-9439-E8C7-4141-A6DDE301BFAB}"/>
              </a:ext>
            </a:extLst>
          </p:cNvPr>
          <p:cNvSpPr txBox="1"/>
          <p:nvPr/>
        </p:nvSpPr>
        <p:spPr>
          <a:xfrm>
            <a:off x="8314677" y="64392"/>
            <a:ext cx="1828800" cy="369332"/>
          </a:xfrm>
          <a:prstGeom prst="rect">
            <a:avLst/>
          </a:prstGeom>
          <a:noFill/>
        </p:spPr>
        <p:txBody>
          <a:bodyPr wrap="square" rtlCol="0">
            <a:spAutoFit/>
          </a:bodyPr>
          <a:lstStyle/>
          <a:p>
            <a:pPr algn="l"/>
            <a:r>
              <a:rPr lang="en-GB" dirty="0"/>
              <a:t>(Baukjen, 2025)</a:t>
            </a:r>
            <a:endParaRPr lang="en-US" dirty="0"/>
          </a:p>
        </p:txBody>
      </p:sp>
    </p:spTree>
    <p:extLst>
      <p:ext uri="{BB962C8B-B14F-4D97-AF65-F5344CB8AC3E}">
        <p14:creationId xmlns:p14="http://schemas.microsoft.com/office/powerpoint/2010/main" val="191793659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7A7F6-CB5A-F6FB-BCC5-4D2D6EAC2461}"/>
              </a:ext>
            </a:extLst>
          </p:cNvPr>
          <p:cNvSpPr>
            <a:spLocks noGrp="1"/>
          </p:cNvSpPr>
          <p:nvPr>
            <p:ph type="title"/>
          </p:nvPr>
        </p:nvSpPr>
        <p:spPr/>
        <p:txBody>
          <a:bodyPr/>
          <a:lstStyle/>
          <a:p>
            <a:r>
              <a:rPr lang="en-GB" dirty="0"/>
              <a:t>What is our marketing strategy? </a:t>
            </a:r>
            <a:endParaRPr lang="en-US" dirty="0"/>
          </a:p>
        </p:txBody>
      </p:sp>
      <p:pic>
        <p:nvPicPr>
          <p:cNvPr id="5" name="Camera 4">
            <a:extLst>
              <a:ext uri="{FF2B5EF4-FFF2-40B4-BE49-F238E27FC236}">
                <a16:creationId xmlns:a16="http://schemas.microsoft.com/office/drawing/2014/main" id="{BB0AF3C0-B1B7-C9E4-FD7B-57B03F2CD2AF}"/>
              </a:ext>
            </a:extLst>
          </p:cNvPr>
          <p:cNvPicPr>
            <a:picLocks noChangeAspect="1"/>
            <a:extLst>
              <a:ext uri="{51228E76-BA90-4043-B771-695A4F85340A}">
                <alf:liveFeedProps xmlns:alf="http://schemas.microsoft.com/office/drawing/2021/livefeed"/>
              </a:ext>
            </a:extLst>
          </p:cNvPicPr>
          <p:nvPr/>
        </p:nvPicPr>
        <p:blipFill>
          <a:blip r:embed="rId2">
            <a:extLst>
              <a:ext uri="{96DAC541-7B7A-43D3-8B79-37D633B846F1}">
                <asvg:svgBlip xmlns:asvg="http://schemas.microsoft.com/office/drawing/2016/SVG/main" r:embed="rId3"/>
              </a:ext>
            </a:extLst>
          </a:blip>
          <a:stretch>
            <a:fillRect/>
          </a:stretch>
        </p:blipFill>
        <p:spPr>
          <a:xfrm>
            <a:off x="9874317" y="365125"/>
            <a:ext cx="2057400" cy="2120173"/>
          </a:xfrm>
          <a:prstGeom prst="ellipse">
            <a:avLst/>
          </a:prstGeom>
        </p:spPr>
      </p:pic>
      <p:sp>
        <p:nvSpPr>
          <p:cNvPr id="6" name="Content Placeholder 2">
            <a:extLst>
              <a:ext uri="{FF2B5EF4-FFF2-40B4-BE49-F238E27FC236}">
                <a16:creationId xmlns:a16="http://schemas.microsoft.com/office/drawing/2014/main" id="{36687F47-4F95-B24C-72CE-FA1C18ABB50A}"/>
              </a:ext>
            </a:extLst>
          </p:cNvPr>
          <p:cNvSpPr>
            <a:spLocks noGrp="1"/>
          </p:cNvSpPr>
          <p:nvPr>
            <p:ph idx="1"/>
          </p:nvPr>
        </p:nvSpPr>
        <p:spPr>
          <a:xfrm>
            <a:off x="260283" y="1776790"/>
            <a:ext cx="3854342" cy="4351338"/>
          </a:xfrm>
        </p:spPr>
        <p:txBody>
          <a:bodyPr>
            <a:normAutofit/>
          </a:bodyPr>
          <a:lstStyle/>
          <a:p>
            <a:pPr marL="0" indent="0">
              <a:buNone/>
            </a:pPr>
            <a:r>
              <a:rPr lang="en-GB" dirty="0"/>
              <a:t>Market Research is </a:t>
            </a:r>
            <a:r>
              <a:rPr lang="en-GB" u="sng" dirty="0"/>
              <a:t>key</a:t>
            </a:r>
            <a:r>
              <a:rPr lang="en-GB" dirty="0"/>
              <a:t>:</a:t>
            </a:r>
          </a:p>
          <a:p>
            <a:pPr>
              <a:buFont typeface="Wingdings" pitchFamily="2" charset="2"/>
              <a:buChar char="Ø"/>
            </a:pPr>
            <a:r>
              <a:rPr lang="en-GB" dirty="0"/>
              <a:t>Primary Research </a:t>
            </a:r>
          </a:p>
          <a:p>
            <a:pPr>
              <a:buFont typeface="Wingdings" pitchFamily="2" charset="2"/>
              <a:buChar char="Ø"/>
            </a:pPr>
            <a:r>
              <a:rPr lang="en-GB" dirty="0"/>
              <a:t>Secondary Research</a:t>
            </a:r>
          </a:p>
          <a:p>
            <a:pPr>
              <a:buFont typeface="Wingdings" pitchFamily="2" charset="2"/>
              <a:buChar char="Ø"/>
            </a:pPr>
            <a:r>
              <a:rPr lang="en-GB" dirty="0"/>
              <a:t>SWOT Analysis</a:t>
            </a:r>
          </a:p>
          <a:p>
            <a:pPr>
              <a:buFont typeface="Wingdings" pitchFamily="2" charset="2"/>
              <a:buChar char="Ø"/>
            </a:pPr>
            <a:r>
              <a:rPr lang="en-GB" dirty="0"/>
              <a:t>Market Segmentation</a:t>
            </a:r>
          </a:p>
          <a:p>
            <a:pPr>
              <a:buFont typeface="Wingdings" pitchFamily="2" charset="2"/>
              <a:buChar char="Ø"/>
            </a:pPr>
            <a:r>
              <a:rPr lang="en-GB" dirty="0"/>
              <a:t>Competition</a:t>
            </a:r>
          </a:p>
          <a:p>
            <a:pPr>
              <a:buFont typeface="Wingdings" pitchFamily="2" charset="2"/>
              <a:buChar char="Ø"/>
            </a:pPr>
            <a:r>
              <a:rPr lang="en-GB" dirty="0">
                <a:solidFill>
                  <a:schemeClr val="tx2">
                    <a:lumMod val="50000"/>
                    <a:lumOff val="50000"/>
                  </a:schemeClr>
                </a:solidFill>
              </a:rPr>
              <a:t>Ansoffs Matrix </a:t>
            </a:r>
            <a:endParaRPr lang="en-GB" dirty="0"/>
          </a:p>
          <a:p>
            <a:pPr>
              <a:buFont typeface="Wingdings" pitchFamily="2" charset="2"/>
              <a:buChar char="Ø"/>
            </a:pPr>
            <a:endParaRPr lang="en-GB" dirty="0"/>
          </a:p>
        </p:txBody>
      </p:sp>
      <p:sp>
        <p:nvSpPr>
          <p:cNvPr id="4" name="Rectangle 3">
            <a:extLst>
              <a:ext uri="{FF2B5EF4-FFF2-40B4-BE49-F238E27FC236}">
                <a16:creationId xmlns:a16="http://schemas.microsoft.com/office/drawing/2014/main" id="{E4D1CD2F-F6F4-4D8E-FFE4-5B27AF318B2E}"/>
              </a:ext>
            </a:extLst>
          </p:cNvPr>
          <p:cNvSpPr/>
          <p:nvPr/>
        </p:nvSpPr>
        <p:spPr>
          <a:xfrm>
            <a:off x="4606441" y="1700938"/>
            <a:ext cx="5079999" cy="4791937"/>
          </a:xfrm>
          <a:prstGeom prst="rect">
            <a:avLst/>
          </a:prstGeom>
          <a:solidFill>
            <a:schemeClr val="tx2">
              <a:lumMod val="25000"/>
              <a:lumOff val="75000"/>
            </a:schemeClr>
          </a:solidFill>
          <a:ln>
            <a:solidFill>
              <a:schemeClr val="tx2">
                <a:lumMod val="50000"/>
                <a:lumOff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2">
            <a:extLst>
              <a:ext uri="{FF2B5EF4-FFF2-40B4-BE49-F238E27FC236}">
                <a16:creationId xmlns:a16="http://schemas.microsoft.com/office/drawing/2014/main" id="{3366BD87-C394-97FA-B243-656B738E6896}"/>
              </a:ext>
            </a:extLst>
          </p:cNvPr>
          <p:cNvSpPr txBox="1">
            <a:spLocks/>
          </p:cNvSpPr>
          <p:nvPr/>
        </p:nvSpPr>
        <p:spPr>
          <a:xfrm>
            <a:off x="4895957" y="3008757"/>
            <a:ext cx="4884422" cy="2120173"/>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Courier New" panose="02070309020205020404" pitchFamily="49" charset="0"/>
              <a:buChar char="o"/>
            </a:pPr>
            <a:r>
              <a:rPr lang="en-GB" dirty="0"/>
              <a:t>Product Development</a:t>
            </a:r>
          </a:p>
          <a:p>
            <a:pPr>
              <a:buFont typeface="Courier New" panose="02070309020205020404" pitchFamily="49" charset="0"/>
              <a:buChar char="o"/>
            </a:pPr>
            <a:r>
              <a:rPr lang="en-GB" dirty="0"/>
              <a:t>Strong and noticeable USP</a:t>
            </a:r>
          </a:p>
          <a:p>
            <a:pPr>
              <a:buFont typeface="Courier New" panose="02070309020205020404" pitchFamily="49" charset="0"/>
              <a:buChar char="o"/>
            </a:pPr>
            <a:r>
              <a:rPr lang="en-GB" dirty="0"/>
              <a:t>High upfront costs and high prep required. </a:t>
            </a:r>
          </a:p>
        </p:txBody>
      </p:sp>
      <p:sp>
        <p:nvSpPr>
          <p:cNvPr id="9" name="TextBox 8">
            <a:extLst>
              <a:ext uri="{FF2B5EF4-FFF2-40B4-BE49-F238E27FC236}">
                <a16:creationId xmlns:a16="http://schemas.microsoft.com/office/drawing/2014/main" id="{35D81F74-33F2-5759-AC27-1198E2FD9C45}"/>
              </a:ext>
            </a:extLst>
          </p:cNvPr>
          <p:cNvSpPr txBox="1"/>
          <p:nvPr/>
        </p:nvSpPr>
        <p:spPr>
          <a:xfrm>
            <a:off x="8772040" y="94357"/>
            <a:ext cx="1828800" cy="369332"/>
          </a:xfrm>
          <a:prstGeom prst="rect">
            <a:avLst/>
          </a:prstGeom>
          <a:noFill/>
        </p:spPr>
        <p:txBody>
          <a:bodyPr wrap="square" rtlCol="0">
            <a:spAutoFit/>
          </a:bodyPr>
          <a:lstStyle/>
          <a:p>
            <a:pPr algn="l"/>
            <a:r>
              <a:rPr lang="en-GB" dirty="0"/>
              <a:t>(</a:t>
            </a:r>
            <a:r>
              <a:rPr lang="en-GB" dirty="0" err="1"/>
              <a:t>Peterdy</a:t>
            </a:r>
            <a:r>
              <a:rPr lang="en-GB" dirty="0"/>
              <a:t>)</a:t>
            </a:r>
            <a:endParaRPr lang="en-US" dirty="0"/>
          </a:p>
        </p:txBody>
      </p:sp>
    </p:spTree>
    <p:extLst>
      <p:ext uri="{BB962C8B-B14F-4D97-AF65-F5344CB8AC3E}">
        <p14:creationId xmlns:p14="http://schemas.microsoft.com/office/powerpoint/2010/main" val="247839093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pic>
        <p:nvPicPr>
          <p:cNvPr id="5" name="Camera 4">
            <a:extLst>
              <a:ext uri="{FF2B5EF4-FFF2-40B4-BE49-F238E27FC236}">
                <a16:creationId xmlns:a16="http://schemas.microsoft.com/office/drawing/2014/main" id="{BB0AF3C0-B1B7-C9E4-FD7B-57B03F2CD2AF}"/>
              </a:ext>
            </a:extLst>
          </p:cNvPr>
          <p:cNvPicPr>
            <a:picLocks noChangeAspect="1"/>
            <a:extLst>
              <a:ext uri="{51228E76-BA90-4043-B771-695A4F85340A}">
                <alf:liveFeedProps xmlns:alf="http://schemas.microsoft.com/office/drawing/2021/livefeed"/>
              </a:ext>
            </a:extLst>
          </p:cNvPicPr>
          <p:nvPr/>
        </p:nvPicPr>
        <p:blipFill>
          <a:blip r:embed="rId2">
            <a:extLst>
              <a:ext uri="{96DAC541-7B7A-43D3-8B79-37D633B846F1}">
                <asvg:svgBlip xmlns:asvg="http://schemas.microsoft.com/office/drawing/2016/SVG/main" r:embed="rId3"/>
              </a:ext>
            </a:extLst>
          </a:blip>
          <a:stretch>
            <a:fillRect/>
          </a:stretch>
        </p:blipFill>
        <p:spPr>
          <a:xfrm>
            <a:off x="10504405" y="128345"/>
            <a:ext cx="1470361" cy="1515223"/>
          </a:xfrm>
          <a:prstGeom prst="ellipse">
            <a:avLst/>
          </a:prstGeom>
        </p:spPr>
      </p:pic>
      <p:sp>
        <p:nvSpPr>
          <p:cNvPr id="11" name="Title 1">
            <a:extLst>
              <a:ext uri="{FF2B5EF4-FFF2-40B4-BE49-F238E27FC236}">
                <a16:creationId xmlns:a16="http://schemas.microsoft.com/office/drawing/2014/main" id="{28658CE3-AAA7-3248-9BB6-22A205A12B8E}"/>
              </a:ext>
            </a:extLst>
          </p:cNvPr>
          <p:cNvSpPr>
            <a:spLocks noGrp="1"/>
          </p:cNvSpPr>
          <p:nvPr>
            <p:ph type="title"/>
          </p:nvPr>
        </p:nvSpPr>
        <p:spPr>
          <a:xfrm>
            <a:off x="838200" y="365125"/>
            <a:ext cx="10515600" cy="1325563"/>
          </a:xfrm>
        </p:spPr>
        <p:txBody>
          <a:bodyPr/>
          <a:lstStyle/>
          <a:p>
            <a:r>
              <a:rPr lang="en-GB" dirty="0"/>
              <a:t>Are we predicted to be successful? </a:t>
            </a:r>
            <a:endParaRPr lang="en-US" dirty="0"/>
          </a:p>
        </p:txBody>
      </p:sp>
      <p:pic>
        <p:nvPicPr>
          <p:cNvPr id="13" name="Picture 12">
            <a:extLst>
              <a:ext uri="{FF2B5EF4-FFF2-40B4-BE49-F238E27FC236}">
                <a16:creationId xmlns:a16="http://schemas.microsoft.com/office/drawing/2014/main" id="{C23FB81E-F7C7-3C87-E312-196109E1636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29531" y="1690688"/>
            <a:ext cx="8732938" cy="4488123"/>
          </a:xfrm>
          <a:prstGeom prst="rect">
            <a:avLst/>
          </a:prstGeom>
        </p:spPr>
      </p:pic>
    </p:spTree>
    <p:extLst>
      <p:ext uri="{BB962C8B-B14F-4D97-AF65-F5344CB8AC3E}">
        <p14:creationId xmlns:p14="http://schemas.microsoft.com/office/powerpoint/2010/main" val="58629124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35740-53F5-01BF-FADE-055C8EFA7287}"/>
              </a:ext>
            </a:extLst>
          </p:cNvPr>
          <p:cNvSpPr>
            <a:spLocks noGrp="1"/>
          </p:cNvSpPr>
          <p:nvPr>
            <p:ph type="title"/>
          </p:nvPr>
        </p:nvSpPr>
        <p:spPr/>
        <p:txBody>
          <a:bodyPr/>
          <a:lstStyle/>
          <a:p>
            <a:r>
              <a:rPr lang="en-GB" dirty="0"/>
              <a:t>Are we predicted to be successful? </a:t>
            </a:r>
            <a:endParaRPr lang="en-US" dirty="0"/>
          </a:p>
        </p:txBody>
      </p:sp>
      <p:pic>
        <p:nvPicPr>
          <p:cNvPr id="5" name="Camera 4">
            <a:extLst>
              <a:ext uri="{FF2B5EF4-FFF2-40B4-BE49-F238E27FC236}">
                <a16:creationId xmlns:a16="http://schemas.microsoft.com/office/drawing/2014/main" id="{A48267FC-B572-08F5-55EF-C03DF5A00771}"/>
              </a:ext>
            </a:extLst>
          </p:cNvPr>
          <p:cNvPicPr>
            <a:picLocks noChangeAspect="1"/>
            <a:extLst>
              <a:ext uri="{51228E76-BA90-4043-B771-695A4F85340A}">
                <alf:liveFeedProps xmlns:alf="http://schemas.microsoft.com/office/drawing/2021/livefeed"/>
              </a:ext>
            </a:extLst>
          </p:cNvPicPr>
          <p:nvPr/>
        </p:nvPicPr>
        <p:blipFill>
          <a:blip r:embed="rId2">
            <a:extLst>
              <a:ext uri="{96DAC541-7B7A-43D3-8B79-37D633B846F1}">
                <asvg:svgBlip xmlns:asvg="http://schemas.microsoft.com/office/drawing/2016/SVG/main" r:embed="rId3"/>
              </a:ext>
            </a:extLst>
          </a:blip>
          <a:stretch>
            <a:fillRect/>
          </a:stretch>
        </p:blipFill>
        <p:spPr>
          <a:xfrm>
            <a:off x="9529910" y="365125"/>
            <a:ext cx="2057400" cy="2069346"/>
          </a:xfrm>
          <a:prstGeom prst="ellipse">
            <a:avLst/>
          </a:prstGeom>
        </p:spPr>
      </p:pic>
      <p:pic>
        <p:nvPicPr>
          <p:cNvPr id="10" name="Content Placeholder 9">
            <a:extLst>
              <a:ext uri="{FF2B5EF4-FFF2-40B4-BE49-F238E27FC236}">
                <a16:creationId xmlns:a16="http://schemas.microsoft.com/office/drawing/2014/main" id="{800B02EC-6150-B6CE-3A0C-ED09F6790D0E}"/>
              </a:ext>
            </a:extLst>
          </p:cNvPr>
          <p:cNvPicPr>
            <a:picLocks noGrp="1" noChangeAspect="1"/>
          </p:cNvPicPr>
          <p:nvPr>
            <p:ph idx="1"/>
          </p:nvPr>
        </p:nvPicPr>
        <p:blipFill>
          <a:blip r:embed="rId4" cstate="print">
            <a:extLst>
              <a:ext uri="{28A0092B-C50C-407E-A947-70E740481C1C}">
                <a14:useLocalDpi xmlns:a14="http://schemas.microsoft.com/office/drawing/2010/main" val="0"/>
              </a:ext>
            </a:extLst>
          </a:blip>
          <a:stretch>
            <a:fillRect/>
          </a:stretch>
        </p:blipFill>
        <p:spPr>
          <a:xfrm>
            <a:off x="4556900" y="2924323"/>
            <a:ext cx="7382647" cy="3568552"/>
          </a:xfrm>
          <a:prstGeom prst="rect">
            <a:avLst/>
          </a:prstGeom>
        </p:spPr>
      </p:pic>
      <p:cxnSp>
        <p:nvCxnSpPr>
          <p:cNvPr id="11" name="Straight Arrow Connector 10">
            <a:extLst>
              <a:ext uri="{FF2B5EF4-FFF2-40B4-BE49-F238E27FC236}">
                <a16:creationId xmlns:a16="http://schemas.microsoft.com/office/drawing/2014/main" id="{5B5285A1-77AF-9EA4-4D7C-9CB91418C8B3}"/>
              </a:ext>
            </a:extLst>
          </p:cNvPr>
          <p:cNvCxnSpPr>
            <a:cxnSpLocks/>
          </p:cNvCxnSpPr>
          <p:nvPr/>
        </p:nvCxnSpPr>
        <p:spPr>
          <a:xfrm>
            <a:off x="3207288" y="2712203"/>
            <a:ext cx="1011264" cy="473129"/>
          </a:xfrm>
          <a:prstGeom prst="straightConnector1">
            <a:avLst/>
          </a:prstGeom>
          <a:ln w="57150">
            <a:tailEnd type="triangle"/>
          </a:ln>
        </p:spPr>
        <p:style>
          <a:lnRef idx="2">
            <a:schemeClr val="accent1"/>
          </a:lnRef>
          <a:fillRef idx="0">
            <a:schemeClr val="accent1"/>
          </a:fillRef>
          <a:effectRef idx="1">
            <a:schemeClr val="accent1"/>
          </a:effectRef>
          <a:fontRef idx="minor">
            <a:schemeClr val="tx1"/>
          </a:fontRef>
        </p:style>
      </p:cxnSp>
      <p:cxnSp>
        <p:nvCxnSpPr>
          <p:cNvPr id="15" name="Straight Arrow Connector 14">
            <a:extLst>
              <a:ext uri="{FF2B5EF4-FFF2-40B4-BE49-F238E27FC236}">
                <a16:creationId xmlns:a16="http://schemas.microsoft.com/office/drawing/2014/main" id="{E554D89B-83F8-4A39-B883-2D7E6AD083A5}"/>
              </a:ext>
            </a:extLst>
          </p:cNvPr>
          <p:cNvCxnSpPr>
            <a:cxnSpLocks/>
          </p:cNvCxnSpPr>
          <p:nvPr/>
        </p:nvCxnSpPr>
        <p:spPr>
          <a:xfrm>
            <a:off x="2841356" y="5876441"/>
            <a:ext cx="1528305" cy="344406"/>
          </a:xfrm>
          <a:prstGeom prst="straightConnector1">
            <a:avLst/>
          </a:prstGeom>
          <a:ln w="57150">
            <a:tailEnd type="triangle"/>
          </a:ln>
        </p:spPr>
        <p:style>
          <a:lnRef idx="2">
            <a:schemeClr val="accent1"/>
          </a:lnRef>
          <a:fillRef idx="0">
            <a:schemeClr val="accent1"/>
          </a:fillRef>
          <a:effectRef idx="1">
            <a:schemeClr val="accent1"/>
          </a:effectRef>
          <a:fontRef idx="minor">
            <a:schemeClr val="tx1"/>
          </a:fontRef>
        </p:style>
      </p:cxnSp>
      <p:cxnSp>
        <p:nvCxnSpPr>
          <p:cNvPr id="19" name="Straight Arrow Connector 18">
            <a:extLst>
              <a:ext uri="{FF2B5EF4-FFF2-40B4-BE49-F238E27FC236}">
                <a16:creationId xmlns:a16="http://schemas.microsoft.com/office/drawing/2014/main" id="{284D3CDA-7ADE-0F5F-D76F-6BE4495600AD}"/>
              </a:ext>
            </a:extLst>
          </p:cNvPr>
          <p:cNvCxnSpPr>
            <a:cxnSpLocks/>
          </p:cNvCxnSpPr>
          <p:nvPr/>
        </p:nvCxnSpPr>
        <p:spPr>
          <a:xfrm>
            <a:off x="7813729" y="2029242"/>
            <a:ext cx="3773581" cy="1156090"/>
          </a:xfrm>
          <a:prstGeom prst="straightConnector1">
            <a:avLst/>
          </a:prstGeom>
          <a:ln w="57150">
            <a:tailEnd type="triangle"/>
          </a:ln>
        </p:spPr>
        <p:style>
          <a:lnRef idx="2">
            <a:schemeClr val="accent1"/>
          </a:lnRef>
          <a:fillRef idx="0">
            <a:schemeClr val="accent1"/>
          </a:fillRef>
          <a:effectRef idx="1">
            <a:schemeClr val="accent1"/>
          </a:effectRef>
          <a:fontRef idx="minor">
            <a:schemeClr val="tx1"/>
          </a:fontRef>
        </p:style>
      </p:cxnSp>
      <p:cxnSp>
        <p:nvCxnSpPr>
          <p:cNvPr id="23" name="Straight Arrow Connector 22">
            <a:extLst>
              <a:ext uri="{FF2B5EF4-FFF2-40B4-BE49-F238E27FC236}">
                <a16:creationId xmlns:a16="http://schemas.microsoft.com/office/drawing/2014/main" id="{81867014-68CC-92BE-FFD1-4EAAAF9507C0}"/>
              </a:ext>
            </a:extLst>
          </p:cNvPr>
          <p:cNvCxnSpPr>
            <a:cxnSpLocks/>
          </p:cNvCxnSpPr>
          <p:nvPr/>
        </p:nvCxnSpPr>
        <p:spPr>
          <a:xfrm>
            <a:off x="2518475" y="4864746"/>
            <a:ext cx="1809857" cy="862738"/>
          </a:xfrm>
          <a:prstGeom prst="straightConnector1">
            <a:avLst/>
          </a:prstGeom>
          <a:ln w="57150">
            <a:tailEnd type="triangle"/>
          </a:ln>
        </p:spPr>
        <p:style>
          <a:lnRef idx="2">
            <a:schemeClr val="accent1"/>
          </a:lnRef>
          <a:fillRef idx="0">
            <a:schemeClr val="accent1"/>
          </a:fillRef>
          <a:effectRef idx="1">
            <a:schemeClr val="accent1"/>
          </a:effectRef>
          <a:fontRef idx="minor">
            <a:schemeClr val="tx1"/>
          </a:fontRef>
        </p:style>
      </p:cxnSp>
      <p:sp>
        <p:nvSpPr>
          <p:cNvPr id="26" name="TextBox 25">
            <a:extLst>
              <a:ext uri="{FF2B5EF4-FFF2-40B4-BE49-F238E27FC236}">
                <a16:creationId xmlns:a16="http://schemas.microsoft.com/office/drawing/2014/main" id="{6B24563C-F889-6C23-D27F-72320E72C937}"/>
              </a:ext>
            </a:extLst>
          </p:cNvPr>
          <p:cNvSpPr txBox="1"/>
          <p:nvPr/>
        </p:nvSpPr>
        <p:spPr>
          <a:xfrm>
            <a:off x="1434798" y="2302436"/>
            <a:ext cx="1828800" cy="646331"/>
          </a:xfrm>
          <a:prstGeom prst="rect">
            <a:avLst/>
          </a:prstGeom>
          <a:noFill/>
        </p:spPr>
        <p:txBody>
          <a:bodyPr wrap="square" rtlCol="0">
            <a:spAutoFit/>
          </a:bodyPr>
          <a:lstStyle/>
          <a:p>
            <a:pPr algn="l"/>
            <a:r>
              <a:rPr lang="en-GB" b="1" dirty="0">
                <a:solidFill>
                  <a:schemeClr val="accent5">
                    <a:lumMod val="40000"/>
                    <a:lumOff val="60000"/>
                  </a:schemeClr>
                </a:solidFill>
              </a:rPr>
              <a:t>£10,000 business loan</a:t>
            </a:r>
            <a:endParaRPr lang="en-US" b="1" dirty="0">
              <a:solidFill>
                <a:schemeClr val="accent5">
                  <a:lumMod val="40000"/>
                  <a:lumOff val="60000"/>
                </a:schemeClr>
              </a:solidFill>
            </a:endParaRPr>
          </a:p>
        </p:txBody>
      </p:sp>
      <p:sp>
        <p:nvSpPr>
          <p:cNvPr id="28" name="TextBox 27">
            <a:extLst>
              <a:ext uri="{FF2B5EF4-FFF2-40B4-BE49-F238E27FC236}">
                <a16:creationId xmlns:a16="http://schemas.microsoft.com/office/drawing/2014/main" id="{4B6FBBF3-126F-0308-8C12-9B35EC711CBB}"/>
              </a:ext>
            </a:extLst>
          </p:cNvPr>
          <p:cNvSpPr txBox="1"/>
          <p:nvPr/>
        </p:nvSpPr>
        <p:spPr>
          <a:xfrm>
            <a:off x="6210472" y="1704707"/>
            <a:ext cx="1828800" cy="923330"/>
          </a:xfrm>
          <a:prstGeom prst="rect">
            <a:avLst/>
          </a:prstGeom>
          <a:noFill/>
        </p:spPr>
        <p:txBody>
          <a:bodyPr wrap="square" rtlCol="0">
            <a:spAutoFit/>
          </a:bodyPr>
          <a:lstStyle/>
          <a:p>
            <a:pPr algn="l"/>
            <a:r>
              <a:rPr lang="en-GB" b="1" dirty="0">
                <a:solidFill>
                  <a:schemeClr val="tx2">
                    <a:lumMod val="50000"/>
                    <a:lumOff val="50000"/>
                  </a:schemeClr>
                </a:solidFill>
              </a:rPr>
              <a:t>Break-even point at 3015 subscriptions. </a:t>
            </a:r>
            <a:endParaRPr lang="en-US" b="1" dirty="0">
              <a:solidFill>
                <a:schemeClr val="tx2">
                  <a:lumMod val="50000"/>
                  <a:lumOff val="50000"/>
                </a:schemeClr>
              </a:solidFill>
            </a:endParaRPr>
          </a:p>
        </p:txBody>
      </p:sp>
      <p:sp>
        <p:nvSpPr>
          <p:cNvPr id="30" name="TextBox 29">
            <a:extLst>
              <a:ext uri="{FF2B5EF4-FFF2-40B4-BE49-F238E27FC236}">
                <a16:creationId xmlns:a16="http://schemas.microsoft.com/office/drawing/2014/main" id="{8C92D4B7-8BC0-AD3E-BDA7-F21C7D9E0B26}"/>
              </a:ext>
            </a:extLst>
          </p:cNvPr>
          <p:cNvSpPr txBox="1"/>
          <p:nvPr/>
        </p:nvSpPr>
        <p:spPr>
          <a:xfrm>
            <a:off x="1012556" y="4385433"/>
            <a:ext cx="1505919" cy="667953"/>
          </a:xfrm>
          <a:prstGeom prst="rect">
            <a:avLst/>
          </a:prstGeom>
          <a:noFill/>
        </p:spPr>
        <p:txBody>
          <a:bodyPr wrap="square" rtlCol="0">
            <a:spAutoFit/>
          </a:bodyPr>
          <a:lstStyle/>
          <a:p>
            <a:pPr algn="l"/>
            <a:r>
              <a:rPr lang="en-GB" b="1" dirty="0">
                <a:solidFill>
                  <a:schemeClr val="accent2">
                    <a:lumMod val="60000"/>
                    <a:lumOff val="40000"/>
                  </a:schemeClr>
                </a:solidFill>
              </a:rPr>
              <a:t>Varied total outflows</a:t>
            </a:r>
            <a:endParaRPr lang="en-US" b="1" dirty="0">
              <a:solidFill>
                <a:schemeClr val="accent2">
                  <a:lumMod val="60000"/>
                  <a:lumOff val="40000"/>
                </a:schemeClr>
              </a:solidFill>
            </a:endParaRPr>
          </a:p>
        </p:txBody>
      </p:sp>
      <p:sp>
        <p:nvSpPr>
          <p:cNvPr id="32" name="TextBox 31">
            <a:extLst>
              <a:ext uri="{FF2B5EF4-FFF2-40B4-BE49-F238E27FC236}">
                <a16:creationId xmlns:a16="http://schemas.microsoft.com/office/drawing/2014/main" id="{7C05591A-F8BA-AB23-6502-2207F468EACB}"/>
              </a:ext>
            </a:extLst>
          </p:cNvPr>
          <p:cNvSpPr txBox="1"/>
          <p:nvPr/>
        </p:nvSpPr>
        <p:spPr>
          <a:xfrm>
            <a:off x="1416836" y="5547222"/>
            <a:ext cx="1828800" cy="923330"/>
          </a:xfrm>
          <a:prstGeom prst="rect">
            <a:avLst/>
          </a:prstGeom>
          <a:noFill/>
        </p:spPr>
        <p:txBody>
          <a:bodyPr wrap="square" rtlCol="0">
            <a:spAutoFit/>
          </a:bodyPr>
          <a:lstStyle/>
          <a:p>
            <a:pPr algn="l"/>
            <a:r>
              <a:rPr lang="en-GB" b="1" dirty="0">
                <a:solidFill>
                  <a:schemeClr val="tx2">
                    <a:lumMod val="50000"/>
                    <a:lumOff val="50000"/>
                  </a:schemeClr>
                </a:solidFill>
              </a:rPr>
              <a:t>Positive net flows before BEP.</a:t>
            </a:r>
            <a:endParaRPr lang="en-US" b="1" dirty="0">
              <a:solidFill>
                <a:schemeClr val="tx2">
                  <a:lumMod val="50000"/>
                  <a:lumOff val="50000"/>
                </a:schemeClr>
              </a:solidFill>
            </a:endParaRPr>
          </a:p>
        </p:txBody>
      </p:sp>
      <p:cxnSp>
        <p:nvCxnSpPr>
          <p:cNvPr id="34" name="Straight Arrow Connector 33">
            <a:extLst>
              <a:ext uri="{FF2B5EF4-FFF2-40B4-BE49-F238E27FC236}">
                <a16:creationId xmlns:a16="http://schemas.microsoft.com/office/drawing/2014/main" id="{C28A759C-D1F3-0A79-4D42-8D7FAE233939}"/>
              </a:ext>
            </a:extLst>
          </p:cNvPr>
          <p:cNvCxnSpPr>
            <a:cxnSpLocks/>
          </p:cNvCxnSpPr>
          <p:nvPr/>
        </p:nvCxnSpPr>
        <p:spPr>
          <a:xfrm>
            <a:off x="3474204" y="4080413"/>
            <a:ext cx="7791947" cy="1947997"/>
          </a:xfrm>
          <a:prstGeom prst="straightConnector1">
            <a:avLst/>
          </a:prstGeom>
          <a:ln w="57150">
            <a:tailEnd type="triangle"/>
          </a:ln>
        </p:spPr>
        <p:style>
          <a:lnRef idx="2">
            <a:schemeClr val="accent1"/>
          </a:lnRef>
          <a:fillRef idx="0">
            <a:schemeClr val="accent1"/>
          </a:fillRef>
          <a:effectRef idx="1">
            <a:schemeClr val="accent1"/>
          </a:effectRef>
          <a:fontRef idx="minor">
            <a:schemeClr val="tx1"/>
          </a:fontRef>
        </p:style>
      </p:cxnSp>
      <p:sp>
        <p:nvSpPr>
          <p:cNvPr id="37" name="TextBox 36">
            <a:extLst>
              <a:ext uri="{FF2B5EF4-FFF2-40B4-BE49-F238E27FC236}">
                <a16:creationId xmlns:a16="http://schemas.microsoft.com/office/drawing/2014/main" id="{9AB57F88-EA24-1A54-97B5-6C383C3F5B47}"/>
              </a:ext>
            </a:extLst>
          </p:cNvPr>
          <p:cNvSpPr txBox="1"/>
          <p:nvPr/>
        </p:nvSpPr>
        <p:spPr>
          <a:xfrm>
            <a:off x="1784614" y="3345723"/>
            <a:ext cx="1828800" cy="923330"/>
          </a:xfrm>
          <a:prstGeom prst="rect">
            <a:avLst/>
          </a:prstGeom>
          <a:noFill/>
        </p:spPr>
        <p:txBody>
          <a:bodyPr wrap="square" rtlCol="0">
            <a:spAutoFit/>
          </a:bodyPr>
          <a:lstStyle/>
          <a:p>
            <a:pPr algn="l"/>
            <a:r>
              <a:rPr lang="en-GB" b="1" dirty="0">
                <a:solidFill>
                  <a:schemeClr val="accent6">
                    <a:lumMod val="60000"/>
                    <a:lumOff val="40000"/>
                  </a:schemeClr>
                </a:solidFill>
              </a:rPr>
              <a:t>£90136.27 net profit, end of year 1.  </a:t>
            </a:r>
            <a:endParaRPr lang="en-US" b="1" dirty="0">
              <a:solidFill>
                <a:schemeClr val="accent6">
                  <a:lumMod val="60000"/>
                  <a:lumOff val="40000"/>
                </a:schemeClr>
              </a:solidFill>
            </a:endParaRPr>
          </a:p>
        </p:txBody>
      </p:sp>
    </p:spTree>
    <p:extLst>
      <p:ext uri="{BB962C8B-B14F-4D97-AF65-F5344CB8AC3E}">
        <p14:creationId xmlns:p14="http://schemas.microsoft.com/office/powerpoint/2010/main" val="282385404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35740-53F5-01BF-FADE-055C8EFA7287}"/>
              </a:ext>
            </a:extLst>
          </p:cNvPr>
          <p:cNvSpPr>
            <a:spLocks noGrp="1"/>
          </p:cNvSpPr>
          <p:nvPr>
            <p:ph type="title"/>
          </p:nvPr>
        </p:nvSpPr>
        <p:spPr/>
        <p:txBody>
          <a:bodyPr/>
          <a:lstStyle/>
          <a:p>
            <a:r>
              <a:rPr lang="en-GB" dirty="0"/>
              <a:t>Are we predicted to be successful? </a:t>
            </a:r>
            <a:endParaRPr lang="en-US" dirty="0"/>
          </a:p>
        </p:txBody>
      </p:sp>
      <p:pic>
        <p:nvPicPr>
          <p:cNvPr id="5" name="Camera 4">
            <a:extLst>
              <a:ext uri="{FF2B5EF4-FFF2-40B4-BE49-F238E27FC236}">
                <a16:creationId xmlns:a16="http://schemas.microsoft.com/office/drawing/2014/main" id="{A48267FC-B572-08F5-55EF-C03DF5A00771}"/>
              </a:ext>
            </a:extLst>
          </p:cNvPr>
          <p:cNvPicPr>
            <a:picLocks noChangeAspect="1"/>
            <a:extLst>
              <a:ext uri="{51228E76-BA90-4043-B771-695A4F85340A}">
                <alf:liveFeedProps xmlns:alf="http://schemas.microsoft.com/office/drawing/2021/livefeed"/>
              </a:ext>
            </a:extLst>
          </p:cNvPicPr>
          <p:nvPr/>
        </p:nvPicPr>
        <p:blipFill>
          <a:blip r:embed="rId2">
            <a:extLst>
              <a:ext uri="{96DAC541-7B7A-43D3-8B79-37D633B846F1}">
                <asvg:svgBlip xmlns:asvg="http://schemas.microsoft.com/office/drawing/2016/SVG/main" r:embed="rId3"/>
              </a:ext>
            </a:extLst>
          </a:blip>
          <a:stretch>
            <a:fillRect/>
          </a:stretch>
        </p:blipFill>
        <p:spPr>
          <a:xfrm>
            <a:off x="9754531" y="4386138"/>
            <a:ext cx="2057400" cy="2069346"/>
          </a:xfrm>
          <a:prstGeom prst="ellipse">
            <a:avLst/>
          </a:prstGeom>
        </p:spPr>
      </p:pic>
      <p:pic>
        <p:nvPicPr>
          <p:cNvPr id="10" name="Content Placeholder 9">
            <a:extLst>
              <a:ext uri="{FF2B5EF4-FFF2-40B4-BE49-F238E27FC236}">
                <a16:creationId xmlns:a16="http://schemas.microsoft.com/office/drawing/2014/main" id="{800B02EC-6150-B6CE-3A0C-ED09F6790D0E}"/>
              </a:ext>
            </a:extLst>
          </p:cNvPr>
          <p:cNvPicPr>
            <a:picLocks noGrp="1" noChangeAspect="1"/>
          </p:cNvPicPr>
          <p:nvPr>
            <p:ph idx="1"/>
          </p:nvPr>
        </p:nvPicPr>
        <p:blipFill>
          <a:blip r:embed="rId4" cstate="print">
            <a:extLst>
              <a:ext uri="{28A0092B-C50C-407E-A947-70E740481C1C}">
                <a14:useLocalDpi xmlns:a14="http://schemas.microsoft.com/office/drawing/2010/main" val="0"/>
              </a:ext>
            </a:extLst>
          </a:blip>
          <a:srcRect l="-351" t="-1" r="77602" b="13016"/>
          <a:stretch/>
        </p:blipFill>
        <p:spPr>
          <a:xfrm>
            <a:off x="117558" y="1586461"/>
            <a:ext cx="2634480" cy="4869023"/>
          </a:xfrm>
          <a:prstGeom prst="rect">
            <a:avLst/>
          </a:prstGeom>
        </p:spPr>
      </p:pic>
      <p:pic>
        <p:nvPicPr>
          <p:cNvPr id="24" name="Picture 23">
            <a:extLst>
              <a:ext uri="{FF2B5EF4-FFF2-40B4-BE49-F238E27FC236}">
                <a16:creationId xmlns:a16="http://schemas.microsoft.com/office/drawing/2014/main" id="{B20C8344-D77C-9A30-40BB-4F554F9C8245}"/>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t="26565" r="45821" b="22132"/>
          <a:stretch/>
        </p:blipFill>
        <p:spPr bwMode="auto">
          <a:xfrm>
            <a:off x="3081210" y="1508908"/>
            <a:ext cx="2825248" cy="1883499"/>
          </a:xfrm>
          <a:prstGeom prst="rect">
            <a:avLst/>
          </a:prstGeom>
          <a:ln>
            <a:noFill/>
          </a:ln>
          <a:extLst>
            <a:ext uri="{53640926-AAD7-44D8-BBD7-CCE9431645EC}">
              <a14:shadowObscured xmlns:a14="http://schemas.microsoft.com/office/drawing/2010/main"/>
            </a:ext>
          </a:extLst>
        </p:spPr>
      </p:pic>
      <p:pic>
        <p:nvPicPr>
          <p:cNvPr id="31" name="Picture 30">
            <a:extLst>
              <a:ext uri="{FF2B5EF4-FFF2-40B4-BE49-F238E27FC236}">
                <a16:creationId xmlns:a16="http://schemas.microsoft.com/office/drawing/2014/main" id="{30C1F7AA-3FC1-C5AD-9CE3-8776AECC52F0}"/>
              </a:ext>
            </a:extLst>
          </p:cNvPr>
          <p:cNvPicPr>
            <a:picLocks noChangeAspect="1"/>
          </p:cNvPicPr>
          <p:nvPr/>
        </p:nvPicPr>
        <p:blipFill>
          <a:blip r:embed="rId6" cstate="print">
            <a:extLst>
              <a:ext uri="{28A0092B-C50C-407E-A947-70E740481C1C}">
                <a14:useLocalDpi xmlns:a14="http://schemas.microsoft.com/office/drawing/2010/main" val="0"/>
              </a:ext>
            </a:extLst>
          </a:blip>
          <a:srcRect l="17702" t="28839" r="18129" b="21312"/>
          <a:stretch/>
        </p:blipFill>
        <p:spPr>
          <a:xfrm>
            <a:off x="5906458" y="1628119"/>
            <a:ext cx="3450123" cy="1612681"/>
          </a:xfrm>
          <a:prstGeom prst="rect">
            <a:avLst/>
          </a:prstGeom>
        </p:spPr>
      </p:pic>
      <p:pic>
        <p:nvPicPr>
          <p:cNvPr id="39" name="Picture 38">
            <a:extLst>
              <a:ext uri="{FF2B5EF4-FFF2-40B4-BE49-F238E27FC236}">
                <a16:creationId xmlns:a16="http://schemas.microsoft.com/office/drawing/2014/main" id="{F4D6D6B2-A9FC-E9F1-CE87-FFB84EAD3016}"/>
              </a:ext>
            </a:extLst>
          </p:cNvPr>
          <p:cNvPicPr>
            <a:picLocks noChangeAspect="1"/>
          </p:cNvPicPr>
          <p:nvPr/>
        </p:nvPicPr>
        <p:blipFill>
          <a:blip r:embed="rId7">
            <a:extLst>
              <a:ext uri="{28A0092B-C50C-407E-A947-70E740481C1C}">
                <a14:useLocalDpi xmlns:a14="http://schemas.microsoft.com/office/drawing/2010/main" val="0"/>
              </a:ext>
            </a:extLst>
          </a:blip>
          <a:srcRect l="9352" t="32389" r="35348" b="25352"/>
          <a:stretch/>
        </p:blipFill>
        <p:spPr>
          <a:xfrm>
            <a:off x="3081210" y="3481445"/>
            <a:ext cx="2348149" cy="1398504"/>
          </a:xfrm>
          <a:prstGeom prst="rect">
            <a:avLst/>
          </a:prstGeom>
        </p:spPr>
      </p:pic>
      <p:pic>
        <p:nvPicPr>
          <p:cNvPr id="42" name="Picture 41">
            <a:extLst>
              <a:ext uri="{FF2B5EF4-FFF2-40B4-BE49-F238E27FC236}">
                <a16:creationId xmlns:a16="http://schemas.microsoft.com/office/drawing/2014/main" id="{B9563E02-97B6-3721-4534-3108ABD1FAD0}"/>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3081210" y="4879949"/>
            <a:ext cx="2634480" cy="1831016"/>
          </a:xfrm>
          <a:prstGeom prst="rect">
            <a:avLst/>
          </a:prstGeom>
        </p:spPr>
      </p:pic>
      <p:pic>
        <p:nvPicPr>
          <p:cNvPr id="45" name="Picture 44">
            <a:extLst>
              <a:ext uri="{FF2B5EF4-FFF2-40B4-BE49-F238E27FC236}">
                <a16:creationId xmlns:a16="http://schemas.microsoft.com/office/drawing/2014/main" id="{83ED53D4-8B4F-A28F-B75C-BE4C6086A9D7}"/>
              </a:ext>
            </a:extLst>
          </p:cNvPr>
          <p:cNvPicPr>
            <a:picLocks noChangeAspect="1"/>
          </p:cNvPicPr>
          <p:nvPr/>
        </p:nvPicPr>
        <p:blipFill rotWithShape="1">
          <a:blip r:embed="rId9" cstate="print">
            <a:extLst>
              <a:ext uri="{28A0092B-C50C-407E-A947-70E740481C1C}">
                <a14:useLocalDpi xmlns:a14="http://schemas.microsoft.com/office/drawing/2010/main" val="0"/>
              </a:ext>
            </a:extLst>
          </a:blip>
          <a:srcRect t="5780"/>
          <a:stretch/>
        </p:blipFill>
        <p:spPr bwMode="auto">
          <a:xfrm>
            <a:off x="9384633" y="1955174"/>
            <a:ext cx="2797196" cy="1831017"/>
          </a:xfrm>
          <a:prstGeom prst="rect">
            <a:avLst/>
          </a:prstGeom>
          <a:ln>
            <a:noFill/>
          </a:ln>
          <a:extLst>
            <a:ext uri="{53640926-AAD7-44D8-BBD7-CCE9431645EC}">
              <a14:shadowObscured xmlns:a14="http://schemas.microsoft.com/office/drawing/2010/main"/>
            </a:ext>
          </a:extLst>
        </p:spPr>
      </p:pic>
      <p:pic>
        <p:nvPicPr>
          <p:cNvPr id="48" name="Picture 47">
            <a:extLst>
              <a:ext uri="{FF2B5EF4-FFF2-40B4-BE49-F238E27FC236}">
                <a16:creationId xmlns:a16="http://schemas.microsoft.com/office/drawing/2014/main" id="{F29F0654-4A14-CB2D-745D-038D4FFA0C4E}"/>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t="9954" b="16985"/>
          <a:stretch/>
        </p:blipFill>
        <p:spPr bwMode="auto">
          <a:xfrm>
            <a:off x="5482272" y="3481445"/>
            <a:ext cx="3710980" cy="1883499"/>
          </a:xfrm>
          <a:prstGeom prst="rect">
            <a:avLst/>
          </a:prstGeom>
          <a:ln>
            <a:noFill/>
          </a:ln>
          <a:extLst>
            <a:ext uri="{53640926-AAD7-44D8-BBD7-CCE9431645EC}">
              <a14:shadowObscured xmlns:a14="http://schemas.microsoft.com/office/drawing/2010/main"/>
            </a:ext>
          </a:extLst>
        </p:spPr>
      </p:pic>
      <p:pic>
        <p:nvPicPr>
          <p:cNvPr id="51" name="Picture 50">
            <a:extLst>
              <a:ext uri="{FF2B5EF4-FFF2-40B4-BE49-F238E27FC236}">
                <a16:creationId xmlns:a16="http://schemas.microsoft.com/office/drawing/2014/main" id="{87ECD521-61DC-1E32-9E68-9A865D48348F}"/>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t="6101" b="31600"/>
          <a:stretch/>
        </p:blipFill>
        <p:spPr bwMode="auto">
          <a:xfrm>
            <a:off x="5906458" y="5349092"/>
            <a:ext cx="3148390" cy="1378581"/>
          </a:xfrm>
          <a:prstGeom prst="rect">
            <a:avLst/>
          </a:prstGeom>
          <a:ln>
            <a:noFill/>
          </a:ln>
          <a:extLst>
            <a:ext uri="{53640926-AAD7-44D8-BBD7-CCE9431645EC}">
              <a14:shadowObscured xmlns:a14="http://schemas.microsoft.com/office/drawing/2010/main"/>
            </a:ext>
          </a:extLst>
        </p:spPr>
      </p:pic>
      <p:sp>
        <p:nvSpPr>
          <p:cNvPr id="52" name="TextBox 51">
            <a:extLst>
              <a:ext uri="{FF2B5EF4-FFF2-40B4-BE49-F238E27FC236}">
                <a16:creationId xmlns:a16="http://schemas.microsoft.com/office/drawing/2014/main" id="{C9461EE8-C231-0958-07C9-3C9B0CF7B31E}"/>
              </a:ext>
            </a:extLst>
          </p:cNvPr>
          <p:cNvSpPr txBox="1"/>
          <p:nvPr/>
        </p:nvSpPr>
        <p:spPr>
          <a:xfrm>
            <a:off x="117558" y="72227"/>
            <a:ext cx="12046394" cy="646331"/>
          </a:xfrm>
          <a:prstGeom prst="rect">
            <a:avLst/>
          </a:prstGeom>
          <a:noFill/>
        </p:spPr>
        <p:txBody>
          <a:bodyPr wrap="square" rtlCol="0">
            <a:spAutoFit/>
          </a:bodyPr>
          <a:lstStyle/>
          <a:p>
            <a:pPr algn="ctr"/>
            <a:r>
              <a:rPr lang="en-GB" dirty="0"/>
              <a:t>(Cardiff Perfections Laundrette), (Curry’s, 2025), (Debenhams, 2025), (Global Vans, 2025), (Indurent, 2025), (Kite, 2025) &amp; (Shop Fitting Warehouse). </a:t>
            </a:r>
            <a:endParaRPr lang="en-US" dirty="0"/>
          </a:p>
        </p:txBody>
      </p:sp>
    </p:spTree>
    <p:extLst>
      <p:ext uri="{BB962C8B-B14F-4D97-AF65-F5344CB8AC3E}">
        <p14:creationId xmlns:p14="http://schemas.microsoft.com/office/powerpoint/2010/main" val="38835471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35740-53F5-01BF-FADE-055C8EFA7287}"/>
              </a:ext>
            </a:extLst>
          </p:cNvPr>
          <p:cNvSpPr>
            <a:spLocks noGrp="1"/>
          </p:cNvSpPr>
          <p:nvPr>
            <p:ph type="title"/>
          </p:nvPr>
        </p:nvSpPr>
        <p:spPr>
          <a:xfrm>
            <a:off x="428650" y="-1683065"/>
            <a:ext cx="10515600" cy="1325563"/>
          </a:xfrm>
        </p:spPr>
        <p:txBody>
          <a:bodyPr/>
          <a:lstStyle/>
          <a:p>
            <a:r>
              <a:rPr lang="en-GB" dirty="0"/>
              <a:t>Are we predicted to be successful? </a:t>
            </a:r>
            <a:endParaRPr lang="en-US" dirty="0"/>
          </a:p>
        </p:txBody>
      </p:sp>
      <p:pic>
        <p:nvPicPr>
          <p:cNvPr id="5" name="Camera 4">
            <a:extLst>
              <a:ext uri="{FF2B5EF4-FFF2-40B4-BE49-F238E27FC236}">
                <a16:creationId xmlns:a16="http://schemas.microsoft.com/office/drawing/2014/main" id="{A48267FC-B572-08F5-55EF-C03DF5A00771}"/>
              </a:ext>
            </a:extLst>
          </p:cNvPr>
          <p:cNvPicPr>
            <a:picLocks noChangeAspect="1"/>
            <a:extLst>
              <a:ext uri="{51228E76-BA90-4043-B771-695A4F85340A}">
                <alf:liveFeedProps xmlns:alf="http://schemas.microsoft.com/office/drawing/2021/livefeed"/>
              </a:ext>
            </a:extLst>
          </p:cNvPicPr>
          <p:nvPr/>
        </p:nvPicPr>
        <p:blipFill>
          <a:blip r:embed="rId2">
            <a:extLst>
              <a:ext uri="{96DAC541-7B7A-43D3-8B79-37D633B846F1}">
                <asvg:svgBlip xmlns:asvg="http://schemas.microsoft.com/office/drawing/2016/SVG/main" r:embed="rId3"/>
              </a:ext>
            </a:extLst>
          </a:blip>
          <a:stretch>
            <a:fillRect/>
          </a:stretch>
        </p:blipFill>
        <p:spPr>
          <a:xfrm>
            <a:off x="9441890" y="1257897"/>
            <a:ext cx="2057400" cy="2069346"/>
          </a:xfrm>
          <a:prstGeom prst="ellipse">
            <a:avLst/>
          </a:prstGeom>
        </p:spPr>
      </p:pic>
      <p:sp>
        <p:nvSpPr>
          <p:cNvPr id="12" name="TextBox 11">
            <a:extLst>
              <a:ext uri="{FF2B5EF4-FFF2-40B4-BE49-F238E27FC236}">
                <a16:creationId xmlns:a16="http://schemas.microsoft.com/office/drawing/2014/main" id="{A6FDCF76-EF21-7980-4FCF-62FE7217AF8A}"/>
              </a:ext>
            </a:extLst>
          </p:cNvPr>
          <p:cNvSpPr txBox="1"/>
          <p:nvPr/>
        </p:nvSpPr>
        <p:spPr>
          <a:xfrm>
            <a:off x="428650" y="1173158"/>
            <a:ext cx="8227059" cy="4247317"/>
          </a:xfrm>
          <a:prstGeom prst="rect">
            <a:avLst/>
          </a:prstGeom>
          <a:noFill/>
        </p:spPr>
        <p:txBody>
          <a:bodyPr wrap="square" rtlCol="0">
            <a:spAutoFit/>
          </a:bodyPr>
          <a:lstStyle/>
          <a:p>
            <a:pPr marL="285750" indent="-285750" algn="l">
              <a:buFont typeface="Courier New" panose="02070309020205020404" pitchFamily="49" charset="0"/>
              <a:buChar char="o"/>
            </a:pPr>
            <a:r>
              <a:rPr lang="en-GB" sz="2700" b="1" dirty="0">
                <a:solidFill>
                  <a:schemeClr val="accent5">
                    <a:lumMod val="40000"/>
                    <a:lumOff val="60000"/>
                  </a:schemeClr>
                </a:solidFill>
              </a:rPr>
              <a:t>Connecting with customers on a ‘shared values’ level.</a:t>
            </a:r>
          </a:p>
          <a:p>
            <a:pPr marL="285750" indent="-285750" algn="l">
              <a:buFont typeface="Courier New" panose="02070309020205020404" pitchFamily="49" charset="0"/>
              <a:buChar char="o"/>
            </a:pPr>
            <a:r>
              <a:rPr lang="en-GB" sz="2700" b="1" dirty="0">
                <a:solidFill>
                  <a:schemeClr val="accent2">
                    <a:lumMod val="60000"/>
                    <a:lumOff val="40000"/>
                  </a:schemeClr>
                </a:solidFill>
              </a:rPr>
              <a:t>Against greenwashing but will promote the businesses beliefs.</a:t>
            </a:r>
          </a:p>
          <a:p>
            <a:pPr marL="285750" indent="-285750" algn="l">
              <a:buFont typeface="Courier New" panose="02070309020205020404" pitchFamily="49" charset="0"/>
              <a:buChar char="o"/>
            </a:pPr>
            <a:r>
              <a:rPr lang="en-GB" sz="2700" b="1" dirty="0">
                <a:solidFill>
                  <a:schemeClr val="tx2">
                    <a:lumMod val="50000"/>
                    <a:lumOff val="50000"/>
                  </a:schemeClr>
                </a:solidFill>
              </a:rPr>
              <a:t>Understand the risks of launching within this market and to our particular demographic.</a:t>
            </a:r>
          </a:p>
          <a:p>
            <a:pPr marL="285750" indent="-285750" algn="l">
              <a:buFont typeface="Courier New" panose="02070309020205020404" pitchFamily="49" charset="0"/>
              <a:buChar char="o"/>
            </a:pPr>
            <a:r>
              <a:rPr lang="en-GB" sz="2700" b="1" dirty="0">
                <a:solidFill>
                  <a:schemeClr val="accent6">
                    <a:lumMod val="60000"/>
                    <a:lumOff val="40000"/>
                  </a:schemeClr>
                </a:solidFill>
              </a:rPr>
              <a:t>Aware of our target audience and fitting their needs into our growth and development.</a:t>
            </a:r>
          </a:p>
          <a:p>
            <a:pPr marL="285750" indent="-285750" algn="l">
              <a:buFont typeface="Courier New" panose="02070309020205020404" pitchFamily="49" charset="0"/>
              <a:buChar char="o"/>
            </a:pPr>
            <a:r>
              <a:rPr lang="en-GB" sz="2700" b="1" dirty="0">
                <a:solidFill>
                  <a:schemeClr val="accent5">
                    <a:lumMod val="40000"/>
                    <a:lumOff val="60000"/>
                  </a:schemeClr>
                </a:solidFill>
              </a:rPr>
              <a:t>Will reach our main goal for the first year.</a:t>
            </a:r>
          </a:p>
          <a:p>
            <a:pPr marL="285750" indent="-285750" algn="l">
              <a:buFont typeface="Courier New" panose="02070309020205020404" pitchFamily="49" charset="0"/>
              <a:buChar char="o"/>
            </a:pPr>
            <a:r>
              <a:rPr lang="en-GB" sz="2700" b="1" dirty="0">
                <a:solidFill>
                  <a:schemeClr val="accent2">
                    <a:lumMod val="60000"/>
                    <a:lumOff val="40000"/>
                  </a:schemeClr>
                </a:solidFill>
              </a:rPr>
              <a:t>Aware of our future opportunities and threats.</a:t>
            </a:r>
            <a:endParaRPr lang="en-US" sz="2700" b="1" dirty="0">
              <a:solidFill>
                <a:schemeClr val="accent2">
                  <a:lumMod val="60000"/>
                  <a:lumOff val="40000"/>
                </a:schemeClr>
              </a:solidFill>
            </a:endParaRPr>
          </a:p>
        </p:txBody>
      </p:sp>
      <p:pic>
        <p:nvPicPr>
          <p:cNvPr id="14" name="Picture 13">
            <a:extLst>
              <a:ext uri="{FF2B5EF4-FFF2-40B4-BE49-F238E27FC236}">
                <a16:creationId xmlns:a16="http://schemas.microsoft.com/office/drawing/2014/main" id="{E69D3F32-CF71-B622-A7BF-8A9A52CA2BC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93539" y="3530758"/>
            <a:ext cx="3698461" cy="1900752"/>
          </a:xfrm>
          <a:prstGeom prst="rect">
            <a:avLst/>
          </a:prstGeom>
          <a:ln>
            <a:noFill/>
          </a:ln>
          <a:effectLst>
            <a:softEdge rad="112500"/>
          </a:effectLst>
        </p:spPr>
      </p:pic>
    </p:spTree>
    <p:extLst>
      <p:ext uri="{BB962C8B-B14F-4D97-AF65-F5344CB8AC3E}">
        <p14:creationId xmlns:p14="http://schemas.microsoft.com/office/powerpoint/2010/main" val="296954813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5D8EAC6-23D6-6FB4-DDCC-ACDCE2431B6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6045" y="586988"/>
            <a:ext cx="11059909" cy="5684024"/>
          </a:xfrm>
          <a:prstGeom prst="rect">
            <a:avLst/>
          </a:prstGeom>
        </p:spPr>
      </p:pic>
      <p:pic>
        <p:nvPicPr>
          <p:cNvPr id="9" name="Camera 8">
            <a:extLst>
              <a:ext uri="{FF2B5EF4-FFF2-40B4-BE49-F238E27FC236}">
                <a16:creationId xmlns:a16="http://schemas.microsoft.com/office/drawing/2014/main" id="{8B449CA3-8415-11AC-EC28-29FB3816FDF1}"/>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9976483" y="4623528"/>
            <a:ext cx="2057400" cy="2057400"/>
          </a:xfrm>
          <a:prstGeom prst="ellipse">
            <a:avLst/>
          </a:prstGeom>
        </p:spPr>
      </p:pic>
    </p:spTree>
    <p:extLst>
      <p:ext uri="{BB962C8B-B14F-4D97-AF65-F5344CB8AC3E}">
        <p14:creationId xmlns:p14="http://schemas.microsoft.com/office/powerpoint/2010/main" val="212343571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5E99F-1EB1-E513-05FA-3CA9B10E169C}"/>
              </a:ext>
            </a:extLst>
          </p:cNvPr>
          <p:cNvSpPr>
            <a:spLocks noGrp="1"/>
          </p:cNvSpPr>
          <p:nvPr>
            <p:ph type="title"/>
          </p:nvPr>
        </p:nvSpPr>
        <p:spPr>
          <a:xfrm>
            <a:off x="192060" y="-72232"/>
            <a:ext cx="10515600" cy="1325563"/>
          </a:xfrm>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A896C42B-F6B5-5104-EC8F-2BFBBCFE8CF2}"/>
              </a:ext>
            </a:extLst>
          </p:cNvPr>
          <p:cNvSpPr>
            <a:spLocks noGrp="1"/>
          </p:cNvSpPr>
          <p:nvPr>
            <p:ph idx="1"/>
          </p:nvPr>
        </p:nvSpPr>
        <p:spPr>
          <a:xfrm>
            <a:off x="96030" y="590549"/>
            <a:ext cx="11999940" cy="5809651"/>
          </a:xfrm>
        </p:spPr>
        <p:txBody>
          <a:bodyPr>
            <a:normAutofit fontScale="25000" lnSpcReduction="20000"/>
          </a:bodyPr>
          <a:lstStyle/>
          <a:p>
            <a:pPr marL="0" indent="0">
              <a:lnSpc>
                <a:spcPct val="170000"/>
              </a:lnSpc>
              <a:buNone/>
            </a:pPr>
            <a:r>
              <a:rPr lang="en-GB" sz="8000" kern="100" dirty="0">
                <a:effectLst/>
                <a:latin typeface="Aptos" panose="020B0004020202020204" pitchFamily="34" charset="0"/>
                <a:ea typeface="Times New Roman" panose="02020603050405020304" pitchFamily="18" charset="0"/>
                <a:cs typeface="Times New Roman" panose="02020603050405020304" pitchFamily="18" charset="0"/>
              </a:rPr>
              <a:t>Access Storage Box. (2022). </a:t>
            </a:r>
            <a:r>
              <a:rPr lang="en-GB" sz="8000" i="1" kern="100" dirty="0">
                <a:effectLst/>
                <a:latin typeface="Aptos" panose="020B0004020202020204" pitchFamily="34" charset="0"/>
                <a:ea typeface="Times New Roman" panose="02020603050405020304" pitchFamily="18" charset="0"/>
                <a:cs typeface="Times New Roman" panose="02020603050405020304" pitchFamily="18" charset="0"/>
              </a:rPr>
              <a:t>The UK’s Clutter Habits.                                           </a:t>
            </a:r>
            <a:r>
              <a:rPr lang="en-GB" sz="80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2"/>
              </a:rPr>
              <a:t>https://</a:t>
            </a:r>
            <a:r>
              <a:rPr lang="en-GB" sz="8000" u="sng" kern="100" dirty="0" err="1">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2"/>
              </a:rPr>
              <a:t>www.accessboxstorage.com</a:t>
            </a:r>
            <a:r>
              <a:rPr lang="en-GB" sz="80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2"/>
              </a:rPr>
              <a:t>/blog/</a:t>
            </a:r>
            <a:r>
              <a:rPr lang="en-GB" sz="8000" u="sng" kern="100" dirty="0" err="1">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2"/>
              </a:rPr>
              <a:t>the-uks-clutter-habits</a:t>
            </a:r>
            <a:r>
              <a:rPr lang="en-GB" sz="80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2"/>
              </a:rPr>
              <a:t>-when-does-it-become-a-problem/</a:t>
            </a:r>
            <a:r>
              <a:rPr lang="en-GB" sz="8000" kern="100" dirty="0">
                <a:effectLst/>
                <a:latin typeface="Aptos" panose="020B0004020202020204" pitchFamily="34" charset="0"/>
                <a:ea typeface="Times New Roman" panose="02020603050405020304" pitchFamily="18" charset="0"/>
                <a:cs typeface="Times New Roman" panose="02020603050405020304" pitchFamily="18" charset="0"/>
              </a:rPr>
              <a:t>. </a:t>
            </a:r>
          </a:p>
          <a:p>
            <a:pPr marL="0" indent="0">
              <a:lnSpc>
                <a:spcPct val="170000"/>
              </a:lnSpc>
              <a:buNone/>
            </a:pPr>
            <a:r>
              <a:rPr lang="en-GB" sz="8000" kern="100" dirty="0">
                <a:effectLst/>
                <a:latin typeface="Aptos" panose="020B0004020202020204" pitchFamily="34" charset="0"/>
                <a:ea typeface="Times New Roman" panose="02020603050405020304" pitchFamily="18" charset="0"/>
                <a:cs typeface="Times New Roman" panose="02020603050405020304" pitchFamily="18" charset="0"/>
              </a:rPr>
              <a:t>AOV UP. (2024). </a:t>
            </a:r>
            <a:r>
              <a:rPr lang="en-GB" sz="8000" i="1" kern="100" dirty="0">
                <a:effectLst/>
                <a:latin typeface="Aptos" panose="020B0004020202020204" pitchFamily="34" charset="0"/>
                <a:ea typeface="Times New Roman" panose="02020603050405020304" pitchFamily="18" charset="0"/>
                <a:cs typeface="Times New Roman" panose="02020603050405020304" pitchFamily="18" charset="0"/>
              </a:rPr>
              <a:t>Sustainable Fashion Statistics.</a:t>
            </a:r>
            <a:r>
              <a:rPr lang="en-GB" sz="80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80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3"/>
              </a:rPr>
              <a:t>https://</a:t>
            </a:r>
            <a:r>
              <a:rPr lang="en-GB" sz="8000" u="sng" kern="100" dirty="0" err="1">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3"/>
              </a:rPr>
              <a:t>aovup.com</a:t>
            </a:r>
            <a:r>
              <a:rPr lang="en-GB" sz="80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3"/>
              </a:rPr>
              <a:t>/stats/sustainable-fashion/</a:t>
            </a:r>
            <a:r>
              <a:rPr lang="en-GB" sz="8000" kern="100" dirty="0">
                <a:effectLst/>
                <a:latin typeface="Aptos" panose="020B0004020202020204" pitchFamily="34" charset="0"/>
                <a:ea typeface="Times New Roman" panose="02020603050405020304" pitchFamily="18" charset="0"/>
                <a:cs typeface="Times New Roman" panose="02020603050405020304" pitchFamily="18" charset="0"/>
              </a:rPr>
              <a:t>.</a:t>
            </a:r>
          </a:p>
          <a:p>
            <a:pPr marL="0" indent="0">
              <a:lnSpc>
                <a:spcPct val="170000"/>
              </a:lnSpc>
              <a:buNone/>
            </a:pPr>
            <a:r>
              <a:rPr lang="en-GB" sz="8000" kern="100" dirty="0">
                <a:effectLst/>
                <a:latin typeface="Aptos" panose="020B0004020202020204" pitchFamily="34" charset="0"/>
                <a:ea typeface="Times New Roman" panose="02020603050405020304" pitchFamily="18" charset="0"/>
                <a:cs typeface="Times New Roman" panose="02020603050405020304" pitchFamily="18" charset="0"/>
              </a:rPr>
              <a:t>Atkinson, M. (2020). </a:t>
            </a:r>
            <a:r>
              <a:rPr lang="en-GB" sz="8000" i="1" kern="100" dirty="0">
                <a:effectLst/>
                <a:latin typeface="Aptos" panose="020B0004020202020204" pitchFamily="34" charset="0"/>
                <a:ea typeface="Times New Roman" panose="02020603050405020304" pitchFamily="18" charset="0"/>
                <a:cs typeface="Times New Roman" panose="02020603050405020304" pitchFamily="18" charset="0"/>
              </a:rPr>
              <a:t>To Shop Ethically is a Privilege Many Cannot Afford.</a:t>
            </a:r>
            <a:r>
              <a:rPr lang="en-GB" sz="80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80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4"/>
              </a:rPr>
              <a:t>https://www.palatinate.org.uk/to-shop-ethically-is-a-privilege-many-cannot-afford/</a:t>
            </a:r>
            <a:r>
              <a:rPr lang="en-GB" sz="8000" kern="100" dirty="0">
                <a:effectLst/>
                <a:latin typeface="Aptos" panose="020B0004020202020204" pitchFamily="34" charset="0"/>
                <a:ea typeface="Times New Roman" panose="02020603050405020304" pitchFamily="18" charset="0"/>
                <a:cs typeface="Times New Roman" panose="02020603050405020304" pitchFamily="18" charset="0"/>
              </a:rPr>
              <a:t>.  </a:t>
            </a:r>
          </a:p>
          <a:p>
            <a:pPr marL="0" indent="0">
              <a:lnSpc>
                <a:spcPct val="170000"/>
              </a:lnSpc>
              <a:buNone/>
            </a:pPr>
            <a:r>
              <a:rPr lang="en-GB" sz="8000" kern="100" dirty="0">
                <a:effectLst/>
                <a:latin typeface="Aptos" panose="020B0004020202020204" pitchFamily="34" charset="0"/>
                <a:ea typeface="Times New Roman" panose="02020603050405020304" pitchFamily="18" charset="0"/>
                <a:cs typeface="Times New Roman" panose="02020603050405020304" pitchFamily="18" charset="0"/>
              </a:rPr>
              <a:t>Baldwin, C. (2024). </a:t>
            </a:r>
            <a:r>
              <a:rPr lang="en-GB" sz="8000" i="1" kern="100" dirty="0">
                <a:effectLst/>
                <a:latin typeface="Aptos" panose="020B0004020202020204" pitchFamily="34" charset="0"/>
                <a:ea typeface="Times New Roman" panose="02020603050405020304" pitchFamily="18" charset="0"/>
                <a:cs typeface="Times New Roman" panose="02020603050405020304" pitchFamily="18" charset="0"/>
              </a:rPr>
              <a:t>What Is Market Segmentation And Why Is It So Important?                      </a:t>
            </a:r>
            <a:r>
              <a:rPr lang="en-GB" sz="80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5"/>
              </a:rPr>
              <a:t>https://</a:t>
            </a:r>
            <a:r>
              <a:rPr lang="en-GB" sz="8000" u="sng" kern="100" dirty="0" err="1">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5"/>
              </a:rPr>
              <a:t>useinsider.com</a:t>
            </a:r>
            <a:r>
              <a:rPr lang="en-GB" sz="80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5"/>
              </a:rPr>
              <a:t>/marketing-segmentation/</a:t>
            </a:r>
            <a:r>
              <a:rPr lang="en-GB" sz="8000" kern="100" dirty="0">
                <a:effectLst/>
                <a:latin typeface="Aptos" panose="020B0004020202020204" pitchFamily="34" charset="0"/>
                <a:ea typeface="Times New Roman" panose="02020603050405020304" pitchFamily="18" charset="0"/>
                <a:cs typeface="Times New Roman" panose="02020603050405020304" pitchFamily="18" charset="0"/>
              </a:rPr>
              <a:t>. </a:t>
            </a:r>
          </a:p>
          <a:p>
            <a:pPr marL="0" indent="0">
              <a:lnSpc>
                <a:spcPct val="170000"/>
              </a:lnSpc>
              <a:buNone/>
            </a:pPr>
            <a:r>
              <a:rPr lang="en-GB" sz="8000" kern="100" dirty="0">
                <a:effectLst/>
                <a:latin typeface="Aptos" panose="020B0004020202020204" pitchFamily="34" charset="0"/>
                <a:ea typeface="Times New Roman" panose="02020603050405020304" pitchFamily="18" charset="0"/>
                <a:cs typeface="Times New Roman" panose="02020603050405020304" pitchFamily="18" charset="0"/>
              </a:rPr>
              <a:t>Baukjen. (2025). </a:t>
            </a:r>
            <a:r>
              <a:rPr lang="en-GB" sz="8000" i="1" kern="100" dirty="0">
                <a:effectLst/>
                <a:latin typeface="Aptos" panose="020B0004020202020204" pitchFamily="34" charset="0"/>
                <a:ea typeface="Times New Roman" panose="02020603050405020304" pitchFamily="18" charset="0"/>
                <a:cs typeface="Times New Roman" panose="02020603050405020304" pitchFamily="18" charset="0"/>
              </a:rPr>
              <a:t>Planet + People.</a:t>
            </a:r>
            <a:r>
              <a:rPr lang="en-GB" sz="80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80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6"/>
              </a:rPr>
              <a:t>https://www.baukjen.com/pages/our-purpose</a:t>
            </a:r>
            <a:r>
              <a:rPr lang="en-GB" sz="8000" kern="100" dirty="0">
                <a:effectLst/>
                <a:latin typeface="Aptos" panose="020B0004020202020204" pitchFamily="34" charset="0"/>
                <a:ea typeface="Times New Roman" panose="02020603050405020304" pitchFamily="18" charset="0"/>
                <a:cs typeface="Times New Roman" panose="02020603050405020304" pitchFamily="18" charset="0"/>
              </a:rPr>
              <a:t>. </a:t>
            </a:r>
          </a:p>
          <a:p>
            <a:pPr marL="0" indent="0">
              <a:lnSpc>
                <a:spcPct val="170000"/>
              </a:lnSpc>
              <a:buNone/>
            </a:pPr>
            <a:r>
              <a:rPr lang="en-GB" sz="8000" kern="100" dirty="0">
                <a:effectLst/>
                <a:latin typeface="Aptos" panose="020B0004020202020204" pitchFamily="34" charset="0"/>
                <a:ea typeface="Times New Roman" panose="02020603050405020304" pitchFamily="18" charset="0"/>
                <a:cs typeface="Times New Roman" panose="02020603050405020304" pitchFamily="18" charset="0"/>
              </a:rPr>
              <a:t>Cardiff Perfections Laundrette. </a:t>
            </a:r>
            <a:r>
              <a:rPr lang="en-GB" sz="8000" i="1" kern="100" dirty="0">
                <a:effectLst/>
                <a:latin typeface="Aptos" panose="020B0004020202020204" pitchFamily="34" charset="0"/>
                <a:ea typeface="Times New Roman" panose="02020603050405020304" pitchFamily="18" charset="0"/>
                <a:cs typeface="Times New Roman" panose="02020603050405020304" pitchFamily="18" charset="0"/>
              </a:rPr>
              <a:t>Welcome to Cardiff Perfections Laundrette.             </a:t>
            </a:r>
            <a:r>
              <a:rPr lang="en-GB" sz="80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7"/>
              </a:rPr>
              <a:t>https://www.cardifflaunderette.com</a:t>
            </a:r>
            <a:r>
              <a:rPr lang="en-GB" sz="8000" kern="100" dirty="0">
                <a:effectLst/>
                <a:latin typeface="Aptos" panose="020B0004020202020204" pitchFamily="34" charset="0"/>
                <a:ea typeface="Times New Roman" panose="02020603050405020304" pitchFamily="18" charset="0"/>
                <a:cs typeface="Times New Roman" panose="02020603050405020304" pitchFamily="18" charset="0"/>
              </a:rPr>
              <a:t>.</a:t>
            </a:r>
          </a:p>
          <a:p>
            <a:pPr marL="0" indent="0">
              <a:buNone/>
            </a:pPr>
            <a:endParaRPr lang="en-GB" sz="80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870962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896C42B-F6B5-5104-EC8F-2BFBBCFE8CF2}"/>
              </a:ext>
            </a:extLst>
          </p:cNvPr>
          <p:cNvSpPr>
            <a:spLocks noGrp="1"/>
          </p:cNvSpPr>
          <p:nvPr>
            <p:ph idx="1"/>
          </p:nvPr>
        </p:nvSpPr>
        <p:spPr>
          <a:xfrm>
            <a:off x="96030" y="0"/>
            <a:ext cx="11999940" cy="9614012"/>
          </a:xfrm>
        </p:spPr>
        <p:txBody>
          <a:bodyPr>
            <a:normAutofit fontScale="25000" lnSpcReduction="20000"/>
          </a:bodyPr>
          <a:lstStyle/>
          <a:p>
            <a:pPr marL="0" indent="0">
              <a:lnSpc>
                <a:spcPct val="170000"/>
              </a:lnSpc>
              <a:buNone/>
            </a:pPr>
            <a:r>
              <a:rPr lang="en-GB" sz="8000" kern="100" dirty="0" err="1">
                <a:effectLst/>
                <a:latin typeface="Aptos" panose="020B0004020202020204" pitchFamily="34" charset="0"/>
                <a:ea typeface="Times New Roman" panose="02020603050405020304" pitchFamily="18" charset="0"/>
                <a:cs typeface="Times New Roman" panose="02020603050405020304" pitchFamily="18" charset="0"/>
              </a:rPr>
              <a:t>Currys</a:t>
            </a:r>
            <a:r>
              <a:rPr lang="en-GB" sz="8000" kern="100" dirty="0">
                <a:effectLst/>
                <a:latin typeface="Aptos" panose="020B0004020202020204" pitchFamily="34" charset="0"/>
                <a:ea typeface="Times New Roman" panose="02020603050405020304" pitchFamily="18" charset="0"/>
                <a:cs typeface="Times New Roman" panose="02020603050405020304" pitchFamily="18" charset="0"/>
              </a:rPr>
              <a:t>. (2025).                                                                                                                               </a:t>
            </a:r>
            <a:r>
              <a:rPr lang="en-GB" sz="80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2"/>
              </a:rPr>
              <a:t>https://</a:t>
            </a:r>
            <a:r>
              <a:rPr lang="en-GB" sz="8000" u="sng" kern="100" dirty="0" err="1">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2"/>
              </a:rPr>
              <a:t>www.currys.co.uk</a:t>
            </a:r>
            <a:r>
              <a:rPr lang="en-GB" sz="80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2"/>
              </a:rPr>
              <a:t>/products/</a:t>
            </a:r>
            <a:r>
              <a:rPr lang="en-GB" sz="8000" u="sng" kern="100" dirty="0" err="1">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2"/>
              </a:rPr>
              <a:t>russell-hobbs-steam</a:t>
            </a:r>
            <a:r>
              <a:rPr lang="en-GB" sz="80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2"/>
              </a:rPr>
              <a:t>-power-24420-steam-generator-iron-black-and-white-10201886.html?</a:t>
            </a:r>
            <a:r>
              <a:rPr lang="en-GB" sz="8000" u="sng" kern="100" dirty="0" err="1">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2"/>
              </a:rPr>
              <a:t>istCompanyId</a:t>
            </a:r>
            <a:r>
              <a:rPr lang="en-GB" sz="80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2"/>
              </a:rPr>
              <a:t>=bec25c7e-cbcd-460d-81d5-a25372d2e3d7&amp;</a:t>
            </a:r>
            <a:r>
              <a:rPr lang="en-GB" sz="8000" u="sng" kern="100" dirty="0" err="1">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2"/>
              </a:rPr>
              <a:t>istFeedId</a:t>
            </a:r>
            <a:r>
              <a:rPr lang="en-GB" sz="80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2"/>
              </a:rPr>
              <a:t>=4d7eb93e-055f-499d-8ee5-1cdcc50d67d1&amp;</a:t>
            </a:r>
            <a:r>
              <a:rPr lang="en-GB" sz="8000" u="sng" kern="100" dirty="0" err="1">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2"/>
              </a:rPr>
              <a:t>istItemId</a:t>
            </a:r>
            <a:r>
              <a:rPr lang="en-GB" sz="80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2"/>
              </a:rPr>
              <a:t>=ipwrmamwr&amp;</a:t>
            </a:r>
            <a:r>
              <a:rPr lang="en-GB" sz="8000" u="sng" kern="100" dirty="0" err="1">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2"/>
              </a:rPr>
              <a:t>istBid</a:t>
            </a:r>
            <a:r>
              <a:rPr lang="en-GB" sz="80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2"/>
              </a:rPr>
              <a:t>=t&amp;gQT=1</a:t>
            </a:r>
            <a:r>
              <a:rPr lang="en-GB" sz="8000" kern="100" dirty="0">
                <a:effectLst/>
                <a:latin typeface="Aptos" panose="020B0004020202020204" pitchFamily="34" charset="0"/>
                <a:ea typeface="Times New Roman" panose="02020603050405020304" pitchFamily="18" charset="0"/>
                <a:cs typeface="Times New Roman" panose="02020603050405020304" pitchFamily="18" charset="0"/>
              </a:rPr>
              <a:t>.</a:t>
            </a:r>
          </a:p>
          <a:p>
            <a:pPr marL="0" indent="0">
              <a:lnSpc>
                <a:spcPct val="170000"/>
              </a:lnSpc>
              <a:buNone/>
            </a:pPr>
            <a:r>
              <a:rPr lang="en-GB" sz="8000" kern="100" dirty="0">
                <a:effectLst/>
                <a:latin typeface="Aptos" panose="020B0004020202020204" pitchFamily="34" charset="0"/>
                <a:ea typeface="Times New Roman" panose="02020603050405020304" pitchFamily="18" charset="0"/>
                <a:cs typeface="Times New Roman" panose="02020603050405020304" pitchFamily="18" charset="0"/>
              </a:rPr>
              <a:t>Davies, K. (2025). </a:t>
            </a:r>
            <a:r>
              <a:rPr lang="en-GB" sz="8000" i="1" kern="100" dirty="0">
                <a:effectLst/>
                <a:latin typeface="Aptos" panose="020B0004020202020204" pitchFamily="34" charset="0"/>
                <a:ea typeface="Times New Roman" panose="02020603050405020304" pitchFamily="18" charset="0"/>
                <a:cs typeface="Times New Roman" panose="02020603050405020304" pitchFamily="18" charset="0"/>
              </a:rPr>
              <a:t>Second Hand Retail in the UK.</a:t>
            </a:r>
            <a:r>
              <a:rPr lang="en-GB" sz="80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80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3"/>
              </a:rPr>
              <a:t>https://www.statista.com/topics/4593/second-hand-retail-in-the-united-kingdom-uk/#topicOverview</a:t>
            </a:r>
            <a:r>
              <a:rPr lang="en-GB" sz="8000" kern="100" dirty="0">
                <a:effectLst/>
                <a:latin typeface="Aptos" panose="020B0004020202020204" pitchFamily="34" charset="0"/>
                <a:ea typeface="Times New Roman" panose="02020603050405020304" pitchFamily="18" charset="0"/>
                <a:cs typeface="Times New Roman" panose="02020603050405020304" pitchFamily="18" charset="0"/>
              </a:rPr>
              <a:t>. </a:t>
            </a:r>
          </a:p>
          <a:p>
            <a:pPr marL="0" indent="0">
              <a:lnSpc>
                <a:spcPct val="170000"/>
              </a:lnSpc>
              <a:buNone/>
            </a:pPr>
            <a:r>
              <a:rPr lang="en-GB" sz="8000" kern="100" dirty="0">
                <a:effectLst/>
                <a:latin typeface="Aptos" panose="020B0004020202020204" pitchFamily="34" charset="0"/>
                <a:ea typeface="Times New Roman" panose="02020603050405020304" pitchFamily="18" charset="0"/>
                <a:cs typeface="Times New Roman" panose="02020603050405020304" pitchFamily="18" charset="0"/>
              </a:rPr>
              <a:t>Debenhams. (2025).                                                                                                           </a:t>
            </a:r>
            <a:r>
              <a:rPr lang="en-GB" sz="80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4"/>
              </a:rPr>
              <a:t>https://</a:t>
            </a:r>
            <a:r>
              <a:rPr lang="en-GB" sz="8000" u="sng" kern="100" dirty="0" err="1">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4"/>
              </a:rPr>
              <a:t>www.debenhams.com</a:t>
            </a:r>
            <a:r>
              <a:rPr lang="en-GB" sz="80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4"/>
              </a:rPr>
              <a:t>/product/</a:t>
            </a:r>
            <a:r>
              <a:rPr lang="en-GB" sz="8000" u="sng" kern="100" dirty="0" err="1">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4"/>
              </a:rPr>
              <a:t>geepas-2000w-upright</a:t>
            </a:r>
            <a:r>
              <a:rPr lang="en-GB" sz="80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4"/>
              </a:rPr>
              <a:t>-garment-steamer-vertical-steamer-for-garment-1-8l-water-tank---11-stem-setting_p-33f2fafa-2551-4484-b2d1-b3a17e000743?colour=Purple&amp;size=One+Size&amp;</a:t>
            </a:r>
            <a:r>
              <a:rPr lang="en-GB" sz="8000" u="sng" kern="100" dirty="0" err="1">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4"/>
              </a:rPr>
              <a:t>istCompanyId</a:t>
            </a:r>
            <a:r>
              <a:rPr lang="en-GB" sz="80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4"/>
              </a:rPr>
              <a:t>=76f7277d-6e78-4dc2-aaff-</a:t>
            </a:r>
            <a:r>
              <a:rPr lang="en-GB" sz="8000" u="sng" kern="100" dirty="0" err="1">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4"/>
              </a:rPr>
              <a:t>1eb77fae16b0</a:t>
            </a:r>
            <a:r>
              <a:rPr lang="en-GB" sz="80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4"/>
              </a:rPr>
              <a:t>&amp;</a:t>
            </a:r>
            <a:r>
              <a:rPr lang="en-GB" sz="8000" u="sng" kern="100" dirty="0" err="1">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4"/>
              </a:rPr>
              <a:t>istFeedId</a:t>
            </a:r>
            <a:r>
              <a:rPr lang="en-GB" sz="80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4"/>
              </a:rPr>
              <a:t>=258a4886-8f3c-47ef-9369-</a:t>
            </a:r>
            <a:r>
              <a:rPr lang="en-GB" sz="8000" u="sng" kern="100" dirty="0" err="1">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4"/>
              </a:rPr>
              <a:t>d1eda8d84501</a:t>
            </a:r>
            <a:r>
              <a:rPr lang="en-GB" sz="80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4"/>
              </a:rPr>
              <a:t>&amp;</a:t>
            </a:r>
            <a:r>
              <a:rPr lang="en-GB" sz="8000" u="sng" kern="100" dirty="0" err="1">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4"/>
              </a:rPr>
              <a:t>istItemId</a:t>
            </a:r>
            <a:r>
              <a:rPr lang="en-GB" sz="80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4"/>
              </a:rPr>
              <a:t>=qpiwwmipi&amp;</a:t>
            </a:r>
            <a:r>
              <a:rPr lang="en-GB" sz="8000" u="sng" kern="100" dirty="0" err="1">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4"/>
              </a:rPr>
              <a:t>istBid</a:t>
            </a:r>
            <a:r>
              <a:rPr lang="en-GB" sz="80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4"/>
              </a:rPr>
              <a:t>=t&amp;</a:t>
            </a:r>
            <a:r>
              <a:rPr lang="en-GB" sz="8000" u="sng" kern="100" dirty="0" err="1">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4"/>
              </a:rPr>
              <a:t>gclsrc</a:t>
            </a:r>
            <a:r>
              <a:rPr lang="en-GB" sz="80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4"/>
              </a:rPr>
              <a:t>=aw.</a:t>
            </a:r>
            <a:r>
              <a:rPr lang="en-GB" sz="8000" u="sng" kern="100" dirty="0" err="1">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4"/>
              </a:rPr>
              <a:t>ds</a:t>
            </a:r>
            <a:r>
              <a:rPr lang="en-GB" sz="80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4"/>
              </a:rPr>
              <a:t>&amp;gad_source=1&amp;</a:t>
            </a:r>
            <a:r>
              <a:rPr lang="en-GB" sz="8000" u="sng" kern="100" dirty="0" err="1">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4"/>
              </a:rPr>
              <a:t>gbraid</a:t>
            </a:r>
            <a:r>
              <a:rPr lang="en-GB" sz="80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4"/>
              </a:rPr>
              <a:t>=0AAAAABevdS4TL8M</a:t>
            </a:r>
            <a:r>
              <a:rPr lang="en-GB" sz="8000" u="sng" kern="100" dirty="0" err="1">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4"/>
              </a:rPr>
              <a:t>_VSiy596BR5ZVVKvSp</a:t>
            </a:r>
            <a:r>
              <a:rPr lang="en-GB" sz="80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4"/>
              </a:rPr>
              <a:t>&amp;</a:t>
            </a:r>
            <a:r>
              <a:rPr lang="en-GB" sz="8000" u="sng" kern="100" dirty="0" err="1">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4"/>
              </a:rPr>
              <a:t>gclid</a:t>
            </a:r>
            <a:r>
              <a:rPr lang="en-GB" sz="80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4"/>
              </a:rPr>
              <a:t>=Cj0KCQjwqcO_BhDaARIsACz62vPXBVdR5JZnIcW3JyMSXz4TP5bku7pSvJVtnPtSsUXw1AMUOd3Hxz0aArlEEALw_wcB</a:t>
            </a:r>
            <a:r>
              <a:rPr lang="en-GB" sz="8000" kern="100" dirty="0">
                <a:effectLst/>
                <a:latin typeface="Aptos" panose="020B0004020202020204" pitchFamily="34" charset="0"/>
                <a:ea typeface="Times New Roman" panose="02020603050405020304" pitchFamily="18" charset="0"/>
                <a:cs typeface="Times New Roman" panose="02020603050405020304" pitchFamily="18" charset="0"/>
              </a:rPr>
              <a:t>. </a:t>
            </a:r>
          </a:p>
          <a:p>
            <a:pPr marL="0" indent="0">
              <a:lnSpc>
                <a:spcPct val="170000"/>
              </a:lnSpc>
              <a:buNone/>
            </a:pPr>
            <a:endParaRPr lang="en-GB" sz="80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0" indent="0">
              <a:buNone/>
            </a:pPr>
            <a:endParaRPr lang="en-GB" sz="80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983351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896C42B-F6B5-5104-EC8F-2BFBBCFE8CF2}"/>
              </a:ext>
            </a:extLst>
          </p:cNvPr>
          <p:cNvSpPr>
            <a:spLocks noGrp="1"/>
          </p:cNvSpPr>
          <p:nvPr>
            <p:ph idx="1"/>
          </p:nvPr>
        </p:nvSpPr>
        <p:spPr>
          <a:xfrm>
            <a:off x="96030" y="0"/>
            <a:ext cx="11999940" cy="9614012"/>
          </a:xfrm>
        </p:spPr>
        <p:txBody>
          <a:bodyPr>
            <a:normAutofit fontScale="25000" lnSpcReduction="20000"/>
          </a:bodyPr>
          <a:lstStyle/>
          <a:p>
            <a:pPr marL="0" indent="0">
              <a:lnSpc>
                <a:spcPct val="170000"/>
              </a:lnSpc>
              <a:buNone/>
            </a:pPr>
            <a:r>
              <a:rPr lang="en-GB" sz="8000" kern="100" dirty="0">
                <a:effectLst/>
                <a:latin typeface="Aptos" panose="020B0004020202020204" pitchFamily="34" charset="0"/>
                <a:ea typeface="Times New Roman" panose="02020603050405020304" pitchFamily="18" charset="0"/>
                <a:cs typeface="Times New Roman" panose="02020603050405020304" pitchFamily="18" charset="0"/>
              </a:rPr>
              <a:t>Duffy, M. (2022). </a:t>
            </a:r>
            <a:r>
              <a:rPr lang="en-GB" sz="8000" i="1" kern="100" dirty="0">
                <a:effectLst/>
                <a:latin typeface="Aptos" panose="020B0004020202020204" pitchFamily="34" charset="0"/>
                <a:ea typeface="Times New Roman" panose="02020603050405020304" pitchFamily="18" charset="0"/>
                <a:cs typeface="Times New Roman" panose="02020603050405020304" pitchFamily="18" charset="0"/>
              </a:rPr>
              <a:t>Generation Z Members Say They Want Sustainable Clothes but Buy Fast Fashion Instead.</a:t>
            </a:r>
            <a:r>
              <a:rPr lang="en-GB" sz="80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80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2"/>
              </a:rPr>
              <a:t>https://</a:t>
            </a:r>
            <a:r>
              <a:rPr lang="en-GB" sz="8000" u="sng" kern="100" dirty="0" err="1">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2"/>
              </a:rPr>
              <a:t>www.shu.ac.uk</a:t>
            </a:r>
            <a:r>
              <a:rPr lang="en-GB" sz="80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2"/>
              </a:rPr>
              <a:t>/news/all-articles/latest-news/fast-fashion</a:t>
            </a:r>
            <a:r>
              <a:rPr lang="en-GB" sz="8000" kern="100" dirty="0">
                <a:effectLst/>
                <a:latin typeface="Aptos" panose="020B0004020202020204" pitchFamily="34" charset="0"/>
                <a:ea typeface="Times New Roman" panose="02020603050405020304" pitchFamily="18" charset="0"/>
                <a:cs typeface="Times New Roman" panose="02020603050405020304" pitchFamily="18" charset="0"/>
              </a:rPr>
              <a:t>. </a:t>
            </a:r>
          </a:p>
          <a:p>
            <a:pPr marL="0" indent="0">
              <a:lnSpc>
                <a:spcPct val="170000"/>
              </a:lnSpc>
              <a:buNone/>
            </a:pPr>
            <a:r>
              <a:rPr lang="en-GB" sz="8000" kern="100" dirty="0">
                <a:effectLst/>
                <a:latin typeface="Aptos" panose="020B0004020202020204" pitchFamily="34" charset="0"/>
                <a:ea typeface="Times New Roman" panose="02020603050405020304" pitchFamily="18" charset="0"/>
                <a:cs typeface="Times New Roman" panose="02020603050405020304" pitchFamily="18" charset="0"/>
              </a:rPr>
              <a:t>Garrett, K. (2022). </a:t>
            </a:r>
            <a:r>
              <a:rPr lang="en-GB" sz="8000" i="1" kern="100" dirty="0">
                <a:effectLst/>
                <a:latin typeface="Aptos" panose="020B0004020202020204" pitchFamily="34" charset="0"/>
                <a:ea typeface="Times New Roman" panose="02020603050405020304" pitchFamily="18" charset="0"/>
                <a:cs typeface="Times New Roman" panose="02020603050405020304" pitchFamily="18" charset="0"/>
              </a:rPr>
              <a:t>The Average Brit Spends More Than 2000 Days Doing Chores in Their Lifetime.</a:t>
            </a:r>
            <a:r>
              <a:rPr lang="en-GB" sz="80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80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3"/>
              </a:rPr>
              <a:t>https://</a:t>
            </a:r>
            <a:r>
              <a:rPr lang="en-GB" sz="8000" u="sng" kern="100" dirty="0" err="1">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3"/>
              </a:rPr>
              <a:t>www.idealhome.co.uk</a:t>
            </a:r>
            <a:r>
              <a:rPr lang="en-GB" sz="80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3"/>
              </a:rPr>
              <a:t>/news/time-spent-doing-chores-181435</a:t>
            </a:r>
            <a:r>
              <a:rPr lang="en-GB" sz="8000" kern="100" dirty="0">
                <a:effectLst/>
                <a:latin typeface="Aptos" panose="020B0004020202020204" pitchFamily="34" charset="0"/>
                <a:ea typeface="Times New Roman" panose="02020603050405020304" pitchFamily="18" charset="0"/>
                <a:cs typeface="Times New Roman" panose="02020603050405020304" pitchFamily="18" charset="0"/>
              </a:rPr>
              <a:t>. </a:t>
            </a:r>
          </a:p>
          <a:p>
            <a:pPr marL="0" indent="0">
              <a:lnSpc>
                <a:spcPct val="170000"/>
              </a:lnSpc>
              <a:buNone/>
            </a:pPr>
            <a:r>
              <a:rPr lang="en-GB" sz="8000" kern="100" dirty="0">
                <a:effectLst/>
                <a:latin typeface="Aptos" panose="020B0004020202020204" pitchFamily="34" charset="0"/>
                <a:ea typeface="Times New Roman" panose="02020603050405020304" pitchFamily="18" charset="0"/>
                <a:cs typeface="Times New Roman" panose="02020603050405020304" pitchFamily="18" charset="0"/>
              </a:rPr>
              <a:t>Global Data. (2024). </a:t>
            </a:r>
            <a:r>
              <a:rPr lang="en-GB" sz="8000" i="1" kern="100" dirty="0">
                <a:effectLst/>
                <a:latin typeface="Aptos" panose="020B0004020202020204" pitchFamily="34" charset="0"/>
                <a:ea typeface="Times New Roman" panose="02020603050405020304" pitchFamily="18" charset="0"/>
                <a:cs typeface="Times New Roman" panose="02020603050405020304" pitchFamily="18" charset="0"/>
              </a:rPr>
              <a:t>United Kingdom Green Fashion Market Summary.</a:t>
            </a:r>
            <a:r>
              <a:rPr lang="en-GB" sz="80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80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4"/>
              </a:rPr>
              <a:t>https://</a:t>
            </a:r>
            <a:r>
              <a:rPr lang="en-GB" sz="8000" u="sng" kern="100" dirty="0" err="1">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4"/>
              </a:rPr>
              <a:t>www.globaldata.com</a:t>
            </a:r>
            <a:r>
              <a:rPr lang="en-GB" sz="80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4"/>
              </a:rPr>
              <a:t>/store/report/uk-green-fashion-market-analysis/</a:t>
            </a:r>
            <a:r>
              <a:rPr lang="en-GB" sz="8000" kern="100" dirty="0">
                <a:effectLst/>
                <a:latin typeface="Aptos" panose="020B0004020202020204" pitchFamily="34" charset="0"/>
                <a:ea typeface="Times New Roman" panose="02020603050405020304" pitchFamily="18" charset="0"/>
                <a:cs typeface="Times New Roman" panose="02020603050405020304" pitchFamily="18" charset="0"/>
              </a:rPr>
              <a:t> </a:t>
            </a:r>
          </a:p>
          <a:p>
            <a:pPr marL="0" indent="0">
              <a:lnSpc>
                <a:spcPct val="170000"/>
              </a:lnSpc>
              <a:buNone/>
            </a:pPr>
            <a:r>
              <a:rPr lang="en-GB" sz="8000" kern="100" dirty="0">
                <a:effectLst/>
                <a:latin typeface="Aptos" panose="020B0004020202020204" pitchFamily="34" charset="0"/>
                <a:ea typeface="Times New Roman" panose="02020603050405020304" pitchFamily="18" charset="0"/>
                <a:cs typeface="Times New Roman" panose="02020603050405020304" pitchFamily="18" charset="0"/>
              </a:rPr>
              <a:t>Global Vans. (2025).                                                                                                             </a:t>
            </a:r>
            <a:r>
              <a:rPr lang="en-GB" sz="80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5"/>
              </a:rPr>
              <a:t>https://</a:t>
            </a:r>
            <a:r>
              <a:rPr lang="en-GB" sz="8000" u="sng" kern="100" dirty="0" err="1">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5"/>
              </a:rPr>
              <a:t>globalvans.co.uk</a:t>
            </a:r>
            <a:r>
              <a:rPr lang="en-GB" sz="80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5"/>
              </a:rPr>
              <a:t>/vans/</a:t>
            </a:r>
            <a:r>
              <a:rPr lang="en-GB" sz="8000" u="sng" kern="100" dirty="0" err="1">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5"/>
              </a:rPr>
              <a:t>citroen</a:t>
            </a:r>
            <a:r>
              <a:rPr lang="en-GB" sz="80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5"/>
              </a:rPr>
              <a:t>/berlingo-van-1.5-bluehdi-m-1000-6speed-enterprise.html</a:t>
            </a:r>
            <a:r>
              <a:rPr lang="en-GB" sz="8000" kern="100" dirty="0">
                <a:effectLst/>
                <a:latin typeface="Aptos" panose="020B0004020202020204" pitchFamily="34" charset="0"/>
                <a:ea typeface="Times New Roman" panose="02020603050405020304" pitchFamily="18" charset="0"/>
                <a:cs typeface="Times New Roman" panose="02020603050405020304" pitchFamily="18" charset="0"/>
              </a:rPr>
              <a:t>. </a:t>
            </a:r>
          </a:p>
          <a:p>
            <a:pPr marL="0" indent="0">
              <a:lnSpc>
                <a:spcPct val="170000"/>
              </a:lnSpc>
              <a:buNone/>
            </a:pPr>
            <a:r>
              <a:rPr lang="en-GB" sz="8000" kern="100" dirty="0">
                <a:effectLst/>
                <a:latin typeface="Aptos" panose="020B0004020202020204" pitchFamily="34" charset="0"/>
                <a:ea typeface="Times New Roman" panose="02020603050405020304" pitchFamily="18" charset="0"/>
                <a:cs typeface="Times New Roman" panose="02020603050405020304" pitchFamily="18" charset="0"/>
              </a:rPr>
              <a:t>GOV.UK. (2025). </a:t>
            </a:r>
            <a:r>
              <a:rPr lang="en-GB" sz="8000" i="1" kern="100" dirty="0">
                <a:effectLst/>
                <a:latin typeface="Aptos" panose="020B0004020202020204" pitchFamily="34" charset="0"/>
                <a:ea typeface="Times New Roman" panose="02020603050405020304" pitchFamily="18" charset="0"/>
                <a:cs typeface="Times New Roman" panose="02020603050405020304" pitchFamily="18" charset="0"/>
              </a:rPr>
              <a:t>National Minimum Wage and National Living Wage Rates.                                </a:t>
            </a:r>
            <a:r>
              <a:rPr lang="en-GB" sz="80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6"/>
              </a:rPr>
              <a:t>https://www.gov.uk/national-minimum-wage-rates</a:t>
            </a:r>
            <a:r>
              <a:rPr lang="en-GB" sz="8000" kern="100" dirty="0">
                <a:effectLst/>
                <a:latin typeface="Aptos" panose="020B0004020202020204" pitchFamily="34" charset="0"/>
                <a:ea typeface="Times New Roman" panose="02020603050405020304" pitchFamily="18" charset="0"/>
                <a:cs typeface="Times New Roman" panose="02020603050405020304" pitchFamily="18" charset="0"/>
              </a:rPr>
              <a:t>. </a:t>
            </a:r>
          </a:p>
          <a:p>
            <a:pPr marL="0" indent="0">
              <a:lnSpc>
                <a:spcPct val="170000"/>
              </a:lnSpc>
              <a:buNone/>
            </a:pPr>
            <a:r>
              <a:rPr lang="en-GB" sz="8000" kern="100" dirty="0">
                <a:effectLst/>
                <a:latin typeface="Aptos" panose="020B0004020202020204" pitchFamily="34" charset="0"/>
                <a:ea typeface="Times New Roman" panose="02020603050405020304" pitchFamily="18" charset="0"/>
                <a:cs typeface="Times New Roman" panose="02020603050405020304" pitchFamily="18" charset="0"/>
              </a:rPr>
              <a:t>Indurent. (2025).                                                                                                                                                  </a:t>
            </a:r>
            <a:r>
              <a:rPr lang="en-GB" sz="80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7"/>
              </a:rPr>
              <a:t>https://www.indurent.com/find-your-space/?lat=51.483707&amp;</a:t>
            </a:r>
            <a:r>
              <a:rPr lang="en-GB" sz="8000" u="sng" kern="100" dirty="0" err="1">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7"/>
              </a:rPr>
              <a:t>lng</a:t>
            </a:r>
            <a:r>
              <a:rPr lang="en-GB" sz="80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7"/>
              </a:rPr>
              <a:t>=-3.1680962&amp;formatted_address=Cardiff%2C+UK&amp;</a:t>
            </a:r>
            <a:r>
              <a:rPr lang="en-GB" sz="8000" u="sng" kern="100" dirty="0" err="1">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7"/>
              </a:rPr>
              <a:t>sqm</a:t>
            </a:r>
            <a:r>
              <a:rPr lang="en-GB" sz="80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7"/>
              </a:rPr>
              <a:t>=false&amp;km=false&amp;radius=40&amp;min_space=0&amp;max_space=99999999&amp;min_price=1&amp;max_price=99999999&amp;include_vat=false&amp;rent_type=Rent+per+month&amp;facilities=&amp;</a:t>
            </a:r>
            <a:r>
              <a:rPr lang="en-GB" sz="8000" u="sng" kern="100" dirty="0" err="1">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7"/>
              </a:rPr>
              <a:t>utm_source</a:t>
            </a:r>
            <a:r>
              <a:rPr lang="en-GB" sz="80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7"/>
              </a:rPr>
              <a:t>=google&amp;</a:t>
            </a:r>
            <a:r>
              <a:rPr lang="en-GB" sz="8000" u="sng" kern="100" dirty="0" err="1">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7"/>
              </a:rPr>
              <a:t>utm_medium</a:t>
            </a:r>
            <a:r>
              <a:rPr lang="en-GB" sz="80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7"/>
              </a:rPr>
              <a:t>=cpc&amp;</a:t>
            </a:r>
            <a:r>
              <a:rPr lang="en-GB" sz="8000" u="sng" kern="100" dirty="0" err="1">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7"/>
              </a:rPr>
              <a:t>utm_campaign</a:t>
            </a:r>
            <a:r>
              <a:rPr lang="en-GB" sz="80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7"/>
              </a:rPr>
              <a:t>=Cardiff_-_Loc&amp;</a:t>
            </a:r>
            <a:r>
              <a:rPr lang="en-GB" sz="8000" u="sng" kern="100" dirty="0" err="1">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7"/>
              </a:rPr>
              <a:t>utm_content</a:t>
            </a:r>
            <a:r>
              <a:rPr lang="en-GB" sz="80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7"/>
              </a:rPr>
              <a:t>=703487475290&amp;</a:t>
            </a:r>
            <a:r>
              <a:rPr lang="en-GB" sz="8000" u="sng" kern="100" dirty="0" err="1">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7"/>
              </a:rPr>
              <a:t>utm_term</a:t>
            </a:r>
            <a:r>
              <a:rPr lang="en-GB" sz="80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7"/>
              </a:rPr>
              <a:t>=industrial+unit+for+rent+cardiff&amp;gad_source=1&amp;</a:t>
            </a:r>
            <a:r>
              <a:rPr lang="en-GB" sz="8000" u="sng" kern="100" dirty="0" err="1">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7"/>
              </a:rPr>
              <a:t>gbraid</a:t>
            </a:r>
            <a:r>
              <a:rPr lang="en-GB" sz="80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7"/>
              </a:rPr>
              <a:t>=0AAAAAC_o4Ay_U0LjUrSgDoqZCe9mvPpty&amp;</a:t>
            </a:r>
            <a:r>
              <a:rPr lang="en-GB" sz="8000" u="sng" kern="100" dirty="0" err="1">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7"/>
              </a:rPr>
              <a:t>gclid</a:t>
            </a:r>
            <a:r>
              <a:rPr lang="en-GB" sz="80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7"/>
              </a:rPr>
              <a:t>=CjwKCAjwvr--BhB5EiwAd5YbXp1IUOz4qNQ9Iki2u_nc4FP14sb3yMQQPyjHJkYs_4WXsfVzBlzc4hoC2IQQAvD_BwE&amp;availability=</a:t>
            </a:r>
            <a:r>
              <a:rPr lang="en-GB" sz="8000" kern="100" dirty="0">
                <a:effectLst/>
                <a:latin typeface="Aptos" panose="020B0004020202020204" pitchFamily="34" charset="0"/>
                <a:ea typeface="Times New Roman" panose="02020603050405020304" pitchFamily="18" charset="0"/>
                <a:cs typeface="Times New Roman" panose="02020603050405020304" pitchFamily="18" charset="0"/>
              </a:rPr>
              <a:t>. </a:t>
            </a:r>
          </a:p>
          <a:p>
            <a:pPr marL="0" indent="0">
              <a:buNone/>
            </a:pPr>
            <a:endParaRPr lang="en-GB" sz="80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933845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896C42B-F6B5-5104-EC8F-2BFBBCFE8CF2}"/>
              </a:ext>
            </a:extLst>
          </p:cNvPr>
          <p:cNvSpPr>
            <a:spLocks noGrp="1"/>
          </p:cNvSpPr>
          <p:nvPr>
            <p:ph idx="1"/>
          </p:nvPr>
        </p:nvSpPr>
        <p:spPr>
          <a:xfrm>
            <a:off x="96030" y="1"/>
            <a:ext cx="11999940" cy="7441754"/>
          </a:xfrm>
        </p:spPr>
        <p:txBody>
          <a:bodyPr>
            <a:normAutofit/>
          </a:bodyPr>
          <a:lstStyle/>
          <a:p>
            <a:pPr marL="0" indent="0">
              <a:lnSpc>
                <a:spcPct val="170000"/>
              </a:lnSpc>
              <a:buNone/>
            </a:pPr>
            <a:r>
              <a:rPr lang="en-GB" sz="1900" kern="100" dirty="0">
                <a:effectLst/>
                <a:latin typeface="Aptos" panose="020B0004020202020204" pitchFamily="34" charset="0"/>
                <a:ea typeface="Times New Roman" panose="02020603050405020304" pitchFamily="18" charset="0"/>
                <a:cs typeface="Times New Roman" panose="02020603050405020304" pitchFamily="18" charset="0"/>
              </a:rPr>
              <a:t>Kenton, W. (2024). </a:t>
            </a:r>
            <a:r>
              <a:rPr lang="en-GB" sz="1900" i="1" kern="100" dirty="0">
                <a:effectLst/>
                <a:latin typeface="Aptos" panose="020B0004020202020204" pitchFamily="34" charset="0"/>
                <a:ea typeface="Times New Roman" panose="02020603050405020304" pitchFamily="18" charset="0"/>
                <a:cs typeface="Times New Roman" panose="02020603050405020304" pitchFamily="18" charset="0"/>
              </a:rPr>
              <a:t>How To Perform A SWOT Analysis.                                 </a:t>
            </a:r>
            <a:r>
              <a:rPr lang="en-GB" sz="19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2"/>
              </a:rPr>
              <a:t>https://www.investopedia.com/terms/s/swot.asp</a:t>
            </a:r>
            <a:r>
              <a:rPr lang="en-GB" sz="1900" kern="100" dirty="0">
                <a:effectLst/>
                <a:latin typeface="Aptos" panose="020B0004020202020204" pitchFamily="34" charset="0"/>
                <a:ea typeface="Times New Roman" panose="02020603050405020304" pitchFamily="18" charset="0"/>
                <a:cs typeface="Times New Roman" panose="02020603050405020304" pitchFamily="18" charset="0"/>
              </a:rPr>
              <a:t>. </a:t>
            </a:r>
          </a:p>
          <a:p>
            <a:pPr marL="0" indent="0">
              <a:lnSpc>
                <a:spcPct val="170000"/>
              </a:lnSpc>
              <a:buNone/>
            </a:pPr>
            <a:r>
              <a:rPr lang="en-GB" sz="1900" kern="100" dirty="0">
                <a:effectLst/>
                <a:latin typeface="Aptos" panose="020B0004020202020204" pitchFamily="34" charset="0"/>
                <a:ea typeface="Times New Roman" panose="02020603050405020304" pitchFamily="18" charset="0"/>
                <a:cs typeface="Times New Roman" panose="02020603050405020304" pitchFamily="18" charset="0"/>
              </a:rPr>
              <a:t>Kite. (2025).                                                                                                                           </a:t>
            </a:r>
            <a:r>
              <a:rPr lang="en-GB" sz="19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3"/>
              </a:rPr>
              <a:t>https://</a:t>
            </a:r>
            <a:r>
              <a:rPr lang="en-GB" sz="1900" u="sng" kern="100" dirty="0" err="1">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3"/>
              </a:rPr>
              <a:t>www.kitepackaging.co.uk</a:t>
            </a:r>
            <a:r>
              <a:rPr lang="en-GB" sz="19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3"/>
              </a:rPr>
              <a:t>/scp/polythene-bags/zip-lock-bags/?</a:t>
            </a:r>
            <a:r>
              <a:rPr lang="en-GB" sz="1900" u="sng" kern="100" dirty="0" err="1">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3"/>
              </a:rPr>
              <a:t>sfpartno</a:t>
            </a:r>
            <a:r>
              <a:rPr lang="en-GB" sz="19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3"/>
              </a:rPr>
              <a:t>=PBM250X300-ZIP-CPE&amp;gad_source=1&amp;</a:t>
            </a:r>
            <a:r>
              <a:rPr lang="en-GB" sz="1900" u="sng" kern="100" dirty="0" err="1">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3"/>
              </a:rPr>
              <a:t>gbraid</a:t>
            </a:r>
            <a:r>
              <a:rPr lang="en-GB" sz="19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3"/>
              </a:rPr>
              <a:t>=0AAAAAD_Y6cwG6yf1yQV3D0D8vy0LDxl3g&amp;</a:t>
            </a:r>
            <a:r>
              <a:rPr lang="en-GB" sz="1900" u="sng" kern="100" dirty="0" err="1">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3"/>
              </a:rPr>
              <a:t>gclid</a:t>
            </a:r>
            <a:r>
              <a:rPr lang="en-GB" sz="19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3"/>
              </a:rPr>
              <a:t>=Cj0KCQjwqcO_BhDaARIsACz62vO7j21u1WVne4OLndF2BAT1R5JVLRHnWfpbmW6CA4W7Goo-</a:t>
            </a:r>
            <a:r>
              <a:rPr lang="en-GB" sz="1900" u="sng" kern="100" dirty="0" err="1">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3"/>
              </a:rPr>
              <a:t>kplX9NYaAuNQEALw_wcB</a:t>
            </a:r>
            <a:r>
              <a:rPr lang="en-GB" sz="1900" kern="100" dirty="0">
                <a:effectLst/>
                <a:latin typeface="Aptos" panose="020B0004020202020204" pitchFamily="34" charset="0"/>
                <a:ea typeface="Times New Roman" panose="02020603050405020304" pitchFamily="18" charset="0"/>
                <a:cs typeface="Times New Roman" panose="02020603050405020304" pitchFamily="18" charset="0"/>
              </a:rPr>
              <a:t>. </a:t>
            </a:r>
          </a:p>
          <a:p>
            <a:pPr marL="0" indent="0">
              <a:lnSpc>
                <a:spcPct val="170000"/>
              </a:lnSpc>
              <a:buNone/>
            </a:pPr>
            <a:r>
              <a:rPr lang="en-GB" sz="1900" kern="100" dirty="0" err="1">
                <a:effectLst/>
                <a:latin typeface="Aptos" panose="020B0004020202020204" pitchFamily="34" charset="0"/>
                <a:ea typeface="Times New Roman" panose="02020603050405020304" pitchFamily="18" charset="0"/>
                <a:cs typeface="Times New Roman" panose="02020603050405020304" pitchFamily="18" charset="0"/>
              </a:rPr>
              <a:t>Kopp</a:t>
            </a:r>
            <a:r>
              <a:rPr lang="en-GB" sz="1900" kern="100" dirty="0">
                <a:effectLst/>
                <a:latin typeface="Aptos" panose="020B0004020202020204" pitchFamily="34" charset="0"/>
                <a:ea typeface="Times New Roman" panose="02020603050405020304" pitchFamily="18" charset="0"/>
                <a:cs typeface="Times New Roman" panose="02020603050405020304" pitchFamily="18" charset="0"/>
              </a:rPr>
              <a:t>, C. M. (2024). </a:t>
            </a:r>
            <a:r>
              <a:rPr lang="en-GB" sz="1900" i="1" kern="100" dirty="0">
                <a:effectLst/>
                <a:latin typeface="Aptos" panose="020B0004020202020204" pitchFamily="34" charset="0"/>
                <a:ea typeface="Times New Roman" panose="02020603050405020304" pitchFamily="18" charset="0"/>
                <a:cs typeface="Times New Roman" panose="02020603050405020304" pitchFamily="18" charset="0"/>
              </a:rPr>
              <a:t>Product Life Cycle Explained.</a:t>
            </a:r>
            <a:r>
              <a:rPr lang="en-GB" sz="19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9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4"/>
              </a:rPr>
              <a:t>https://www.investopedia.com/terms/p/</a:t>
            </a:r>
            <a:r>
              <a:rPr lang="en-GB" sz="1900" u="sng" kern="100" dirty="0" err="1">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4"/>
              </a:rPr>
              <a:t>product-life-cyle.asp</a:t>
            </a:r>
            <a:r>
              <a:rPr lang="en-GB" sz="1900" kern="100" dirty="0">
                <a:effectLst/>
                <a:latin typeface="Aptos" panose="020B0004020202020204" pitchFamily="34" charset="0"/>
                <a:ea typeface="Times New Roman" panose="02020603050405020304" pitchFamily="18" charset="0"/>
                <a:cs typeface="Times New Roman" panose="02020603050405020304" pitchFamily="18" charset="0"/>
              </a:rPr>
              <a:t>. </a:t>
            </a:r>
          </a:p>
          <a:p>
            <a:pPr marL="0" indent="0">
              <a:lnSpc>
                <a:spcPct val="170000"/>
              </a:lnSpc>
              <a:buNone/>
            </a:pPr>
            <a:r>
              <a:rPr lang="en-GB" sz="1900" kern="100" dirty="0">
                <a:effectLst/>
                <a:latin typeface="Aptos" panose="020B0004020202020204" pitchFamily="34" charset="0"/>
                <a:ea typeface="Times New Roman" panose="02020603050405020304" pitchFamily="18" charset="0"/>
                <a:cs typeface="Times New Roman" panose="02020603050405020304" pitchFamily="18" charset="0"/>
              </a:rPr>
              <a:t>Love2Laundry. (2023). </a:t>
            </a:r>
            <a:r>
              <a:rPr lang="en-GB" sz="1900" i="1" kern="100" dirty="0">
                <a:effectLst/>
                <a:latin typeface="Aptos" panose="020B0004020202020204" pitchFamily="34" charset="0"/>
                <a:ea typeface="Times New Roman" panose="02020603050405020304" pitchFamily="18" charset="0"/>
                <a:cs typeface="Times New Roman" panose="02020603050405020304" pitchFamily="18" charset="0"/>
              </a:rPr>
              <a:t>How Much Does It Cost to Do Laundry Per Week?</a:t>
            </a:r>
            <a:r>
              <a:rPr lang="en-GB" sz="19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9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5"/>
              </a:rPr>
              <a:t>https://www.love2laundry.com/blog/how-much-does-it-cost-to-do-laundry-per-week/</a:t>
            </a:r>
            <a:r>
              <a:rPr lang="en-GB" sz="1900" kern="100" dirty="0">
                <a:effectLst/>
                <a:latin typeface="Aptos" panose="020B0004020202020204" pitchFamily="34" charset="0"/>
                <a:ea typeface="Times New Roman" panose="02020603050405020304" pitchFamily="18" charset="0"/>
                <a:cs typeface="Times New Roman" panose="02020603050405020304" pitchFamily="18" charset="0"/>
              </a:rPr>
              <a:t>. </a:t>
            </a:r>
          </a:p>
          <a:p>
            <a:pPr marL="0" indent="0">
              <a:lnSpc>
                <a:spcPct val="170000"/>
              </a:lnSpc>
              <a:buNone/>
            </a:pPr>
            <a:r>
              <a:rPr lang="en-GB" sz="1900" kern="100" dirty="0">
                <a:effectLst/>
                <a:latin typeface="Aptos" panose="020B0004020202020204" pitchFamily="34" charset="0"/>
                <a:ea typeface="Times New Roman" panose="02020603050405020304" pitchFamily="18" charset="0"/>
                <a:cs typeface="Times New Roman" panose="02020603050405020304" pitchFamily="18" charset="0"/>
              </a:rPr>
              <a:t>Makkah, M., &amp; Spry, A. (2024). </a:t>
            </a:r>
            <a:r>
              <a:rPr lang="en-GB" sz="1900" i="1" kern="100" dirty="0">
                <a:effectLst/>
                <a:latin typeface="Aptos" panose="020B0004020202020204" pitchFamily="34" charset="0"/>
                <a:ea typeface="Times New Roman" panose="02020603050405020304" pitchFamily="18" charset="0"/>
                <a:cs typeface="Times New Roman" panose="02020603050405020304" pitchFamily="18" charset="0"/>
              </a:rPr>
              <a:t>Gen Z Supports Sustainability.                                                    </a:t>
            </a:r>
            <a:r>
              <a:rPr lang="en-GB" sz="19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6"/>
              </a:rPr>
              <a:t>https://</a:t>
            </a:r>
            <a:r>
              <a:rPr lang="en-GB" sz="1900" u="sng" kern="100" dirty="0" err="1">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6"/>
              </a:rPr>
              <a:t>theconversation.com</a:t>
            </a:r>
            <a:r>
              <a:rPr lang="en-GB" sz="19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6"/>
              </a:rPr>
              <a:t>/gen-z-supports-sustainability-and-fuels-ultra-fast-fashion-how-does-that-work-238874</a:t>
            </a:r>
            <a:r>
              <a:rPr lang="en-GB" sz="1900" kern="100" dirty="0">
                <a:effectLst/>
                <a:latin typeface="Aptos" panose="020B0004020202020204" pitchFamily="34" charset="0"/>
                <a:ea typeface="Times New Roman" panose="02020603050405020304" pitchFamily="18" charset="0"/>
                <a:cs typeface="Times New Roman" panose="02020603050405020304" pitchFamily="18" charset="0"/>
              </a:rPr>
              <a:t>. </a:t>
            </a:r>
          </a:p>
          <a:p>
            <a:pPr marL="0" indent="0">
              <a:lnSpc>
                <a:spcPct val="170000"/>
              </a:lnSpc>
              <a:buNone/>
            </a:pPr>
            <a:endParaRPr lang="en-GB" sz="80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564121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896C42B-F6B5-5104-EC8F-2BFBBCFE8CF2}"/>
              </a:ext>
            </a:extLst>
          </p:cNvPr>
          <p:cNvSpPr>
            <a:spLocks noGrp="1"/>
          </p:cNvSpPr>
          <p:nvPr>
            <p:ph idx="1"/>
          </p:nvPr>
        </p:nvSpPr>
        <p:spPr>
          <a:xfrm>
            <a:off x="96030" y="183857"/>
            <a:ext cx="11999940" cy="6277548"/>
          </a:xfrm>
        </p:spPr>
        <p:txBody>
          <a:bodyPr>
            <a:normAutofit fontScale="25000" lnSpcReduction="20000"/>
          </a:bodyPr>
          <a:lstStyle/>
          <a:p>
            <a:pPr marL="0" indent="0">
              <a:lnSpc>
                <a:spcPct val="170000"/>
              </a:lnSpc>
              <a:buNone/>
            </a:pPr>
            <a:r>
              <a:rPr lang="en-GB" sz="7700" kern="100" dirty="0">
                <a:effectLst/>
                <a:latin typeface="Aptos" panose="020B0004020202020204" pitchFamily="34" charset="0"/>
                <a:ea typeface="Times New Roman" panose="02020603050405020304" pitchFamily="18" charset="0"/>
                <a:cs typeface="Times New Roman" panose="02020603050405020304" pitchFamily="18" charset="0"/>
              </a:rPr>
              <a:t>Mayne, M. (2025). </a:t>
            </a:r>
            <a:r>
              <a:rPr lang="en-GB" sz="7700" i="1" kern="100" dirty="0">
                <a:effectLst/>
                <a:latin typeface="Aptos" panose="020B0004020202020204" pitchFamily="34" charset="0"/>
                <a:ea typeface="Times New Roman" panose="02020603050405020304" pitchFamily="18" charset="0"/>
                <a:cs typeface="Times New Roman" panose="02020603050405020304" pitchFamily="18" charset="0"/>
              </a:rPr>
              <a:t>Third of Working Parents Struggling with Severe Stress, Study Finds.</a:t>
            </a:r>
            <a:r>
              <a:rPr lang="en-GB" sz="7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77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2"/>
              </a:rPr>
              <a:t>https://www.peoplemanagement.co.uk/article/1902232/third-working-parents-struggling-severe-stress-study-finds</a:t>
            </a:r>
            <a:r>
              <a:rPr lang="en-GB" sz="7700" kern="100" dirty="0">
                <a:effectLst/>
                <a:latin typeface="Aptos" panose="020B0004020202020204" pitchFamily="34" charset="0"/>
                <a:ea typeface="Times New Roman" panose="02020603050405020304" pitchFamily="18" charset="0"/>
                <a:cs typeface="Times New Roman" panose="02020603050405020304" pitchFamily="18" charset="0"/>
              </a:rPr>
              <a:t>. </a:t>
            </a:r>
          </a:p>
          <a:p>
            <a:pPr marL="0" indent="0">
              <a:lnSpc>
                <a:spcPct val="170000"/>
              </a:lnSpc>
              <a:buNone/>
            </a:pPr>
            <a:r>
              <a:rPr lang="en-GB" sz="7700" kern="100" dirty="0" err="1">
                <a:effectLst/>
                <a:latin typeface="Aptos" panose="020B0004020202020204" pitchFamily="34" charset="0"/>
                <a:ea typeface="Times New Roman" panose="02020603050405020304" pitchFamily="18" charset="0"/>
                <a:cs typeface="Times New Roman" panose="02020603050405020304" pitchFamily="18" charset="0"/>
              </a:rPr>
              <a:t>Mintel</a:t>
            </a:r>
            <a:r>
              <a:rPr lang="en-GB" sz="7700" kern="100" dirty="0">
                <a:effectLst/>
                <a:latin typeface="Aptos" panose="020B0004020202020204" pitchFamily="34" charset="0"/>
                <a:ea typeface="Times New Roman" panose="02020603050405020304" pitchFamily="18" charset="0"/>
                <a:cs typeface="Times New Roman" panose="02020603050405020304" pitchFamily="18" charset="0"/>
              </a:rPr>
              <a:t>. (2018). </a:t>
            </a:r>
            <a:r>
              <a:rPr lang="en-GB" sz="7700" i="1" kern="100" dirty="0">
                <a:effectLst/>
                <a:latin typeface="Aptos" panose="020B0004020202020204" pitchFamily="34" charset="0"/>
                <a:ea typeface="Times New Roman" panose="02020603050405020304" pitchFamily="18" charset="0"/>
                <a:cs typeface="Times New Roman" panose="02020603050405020304" pitchFamily="18" charset="0"/>
              </a:rPr>
              <a:t>The Eco Gender Gap. </a:t>
            </a:r>
            <a:r>
              <a:rPr lang="en-GB" sz="7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77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3"/>
              </a:rPr>
              <a:t>https://</a:t>
            </a:r>
            <a:r>
              <a:rPr lang="en-GB" sz="7700" u="sng" kern="100" dirty="0" err="1">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3"/>
              </a:rPr>
              <a:t>www.mintel.com</a:t>
            </a:r>
            <a:r>
              <a:rPr lang="en-GB" sz="77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3"/>
              </a:rPr>
              <a:t>/press-centre/the-eco-gender-gap-71-of-women-try-to-live-more-ethically-compared-to-59-of-men/</a:t>
            </a:r>
            <a:r>
              <a:rPr lang="en-GB" sz="7700" kern="100" dirty="0">
                <a:effectLst/>
                <a:latin typeface="Aptos" panose="020B0004020202020204" pitchFamily="34" charset="0"/>
                <a:ea typeface="Times New Roman" panose="02020603050405020304" pitchFamily="18" charset="0"/>
                <a:cs typeface="Times New Roman" panose="02020603050405020304" pitchFamily="18" charset="0"/>
              </a:rPr>
              <a:t>. </a:t>
            </a:r>
          </a:p>
          <a:p>
            <a:pPr marL="0" indent="0">
              <a:lnSpc>
                <a:spcPct val="170000"/>
              </a:lnSpc>
              <a:buNone/>
            </a:pPr>
            <a:r>
              <a:rPr lang="en-GB" sz="7700" kern="100" dirty="0" err="1">
                <a:effectLst/>
                <a:latin typeface="Aptos" panose="020B0004020202020204" pitchFamily="34" charset="0"/>
                <a:ea typeface="Times New Roman" panose="02020603050405020304" pitchFamily="18" charset="0"/>
                <a:cs typeface="Times New Roman" panose="02020603050405020304" pitchFamily="18" charset="0"/>
              </a:rPr>
              <a:t>Mintel</a:t>
            </a:r>
            <a:r>
              <a:rPr lang="en-GB" sz="7700" kern="100" dirty="0">
                <a:effectLst/>
                <a:latin typeface="Aptos" panose="020B0004020202020204" pitchFamily="34" charset="0"/>
                <a:ea typeface="Times New Roman" panose="02020603050405020304" pitchFamily="18" charset="0"/>
                <a:cs typeface="Times New Roman" panose="02020603050405020304" pitchFamily="18" charset="0"/>
              </a:rPr>
              <a:t>. (2024). </a:t>
            </a:r>
            <a:r>
              <a:rPr lang="en-GB" sz="7700" i="1" kern="100" dirty="0">
                <a:effectLst/>
                <a:latin typeface="Aptos" panose="020B0004020202020204" pitchFamily="34" charset="0"/>
                <a:ea typeface="Times New Roman" panose="02020603050405020304" pitchFamily="18" charset="0"/>
                <a:cs typeface="Times New Roman" panose="02020603050405020304" pitchFamily="18" charset="0"/>
              </a:rPr>
              <a:t>UK Fashion and Sustainability Market Report 2024.                                      </a:t>
            </a:r>
            <a:r>
              <a:rPr lang="en-GB" sz="77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4"/>
              </a:rPr>
              <a:t>https://</a:t>
            </a:r>
            <a:r>
              <a:rPr lang="en-GB" sz="7700" u="sng" kern="100" dirty="0" err="1">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4"/>
              </a:rPr>
              <a:t>store.mintel.com</a:t>
            </a:r>
            <a:r>
              <a:rPr lang="en-GB" sz="77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4"/>
              </a:rPr>
              <a:t>/report/uk-fashion-sustainability-market-report</a:t>
            </a:r>
            <a:r>
              <a:rPr lang="en-GB" sz="7700" kern="100" dirty="0">
                <a:effectLst/>
                <a:latin typeface="Aptos" panose="020B0004020202020204" pitchFamily="34" charset="0"/>
                <a:ea typeface="Times New Roman" panose="02020603050405020304" pitchFamily="18" charset="0"/>
                <a:cs typeface="Times New Roman" panose="02020603050405020304" pitchFamily="18" charset="0"/>
              </a:rPr>
              <a:t>. </a:t>
            </a:r>
          </a:p>
          <a:p>
            <a:pPr marL="0" indent="0">
              <a:lnSpc>
                <a:spcPct val="170000"/>
              </a:lnSpc>
              <a:buNone/>
            </a:pPr>
            <a:r>
              <a:rPr lang="en-GB" sz="7700" kern="100" dirty="0" err="1">
                <a:effectLst/>
                <a:latin typeface="Aptos" panose="020B0004020202020204" pitchFamily="34" charset="0"/>
                <a:ea typeface="Times New Roman" panose="02020603050405020304" pitchFamily="18" charset="0"/>
                <a:cs typeface="Times New Roman" panose="02020603050405020304" pitchFamily="18" charset="0"/>
              </a:rPr>
              <a:t>Nomis</a:t>
            </a:r>
            <a:r>
              <a:rPr lang="en-GB" sz="7700" kern="100" dirty="0">
                <a:effectLst/>
                <a:latin typeface="Aptos" panose="020B0004020202020204" pitchFamily="34" charset="0"/>
                <a:ea typeface="Times New Roman" panose="02020603050405020304" pitchFamily="18" charset="0"/>
                <a:cs typeface="Times New Roman" panose="02020603050405020304" pitchFamily="18" charset="0"/>
              </a:rPr>
              <a:t>. (2024). </a:t>
            </a:r>
            <a:r>
              <a:rPr lang="en-GB" sz="7700" i="1" kern="100" dirty="0">
                <a:effectLst/>
                <a:latin typeface="Aptos" panose="020B0004020202020204" pitchFamily="34" charset="0"/>
                <a:ea typeface="Times New Roman" panose="02020603050405020304" pitchFamily="18" charset="0"/>
                <a:cs typeface="Times New Roman" panose="02020603050405020304" pitchFamily="18" charset="0"/>
              </a:rPr>
              <a:t>Labour Market Profile- Cardiff.  </a:t>
            </a:r>
            <a:r>
              <a:rPr lang="en-GB" sz="77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5"/>
              </a:rPr>
              <a:t>https://</a:t>
            </a:r>
            <a:r>
              <a:rPr lang="en-GB" sz="7700" u="sng" kern="100" dirty="0" err="1">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5"/>
              </a:rPr>
              <a:t>www.nomisweb.co.uk</a:t>
            </a:r>
            <a:r>
              <a:rPr lang="en-GB" sz="77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5"/>
              </a:rPr>
              <a:t>/reports/</a:t>
            </a:r>
            <a:r>
              <a:rPr lang="en-GB" sz="7700" u="sng" kern="100" dirty="0" err="1">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5"/>
              </a:rPr>
              <a:t>lmp</a:t>
            </a:r>
            <a:r>
              <a:rPr lang="en-GB" sz="77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5"/>
              </a:rPr>
              <a:t>/la/1946157397/</a:t>
            </a:r>
            <a:r>
              <a:rPr lang="en-GB" sz="7700" u="sng" kern="100" dirty="0" err="1">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5"/>
              </a:rPr>
              <a:t>report.aspx</a:t>
            </a:r>
            <a:r>
              <a:rPr lang="en-GB" sz="7700" kern="100" dirty="0">
                <a:effectLst/>
                <a:latin typeface="Aptos" panose="020B0004020202020204" pitchFamily="34" charset="0"/>
                <a:ea typeface="Times New Roman" panose="02020603050405020304" pitchFamily="18" charset="0"/>
                <a:cs typeface="Times New Roman" panose="02020603050405020304" pitchFamily="18" charset="0"/>
              </a:rPr>
              <a:t>. </a:t>
            </a:r>
          </a:p>
          <a:p>
            <a:pPr marL="0" indent="0">
              <a:lnSpc>
                <a:spcPct val="170000"/>
              </a:lnSpc>
              <a:buNone/>
            </a:pPr>
            <a:r>
              <a:rPr lang="en-GB" sz="7700" kern="100" dirty="0">
                <a:effectLst/>
                <a:latin typeface="Aptos" panose="020B0004020202020204" pitchFamily="34" charset="0"/>
                <a:ea typeface="Times New Roman" panose="02020603050405020304" pitchFamily="18" charset="0"/>
                <a:cs typeface="Times New Roman" panose="02020603050405020304" pitchFamily="18" charset="0"/>
              </a:rPr>
              <a:t>Office for National Statistics. (2023). </a:t>
            </a:r>
            <a:r>
              <a:rPr lang="en-GB" sz="7700" i="1" kern="100" dirty="0">
                <a:effectLst/>
                <a:latin typeface="Aptos" panose="020B0004020202020204" pitchFamily="34" charset="0"/>
                <a:ea typeface="Times New Roman" panose="02020603050405020304" pitchFamily="18" charset="0"/>
                <a:cs typeface="Times New Roman" panose="02020603050405020304" pitchFamily="18" charset="0"/>
              </a:rPr>
              <a:t>How Life Has Changed in Cardiff.</a:t>
            </a:r>
            <a:r>
              <a:rPr lang="en-GB" sz="77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77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6"/>
              </a:rPr>
              <a:t>https://www.ons.gov.uk/visualisations/</a:t>
            </a:r>
            <a:r>
              <a:rPr lang="en-GB" sz="7700" u="sng" kern="100" dirty="0" err="1">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6"/>
              </a:rPr>
              <a:t>censusareachanges</a:t>
            </a:r>
            <a:r>
              <a:rPr lang="en-GB" sz="77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6"/>
              </a:rPr>
              <a:t>/W06000015/</a:t>
            </a:r>
            <a:r>
              <a:rPr lang="en-GB" sz="7700" kern="100" dirty="0">
                <a:effectLst/>
                <a:latin typeface="Aptos" panose="020B0004020202020204" pitchFamily="34" charset="0"/>
                <a:ea typeface="Times New Roman" panose="02020603050405020304" pitchFamily="18" charset="0"/>
                <a:cs typeface="Times New Roman" panose="02020603050405020304" pitchFamily="18" charset="0"/>
              </a:rPr>
              <a:t>. </a:t>
            </a:r>
          </a:p>
          <a:p>
            <a:pPr marL="0" indent="0">
              <a:lnSpc>
                <a:spcPct val="170000"/>
              </a:lnSpc>
              <a:buNone/>
            </a:pPr>
            <a:endParaRPr lang="en-GB" sz="80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632347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896C42B-F6B5-5104-EC8F-2BFBBCFE8CF2}"/>
              </a:ext>
            </a:extLst>
          </p:cNvPr>
          <p:cNvSpPr>
            <a:spLocks noGrp="1"/>
          </p:cNvSpPr>
          <p:nvPr>
            <p:ph idx="1"/>
          </p:nvPr>
        </p:nvSpPr>
        <p:spPr>
          <a:xfrm>
            <a:off x="96030" y="0"/>
            <a:ext cx="11999940" cy="6858000"/>
          </a:xfrm>
        </p:spPr>
        <p:txBody>
          <a:bodyPr>
            <a:noAutofit/>
          </a:bodyPr>
          <a:lstStyle/>
          <a:p>
            <a:pPr marL="0" indent="0">
              <a:lnSpc>
                <a:spcPct val="150000"/>
              </a:lnSpc>
              <a:buNone/>
            </a:pPr>
            <a:r>
              <a:rPr lang="en-GB" sz="2400" kern="100" dirty="0" err="1">
                <a:effectLst/>
                <a:latin typeface="Aptos" panose="020B0004020202020204" pitchFamily="34" charset="0"/>
                <a:ea typeface="Times New Roman" panose="02020603050405020304" pitchFamily="18" charset="0"/>
                <a:cs typeface="Times New Roman" panose="02020603050405020304" pitchFamily="18" charset="0"/>
              </a:rPr>
              <a:t>Peterdy</a:t>
            </a:r>
            <a:r>
              <a:rPr lang="en-GB" sz="2400" kern="100" dirty="0">
                <a:effectLst/>
                <a:latin typeface="Aptos" panose="020B0004020202020204" pitchFamily="34" charset="0"/>
                <a:ea typeface="Times New Roman" panose="02020603050405020304" pitchFamily="18" charset="0"/>
                <a:cs typeface="Times New Roman" panose="02020603050405020304" pitchFamily="18" charset="0"/>
              </a:rPr>
              <a:t>, K. </a:t>
            </a:r>
            <a:r>
              <a:rPr lang="en-GB" sz="2400" i="1" kern="100" dirty="0">
                <a:effectLst/>
                <a:latin typeface="Aptos" panose="020B0004020202020204" pitchFamily="34" charset="0"/>
                <a:ea typeface="Times New Roman" panose="02020603050405020304" pitchFamily="18" charset="0"/>
                <a:cs typeface="Times New Roman" panose="02020603050405020304" pitchFamily="18" charset="0"/>
              </a:rPr>
              <a:t>Ansoffs Matrix.</a:t>
            </a:r>
            <a:r>
              <a:rPr lang="en-GB" sz="24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24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2"/>
              </a:rPr>
              <a:t>https://corporatefinanceinstitute.com/resources/management/</a:t>
            </a:r>
            <a:r>
              <a:rPr lang="en-GB" sz="2400" u="sng" kern="100" dirty="0" err="1">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2"/>
              </a:rPr>
              <a:t>ansoff-matrix</a:t>
            </a:r>
            <a:r>
              <a:rPr lang="en-GB" sz="24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2"/>
              </a:rPr>
              <a:t>/</a:t>
            </a:r>
            <a:r>
              <a:rPr lang="en-GB" sz="2400" kern="100" dirty="0">
                <a:effectLst/>
                <a:latin typeface="Aptos" panose="020B0004020202020204" pitchFamily="34" charset="0"/>
                <a:ea typeface="Times New Roman" panose="02020603050405020304" pitchFamily="18" charset="0"/>
                <a:cs typeface="Times New Roman" panose="02020603050405020304" pitchFamily="18" charset="0"/>
              </a:rPr>
              <a:t>. </a:t>
            </a:r>
          </a:p>
          <a:p>
            <a:pPr marL="0" indent="0">
              <a:lnSpc>
                <a:spcPct val="150000"/>
              </a:lnSpc>
              <a:buNone/>
            </a:pPr>
            <a:r>
              <a:rPr lang="en-GB" sz="2400" kern="100" dirty="0">
                <a:effectLst/>
                <a:latin typeface="Aptos" panose="020B0004020202020204" pitchFamily="34" charset="0"/>
                <a:ea typeface="Times New Roman" panose="02020603050405020304" pitchFamily="18" charset="0"/>
                <a:cs typeface="Times New Roman" panose="02020603050405020304" pitchFamily="18" charset="0"/>
              </a:rPr>
              <a:t>Shop Fitting Warehouse.                                                                                               </a:t>
            </a:r>
            <a:r>
              <a:rPr lang="en-GB" sz="24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3"/>
              </a:rPr>
              <a:t>https://www.shopfittingwarehouse.co.uk/clothes-rails/2-tier-black-heavy-duty-clothes-rail/?</a:t>
            </a:r>
            <a:r>
              <a:rPr lang="en-GB" sz="2400" u="sng" kern="100" dirty="0" err="1">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3"/>
              </a:rPr>
              <a:t>sku</a:t>
            </a:r>
            <a:r>
              <a:rPr lang="en-GB" sz="24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3"/>
              </a:rPr>
              <a:t>=0920401&amp;cid=GBP&amp;vat=true&amp;campaign=20973838548&amp;content=&amp;keyword=&amp;gad_source=1&amp;</a:t>
            </a:r>
            <a:r>
              <a:rPr lang="en-GB" sz="2400" u="sng" kern="100" dirty="0" err="1">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3"/>
              </a:rPr>
              <a:t>gbraid</a:t>
            </a:r>
            <a:r>
              <a:rPr lang="en-GB" sz="24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3"/>
              </a:rPr>
              <a:t>=0AAAAAD-ZQ8kkmLyLho5lRrdnkmOUM0b2A&amp;</a:t>
            </a:r>
            <a:r>
              <a:rPr lang="en-GB" sz="2400" u="sng" kern="100" dirty="0" err="1">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3"/>
              </a:rPr>
              <a:t>gclid</a:t>
            </a:r>
            <a:r>
              <a:rPr lang="en-GB" sz="24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3"/>
              </a:rPr>
              <a:t>=Cj0KCQjwhYS_BhD2ARIsAJTMMQZXvkeRJBKsNNUjZRQXIkWHPsY49-JzayLo_oC8bgxoBWWaNX7t7yoaAjSSEALw_wcB</a:t>
            </a:r>
            <a:r>
              <a:rPr lang="en-GB" sz="2400" kern="100" dirty="0">
                <a:effectLst/>
                <a:latin typeface="Aptos" panose="020B0004020202020204" pitchFamily="34" charset="0"/>
                <a:ea typeface="Times New Roman" panose="02020603050405020304" pitchFamily="18" charset="0"/>
                <a:cs typeface="Times New Roman" panose="02020603050405020304" pitchFamily="18" charset="0"/>
              </a:rPr>
              <a:t>. </a:t>
            </a:r>
          </a:p>
          <a:p>
            <a:pPr marL="0" indent="0">
              <a:lnSpc>
                <a:spcPct val="150000"/>
              </a:lnSpc>
              <a:buNone/>
            </a:pPr>
            <a:r>
              <a:rPr lang="en-GB" sz="2400" kern="100" dirty="0">
                <a:effectLst/>
                <a:latin typeface="Aptos" panose="020B0004020202020204" pitchFamily="34" charset="0"/>
                <a:ea typeface="Times New Roman" panose="02020603050405020304" pitchFamily="18" charset="0"/>
                <a:cs typeface="Times New Roman" panose="02020603050405020304" pitchFamily="18" charset="0"/>
              </a:rPr>
              <a:t>Statista. (2024). </a:t>
            </a:r>
            <a:r>
              <a:rPr lang="en-GB" sz="2400" i="1" kern="100" dirty="0">
                <a:effectLst/>
                <a:latin typeface="Aptos" panose="020B0004020202020204" pitchFamily="34" charset="0"/>
                <a:ea typeface="Times New Roman" panose="02020603050405020304" pitchFamily="18" charset="0"/>
                <a:cs typeface="Times New Roman" panose="02020603050405020304" pitchFamily="18" charset="0"/>
              </a:rPr>
              <a:t>Apparel- United Kingdom.                                              </a:t>
            </a:r>
            <a:r>
              <a:rPr lang="en-GB" sz="24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4"/>
              </a:rPr>
              <a:t>https://www.statista.com/outlook/</a:t>
            </a:r>
            <a:r>
              <a:rPr lang="en-GB" sz="2400" u="sng" kern="100" dirty="0" err="1">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4"/>
              </a:rPr>
              <a:t>cmo</a:t>
            </a:r>
            <a:r>
              <a:rPr lang="en-GB" sz="24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4"/>
              </a:rPr>
              <a:t>/apparel/united-kingdom</a:t>
            </a:r>
            <a:r>
              <a:rPr lang="en-GB" sz="2400" kern="100" dirty="0">
                <a:effectLst/>
                <a:latin typeface="Aptos" panose="020B0004020202020204" pitchFamily="34" charset="0"/>
                <a:ea typeface="Times New Roman" panose="02020603050405020304" pitchFamily="18" charset="0"/>
                <a:cs typeface="Times New Roman" panose="02020603050405020304" pitchFamily="18" charset="0"/>
              </a:rPr>
              <a:t>. </a:t>
            </a:r>
          </a:p>
          <a:p>
            <a:pPr marL="0" indent="0">
              <a:lnSpc>
                <a:spcPct val="150000"/>
              </a:lnSpc>
              <a:buNone/>
            </a:pPr>
            <a:r>
              <a:rPr lang="en-GB" sz="2400" kern="100" dirty="0">
                <a:effectLst/>
                <a:latin typeface="Aptos" panose="020B0004020202020204" pitchFamily="34" charset="0"/>
                <a:ea typeface="Times New Roman" panose="02020603050405020304" pitchFamily="18" charset="0"/>
                <a:cs typeface="Times New Roman" panose="02020603050405020304" pitchFamily="18" charset="0"/>
              </a:rPr>
              <a:t>The Spectator. (2024). </a:t>
            </a:r>
            <a:r>
              <a:rPr lang="en-GB" sz="2400" i="1" kern="100" dirty="0">
                <a:effectLst/>
                <a:latin typeface="Aptos" panose="020B0004020202020204" pitchFamily="34" charset="0"/>
                <a:ea typeface="Times New Roman" panose="02020603050405020304" pitchFamily="18" charset="0"/>
                <a:cs typeface="Times New Roman" panose="02020603050405020304" pitchFamily="18" charset="0"/>
              </a:rPr>
              <a:t>How Much Do We Spend on Workwear?                                   </a:t>
            </a:r>
            <a:r>
              <a:rPr lang="en-GB" sz="2400" u="sng" kern="100" dirty="0">
                <a:solidFill>
                  <a:srgbClr val="467886"/>
                </a:solidFill>
                <a:effectLst/>
                <a:latin typeface="Aptos" panose="020B0004020202020204" pitchFamily="34" charset="0"/>
                <a:ea typeface="Times New Roman" panose="02020603050405020304" pitchFamily="18" charset="0"/>
                <a:cs typeface="Times New Roman" panose="02020603050405020304" pitchFamily="18" charset="0"/>
                <a:hlinkClick r:id="rId5"/>
              </a:rPr>
              <a:t>https://www.spectator.co.uk/article/how-much-do-we-spend-on-workwear/</a:t>
            </a:r>
            <a:r>
              <a:rPr lang="en-GB" sz="2400" kern="100" dirty="0">
                <a:effectLst/>
                <a:latin typeface="Aptos" panose="020B0004020202020204" pitchFamily="34" charset="0"/>
                <a:ea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27545880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22</Slides>
  <Notes>0</Notes>
  <HiddenSlides>0</HiddenSlide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Office Theme</vt:lpstr>
      <vt:lpstr>PowerPoint Presentation</vt:lpstr>
      <vt:lpstr>What is Working Wardrobe?</vt:lpstr>
      <vt:lpstr>How are we sustainable? </vt:lpstr>
      <vt:lpstr>What are Working Wardrobe’s Goals?</vt:lpstr>
      <vt:lpstr>What is our marketing strategy? </vt:lpstr>
      <vt:lpstr>What is our marketing strategy? </vt:lpstr>
      <vt:lpstr>What is our marketing strategy? </vt:lpstr>
      <vt:lpstr>What is our marketing strategy? </vt:lpstr>
      <vt:lpstr>What is our marketing strategy? </vt:lpstr>
      <vt:lpstr>What is our marketing strategy? </vt:lpstr>
      <vt:lpstr>What is our marketing strategy? </vt:lpstr>
      <vt:lpstr>Are we predicted to be successful? </vt:lpstr>
      <vt:lpstr>Are we predicted to be successful? </vt:lpstr>
      <vt:lpstr>Are we predicted to be successful? </vt:lpstr>
      <vt:lpstr>Are we predicted to be successful? </vt:lpstr>
      <vt:lpstr>PowerPoint Presentation</vt:lpstr>
      <vt:lpstr>References</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Lissy Frampton (2327857)</dc:creator>
  <cp:lastModifiedBy>Lissy Frampton (2327857)</cp:lastModifiedBy>
  <cp:revision>2</cp:revision>
  <dcterms:created xsi:type="dcterms:W3CDTF">2025-04-13T07:40:14Z</dcterms:created>
  <dcterms:modified xsi:type="dcterms:W3CDTF">2025-04-15T09:48:58Z</dcterms:modified>
</cp:coreProperties>
</file>