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6" r:id="rId3"/>
    <p:sldId id="262" r:id="rId4"/>
    <p:sldId id="257" r:id="rId5"/>
    <p:sldId id="265" r:id="rId6"/>
    <p:sldId id="258" r:id="rId7"/>
    <p:sldId id="259" r:id="rId8"/>
    <p:sldId id="263" r:id="rId9"/>
    <p:sldId id="267" r:id="rId10"/>
    <p:sldId id="268" r:id="rId11"/>
    <p:sldId id="260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874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204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2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57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670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59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144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72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791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22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655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16798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0209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897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6850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178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33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93EBF86-773D-4A96-85A2-DD73090A921F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1C2DF5-8FA4-401E-AD69-073C848A2E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2419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.png"/><Relationship Id="rId7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2.png"/><Relationship Id="rId7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lawofattraction.com/helping-others/" TargetMode="External"/><Relationship Id="rId3" Type="http://schemas.openxmlformats.org/officeDocument/2006/relationships/hyperlink" Target="https://www.britannica.com/topic/justice-social-concept" TargetMode="External"/><Relationship Id="rId7" Type="http://schemas.openxmlformats.org/officeDocument/2006/relationships/hyperlink" Target="https://gradepowerlearning.com/infographic-experiential-learning-children/" TargetMode="External"/><Relationship Id="rId2" Type="http://schemas.openxmlformats.org/officeDocument/2006/relationships/hyperlink" Target="https://www.visitwales.com/attraction/beach/aberavon-beach-143666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chearlyyears.com/enabling-environments/view/learning-on-the-beach" TargetMode="External"/><Relationship Id="rId5" Type="http://schemas.openxmlformats.org/officeDocument/2006/relationships/hyperlink" Target="https://spielgaben.com/froebel-education-and-learning-with-the-spielgaben/#:~:text=The%20Froebel%20education%20theory%20consists%20of%20four%20main,children%20to%20become%20curious%20thinkers%20and%20problem%20solvers" TargetMode="External"/><Relationship Id="rId4" Type="http://schemas.openxmlformats.org/officeDocument/2006/relationships/hyperlink" Target="https://blog.friendscentral.org/benefits-of-hands-on-learning#:~:text=Hands-on%20learning%20is%20a%20form%20of%20education%20in,at%20Friends%27%20Central%20School%20Download%20the%20Guide%20Now%2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thebeach.cymru/" TargetMode="External"/><Relationship Id="rId2" Type="http://schemas.openxmlformats.org/officeDocument/2006/relationships/hyperlink" Target="http://www.essentialtravelguide.com/attractions-guides/uk-beach-guides/wales-beaches-guide/aberavon-beach/#:~:text=Aberavon%20Beach%20is%20located%20on%20the%20north%20east,make%20the%20beach%20a%20particular%20favourite%20for%20surfers.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alesonline.co.uk/news/wales-news/huge-stingray-washes-up-welsh-19142809" TargetMode="External"/><Relationship Id="rId4" Type="http://schemas.openxmlformats.org/officeDocument/2006/relationships/hyperlink" Target="https://www.johnmuirtrust.org/john-muir-award?gclid=EAIaIQobChMIq7nEr_qb7QIVTLDtCh3SOQFtEAAYASAAEgINffD_Bw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AEBDB-076E-4601-9E29-33E6F8728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0418" y="431513"/>
            <a:ext cx="6705599" cy="5584974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FB68DF-F2A7-4387-A2F7-E45842F956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1334869"/>
            <a:ext cx="5969391" cy="2094131"/>
          </a:xfrm>
        </p:spPr>
        <p:txBody>
          <a:bodyPr>
            <a:norm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755428-74BA-4ECF-9038-60D70A556859}"/>
              </a:ext>
            </a:extLst>
          </p:cNvPr>
          <p:cNvSpPr txBox="1"/>
          <p:nvPr/>
        </p:nvSpPr>
        <p:spPr>
          <a:xfrm>
            <a:off x="1245704" y="569842"/>
            <a:ext cx="691763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Muir award. </a:t>
            </a:r>
          </a:p>
          <a:p>
            <a:endParaRPr lang="en-GB" sz="44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in the Early Years (EAEE6005/C) </a:t>
            </a:r>
          </a:p>
        </p:txBody>
      </p:sp>
    </p:spTree>
    <p:extLst>
      <p:ext uri="{BB962C8B-B14F-4D97-AF65-F5344CB8AC3E}">
        <p14:creationId xmlns:p14="http://schemas.microsoft.com/office/powerpoint/2010/main" val="3959194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5A1CF-708A-43DE-AB63-9DDC9248B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3339281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/>
              <a:t>Aberavon beach </a:t>
            </a:r>
          </a:p>
        </p:txBody>
      </p:sp>
      <p:pic>
        <p:nvPicPr>
          <p:cNvPr id="2050" name="Picture 2" descr="No description available.">
            <a:extLst>
              <a:ext uri="{FF2B5EF4-FFF2-40B4-BE49-F238E27FC236}">
                <a16:creationId xmlns:a16="http://schemas.microsoft.com/office/drawing/2014/main" id="{6E5A4774-F43A-4D56-9277-63EB4B86F4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4" b="27107"/>
          <a:stretch/>
        </p:blipFill>
        <p:spPr bwMode="auto">
          <a:xfrm>
            <a:off x="4634682" y="10"/>
            <a:ext cx="755731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C91B2AEB-9C03-4291-82DB-27D351F31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0030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149B6-E2C2-4BE6-91EE-D456D8C75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926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Information about  Aberavon beach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C100C-63B3-446E-87A3-8C0A459E2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373" y="1028044"/>
            <a:ext cx="4870837" cy="51052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Aberavon beach is one of the longest beaches in wales (Essential travel guide, 2020)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Aberavon beach is popular for its water sports for example surfing, wind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suffring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, kite surfing, swimming, kayaking, jet skiing and boating. (Essential travel guide, 2020) 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The original pier on Aberavon beach was built in 1898 but was lost in 1962 due to serve gales and the poor state it was in. (The beach, 2020) 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Aberavon beach is where the start of River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Afan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sits. (The beach, 2020)</a:t>
            </a:r>
          </a:p>
        </p:txBody>
      </p:sp>
      <p:pic>
        <p:nvPicPr>
          <p:cNvPr id="3074" name="Picture 2" descr="No description available.">
            <a:extLst>
              <a:ext uri="{FF2B5EF4-FFF2-40B4-BE49-F238E27FC236}">
                <a16:creationId xmlns:a16="http://schemas.microsoft.com/office/drawing/2014/main" id="{64919975-F5B6-4058-9512-C0F1D17386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028044"/>
            <a:ext cx="4870836" cy="547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680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84E5D2-50CD-4914-A4FC-E8F2EFDE75C5}"/>
              </a:ext>
            </a:extLst>
          </p:cNvPr>
          <p:cNvSpPr txBox="1"/>
          <p:nvPr/>
        </p:nvSpPr>
        <p:spPr>
          <a:xfrm>
            <a:off x="3106919" y="0"/>
            <a:ext cx="114886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location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AD05E1-5C30-4BBA-8312-0BAF90A98B46}"/>
              </a:ext>
            </a:extLst>
          </p:cNvPr>
          <p:cNvSpPr txBox="1"/>
          <p:nvPr/>
        </p:nvSpPr>
        <p:spPr>
          <a:xfrm>
            <a:off x="6612836" y="1086677"/>
            <a:ext cx="49298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Aberavon beach is located in Neath Port Talbot.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It is located in the area of Sand fields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Aberavon beach is overlooking Swansea and Mumbles beach.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Also the beach is near a very important part of port talbot the steal works.</a:t>
            </a:r>
          </a:p>
        </p:txBody>
      </p:sp>
      <p:pic>
        <p:nvPicPr>
          <p:cNvPr id="4098" name="Picture 2" descr="No description available.">
            <a:extLst>
              <a:ext uri="{FF2B5EF4-FFF2-40B4-BE49-F238E27FC236}">
                <a16:creationId xmlns:a16="http://schemas.microsoft.com/office/drawing/2014/main" id="{FE9A584F-353F-44D5-A70A-9D622863F9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53" y="1058594"/>
            <a:ext cx="6321083" cy="474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588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670327-0D30-434F-A8ED-CAA1D5CD671A}"/>
              </a:ext>
            </a:extLst>
          </p:cNvPr>
          <p:cNvSpPr txBox="1"/>
          <p:nvPr/>
        </p:nvSpPr>
        <p:spPr>
          <a:xfrm>
            <a:off x="3740376" y="0"/>
            <a:ext cx="58839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attraction </a:t>
            </a:r>
          </a:p>
        </p:txBody>
      </p:sp>
      <p:pic>
        <p:nvPicPr>
          <p:cNvPr id="1026" name="Picture 2" descr="No description available.">
            <a:extLst>
              <a:ext uri="{FF2B5EF4-FFF2-40B4-BE49-F238E27FC236}">
                <a16:creationId xmlns:a16="http://schemas.microsoft.com/office/drawing/2014/main" id="{EAE348AB-B584-4FB8-B218-1F23A0F6C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08" y="1073426"/>
            <a:ext cx="4622155" cy="539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 description available.">
            <a:extLst>
              <a:ext uri="{FF2B5EF4-FFF2-40B4-BE49-F238E27FC236}">
                <a16:creationId xmlns:a16="http://schemas.microsoft.com/office/drawing/2014/main" id="{73CEA93E-0220-4EF1-AD8F-BEAF0031A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236" y="1280745"/>
            <a:ext cx="6324956" cy="4975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526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DA777-E3F8-47B1-AAB6-0694DC189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4157" y="-437322"/>
            <a:ext cx="9144000" cy="23876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B050"/>
                </a:solidFill>
              </a:rPr>
              <a:t>Examples of the damage boats coming in and out of Aberavon beach are causing for the ocean.</a:t>
            </a:r>
          </a:p>
        </p:txBody>
      </p:sp>
      <p:pic>
        <p:nvPicPr>
          <p:cNvPr id="5122" name="Picture 2" descr="No description available.">
            <a:extLst>
              <a:ext uri="{FF2B5EF4-FFF2-40B4-BE49-F238E27FC236}">
                <a16:creationId xmlns:a16="http://schemas.microsoft.com/office/drawing/2014/main" id="{8CDCD022-130A-4543-82CA-0FC906D42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78" y="2175361"/>
            <a:ext cx="3953020" cy="393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No description available.">
            <a:extLst>
              <a:ext uri="{FF2B5EF4-FFF2-40B4-BE49-F238E27FC236}">
                <a16:creationId xmlns:a16="http://schemas.microsoft.com/office/drawing/2014/main" id="{44F543F9-FC58-43A1-A79B-9EFF798307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499" y="2175361"/>
            <a:ext cx="3737316" cy="396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No description available.">
            <a:extLst>
              <a:ext uri="{FF2B5EF4-FFF2-40B4-BE49-F238E27FC236}">
                <a16:creationId xmlns:a16="http://schemas.microsoft.com/office/drawing/2014/main" id="{62B3E302-909A-420F-A27F-D9DF8C404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823" y="2062819"/>
            <a:ext cx="3439551" cy="458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467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138">
            <a:extLst>
              <a:ext uri="{FF2B5EF4-FFF2-40B4-BE49-F238E27FC236}">
                <a16:creationId xmlns:a16="http://schemas.microsoft.com/office/drawing/2014/main" id="{B92096A1-6AC3-46FB-979A-18F4AE8B9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1" name="Picture 140">
            <a:extLst>
              <a:ext uri="{FF2B5EF4-FFF2-40B4-BE49-F238E27FC236}">
                <a16:creationId xmlns:a16="http://schemas.microsoft.com/office/drawing/2014/main" id="{F728CD29-58B3-4F21-B30F-28798953D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3" name="Oval 142">
            <a:extLst>
              <a:ext uri="{FF2B5EF4-FFF2-40B4-BE49-F238E27FC236}">
                <a16:creationId xmlns:a16="http://schemas.microsoft.com/office/drawing/2014/main" id="{74E4178E-1E41-4E39-8171-5EEC297F4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5" name="Picture 144">
            <a:extLst>
              <a:ext uri="{FF2B5EF4-FFF2-40B4-BE49-F238E27FC236}">
                <a16:creationId xmlns:a16="http://schemas.microsoft.com/office/drawing/2014/main" id="{5ED4CF93-A4AC-4FA3-BE1C-E27B351DF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7" name="Picture 146">
            <a:extLst>
              <a:ext uri="{FF2B5EF4-FFF2-40B4-BE49-F238E27FC236}">
                <a16:creationId xmlns:a16="http://schemas.microsoft.com/office/drawing/2014/main" id="{4150C84B-F28C-46CF-A2DB-070F52404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9" name="Rectangle 148">
            <a:extLst>
              <a:ext uri="{FF2B5EF4-FFF2-40B4-BE49-F238E27FC236}">
                <a16:creationId xmlns:a16="http://schemas.microsoft.com/office/drawing/2014/main" id="{0421F718-8F86-42C4-86D6-42E6DB597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2E960-F353-4C3F-9109-F8A642E8B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261" y="1447800"/>
            <a:ext cx="3342459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Examples of some littering that is affecting the future.</a:t>
            </a:r>
          </a:p>
        </p:txBody>
      </p:sp>
      <p:pic>
        <p:nvPicPr>
          <p:cNvPr id="6148" name="Picture 4" descr="No description available.">
            <a:extLst>
              <a:ext uri="{FF2B5EF4-FFF2-40B4-BE49-F238E27FC236}">
                <a16:creationId xmlns:a16="http://schemas.microsoft.com/office/drawing/2014/main" id="{D33512B2-0B04-4955-BEBD-A3786237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93" r="8583" b="1"/>
          <a:stretch/>
        </p:blipFill>
        <p:spPr bwMode="auto">
          <a:xfrm>
            <a:off x="4645233" y="-1"/>
            <a:ext cx="3771175" cy="685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No description available.">
            <a:extLst>
              <a:ext uri="{FF2B5EF4-FFF2-40B4-BE49-F238E27FC236}">
                <a16:creationId xmlns:a16="http://schemas.microsoft.com/office/drawing/2014/main" id="{43A68F36-C903-4013-ADCE-3CD6B4DE0E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61" r="13590" b="1"/>
          <a:stretch/>
        </p:blipFill>
        <p:spPr bwMode="auto">
          <a:xfrm>
            <a:off x="8417949" y="10"/>
            <a:ext cx="3772511" cy="6857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1" name="Rectangle 150">
            <a:extLst>
              <a:ext uri="{FF2B5EF4-FFF2-40B4-BE49-F238E27FC236}">
                <a16:creationId xmlns:a16="http://schemas.microsoft.com/office/drawing/2014/main" id="{3AE75F60-083A-49C3-A062-CF32F0F22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56160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0D949-F2F4-4144-959F-62D03830A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Image of some life that is on Aberavon beach and is getting affected in the process without realisation  </a:t>
            </a:r>
          </a:p>
        </p:txBody>
      </p:sp>
      <p:pic>
        <p:nvPicPr>
          <p:cNvPr id="7170" name="Picture 2" descr="No description available.">
            <a:extLst>
              <a:ext uri="{FF2B5EF4-FFF2-40B4-BE49-F238E27FC236}">
                <a16:creationId xmlns:a16="http://schemas.microsoft.com/office/drawing/2014/main" id="{DCA20D61-1EFD-441D-92F6-362071FE9C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" r="9091"/>
          <a:stretch/>
        </p:blipFill>
        <p:spPr bwMode="auto">
          <a:xfrm>
            <a:off x="7548152" y="10"/>
            <a:ext cx="464665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EF049B09-93BA-40D3-8B80-788A87C8F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2D867-5333-45C1-9D4B-90D8040FE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Unknown and complicated matters become when talking about life at Aberavon beach for example</a:t>
            </a:r>
          </a:p>
          <a:p>
            <a:r>
              <a:rPr lang="en-GB" dirty="0"/>
              <a:t>Crabs, jelly fish, fish, wales and many more. </a:t>
            </a:r>
          </a:p>
          <a:p>
            <a:r>
              <a:rPr lang="en-GB" dirty="0"/>
              <a:t>Littering, oil pollution and more are affecting this life. </a:t>
            </a:r>
          </a:p>
          <a:p>
            <a:pPr marL="0" indent="0">
              <a:buNone/>
            </a:pPr>
            <a:r>
              <a:rPr lang="en-GB" dirty="0"/>
              <a:t>More life at Aberavon beach are the causes of it for example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Children, adult’s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Pets who are doing their daily walks.</a:t>
            </a:r>
          </a:p>
        </p:txBody>
      </p:sp>
    </p:spTree>
    <p:extLst>
      <p:ext uri="{BB962C8B-B14F-4D97-AF65-F5344CB8AC3E}">
        <p14:creationId xmlns:p14="http://schemas.microsoft.com/office/powerpoint/2010/main" val="2465274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6" name="Picture 144">
            <a:extLst>
              <a:ext uri="{FF2B5EF4-FFF2-40B4-BE49-F238E27FC236}">
                <a16:creationId xmlns:a16="http://schemas.microsoft.com/office/drawing/2014/main" id="{B92096A1-6AC3-46FB-979A-18F4AE8B9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207" name="Picture 146">
            <a:extLst>
              <a:ext uri="{FF2B5EF4-FFF2-40B4-BE49-F238E27FC236}">
                <a16:creationId xmlns:a16="http://schemas.microsoft.com/office/drawing/2014/main" id="{F728CD29-58B3-4F21-B30F-28798953D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208" name="Oval 148">
            <a:extLst>
              <a:ext uri="{FF2B5EF4-FFF2-40B4-BE49-F238E27FC236}">
                <a16:creationId xmlns:a16="http://schemas.microsoft.com/office/drawing/2014/main" id="{74E4178E-1E41-4E39-8171-5EEC297F4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209" name="Picture 150">
            <a:extLst>
              <a:ext uri="{FF2B5EF4-FFF2-40B4-BE49-F238E27FC236}">
                <a16:creationId xmlns:a16="http://schemas.microsoft.com/office/drawing/2014/main" id="{5ED4CF93-A4AC-4FA3-BE1C-E27B351DF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210" name="Picture 152">
            <a:extLst>
              <a:ext uri="{FF2B5EF4-FFF2-40B4-BE49-F238E27FC236}">
                <a16:creationId xmlns:a16="http://schemas.microsoft.com/office/drawing/2014/main" id="{4150C84B-F28C-46CF-A2DB-070F52404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211" name="Rectangle 154">
            <a:extLst>
              <a:ext uri="{FF2B5EF4-FFF2-40B4-BE49-F238E27FC236}">
                <a16:creationId xmlns:a16="http://schemas.microsoft.com/office/drawing/2014/main" id="{0421F718-8F86-42C4-86D6-42E6DB597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480653-BF55-4C77-A00A-FAE6499747FD}"/>
              </a:ext>
            </a:extLst>
          </p:cNvPr>
          <p:cNvSpPr txBox="1"/>
          <p:nvPr/>
        </p:nvSpPr>
        <p:spPr>
          <a:xfrm>
            <a:off x="1077706" y="5145555"/>
            <a:ext cx="8825658" cy="8347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Aberavon</a:t>
            </a:r>
            <a:r>
              <a:rPr lang="en-US" sz="480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beach from both directions</a:t>
            </a:r>
          </a:p>
        </p:txBody>
      </p:sp>
      <p:pic>
        <p:nvPicPr>
          <p:cNvPr id="8196" name="Picture 4" descr="No description available.">
            <a:extLst>
              <a:ext uri="{FF2B5EF4-FFF2-40B4-BE49-F238E27FC236}">
                <a16:creationId xmlns:a16="http://schemas.microsoft.com/office/drawing/2014/main" id="{B13C2B91-B3B7-4EB8-89A2-3C0AC4C2B6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41" r="-2" b="-2"/>
          <a:stretch/>
        </p:blipFill>
        <p:spPr bwMode="auto">
          <a:xfrm>
            <a:off x="1150938" y="-1"/>
            <a:ext cx="4339597" cy="4267831"/>
          </a:xfrm>
          <a:prstGeom prst="rect">
            <a:avLst/>
          </a:prstGeom>
          <a:noFill/>
          <a:effectLst>
            <a:outerShdw blurRad="50800" dist="50800" dir="5400000" algn="tl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No description available.">
            <a:extLst>
              <a:ext uri="{FF2B5EF4-FFF2-40B4-BE49-F238E27FC236}">
                <a16:creationId xmlns:a16="http://schemas.microsoft.com/office/drawing/2014/main" id="{55B63D26-213B-48E7-AB41-C64F753708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35" r="-2" b="3603"/>
          <a:stretch/>
        </p:blipFill>
        <p:spPr bwMode="auto">
          <a:xfrm rot="21600000">
            <a:off x="5636534" y="-1"/>
            <a:ext cx="4339597" cy="4267831"/>
          </a:xfrm>
          <a:prstGeom prst="rect">
            <a:avLst/>
          </a:prstGeom>
          <a:noFill/>
          <a:effectLst>
            <a:outerShdw blurRad="50800" dist="50800" dir="5400000" algn="tl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268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No description available.">
            <a:extLst>
              <a:ext uri="{FF2B5EF4-FFF2-40B4-BE49-F238E27FC236}">
                <a16:creationId xmlns:a16="http://schemas.microsoft.com/office/drawing/2014/main" id="{BB1E67FE-964C-46D5-92DF-65FCB25B08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14" r="9091" b="5153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997A50-DD71-4AB9-A1E5-8A3E8B6F3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i="1" dirty="0">
                <a:solidFill>
                  <a:schemeClr val="bg2"/>
                </a:solidFill>
              </a:rPr>
              <a:t>Thank you for watching.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45592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2EECD-2D0C-462C-AC1D-497B94566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8538"/>
            <a:ext cx="10515600" cy="64803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list-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VisitWales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Aberavon Beach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https://www.visitwales.com/attraction/beach/aberavon-beach-1436665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10th November 2020]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Britannia (2020)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https://www.britannica.com/topic/justice-social-concept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10th November 2020]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Martin, L. (2020)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Importance of Hands on Learning in Child Education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https://blog.friendscentral.org/benefits-of-hands-on-learning#:~:text=Hands-on%20learning%20is%20a%20form%20of%20education%20in,at%20Friends%27%20Central%20School%20Download%20the%20Guide%20Now%21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11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2020]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Froebel, F. (1837)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Froebel Education and Learning with the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Spielgaben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https://spielgaben.com/froebel-education-and-learning-with-the-spielgaben/#:~:text=The%20Froebel%20education%20theory%20consists%20of%20four%20main,children%20to%20become%20curious%20thinkers%20and%20problem%20solvers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[Accessed 11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2020] 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Horvath, J. (2020)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 Early Years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https://www.teachearlyyears.com/enabling-environments/view/learning-on-the-beach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12th November 2020]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Info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graphic: Experiential Learning for Children (2017)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Experiential Learning?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https://gradepowerlearning.com/infographic-experiential-learning-children/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12</a:t>
            </a:r>
            <a:r>
              <a:rPr lang="en-GB" sz="14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2020]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Gunter, P. (2020)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its Important Helping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thers Without Expectations </a:t>
            </a:r>
            <a:r>
              <a:rPr lang="en-GB" sz="1400" dirty="0">
                <a:hlinkClick r:id="rId8"/>
              </a:rPr>
              <a:t>Why It's Important Helping Others Without Expectation (thelawofattraction.com)</a:t>
            </a:r>
            <a:r>
              <a:rPr lang="en-GB" sz="1400" dirty="0"/>
              <a:t> [Accessed 13</a:t>
            </a:r>
            <a:r>
              <a:rPr lang="en-GB" sz="1400" baseline="30000" dirty="0"/>
              <a:t>th</a:t>
            </a:r>
            <a:r>
              <a:rPr lang="en-GB" sz="1400" dirty="0"/>
              <a:t> November 2020]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8172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0BDD8-507B-4EC1-8837-10201BADE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026"/>
            <a:ext cx="10515600" cy="60179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Essential travel guide (2020)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Aberavon Beach </a:t>
            </a:r>
            <a:r>
              <a:rPr lang="en-GB" sz="1800" dirty="0">
                <a:hlinkClick r:id="rId2"/>
              </a:rPr>
              <a:t>Aberavon Beach | Area Guide &amp; Information (essentialtravelguide.com)</a:t>
            </a:r>
            <a:r>
              <a:rPr lang="en-GB" sz="1800" dirty="0"/>
              <a:t> [Accessed on 14</a:t>
            </a:r>
            <a:r>
              <a:rPr lang="en-GB" sz="1800" baseline="30000" dirty="0"/>
              <a:t>th</a:t>
            </a:r>
            <a:r>
              <a:rPr lang="en-GB" sz="1800" dirty="0"/>
              <a:t> November 2020]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beach (2020)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Aberavon Beach </a:t>
            </a:r>
            <a:r>
              <a:rPr lang="en-GB" sz="1800" dirty="0">
                <a:hlinkClick r:id="rId3"/>
              </a:rPr>
              <a:t>Aberavon Beach – Welcome to Aberavon-Beach.co.uk (</a:t>
            </a:r>
            <a:r>
              <a:rPr lang="en-GB" sz="1800" dirty="0" err="1">
                <a:hlinkClick r:id="rId3"/>
              </a:rPr>
              <a:t>thebeach.cymru</a:t>
            </a:r>
            <a:r>
              <a:rPr lang="en-GB" sz="1800" dirty="0">
                <a:hlinkClick r:id="rId3"/>
              </a:rPr>
              <a:t>)</a:t>
            </a:r>
            <a:r>
              <a:rPr lang="en-GB" sz="1800" dirty="0"/>
              <a:t> [Accessed 14</a:t>
            </a:r>
            <a:r>
              <a:rPr lang="en-GB" sz="1800" baseline="30000" dirty="0"/>
              <a:t>th</a:t>
            </a:r>
            <a:r>
              <a:rPr lang="en-GB" sz="1800" dirty="0"/>
              <a:t> November 2020]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John Muir Trust (no date) John Muir Award </a:t>
            </a:r>
            <a:r>
              <a:rPr lang="en-GB" sz="1600" dirty="0">
                <a:hlinkClick r:id="rId4"/>
              </a:rPr>
              <a:t>John Muir Award - John Muir Trust</a:t>
            </a:r>
            <a:r>
              <a:rPr lang="en-GB" sz="1600" dirty="0"/>
              <a:t> [Accessed 15</a:t>
            </a:r>
            <a:r>
              <a:rPr lang="en-GB" sz="1600" baseline="30000" dirty="0"/>
              <a:t>th</a:t>
            </a:r>
            <a:r>
              <a:rPr lang="en-GB" sz="1600" dirty="0"/>
              <a:t> November 2020]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Wales Online (2020) Huge Stingray washes up on welsh beach </a:t>
            </a:r>
            <a:r>
              <a:rPr lang="en-GB" sz="1600" dirty="0">
                <a:hlinkClick r:id="rId5"/>
              </a:rPr>
              <a:t>Huge Stingray washes up on Welsh beach - Wales Online</a:t>
            </a:r>
            <a:r>
              <a:rPr lang="en-GB" sz="1600" dirty="0"/>
              <a:t> [Accessed 16</a:t>
            </a:r>
            <a:r>
              <a:rPr lang="en-GB" sz="1600" baseline="30000" dirty="0"/>
              <a:t>th</a:t>
            </a:r>
            <a:r>
              <a:rPr lang="en-GB" sz="1600" dirty="0"/>
              <a:t> November] </a:t>
            </a:r>
          </a:p>
          <a:p>
            <a:pPr marL="0" indent="0">
              <a:buNone/>
            </a:pPr>
            <a:r>
              <a:rPr lang="en-GB" sz="1600" dirty="0"/>
              <a:t>Tinny, G. Hirst, N. (2017) Early Childhood Education for Sustainability Within Wales. </a:t>
            </a:r>
            <a:r>
              <a:rPr lang="en-GB" sz="1600" dirty="0" err="1"/>
              <a:t>Pg</a:t>
            </a:r>
            <a:r>
              <a:rPr lang="en-GB" sz="1600" dirty="0"/>
              <a:t>- 104 [Accessed 17</a:t>
            </a:r>
            <a:r>
              <a:rPr lang="en-GB" sz="1600" baseline="30000" dirty="0"/>
              <a:t>th</a:t>
            </a:r>
            <a:r>
              <a:rPr lang="en-GB" sz="1600" dirty="0"/>
              <a:t> November 2020] </a:t>
            </a:r>
          </a:p>
          <a:p>
            <a:pPr marL="0" indent="0">
              <a:buNone/>
            </a:pPr>
            <a:r>
              <a:rPr lang="en-GB" sz="1600" dirty="0"/>
              <a:t>Davis, J. (no date) Young Children environmental education and the future. Pg142 [Accessed 18</a:t>
            </a:r>
            <a:r>
              <a:rPr lang="en-GB" sz="1600" baseline="30000" dirty="0"/>
              <a:t>th</a:t>
            </a:r>
            <a:r>
              <a:rPr lang="en-GB" sz="1600" dirty="0"/>
              <a:t> November 2020]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9610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709</Words>
  <Application>Microsoft Office PowerPoint</Application>
  <PresentationFormat>Widescreen</PresentationFormat>
  <Paragraphs>43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</vt:lpstr>
      <vt:lpstr> </vt:lpstr>
      <vt:lpstr>Aberavon beach </vt:lpstr>
      <vt:lpstr>Information about  Aberavon beach </vt:lpstr>
      <vt:lpstr>PowerPoint Presentation</vt:lpstr>
      <vt:lpstr>PowerPoint Presentation</vt:lpstr>
      <vt:lpstr>Examples of the damage boats coming in and out of Aberavon beach are causing for the ocean.</vt:lpstr>
      <vt:lpstr>Examples of some littering that is affecting the future.</vt:lpstr>
      <vt:lpstr>Image of some life that is on Aberavon beach and is getting affected in the process without realisation  </vt:lpstr>
      <vt:lpstr>PowerPoint Presentation</vt:lpstr>
      <vt:lpstr>Thank you for watching.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Tia Patricia Hancock (1802885)</dc:creator>
  <cp:lastModifiedBy>Tia Patricia Hancock (1802885)</cp:lastModifiedBy>
  <cp:revision>6</cp:revision>
  <dcterms:created xsi:type="dcterms:W3CDTF">2020-11-23T22:33:48Z</dcterms:created>
  <dcterms:modified xsi:type="dcterms:W3CDTF">2020-11-26T22:08:35Z</dcterms:modified>
</cp:coreProperties>
</file>