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32EA"/>
    <a:srgbClr val="CD92EE"/>
    <a:srgbClr val="6006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7F7BBA-616F-4942-8021-7BC503C0C465}" type="doc">
      <dgm:prSet loTypeId="urn:microsoft.com/office/officeart/2005/8/layout/chevron1" loCatId="process" qsTypeId="urn:microsoft.com/office/officeart/2005/8/quickstyle/simple1" qsCatId="simple" csTypeId="urn:microsoft.com/office/officeart/2005/8/colors/accent1_2" csCatId="accent1" phldr="1"/>
      <dgm:spPr/>
    </dgm:pt>
    <dgm:pt modelId="{A036DEFF-C7F0-4604-85F6-8725957C88FB}">
      <dgm:prSet phldrT="[Text]" custT="1"/>
      <dgm:spPr>
        <a:solidFill>
          <a:srgbClr val="CD92EE"/>
        </a:solidFill>
      </dgm:spPr>
      <dgm:t>
        <a:bodyPr/>
        <a:lstStyle/>
        <a:p>
          <a:r>
            <a:rPr lang="en-US" sz="900" dirty="0">
              <a:latin typeface="Arial" panose="020B0604020202020204" pitchFamily="34" charset="0"/>
              <a:cs typeface="Arial" panose="020B0604020202020204" pitchFamily="34" charset="0"/>
            </a:rPr>
            <a:t> </a:t>
          </a:r>
          <a:r>
            <a:rPr lang="en-US" sz="1400" b="1" dirty="0">
              <a:solidFill>
                <a:schemeClr val="tx1"/>
              </a:solidFill>
              <a:latin typeface="Arial" panose="020B0604020202020204" pitchFamily="34" charset="0"/>
              <a:cs typeface="Arial" panose="020B0604020202020204" pitchFamily="34" charset="0"/>
            </a:rPr>
            <a:t>11 AIMS</a:t>
          </a:r>
        </a:p>
      </dgm:t>
    </dgm:pt>
    <dgm:pt modelId="{68FF0A50-350F-437A-9EDE-4761BB0EAC06}" type="parTrans" cxnId="{C563042C-D568-4357-8386-4CC02AEE4607}">
      <dgm:prSet/>
      <dgm:spPr/>
      <dgm:t>
        <a:bodyPr/>
        <a:lstStyle/>
        <a:p>
          <a:endParaRPr lang="en-GB"/>
        </a:p>
      </dgm:t>
    </dgm:pt>
    <dgm:pt modelId="{C3CC016D-2F0F-46DB-AB69-5F33482886C0}" type="sibTrans" cxnId="{C563042C-D568-4357-8386-4CC02AEE4607}">
      <dgm:prSet/>
      <dgm:spPr/>
      <dgm:t>
        <a:bodyPr/>
        <a:lstStyle/>
        <a:p>
          <a:endParaRPr lang="en-GB"/>
        </a:p>
      </dgm:t>
    </dgm:pt>
    <dgm:pt modelId="{28A4B02A-D104-4227-8AF9-B135F5D1F555}">
      <dgm:prSet phldrT="[Tex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Introduction of the term ALN</a:t>
          </a:r>
        </a:p>
      </dgm:t>
    </dgm:pt>
    <dgm:pt modelId="{BB5DD4F1-A953-4CE2-980F-A6056048BA81}" type="parTrans" cxnId="{86B3DC0E-3D1C-44DE-8239-E72DFBD3D040}">
      <dgm:prSet/>
      <dgm:spPr/>
      <dgm:t>
        <a:bodyPr/>
        <a:lstStyle/>
        <a:p>
          <a:endParaRPr lang="en-GB"/>
        </a:p>
      </dgm:t>
    </dgm:pt>
    <dgm:pt modelId="{7C3A69B9-F687-4A4A-86FA-B8A4069103AB}" type="sibTrans" cxnId="{86B3DC0E-3D1C-44DE-8239-E72DFBD3D040}">
      <dgm:prSet/>
      <dgm:spPr/>
      <dgm:t>
        <a:bodyPr/>
        <a:lstStyle/>
        <a:p>
          <a:endParaRPr lang="en-GB"/>
        </a:p>
      </dgm:t>
    </dgm:pt>
    <dgm:pt modelId="{A04BD2F2-FF9B-4701-82CD-16EE0B89D7EA}">
      <dgm:prSet phldrT="[Tex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High Aspirations         Improved Outcomes</a:t>
          </a:r>
        </a:p>
      </dgm:t>
    </dgm:pt>
    <dgm:pt modelId="{91DB1699-2CDE-4AFE-A083-716CEF6BE66A}" type="parTrans" cxnId="{0AFF1323-95D8-409D-9492-93FA7D08A8E8}">
      <dgm:prSet/>
      <dgm:spPr/>
      <dgm:t>
        <a:bodyPr/>
        <a:lstStyle/>
        <a:p>
          <a:endParaRPr lang="en-GB"/>
        </a:p>
      </dgm:t>
    </dgm:pt>
    <dgm:pt modelId="{F3E360DB-F7A7-4BD4-81E2-BC9F695BFD5E}" type="sibTrans" cxnId="{0AFF1323-95D8-409D-9492-93FA7D08A8E8}">
      <dgm:prSet/>
      <dgm:spPr/>
      <dgm:t>
        <a:bodyPr/>
        <a:lstStyle/>
        <a:p>
          <a:endParaRPr lang="en-GB"/>
        </a:p>
      </dgm:t>
    </dgm:pt>
    <dgm:pt modelId="{AC0E92D5-4E77-4E55-92A3-03E95B868948}">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0 – 25 Age Range</a:t>
          </a:r>
        </a:p>
      </dgm:t>
    </dgm:pt>
    <dgm:pt modelId="{BB6F286D-50F4-448E-B734-3A8E07C27D85}" type="parTrans" cxnId="{7782F464-BB89-4F7F-91E0-78F9DEFB2F57}">
      <dgm:prSet/>
      <dgm:spPr/>
      <dgm:t>
        <a:bodyPr/>
        <a:lstStyle/>
        <a:p>
          <a:endParaRPr lang="en-GB"/>
        </a:p>
      </dgm:t>
    </dgm:pt>
    <dgm:pt modelId="{49516CF0-9262-4446-822F-F61583E56924}" type="sibTrans" cxnId="{7782F464-BB89-4F7F-91E0-78F9DEFB2F57}">
      <dgm:prSet/>
      <dgm:spPr/>
      <dgm:t>
        <a:bodyPr/>
        <a:lstStyle/>
        <a:p>
          <a:endParaRPr lang="en-GB"/>
        </a:p>
      </dgm:t>
    </dgm:pt>
    <dgm:pt modelId="{5F4ABA5A-E800-44B3-91FC-2B9B51D9533D}">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A Unified Plan</a:t>
          </a:r>
        </a:p>
      </dgm:t>
    </dgm:pt>
    <dgm:pt modelId="{2A216E77-26B7-4956-B9DA-BD526A840AF2}" type="parTrans" cxnId="{C562C13D-5AB0-4D37-845D-F0B395BDAE48}">
      <dgm:prSet/>
      <dgm:spPr/>
      <dgm:t>
        <a:bodyPr/>
        <a:lstStyle/>
        <a:p>
          <a:endParaRPr lang="en-GB"/>
        </a:p>
      </dgm:t>
    </dgm:pt>
    <dgm:pt modelId="{90E1EF7B-FF31-4006-9A21-416E3AEF1244}" type="sibTrans" cxnId="{C562C13D-5AB0-4D37-845D-F0B395BDAE48}">
      <dgm:prSet/>
      <dgm:spPr/>
      <dgm:t>
        <a:bodyPr/>
        <a:lstStyle/>
        <a:p>
          <a:endParaRPr lang="en-GB"/>
        </a:p>
      </dgm:t>
    </dgm:pt>
    <dgm:pt modelId="{C1E9F4EC-A27D-48CA-B9DD-EC140CE939B9}">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Increased Participation from families and individuals </a:t>
          </a:r>
        </a:p>
      </dgm:t>
    </dgm:pt>
    <dgm:pt modelId="{5112C348-F6AB-4CFD-9828-476F8EFCFC2C}" type="parTrans" cxnId="{3D5B260F-B5DA-4B74-9D1C-238E671792A6}">
      <dgm:prSet/>
      <dgm:spPr/>
      <dgm:t>
        <a:bodyPr/>
        <a:lstStyle/>
        <a:p>
          <a:endParaRPr lang="en-GB"/>
        </a:p>
      </dgm:t>
    </dgm:pt>
    <dgm:pt modelId="{663DE3DD-9B80-4A9C-B084-2EAB09723C4F}" type="sibTrans" cxnId="{3D5B260F-B5DA-4B74-9D1C-238E671792A6}">
      <dgm:prSet/>
      <dgm:spPr/>
      <dgm:t>
        <a:bodyPr/>
        <a:lstStyle/>
        <a:p>
          <a:endParaRPr lang="en-GB"/>
        </a:p>
      </dgm:t>
    </dgm:pt>
    <dgm:pt modelId="{5AE9E24A-9BC3-4223-8CF8-7C139862A2D5}" type="pres">
      <dgm:prSet presAssocID="{C27F7BBA-616F-4942-8021-7BC503C0C465}" presName="Name0" presStyleCnt="0">
        <dgm:presLayoutVars>
          <dgm:dir/>
          <dgm:animLvl val="lvl"/>
          <dgm:resizeHandles val="exact"/>
        </dgm:presLayoutVars>
      </dgm:prSet>
      <dgm:spPr/>
    </dgm:pt>
    <dgm:pt modelId="{B15138BD-0683-434A-A0B8-01BB7B1532FF}" type="pres">
      <dgm:prSet presAssocID="{A036DEFF-C7F0-4604-85F6-8725957C88FB}" presName="parTxOnly" presStyleLbl="node1" presStyleIdx="0" presStyleCnt="6" custScaleX="98773" custLinFactNeighborX="-1443" custLinFactNeighborY="2623">
        <dgm:presLayoutVars>
          <dgm:chMax val="0"/>
          <dgm:chPref val="0"/>
          <dgm:bulletEnabled val="1"/>
        </dgm:presLayoutVars>
      </dgm:prSet>
      <dgm:spPr/>
    </dgm:pt>
    <dgm:pt modelId="{14584B83-F56E-4E87-9F08-AA25439112D0}" type="pres">
      <dgm:prSet presAssocID="{C3CC016D-2F0F-46DB-AB69-5F33482886C0}" presName="parTxOnlySpace" presStyleCnt="0"/>
      <dgm:spPr/>
    </dgm:pt>
    <dgm:pt modelId="{10D4CB50-7674-4847-85DF-3147233222DA}" type="pres">
      <dgm:prSet presAssocID="{28A4B02A-D104-4227-8AF9-B135F5D1F555}" presName="parTxOnly" presStyleLbl="node1" presStyleIdx="1" presStyleCnt="6">
        <dgm:presLayoutVars>
          <dgm:chMax val="0"/>
          <dgm:chPref val="0"/>
          <dgm:bulletEnabled val="1"/>
        </dgm:presLayoutVars>
      </dgm:prSet>
      <dgm:spPr/>
    </dgm:pt>
    <dgm:pt modelId="{2E76BBA2-557D-4C99-BF09-BCD4D46A987F}" type="pres">
      <dgm:prSet presAssocID="{7C3A69B9-F687-4A4A-86FA-B8A4069103AB}" presName="parTxOnlySpace" presStyleCnt="0"/>
      <dgm:spPr/>
    </dgm:pt>
    <dgm:pt modelId="{92E74E2D-8810-4F2A-9301-225C6F2F5588}" type="pres">
      <dgm:prSet presAssocID="{AC0E92D5-4E77-4E55-92A3-03E95B868948}" presName="parTxOnly" presStyleLbl="node1" presStyleIdx="2" presStyleCnt="6" custLinFactNeighborX="-6131" custLinFactNeighborY="603">
        <dgm:presLayoutVars>
          <dgm:chMax val="0"/>
          <dgm:chPref val="0"/>
          <dgm:bulletEnabled val="1"/>
        </dgm:presLayoutVars>
      </dgm:prSet>
      <dgm:spPr/>
    </dgm:pt>
    <dgm:pt modelId="{D44F4B8E-1C97-4245-A56E-65888B6EFE12}" type="pres">
      <dgm:prSet presAssocID="{49516CF0-9262-4446-822F-F61583E56924}" presName="parTxOnlySpace" presStyleCnt="0"/>
      <dgm:spPr/>
    </dgm:pt>
    <dgm:pt modelId="{B93D7F7B-5DF8-42B2-974A-71A95D3B62FC}" type="pres">
      <dgm:prSet presAssocID="{5F4ABA5A-E800-44B3-91FC-2B9B51D9533D}" presName="parTxOnly" presStyleLbl="node1" presStyleIdx="3" presStyleCnt="6">
        <dgm:presLayoutVars>
          <dgm:chMax val="0"/>
          <dgm:chPref val="0"/>
          <dgm:bulletEnabled val="1"/>
        </dgm:presLayoutVars>
      </dgm:prSet>
      <dgm:spPr/>
    </dgm:pt>
    <dgm:pt modelId="{631EDEC8-7ABB-4B9B-A220-408C508A4946}" type="pres">
      <dgm:prSet presAssocID="{90E1EF7B-FF31-4006-9A21-416E3AEF1244}" presName="parTxOnlySpace" presStyleCnt="0"/>
      <dgm:spPr/>
    </dgm:pt>
    <dgm:pt modelId="{4BD18920-9791-4FE5-83FE-9C3C32AC72DE}" type="pres">
      <dgm:prSet presAssocID="{C1E9F4EC-A27D-48CA-B9DD-EC140CE939B9}" presName="parTxOnly" presStyleLbl="node1" presStyleIdx="4" presStyleCnt="6">
        <dgm:presLayoutVars>
          <dgm:chMax val="0"/>
          <dgm:chPref val="0"/>
          <dgm:bulletEnabled val="1"/>
        </dgm:presLayoutVars>
      </dgm:prSet>
      <dgm:spPr/>
    </dgm:pt>
    <dgm:pt modelId="{83B5EBB3-A019-478D-9628-E262DE9ACDAE}" type="pres">
      <dgm:prSet presAssocID="{663DE3DD-9B80-4A9C-B084-2EAB09723C4F}" presName="parTxOnlySpace" presStyleCnt="0"/>
      <dgm:spPr/>
    </dgm:pt>
    <dgm:pt modelId="{9CE90ECF-4982-4742-8B0F-60FE454433A7}" type="pres">
      <dgm:prSet presAssocID="{A04BD2F2-FF9B-4701-82CD-16EE0B89D7EA}" presName="parTxOnly" presStyleLbl="node1" presStyleIdx="5" presStyleCnt="6">
        <dgm:presLayoutVars>
          <dgm:chMax val="0"/>
          <dgm:chPref val="0"/>
          <dgm:bulletEnabled val="1"/>
        </dgm:presLayoutVars>
      </dgm:prSet>
      <dgm:spPr/>
    </dgm:pt>
  </dgm:ptLst>
  <dgm:cxnLst>
    <dgm:cxn modelId="{86B3DC0E-3D1C-44DE-8239-E72DFBD3D040}" srcId="{C27F7BBA-616F-4942-8021-7BC503C0C465}" destId="{28A4B02A-D104-4227-8AF9-B135F5D1F555}" srcOrd="1" destOrd="0" parTransId="{BB5DD4F1-A953-4CE2-980F-A6056048BA81}" sibTransId="{7C3A69B9-F687-4A4A-86FA-B8A4069103AB}"/>
    <dgm:cxn modelId="{3D5B260F-B5DA-4B74-9D1C-238E671792A6}" srcId="{C27F7BBA-616F-4942-8021-7BC503C0C465}" destId="{C1E9F4EC-A27D-48CA-B9DD-EC140CE939B9}" srcOrd="4" destOrd="0" parTransId="{5112C348-F6AB-4CFD-9828-476F8EFCFC2C}" sibTransId="{663DE3DD-9B80-4A9C-B084-2EAB09723C4F}"/>
    <dgm:cxn modelId="{0AFF1323-95D8-409D-9492-93FA7D08A8E8}" srcId="{C27F7BBA-616F-4942-8021-7BC503C0C465}" destId="{A04BD2F2-FF9B-4701-82CD-16EE0B89D7EA}" srcOrd="5" destOrd="0" parTransId="{91DB1699-2CDE-4AFE-A083-716CEF6BE66A}" sibTransId="{F3E360DB-F7A7-4BD4-81E2-BC9F695BFD5E}"/>
    <dgm:cxn modelId="{C563042C-D568-4357-8386-4CC02AEE4607}" srcId="{C27F7BBA-616F-4942-8021-7BC503C0C465}" destId="{A036DEFF-C7F0-4604-85F6-8725957C88FB}" srcOrd="0" destOrd="0" parTransId="{68FF0A50-350F-437A-9EDE-4761BB0EAC06}" sibTransId="{C3CC016D-2F0F-46DB-AB69-5F33482886C0}"/>
    <dgm:cxn modelId="{20629738-0E48-4E95-84BE-8CA2D4919566}" type="presOf" srcId="{C27F7BBA-616F-4942-8021-7BC503C0C465}" destId="{5AE9E24A-9BC3-4223-8CF8-7C139862A2D5}" srcOrd="0" destOrd="0" presId="urn:microsoft.com/office/officeart/2005/8/layout/chevron1"/>
    <dgm:cxn modelId="{C562C13D-5AB0-4D37-845D-F0B395BDAE48}" srcId="{C27F7BBA-616F-4942-8021-7BC503C0C465}" destId="{5F4ABA5A-E800-44B3-91FC-2B9B51D9533D}" srcOrd="3" destOrd="0" parTransId="{2A216E77-26B7-4956-B9DA-BD526A840AF2}" sibTransId="{90E1EF7B-FF31-4006-9A21-416E3AEF1244}"/>
    <dgm:cxn modelId="{5B94C141-1D82-4643-BE5A-4C8B81548679}" type="presOf" srcId="{C1E9F4EC-A27D-48CA-B9DD-EC140CE939B9}" destId="{4BD18920-9791-4FE5-83FE-9C3C32AC72DE}" srcOrd="0" destOrd="0" presId="urn:microsoft.com/office/officeart/2005/8/layout/chevron1"/>
    <dgm:cxn modelId="{7782F464-BB89-4F7F-91E0-78F9DEFB2F57}" srcId="{C27F7BBA-616F-4942-8021-7BC503C0C465}" destId="{AC0E92D5-4E77-4E55-92A3-03E95B868948}" srcOrd="2" destOrd="0" parTransId="{BB6F286D-50F4-448E-B734-3A8E07C27D85}" sibTransId="{49516CF0-9262-4446-822F-F61583E56924}"/>
    <dgm:cxn modelId="{73663845-3280-44F7-B949-2AD1B93018F2}" type="presOf" srcId="{A036DEFF-C7F0-4604-85F6-8725957C88FB}" destId="{B15138BD-0683-434A-A0B8-01BB7B1532FF}" srcOrd="0" destOrd="0" presId="urn:microsoft.com/office/officeart/2005/8/layout/chevron1"/>
    <dgm:cxn modelId="{2EA76A93-55D0-4113-A195-472CDF883A49}" type="presOf" srcId="{A04BD2F2-FF9B-4701-82CD-16EE0B89D7EA}" destId="{9CE90ECF-4982-4742-8B0F-60FE454433A7}" srcOrd="0" destOrd="0" presId="urn:microsoft.com/office/officeart/2005/8/layout/chevron1"/>
    <dgm:cxn modelId="{2ABCC7D2-14AE-4C9E-8543-16F2B89C2C4D}" type="presOf" srcId="{AC0E92D5-4E77-4E55-92A3-03E95B868948}" destId="{92E74E2D-8810-4F2A-9301-225C6F2F5588}" srcOrd="0" destOrd="0" presId="urn:microsoft.com/office/officeart/2005/8/layout/chevron1"/>
    <dgm:cxn modelId="{4E9DD6DE-C9BD-429C-9A89-8F98F20338A7}" type="presOf" srcId="{28A4B02A-D104-4227-8AF9-B135F5D1F555}" destId="{10D4CB50-7674-4847-85DF-3147233222DA}" srcOrd="0" destOrd="0" presId="urn:microsoft.com/office/officeart/2005/8/layout/chevron1"/>
    <dgm:cxn modelId="{F8B157E6-A08F-4D26-9786-8972B4E63240}" type="presOf" srcId="{5F4ABA5A-E800-44B3-91FC-2B9B51D9533D}" destId="{B93D7F7B-5DF8-42B2-974A-71A95D3B62FC}" srcOrd="0" destOrd="0" presId="urn:microsoft.com/office/officeart/2005/8/layout/chevron1"/>
    <dgm:cxn modelId="{BF86E4CB-B2B4-40E8-A759-6591E0D1DE39}" type="presParOf" srcId="{5AE9E24A-9BC3-4223-8CF8-7C139862A2D5}" destId="{B15138BD-0683-434A-A0B8-01BB7B1532FF}" srcOrd="0" destOrd="0" presId="urn:microsoft.com/office/officeart/2005/8/layout/chevron1"/>
    <dgm:cxn modelId="{141CE252-E95D-4709-A7D1-7DCA9461BC97}" type="presParOf" srcId="{5AE9E24A-9BC3-4223-8CF8-7C139862A2D5}" destId="{14584B83-F56E-4E87-9F08-AA25439112D0}" srcOrd="1" destOrd="0" presId="urn:microsoft.com/office/officeart/2005/8/layout/chevron1"/>
    <dgm:cxn modelId="{1EC18E43-DE26-446C-8B8F-9835B654417C}" type="presParOf" srcId="{5AE9E24A-9BC3-4223-8CF8-7C139862A2D5}" destId="{10D4CB50-7674-4847-85DF-3147233222DA}" srcOrd="2" destOrd="0" presId="urn:microsoft.com/office/officeart/2005/8/layout/chevron1"/>
    <dgm:cxn modelId="{9053F5D1-8093-4F78-BA51-3809A179763B}" type="presParOf" srcId="{5AE9E24A-9BC3-4223-8CF8-7C139862A2D5}" destId="{2E76BBA2-557D-4C99-BF09-BCD4D46A987F}" srcOrd="3" destOrd="0" presId="urn:microsoft.com/office/officeart/2005/8/layout/chevron1"/>
    <dgm:cxn modelId="{5ECD95D2-40C8-4F38-979C-8901EE118E3C}" type="presParOf" srcId="{5AE9E24A-9BC3-4223-8CF8-7C139862A2D5}" destId="{92E74E2D-8810-4F2A-9301-225C6F2F5588}" srcOrd="4" destOrd="0" presId="urn:microsoft.com/office/officeart/2005/8/layout/chevron1"/>
    <dgm:cxn modelId="{A1382738-F0B8-4453-9931-F0F1B89F25D3}" type="presParOf" srcId="{5AE9E24A-9BC3-4223-8CF8-7C139862A2D5}" destId="{D44F4B8E-1C97-4245-A56E-65888B6EFE12}" srcOrd="5" destOrd="0" presId="urn:microsoft.com/office/officeart/2005/8/layout/chevron1"/>
    <dgm:cxn modelId="{EE794D40-DD76-444A-BA72-8D6F5B926321}" type="presParOf" srcId="{5AE9E24A-9BC3-4223-8CF8-7C139862A2D5}" destId="{B93D7F7B-5DF8-42B2-974A-71A95D3B62FC}" srcOrd="6" destOrd="0" presId="urn:microsoft.com/office/officeart/2005/8/layout/chevron1"/>
    <dgm:cxn modelId="{342FB5B8-9F3C-466F-8F32-B39151FDBE7B}" type="presParOf" srcId="{5AE9E24A-9BC3-4223-8CF8-7C139862A2D5}" destId="{631EDEC8-7ABB-4B9B-A220-408C508A4946}" srcOrd="7" destOrd="0" presId="urn:microsoft.com/office/officeart/2005/8/layout/chevron1"/>
    <dgm:cxn modelId="{C99A7B0A-16E3-4D07-9425-269FE0A6C0AC}" type="presParOf" srcId="{5AE9E24A-9BC3-4223-8CF8-7C139862A2D5}" destId="{4BD18920-9791-4FE5-83FE-9C3C32AC72DE}" srcOrd="8" destOrd="0" presId="urn:microsoft.com/office/officeart/2005/8/layout/chevron1"/>
    <dgm:cxn modelId="{6C2CF28E-47BA-4F59-AD4E-9EC3BC6D5B7E}" type="presParOf" srcId="{5AE9E24A-9BC3-4223-8CF8-7C139862A2D5}" destId="{83B5EBB3-A019-478D-9628-E262DE9ACDAE}" srcOrd="9" destOrd="0" presId="urn:microsoft.com/office/officeart/2005/8/layout/chevron1"/>
    <dgm:cxn modelId="{91175179-B328-435A-ADE2-3E7D6845CB13}" type="presParOf" srcId="{5AE9E24A-9BC3-4223-8CF8-7C139862A2D5}" destId="{9CE90ECF-4982-4742-8B0F-60FE454433A7}"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7F7BBA-616F-4942-8021-7BC503C0C465}" type="doc">
      <dgm:prSet loTypeId="urn:microsoft.com/office/officeart/2005/8/layout/chevron1" loCatId="process" qsTypeId="urn:microsoft.com/office/officeart/2005/8/quickstyle/simple1" qsCatId="simple" csTypeId="urn:microsoft.com/office/officeart/2005/8/colors/accent1_2" csCatId="accent1" phldr="1"/>
      <dgm:spPr/>
    </dgm:pt>
    <dgm:pt modelId="{A036DEFF-C7F0-4604-85F6-8725957C88FB}">
      <dgm:prSet phldrT="[Text]" custT="1"/>
      <dgm:spPr>
        <a:solidFill>
          <a:srgbClr val="CD92EE"/>
        </a:solidFill>
      </dgm:spPr>
      <dgm:t>
        <a:bodyPr/>
        <a:lstStyle/>
        <a:p>
          <a:r>
            <a:rPr lang="en-US" sz="900" dirty="0">
              <a:latin typeface="Arial" panose="020B0604020202020204" pitchFamily="34" charset="0"/>
              <a:cs typeface="Arial" panose="020B0604020202020204" pitchFamily="34" charset="0"/>
            </a:rPr>
            <a:t> </a:t>
          </a:r>
          <a:r>
            <a:rPr lang="en-US" sz="1000" b="1" dirty="0">
              <a:solidFill>
                <a:schemeClr val="tx1"/>
              </a:solidFill>
              <a:latin typeface="Arial" panose="020B0604020202020204" pitchFamily="34" charset="0"/>
              <a:cs typeface="Arial" panose="020B0604020202020204" pitchFamily="34" charset="0"/>
            </a:rPr>
            <a:t>A simpler, well-defined  system</a:t>
          </a:r>
        </a:p>
      </dgm:t>
    </dgm:pt>
    <dgm:pt modelId="{68FF0A50-350F-437A-9EDE-4761BB0EAC06}" type="parTrans" cxnId="{C563042C-D568-4357-8386-4CC02AEE4607}">
      <dgm:prSet/>
      <dgm:spPr/>
      <dgm:t>
        <a:bodyPr/>
        <a:lstStyle/>
        <a:p>
          <a:endParaRPr lang="en-GB"/>
        </a:p>
      </dgm:t>
    </dgm:pt>
    <dgm:pt modelId="{C3CC016D-2F0F-46DB-AB69-5F33482886C0}" type="sibTrans" cxnId="{C563042C-D568-4357-8386-4CC02AEE4607}">
      <dgm:prSet/>
      <dgm:spPr/>
      <dgm:t>
        <a:bodyPr/>
        <a:lstStyle/>
        <a:p>
          <a:endParaRPr lang="en-GB"/>
        </a:p>
      </dgm:t>
    </dgm:pt>
    <dgm:pt modelId="{28A4B02A-D104-4227-8AF9-B135F5D1F555}">
      <dgm:prSet phldrT="[Tex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Increased Collaboration</a:t>
          </a:r>
        </a:p>
      </dgm:t>
    </dgm:pt>
    <dgm:pt modelId="{BB5DD4F1-A953-4CE2-980F-A6056048BA81}" type="parTrans" cxnId="{86B3DC0E-3D1C-44DE-8239-E72DFBD3D040}">
      <dgm:prSet/>
      <dgm:spPr/>
      <dgm:t>
        <a:bodyPr/>
        <a:lstStyle/>
        <a:p>
          <a:endParaRPr lang="en-GB"/>
        </a:p>
      </dgm:t>
    </dgm:pt>
    <dgm:pt modelId="{7C3A69B9-F687-4A4A-86FA-B8A4069103AB}" type="sibTrans" cxnId="{86B3DC0E-3D1C-44DE-8239-E72DFBD3D040}">
      <dgm:prSet/>
      <dgm:spPr/>
      <dgm:t>
        <a:bodyPr/>
        <a:lstStyle/>
        <a:p>
          <a:endParaRPr lang="en-GB"/>
        </a:p>
      </dgm:t>
    </dgm:pt>
    <dgm:pt modelId="{A04BD2F2-FF9B-4701-82CD-16EE0B89D7EA}">
      <dgm:prSet phldrT="[Tex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Bilingual System</a:t>
          </a:r>
        </a:p>
      </dgm:t>
    </dgm:pt>
    <dgm:pt modelId="{91DB1699-2CDE-4AFE-A083-716CEF6BE66A}" type="parTrans" cxnId="{0AFF1323-95D8-409D-9492-93FA7D08A8E8}">
      <dgm:prSet/>
      <dgm:spPr/>
      <dgm:t>
        <a:bodyPr/>
        <a:lstStyle/>
        <a:p>
          <a:endParaRPr lang="en-GB"/>
        </a:p>
      </dgm:t>
    </dgm:pt>
    <dgm:pt modelId="{F3E360DB-F7A7-4BD4-81E2-BC9F695BFD5E}" type="sibTrans" cxnId="{0AFF1323-95D8-409D-9492-93FA7D08A8E8}">
      <dgm:prSet/>
      <dgm:spPr/>
      <dgm:t>
        <a:bodyPr/>
        <a:lstStyle/>
        <a:p>
          <a:endParaRPr lang="en-GB"/>
        </a:p>
      </dgm:t>
    </dgm:pt>
    <dgm:pt modelId="{AC0E92D5-4E77-4E55-92A3-03E95B868948}">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Avoiding disagreement/ Earlier Conflict resolution</a:t>
          </a:r>
        </a:p>
      </dgm:t>
    </dgm:pt>
    <dgm:pt modelId="{BB6F286D-50F4-448E-B734-3A8E07C27D85}" type="parTrans" cxnId="{7782F464-BB89-4F7F-91E0-78F9DEFB2F57}">
      <dgm:prSet/>
      <dgm:spPr/>
      <dgm:t>
        <a:bodyPr/>
        <a:lstStyle/>
        <a:p>
          <a:endParaRPr lang="en-GB"/>
        </a:p>
      </dgm:t>
    </dgm:pt>
    <dgm:pt modelId="{49516CF0-9262-4446-822F-F61583E56924}" type="sibTrans" cxnId="{7782F464-BB89-4F7F-91E0-78F9DEFB2F57}">
      <dgm:prSet/>
      <dgm:spPr/>
      <dgm:t>
        <a:bodyPr/>
        <a:lstStyle/>
        <a:p>
          <a:endParaRPr lang="en-GB"/>
        </a:p>
      </dgm:t>
    </dgm:pt>
    <dgm:pt modelId="{5F4ABA5A-E800-44B3-91FC-2B9B51D9533D}">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Clear and Consistent Rights of Appeal</a:t>
          </a:r>
        </a:p>
      </dgm:t>
    </dgm:pt>
    <dgm:pt modelId="{2A216E77-26B7-4956-B9DA-BD526A840AF2}" type="parTrans" cxnId="{C562C13D-5AB0-4D37-845D-F0B395BDAE48}">
      <dgm:prSet/>
      <dgm:spPr/>
      <dgm:t>
        <a:bodyPr/>
        <a:lstStyle/>
        <a:p>
          <a:endParaRPr lang="en-GB"/>
        </a:p>
      </dgm:t>
    </dgm:pt>
    <dgm:pt modelId="{90E1EF7B-FF31-4006-9A21-416E3AEF1244}" type="sibTrans" cxnId="{C562C13D-5AB0-4D37-845D-F0B395BDAE48}">
      <dgm:prSet/>
      <dgm:spPr/>
      <dgm:t>
        <a:bodyPr/>
        <a:lstStyle/>
        <a:p>
          <a:endParaRPr lang="en-GB"/>
        </a:p>
      </dgm:t>
    </dgm:pt>
    <dgm:pt modelId="{C1E9F4EC-A27D-48CA-B9DD-EC140CE939B9}">
      <dgm:prSet custT="1"/>
      <dgm:spPr>
        <a:solidFill>
          <a:srgbClr val="CD92EE"/>
        </a:solidFill>
      </dgm:spPr>
      <dgm:t>
        <a:bodyPr/>
        <a:lstStyle/>
        <a:p>
          <a:r>
            <a:rPr lang="en-GB" sz="1000" b="1" dirty="0">
              <a:solidFill>
                <a:schemeClr val="tx1"/>
              </a:solidFill>
              <a:latin typeface="Arial" panose="020B0604020202020204" pitchFamily="34" charset="0"/>
              <a:cs typeface="Arial" panose="020B0604020202020204" pitchFamily="34" charset="0"/>
            </a:rPr>
            <a:t>ALN Code</a:t>
          </a:r>
        </a:p>
      </dgm:t>
    </dgm:pt>
    <dgm:pt modelId="{5112C348-F6AB-4CFD-9828-476F8EFCFC2C}" type="parTrans" cxnId="{3D5B260F-B5DA-4B74-9D1C-238E671792A6}">
      <dgm:prSet/>
      <dgm:spPr/>
      <dgm:t>
        <a:bodyPr/>
        <a:lstStyle/>
        <a:p>
          <a:endParaRPr lang="en-GB"/>
        </a:p>
      </dgm:t>
    </dgm:pt>
    <dgm:pt modelId="{663DE3DD-9B80-4A9C-B084-2EAB09723C4F}" type="sibTrans" cxnId="{3D5B260F-B5DA-4B74-9D1C-238E671792A6}">
      <dgm:prSet/>
      <dgm:spPr/>
      <dgm:t>
        <a:bodyPr/>
        <a:lstStyle/>
        <a:p>
          <a:endParaRPr lang="en-GB"/>
        </a:p>
      </dgm:t>
    </dgm:pt>
    <dgm:pt modelId="{5AE9E24A-9BC3-4223-8CF8-7C139862A2D5}" type="pres">
      <dgm:prSet presAssocID="{C27F7BBA-616F-4942-8021-7BC503C0C465}" presName="Name0" presStyleCnt="0">
        <dgm:presLayoutVars>
          <dgm:dir/>
          <dgm:animLvl val="lvl"/>
          <dgm:resizeHandles val="exact"/>
        </dgm:presLayoutVars>
      </dgm:prSet>
      <dgm:spPr/>
    </dgm:pt>
    <dgm:pt modelId="{B15138BD-0683-434A-A0B8-01BB7B1532FF}" type="pres">
      <dgm:prSet presAssocID="{A036DEFF-C7F0-4604-85F6-8725957C88FB}" presName="parTxOnly" presStyleLbl="node1" presStyleIdx="0" presStyleCnt="6" custScaleX="98773">
        <dgm:presLayoutVars>
          <dgm:chMax val="0"/>
          <dgm:chPref val="0"/>
          <dgm:bulletEnabled val="1"/>
        </dgm:presLayoutVars>
      </dgm:prSet>
      <dgm:spPr/>
    </dgm:pt>
    <dgm:pt modelId="{14584B83-F56E-4E87-9F08-AA25439112D0}" type="pres">
      <dgm:prSet presAssocID="{C3CC016D-2F0F-46DB-AB69-5F33482886C0}" presName="parTxOnlySpace" presStyleCnt="0"/>
      <dgm:spPr/>
    </dgm:pt>
    <dgm:pt modelId="{10D4CB50-7674-4847-85DF-3147233222DA}" type="pres">
      <dgm:prSet presAssocID="{28A4B02A-D104-4227-8AF9-B135F5D1F555}" presName="parTxOnly" presStyleLbl="node1" presStyleIdx="1" presStyleCnt="6">
        <dgm:presLayoutVars>
          <dgm:chMax val="0"/>
          <dgm:chPref val="0"/>
          <dgm:bulletEnabled val="1"/>
        </dgm:presLayoutVars>
      </dgm:prSet>
      <dgm:spPr/>
    </dgm:pt>
    <dgm:pt modelId="{2E76BBA2-557D-4C99-BF09-BCD4D46A987F}" type="pres">
      <dgm:prSet presAssocID="{7C3A69B9-F687-4A4A-86FA-B8A4069103AB}" presName="parTxOnlySpace" presStyleCnt="0"/>
      <dgm:spPr/>
    </dgm:pt>
    <dgm:pt modelId="{92E74E2D-8810-4F2A-9301-225C6F2F5588}" type="pres">
      <dgm:prSet presAssocID="{AC0E92D5-4E77-4E55-92A3-03E95B868948}" presName="parTxOnly" presStyleLbl="node1" presStyleIdx="2" presStyleCnt="6" custLinFactNeighborX="-6131" custLinFactNeighborY="603">
        <dgm:presLayoutVars>
          <dgm:chMax val="0"/>
          <dgm:chPref val="0"/>
          <dgm:bulletEnabled val="1"/>
        </dgm:presLayoutVars>
      </dgm:prSet>
      <dgm:spPr/>
    </dgm:pt>
    <dgm:pt modelId="{D44F4B8E-1C97-4245-A56E-65888B6EFE12}" type="pres">
      <dgm:prSet presAssocID="{49516CF0-9262-4446-822F-F61583E56924}" presName="parTxOnlySpace" presStyleCnt="0"/>
      <dgm:spPr/>
    </dgm:pt>
    <dgm:pt modelId="{B93D7F7B-5DF8-42B2-974A-71A95D3B62FC}" type="pres">
      <dgm:prSet presAssocID="{5F4ABA5A-E800-44B3-91FC-2B9B51D9533D}" presName="parTxOnly" presStyleLbl="node1" presStyleIdx="3" presStyleCnt="6">
        <dgm:presLayoutVars>
          <dgm:chMax val="0"/>
          <dgm:chPref val="0"/>
          <dgm:bulletEnabled val="1"/>
        </dgm:presLayoutVars>
      </dgm:prSet>
      <dgm:spPr/>
    </dgm:pt>
    <dgm:pt modelId="{631EDEC8-7ABB-4B9B-A220-408C508A4946}" type="pres">
      <dgm:prSet presAssocID="{90E1EF7B-FF31-4006-9A21-416E3AEF1244}" presName="parTxOnlySpace" presStyleCnt="0"/>
      <dgm:spPr/>
    </dgm:pt>
    <dgm:pt modelId="{4BD18920-9791-4FE5-83FE-9C3C32AC72DE}" type="pres">
      <dgm:prSet presAssocID="{C1E9F4EC-A27D-48CA-B9DD-EC140CE939B9}" presName="parTxOnly" presStyleLbl="node1" presStyleIdx="4" presStyleCnt="6">
        <dgm:presLayoutVars>
          <dgm:chMax val="0"/>
          <dgm:chPref val="0"/>
          <dgm:bulletEnabled val="1"/>
        </dgm:presLayoutVars>
      </dgm:prSet>
      <dgm:spPr/>
    </dgm:pt>
    <dgm:pt modelId="{83B5EBB3-A019-478D-9628-E262DE9ACDAE}" type="pres">
      <dgm:prSet presAssocID="{663DE3DD-9B80-4A9C-B084-2EAB09723C4F}" presName="parTxOnlySpace" presStyleCnt="0"/>
      <dgm:spPr/>
    </dgm:pt>
    <dgm:pt modelId="{9CE90ECF-4982-4742-8B0F-60FE454433A7}" type="pres">
      <dgm:prSet presAssocID="{A04BD2F2-FF9B-4701-82CD-16EE0B89D7EA}" presName="parTxOnly" presStyleLbl="node1" presStyleIdx="5" presStyleCnt="6">
        <dgm:presLayoutVars>
          <dgm:chMax val="0"/>
          <dgm:chPref val="0"/>
          <dgm:bulletEnabled val="1"/>
        </dgm:presLayoutVars>
      </dgm:prSet>
      <dgm:spPr/>
    </dgm:pt>
  </dgm:ptLst>
  <dgm:cxnLst>
    <dgm:cxn modelId="{86B3DC0E-3D1C-44DE-8239-E72DFBD3D040}" srcId="{C27F7BBA-616F-4942-8021-7BC503C0C465}" destId="{28A4B02A-D104-4227-8AF9-B135F5D1F555}" srcOrd="1" destOrd="0" parTransId="{BB5DD4F1-A953-4CE2-980F-A6056048BA81}" sibTransId="{7C3A69B9-F687-4A4A-86FA-B8A4069103AB}"/>
    <dgm:cxn modelId="{3D5B260F-B5DA-4B74-9D1C-238E671792A6}" srcId="{C27F7BBA-616F-4942-8021-7BC503C0C465}" destId="{C1E9F4EC-A27D-48CA-B9DD-EC140CE939B9}" srcOrd="4" destOrd="0" parTransId="{5112C348-F6AB-4CFD-9828-476F8EFCFC2C}" sibTransId="{663DE3DD-9B80-4A9C-B084-2EAB09723C4F}"/>
    <dgm:cxn modelId="{0AFF1323-95D8-409D-9492-93FA7D08A8E8}" srcId="{C27F7BBA-616F-4942-8021-7BC503C0C465}" destId="{A04BD2F2-FF9B-4701-82CD-16EE0B89D7EA}" srcOrd="5" destOrd="0" parTransId="{91DB1699-2CDE-4AFE-A083-716CEF6BE66A}" sibTransId="{F3E360DB-F7A7-4BD4-81E2-BC9F695BFD5E}"/>
    <dgm:cxn modelId="{C563042C-D568-4357-8386-4CC02AEE4607}" srcId="{C27F7BBA-616F-4942-8021-7BC503C0C465}" destId="{A036DEFF-C7F0-4604-85F6-8725957C88FB}" srcOrd="0" destOrd="0" parTransId="{68FF0A50-350F-437A-9EDE-4761BB0EAC06}" sibTransId="{C3CC016D-2F0F-46DB-AB69-5F33482886C0}"/>
    <dgm:cxn modelId="{20629738-0E48-4E95-84BE-8CA2D4919566}" type="presOf" srcId="{C27F7BBA-616F-4942-8021-7BC503C0C465}" destId="{5AE9E24A-9BC3-4223-8CF8-7C139862A2D5}" srcOrd="0" destOrd="0" presId="urn:microsoft.com/office/officeart/2005/8/layout/chevron1"/>
    <dgm:cxn modelId="{C562C13D-5AB0-4D37-845D-F0B395BDAE48}" srcId="{C27F7BBA-616F-4942-8021-7BC503C0C465}" destId="{5F4ABA5A-E800-44B3-91FC-2B9B51D9533D}" srcOrd="3" destOrd="0" parTransId="{2A216E77-26B7-4956-B9DA-BD526A840AF2}" sibTransId="{90E1EF7B-FF31-4006-9A21-416E3AEF1244}"/>
    <dgm:cxn modelId="{5B94C141-1D82-4643-BE5A-4C8B81548679}" type="presOf" srcId="{C1E9F4EC-A27D-48CA-B9DD-EC140CE939B9}" destId="{4BD18920-9791-4FE5-83FE-9C3C32AC72DE}" srcOrd="0" destOrd="0" presId="urn:microsoft.com/office/officeart/2005/8/layout/chevron1"/>
    <dgm:cxn modelId="{7782F464-BB89-4F7F-91E0-78F9DEFB2F57}" srcId="{C27F7BBA-616F-4942-8021-7BC503C0C465}" destId="{AC0E92D5-4E77-4E55-92A3-03E95B868948}" srcOrd="2" destOrd="0" parTransId="{BB6F286D-50F4-448E-B734-3A8E07C27D85}" sibTransId="{49516CF0-9262-4446-822F-F61583E56924}"/>
    <dgm:cxn modelId="{73663845-3280-44F7-B949-2AD1B93018F2}" type="presOf" srcId="{A036DEFF-C7F0-4604-85F6-8725957C88FB}" destId="{B15138BD-0683-434A-A0B8-01BB7B1532FF}" srcOrd="0" destOrd="0" presId="urn:microsoft.com/office/officeart/2005/8/layout/chevron1"/>
    <dgm:cxn modelId="{2EA76A93-55D0-4113-A195-472CDF883A49}" type="presOf" srcId="{A04BD2F2-FF9B-4701-82CD-16EE0B89D7EA}" destId="{9CE90ECF-4982-4742-8B0F-60FE454433A7}" srcOrd="0" destOrd="0" presId="urn:microsoft.com/office/officeart/2005/8/layout/chevron1"/>
    <dgm:cxn modelId="{2ABCC7D2-14AE-4C9E-8543-16F2B89C2C4D}" type="presOf" srcId="{AC0E92D5-4E77-4E55-92A3-03E95B868948}" destId="{92E74E2D-8810-4F2A-9301-225C6F2F5588}" srcOrd="0" destOrd="0" presId="urn:microsoft.com/office/officeart/2005/8/layout/chevron1"/>
    <dgm:cxn modelId="{4E9DD6DE-C9BD-429C-9A89-8F98F20338A7}" type="presOf" srcId="{28A4B02A-D104-4227-8AF9-B135F5D1F555}" destId="{10D4CB50-7674-4847-85DF-3147233222DA}" srcOrd="0" destOrd="0" presId="urn:microsoft.com/office/officeart/2005/8/layout/chevron1"/>
    <dgm:cxn modelId="{F8B157E6-A08F-4D26-9786-8972B4E63240}" type="presOf" srcId="{5F4ABA5A-E800-44B3-91FC-2B9B51D9533D}" destId="{B93D7F7B-5DF8-42B2-974A-71A95D3B62FC}" srcOrd="0" destOrd="0" presId="urn:microsoft.com/office/officeart/2005/8/layout/chevron1"/>
    <dgm:cxn modelId="{BF86E4CB-B2B4-40E8-A759-6591E0D1DE39}" type="presParOf" srcId="{5AE9E24A-9BC3-4223-8CF8-7C139862A2D5}" destId="{B15138BD-0683-434A-A0B8-01BB7B1532FF}" srcOrd="0" destOrd="0" presId="urn:microsoft.com/office/officeart/2005/8/layout/chevron1"/>
    <dgm:cxn modelId="{141CE252-E95D-4709-A7D1-7DCA9461BC97}" type="presParOf" srcId="{5AE9E24A-9BC3-4223-8CF8-7C139862A2D5}" destId="{14584B83-F56E-4E87-9F08-AA25439112D0}" srcOrd="1" destOrd="0" presId="urn:microsoft.com/office/officeart/2005/8/layout/chevron1"/>
    <dgm:cxn modelId="{1EC18E43-DE26-446C-8B8F-9835B654417C}" type="presParOf" srcId="{5AE9E24A-9BC3-4223-8CF8-7C139862A2D5}" destId="{10D4CB50-7674-4847-85DF-3147233222DA}" srcOrd="2" destOrd="0" presId="urn:microsoft.com/office/officeart/2005/8/layout/chevron1"/>
    <dgm:cxn modelId="{9053F5D1-8093-4F78-BA51-3809A179763B}" type="presParOf" srcId="{5AE9E24A-9BC3-4223-8CF8-7C139862A2D5}" destId="{2E76BBA2-557D-4C99-BF09-BCD4D46A987F}" srcOrd="3" destOrd="0" presId="urn:microsoft.com/office/officeart/2005/8/layout/chevron1"/>
    <dgm:cxn modelId="{5ECD95D2-40C8-4F38-979C-8901EE118E3C}" type="presParOf" srcId="{5AE9E24A-9BC3-4223-8CF8-7C139862A2D5}" destId="{92E74E2D-8810-4F2A-9301-225C6F2F5588}" srcOrd="4" destOrd="0" presId="urn:microsoft.com/office/officeart/2005/8/layout/chevron1"/>
    <dgm:cxn modelId="{A1382738-F0B8-4453-9931-F0F1B89F25D3}" type="presParOf" srcId="{5AE9E24A-9BC3-4223-8CF8-7C139862A2D5}" destId="{D44F4B8E-1C97-4245-A56E-65888B6EFE12}" srcOrd="5" destOrd="0" presId="urn:microsoft.com/office/officeart/2005/8/layout/chevron1"/>
    <dgm:cxn modelId="{EE794D40-DD76-444A-BA72-8D6F5B926321}" type="presParOf" srcId="{5AE9E24A-9BC3-4223-8CF8-7C139862A2D5}" destId="{B93D7F7B-5DF8-42B2-974A-71A95D3B62FC}" srcOrd="6" destOrd="0" presId="urn:microsoft.com/office/officeart/2005/8/layout/chevron1"/>
    <dgm:cxn modelId="{342FB5B8-9F3C-466F-8F32-B39151FDBE7B}" type="presParOf" srcId="{5AE9E24A-9BC3-4223-8CF8-7C139862A2D5}" destId="{631EDEC8-7ABB-4B9B-A220-408C508A4946}" srcOrd="7" destOrd="0" presId="urn:microsoft.com/office/officeart/2005/8/layout/chevron1"/>
    <dgm:cxn modelId="{C99A7B0A-16E3-4D07-9425-269FE0A6C0AC}" type="presParOf" srcId="{5AE9E24A-9BC3-4223-8CF8-7C139862A2D5}" destId="{4BD18920-9791-4FE5-83FE-9C3C32AC72DE}" srcOrd="8" destOrd="0" presId="urn:microsoft.com/office/officeart/2005/8/layout/chevron1"/>
    <dgm:cxn modelId="{6C2CF28E-47BA-4F59-AD4E-9EC3BC6D5B7E}" type="presParOf" srcId="{5AE9E24A-9BC3-4223-8CF8-7C139862A2D5}" destId="{83B5EBB3-A019-478D-9628-E262DE9ACDAE}" srcOrd="9" destOrd="0" presId="urn:microsoft.com/office/officeart/2005/8/layout/chevron1"/>
    <dgm:cxn modelId="{91175179-B328-435A-ADE2-3E7D6845CB13}" type="presParOf" srcId="{5AE9E24A-9BC3-4223-8CF8-7C139862A2D5}" destId="{9CE90ECF-4982-4742-8B0F-60FE454433A7}" srcOrd="10"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138BD-0683-434A-A0B8-01BB7B1532FF}">
      <dsp:nvSpPr>
        <dsp:cNvPr id="0" name=""/>
        <dsp:cNvSpPr/>
      </dsp:nvSpPr>
      <dsp:spPr>
        <a:xfrm>
          <a:off x="0" y="0"/>
          <a:ext cx="2193269"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Arial" panose="020B0604020202020204" pitchFamily="34" charset="0"/>
              <a:cs typeface="Arial" panose="020B0604020202020204" pitchFamily="34" charset="0"/>
            </a:rPr>
            <a:t> </a:t>
          </a:r>
          <a:r>
            <a:rPr lang="en-US" sz="1400" b="1" kern="1200" dirty="0">
              <a:solidFill>
                <a:schemeClr val="tx1"/>
              </a:solidFill>
              <a:latin typeface="Arial" panose="020B0604020202020204" pitchFamily="34" charset="0"/>
              <a:cs typeface="Arial" panose="020B0604020202020204" pitchFamily="34" charset="0"/>
            </a:rPr>
            <a:t>11 AIMS</a:t>
          </a:r>
        </a:p>
      </dsp:txBody>
      <dsp:txXfrm>
        <a:off x="142965" y="0"/>
        <a:ext cx="1907339" cy="285930"/>
      </dsp:txXfrm>
    </dsp:sp>
    <dsp:sp modelId="{10D4CB50-7674-4847-85DF-3147233222DA}">
      <dsp:nvSpPr>
        <dsp:cNvPr id="0" name=""/>
        <dsp:cNvSpPr/>
      </dsp:nvSpPr>
      <dsp:spPr>
        <a:xfrm>
          <a:off x="1974423"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Introduction of the term ALN</a:t>
          </a:r>
        </a:p>
      </dsp:txBody>
      <dsp:txXfrm>
        <a:off x="2117388" y="0"/>
        <a:ext cx="1934585" cy="285930"/>
      </dsp:txXfrm>
    </dsp:sp>
    <dsp:sp modelId="{92E74E2D-8810-4F2A-9301-225C6F2F5588}">
      <dsp:nvSpPr>
        <dsp:cNvPr id="0" name=""/>
        <dsp:cNvSpPr/>
      </dsp:nvSpPr>
      <dsp:spPr>
        <a:xfrm>
          <a:off x="3959273"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0 – 25 Age Range</a:t>
          </a:r>
        </a:p>
      </dsp:txBody>
      <dsp:txXfrm>
        <a:off x="4102238" y="0"/>
        <a:ext cx="1934585" cy="285930"/>
      </dsp:txXfrm>
    </dsp:sp>
    <dsp:sp modelId="{B93D7F7B-5DF8-42B2-974A-71A95D3B62FC}">
      <dsp:nvSpPr>
        <dsp:cNvPr id="0" name=""/>
        <dsp:cNvSpPr/>
      </dsp:nvSpPr>
      <dsp:spPr>
        <a:xfrm>
          <a:off x="5971351"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A Unified Plan</a:t>
          </a:r>
        </a:p>
      </dsp:txBody>
      <dsp:txXfrm>
        <a:off x="6114316" y="0"/>
        <a:ext cx="1934585" cy="285930"/>
      </dsp:txXfrm>
    </dsp:sp>
    <dsp:sp modelId="{4BD18920-9791-4FE5-83FE-9C3C32AC72DE}">
      <dsp:nvSpPr>
        <dsp:cNvPr id="0" name=""/>
        <dsp:cNvSpPr/>
      </dsp:nvSpPr>
      <dsp:spPr>
        <a:xfrm>
          <a:off x="7969815"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Increased Participation from families and individuals </a:t>
          </a:r>
        </a:p>
      </dsp:txBody>
      <dsp:txXfrm>
        <a:off x="8112780" y="0"/>
        <a:ext cx="1934585" cy="285930"/>
      </dsp:txXfrm>
    </dsp:sp>
    <dsp:sp modelId="{9CE90ECF-4982-4742-8B0F-60FE454433A7}">
      <dsp:nvSpPr>
        <dsp:cNvPr id="0" name=""/>
        <dsp:cNvSpPr/>
      </dsp:nvSpPr>
      <dsp:spPr>
        <a:xfrm>
          <a:off x="9968279"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High Aspirations         Improved Outcomes</a:t>
          </a:r>
        </a:p>
      </dsp:txBody>
      <dsp:txXfrm>
        <a:off x="10111244" y="0"/>
        <a:ext cx="1934585" cy="285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138BD-0683-434A-A0B8-01BB7B1532FF}">
      <dsp:nvSpPr>
        <dsp:cNvPr id="0" name=""/>
        <dsp:cNvSpPr/>
      </dsp:nvSpPr>
      <dsp:spPr>
        <a:xfrm>
          <a:off x="3204" y="0"/>
          <a:ext cx="2193269"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5" tIns="12002" rIns="12002" bIns="12002"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Arial" panose="020B0604020202020204" pitchFamily="34" charset="0"/>
              <a:cs typeface="Arial" panose="020B0604020202020204" pitchFamily="34" charset="0"/>
            </a:rPr>
            <a:t> </a:t>
          </a:r>
          <a:r>
            <a:rPr lang="en-US" sz="1000" b="1" kern="1200" dirty="0">
              <a:solidFill>
                <a:schemeClr val="tx1"/>
              </a:solidFill>
              <a:latin typeface="Arial" panose="020B0604020202020204" pitchFamily="34" charset="0"/>
              <a:cs typeface="Arial" panose="020B0604020202020204" pitchFamily="34" charset="0"/>
            </a:rPr>
            <a:t>A simpler, well-defined  system</a:t>
          </a:r>
        </a:p>
      </dsp:txBody>
      <dsp:txXfrm>
        <a:off x="146169" y="0"/>
        <a:ext cx="1907339" cy="285930"/>
      </dsp:txXfrm>
    </dsp:sp>
    <dsp:sp modelId="{10D4CB50-7674-4847-85DF-3147233222DA}">
      <dsp:nvSpPr>
        <dsp:cNvPr id="0" name=""/>
        <dsp:cNvSpPr/>
      </dsp:nvSpPr>
      <dsp:spPr>
        <a:xfrm>
          <a:off x="1974423"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Increased Collaboration</a:t>
          </a:r>
        </a:p>
      </dsp:txBody>
      <dsp:txXfrm>
        <a:off x="2117388" y="0"/>
        <a:ext cx="1934585" cy="285930"/>
      </dsp:txXfrm>
    </dsp:sp>
    <dsp:sp modelId="{92E74E2D-8810-4F2A-9301-225C6F2F5588}">
      <dsp:nvSpPr>
        <dsp:cNvPr id="0" name=""/>
        <dsp:cNvSpPr/>
      </dsp:nvSpPr>
      <dsp:spPr>
        <a:xfrm>
          <a:off x="3959273"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Avoiding disagreement/ Earlier Conflict resolution</a:t>
          </a:r>
        </a:p>
      </dsp:txBody>
      <dsp:txXfrm>
        <a:off x="4102238" y="0"/>
        <a:ext cx="1934585" cy="285930"/>
      </dsp:txXfrm>
    </dsp:sp>
    <dsp:sp modelId="{B93D7F7B-5DF8-42B2-974A-71A95D3B62FC}">
      <dsp:nvSpPr>
        <dsp:cNvPr id="0" name=""/>
        <dsp:cNvSpPr/>
      </dsp:nvSpPr>
      <dsp:spPr>
        <a:xfrm>
          <a:off x="5971351"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Clear and Consistent Rights of Appeal</a:t>
          </a:r>
        </a:p>
      </dsp:txBody>
      <dsp:txXfrm>
        <a:off x="6114316" y="0"/>
        <a:ext cx="1934585" cy="285930"/>
      </dsp:txXfrm>
    </dsp:sp>
    <dsp:sp modelId="{4BD18920-9791-4FE5-83FE-9C3C32AC72DE}">
      <dsp:nvSpPr>
        <dsp:cNvPr id="0" name=""/>
        <dsp:cNvSpPr/>
      </dsp:nvSpPr>
      <dsp:spPr>
        <a:xfrm>
          <a:off x="7969815"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ALN Code</a:t>
          </a:r>
        </a:p>
      </dsp:txBody>
      <dsp:txXfrm>
        <a:off x="8112780" y="0"/>
        <a:ext cx="1934585" cy="285930"/>
      </dsp:txXfrm>
    </dsp:sp>
    <dsp:sp modelId="{9CE90ECF-4982-4742-8B0F-60FE454433A7}">
      <dsp:nvSpPr>
        <dsp:cNvPr id="0" name=""/>
        <dsp:cNvSpPr/>
      </dsp:nvSpPr>
      <dsp:spPr>
        <a:xfrm>
          <a:off x="9968279" y="0"/>
          <a:ext cx="2220515" cy="285930"/>
        </a:xfrm>
        <a:prstGeom prst="chevron">
          <a:avLst/>
        </a:prstGeom>
        <a:solidFill>
          <a:srgbClr val="CD92E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latin typeface="Arial" panose="020B0604020202020204" pitchFamily="34" charset="0"/>
              <a:cs typeface="Arial" panose="020B0604020202020204" pitchFamily="34" charset="0"/>
            </a:rPr>
            <a:t>Bilingual System</a:t>
          </a:r>
        </a:p>
      </dsp:txBody>
      <dsp:txXfrm>
        <a:off x="10111244" y="0"/>
        <a:ext cx="1934585" cy="28593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4D793-51B5-4E76-8D3E-8A773A601F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2B35DE-77FC-499A-AA04-9CEA9740B9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E37ABB-6C99-4C68-A711-2D7CBC9AEEBE}"/>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D5B63D85-93CE-4C91-8A44-7A4653681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4B0828-372C-4025-B527-08E3F4C5D508}"/>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1331567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DADE3-66D1-4176-878A-B23067C35C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60FE43-5805-4053-AE7B-E993E249CF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297599-7958-4DD7-8A6F-42C5C2B61272}"/>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29698A48-F938-4234-8C73-F8AA0FE64D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D024CF-1F5A-4AEB-AFB4-FF0539065F6A}"/>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194124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A721-936E-4F17-B753-E6605F505C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D23F7B-5475-469C-BF13-565F31E1F3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C28CCC-9AF6-45D0-9358-F6A8EDC2167E}"/>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5FAF97D2-E1AC-43B9-A7B3-8B6D254B4D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61A8E-0DE1-4413-8C2B-445698A13700}"/>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1657445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29D7F-2D07-4432-995E-F967C4E65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C3D56C-3710-4FF2-A99F-C3BDC564CB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8A055D-079B-4FDF-9411-C085F2D33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7B22DC-7B33-4938-943A-CE175DE51FDD}"/>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6" name="Footer Placeholder 5">
            <a:extLst>
              <a:ext uri="{FF2B5EF4-FFF2-40B4-BE49-F238E27FC236}">
                <a16:creationId xmlns:a16="http://schemas.microsoft.com/office/drawing/2014/main" id="{E7577672-AD04-4309-83A4-C8C304BEB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60FD0F-B281-4B21-B469-E95DA84986E0}"/>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1737588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8A8D8-76D4-43BF-A64E-B6D9BF5743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8CC1F5-C805-42CC-A2C1-C1132785C8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A3B470-0634-47E6-B35A-FF50A18E6D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29D3E3-82CB-47CD-81C3-FA21B0612E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B286E3-4FC9-4F10-B561-520B74F739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4D13DC-F766-4969-BAC8-0373B957A9BC}"/>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8" name="Footer Placeholder 7">
            <a:extLst>
              <a:ext uri="{FF2B5EF4-FFF2-40B4-BE49-F238E27FC236}">
                <a16:creationId xmlns:a16="http://schemas.microsoft.com/office/drawing/2014/main" id="{9C488F7F-9DA7-47B6-916C-20B18BA956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D45FE9-9AD7-4D0D-A465-F84BB9EC8008}"/>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3741616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A2C0-28A6-498D-8DC5-71733A9C67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9721C-A448-4DE6-9A5A-A65DAECB9BB5}"/>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4" name="Footer Placeholder 3">
            <a:extLst>
              <a:ext uri="{FF2B5EF4-FFF2-40B4-BE49-F238E27FC236}">
                <a16:creationId xmlns:a16="http://schemas.microsoft.com/office/drawing/2014/main" id="{8C89A8DE-211D-4209-8236-6CD5DDC226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4D833-7649-4EF0-AF9A-EFA5BB80837F}"/>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1067543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EA0C74-8B48-4B91-A41D-666BA2C7E4F7}"/>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3" name="Footer Placeholder 2">
            <a:extLst>
              <a:ext uri="{FF2B5EF4-FFF2-40B4-BE49-F238E27FC236}">
                <a16:creationId xmlns:a16="http://schemas.microsoft.com/office/drawing/2014/main" id="{5E521BE0-4832-44D0-83AF-B29D3CB786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ED7E52-5F06-4381-8D0C-A5C22D10B1E7}"/>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2248157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D032-D7A9-4944-A84D-EB1D6D661E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81A7D6-36D0-4CBE-88A9-A0E53EC331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4E8BBF-2188-48B4-8309-05EEB01BE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87E71-791F-4A9C-8A5B-575AA3DA27C8}"/>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6" name="Footer Placeholder 5">
            <a:extLst>
              <a:ext uri="{FF2B5EF4-FFF2-40B4-BE49-F238E27FC236}">
                <a16:creationId xmlns:a16="http://schemas.microsoft.com/office/drawing/2014/main" id="{FBBBF34C-91A1-48CE-831F-D429D0F0A0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70257C-1350-4693-A18D-D06AB79A48CA}"/>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2353216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38349-F20F-44C3-BE03-C6D76EF177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9BD81E-6BC9-47EC-9184-C34DCC8F98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2F4D09-AD7A-4F1F-A2EB-02676A1B87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4A00A-729F-4510-A863-09ABA7986DE5}"/>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6" name="Footer Placeholder 5">
            <a:extLst>
              <a:ext uri="{FF2B5EF4-FFF2-40B4-BE49-F238E27FC236}">
                <a16:creationId xmlns:a16="http://schemas.microsoft.com/office/drawing/2014/main" id="{16CEF06C-13C5-4917-A70F-6666D9713D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9613E9-E545-4954-91EF-DBDA8BBFD8B8}"/>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2063604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46D6-DE8C-4E10-AE82-7005FC4BF3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03ACE2-54CD-4CB7-9399-648D1D568A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4218B5-1268-47B8-866C-16ECEEC28FD5}"/>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B5A965EC-36FC-4AC0-B82B-037C69606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23CCE-DEB2-42EF-813A-BC416F6BEFC6}"/>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2456838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881773-9A7F-4586-B199-2C34D16C5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F72EF-352D-4A27-9969-A50BEF63C4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10FE3-866E-4EE2-ACFF-FB6C871F57A6}"/>
              </a:ext>
            </a:extLst>
          </p:cNvPr>
          <p:cNvSpPr>
            <a:spLocks noGrp="1"/>
          </p:cNvSpPr>
          <p:nvPr>
            <p:ph type="dt" sz="half" idx="10"/>
          </p:nvPr>
        </p:nvSpPr>
        <p:spPr/>
        <p:txBody>
          <a:body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134DDE0B-3180-47B6-B370-CC3FD386B3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D49144-30D0-44FD-AA5E-C2905874B777}"/>
              </a:ext>
            </a:extLst>
          </p:cNvPr>
          <p:cNvSpPr>
            <a:spLocks noGrp="1"/>
          </p:cNvSpPr>
          <p:nvPr>
            <p:ph type="sldNum" sz="quarter" idx="12"/>
          </p:nvPr>
        </p:nvSpPr>
        <p:spPr/>
        <p:txBody>
          <a:bodyPr/>
          <a:lstStyle/>
          <a:p>
            <a:fld id="{A4EC20D2-C255-4E32-AD23-84493D664A34}" type="slidenum">
              <a:rPr lang="en-GB" smtClean="0"/>
              <a:t>‹#›</a:t>
            </a:fld>
            <a:endParaRPr lang="en-GB"/>
          </a:p>
        </p:txBody>
      </p:sp>
    </p:spTree>
    <p:extLst>
      <p:ext uri="{BB962C8B-B14F-4D97-AF65-F5344CB8AC3E}">
        <p14:creationId xmlns:p14="http://schemas.microsoft.com/office/powerpoint/2010/main" val="2154543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AC9873-13EC-43FA-8587-E927C82A74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258BF0-8FA9-4CF9-B744-2F64D85508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4F8F2-66CD-4573-90AF-FF4279C869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45A65F-DC87-4869-A814-DE6EEF88311B}" type="datetimeFigureOut">
              <a:rPr lang="en-GB" smtClean="0"/>
              <a:t>10/05/2020</a:t>
            </a:fld>
            <a:endParaRPr lang="en-GB"/>
          </a:p>
        </p:txBody>
      </p:sp>
      <p:sp>
        <p:nvSpPr>
          <p:cNvPr id="5" name="Footer Placeholder 4">
            <a:extLst>
              <a:ext uri="{FF2B5EF4-FFF2-40B4-BE49-F238E27FC236}">
                <a16:creationId xmlns:a16="http://schemas.microsoft.com/office/drawing/2014/main" id="{4532DC43-76BA-41E3-B132-6CF51EAC8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EE73D4-CDED-497B-ACCA-F50567AD4B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EC20D2-C255-4E32-AD23-84493D664A34}" type="slidenum">
              <a:rPr lang="en-GB" smtClean="0"/>
              <a:t>‹#›</a:t>
            </a:fld>
            <a:endParaRPr lang="en-GB"/>
          </a:p>
        </p:txBody>
      </p:sp>
    </p:spTree>
    <p:extLst>
      <p:ext uri="{BB962C8B-B14F-4D97-AF65-F5344CB8AC3E}">
        <p14:creationId xmlns:p14="http://schemas.microsoft.com/office/powerpoint/2010/main" val="1383537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F53FD-ADDA-4270-B719-671F2B9A743D}"/>
              </a:ext>
            </a:extLst>
          </p:cNvPr>
          <p:cNvSpPr>
            <a:spLocks noGrp="1"/>
          </p:cNvSpPr>
          <p:nvPr>
            <p:ph type="ctrTitle"/>
          </p:nvPr>
        </p:nvSpPr>
        <p:spPr>
          <a:xfrm>
            <a:off x="0" y="0"/>
            <a:ext cx="12192000" cy="739569"/>
          </a:xfrm>
          <a:solidFill>
            <a:srgbClr val="600688"/>
          </a:solidFill>
          <a:ln>
            <a:noFill/>
          </a:ln>
        </p:spPr>
        <p:txBody>
          <a:bodyPr>
            <a:normAutofit fontScale="90000"/>
          </a:bodyPr>
          <a:lstStyle/>
          <a:p>
            <a:r>
              <a:rPr lang="en-US" sz="2400" b="1" dirty="0">
                <a:solidFill>
                  <a:schemeClr val="bg1"/>
                </a:solidFill>
                <a:latin typeface="Arial" panose="020B0604020202020204" pitchFamily="34" charset="0"/>
                <a:cs typeface="Arial" panose="020B0604020202020204" pitchFamily="34" charset="0"/>
              </a:rPr>
              <a:t>Implementing the Additional Learning Needs and Education Tribunal (ALNET) Act 2020– Challenges for Practitioners – Natasha Young 1804341 </a:t>
            </a:r>
            <a:r>
              <a:rPr lang="en-US" sz="2400" b="1" dirty="0">
                <a:solidFill>
                  <a:schemeClr val="bg1"/>
                </a:solidFill>
              </a:rPr>
              <a:t> </a:t>
            </a:r>
            <a:endParaRPr lang="en-GB" sz="2400" b="1" dirty="0">
              <a:solidFill>
                <a:schemeClr val="bg1"/>
              </a:solidFill>
            </a:endParaRPr>
          </a:p>
        </p:txBody>
      </p:sp>
      <p:sp>
        <p:nvSpPr>
          <p:cNvPr id="12" name="TextBox 11">
            <a:extLst>
              <a:ext uri="{FF2B5EF4-FFF2-40B4-BE49-F238E27FC236}">
                <a16:creationId xmlns:a16="http://schemas.microsoft.com/office/drawing/2014/main" id="{272996C5-62E5-419E-8BA1-0691FC12C3A8}"/>
              </a:ext>
            </a:extLst>
          </p:cNvPr>
          <p:cNvSpPr txBox="1"/>
          <p:nvPr/>
        </p:nvSpPr>
        <p:spPr>
          <a:xfrm>
            <a:off x="0" y="739569"/>
            <a:ext cx="12192000" cy="707886"/>
          </a:xfrm>
          <a:prstGeom prst="rect">
            <a:avLst/>
          </a:prstGeom>
          <a:solidFill>
            <a:srgbClr val="A432EA"/>
          </a:solidFill>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Introduction</a:t>
            </a:r>
          </a:p>
          <a:p>
            <a:r>
              <a:rPr lang="en-US" sz="1000" b="1" dirty="0">
                <a:solidFill>
                  <a:schemeClr val="bg1"/>
                </a:solidFill>
                <a:latin typeface="Arial" panose="020B0604020202020204" pitchFamily="34" charset="0"/>
                <a:cs typeface="Arial" panose="020B0604020202020204" pitchFamily="34" charset="0"/>
              </a:rPr>
              <a:t>The introduction of the Additional Learning Needs and Educational Tribunal (Wales) Act 2018 (ALNET) will be replacing the current Special Education Needs (SEN) Framework in Wales (Dauncey, 2018) . The definition of Additional Learning Needs (ALN) remains the same as the current definition of SEN –a child or young person whose ability to learn is made harder than their peers due to sensory, physical or learning needs (</a:t>
            </a:r>
            <a:r>
              <a:rPr lang="en-US" sz="1000" b="1" dirty="0" err="1">
                <a:solidFill>
                  <a:schemeClr val="bg1"/>
                </a:solidFill>
                <a:latin typeface="Arial" panose="020B0604020202020204" pitchFamily="34" charset="0"/>
                <a:cs typeface="Arial" panose="020B0604020202020204" pitchFamily="34" charset="0"/>
              </a:rPr>
              <a:t>Dewis</a:t>
            </a:r>
            <a:r>
              <a:rPr lang="en-US" sz="1000" b="1" dirty="0">
                <a:solidFill>
                  <a:schemeClr val="bg1"/>
                </a:solidFill>
                <a:latin typeface="Arial" panose="020B0604020202020204" pitchFamily="34" charset="0"/>
                <a:cs typeface="Arial" panose="020B0604020202020204" pitchFamily="34" charset="0"/>
              </a:rPr>
              <a:t>, 2020). This reform has stemmed from stakeholders claims and evidence that demonstrates  the current legislation is not fit for purpose (Dauncey, 2016a)</a:t>
            </a:r>
          </a:p>
        </p:txBody>
      </p:sp>
      <p:graphicFrame>
        <p:nvGraphicFramePr>
          <p:cNvPr id="16" name="Diagram 15">
            <a:extLst>
              <a:ext uri="{FF2B5EF4-FFF2-40B4-BE49-F238E27FC236}">
                <a16:creationId xmlns:a16="http://schemas.microsoft.com/office/drawing/2014/main" id="{7B391AB1-B92B-4324-BA6D-F79A3894464C}"/>
              </a:ext>
            </a:extLst>
          </p:cNvPr>
          <p:cNvGraphicFramePr/>
          <p:nvPr>
            <p:extLst>
              <p:ext uri="{D42A27DB-BD31-4B8C-83A1-F6EECF244321}">
                <p14:modId xmlns:p14="http://schemas.microsoft.com/office/powerpoint/2010/main" val="1838534585"/>
              </p:ext>
            </p:extLst>
          </p:nvPr>
        </p:nvGraphicFramePr>
        <p:xfrm>
          <a:off x="0" y="1484689"/>
          <a:ext cx="12192000" cy="285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a:extLst>
              <a:ext uri="{FF2B5EF4-FFF2-40B4-BE49-F238E27FC236}">
                <a16:creationId xmlns:a16="http://schemas.microsoft.com/office/drawing/2014/main" id="{78C316E6-D9DA-44C7-9F63-EE61443CB231}"/>
              </a:ext>
            </a:extLst>
          </p:cNvPr>
          <p:cNvSpPr txBox="1"/>
          <p:nvPr/>
        </p:nvSpPr>
        <p:spPr>
          <a:xfrm>
            <a:off x="86261" y="2149645"/>
            <a:ext cx="3959272" cy="4247317"/>
          </a:xfrm>
          <a:prstGeom prst="rect">
            <a:avLst/>
          </a:prstGeom>
          <a:solidFill>
            <a:srgbClr val="600688"/>
          </a:solidFill>
          <a:ln>
            <a:solidFill>
              <a:schemeClr val="tx1"/>
            </a:solidFill>
          </a:ln>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Changes to Individual Development Plans (IDP</a:t>
            </a:r>
            <a:r>
              <a:rPr lang="en-US" sz="1000" dirty="0">
                <a:solidFill>
                  <a:schemeClr val="bg1"/>
                </a:solidFill>
                <a:latin typeface="Arial" panose="020B0604020202020204" pitchFamily="34" charset="0"/>
                <a:cs typeface="Arial" panose="020B0604020202020204" pitchFamily="34" charset="0"/>
              </a:rPr>
              <a:t>) </a:t>
            </a:r>
          </a:p>
          <a:p>
            <a:pPr algn="just"/>
            <a:r>
              <a:rPr lang="en-US" sz="1000" b="1" dirty="0">
                <a:solidFill>
                  <a:schemeClr val="bg1"/>
                </a:solidFill>
                <a:latin typeface="Arial" panose="020B0604020202020204" pitchFamily="34" charset="0"/>
                <a:cs typeface="Arial" panose="020B0604020202020204" pitchFamily="34" charset="0"/>
              </a:rPr>
              <a:t>Under the new ALNET legislation, the current Individual Education Plan (IEP) (which outlines targets, support and progress) and Statements of Educational Needs will be phased out and replaced by an Individual Development Plan (IDP) (</a:t>
            </a:r>
            <a:r>
              <a:rPr lang="en-US" sz="1000" b="1" dirty="0" err="1">
                <a:solidFill>
                  <a:schemeClr val="bg1"/>
                </a:solidFill>
                <a:latin typeface="Arial" panose="020B0604020202020204" pitchFamily="34" charset="0"/>
                <a:cs typeface="Arial" panose="020B0604020202020204" pitchFamily="34" charset="0"/>
              </a:rPr>
              <a:t>Dewis</a:t>
            </a:r>
            <a:r>
              <a:rPr lang="en-US" sz="1000" b="1" dirty="0">
                <a:solidFill>
                  <a:schemeClr val="bg1"/>
                </a:solidFill>
                <a:latin typeface="Arial" panose="020B0604020202020204" pitchFamily="34" charset="0"/>
                <a:cs typeface="Arial" panose="020B0604020202020204" pitchFamily="34" charset="0"/>
              </a:rPr>
              <a:t>, 2020).</a:t>
            </a:r>
            <a:r>
              <a:rPr lang="en-US" sz="1000" dirty="0">
                <a:solidFill>
                  <a:schemeClr val="bg1"/>
                </a:solidFill>
                <a:latin typeface="Arial" panose="020B0604020202020204" pitchFamily="34" charset="0"/>
                <a:cs typeface="Arial" panose="020B0604020202020204" pitchFamily="34" charset="0"/>
              </a:rPr>
              <a:t> </a:t>
            </a:r>
            <a:r>
              <a:rPr lang="en-US" sz="1000" b="1" dirty="0">
                <a:solidFill>
                  <a:schemeClr val="bg1"/>
                </a:solidFill>
                <a:latin typeface="Arial" panose="020B0604020202020204" pitchFamily="34" charset="0"/>
                <a:cs typeface="Arial" panose="020B0604020202020204" pitchFamily="34" charset="0"/>
              </a:rPr>
              <a:t>Any child with Additional Learning Needs that requires support that is different to their peers, will have an IDP, including those individuals with a medical need or a disability (Snap Cymru, 2014). An IDP will be a single, statutory plan for each individual (</a:t>
            </a:r>
            <a:r>
              <a:rPr lang="en-US" sz="1000" b="1" dirty="0" err="1">
                <a:solidFill>
                  <a:schemeClr val="bg1"/>
                </a:solidFill>
                <a:latin typeface="Arial" panose="020B0604020202020204" pitchFamily="34" charset="0"/>
                <a:cs typeface="Arial" panose="020B0604020202020204" pitchFamily="34" charset="0"/>
              </a:rPr>
              <a:t>Estyn</a:t>
            </a:r>
            <a:r>
              <a:rPr lang="en-US" sz="1000" b="1" dirty="0">
                <a:solidFill>
                  <a:schemeClr val="bg1"/>
                </a:solidFill>
                <a:latin typeface="Arial" panose="020B0604020202020204" pitchFamily="34" charset="0"/>
                <a:cs typeface="Arial" panose="020B0604020202020204" pitchFamily="34" charset="0"/>
              </a:rPr>
              <a:t>, 2018).</a:t>
            </a:r>
            <a:endParaRPr lang="en-GB" sz="1000" b="1" dirty="0">
              <a:solidFill>
                <a:schemeClr val="bg1"/>
              </a:solidFill>
              <a:latin typeface="Arial" panose="020B0604020202020204" pitchFamily="34" charset="0"/>
              <a:cs typeface="Arial" panose="020B0604020202020204" pitchFamily="34" charset="0"/>
            </a:endParaRPr>
          </a:p>
          <a:p>
            <a:pPr algn="just"/>
            <a:r>
              <a:rPr lang="en-US" sz="1000" b="1" dirty="0">
                <a:solidFill>
                  <a:schemeClr val="bg1"/>
                </a:solidFill>
                <a:latin typeface="Arial" panose="020B0604020202020204" pitchFamily="34" charset="0"/>
                <a:cs typeface="Arial" panose="020B0604020202020204" pitchFamily="34" charset="0"/>
              </a:rPr>
              <a:t>During the 3-year transition period, the ALNET  legislation will operate parallel to the current SEN system until all children have been moved to the new ALN system.</a:t>
            </a:r>
          </a:p>
          <a:p>
            <a:pPr algn="just"/>
            <a:r>
              <a:rPr lang="en-US" sz="1000" b="1" dirty="0">
                <a:solidFill>
                  <a:schemeClr val="bg1"/>
                </a:solidFill>
                <a:latin typeface="Arial" panose="020B0604020202020204" pitchFamily="34" charset="0"/>
                <a:cs typeface="Arial" panose="020B0604020202020204" pitchFamily="34" charset="0"/>
              </a:rPr>
              <a:t>How will it affect practitioners?</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New, universal documentation (Dauncey, 2016a)</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New Person-Centered Approach (PCP) (</a:t>
            </a:r>
            <a:r>
              <a:rPr lang="en-US" sz="1000" b="1" dirty="0" err="1">
                <a:solidFill>
                  <a:schemeClr val="bg1"/>
                </a:solidFill>
                <a:latin typeface="Arial" panose="020B0604020202020204" pitchFamily="34" charset="0"/>
                <a:cs typeface="Arial" panose="020B0604020202020204" pitchFamily="34" charset="0"/>
              </a:rPr>
              <a:t>Estyn</a:t>
            </a:r>
            <a:r>
              <a:rPr lang="en-US" sz="1000" b="1" dirty="0">
                <a:solidFill>
                  <a:schemeClr val="bg1"/>
                </a:solidFill>
                <a:latin typeface="Arial" panose="020B0604020202020204" pitchFamily="34" charset="0"/>
                <a:cs typeface="Arial" panose="020B0604020202020204" pitchFamily="34" charset="0"/>
              </a:rPr>
              <a:t>, 2018)</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Introduction of the One Page Profile (OPP) (Welsh Government, 2015)</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IDP will outline any identified Additional Learning Provision (Welsh Government, 2018b)</a:t>
            </a:r>
          </a:p>
          <a:p>
            <a:pPr algn="just"/>
            <a:r>
              <a:rPr lang="en-US" sz="1000" b="1" dirty="0">
                <a:solidFill>
                  <a:schemeClr val="bg1"/>
                </a:solidFill>
                <a:latin typeface="Arial" panose="020B0604020202020204" pitchFamily="34" charset="0"/>
                <a:cs typeface="Arial" panose="020B0604020202020204" pitchFamily="34" charset="0"/>
              </a:rPr>
              <a:t>Welsh Government (no date) state that parents, children and young people’s input is vital to ensure their views, feelings and rights are considered. However, after consultation, Welsh Government (2019) stated that practitioners felt the OPP was not person centered enough. Therefore, moving forward practitioners need to ensure full cooperation with all parties.</a:t>
            </a:r>
          </a:p>
        </p:txBody>
      </p:sp>
      <p:sp>
        <p:nvSpPr>
          <p:cNvPr id="31" name="TextBox 30">
            <a:extLst>
              <a:ext uri="{FF2B5EF4-FFF2-40B4-BE49-F238E27FC236}">
                <a16:creationId xmlns:a16="http://schemas.microsoft.com/office/drawing/2014/main" id="{D06ECBF1-7D6D-4D6A-BFE7-F64656A358FF}"/>
              </a:ext>
            </a:extLst>
          </p:cNvPr>
          <p:cNvSpPr txBox="1"/>
          <p:nvPr/>
        </p:nvSpPr>
        <p:spPr>
          <a:xfrm>
            <a:off x="4116363" y="2149646"/>
            <a:ext cx="3959272" cy="4555093"/>
          </a:xfrm>
          <a:prstGeom prst="rect">
            <a:avLst/>
          </a:prstGeom>
          <a:solidFill>
            <a:srgbClr val="600688"/>
          </a:solidFill>
          <a:ln>
            <a:solidFill>
              <a:schemeClr val="tx1"/>
            </a:solidFill>
          </a:ln>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Role Changes</a:t>
            </a:r>
          </a:p>
          <a:p>
            <a:pPr algn="just"/>
            <a:r>
              <a:rPr lang="en-US" sz="1000" b="1" dirty="0">
                <a:solidFill>
                  <a:schemeClr val="bg1"/>
                </a:solidFill>
                <a:latin typeface="Arial" panose="020B0604020202020204" pitchFamily="34" charset="0"/>
                <a:cs typeface="Arial" panose="020B0604020202020204" pitchFamily="34" charset="0"/>
              </a:rPr>
              <a:t>With the introduction of the new ALN legislation the term Special Educational Needs (SEN) will be replaced by the term Additional Learning Needs (ALN). This means that the role of the Special Educational Needs Coordinator (SENCO) will be replaced by the term Additional Learning Needs Coordinator (ALNCO) (Snap Cymru, 2020). </a:t>
            </a:r>
          </a:p>
          <a:p>
            <a:pPr algn="just"/>
            <a:r>
              <a:rPr lang="en-US" sz="1000" b="1" dirty="0">
                <a:solidFill>
                  <a:schemeClr val="bg1"/>
                </a:solidFill>
                <a:latin typeface="Arial" panose="020B0604020202020204" pitchFamily="34" charset="0"/>
                <a:cs typeface="Arial" panose="020B0604020202020204" pitchFamily="34" charset="0"/>
              </a:rPr>
              <a:t>How will this affect practitioners? </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Change from non-statutory SENCO role to Statutory ALNCO role (Dauncey, 2018)</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New ALNCO Lead officer role for Local Authorities will be mandatory (Welsh Government, 2018c)</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Development of Specialist Skills for ALNCO role (Welsh Government will be vital due to change in scope of the role (2018e)</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Introduction of ALN transformation leads (Snap Cymru, 2020)</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Adjusting to new terms and roles </a:t>
            </a:r>
          </a:p>
          <a:p>
            <a:pPr algn="just"/>
            <a:r>
              <a:rPr lang="en-US" sz="1000" b="1" dirty="0">
                <a:solidFill>
                  <a:schemeClr val="bg1"/>
                </a:solidFill>
                <a:latin typeface="Arial" panose="020B0604020202020204" pitchFamily="34" charset="0"/>
                <a:cs typeface="Arial" panose="020B0604020202020204" pitchFamily="34" charset="0"/>
              </a:rPr>
              <a:t>Welsh Government (2018e) state that the new ALN system will be more person centered and result in more confident and skilled practitioners with flexible and responsive approaches to ALN. However, Welsh Government (2018c) state that the ALNCO role will require development and support to ensure that practitioners do not become overwhelmed by the changes in requirements, resulting in a decrease in quality of provision. Going forward practitioners must </a:t>
            </a:r>
            <a:r>
              <a:rPr lang="en-GB" sz="1000" b="1" dirty="0">
                <a:solidFill>
                  <a:schemeClr val="bg1"/>
                </a:solidFill>
                <a:latin typeface="Arial" panose="020B0604020202020204" pitchFamily="34" charset="0"/>
                <a:cs typeface="Arial" panose="020B0604020202020204" pitchFamily="34" charset="0"/>
              </a:rPr>
              <a:t>prioritise</a:t>
            </a:r>
            <a:r>
              <a:rPr lang="en-US" sz="1000" b="1" dirty="0">
                <a:solidFill>
                  <a:schemeClr val="bg1"/>
                </a:solidFill>
                <a:latin typeface="Arial" panose="020B0604020202020204" pitchFamily="34" charset="0"/>
                <a:cs typeface="Arial" panose="020B0604020202020204" pitchFamily="34" charset="0"/>
              </a:rPr>
              <a:t> skill development to ensure effective practice.</a:t>
            </a:r>
          </a:p>
          <a:p>
            <a:pPr algn="just"/>
            <a:endParaRPr lang="en-US" sz="1000" b="1" dirty="0">
              <a:solidFill>
                <a:schemeClr val="bg1"/>
              </a:solidFill>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A3631F48-D02D-4D1F-83CC-010B28E54812}"/>
              </a:ext>
            </a:extLst>
          </p:cNvPr>
          <p:cNvSpPr txBox="1"/>
          <p:nvPr/>
        </p:nvSpPr>
        <p:spPr>
          <a:xfrm>
            <a:off x="8146467" y="2149646"/>
            <a:ext cx="3959272" cy="4247317"/>
          </a:xfrm>
          <a:prstGeom prst="rect">
            <a:avLst/>
          </a:prstGeom>
          <a:solidFill>
            <a:srgbClr val="600688"/>
          </a:solidFill>
          <a:ln>
            <a:solidFill>
              <a:schemeClr val="tx1"/>
            </a:solidFill>
          </a:ln>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Transparency and Increased Collaboration</a:t>
            </a:r>
          </a:p>
          <a:p>
            <a:pPr algn="just"/>
            <a:r>
              <a:rPr lang="en-US" sz="1000" b="1" dirty="0">
                <a:solidFill>
                  <a:schemeClr val="bg1"/>
                </a:solidFill>
                <a:latin typeface="Arial" panose="020B0604020202020204" pitchFamily="34" charset="0"/>
                <a:cs typeface="Arial" panose="020B0604020202020204" pitchFamily="34" charset="0"/>
              </a:rPr>
              <a:t>Welsh Government (2018a) believe that children and families have a right to clear and consistent guidelines where their needs are concerned.  </a:t>
            </a:r>
          </a:p>
          <a:p>
            <a:pPr algn="just"/>
            <a:r>
              <a:rPr lang="en-US" sz="1000" b="1" dirty="0">
                <a:solidFill>
                  <a:schemeClr val="bg1"/>
                </a:solidFill>
                <a:latin typeface="Arial" panose="020B0604020202020204" pitchFamily="34" charset="0"/>
                <a:cs typeface="Arial" panose="020B0604020202020204" pitchFamily="34" charset="0"/>
              </a:rPr>
              <a:t>Snap Cymru (2014) discuss the need to move away from the Education sector taking the lead with regards to ALN, and that collaboration and partnership working between the education, health and social services sectors is vital</a:t>
            </a:r>
          </a:p>
          <a:p>
            <a:pPr algn="just"/>
            <a:r>
              <a:rPr lang="en-US" sz="1000" b="1" dirty="0">
                <a:solidFill>
                  <a:schemeClr val="bg1"/>
                </a:solidFill>
                <a:latin typeface="Arial" panose="020B0604020202020204" pitchFamily="34" charset="0"/>
                <a:cs typeface="Arial" panose="020B0604020202020204" pitchFamily="34" charset="0"/>
              </a:rPr>
              <a:t>This collaborative approach can be linked with the recent collaboration of Care and Education agencies to inspect provisions in Wales</a:t>
            </a:r>
            <a:r>
              <a:rPr lang="en-US" sz="1000" dirty="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a:p>
            <a:pPr algn="just"/>
            <a:r>
              <a:rPr lang="en-US" sz="1000" b="1" dirty="0">
                <a:solidFill>
                  <a:schemeClr val="bg1"/>
                </a:solidFill>
                <a:latin typeface="Arial" panose="020B0604020202020204" pitchFamily="34" charset="0"/>
                <a:cs typeface="Arial" panose="020B0604020202020204" pitchFamily="34" charset="0"/>
              </a:rPr>
              <a:t>Welsh Government (2018a) believe that there should a robust and clear set of rights for appealing to the Educational Tribunal against any decisions that are made. </a:t>
            </a:r>
          </a:p>
          <a:p>
            <a:pPr algn="just"/>
            <a:r>
              <a:rPr lang="en-US" sz="1000" b="1" dirty="0">
                <a:solidFill>
                  <a:schemeClr val="bg1"/>
                </a:solidFill>
                <a:latin typeface="Arial" panose="020B0604020202020204" pitchFamily="34" charset="0"/>
                <a:cs typeface="Arial" panose="020B0604020202020204" pitchFamily="34" charset="0"/>
              </a:rPr>
              <a:t>How will this affect practitioners?</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A fully inclusive and collaborative approach (</a:t>
            </a:r>
            <a:r>
              <a:rPr lang="en-US" sz="1000" b="1" dirty="0" err="1">
                <a:solidFill>
                  <a:schemeClr val="bg1"/>
                </a:solidFill>
                <a:latin typeface="Arial" panose="020B0604020202020204" pitchFamily="34" charset="0"/>
                <a:cs typeface="Arial" panose="020B0604020202020204" pitchFamily="34" charset="0"/>
              </a:rPr>
              <a:t>Gething</a:t>
            </a:r>
            <a:r>
              <a:rPr lang="en-US" sz="1000" b="1" dirty="0">
                <a:solidFill>
                  <a:schemeClr val="bg1"/>
                </a:solidFill>
                <a:latin typeface="Arial" panose="020B0604020202020204" pitchFamily="34" charset="0"/>
                <a:cs typeface="Arial" panose="020B0604020202020204" pitchFamily="34" charset="0"/>
              </a:rPr>
              <a:t>, 2019)</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Clear and consistent guidelines in the form of a new ALN code of practice (Snap Cymru, 2020)</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Improved, partnership between education, health and social services (Snap Cymru, 2014)</a:t>
            </a:r>
          </a:p>
          <a:p>
            <a:pPr marL="171450" indent="-171450" algn="just">
              <a:buFont typeface="Arial" panose="020B0604020202020204" pitchFamily="34" charset="0"/>
              <a:buChar char="•"/>
            </a:pPr>
            <a:r>
              <a:rPr lang="en-US" sz="1000" b="1" dirty="0">
                <a:solidFill>
                  <a:schemeClr val="bg1"/>
                </a:solidFill>
                <a:latin typeface="Arial" panose="020B0604020202020204" pitchFamily="34" charset="0"/>
                <a:cs typeface="Arial" panose="020B0604020202020204" pitchFamily="34" charset="0"/>
              </a:rPr>
              <a:t>Duty to collaborate placed on regulatory bodies (Welsh Government, 2018c)</a:t>
            </a:r>
          </a:p>
          <a:p>
            <a:pPr algn="just"/>
            <a:r>
              <a:rPr lang="en-US" sz="1000" b="1" dirty="0" err="1">
                <a:solidFill>
                  <a:schemeClr val="bg1"/>
                </a:solidFill>
                <a:latin typeface="Arial" panose="020B0604020202020204" pitchFamily="34" charset="0"/>
                <a:cs typeface="Arial" panose="020B0604020202020204" pitchFamily="34" charset="0"/>
              </a:rPr>
              <a:t>Lehane</a:t>
            </a:r>
            <a:r>
              <a:rPr lang="en-US" sz="1000" b="1" dirty="0">
                <a:solidFill>
                  <a:schemeClr val="bg1"/>
                </a:solidFill>
                <a:latin typeface="Arial" panose="020B0604020202020204" pitchFamily="34" charset="0"/>
                <a:cs typeface="Arial" panose="020B0604020202020204" pitchFamily="34" charset="0"/>
              </a:rPr>
              <a:t> (2017) and Robinson, Moore and Hooley (2018) discuss the necessity for clear, concise and transparent documentation. However, Welsh Government (2019) discuss practitioner’s feelings that language in the draft ALN code and legislation is unclear and ambiguous.</a:t>
            </a:r>
            <a:endParaRPr lang="en-GB" sz="1000" b="1" dirty="0">
              <a:solidFill>
                <a:schemeClr val="bg1"/>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4BF55E05-80EB-4EF1-A3EA-19E18D0F1B0F}"/>
              </a:ext>
            </a:extLst>
          </p:cNvPr>
          <p:cNvSpPr txBox="1"/>
          <p:nvPr/>
        </p:nvSpPr>
        <p:spPr>
          <a:xfrm>
            <a:off x="-1" y="6304002"/>
            <a:ext cx="12192000" cy="553998"/>
          </a:xfrm>
          <a:prstGeom prst="rect">
            <a:avLst/>
          </a:prstGeom>
          <a:solidFill>
            <a:srgbClr val="A432EA"/>
          </a:solidFill>
        </p:spPr>
        <p:txBody>
          <a:bodyPr wrap="square" rtlCol="0">
            <a:spAutoFit/>
          </a:bodyPr>
          <a:lstStyle/>
          <a:p>
            <a:pPr algn="ctr"/>
            <a:r>
              <a:rPr lang="en-US" sz="1000" b="1" dirty="0">
                <a:solidFill>
                  <a:schemeClr val="bg1"/>
                </a:solidFill>
                <a:latin typeface="Arial" panose="020B0604020202020204" pitchFamily="34" charset="0"/>
                <a:cs typeface="Arial" panose="020B0604020202020204" pitchFamily="34" charset="0"/>
              </a:rPr>
              <a:t>Conclusion</a:t>
            </a:r>
          </a:p>
          <a:p>
            <a:pPr algn="ctr"/>
            <a:r>
              <a:rPr lang="en-US" sz="1000" dirty="0">
                <a:solidFill>
                  <a:schemeClr val="bg1"/>
                </a:solidFill>
                <a:latin typeface="Arial" panose="020B0604020202020204" pitchFamily="34" charset="0"/>
                <a:cs typeface="Arial" panose="020B0604020202020204" pitchFamily="34" charset="0"/>
              </a:rPr>
              <a:t>The  new ALNET Act (Wales) 2018 aims to improve the current level of support services and deliver a fully inclusive, effective and efficient education system for all children in Wales. However, Dauncey (2016b) states that care must be taken on implementing the new reform, that this universal and collective approach does not reduce or diminish the current levels of support for those children with more complex needs</a:t>
            </a:r>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p:txBody>
      </p:sp>
      <p:graphicFrame>
        <p:nvGraphicFramePr>
          <p:cNvPr id="17" name="Diagram 16">
            <a:extLst>
              <a:ext uri="{FF2B5EF4-FFF2-40B4-BE49-F238E27FC236}">
                <a16:creationId xmlns:a16="http://schemas.microsoft.com/office/drawing/2014/main" id="{67E14528-D10B-4228-828C-9DC9700A50EB}"/>
              </a:ext>
            </a:extLst>
          </p:cNvPr>
          <p:cNvGraphicFramePr/>
          <p:nvPr>
            <p:extLst>
              <p:ext uri="{D42A27DB-BD31-4B8C-83A1-F6EECF244321}">
                <p14:modId xmlns:p14="http://schemas.microsoft.com/office/powerpoint/2010/main" val="3728857476"/>
              </p:ext>
            </p:extLst>
          </p:nvPr>
        </p:nvGraphicFramePr>
        <p:xfrm>
          <a:off x="0" y="1820917"/>
          <a:ext cx="12192000" cy="2859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cxnSp>
        <p:nvCxnSpPr>
          <p:cNvPr id="4" name="Straight Arrow Connector 3">
            <a:extLst>
              <a:ext uri="{FF2B5EF4-FFF2-40B4-BE49-F238E27FC236}">
                <a16:creationId xmlns:a16="http://schemas.microsoft.com/office/drawing/2014/main" id="{29EDF813-375E-4D99-B39D-225091B2AF75}"/>
              </a:ext>
            </a:extLst>
          </p:cNvPr>
          <p:cNvCxnSpPr/>
          <p:nvPr/>
        </p:nvCxnSpPr>
        <p:spPr>
          <a:xfrm>
            <a:off x="11693236" y="1540415"/>
            <a:ext cx="263237"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1078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5451</TotalTime>
  <Words>972</Words>
  <Application>Microsoft Office PowerPoint</Application>
  <PresentationFormat>Widescreen</PresentationFormat>
  <Paragraphs>46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Implementing the Additional Learning Needs and Education Tribunal (ALNET) Act 2020– Challenges for Practitioners – Natasha Young 1804341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Implementing the Additional Learning Needs and Education Tribunal (ALNET) Act</dc:title>
  <dc:creator>dixonnmuk@outlook.com</dc:creator>
  <cp:lastModifiedBy>dixonnmuk@outlook.com</cp:lastModifiedBy>
  <cp:revision>44</cp:revision>
  <dcterms:created xsi:type="dcterms:W3CDTF">2020-04-28T19:30:03Z</dcterms:created>
  <dcterms:modified xsi:type="dcterms:W3CDTF">2020-05-10T23:29:26Z</dcterms:modified>
</cp:coreProperties>
</file>