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04" autoAdjust="0"/>
    <p:restoredTop sz="94624" autoAdjust="0"/>
  </p:normalViewPr>
  <p:slideViewPr>
    <p:cSldViewPr snapToGrid="0" snapToObjects="1">
      <p:cViewPr varScale="1">
        <p:scale>
          <a:sx n="109" d="100"/>
          <a:sy n="109" d="100"/>
        </p:scale>
        <p:origin x="822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-726"/>
    </p:cViewPr>
  </p:notesTextViewPr>
  <p:notesViewPr>
    <p:cSldViewPr snapToGrid="0" snapToObjects="1">
      <p:cViewPr varScale="1">
        <p:scale>
          <a:sx n="88" d="100"/>
          <a:sy n="88" d="100"/>
        </p:scale>
        <p:origin x="382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7CEAB5-A571-4F49-8BC7-C7B10CF95904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581D99-CE15-B64F-959A-33DBF8E53C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567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Amy: Introduction</a:t>
            </a:r>
            <a:r>
              <a:rPr lang="en-US" baseline="0" dirty="0" smtClean="0"/>
              <a:t>,</a:t>
            </a:r>
            <a:r>
              <a:rPr lang="en-US" dirty="0" smtClean="0"/>
              <a:t> who</a:t>
            </a:r>
            <a:r>
              <a:rPr lang="en-US" baseline="0" dirty="0" smtClean="0"/>
              <a:t> we are?</a:t>
            </a:r>
          </a:p>
          <a:p>
            <a:r>
              <a:rPr lang="en-US" baseline="0" dirty="0" smtClean="0"/>
              <a:t>Tyler: Brief explanation of our idea, what are we about? And why? </a:t>
            </a:r>
            <a:endParaRPr lang="en-US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 smtClean="0"/>
              <a:t>Questionnaire results suggest there is a market for this idea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 smtClean="0"/>
              <a:t>Research also suggests that there a gap in our local area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 smtClean="0"/>
              <a:t>Target local demography (Swansea)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581D99-CE15-B64F-959A-33DBF8E53CA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806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Amy: Secondary research,</a:t>
            </a:r>
            <a:r>
              <a:rPr lang="en-US" baseline="0" dirty="0" smtClean="0"/>
              <a:t> </a:t>
            </a:r>
            <a:r>
              <a:rPr lang="en-US" dirty="0" smtClean="0"/>
              <a:t>outcome</a:t>
            </a:r>
            <a:r>
              <a:rPr lang="en-US" baseline="0" dirty="0" smtClean="0"/>
              <a:t> and location </a:t>
            </a:r>
            <a:endParaRPr lang="en-US" dirty="0" smtClean="0"/>
          </a:p>
          <a:p>
            <a:r>
              <a:rPr lang="en-US" dirty="0" smtClean="0"/>
              <a:t>Tyler: Questionnaire</a:t>
            </a:r>
            <a:r>
              <a:rPr lang="en-US" baseline="0" dirty="0" smtClean="0"/>
              <a:t> results and summary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 smtClean="0"/>
              <a:t>Why? What? When? Where? And How</a:t>
            </a:r>
            <a:r>
              <a:rPr lang="en-US" baseline="0" dirty="0" smtClean="0"/>
              <a:t>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 smtClean="0"/>
              <a:t>Key partners = RSPCA website info, Smokey Barn (coffee beans)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 smtClean="0"/>
              <a:t>Cost structure = Nisbets website for equipment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 smtClean="0"/>
              <a:t>Revenue streams = University visits to recruit volunteers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 smtClean="0"/>
              <a:t>Value proposition = Location Gower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 smtClean="0"/>
              <a:t>Refer to references for examples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581D99-CE15-B64F-959A-33DBF8E53CA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82882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Thank you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Any Questions?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581D99-CE15-B64F-959A-33DBF8E53CA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3446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872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26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29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130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8211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191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854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904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270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86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626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F6D97-388A-5A43-B501-E07085FCB416}" type="datetimeFigureOut">
              <a:rPr lang="en-US" smtClean="0"/>
              <a:t>11/6/2017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9FCCE-3D90-EB4A-873C-2F8A0F6F5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176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1D0AF59-99C3-4251-AB9A-C966C6AD440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55405F-37A2-4869-9154-F8BE3BECE6C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956" y="480060"/>
            <a:ext cx="7428087" cy="557106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710301" y="5404795"/>
            <a:ext cx="2771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Bangla MN" charset="0"/>
                <a:ea typeface="Bangla MN" charset="0"/>
                <a:cs typeface="Bangla MN" charset="0"/>
              </a:rPr>
              <a:t>Tyler Rowland </a:t>
            </a:r>
          </a:p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  <a:latin typeface="Bangla MN" charset="0"/>
                <a:ea typeface="Bangla MN" charset="0"/>
                <a:cs typeface="Bangla MN" charset="0"/>
              </a:rPr>
              <a:t>Amy Williams </a:t>
            </a:r>
            <a:endParaRPr lang="en-US" dirty="0">
              <a:solidFill>
                <a:schemeClr val="bg1">
                  <a:lumMod val="50000"/>
                </a:schemeClr>
              </a:solidFill>
              <a:latin typeface="Bangla MN" charset="0"/>
              <a:ea typeface="Bangla MN" charset="0"/>
              <a:cs typeface="Bangla M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304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7" t="3314" r="2510" b="3172"/>
          <a:stretch/>
        </p:blipFill>
        <p:spPr>
          <a:xfrm>
            <a:off x="1" y="1"/>
            <a:ext cx="12192000" cy="6858000"/>
          </a:xfrm>
          <a:prstGeom prst="rect">
            <a:avLst/>
          </a:prstGeom>
        </p:spPr>
      </p:pic>
      <p:sp>
        <p:nvSpPr>
          <p:cNvPr id="7" name="Text Box 5"/>
          <p:cNvSpPr txBox="1"/>
          <p:nvPr/>
        </p:nvSpPr>
        <p:spPr>
          <a:xfrm>
            <a:off x="139382" y="470218"/>
            <a:ext cx="1683385" cy="3992054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Coffee Suppliers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Franchise or our own?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Rescue Centres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Advertise dogs in return </a:t>
            </a:r>
            <a:r>
              <a:rPr lang="en-GB" sz="1100" dirty="0">
                <a:solidFill>
                  <a:srgbClr val="111111"/>
                </a:solidFill>
                <a:latin typeface="Arial" charset="0"/>
                <a:ea typeface="Calibri" charset="0"/>
              </a:rPr>
              <a:t>a</a:t>
            </a: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dvertisement </a:t>
            </a: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for </a:t>
            </a: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us/sponsor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Pet food Suppliers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Local </a:t>
            </a: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Brands, bulk </a:t>
            </a: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buy for discount to return profit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Web Designer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Promote business online and social media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Sponsors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Free Samples, supplies for advertisement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Volunteers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Pet lovers who can’t have own pets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Pet Groomer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Could be freelance </a:t>
            </a: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to increase customer base</a:t>
            </a: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 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 </a:t>
            </a:r>
          </a:p>
        </p:txBody>
      </p:sp>
      <p:sp>
        <p:nvSpPr>
          <p:cNvPr id="9" name="Text Box 1"/>
          <p:cNvSpPr txBox="1"/>
          <p:nvPr/>
        </p:nvSpPr>
        <p:spPr>
          <a:xfrm>
            <a:off x="4955223" y="470218"/>
            <a:ext cx="2491422" cy="4273232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Pet Friendly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Well behaved dogs allowed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Rescue Animals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Helping local dog rescue centre to get dogs adopted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Comfy and Safe Environment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Friendly Well Trained staff in a clean and safe environment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Pet Walking Service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Volunteers/students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Kennel Service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Future prospect to increase </a:t>
            </a: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profit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Pet Membership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Loyalty card, Monthly subscription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Pet </a:t>
            </a: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themed </a:t>
            </a: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Products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Animal inspired drinks and food</a:t>
            </a:r>
            <a:endParaRPr lang="en-GB" sz="1100" b="1" u="sng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Pet Pamper </a:t>
            </a: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Packages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Grooming, walking and food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Passionate Employees </a:t>
            </a:r>
            <a:endParaRPr lang="en-GB" sz="1200" b="1" u="sng" dirty="0" smtClean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Animal loving team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Convenient location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Located next</a:t>
            </a:r>
            <a:r>
              <a:rPr lang="en-GB" sz="11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 </a:t>
            </a: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to a dog walking path (heavily populated with dog owners)</a:t>
            </a:r>
            <a:r>
              <a:rPr lang="en-GB" sz="11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 </a:t>
            </a:r>
            <a:r>
              <a:rPr lang="en-GB" sz="11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 </a:t>
            </a:r>
            <a:endParaRPr lang="en-GB" sz="1100" b="1" u="sng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</p:txBody>
      </p:sp>
      <p:sp>
        <p:nvSpPr>
          <p:cNvPr id="10" name="Text Box 9"/>
          <p:cNvSpPr txBox="1"/>
          <p:nvPr/>
        </p:nvSpPr>
        <p:spPr>
          <a:xfrm>
            <a:off x="7446645" y="2797811"/>
            <a:ext cx="1956435" cy="2062480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Phone</a:t>
            </a:r>
            <a:endParaRPr lang="en-GB" sz="1200" dirty="0" smtClean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Call to book Tables/Appointments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In </a:t>
            </a: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Person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Walk in available, builds relationships with </a:t>
            </a: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customers 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Online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Website and social media pages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Emails</a:t>
            </a:r>
            <a:endParaRPr lang="en-GB" sz="1200" dirty="0" smtClean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Feedback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Customer engagement </a:t>
            </a: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</p:txBody>
      </p:sp>
      <p:sp>
        <p:nvSpPr>
          <p:cNvPr id="11" name="Text Box 8"/>
          <p:cNvSpPr txBox="1"/>
          <p:nvPr/>
        </p:nvSpPr>
        <p:spPr>
          <a:xfrm>
            <a:off x="7365995" y="470218"/>
            <a:ext cx="2036450" cy="1597660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Friendly face to </a:t>
            </a: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face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Physical café with welcoming and friendly staff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Loyalty with customers</a:t>
            </a:r>
          </a:p>
          <a:p>
            <a:pPr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Membership schemes to promote long term custom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Trustworthy staff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Able to build rapport with customers and their animals   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</p:txBody>
      </p:sp>
      <p:sp>
        <p:nvSpPr>
          <p:cNvPr id="12" name="Text Box 7"/>
          <p:cNvSpPr txBox="1"/>
          <p:nvPr/>
        </p:nvSpPr>
        <p:spPr>
          <a:xfrm>
            <a:off x="9675176" y="439103"/>
            <a:ext cx="2187640" cy="4421188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Multi Sided Market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Animal Lovers (Many not own pets) </a:t>
            </a:r>
            <a:endParaRPr lang="en-GB" sz="1100" dirty="0" smtClean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Pet </a:t>
            </a:r>
            <a:r>
              <a:rPr lang="en-GB" sz="1100" dirty="0">
                <a:solidFill>
                  <a:srgbClr val="111111"/>
                </a:solidFill>
                <a:latin typeface="Arial" charset="0"/>
                <a:ea typeface="Calibri" charset="0"/>
              </a:rPr>
              <a:t>o</a:t>
            </a: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wners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Main Target (Dog Lovers)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Facilities we offer e.g. Walking, Grooming Future kennels</a:t>
            </a: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Relaxed Environment</a:t>
            </a:r>
            <a:endParaRPr lang="en-GB" sz="12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Casual </a:t>
            </a:r>
            <a:r>
              <a:rPr lang="en-GB" sz="1100" dirty="0">
                <a:solidFill>
                  <a:srgbClr val="111111"/>
                </a:solidFill>
                <a:latin typeface="Arial" charset="0"/>
                <a:ea typeface="Calibri" charset="0"/>
              </a:rPr>
              <a:t>c</a:t>
            </a: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lothes, homely environment</a:t>
            </a: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Dog walkers/owners</a:t>
            </a: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Located next to a dog walking path</a:t>
            </a: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Offering walking services for customers</a:t>
            </a:r>
            <a:endParaRPr lang="en-GB" sz="1100" dirty="0" smtClean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Families and friends</a:t>
            </a: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Research shows families own more animals than any other group</a:t>
            </a: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Holiday makers</a:t>
            </a: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Offering kennel services </a:t>
            </a: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More likely to use our services due to building a close relationship </a:t>
            </a: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 </a:t>
            </a: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endParaRPr lang="en-GB" sz="1100" b="1" u="sng" dirty="0" smtClean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 </a:t>
            </a: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22860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 </a:t>
            </a:r>
          </a:p>
        </p:txBody>
      </p:sp>
      <p:sp>
        <p:nvSpPr>
          <p:cNvPr id="13" name="Text Box 4"/>
          <p:cNvSpPr txBox="1"/>
          <p:nvPr/>
        </p:nvSpPr>
        <p:spPr>
          <a:xfrm>
            <a:off x="6247765" y="5437504"/>
            <a:ext cx="1577340" cy="1384618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Dog </a:t>
            </a: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Walking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Students/Volunteers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Consumables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Food and drink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Pet </a:t>
            </a: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accessories</a:t>
            </a:r>
            <a:endParaRPr lang="en-GB" sz="1200" b="1" u="sng" dirty="0" smtClean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Collars, leads and treats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</p:txBody>
      </p:sp>
      <p:sp>
        <p:nvSpPr>
          <p:cNvPr id="15" name="Text Box 10"/>
          <p:cNvSpPr txBox="1"/>
          <p:nvPr/>
        </p:nvSpPr>
        <p:spPr>
          <a:xfrm>
            <a:off x="2504906" y="2894299"/>
            <a:ext cx="2345383" cy="2076894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Staff</a:t>
            </a:r>
            <a:endParaRPr lang="en-GB" sz="1200" dirty="0">
              <a:solidFill>
                <a:srgbClr val="111111"/>
              </a:solidFill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Students and volunteers to decrease overheads </a:t>
            </a:r>
            <a:endParaRPr lang="en-GB" sz="1100" dirty="0" smtClean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Stock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Consumables, products and equipment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Utilities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Electricity, gas and water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GB" sz="1100" dirty="0" smtClean="0">
              <a:solidFill>
                <a:srgbClr val="111111"/>
              </a:solidFill>
              <a:latin typeface="Arial" charset="0"/>
              <a:ea typeface="Calibri" charset="0"/>
            </a:endParaRPr>
          </a:p>
        </p:txBody>
      </p:sp>
      <p:sp>
        <p:nvSpPr>
          <p:cNvPr id="17" name="Text Box 11"/>
          <p:cNvSpPr txBox="1"/>
          <p:nvPr/>
        </p:nvSpPr>
        <p:spPr>
          <a:xfrm>
            <a:off x="2480623" y="341212"/>
            <a:ext cx="2345383" cy="2080036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Hygiene </a:t>
            </a: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Enforcement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Making sure the environment is as clean and tidy as possible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Marketing (Uniqueness</a:t>
            </a: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)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Sharing key points that make us different from other cafés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Staff </a:t>
            </a: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Training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Training staff to handle animal and customer relationships effectively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Health and Safety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Ensuring all people within the café are safe  </a:t>
            </a:r>
            <a:r>
              <a:rPr lang="en-GB" sz="11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 </a:t>
            </a:r>
            <a:endParaRPr lang="en-GB" sz="1100" b="1" u="sng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  </a:t>
            </a:r>
          </a:p>
        </p:txBody>
      </p:sp>
      <p:sp>
        <p:nvSpPr>
          <p:cNvPr id="18" name="Text Box 3"/>
          <p:cNvSpPr txBox="1"/>
          <p:nvPr/>
        </p:nvSpPr>
        <p:spPr>
          <a:xfrm>
            <a:off x="139382" y="5408374"/>
            <a:ext cx="1130618" cy="1442878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Wages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Employees salaries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Rent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Physical café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Utility bills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Gas, electricity and water   </a:t>
            </a:r>
            <a:r>
              <a:rPr lang="en-GB" sz="1100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 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 </a:t>
            </a:r>
          </a:p>
        </p:txBody>
      </p:sp>
      <p:sp>
        <p:nvSpPr>
          <p:cNvPr id="19" name="Text Box 4"/>
          <p:cNvSpPr txBox="1"/>
          <p:nvPr/>
        </p:nvSpPr>
        <p:spPr>
          <a:xfrm>
            <a:off x="7825105" y="5437504"/>
            <a:ext cx="1577340" cy="1384618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Membership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Monthly schemes for customers and their pets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Kennel Service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Friendly kennels for pets</a:t>
            </a:r>
            <a:endParaRPr lang="en-GB" sz="1100" b="1" u="sng" dirty="0" smtClean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</p:txBody>
      </p:sp>
      <p:sp>
        <p:nvSpPr>
          <p:cNvPr id="20" name="Text Box 4"/>
          <p:cNvSpPr txBox="1"/>
          <p:nvPr/>
        </p:nvSpPr>
        <p:spPr>
          <a:xfrm>
            <a:off x="9402445" y="5437504"/>
            <a:ext cx="1577340" cy="1384618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Groom Room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Grooming for pets whilst owners can relax in the café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</p:txBody>
      </p:sp>
      <p:sp>
        <p:nvSpPr>
          <p:cNvPr id="21" name="Text Box 4"/>
          <p:cNvSpPr txBox="1"/>
          <p:nvPr/>
        </p:nvSpPr>
        <p:spPr>
          <a:xfrm>
            <a:off x="1270000" y="5408374"/>
            <a:ext cx="1689100" cy="1384618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Upkeep of pets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Food and healthcare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Café Equipment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Tables, chairs and decoration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Consumables</a:t>
            </a:r>
            <a:r>
              <a:rPr lang="en-GB" sz="12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Cleaning equipment, pet products and treats</a:t>
            </a:r>
          </a:p>
        </p:txBody>
      </p:sp>
      <p:sp>
        <p:nvSpPr>
          <p:cNvPr id="22" name="Text Box 4"/>
          <p:cNvSpPr txBox="1"/>
          <p:nvPr/>
        </p:nvSpPr>
        <p:spPr>
          <a:xfrm>
            <a:off x="3026092" y="5410278"/>
            <a:ext cx="1644334" cy="1411844"/>
          </a:xfrm>
          <a:prstGeom prst="rect">
            <a:avLst/>
          </a:prstGeom>
          <a:noFill/>
          <a:ln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effectLst/>
                <a:latin typeface="Arial" charset="0"/>
                <a:ea typeface="Calibri" charset="0"/>
              </a:rPr>
              <a:t>Insurance </a:t>
            </a:r>
            <a:endParaRPr lang="en-GB" sz="1200" dirty="0">
              <a:solidFill>
                <a:srgbClr val="111111"/>
              </a:solidFill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111111"/>
                </a:solidFill>
                <a:latin typeface="Arial" charset="0"/>
                <a:ea typeface="Calibri" charset="0"/>
              </a:rPr>
              <a:t>P</a:t>
            </a: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ublic liability and animal safety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Stock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Food, coffee, treats and products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200" b="1" u="sng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Marketing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Online and physical  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endParaRPr lang="en-GB" sz="1100" dirty="0" smtClean="0">
              <a:solidFill>
                <a:srgbClr val="111111"/>
              </a:solidFill>
              <a:latin typeface="Arial" charset="0"/>
              <a:ea typeface="Calibri" charset="0"/>
            </a:endParaRP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1100" dirty="0" smtClean="0">
                <a:solidFill>
                  <a:srgbClr val="111111"/>
                </a:solidFill>
                <a:latin typeface="Arial" charset="0"/>
                <a:ea typeface="Calibri" charset="0"/>
              </a:rPr>
              <a:t>  </a:t>
            </a:r>
            <a:endParaRPr lang="en-GB" sz="1100" dirty="0">
              <a:solidFill>
                <a:srgbClr val="111111"/>
              </a:solidFill>
              <a:effectLst/>
              <a:latin typeface="Arial" charset="0"/>
              <a:ea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6872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2" grpId="0"/>
      <p:bldP spid="13" grpId="0"/>
      <p:bldP spid="15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Bangla MN" charset="0"/>
                <a:ea typeface="Bangla MN" charset="0"/>
                <a:cs typeface="Bangla MN" charset="0"/>
              </a:rPr>
              <a:t>References </a:t>
            </a:r>
            <a:endParaRPr lang="en-US" b="1" dirty="0">
              <a:latin typeface="Bangla MN" charset="0"/>
              <a:ea typeface="Bangla MN" charset="0"/>
              <a:cs typeface="Bangla MN" charset="0"/>
            </a:endParaRP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0" y="1172974"/>
            <a:ext cx="8838830" cy="5816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Anon., 2015. 29 dog-friendly pubs in South Wales where you can take your pooch for a drink.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Wales Online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 2 June, pp. 1-2.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Cup, C., 2016. How much does it cost to open a cafe?.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Crimson , 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10(1), pp. 1-4.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Google, 2017.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Maps. 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[Online] </a:t>
            </a:r>
            <a:b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Available at: </a:t>
            </a: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https://www.google.co.uk/maps/@51.5950869,-3.8192397,13z</a:t>
            </a:r>
            <a:b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[Accessed 25 October 2017].</a:t>
            </a:r>
            <a:endParaRPr kumimoji="0" lang="x-none" altLang="x-non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Gov, 2016.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Health and Safety at Work etc. Act 1974. 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[Online] </a:t>
            </a:r>
            <a:b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Available at: </a:t>
            </a: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https://www.legislation.gov.uk/ukpga/1974/37</a:t>
            </a:r>
            <a:b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[Accessed 15 October 2017].</a:t>
            </a:r>
            <a:endParaRPr kumimoji="0" lang="x-none" altLang="x-non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Gov, 2017.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Finance and support for your business. 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[Online] </a:t>
            </a:r>
            <a:b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Available at: </a:t>
            </a: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https://www.gov.uk/business-finance-support</a:t>
            </a:r>
            <a:b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[Accessed 28 October 2017].</a:t>
            </a:r>
            <a:endParaRPr kumimoji="0" lang="x-none" altLang="x-non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Nisbets, 2017.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Shop. 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[Online] </a:t>
            </a:r>
            <a:b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Available at: </a:t>
            </a: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https://www.nisbets.co.uk/</a:t>
            </a:r>
            <a:b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[Accessed 1 November 2017].</a:t>
            </a:r>
            <a:endParaRPr kumimoji="0" lang="x-none" altLang="x-non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Pubs, D., 2015.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Home. 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[Online] </a:t>
            </a:r>
            <a:b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Available at: </a:t>
            </a: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http://m.doggiepubs.org.uk/?county=159 </a:t>
            </a:r>
            <a:b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[Accessed 1 November 2017].</a:t>
            </a:r>
            <a:endParaRPr kumimoji="0" lang="x-none" altLang="x-non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Rowland, T., 2017.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Research Questionaire. 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[Online] </a:t>
            </a:r>
            <a:b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Available at: </a:t>
            </a: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https://goo.gl/forms/dtzm6o3y1NNA14gq2</a:t>
            </a:r>
            <a:b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[Accessed 30 October 2017].</a:t>
            </a:r>
            <a:endParaRPr kumimoji="0" lang="x-none" altLang="x-non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RSPCA, 2015.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Home. 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[Online] </a:t>
            </a:r>
            <a:b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Available at: </a:t>
            </a: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http://www.rspca-llysnini.org.uk/</a:t>
            </a:r>
            <a:b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[Accessed 30 October 2017].</a:t>
            </a:r>
            <a:endParaRPr kumimoji="0" lang="x-none" altLang="x-non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Searle, M., 2017. Dog cafes are the next biggest thing for dog lovers in the UK.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The Daily Briefing 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, 20 June, pp. 2-3.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SmokeyBarn, 2017.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Whole Sale. 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[Online] </a:t>
            </a:r>
            <a:b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Available at: </a:t>
            </a: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https://www.smokeybarn.co.uk/wholesale-coffee</a:t>
            </a:r>
            <a:b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[Accessed 23 October 2017].</a:t>
            </a:r>
            <a:endParaRPr kumimoji="0" lang="x-none" altLang="x-non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Strategyzer, 2016. </a:t>
            </a:r>
            <a:r>
              <a:rPr kumimoji="0" lang="x-none" altLang="x-none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Home. </a:t>
            </a: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[Online] </a:t>
            </a:r>
            <a:b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Available at: </a:t>
            </a: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https://strategyzer.com/canvas/business-model-canvas</a:t>
            </a:r>
            <a:b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r>
              <a:rPr kumimoji="0" lang="x-none" altLang="x-none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[Accessed 20 October 2017].</a:t>
            </a:r>
            <a:endParaRPr kumimoji="0" lang="x-none" altLang="x-non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x-none" altLang="x-none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824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638</Words>
  <Application>Microsoft Office PowerPoint</Application>
  <PresentationFormat>Widescreen</PresentationFormat>
  <Paragraphs>158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Bangla MN</vt:lpstr>
      <vt:lpstr>Calibri</vt:lpstr>
      <vt:lpstr>Calibri Light</vt:lpstr>
      <vt:lpstr>Office Theme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Tyler Rowland (P149838)</dc:creator>
  <cp:lastModifiedBy>Tyler Rowland (P149838)</cp:lastModifiedBy>
  <cp:revision>21</cp:revision>
  <dcterms:created xsi:type="dcterms:W3CDTF">2017-10-30T18:36:43Z</dcterms:created>
  <dcterms:modified xsi:type="dcterms:W3CDTF">2017-11-06T10:37:34Z</dcterms:modified>
</cp:coreProperties>
</file>