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6" r:id="rId1"/>
  </p:sldMasterIdLst>
  <p:sldIdLst>
    <p:sldId id="256" r:id="rId2"/>
    <p:sldId id="257" r:id="rId3"/>
    <p:sldId id="265" r:id="rId4"/>
    <p:sldId id="266" r:id="rId5"/>
    <p:sldId id="261" r:id="rId6"/>
    <p:sldId id="262" r:id="rId7"/>
    <p:sldId id="263" r:id="rId8"/>
    <p:sldId id="264" r:id="rId9"/>
    <p:sldId id="25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D5B07D-A6EF-4EED-9329-A9FF81FF8121}" v="15" dt="2023-03-06T17:42:36.7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182" autoAdjust="0"/>
    <p:restoredTop sz="94660"/>
  </p:normalViewPr>
  <p:slideViewPr>
    <p:cSldViewPr snapToGrid="0">
      <p:cViewPr varScale="1">
        <p:scale>
          <a:sx n="85" d="100"/>
          <a:sy n="85" d="100"/>
        </p:scale>
        <p:origin x="21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smia Begum" userId="4039c204abf2fac5" providerId="LiveId" clId="{43D5B07D-A6EF-4EED-9329-A9FF81FF8121}"/>
    <pc:docChg chg="undo custSel addSld delSld modSld">
      <pc:chgData name="Tasmia Begum" userId="4039c204abf2fac5" providerId="LiveId" clId="{43D5B07D-A6EF-4EED-9329-A9FF81FF8121}" dt="2023-03-06T23:27:26.920" v="186" actId="20577"/>
      <pc:docMkLst>
        <pc:docMk/>
      </pc:docMkLst>
      <pc:sldChg chg="delSp modSp mod">
        <pc:chgData name="Tasmia Begum" userId="4039c204abf2fac5" providerId="LiveId" clId="{43D5B07D-A6EF-4EED-9329-A9FF81FF8121}" dt="2023-03-06T23:23:57.875" v="185" actId="1036"/>
        <pc:sldMkLst>
          <pc:docMk/>
          <pc:sldMk cId="2380642109" sldId="256"/>
        </pc:sldMkLst>
        <pc:spChg chg="del">
          <ac:chgData name="Tasmia Begum" userId="4039c204abf2fac5" providerId="LiveId" clId="{43D5B07D-A6EF-4EED-9329-A9FF81FF8121}" dt="2023-03-05T22:29:38.857" v="0" actId="478"/>
          <ac:spMkLst>
            <pc:docMk/>
            <pc:sldMk cId="2380642109" sldId="256"/>
            <ac:spMk id="9" creationId="{360656D2-5BE5-D57C-FD42-E02F2E105D6A}"/>
          </ac:spMkLst>
        </pc:spChg>
        <pc:picChg chg="mod">
          <ac:chgData name="Tasmia Begum" userId="4039c204abf2fac5" providerId="LiveId" clId="{43D5B07D-A6EF-4EED-9329-A9FF81FF8121}" dt="2023-03-06T23:23:57.875" v="185" actId="1036"/>
          <ac:picMkLst>
            <pc:docMk/>
            <pc:sldMk cId="2380642109" sldId="256"/>
            <ac:picMk id="2" creationId="{4C82A0CD-81B3-F97E-A5AD-A7C1C2989640}"/>
          </ac:picMkLst>
        </pc:picChg>
      </pc:sldChg>
      <pc:sldChg chg="modSp del">
        <pc:chgData name="Tasmia Begum" userId="4039c204abf2fac5" providerId="LiveId" clId="{43D5B07D-A6EF-4EED-9329-A9FF81FF8121}" dt="2023-03-06T17:31:27.735" v="60" actId="47"/>
        <pc:sldMkLst>
          <pc:docMk/>
          <pc:sldMk cId="1491101992" sldId="258"/>
        </pc:sldMkLst>
        <pc:graphicFrameChg chg="mod">
          <ac:chgData name="Tasmia Begum" userId="4039c204abf2fac5" providerId="LiveId" clId="{43D5B07D-A6EF-4EED-9329-A9FF81FF8121}" dt="2023-03-06T17:29:03.664" v="53"/>
          <ac:graphicFrameMkLst>
            <pc:docMk/>
            <pc:sldMk cId="1491101992" sldId="258"/>
            <ac:graphicFrameMk id="33" creationId="{DCDC9C3B-0E25-3A28-0C75-D42805E6C2ED}"/>
          </ac:graphicFrameMkLst>
        </pc:graphicFrameChg>
      </pc:sldChg>
      <pc:sldChg chg="addSp delSp modSp del mod modClrScheme delDesignElem chgLayout">
        <pc:chgData name="Tasmia Begum" userId="4039c204abf2fac5" providerId="LiveId" clId="{43D5B07D-A6EF-4EED-9329-A9FF81FF8121}" dt="2023-03-06T17:46:31.698" v="158" actId="47"/>
        <pc:sldMkLst>
          <pc:docMk/>
          <pc:sldMk cId="3207390158" sldId="260"/>
        </pc:sldMkLst>
        <pc:spChg chg="add del mod ord">
          <ac:chgData name="Tasmia Begum" userId="4039c204abf2fac5" providerId="LiveId" clId="{43D5B07D-A6EF-4EED-9329-A9FF81FF8121}" dt="2023-03-05T23:54:05.770" v="8" actId="700"/>
          <ac:spMkLst>
            <pc:docMk/>
            <pc:sldMk cId="3207390158" sldId="260"/>
            <ac:spMk id="2" creationId="{6B973B46-77CC-FDAA-44A4-16E7A8934268}"/>
          </ac:spMkLst>
        </pc:spChg>
        <pc:spChg chg="mod">
          <ac:chgData name="Tasmia Begum" userId="4039c204abf2fac5" providerId="LiveId" clId="{43D5B07D-A6EF-4EED-9329-A9FF81FF8121}" dt="2023-03-05T23:55:00.763" v="11" actId="1076"/>
          <ac:spMkLst>
            <pc:docMk/>
            <pc:sldMk cId="3207390158" sldId="260"/>
            <ac:spMk id="5" creationId="{9B3B62D0-D1A3-1AAD-54CE-2D6168950637}"/>
          </ac:spMkLst>
        </pc:spChg>
        <pc:spChg chg="mod ord">
          <ac:chgData name="Tasmia Begum" userId="4039c204abf2fac5" providerId="LiveId" clId="{43D5B07D-A6EF-4EED-9329-A9FF81FF8121}" dt="2023-03-05T23:54:48.374" v="10" actId="26606"/>
          <ac:spMkLst>
            <pc:docMk/>
            <pc:sldMk cId="3207390158" sldId="260"/>
            <ac:spMk id="7" creationId="{E4D8E0FF-5278-98FA-236B-AC49B0DAAE60}"/>
          </ac:spMkLst>
        </pc:spChg>
        <pc:spChg chg="add">
          <ac:chgData name="Tasmia Begum" userId="4039c204abf2fac5" providerId="LiveId" clId="{43D5B07D-A6EF-4EED-9329-A9FF81FF8121}" dt="2023-03-05T23:54:48.374" v="10" actId="26606"/>
          <ac:spMkLst>
            <pc:docMk/>
            <pc:sldMk cId="3207390158" sldId="260"/>
            <ac:spMk id="27" creationId="{5D3E2EEE-5E2B-473D-B932-CC1CB66592CD}"/>
          </ac:spMkLst>
        </pc:spChg>
        <pc:spChg chg="add del">
          <ac:chgData name="Tasmia Begum" userId="4039c204abf2fac5" providerId="LiveId" clId="{43D5B07D-A6EF-4EED-9329-A9FF81FF8121}" dt="2023-03-05T23:53:29.655" v="5" actId="26606"/>
          <ac:spMkLst>
            <pc:docMk/>
            <pc:sldMk cId="3207390158" sldId="260"/>
            <ac:spMk id="44" creationId="{9B7B6363-B86F-40A3-8902-DFA61F46B949}"/>
          </ac:spMkLst>
        </pc:spChg>
        <pc:spChg chg="add del">
          <ac:chgData name="Tasmia Begum" userId="4039c204abf2fac5" providerId="LiveId" clId="{43D5B07D-A6EF-4EED-9329-A9FF81FF8121}" dt="2023-03-05T23:53:22.890" v="2" actId="26606"/>
          <ac:spMkLst>
            <pc:docMk/>
            <pc:sldMk cId="3207390158" sldId="260"/>
            <ac:spMk id="49" creationId="{9B7B6363-B86F-40A3-8902-DFA61F46B949}"/>
          </ac:spMkLst>
        </pc:spChg>
        <pc:spChg chg="add del">
          <ac:chgData name="Tasmia Begum" userId="4039c204abf2fac5" providerId="LiveId" clId="{43D5B07D-A6EF-4EED-9329-A9FF81FF8121}" dt="2023-03-05T23:53:29.342" v="4" actId="26606"/>
          <ac:spMkLst>
            <pc:docMk/>
            <pc:sldMk cId="3207390158" sldId="260"/>
            <ac:spMk id="51" creationId="{9B7B6363-B86F-40A3-8902-DFA61F46B949}"/>
          </ac:spMkLst>
        </pc:spChg>
        <pc:spChg chg="add del">
          <ac:chgData name="Tasmia Begum" userId="4039c204abf2fac5" providerId="LiveId" clId="{43D5B07D-A6EF-4EED-9329-A9FF81FF8121}" dt="2023-03-05T23:53:43.586" v="6" actId="700"/>
          <ac:spMkLst>
            <pc:docMk/>
            <pc:sldMk cId="3207390158" sldId="260"/>
            <ac:spMk id="53" creationId="{9B7B6363-B86F-40A3-8902-DFA61F46B949}"/>
          </ac:spMkLst>
        </pc:spChg>
        <pc:graphicFrameChg chg="mod ord modGraphic">
          <ac:chgData name="Tasmia Begum" userId="4039c204abf2fac5" providerId="LiveId" clId="{43D5B07D-A6EF-4EED-9329-A9FF81FF8121}" dt="2023-03-06T17:42:36.790" v="127"/>
          <ac:graphicFrameMkLst>
            <pc:docMk/>
            <pc:sldMk cId="3207390158" sldId="260"/>
            <ac:graphicFrameMk id="25" creationId="{607B2490-B3C2-56D3-EE56-36B020D10172}"/>
          </ac:graphicFrameMkLst>
        </pc:graphicFrameChg>
      </pc:sldChg>
      <pc:sldChg chg="addSp delSp modSp new mod setBg delDesignElem chgLayout">
        <pc:chgData name="Tasmia Begum" userId="4039c204abf2fac5" providerId="LiveId" clId="{43D5B07D-A6EF-4EED-9329-A9FF81FF8121}" dt="2023-03-06T18:46:50.424" v="182" actId="14100"/>
        <pc:sldMkLst>
          <pc:docMk/>
          <pc:sldMk cId="2087865490" sldId="265"/>
        </pc:sldMkLst>
        <pc:spChg chg="mod ord">
          <ac:chgData name="Tasmia Begum" userId="4039c204abf2fac5" providerId="LiveId" clId="{43D5B07D-A6EF-4EED-9329-A9FF81FF8121}" dt="2023-03-06T17:53:35.794" v="170" actId="20577"/>
          <ac:spMkLst>
            <pc:docMk/>
            <pc:sldMk cId="2087865490" sldId="265"/>
            <ac:spMk id="2" creationId="{5E9D1117-8806-E059-BC48-911080BB1D70}"/>
          </ac:spMkLst>
        </pc:spChg>
        <pc:spChg chg="add del">
          <ac:chgData name="Tasmia Begum" userId="4039c204abf2fac5" providerId="LiveId" clId="{43D5B07D-A6EF-4EED-9329-A9FF81FF8121}" dt="2023-03-06T17:24:38.783" v="25" actId="26606"/>
          <ac:spMkLst>
            <pc:docMk/>
            <pc:sldMk cId="2087865490" sldId="265"/>
            <ac:spMk id="3" creationId="{31E2735C-1CB5-3903-D4D4-145AA8775B27}"/>
          </ac:spMkLst>
        </pc:spChg>
        <pc:spChg chg="add mod ord">
          <ac:chgData name="Tasmia Begum" userId="4039c204abf2fac5" providerId="LiveId" clId="{43D5B07D-A6EF-4EED-9329-A9FF81FF8121}" dt="2023-03-06T18:46:50.424" v="182" actId="14100"/>
          <ac:spMkLst>
            <pc:docMk/>
            <pc:sldMk cId="2087865490" sldId="265"/>
            <ac:spMk id="4" creationId="{9AE606E0-151C-644C-AD99-5F1E3B730BB4}"/>
          </ac:spMkLst>
        </pc:spChg>
        <pc:spChg chg="add del">
          <ac:chgData name="Tasmia Begum" userId="4039c204abf2fac5" providerId="LiveId" clId="{43D5B07D-A6EF-4EED-9329-A9FF81FF8121}" dt="2023-03-06T17:24:29.002" v="22" actId="26606"/>
          <ac:spMkLst>
            <pc:docMk/>
            <pc:sldMk cId="2087865490" sldId="265"/>
            <ac:spMk id="9" creationId="{19F9BF86-FE94-4517-B97D-026C7515E589}"/>
          </ac:spMkLst>
        </pc:spChg>
        <pc:spChg chg="add del">
          <ac:chgData name="Tasmia Begum" userId="4039c204abf2fac5" providerId="LiveId" clId="{43D5B07D-A6EF-4EED-9329-A9FF81FF8121}" dt="2023-03-06T17:24:29.002" v="22" actId="26606"/>
          <ac:spMkLst>
            <pc:docMk/>
            <pc:sldMk cId="2087865490" sldId="265"/>
            <ac:spMk id="11" creationId="{BEC4C41B-9B65-4283-96DC-E31F9E045783}"/>
          </ac:spMkLst>
        </pc:spChg>
        <pc:spChg chg="add del">
          <ac:chgData name="Tasmia Begum" userId="4039c204abf2fac5" providerId="LiveId" clId="{43D5B07D-A6EF-4EED-9329-A9FF81FF8121}" dt="2023-03-06T17:24:38.736" v="24" actId="26606"/>
          <ac:spMkLst>
            <pc:docMk/>
            <pc:sldMk cId="2087865490" sldId="265"/>
            <ac:spMk id="13" creationId="{E20BB609-EF92-42DB-836C-0699A590B5CF}"/>
          </ac:spMkLst>
        </pc:spChg>
        <pc:spChg chg="add del">
          <ac:chgData name="Tasmia Begum" userId="4039c204abf2fac5" providerId="LiveId" clId="{43D5B07D-A6EF-4EED-9329-A9FF81FF8121}" dt="2023-03-06T17:24:38.736" v="24" actId="26606"/>
          <ac:spMkLst>
            <pc:docMk/>
            <pc:sldMk cId="2087865490" sldId="265"/>
            <ac:spMk id="15" creationId="{4D71E64B-9F70-4956-A351-D707CAB0AF3A}"/>
          </ac:spMkLst>
        </pc:spChg>
        <pc:spChg chg="add del">
          <ac:chgData name="Tasmia Begum" userId="4039c204abf2fac5" providerId="LiveId" clId="{43D5B07D-A6EF-4EED-9329-A9FF81FF8121}" dt="2023-03-06T17:26:26.428" v="30" actId="700"/>
          <ac:spMkLst>
            <pc:docMk/>
            <pc:sldMk cId="2087865490" sldId="265"/>
            <ac:spMk id="17" creationId="{19F9BF86-FE94-4517-B97D-026C7515E589}"/>
          </ac:spMkLst>
        </pc:spChg>
        <pc:spChg chg="add del">
          <ac:chgData name="Tasmia Begum" userId="4039c204abf2fac5" providerId="LiveId" clId="{43D5B07D-A6EF-4EED-9329-A9FF81FF8121}" dt="2023-03-06T17:26:26.428" v="30" actId="700"/>
          <ac:spMkLst>
            <pc:docMk/>
            <pc:sldMk cId="2087865490" sldId="265"/>
            <ac:spMk id="19" creationId="{F7C2A816-955C-4079-AAAB-066EBD44186B}"/>
          </ac:spMkLst>
        </pc:spChg>
        <pc:spChg chg="add del">
          <ac:chgData name="Tasmia Begum" userId="4039c204abf2fac5" providerId="LiveId" clId="{43D5B07D-A6EF-4EED-9329-A9FF81FF8121}" dt="2023-03-06T17:30:37.862" v="56" actId="26606"/>
          <ac:spMkLst>
            <pc:docMk/>
            <pc:sldMk cId="2087865490" sldId="265"/>
            <ac:spMk id="23" creationId="{368F9D89-54B8-41F8-8839-49992D645882}"/>
          </ac:spMkLst>
        </pc:spChg>
        <pc:spChg chg="add del">
          <ac:chgData name="Tasmia Begum" userId="4039c204abf2fac5" providerId="LiveId" clId="{43D5B07D-A6EF-4EED-9329-A9FF81FF8121}" dt="2023-03-06T17:31:01.763" v="58" actId="26606"/>
          <ac:spMkLst>
            <pc:docMk/>
            <pc:sldMk cId="2087865490" sldId="265"/>
            <ac:spMk id="25" creationId="{368F9D89-54B8-41F8-8839-49992D645882}"/>
          </ac:spMkLst>
        </pc:spChg>
        <pc:spChg chg="add">
          <ac:chgData name="Tasmia Begum" userId="4039c204abf2fac5" providerId="LiveId" clId="{43D5B07D-A6EF-4EED-9329-A9FF81FF8121}" dt="2023-03-06T17:31:01.779" v="59" actId="26606"/>
          <ac:spMkLst>
            <pc:docMk/>
            <pc:sldMk cId="2087865490" sldId="265"/>
            <ac:spMk id="27" creationId="{368F9D89-54B8-41F8-8839-49992D645882}"/>
          </ac:spMkLst>
        </pc:spChg>
        <pc:picChg chg="add del">
          <ac:chgData name="Tasmia Begum" userId="4039c204abf2fac5" providerId="LiveId" clId="{43D5B07D-A6EF-4EED-9329-A9FF81FF8121}" dt="2023-03-06T17:24:29.002" v="22" actId="26606"/>
          <ac:picMkLst>
            <pc:docMk/>
            <pc:sldMk cId="2087865490" sldId="265"/>
            <ac:picMk id="5" creationId="{08C5D768-AB06-D8A4-D09C-0B8CBCB26551}"/>
          </ac:picMkLst>
        </pc:picChg>
        <pc:picChg chg="add del">
          <ac:chgData name="Tasmia Begum" userId="4039c204abf2fac5" providerId="LiveId" clId="{43D5B07D-A6EF-4EED-9329-A9FF81FF8121}" dt="2023-03-06T17:24:38.736" v="24" actId="26606"/>
          <ac:picMkLst>
            <pc:docMk/>
            <pc:sldMk cId="2087865490" sldId="265"/>
            <ac:picMk id="14" creationId="{4EBD6A72-4226-9BC1-216F-B3667175C9BC}"/>
          </ac:picMkLst>
        </pc:picChg>
        <pc:picChg chg="add mod ord">
          <ac:chgData name="Tasmia Begum" userId="4039c204abf2fac5" providerId="LiveId" clId="{43D5B07D-A6EF-4EED-9329-A9FF81FF8121}" dt="2023-03-06T17:31:01.779" v="59" actId="26606"/>
          <ac:picMkLst>
            <pc:docMk/>
            <pc:sldMk cId="2087865490" sldId="265"/>
            <ac:picMk id="18" creationId="{51573817-2334-0FF4-4865-A75E9E1B7C73}"/>
          </ac:picMkLst>
        </pc:picChg>
      </pc:sldChg>
      <pc:sldChg chg="addSp delSp modSp new mod setBg delDesignElem chgLayout">
        <pc:chgData name="Tasmia Begum" userId="4039c204abf2fac5" providerId="LiveId" clId="{43D5B07D-A6EF-4EED-9329-A9FF81FF8121}" dt="2023-03-06T23:27:26.920" v="186" actId="20577"/>
        <pc:sldMkLst>
          <pc:docMk/>
          <pc:sldMk cId="3037919556" sldId="266"/>
        </pc:sldMkLst>
        <pc:spChg chg="mod ord">
          <ac:chgData name="Tasmia Begum" userId="4039c204abf2fac5" providerId="LiveId" clId="{43D5B07D-A6EF-4EED-9329-A9FF81FF8121}" dt="2023-03-06T17:44:48.072" v="142" actId="14100"/>
          <ac:spMkLst>
            <pc:docMk/>
            <pc:sldMk cId="3037919556" sldId="266"/>
            <ac:spMk id="2" creationId="{4B32A744-EB56-E295-E119-F53C3C7677AE}"/>
          </ac:spMkLst>
        </pc:spChg>
        <pc:spChg chg="add del">
          <ac:chgData name="Tasmia Begum" userId="4039c204abf2fac5" providerId="LiveId" clId="{43D5B07D-A6EF-4EED-9329-A9FF81FF8121}" dt="2023-03-06T17:32:47.864" v="83" actId="26606"/>
          <ac:spMkLst>
            <pc:docMk/>
            <pc:sldMk cId="3037919556" sldId="266"/>
            <ac:spMk id="3" creationId="{DC0791D3-B04A-A21A-2F6C-7BF9A6DCF471}"/>
          </ac:spMkLst>
        </pc:spChg>
        <pc:spChg chg="add mod ord">
          <ac:chgData name="Tasmia Begum" userId="4039c204abf2fac5" providerId="LiveId" clId="{43D5B07D-A6EF-4EED-9329-A9FF81FF8121}" dt="2023-03-06T23:27:26.920" v="186" actId="20577"/>
          <ac:spMkLst>
            <pc:docMk/>
            <pc:sldMk cId="3037919556" sldId="266"/>
            <ac:spMk id="4" creationId="{B9DE3B09-9778-412A-B2D2-F681A15A9E84}"/>
          </ac:spMkLst>
        </pc:spChg>
        <pc:spChg chg="add del">
          <ac:chgData name="Tasmia Begum" userId="4039c204abf2fac5" providerId="LiveId" clId="{43D5B07D-A6EF-4EED-9329-A9FF81FF8121}" dt="2023-03-06T17:32:41.026" v="80" actId="26606"/>
          <ac:spMkLst>
            <pc:docMk/>
            <pc:sldMk cId="3037919556" sldId="266"/>
            <ac:spMk id="9" creationId="{19F9BF86-FE94-4517-B97D-026C7515E589}"/>
          </ac:spMkLst>
        </pc:spChg>
        <pc:spChg chg="add del">
          <ac:chgData name="Tasmia Begum" userId="4039c204abf2fac5" providerId="LiveId" clId="{43D5B07D-A6EF-4EED-9329-A9FF81FF8121}" dt="2023-03-06T17:32:41.026" v="80" actId="26606"/>
          <ac:spMkLst>
            <pc:docMk/>
            <pc:sldMk cId="3037919556" sldId="266"/>
            <ac:spMk id="11" creationId="{BEC4C41B-9B65-4283-96DC-E31F9E045783}"/>
          </ac:spMkLst>
        </pc:spChg>
        <pc:spChg chg="add del">
          <ac:chgData name="Tasmia Begum" userId="4039c204abf2fac5" providerId="LiveId" clId="{43D5B07D-A6EF-4EED-9329-A9FF81FF8121}" dt="2023-03-06T17:32:47.802" v="82" actId="26606"/>
          <ac:spMkLst>
            <pc:docMk/>
            <pc:sldMk cId="3037919556" sldId="266"/>
            <ac:spMk id="13" creationId="{E20BB609-EF92-42DB-836C-0699A590B5CF}"/>
          </ac:spMkLst>
        </pc:spChg>
        <pc:spChg chg="add del">
          <ac:chgData name="Tasmia Begum" userId="4039c204abf2fac5" providerId="LiveId" clId="{43D5B07D-A6EF-4EED-9329-A9FF81FF8121}" dt="2023-03-06T17:32:47.802" v="82" actId="26606"/>
          <ac:spMkLst>
            <pc:docMk/>
            <pc:sldMk cId="3037919556" sldId="266"/>
            <ac:spMk id="15" creationId="{4D71E64B-9F70-4956-A351-D707CAB0AF3A}"/>
          </ac:spMkLst>
        </pc:spChg>
        <pc:spChg chg="add del">
          <ac:chgData name="Tasmia Begum" userId="4039c204abf2fac5" providerId="LiveId" clId="{43D5B07D-A6EF-4EED-9329-A9FF81FF8121}" dt="2023-03-06T17:33:06.615" v="84" actId="700"/>
          <ac:spMkLst>
            <pc:docMk/>
            <pc:sldMk cId="3037919556" sldId="266"/>
            <ac:spMk id="17" creationId="{19F9BF86-FE94-4517-B97D-026C7515E589}"/>
          </ac:spMkLst>
        </pc:spChg>
        <pc:spChg chg="add del">
          <ac:chgData name="Tasmia Begum" userId="4039c204abf2fac5" providerId="LiveId" clId="{43D5B07D-A6EF-4EED-9329-A9FF81FF8121}" dt="2023-03-06T17:33:06.615" v="84" actId="700"/>
          <ac:spMkLst>
            <pc:docMk/>
            <pc:sldMk cId="3037919556" sldId="266"/>
            <ac:spMk id="19" creationId="{BEC4C41B-9B65-4283-96DC-E31F9E045783}"/>
          </ac:spMkLst>
        </pc:spChg>
        <pc:spChg chg="add del">
          <ac:chgData name="Tasmia Begum" userId="4039c204abf2fac5" providerId="LiveId" clId="{43D5B07D-A6EF-4EED-9329-A9FF81FF8121}" dt="2023-03-06T17:33:34.498" v="86" actId="26606"/>
          <ac:spMkLst>
            <pc:docMk/>
            <pc:sldMk cId="3037919556" sldId="266"/>
            <ac:spMk id="23" creationId="{FB869131-809F-4714-9B05-385CAF009A1F}"/>
          </ac:spMkLst>
        </pc:spChg>
        <pc:spChg chg="add del">
          <ac:chgData name="Tasmia Begum" userId="4039c204abf2fac5" providerId="LiveId" clId="{43D5B07D-A6EF-4EED-9329-A9FF81FF8121}" dt="2023-03-06T17:35:38.587" v="88" actId="26606"/>
          <ac:spMkLst>
            <pc:docMk/>
            <pc:sldMk cId="3037919556" sldId="266"/>
            <ac:spMk id="25" creationId="{FB869131-809F-4714-9B05-385CAF009A1F}"/>
          </ac:spMkLst>
        </pc:spChg>
        <pc:spChg chg="add del">
          <ac:chgData name="Tasmia Begum" userId="4039c204abf2fac5" providerId="LiveId" clId="{43D5B07D-A6EF-4EED-9329-A9FF81FF8121}" dt="2023-03-06T17:44:27.276" v="138" actId="26606"/>
          <ac:spMkLst>
            <pc:docMk/>
            <pc:sldMk cId="3037919556" sldId="266"/>
            <ac:spMk id="27" creationId="{FB869131-809F-4714-9B05-385CAF009A1F}"/>
          </ac:spMkLst>
        </pc:spChg>
        <pc:spChg chg="add del">
          <ac:chgData name="Tasmia Begum" userId="4039c204abf2fac5" providerId="LiveId" clId="{43D5B07D-A6EF-4EED-9329-A9FF81FF8121}" dt="2023-03-06T17:44:10.672" v="131" actId="26606"/>
          <ac:spMkLst>
            <pc:docMk/>
            <pc:sldMk cId="3037919556" sldId="266"/>
            <ac:spMk id="32" creationId="{9F63AA5A-E6E1-46DA-AB40-C58233393EDE}"/>
          </ac:spMkLst>
        </pc:spChg>
        <pc:spChg chg="add del">
          <ac:chgData name="Tasmia Begum" userId="4039c204abf2fac5" providerId="LiveId" clId="{43D5B07D-A6EF-4EED-9329-A9FF81FF8121}" dt="2023-03-06T17:44:13.012" v="133" actId="26606"/>
          <ac:spMkLst>
            <pc:docMk/>
            <pc:sldMk cId="3037919556" sldId="266"/>
            <ac:spMk id="34" creationId="{93366BB0-BF67-4519-BA41-2F0021F5E4A9}"/>
          </ac:spMkLst>
        </pc:spChg>
        <pc:spChg chg="add del">
          <ac:chgData name="Tasmia Begum" userId="4039c204abf2fac5" providerId="LiveId" clId="{43D5B07D-A6EF-4EED-9329-A9FF81FF8121}" dt="2023-03-06T17:44:15.739" v="135" actId="26606"/>
          <ac:spMkLst>
            <pc:docMk/>
            <pc:sldMk cId="3037919556" sldId="266"/>
            <ac:spMk id="36" creationId="{368F9D89-54B8-41F8-8839-49992D645882}"/>
          </ac:spMkLst>
        </pc:spChg>
        <pc:spChg chg="add del">
          <ac:chgData name="Tasmia Begum" userId="4039c204abf2fac5" providerId="LiveId" clId="{43D5B07D-A6EF-4EED-9329-A9FF81FF8121}" dt="2023-03-06T17:44:27.261" v="137" actId="26606"/>
          <ac:spMkLst>
            <pc:docMk/>
            <pc:sldMk cId="3037919556" sldId="266"/>
            <ac:spMk id="38" creationId="{79DFA4D1-A2F8-4D64-98F0-0711097CE011}"/>
          </ac:spMkLst>
        </pc:spChg>
        <pc:spChg chg="add">
          <ac:chgData name="Tasmia Begum" userId="4039c204abf2fac5" providerId="LiveId" clId="{43D5B07D-A6EF-4EED-9329-A9FF81FF8121}" dt="2023-03-06T17:44:27.276" v="138" actId="26606"/>
          <ac:spMkLst>
            <pc:docMk/>
            <pc:sldMk cId="3037919556" sldId="266"/>
            <ac:spMk id="40" creationId="{368F9D89-54B8-41F8-8839-49992D645882}"/>
          </ac:spMkLst>
        </pc:spChg>
        <pc:picChg chg="add del">
          <ac:chgData name="Tasmia Begum" userId="4039c204abf2fac5" providerId="LiveId" clId="{43D5B07D-A6EF-4EED-9329-A9FF81FF8121}" dt="2023-03-06T17:32:41.026" v="80" actId="26606"/>
          <ac:picMkLst>
            <pc:docMk/>
            <pc:sldMk cId="3037919556" sldId="266"/>
            <ac:picMk id="5" creationId="{7BFBCC74-4332-9F7C-D72B-B005E29AB6F0}"/>
          </ac:picMkLst>
        </pc:picChg>
        <pc:picChg chg="add del">
          <ac:chgData name="Tasmia Begum" userId="4039c204abf2fac5" providerId="LiveId" clId="{43D5B07D-A6EF-4EED-9329-A9FF81FF8121}" dt="2023-03-06T17:32:47.802" v="82" actId="26606"/>
          <ac:picMkLst>
            <pc:docMk/>
            <pc:sldMk cId="3037919556" sldId="266"/>
            <ac:picMk id="14" creationId="{C47DD667-B0CD-F8CF-4877-C004EED8B82D}"/>
          </ac:picMkLst>
        </pc:picChg>
        <pc:picChg chg="add mod ord">
          <ac:chgData name="Tasmia Begum" userId="4039c204abf2fac5" providerId="LiveId" clId="{43D5B07D-A6EF-4EED-9329-A9FF81FF8121}" dt="2023-03-06T17:46:20.875" v="157" actId="14100"/>
          <ac:picMkLst>
            <pc:docMk/>
            <pc:sldMk cId="3037919556" sldId="266"/>
            <ac:picMk id="18" creationId="{7BFBCC74-4332-9F7C-D72B-B005E29AB6F0}"/>
          </ac:picMkLst>
        </pc:picChg>
      </pc:sldChg>
    </pc:docChg>
  </pc:docChgLst>
  <pc:docChgLst>
    <pc:chgData name="Tasmia Begum" userId="4039c204abf2fac5" providerId="LiveId" clId="{AA9516F4-3107-446C-97A3-3FAAB997780A}"/>
    <pc:docChg chg="undo redo custSel addSld delSld modSld sldOrd">
      <pc:chgData name="Tasmia Begum" userId="4039c204abf2fac5" providerId="LiveId" clId="{AA9516F4-3107-446C-97A3-3FAAB997780A}" dt="2023-03-04T00:39:07.892" v="9470" actId="20577"/>
      <pc:docMkLst>
        <pc:docMk/>
      </pc:docMkLst>
      <pc:sldChg chg="modSp mod">
        <pc:chgData name="Tasmia Begum" userId="4039c204abf2fac5" providerId="LiveId" clId="{AA9516F4-3107-446C-97A3-3FAAB997780A}" dt="2023-02-27T00:12:47.254" v="193" actId="20577"/>
        <pc:sldMkLst>
          <pc:docMk/>
          <pc:sldMk cId="2380642109" sldId="256"/>
        </pc:sldMkLst>
        <pc:spChg chg="mod">
          <ac:chgData name="Tasmia Begum" userId="4039c204abf2fac5" providerId="LiveId" clId="{AA9516F4-3107-446C-97A3-3FAAB997780A}" dt="2023-02-27T00:12:47.254" v="193" actId="20577"/>
          <ac:spMkLst>
            <pc:docMk/>
            <pc:sldMk cId="2380642109" sldId="256"/>
            <ac:spMk id="8" creationId="{9974883B-DB6D-09F7-B6CE-4C931586DB0F}"/>
          </ac:spMkLst>
        </pc:spChg>
        <pc:spChg chg="mod">
          <ac:chgData name="Tasmia Begum" userId="4039c204abf2fac5" providerId="LiveId" clId="{AA9516F4-3107-446C-97A3-3FAAB997780A}" dt="2023-02-27T00:10:36.556" v="105" actId="27636"/>
          <ac:spMkLst>
            <pc:docMk/>
            <pc:sldMk cId="2380642109" sldId="256"/>
            <ac:spMk id="9" creationId="{360656D2-5BE5-D57C-FD42-E02F2E105D6A}"/>
          </ac:spMkLst>
        </pc:spChg>
        <pc:picChg chg="mod">
          <ac:chgData name="Tasmia Begum" userId="4039c204abf2fac5" providerId="LiveId" clId="{AA9516F4-3107-446C-97A3-3FAAB997780A}" dt="2023-02-27T00:10:24.983" v="102" actId="1076"/>
          <ac:picMkLst>
            <pc:docMk/>
            <pc:sldMk cId="2380642109" sldId="256"/>
            <ac:picMk id="2" creationId="{4C82A0CD-81B3-F97E-A5AD-A7C1C2989640}"/>
          </ac:picMkLst>
        </pc:picChg>
      </pc:sldChg>
      <pc:sldChg chg="addSp delSp modSp new mod">
        <pc:chgData name="Tasmia Begum" userId="4039c204abf2fac5" providerId="LiveId" clId="{AA9516F4-3107-446C-97A3-3FAAB997780A}" dt="2023-03-02T17:52:34.336" v="4286" actId="20577"/>
        <pc:sldMkLst>
          <pc:docMk/>
          <pc:sldMk cId="1440725056" sldId="257"/>
        </pc:sldMkLst>
        <pc:spChg chg="add del mod">
          <ac:chgData name="Tasmia Begum" userId="4039c204abf2fac5" providerId="LiveId" clId="{AA9516F4-3107-446C-97A3-3FAAB997780A}" dt="2023-02-27T00:15:17.062" v="198"/>
          <ac:spMkLst>
            <pc:docMk/>
            <pc:sldMk cId="1440725056" sldId="257"/>
            <ac:spMk id="2" creationId="{EA0C4BD0-1728-4D31-FEED-A486F8167453}"/>
          </ac:spMkLst>
        </pc:spChg>
        <pc:spChg chg="add del mod">
          <ac:chgData name="Tasmia Begum" userId="4039c204abf2fac5" providerId="LiveId" clId="{AA9516F4-3107-446C-97A3-3FAAB997780A}" dt="2023-02-27T00:26:43.552" v="564" actId="26606"/>
          <ac:spMkLst>
            <pc:docMk/>
            <pc:sldMk cId="1440725056" sldId="257"/>
            <ac:spMk id="3" creationId="{82379C9E-9669-0E35-5350-75985B372F03}"/>
          </ac:spMkLst>
        </pc:spChg>
        <pc:graphicFrameChg chg="add del">
          <ac:chgData name="Tasmia Begum" userId="4039c204abf2fac5" providerId="LiveId" clId="{AA9516F4-3107-446C-97A3-3FAAB997780A}" dt="2023-02-27T00:26:32.780" v="557" actId="26606"/>
          <ac:graphicFrameMkLst>
            <pc:docMk/>
            <pc:sldMk cId="1440725056" sldId="257"/>
            <ac:graphicFrameMk id="5" creationId="{B8C51B64-54E0-5C80-5841-9B63F5416378}"/>
          </ac:graphicFrameMkLst>
        </pc:graphicFrameChg>
        <pc:graphicFrameChg chg="add del">
          <ac:chgData name="Tasmia Begum" userId="4039c204abf2fac5" providerId="LiveId" clId="{AA9516F4-3107-446C-97A3-3FAAB997780A}" dt="2023-02-27T00:26:36.591" v="559" actId="26606"/>
          <ac:graphicFrameMkLst>
            <pc:docMk/>
            <pc:sldMk cId="1440725056" sldId="257"/>
            <ac:graphicFrameMk id="7" creationId="{25EC78B4-FF77-8409-47B9-B56B1F345106}"/>
          </ac:graphicFrameMkLst>
        </pc:graphicFrameChg>
        <pc:graphicFrameChg chg="add del">
          <ac:chgData name="Tasmia Begum" userId="4039c204abf2fac5" providerId="LiveId" clId="{AA9516F4-3107-446C-97A3-3FAAB997780A}" dt="2023-02-27T00:26:40.356" v="561" actId="26606"/>
          <ac:graphicFrameMkLst>
            <pc:docMk/>
            <pc:sldMk cId="1440725056" sldId="257"/>
            <ac:graphicFrameMk id="9" creationId="{B8C51B64-54E0-5C80-5841-9B63F5416378}"/>
          </ac:graphicFrameMkLst>
        </pc:graphicFrameChg>
        <pc:graphicFrameChg chg="add del">
          <ac:chgData name="Tasmia Begum" userId="4039c204abf2fac5" providerId="LiveId" clId="{AA9516F4-3107-446C-97A3-3FAAB997780A}" dt="2023-02-27T00:26:43.442" v="563" actId="26606"/>
          <ac:graphicFrameMkLst>
            <pc:docMk/>
            <pc:sldMk cId="1440725056" sldId="257"/>
            <ac:graphicFrameMk id="11" creationId="{25B8760A-4173-9B24-4052-9FB9B73DA11E}"/>
          </ac:graphicFrameMkLst>
        </pc:graphicFrameChg>
        <pc:graphicFrameChg chg="add mod">
          <ac:chgData name="Tasmia Begum" userId="4039c204abf2fac5" providerId="LiveId" clId="{AA9516F4-3107-446C-97A3-3FAAB997780A}" dt="2023-03-02T17:52:34.336" v="4286" actId="20577"/>
          <ac:graphicFrameMkLst>
            <pc:docMk/>
            <pc:sldMk cId="1440725056" sldId="257"/>
            <ac:graphicFrameMk id="13" creationId="{B8C51B64-54E0-5C80-5841-9B63F5416378}"/>
          </ac:graphicFrameMkLst>
        </pc:graphicFrameChg>
      </pc:sldChg>
      <pc:sldChg chg="addSp delSp modSp new mod setBg modClrScheme chgLayout">
        <pc:chgData name="Tasmia Begum" userId="4039c204abf2fac5" providerId="LiveId" clId="{AA9516F4-3107-446C-97A3-3FAAB997780A}" dt="2023-03-03T23:06:46.080" v="7275" actId="26606"/>
        <pc:sldMkLst>
          <pc:docMk/>
          <pc:sldMk cId="1491101992" sldId="258"/>
        </pc:sldMkLst>
        <pc:spChg chg="del mod ord">
          <ac:chgData name="Tasmia Begum" userId="4039c204abf2fac5" providerId="LiveId" clId="{AA9516F4-3107-446C-97A3-3FAAB997780A}" dt="2023-02-27T00:27:10.638" v="566" actId="700"/>
          <ac:spMkLst>
            <pc:docMk/>
            <pc:sldMk cId="1491101992" sldId="258"/>
            <ac:spMk id="2" creationId="{07C57E35-83FC-2BDB-D10D-811725235888}"/>
          </ac:spMkLst>
        </pc:spChg>
        <pc:spChg chg="add mod ord">
          <ac:chgData name="Tasmia Begum" userId="4039c204abf2fac5" providerId="LiveId" clId="{AA9516F4-3107-446C-97A3-3FAAB997780A}" dt="2023-03-03T23:06:39.263" v="7272" actId="26606"/>
          <ac:spMkLst>
            <pc:docMk/>
            <pc:sldMk cId="1491101992" sldId="258"/>
            <ac:spMk id="3" creationId="{F1F642E1-FC7D-C69D-3125-718E92F94477}"/>
          </ac:spMkLst>
        </pc:spChg>
        <pc:spChg chg="add del mod ord">
          <ac:chgData name="Tasmia Begum" userId="4039c204abf2fac5" providerId="LiveId" clId="{AA9516F4-3107-446C-97A3-3FAAB997780A}" dt="2023-03-02T00:31:24.734" v="3836" actId="26606"/>
          <ac:spMkLst>
            <pc:docMk/>
            <pc:sldMk cId="1491101992" sldId="258"/>
            <ac:spMk id="4" creationId="{C4F79705-5A57-9625-D929-F164B55EB222}"/>
          </ac:spMkLst>
        </pc:spChg>
        <pc:spChg chg="add del">
          <ac:chgData name="Tasmia Begum" userId="4039c204abf2fac5" providerId="LiveId" clId="{AA9516F4-3107-446C-97A3-3FAAB997780A}" dt="2023-03-01T00:07:58.957" v="1623" actId="26606"/>
          <ac:spMkLst>
            <pc:docMk/>
            <pc:sldMk cId="1491101992" sldId="258"/>
            <ac:spMk id="7" creationId="{9B7B6363-B86F-40A3-8902-DFA61F46B949}"/>
          </ac:spMkLst>
        </pc:spChg>
        <pc:spChg chg="add del">
          <ac:chgData name="Tasmia Begum" userId="4039c204abf2fac5" providerId="LiveId" clId="{AA9516F4-3107-446C-97A3-3FAAB997780A}" dt="2023-03-01T00:07:15.355" v="1613" actId="26606"/>
          <ac:spMkLst>
            <pc:docMk/>
            <pc:sldMk cId="1491101992" sldId="258"/>
            <ac:spMk id="9" creationId="{3761EB98-E0C4-4B95-984A-E7D9DFADAA08}"/>
          </ac:spMkLst>
        </pc:spChg>
        <pc:spChg chg="add del">
          <ac:chgData name="Tasmia Begum" userId="4039c204abf2fac5" providerId="LiveId" clId="{AA9516F4-3107-446C-97A3-3FAAB997780A}" dt="2023-03-01T00:07:09.443" v="1611" actId="26606"/>
          <ac:spMkLst>
            <pc:docMk/>
            <pc:sldMk cId="1491101992" sldId="258"/>
            <ac:spMk id="10" creationId="{3761EB98-E0C4-4B95-984A-E7D9DFADAA08}"/>
          </ac:spMkLst>
        </pc:spChg>
        <pc:spChg chg="add del">
          <ac:chgData name="Tasmia Begum" userId="4039c204abf2fac5" providerId="LiveId" clId="{AA9516F4-3107-446C-97A3-3FAAB997780A}" dt="2023-03-01T00:08:07.426" v="1625" actId="26606"/>
          <ac:spMkLst>
            <pc:docMk/>
            <pc:sldMk cId="1491101992" sldId="258"/>
            <ac:spMk id="11" creationId="{5D3E2EEE-5E2B-473D-B932-CC1CB66592CD}"/>
          </ac:spMkLst>
        </pc:spChg>
        <pc:spChg chg="add del">
          <ac:chgData name="Tasmia Begum" userId="4039c204abf2fac5" providerId="LiveId" clId="{AA9516F4-3107-446C-97A3-3FAAB997780A}" dt="2023-03-01T00:07:15.355" v="1613" actId="26606"/>
          <ac:spMkLst>
            <pc:docMk/>
            <pc:sldMk cId="1491101992" sldId="258"/>
            <ac:spMk id="12" creationId="{C4F79705-5A57-9625-D929-F164B55EB222}"/>
          </ac:spMkLst>
        </pc:spChg>
        <pc:spChg chg="add del">
          <ac:chgData name="Tasmia Begum" userId="4039c204abf2fac5" providerId="LiveId" clId="{AA9516F4-3107-446C-97A3-3FAAB997780A}" dt="2023-03-01T00:08:07.426" v="1625" actId="26606"/>
          <ac:spMkLst>
            <pc:docMk/>
            <pc:sldMk cId="1491101992" sldId="258"/>
            <ac:spMk id="13" creationId="{C4F79705-5A57-9625-D929-F164B55EB222}"/>
          </ac:spMkLst>
        </pc:spChg>
        <pc:spChg chg="add del">
          <ac:chgData name="Tasmia Begum" userId="4039c204abf2fac5" providerId="LiveId" clId="{AA9516F4-3107-446C-97A3-3FAAB997780A}" dt="2023-03-02T00:30:58.890" v="3827" actId="26606"/>
          <ac:spMkLst>
            <pc:docMk/>
            <pc:sldMk cId="1491101992" sldId="258"/>
            <ac:spMk id="14" creationId="{5D3E2EEE-5E2B-473D-B932-CC1CB66592CD}"/>
          </ac:spMkLst>
        </pc:spChg>
        <pc:spChg chg="add del">
          <ac:chgData name="Tasmia Begum" userId="4039c204abf2fac5" providerId="LiveId" clId="{AA9516F4-3107-446C-97A3-3FAAB997780A}" dt="2023-03-01T00:08:10.796" v="1627" actId="26606"/>
          <ac:spMkLst>
            <pc:docMk/>
            <pc:sldMk cId="1491101992" sldId="258"/>
            <ac:spMk id="15" creationId="{9B7B6363-B86F-40A3-8902-DFA61F46B949}"/>
          </ac:spMkLst>
        </pc:spChg>
        <pc:spChg chg="add del">
          <ac:chgData name="Tasmia Begum" userId="4039c204abf2fac5" providerId="LiveId" clId="{AA9516F4-3107-446C-97A3-3FAAB997780A}" dt="2023-03-01T00:08:16.803" v="1629" actId="26606"/>
          <ac:spMkLst>
            <pc:docMk/>
            <pc:sldMk cId="1491101992" sldId="258"/>
            <ac:spMk id="18" creationId="{9B7B6363-B86F-40A3-8902-DFA61F46B949}"/>
          </ac:spMkLst>
        </pc:spChg>
        <pc:spChg chg="add del">
          <ac:chgData name="Tasmia Begum" userId="4039c204abf2fac5" providerId="LiveId" clId="{AA9516F4-3107-446C-97A3-3FAAB997780A}" dt="2023-03-02T00:31:01.219" v="3829" actId="26606"/>
          <ac:spMkLst>
            <pc:docMk/>
            <pc:sldMk cId="1491101992" sldId="258"/>
            <ac:spMk id="20" creationId="{3761EB98-E0C4-4B95-984A-E7D9DFADAA08}"/>
          </ac:spMkLst>
        </pc:spChg>
        <pc:spChg chg="add del">
          <ac:chgData name="Tasmia Begum" userId="4039c204abf2fac5" providerId="LiveId" clId="{AA9516F4-3107-446C-97A3-3FAAB997780A}" dt="2023-03-02T00:31:01.219" v="3829" actId="26606"/>
          <ac:spMkLst>
            <pc:docMk/>
            <pc:sldMk cId="1491101992" sldId="258"/>
            <ac:spMk id="22" creationId="{C4F79705-5A57-9625-D929-F164B55EB222}"/>
          </ac:spMkLst>
        </pc:spChg>
        <pc:spChg chg="add del">
          <ac:chgData name="Tasmia Begum" userId="4039c204abf2fac5" providerId="LiveId" clId="{AA9516F4-3107-446C-97A3-3FAAB997780A}" dt="2023-03-02T00:31:13.694" v="3831" actId="26606"/>
          <ac:spMkLst>
            <pc:docMk/>
            <pc:sldMk cId="1491101992" sldId="258"/>
            <ac:spMk id="24" creationId="{5D3E2EEE-5E2B-473D-B932-CC1CB66592CD}"/>
          </ac:spMkLst>
        </pc:spChg>
        <pc:spChg chg="add del">
          <ac:chgData name="Tasmia Begum" userId="4039c204abf2fac5" providerId="LiveId" clId="{AA9516F4-3107-446C-97A3-3FAAB997780A}" dt="2023-03-01T00:08:51.921" v="1635" actId="26606"/>
          <ac:spMkLst>
            <pc:docMk/>
            <pc:sldMk cId="1491101992" sldId="258"/>
            <ac:spMk id="25" creationId="{9B7B6363-B86F-40A3-8902-DFA61F46B949}"/>
          </ac:spMkLst>
        </pc:spChg>
        <pc:spChg chg="add del">
          <ac:chgData name="Tasmia Begum" userId="4039c204abf2fac5" providerId="LiveId" clId="{AA9516F4-3107-446C-97A3-3FAAB997780A}" dt="2023-03-01T00:08:51.921" v="1635" actId="26606"/>
          <ac:spMkLst>
            <pc:docMk/>
            <pc:sldMk cId="1491101992" sldId="258"/>
            <ac:spMk id="26" creationId="{C4F79705-5A57-9625-D929-F164B55EB222}"/>
          </ac:spMkLst>
        </pc:spChg>
        <pc:spChg chg="add del">
          <ac:chgData name="Tasmia Begum" userId="4039c204abf2fac5" providerId="LiveId" clId="{AA9516F4-3107-446C-97A3-3FAAB997780A}" dt="2023-03-03T23:06:46.080" v="7275" actId="26606"/>
          <ac:spMkLst>
            <pc:docMk/>
            <pc:sldMk cId="1491101992" sldId="258"/>
            <ac:spMk id="38" creationId="{9B7B6363-B86F-40A3-8902-DFA61F46B949}"/>
          </ac:spMkLst>
        </pc:spChg>
        <pc:spChg chg="add del">
          <ac:chgData name="Tasmia Begum" userId="4039c204abf2fac5" providerId="LiveId" clId="{AA9516F4-3107-446C-97A3-3FAAB997780A}" dt="2023-03-03T23:06:25.230" v="7268" actId="26606"/>
          <ac:spMkLst>
            <pc:docMk/>
            <pc:sldMk cId="1491101992" sldId="258"/>
            <ac:spMk id="43" creationId="{9B7B6363-B86F-40A3-8902-DFA61F46B949}"/>
          </ac:spMkLst>
        </pc:spChg>
        <pc:spChg chg="add del">
          <ac:chgData name="Tasmia Begum" userId="4039c204abf2fac5" providerId="LiveId" clId="{AA9516F4-3107-446C-97A3-3FAAB997780A}" dt="2023-03-03T23:06:33.031" v="7270" actId="26606"/>
          <ac:spMkLst>
            <pc:docMk/>
            <pc:sldMk cId="1491101992" sldId="258"/>
            <ac:spMk id="45" creationId="{9B7B6363-B86F-40A3-8902-DFA61F46B949}"/>
          </ac:spMkLst>
        </pc:spChg>
        <pc:spChg chg="add del">
          <ac:chgData name="Tasmia Begum" userId="4039c204abf2fac5" providerId="LiveId" clId="{AA9516F4-3107-446C-97A3-3FAAB997780A}" dt="2023-03-03T23:06:39.263" v="7272" actId="26606"/>
          <ac:spMkLst>
            <pc:docMk/>
            <pc:sldMk cId="1491101992" sldId="258"/>
            <ac:spMk id="47" creationId="{9B7B6363-B86F-40A3-8902-DFA61F46B949}"/>
          </ac:spMkLst>
        </pc:spChg>
        <pc:spChg chg="add del">
          <ac:chgData name="Tasmia Begum" userId="4039c204abf2fac5" providerId="LiveId" clId="{AA9516F4-3107-446C-97A3-3FAAB997780A}" dt="2023-03-03T23:06:45.783" v="7274" actId="26606"/>
          <ac:spMkLst>
            <pc:docMk/>
            <pc:sldMk cId="1491101992" sldId="258"/>
            <ac:spMk id="49" creationId="{9B7B6363-B86F-40A3-8902-DFA61F46B949}"/>
          </ac:spMkLst>
        </pc:spChg>
        <pc:spChg chg="add">
          <ac:chgData name="Tasmia Begum" userId="4039c204abf2fac5" providerId="LiveId" clId="{AA9516F4-3107-446C-97A3-3FAAB997780A}" dt="2023-03-03T23:06:46.080" v="7275" actId="26606"/>
          <ac:spMkLst>
            <pc:docMk/>
            <pc:sldMk cId="1491101992" sldId="258"/>
            <ac:spMk id="51" creationId="{9B7B6363-B86F-40A3-8902-DFA61F46B949}"/>
          </ac:spMkLst>
        </pc:spChg>
        <pc:graphicFrameChg chg="add del">
          <ac:chgData name="Tasmia Begum" userId="4039c204abf2fac5" providerId="LiveId" clId="{AA9516F4-3107-446C-97A3-3FAAB997780A}" dt="2023-03-01T00:07:09.443" v="1611" actId="26606"/>
          <ac:graphicFrameMkLst>
            <pc:docMk/>
            <pc:sldMk cId="1491101992" sldId="258"/>
            <ac:graphicFrameMk id="6" creationId="{B2DBF74B-9160-5CA7-DFDD-2FA0F5D19E2E}"/>
          </ac:graphicFrameMkLst>
        </pc:graphicFrameChg>
        <pc:graphicFrameChg chg="add del">
          <ac:chgData name="Tasmia Begum" userId="4039c204abf2fac5" providerId="LiveId" clId="{AA9516F4-3107-446C-97A3-3FAAB997780A}" dt="2023-03-01T00:07:58.957" v="1623" actId="26606"/>
          <ac:graphicFrameMkLst>
            <pc:docMk/>
            <pc:sldMk cId="1491101992" sldId="258"/>
            <ac:graphicFrameMk id="8" creationId="{F82CCCB8-00CC-8BD2-BA5D-8B5C61BF7E5E}"/>
          </ac:graphicFrameMkLst>
        </pc:graphicFrameChg>
        <pc:graphicFrameChg chg="add del">
          <ac:chgData name="Tasmia Begum" userId="4039c204abf2fac5" providerId="LiveId" clId="{AA9516F4-3107-446C-97A3-3FAAB997780A}" dt="2023-03-01T00:08:10.796" v="1627" actId="26606"/>
          <ac:graphicFrameMkLst>
            <pc:docMk/>
            <pc:sldMk cId="1491101992" sldId="258"/>
            <ac:graphicFrameMk id="16" creationId="{4CB02903-2FED-805C-B2B1-9864E9A473C4}"/>
          </ac:graphicFrameMkLst>
        </pc:graphicFrameChg>
        <pc:graphicFrameChg chg="add del">
          <ac:chgData name="Tasmia Begum" userId="4039c204abf2fac5" providerId="LiveId" clId="{AA9516F4-3107-446C-97A3-3FAAB997780A}" dt="2023-03-02T00:30:58.890" v="3827" actId="26606"/>
          <ac:graphicFrameMkLst>
            <pc:docMk/>
            <pc:sldMk cId="1491101992" sldId="258"/>
            <ac:graphicFrameMk id="17" creationId="{655057C8-622F-4DD6-2B96-36D9DF1FBAB6}"/>
          </ac:graphicFrameMkLst>
        </pc:graphicFrameChg>
        <pc:graphicFrameChg chg="add del">
          <ac:chgData name="Tasmia Begum" userId="4039c204abf2fac5" providerId="LiveId" clId="{AA9516F4-3107-446C-97A3-3FAAB997780A}" dt="2023-03-01T00:08:16.803" v="1629" actId="26606"/>
          <ac:graphicFrameMkLst>
            <pc:docMk/>
            <pc:sldMk cId="1491101992" sldId="258"/>
            <ac:graphicFrameMk id="19" creationId="{0B1449AF-660D-9B1E-281D-F5A4A371B30D}"/>
          </ac:graphicFrameMkLst>
        </pc:graphicFrameChg>
        <pc:graphicFrameChg chg="add del">
          <ac:chgData name="Tasmia Begum" userId="4039c204abf2fac5" providerId="LiveId" clId="{AA9516F4-3107-446C-97A3-3FAAB997780A}" dt="2023-03-01T00:08:22.865" v="1631" actId="26606"/>
          <ac:graphicFrameMkLst>
            <pc:docMk/>
            <pc:sldMk cId="1491101992" sldId="258"/>
            <ac:graphicFrameMk id="21" creationId="{13D31FFD-52A2-03EC-DA36-6764D7EA3176}"/>
          </ac:graphicFrameMkLst>
        </pc:graphicFrameChg>
        <pc:graphicFrameChg chg="add del">
          <ac:chgData name="Tasmia Begum" userId="4039c204abf2fac5" providerId="LiveId" clId="{AA9516F4-3107-446C-97A3-3FAAB997780A}" dt="2023-03-01T00:08:46.019" v="1633" actId="26606"/>
          <ac:graphicFrameMkLst>
            <pc:docMk/>
            <pc:sldMk cId="1491101992" sldId="258"/>
            <ac:graphicFrameMk id="23" creationId="{AD744AAE-36E8-A36F-5D7C-05A0B0BA5284}"/>
          </ac:graphicFrameMkLst>
        </pc:graphicFrameChg>
        <pc:graphicFrameChg chg="add del">
          <ac:chgData name="Tasmia Begum" userId="4039c204abf2fac5" providerId="LiveId" clId="{AA9516F4-3107-446C-97A3-3FAAB997780A}" dt="2023-03-02T00:31:13.694" v="3831" actId="26606"/>
          <ac:graphicFrameMkLst>
            <pc:docMk/>
            <pc:sldMk cId="1491101992" sldId="258"/>
            <ac:graphicFrameMk id="27" creationId="{655057C8-622F-4DD6-2B96-36D9DF1FBAB6}"/>
          </ac:graphicFrameMkLst>
        </pc:graphicFrameChg>
        <pc:graphicFrameChg chg="add del">
          <ac:chgData name="Tasmia Begum" userId="4039c204abf2fac5" providerId="LiveId" clId="{AA9516F4-3107-446C-97A3-3FAAB997780A}" dt="2023-03-02T00:31:20.523" v="3833" actId="26606"/>
          <ac:graphicFrameMkLst>
            <pc:docMk/>
            <pc:sldMk cId="1491101992" sldId="258"/>
            <ac:graphicFrameMk id="29" creationId="{DCDC9C3B-0E25-3A28-0C75-D42805E6C2ED}"/>
          </ac:graphicFrameMkLst>
        </pc:graphicFrameChg>
        <pc:graphicFrameChg chg="add del">
          <ac:chgData name="Tasmia Begum" userId="4039c204abf2fac5" providerId="LiveId" clId="{AA9516F4-3107-446C-97A3-3FAAB997780A}" dt="2023-03-02T00:31:24.640" v="3835" actId="26606"/>
          <ac:graphicFrameMkLst>
            <pc:docMk/>
            <pc:sldMk cId="1491101992" sldId="258"/>
            <ac:graphicFrameMk id="31" creationId="{0F9756BE-47A5-BF02-7186-080D67A1A7E4}"/>
          </ac:graphicFrameMkLst>
        </pc:graphicFrameChg>
        <pc:graphicFrameChg chg="add mod modGraphic">
          <ac:chgData name="Tasmia Begum" userId="4039c204abf2fac5" providerId="LiveId" clId="{AA9516F4-3107-446C-97A3-3FAAB997780A}" dt="2023-03-03T23:06:46.080" v="7275" actId="26606"/>
          <ac:graphicFrameMkLst>
            <pc:docMk/>
            <pc:sldMk cId="1491101992" sldId="258"/>
            <ac:graphicFrameMk id="33" creationId="{DCDC9C3B-0E25-3A28-0C75-D42805E6C2ED}"/>
          </ac:graphicFrameMkLst>
        </pc:graphicFrameChg>
      </pc:sldChg>
      <pc:sldChg chg="new del">
        <pc:chgData name="Tasmia Begum" userId="4039c204abf2fac5" providerId="LiveId" clId="{AA9516F4-3107-446C-97A3-3FAAB997780A}" dt="2023-02-27T23:57:32.704" v="864" actId="47"/>
        <pc:sldMkLst>
          <pc:docMk/>
          <pc:sldMk cId="1366231550" sldId="259"/>
        </pc:sldMkLst>
      </pc:sldChg>
      <pc:sldChg chg="addSp delSp modSp new mod ord chgLayout">
        <pc:chgData name="Tasmia Begum" userId="4039c204abf2fac5" providerId="LiveId" clId="{AA9516F4-3107-446C-97A3-3FAAB997780A}" dt="2023-03-02T23:59:05.496" v="6849" actId="27636"/>
        <pc:sldMkLst>
          <pc:docMk/>
          <pc:sldMk cId="2327932824" sldId="259"/>
        </pc:sldMkLst>
        <pc:spChg chg="del">
          <ac:chgData name="Tasmia Begum" userId="4039c204abf2fac5" providerId="LiveId" clId="{AA9516F4-3107-446C-97A3-3FAAB997780A}" dt="2023-02-27T23:58:36.668" v="870" actId="700"/>
          <ac:spMkLst>
            <pc:docMk/>
            <pc:sldMk cId="2327932824" sldId="259"/>
            <ac:spMk id="2" creationId="{0F2052FD-2CA5-6FB1-740D-DD513EB5A6AB}"/>
          </ac:spMkLst>
        </pc:spChg>
        <pc:spChg chg="del">
          <ac:chgData name="Tasmia Begum" userId="4039c204abf2fac5" providerId="LiveId" clId="{AA9516F4-3107-446C-97A3-3FAAB997780A}" dt="2023-02-27T23:58:36.668" v="870" actId="700"/>
          <ac:spMkLst>
            <pc:docMk/>
            <pc:sldMk cId="2327932824" sldId="259"/>
            <ac:spMk id="3" creationId="{32A97EEF-84C8-500A-97DF-26B4AE9BE5E1}"/>
          </ac:spMkLst>
        </pc:spChg>
        <pc:spChg chg="add mod ord">
          <ac:chgData name="Tasmia Begum" userId="4039c204abf2fac5" providerId="LiveId" clId="{AA9516F4-3107-446C-97A3-3FAAB997780A}" dt="2023-02-27T23:58:53.479" v="884" actId="20577"/>
          <ac:spMkLst>
            <pc:docMk/>
            <pc:sldMk cId="2327932824" sldId="259"/>
            <ac:spMk id="4" creationId="{B018C0A3-F567-0465-5F2C-27E4B1401BD9}"/>
          </ac:spMkLst>
        </pc:spChg>
        <pc:spChg chg="add mod ord">
          <ac:chgData name="Tasmia Begum" userId="4039c204abf2fac5" providerId="LiveId" clId="{AA9516F4-3107-446C-97A3-3FAAB997780A}" dt="2023-03-02T23:59:05.496" v="6849" actId="27636"/>
          <ac:spMkLst>
            <pc:docMk/>
            <pc:sldMk cId="2327932824" sldId="259"/>
            <ac:spMk id="5" creationId="{5BBFBB44-9897-7DC2-ECAE-BEB715958767}"/>
          </ac:spMkLst>
        </pc:spChg>
      </pc:sldChg>
      <pc:sldChg chg="addSp modSp new del mod ord">
        <pc:chgData name="Tasmia Begum" userId="4039c204abf2fac5" providerId="LiveId" clId="{AA9516F4-3107-446C-97A3-3FAAB997780A}" dt="2023-02-27T23:57:40.035" v="867" actId="47"/>
        <pc:sldMkLst>
          <pc:docMk/>
          <pc:sldMk cId="900552498" sldId="260"/>
        </pc:sldMkLst>
        <pc:graphicFrameChg chg="add modGraphic">
          <ac:chgData name="Tasmia Begum" userId="4039c204abf2fac5" providerId="LiveId" clId="{AA9516F4-3107-446C-97A3-3FAAB997780A}" dt="2023-02-27T23:57:21.600" v="861" actId="27309"/>
          <ac:graphicFrameMkLst>
            <pc:docMk/>
            <pc:sldMk cId="900552498" sldId="260"/>
            <ac:graphicFrameMk id="5" creationId="{B6AB587F-C101-E06B-F6E8-1E819D9C5E02}"/>
          </ac:graphicFrameMkLst>
        </pc:graphicFrameChg>
      </pc:sldChg>
      <pc:sldChg chg="addSp delSp modSp new mod setBg modClrScheme chgLayout">
        <pc:chgData name="Tasmia Begum" userId="4039c204abf2fac5" providerId="LiveId" clId="{AA9516F4-3107-446C-97A3-3FAAB997780A}" dt="2023-03-03T23:31:52.458" v="7844" actId="14100"/>
        <pc:sldMkLst>
          <pc:docMk/>
          <pc:sldMk cId="3207390158" sldId="260"/>
        </pc:sldMkLst>
        <pc:spChg chg="del">
          <ac:chgData name="Tasmia Begum" userId="4039c204abf2fac5" providerId="LiveId" clId="{AA9516F4-3107-446C-97A3-3FAAB997780A}" dt="2023-03-01T00:09:11.955" v="1638" actId="700"/>
          <ac:spMkLst>
            <pc:docMk/>
            <pc:sldMk cId="3207390158" sldId="260"/>
            <ac:spMk id="2" creationId="{5B5A0D89-ACC8-94EB-717F-CE8D62BDDBF6}"/>
          </ac:spMkLst>
        </pc:spChg>
        <pc:spChg chg="del">
          <ac:chgData name="Tasmia Begum" userId="4039c204abf2fac5" providerId="LiveId" clId="{AA9516F4-3107-446C-97A3-3FAAB997780A}" dt="2023-03-01T00:09:11.955" v="1638" actId="700"/>
          <ac:spMkLst>
            <pc:docMk/>
            <pc:sldMk cId="3207390158" sldId="260"/>
            <ac:spMk id="3" creationId="{6855B7A9-A78B-5A36-3C2E-D07D6AC1F2D6}"/>
          </ac:spMkLst>
        </pc:spChg>
        <pc:spChg chg="add del mod">
          <ac:chgData name="Tasmia Begum" userId="4039c204abf2fac5" providerId="LiveId" clId="{AA9516F4-3107-446C-97A3-3FAAB997780A}" dt="2023-03-03T23:25:23.370" v="7661" actId="478"/>
          <ac:spMkLst>
            <pc:docMk/>
            <pc:sldMk cId="3207390158" sldId="260"/>
            <ac:spMk id="3" creationId="{8079221E-BD31-D69D-0029-0C8B170F38C2}"/>
          </ac:spMkLst>
        </pc:spChg>
        <pc:spChg chg="add del mod">
          <ac:chgData name="Tasmia Begum" userId="4039c204abf2fac5" providerId="LiveId" clId="{AA9516F4-3107-446C-97A3-3FAAB997780A}" dt="2023-03-01T00:09:25.845" v="1641"/>
          <ac:spMkLst>
            <pc:docMk/>
            <pc:sldMk cId="3207390158" sldId="260"/>
            <ac:spMk id="4" creationId="{A2FAD25F-BBBB-BF15-3A27-7EB569460EA5}"/>
          </ac:spMkLst>
        </pc:spChg>
        <pc:spChg chg="add del mod ord">
          <ac:chgData name="Tasmia Begum" userId="4039c204abf2fac5" providerId="LiveId" clId="{AA9516F4-3107-446C-97A3-3FAAB997780A}" dt="2023-03-03T23:11:07.117" v="7278" actId="26606"/>
          <ac:spMkLst>
            <pc:docMk/>
            <pc:sldMk cId="3207390158" sldId="260"/>
            <ac:spMk id="5" creationId="{9B3B62D0-D1A3-1AAD-54CE-2D6168950637}"/>
          </ac:spMkLst>
        </pc:spChg>
        <pc:spChg chg="add del mod">
          <ac:chgData name="Tasmia Begum" userId="4039c204abf2fac5" providerId="LiveId" clId="{AA9516F4-3107-446C-97A3-3FAAB997780A}" dt="2023-03-01T00:12:10.721" v="1654" actId="767"/>
          <ac:spMkLst>
            <pc:docMk/>
            <pc:sldMk cId="3207390158" sldId="260"/>
            <ac:spMk id="6" creationId="{9A61BC98-0067-C582-7512-E86E975F85BA}"/>
          </ac:spMkLst>
        </pc:spChg>
        <pc:spChg chg="add mod ord">
          <ac:chgData name="Tasmia Begum" userId="4039c204abf2fac5" providerId="LiveId" clId="{AA9516F4-3107-446C-97A3-3FAAB997780A}" dt="2023-03-03T23:30:41.520" v="7840" actId="26606"/>
          <ac:spMkLst>
            <pc:docMk/>
            <pc:sldMk cId="3207390158" sldId="260"/>
            <ac:spMk id="7" creationId="{E4D8E0FF-5278-98FA-236B-AC49B0DAAE60}"/>
          </ac:spMkLst>
        </pc:spChg>
        <pc:spChg chg="add del mod ord">
          <ac:chgData name="Tasmia Begum" userId="4039c204abf2fac5" providerId="LiveId" clId="{AA9516F4-3107-446C-97A3-3FAAB997780A}" dt="2023-03-02T00:30:00.444" v="3825" actId="26606"/>
          <ac:spMkLst>
            <pc:docMk/>
            <pc:sldMk cId="3207390158" sldId="260"/>
            <ac:spMk id="8" creationId="{32E62A85-EA82-D1C8-7E65-42197219AA34}"/>
          </ac:spMkLst>
        </pc:spChg>
        <pc:spChg chg="add del">
          <ac:chgData name="Tasmia Begum" userId="4039c204abf2fac5" providerId="LiveId" clId="{AA9516F4-3107-446C-97A3-3FAAB997780A}" dt="2023-03-02T00:29:47.165" v="3818" actId="26606"/>
          <ac:spMkLst>
            <pc:docMk/>
            <pc:sldMk cId="3207390158" sldId="260"/>
            <ac:spMk id="11" creationId="{9B7B6363-B86F-40A3-8902-DFA61F46B949}"/>
          </ac:spMkLst>
        </pc:spChg>
        <pc:spChg chg="add del">
          <ac:chgData name="Tasmia Begum" userId="4039c204abf2fac5" providerId="LiveId" clId="{AA9516F4-3107-446C-97A3-3FAAB997780A}" dt="2023-03-02T00:29:49.441" v="3820" actId="26606"/>
          <ac:spMkLst>
            <pc:docMk/>
            <pc:sldMk cId="3207390158" sldId="260"/>
            <ac:spMk id="13" creationId="{EFCCD4C3-17F4-425F-A2B6-AAF5D77705FE}"/>
          </ac:spMkLst>
        </pc:spChg>
        <pc:spChg chg="add del">
          <ac:chgData name="Tasmia Begum" userId="4039c204abf2fac5" providerId="LiveId" clId="{AA9516F4-3107-446C-97A3-3FAAB997780A}" dt="2023-03-01T00:13:41.748" v="1676" actId="26606"/>
          <ac:spMkLst>
            <pc:docMk/>
            <pc:sldMk cId="3207390158" sldId="260"/>
            <ac:spMk id="14" creationId="{E20BB609-EF92-42DB-836C-0699A590B5CF}"/>
          </ac:spMkLst>
        </pc:spChg>
        <pc:spChg chg="add del">
          <ac:chgData name="Tasmia Begum" userId="4039c204abf2fac5" providerId="LiveId" clId="{AA9516F4-3107-446C-97A3-3FAAB997780A}" dt="2023-03-02T00:29:49.441" v="3820" actId="26606"/>
          <ac:spMkLst>
            <pc:docMk/>
            <pc:sldMk cId="3207390158" sldId="260"/>
            <ac:spMk id="15" creationId="{32E62A85-EA82-D1C8-7E65-42197219AA34}"/>
          </ac:spMkLst>
        </pc:spChg>
        <pc:spChg chg="add del">
          <ac:chgData name="Tasmia Begum" userId="4039c204abf2fac5" providerId="LiveId" clId="{AA9516F4-3107-446C-97A3-3FAAB997780A}" dt="2023-03-01T00:13:41.748" v="1676" actId="26606"/>
          <ac:spMkLst>
            <pc:docMk/>
            <pc:sldMk cId="3207390158" sldId="260"/>
            <ac:spMk id="16" creationId="{4D71E64B-9F70-4956-A351-D707CAB0AF3A}"/>
          </ac:spMkLst>
        </pc:spChg>
        <pc:spChg chg="add del">
          <ac:chgData name="Tasmia Begum" userId="4039c204abf2fac5" providerId="LiveId" clId="{AA9516F4-3107-446C-97A3-3FAAB997780A}" dt="2023-03-02T00:29:57.047" v="3822" actId="26606"/>
          <ac:spMkLst>
            <pc:docMk/>
            <pc:sldMk cId="3207390158" sldId="260"/>
            <ac:spMk id="17" creationId="{9B7B6363-B86F-40A3-8902-DFA61F46B949}"/>
          </ac:spMkLst>
        </pc:spChg>
        <pc:spChg chg="add del">
          <ac:chgData name="Tasmia Begum" userId="4039c204abf2fac5" providerId="LiveId" clId="{AA9516F4-3107-446C-97A3-3FAAB997780A}" dt="2023-03-01T00:13:49.045" v="1678" actId="26606"/>
          <ac:spMkLst>
            <pc:docMk/>
            <pc:sldMk cId="3207390158" sldId="260"/>
            <ac:spMk id="18" creationId="{19F9BF86-FE94-4517-B97D-026C7515E589}"/>
          </ac:spMkLst>
        </pc:spChg>
        <pc:spChg chg="add del">
          <ac:chgData name="Tasmia Begum" userId="4039c204abf2fac5" providerId="LiveId" clId="{AA9516F4-3107-446C-97A3-3FAAB997780A}" dt="2023-03-01T00:13:49.045" v="1678" actId="26606"/>
          <ac:spMkLst>
            <pc:docMk/>
            <pc:sldMk cId="3207390158" sldId="260"/>
            <ac:spMk id="20" creationId="{F7C2A816-955C-4079-AAAB-066EBD44186B}"/>
          </ac:spMkLst>
        </pc:spChg>
        <pc:spChg chg="add del">
          <ac:chgData name="Tasmia Begum" userId="4039c204abf2fac5" providerId="LiveId" clId="{AA9516F4-3107-446C-97A3-3FAAB997780A}" dt="2023-03-02T00:29:57.047" v="3822" actId="26606"/>
          <ac:spMkLst>
            <pc:docMk/>
            <pc:sldMk cId="3207390158" sldId="260"/>
            <ac:spMk id="21" creationId="{32E62A85-EA82-D1C8-7E65-42197219AA34}"/>
          </ac:spMkLst>
        </pc:spChg>
        <pc:spChg chg="add del">
          <ac:chgData name="Tasmia Begum" userId="4039c204abf2fac5" providerId="LiveId" clId="{AA9516F4-3107-446C-97A3-3FAAB997780A}" dt="2023-03-03T23:11:06.742" v="7277" actId="26606"/>
          <ac:spMkLst>
            <pc:docMk/>
            <pc:sldMk cId="3207390158" sldId="260"/>
            <ac:spMk id="30" creationId="{9B7B6363-B86F-40A3-8902-DFA61F46B949}"/>
          </ac:spMkLst>
        </pc:spChg>
        <pc:spChg chg="add del">
          <ac:chgData name="Tasmia Begum" userId="4039c204abf2fac5" providerId="LiveId" clId="{AA9516F4-3107-446C-97A3-3FAAB997780A}" dt="2023-03-03T23:30:41.754" v="7841" actId="26606"/>
          <ac:spMkLst>
            <pc:docMk/>
            <pc:sldMk cId="3207390158" sldId="260"/>
            <ac:spMk id="32" creationId="{9B7B6363-B86F-40A3-8902-DFA61F46B949}"/>
          </ac:spMkLst>
        </pc:spChg>
        <pc:spChg chg="add del">
          <ac:chgData name="Tasmia Begum" userId="4039c204abf2fac5" providerId="LiveId" clId="{AA9516F4-3107-446C-97A3-3FAAB997780A}" dt="2023-03-03T23:30:06.141" v="7836" actId="26606"/>
          <ac:spMkLst>
            <pc:docMk/>
            <pc:sldMk cId="3207390158" sldId="260"/>
            <ac:spMk id="37" creationId="{3761EB98-E0C4-4B95-984A-E7D9DFADAA08}"/>
          </ac:spMkLst>
        </pc:spChg>
        <pc:spChg chg="add del">
          <ac:chgData name="Tasmia Begum" userId="4039c204abf2fac5" providerId="LiveId" clId="{AA9516F4-3107-446C-97A3-3FAAB997780A}" dt="2023-03-03T23:30:18.059" v="7838" actId="26606"/>
          <ac:spMkLst>
            <pc:docMk/>
            <pc:sldMk cId="3207390158" sldId="260"/>
            <ac:spMk id="39" creationId="{9B7B6363-B86F-40A3-8902-DFA61F46B949}"/>
          </ac:spMkLst>
        </pc:spChg>
        <pc:spChg chg="add del">
          <ac:chgData name="Tasmia Begum" userId="4039c204abf2fac5" providerId="LiveId" clId="{AA9516F4-3107-446C-97A3-3FAAB997780A}" dt="2023-03-03T23:30:41.520" v="7840" actId="26606"/>
          <ac:spMkLst>
            <pc:docMk/>
            <pc:sldMk cId="3207390158" sldId="260"/>
            <ac:spMk id="41" creationId="{8C37C960-91F5-4F61-B2CD-8A037920720B}"/>
          </ac:spMkLst>
        </pc:spChg>
        <pc:spChg chg="add del">
          <ac:chgData name="Tasmia Begum" userId="4039c204abf2fac5" providerId="LiveId" clId="{AA9516F4-3107-446C-97A3-3FAAB997780A}" dt="2023-03-03T23:30:41.520" v="7840" actId="26606"/>
          <ac:spMkLst>
            <pc:docMk/>
            <pc:sldMk cId="3207390158" sldId="260"/>
            <ac:spMk id="42" creationId="{5CD0DDA4-6188-4950-A676-100297A94200}"/>
          </ac:spMkLst>
        </pc:spChg>
        <pc:spChg chg="add">
          <ac:chgData name="Tasmia Begum" userId="4039c204abf2fac5" providerId="LiveId" clId="{AA9516F4-3107-446C-97A3-3FAAB997780A}" dt="2023-03-03T23:30:41.754" v="7841" actId="26606"/>
          <ac:spMkLst>
            <pc:docMk/>
            <pc:sldMk cId="3207390158" sldId="260"/>
            <ac:spMk id="44" creationId="{9B7B6363-B86F-40A3-8902-DFA61F46B949}"/>
          </ac:spMkLst>
        </pc:spChg>
        <pc:graphicFrameChg chg="add del">
          <ac:chgData name="Tasmia Begum" userId="4039c204abf2fac5" providerId="LiveId" clId="{AA9516F4-3107-446C-97A3-3FAAB997780A}" dt="2023-03-02T00:29:47.165" v="3818" actId="26606"/>
          <ac:graphicFrameMkLst>
            <pc:docMk/>
            <pc:sldMk cId="3207390158" sldId="260"/>
            <ac:graphicFrameMk id="12" creationId="{AB672235-3936-7AF7-E2EF-2D4BC65E0BBA}"/>
          </ac:graphicFrameMkLst>
        </pc:graphicFrameChg>
        <pc:graphicFrameChg chg="add del">
          <ac:chgData name="Tasmia Begum" userId="4039c204abf2fac5" providerId="LiveId" clId="{AA9516F4-3107-446C-97A3-3FAAB997780A}" dt="2023-03-02T00:30:00.350" v="3824" actId="26606"/>
          <ac:graphicFrameMkLst>
            <pc:docMk/>
            <pc:sldMk cId="3207390158" sldId="260"/>
            <ac:graphicFrameMk id="23" creationId="{002991DC-0B10-9861-09FA-6EFAD404BF6A}"/>
          </ac:graphicFrameMkLst>
        </pc:graphicFrameChg>
        <pc:graphicFrameChg chg="add del mod modGraphic">
          <ac:chgData name="Tasmia Begum" userId="4039c204abf2fac5" providerId="LiveId" clId="{AA9516F4-3107-446C-97A3-3FAAB997780A}" dt="2023-03-03T23:31:52.458" v="7844" actId="14100"/>
          <ac:graphicFrameMkLst>
            <pc:docMk/>
            <pc:sldMk cId="3207390158" sldId="260"/>
            <ac:graphicFrameMk id="25" creationId="{607B2490-B3C2-56D3-EE56-36B020D10172}"/>
          </ac:graphicFrameMkLst>
        </pc:graphicFrameChg>
        <pc:picChg chg="add del">
          <ac:chgData name="Tasmia Begum" userId="4039c204abf2fac5" providerId="LiveId" clId="{AA9516F4-3107-446C-97A3-3FAAB997780A}" dt="2023-03-01T00:13:41.748" v="1676" actId="26606"/>
          <ac:picMkLst>
            <pc:docMk/>
            <pc:sldMk cId="3207390158" sldId="260"/>
            <ac:picMk id="10" creationId="{85C8B147-6E07-BE5A-4283-B66B75B5AA08}"/>
          </ac:picMkLst>
        </pc:picChg>
        <pc:picChg chg="add del">
          <ac:chgData name="Tasmia Begum" userId="4039c204abf2fac5" providerId="LiveId" clId="{AA9516F4-3107-446C-97A3-3FAAB997780A}" dt="2023-03-01T00:13:49.045" v="1678" actId="26606"/>
          <ac:picMkLst>
            <pc:docMk/>
            <pc:sldMk cId="3207390158" sldId="260"/>
            <ac:picMk id="19" creationId="{55ACC1F7-5C18-1DAB-B7E5-AA616A8912B7}"/>
          </ac:picMkLst>
        </pc:picChg>
      </pc:sldChg>
      <pc:sldChg chg="addSp delSp modSp new mod setBg">
        <pc:chgData name="Tasmia Begum" userId="4039c204abf2fac5" providerId="LiveId" clId="{AA9516F4-3107-446C-97A3-3FAAB997780A}" dt="2023-03-04T00:03:14.376" v="8287" actId="14100"/>
        <pc:sldMkLst>
          <pc:docMk/>
          <pc:sldMk cId="757992791" sldId="261"/>
        </pc:sldMkLst>
        <pc:spChg chg="mod">
          <ac:chgData name="Tasmia Begum" userId="4039c204abf2fac5" providerId="LiveId" clId="{AA9516F4-3107-446C-97A3-3FAAB997780A}" dt="2023-03-03T23:45:18.062" v="8279" actId="26606"/>
          <ac:spMkLst>
            <pc:docMk/>
            <pc:sldMk cId="757992791" sldId="261"/>
            <ac:spMk id="2" creationId="{02B8A262-609B-5AA3-D257-27515CA6B579}"/>
          </ac:spMkLst>
        </pc:spChg>
        <pc:spChg chg="mod">
          <ac:chgData name="Tasmia Begum" userId="4039c204abf2fac5" providerId="LiveId" clId="{AA9516F4-3107-446C-97A3-3FAAB997780A}" dt="2023-03-03T23:45:18.062" v="8279" actId="26606"/>
          <ac:spMkLst>
            <pc:docMk/>
            <pc:sldMk cId="757992791" sldId="261"/>
            <ac:spMk id="3" creationId="{19F23652-4123-D4CC-1493-A9D104AE06FB}"/>
          </ac:spMkLst>
        </pc:spChg>
        <pc:spChg chg="add del">
          <ac:chgData name="Tasmia Begum" userId="4039c204abf2fac5" providerId="LiveId" clId="{AA9516F4-3107-446C-97A3-3FAAB997780A}" dt="2023-03-03T23:45:18.078" v="8280" actId="26606"/>
          <ac:spMkLst>
            <pc:docMk/>
            <pc:sldMk cId="757992791" sldId="261"/>
            <ac:spMk id="10" creationId="{9F63AA5A-E6E1-46DA-AB40-C58233393EDE}"/>
          </ac:spMkLst>
        </pc:spChg>
        <pc:spChg chg="add del">
          <ac:chgData name="Tasmia Begum" userId="4039c204abf2fac5" providerId="LiveId" clId="{AA9516F4-3107-446C-97A3-3FAAB997780A}" dt="2023-03-03T23:45:18.062" v="8279" actId="26606"/>
          <ac:spMkLst>
            <pc:docMk/>
            <pc:sldMk cId="757992791" sldId="261"/>
            <ac:spMk id="15" creationId="{FB869131-809F-4714-9B05-385CAF009A1F}"/>
          </ac:spMkLst>
        </pc:spChg>
        <pc:spChg chg="add">
          <ac:chgData name="Tasmia Begum" userId="4039c204abf2fac5" providerId="LiveId" clId="{AA9516F4-3107-446C-97A3-3FAAB997780A}" dt="2023-03-03T23:45:18.078" v="8280" actId="26606"/>
          <ac:spMkLst>
            <pc:docMk/>
            <pc:sldMk cId="757992791" sldId="261"/>
            <ac:spMk id="17" creationId="{9F63AA5A-E6E1-46DA-AB40-C58233393EDE}"/>
          </ac:spMkLst>
        </pc:spChg>
        <pc:picChg chg="add mod ord modCrop">
          <ac:chgData name="Tasmia Begum" userId="4039c204abf2fac5" providerId="LiveId" clId="{AA9516F4-3107-446C-97A3-3FAAB997780A}" dt="2023-03-04T00:03:14.376" v="8287" actId="14100"/>
          <ac:picMkLst>
            <pc:docMk/>
            <pc:sldMk cId="757992791" sldId="261"/>
            <ac:picMk id="5" creationId="{80F4C878-30C5-80EE-E6EB-1C680B8E2121}"/>
          </ac:picMkLst>
        </pc:picChg>
        <pc:picChg chg="add del mod">
          <ac:chgData name="Tasmia Begum" userId="4039c204abf2fac5" providerId="LiveId" clId="{AA9516F4-3107-446C-97A3-3FAAB997780A}" dt="2023-03-02T00:22:52.730" v="3773" actId="931"/>
          <ac:picMkLst>
            <pc:docMk/>
            <pc:sldMk cId="757992791" sldId="261"/>
            <ac:picMk id="5" creationId="{E6F7A6A9-157C-FF32-D0F4-E9B1339C3EDC}"/>
          </ac:picMkLst>
        </pc:picChg>
        <pc:picChg chg="add del mod">
          <ac:chgData name="Tasmia Begum" userId="4039c204abf2fac5" providerId="LiveId" clId="{AA9516F4-3107-446C-97A3-3FAAB997780A}" dt="2023-03-02T00:25:45.967" v="3799" actId="931"/>
          <ac:picMkLst>
            <pc:docMk/>
            <pc:sldMk cId="757992791" sldId="261"/>
            <ac:picMk id="7" creationId="{F6838654-6458-649A-BA06-00C5B56CD1A6}"/>
          </ac:picMkLst>
        </pc:picChg>
      </pc:sldChg>
      <pc:sldChg chg="new del">
        <pc:chgData name="Tasmia Begum" userId="4039c204abf2fac5" providerId="LiveId" clId="{AA9516F4-3107-446C-97A3-3FAAB997780A}" dt="2023-02-27T23:57:39.238" v="866" actId="47"/>
        <pc:sldMkLst>
          <pc:docMk/>
          <pc:sldMk cId="2047775418" sldId="261"/>
        </pc:sldMkLst>
      </pc:sldChg>
      <pc:sldChg chg="addSp delSp modSp new mod setBg">
        <pc:chgData name="Tasmia Begum" userId="4039c204abf2fac5" providerId="LiveId" clId="{AA9516F4-3107-446C-97A3-3FAAB997780A}" dt="2023-03-04T00:14:07.141" v="8720" actId="26606"/>
        <pc:sldMkLst>
          <pc:docMk/>
          <pc:sldMk cId="3287359675" sldId="262"/>
        </pc:sldMkLst>
        <pc:spChg chg="mod">
          <ac:chgData name="Tasmia Begum" userId="4039c204abf2fac5" providerId="LiveId" clId="{AA9516F4-3107-446C-97A3-3FAAB997780A}" dt="2023-03-04T00:14:07.141" v="8720" actId="26606"/>
          <ac:spMkLst>
            <pc:docMk/>
            <pc:sldMk cId="3287359675" sldId="262"/>
            <ac:spMk id="2" creationId="{AF3BCBC2-49B8-A0AD-5E93-DB4AA61A6FB9}"/>
          </ac:spMkLst>
        </pc:spChg>
        <pc:spChg chg="mod">
          <ac:chgData name="Tasmia Begum" userId="4039c204abf2fac5" providerId="LiveId" clId="{AA9516F4-3107-446C-97A3-3FAAB997780A}" dt="2023-03-04T00:14:07.141" v="8720" actId="26606"/>
          <ac:spMkLst>
            <pc:docMk/>
            <pc:sldMk cId="3287359675" sldId="262"/>
            <ac:spMk id="3" creationId="{588AA6AD-C88C-0445-5C56-708EE5B6F074}"/>
          </ac:spMkLst>
        </pc:spChg>
        <pc:spChg chg="add del">
          <ac:chgData name="Tasmia Begum" userId="4039c204abf2fac5" providerId="LiveId" clId="{AA9516F4-3107-446C-97A3-3FAAB997780A}" dt="2023-03-02T22:39:10.061" v="5001" actId="26606"/>
          <ac:spMkLst>
            <pc:docMk/>
            <pc:sldMk cId="3287359675" sldId="262"/>
            <ac:spMk id="10" creationId="{FB869131-809F-4714-9B05-385CAF009A1F}"/>
          </ac:spMkLst>
        </pc:spChg>
        <pc:spChg chg="add del">
          <ac:chgData name="Tasmia Begum" userId="4039c204abf2fac5" providerId="LiveId" clId="{AA9516F4-3107-446C-97A3-3FAAB997780A}" dt="2023-03-02T22:39:16.529" v="5003" actId="26606"/>
          <ac:spMkLst>
            <pc:docMk/>
            <pc:sldMk cId="3287359675" sldId="262"/>
            <ac:spMk id="12" creationId="{9F63AA5A-E6E1-46DA-AB40-C58233393EDE}"/>
          </ac:spMkLst>
        </pc:spChg>
        <pc:spChg chg="add del">
          <ac:chgData name="Tasmia Begum" userId="4039c204abf2fac5" providerId="LiveId" clId="{AA9516F4-3107-446C-97A3-3FAAB997780A}" dt="2023-03-02T22:39:25.213" v="5005" actId="26606"/>
          <ac:spMkLst>
            <pc:docMk/>
            <pc:sldMk cId="3287359675" sldId="262"/>
            <ac:spMk id="14" creationId="{FB869131-809F-4714-9B05-385CAF009A1F}"/>
          </ac:spMkLst>
        </pc:spChg>
        <pc:spChg chg="add del">
          <ac:chgData name="Tasmia Begum" userId="4039c204abf2fac5" providerId="LiveId" clId="{AA9516F4-3107-446C-97A3-3FAAB997780A}" dt="2023-03-02T22:39:28.260" v="5007" actId="26606"/>
          <ac:spMkLst>
            <pc:docMk/>
            <pc:sldMk cId="3287359675" sldId="262"/>
            <ac:spMk id="16" creationId="{9F63AA5A-E6E1-46DA-AB40-C58233393EDE}"/>
          </ac:spMkLst>
        </pc:spChg>
        <pc:spChg chg="add del">
          <ac:chgData name="Tasmia Begum" userId="4039c204abf2fac5" providerId="LiveId" clId="{AA9516F4-3107-446C-97A3-3FAAB997780A}" dt="2023-03-02T22:39:32.719" v="5009" actId="26606"/>
          <ac:spMkLst>
            <pc:docMk/>
            <pc:sldMk cId="3287359675" sldId="262"/>
            <ac:spMk id="18" creationId="{9F63AA5A-E6E1-46DA-AB40-C58233393EDE}"/>
          </ac:spMkLst>
        </pc:spChg>
        <pc:spChg chg="add del">
          <ac:chgData name="Tasmia Begum" userId="4039c204abf2fac5" providerId="LiveId" clId="{AA9516F4-3107-446C-97A3-3FAAB997780A}" dt="2023-03-02T22:39:39.193" v="5011" actId="26606"/>
          <ac:spMkLst>
            <pc:docMk/>
            <pc:sldMk cId="3287359675" sldId="262"/>
            <ac:spMk id="20" creationId="{368F9D89-54B8-41F8-8839-49992D645882}"/>
          </ac:spMkLst>
        </pc:spChg>
        <pc:spChg chg="add del">
          <ac:chgData name="Tasmia Begum" userId="4039c204abf2fac5" providerId="LiveId" clId="{AA9516F4-3107-446C-97A3-3FAAB997780A}" dt="2023-03-02T22:39:41.382" v="5013" actId="26606"/>
          <ac:spMkLst>
            <pc:docMk/>
            <pc:sldMk cId="3287359675" sldId="262"/>
            <ac:spMk id="22" creationId="{93366BB0-BF67-4519-BA41-2F0021F5E4A9}"/>
          </ac:spMkLst>
        </pc:spChg>
        <pc:spChg chg="add del">
          <ac:chgData name="Tasmia Begum" userId="4039c204abf2fac5" providerId="LiveId" clId="{AA9516F4-3107-446C-97A3-3FAAB997780A}" dt="2023-03-02T22:40:06.845" v="5015" actId="26606"/>
          <ac:spMkLst>
            <pc:docMk/>
            <pc:sldMk cId="3287359675" sldId="262"/>
            <ac:spMk id="24" creationId="{368F9D89-54B8-41F8-8839-49992D645882}"/>
          </ac:spMkLst>
        </pc:spChg>
        <pc:spChg chg="add del">
          <ac:chgData name="Tasmia Begum" userId="4039c204abf2fac5" providerId="LiveId" clId="{AA9516F4-3107-446C-97A3-3FAAB997780A}" dt="2023-03-02T22:40:12.233" v="5017" actId="26606"/>
          <ac:spMkLst>
            <pc:docMk/>
            <pc:sldMk cId="3287359675" sldId="262"/>
            <ac:spMk id="26" creationId="{9F63AA5A-E6E1-46DA-AB40-C58233393EDE}"/>
          </ac:spMkLst>
        </pc:spChg>
        <pc:spChg chg="add del">
          <ac:chgData name="Tasmia Begum" userId="4039c204abf2fac5" providerId="LiveId" clId="{AA9516F4-3107-446C-97A3-3FAAB997780A}" dt="2023-03-04T00:14:07.141" v="8720" actId="26606"/>
          <ac:spMkLst>
            <pc:docMk/>
            <pc:sldMk cId="3287359675" sldId="262"/>
            <ac:spMk id="28" creationId="{FB869131-809F-4714-9B05-385CAF009A1F}"/>
          </ac:spMkLst>
        </pc:spChg>
        <pc:spChg chg="add del">
          <ac:chgData name="Tasmia Begum" userId="4039c204abf2fac5" providerId="LiveId" clId="{AA9516F4-3107-446C-97A3-3FAAB997780A}" dt="2023-03-04T00:13:27.102" v="8708" actId="26606"/>
          <ac:spMkLst>
            <pc:docMk/>
            <pc:sldMk cId="3287359675" sldId="262"/>
            <ac:spMk id="30" creationId="{FB869131-809F-4714-9B05-385CAF009A1F}"/>
          </ac:spMkLst>
        </pc:spChg>
        <pc:spChg chg="add del">
          <ac:chgData name="Tasmia Begum" userId="4039c204abf2fac5" providerId="LiveId" clId="{AA9516F4-3107-446C-97A3-3FAAB997780A}" dt="2023-03-04T00:13:30.808" v="8710" actId="26606"/>
          <ac:spMkLst>
            <pc:docMk/>
            <pc:sldMk cId="3287359675" sldId="262"/>
            <ac:spMk id="32" creationId="{FB869131-809F-4714-9B05-385CAF009A1F}"/>
          </ac:spMkLst>
        </pc:spChg>
        <pc:spChg chg="add del">
          <ac:chgData name="Tasmia Begum" userId="4039c204abf2fac5" providerId="LiveId" clId="{AA9516F4-3107-446C-97A3-3FAAB997780A}" dt="2023-03-02T23:28:53.135" v="5873" actId="26606"/>
          <ac:spMkLst>
            <pc:docMk/>
            <pc:sldMk cId="3287359675" sldId="262"/>
            <ac:spMk id="33" creationId="{9F63AA5A-E6E1-46DA-AB40-C58233393EDE}"/>
          </ac:spMkLst>
        </pc:spChg>
        <pc:spChg chg="add del">
          <ac:chgData name="Tasmia Begum" userId="4039c204abf2fac5" providerId="LiveId" clId="{AA9516F4-3107-446C-97A3-3FAAB997780A}" dt="2023-03-04T00:13:33.715" v="8712" actId="26606"/>
          <ac:spMkLst>
            <pc:docMk/>
            <pc:sldMk cId="3287359675" sldId="262"/>
            <ac:spMk id="34" creationId="{93366BB0-BF67-4519-BA41-2F0021F5E4A9}"/>
          </ac:spMkLst>
        </pc:spChg>
        <pc:spChg chg="add del">
          <ac:chgData name="Tasmia Begum" userId="4039c204abf2fac5" providerId="LiveId" clId="{AA9516F4-3107-446C-97A3-3FAAB997780A}" dt="2023-03-04T00:13:49.425" v="8714" actId="26606"/>
          <ac:spMkLst>
            <pc:docMk/>
            <pc:sldMk cId="3287359675" sldId="262"/>
            <ac:spMk id="36" creationId="{FB869131-809F-4714-9B05-385CAF009A1F}"/>
          </ac:spMkLst>
        </pc:spChg>
        <pc:spChg chg="add del">
          <ac:chgData name="Tasmia Begum" userId="4039c204abf2fac5" providerId="LiveId" clId="{AA9516F4-3107-446C-97A3-3FAAB997780A}" dt="2023-03-04T00:14:07.141" v="8720" actId="26606"/>
          <ac:spMkLst>
            <pc:docMk/>
            <pc:sldMk cId="3287359675" sldId="262"/>
            <ac:spMk id="38" creationId="{9F63AA5A-E6E1-46DA-AB40-C58233393EDE}"/>
          </ac:spMkLst>
        </pc:spChg>
        <pc:picChg chg="add mod ord modCrop">
          <ac:chgData name="Tasmia Begum" userId="4039c204abf2fac5" providerId="LiveId" clId="{AA9516F4-3107-446C-97A3-3FAAB997780A}" dt="2023-03-04T00:14:07.141" v="8720" actId="26606"/>
          <ac:picMkLst>
            <pc:docMk/>
            <pc:sldMk cId="3287359675" sldId="262"/>
            <ac:picMk id="5" creationId="{BE7E6C2D-38C5-8F96-923E-8B477636CAC0}"/>
          </ac:picMkLst>
        </pc:picChg>
      </pc:sldChg>
      <pc:sldChg chg="new del">
        <pc:chgData name="Tasmia Begum" userId="4039c204abf2fac5" providerId="LiveId" clId="{AA9516F4-3107-446C-97A3-3FAAB997780A}" dt="2023-03-02T18:27:52.646" v="4628" actId="47"/>
        <pc:sldMkLst>
          <pc:docMk/>
          <pc:sldMk cId="4096272627" sldId="262"/>
        </pc:sldMkLst>
      </pc:sldChg>
      <pc:sldChg chg="addSp delSp modSp new mod setBg modClrScheme chgLayout">
        <pc:chgData name="Tasmia Begum" userId="4039c204abf2fac5" providerId="LiveId" clId="{AA9516F4-3107-446C-97A3-3FAAB997780A}" dt="2023-03-04T00:39:07.892" v="9470" actId="20577"/>
        <pc:sldMkLst>
          <pc:docMk/>
          <pc:sldMk cId="2579971830" sldId="263"/>
        </pc:sldMkLst>
        <pc:spChg chg="del">
          <ac:chgData name="Tasmia Begum" userId="4039c204abf2fac5" providerId="LiveId" clId="{AA9516F4-3107-446C-97A3-3FAAB997780A}" dt="2023-03-02T23:32:39.516" v="5910" actId="700"/>
          <ac:spMkLst>
            <pc:docMk/>
            <pc:sldMk cId="2579971830" sldId="263"/>
            <ac:spMk id="2" creationId="{D3208F5C-FB79-8793-2971-5D7080A46305}"/>
          </ac:spMkLst>
        </pc:spChg>
        <pc:spChg chg="del">
          <ac:chgData name="Tasmia Begum" userId="4039c204abf2fac5" providerId="LiveId" clId="{AA9516F4-3107-446C-97A3-3FAAB997780A}" dt="2023-03-02T23:32:39.516" v="5910" actId="700"/>
          <ac:spMkLst>
            <pc:docMk/>
            <pc:sldMk cId="2579971830" sldId="263"/>
            <ac:spMk id="3" creationId="{DACE8CFA-31C3-0209-47B7-86EF02AD2D2A}"/>
          </ac:spMkLst>
        </pc:spChg>
        <pc:spChg chg="add mod">
          <ac:chgData name="Tasmia Begum" userId="4039c204abf2fac5" providerId="LiveId" clId="{AA9516F4-3107-446C-97A3-3FAAB997780A}" dt="2023-03-02T23:49:27.017" v="6472" actId="26606"/>
          <ac:spMkLst>
            <pc:docMk/>
            <pc:sldMk cId="2579971830" sldId="263"/>
            <ac:spMk id="4" creationId="{E1D008EA-F454-649B-9832-E7ACD45B6E69}"/>
          </ac:spMkLst>
        </pc:spChg>
        <pc:spChg chg="add mod">
          <ac:chgData name="Tasmia Begum" userId="4039c204abf2fac5" providerId="LiveId" clId="{AA9516F4-3107-446C-97A3-3FAAB997780A}" dt="2023-03-04T00:39:07.892" v="9470" actId="20577"/>
          <ac:spMkLst>
            <pc:docMk/>
            <pc:sldMk cId="2579971830" sldId="263"/>
            <ac:spMk id="5" creationId="{FEE4B09D-F47A-400D-4EC1-AFFF773CFE0B}"/>
          </ac:spMkLst>
        </pc:spChg>
        <pc:spChg chg="add del">
          <ac:chgData name="Tasmia Begum" userId="4039c204abf2fac5" providerId="LiveId" clId="{AA9516F4-3107-446C-97A3-3FAAB997780A}" dt="2023-03-02T23:35:24.209" v="6025" actId="26606"/>
          <ac:spMkLst>
            <pc:docMk/>
            <pc:sldMk cId="2579971830" sldId="263"/>
            <ac:spMk id="11" creationId="{E20BB609-EF92-42DB-836C-0699A590B5CF}"/>
          </ac:spMkLst>
        </pc:spChg>
        <pc:spChg chg="add del">
          <ac:chgData name="Tasmia Begum" userId="4039c204abf2fac5" providerId="LiveId" clId="{AA9516F4-3107-446C-97A3-3FAAB997780A}" dt="2023-03-02T23:35:24.209" v="6025" actId="26606"/>
          <ac:spMkLst>
            <pc:docMk/>
            <pc:sldMk cId="2579971830" sldId="263"/>
            <ac:spMk id="13" creationId="{4D71E64B-9F70-4956-A351-D707CAB0AF3A}"/>
          </ac:spMkLst>
        </pc:spChg>
        <pc:spChg chg="add del">
          <ac:chgData name="Tasmia Begum" userId="4039c204abf2fac5" providerId="LiveId" clId="{AA9516F4-3107-446C-97A3-3FAAB997780A}" dt="2023-03-02T23:38:17.962" v="6107" actId="26606"/>
          <ac:spMkLst>
            <pc:docMk/>
            <pc:sldMk cId="2579971830" sldId="263"/>
            <ac:spMk id="15" creationId="{19F9BF86-FE94-4517-B97D-026C7515E589}"/>
          </ac:spMkLst>
        </pc:spChg>
        <pc:spChg chg="add del">
          <ac:chgData name="Tasmia Begum" userId="4039c204abf2fac5" providerId="LiveId" clId="{AA9516F4-3107-446C-97A3-3FAAB997780A}" dt="2023-03-02T23:38:17.962" v="6107" actId="26606"/>
          <ac:spMkLst>
            <pc:docMk/>
            <pc:sldMk cId="2579971830" sldId="263"/>
            <ac:spMk id="17" creationId="{F7C2A816-955C-4079-AAAB-066EBD44186B}"/>
          </ac:spMkLst>
        </pc:spChg>
        <pc:spChg chg="add del">
          <ac:chgData name="Tasmia Begum" userId="4039c204abf2fac5" providerId="LiveId" clId="{AA9516F4-3107-446C-97A3-3FAAB997780A}" dt="2023-03-02T23:49:27.017" v="6472" actId="26606"/>
          <ac:spMkLst>
            <pc:docMk/>
            <pc:sldMk cId="2579971830" sldId="263"/>
            <ac:spMk id="22" creationId="{368F9D89-54B8-41F8-8839-49992D645882}"/>
          </ac:spMkLst>
        </pc:spChg>
        <pc:spChg chg="add del">
          <ac:chgData name="Tasmia Begum" userId="4039c204abf2fac5" providerId="LiveId" clId="{AA9516F4-3107-446C-97A3-3FAAB997780A}" dt="2023-03-02T23:49:27.017" v="6472" actId="26606"/>
          <ac:spMkLst>
            <pc:docMk/>
            <pc:sldMk cId="2579971830" sldId="263"/>
            <ac:spMk id="27" creationId="{9F63AA5A-E6E1-46DA-AB40-C58233393EDE}"/>
          </ac:spMkLst>
        </pc:spChg>
        <pc:picChg chg="add del">
          <ac:chgData name="Tasmia Begum" userId="4039c204abf2fac5" providerId="LiveId" clId="{AA9516F4-3107-446C-97A3-3FAAB997780A}" dt="2023-03-02T23:35:24.209" v="6025" actId="26606"/>
          <ac:picMkLst>
            <pc:docMk/>
            <pc:sldMk cId="2579971830" sldId="263"/>
            <ac:picMk id="7" creationId="{8E82ED11-B48E-B57A-8EAA-F2D9E727E30A}"/>
          </ac:picMkLst>
        </pc:picChg>
        <pc:picChg chg="add mod ord">
          <ac:chgData name="Tasmia Begum" userId="4039c204abf2fac5" providerId="LiveId" clId="{AA9516F4-3107-446C-97A3-3FAAB997780A}" dt="2023-03-02T23:49:27.017" v="6472" actId="26606"/>
          <ac:picMkLst>
            <pc:docMk/>
            <pc:sldMk cId="2579971830" sldId="263"/>
            <ac:picMk id="16" creationId="{883BC9F0-AF35-092F-A539-673DABEC2584}"/>
          </ac:picMkLst>
        </pc:picChg>
      </pc:sldChg>
      <pc:sldChg chg="addSp delSp modSp new mod setBg">
        <pc:chgData name="Tasmia Begum" userId="4039c204abf2fac5" providerId="LiveId" clId="{AA9516F4-3107-446C-97A3-3FAAB997780A}" dt="2023-03-03T00:08:35.778" v="7169" actId="26606"/>
        <pc:sldMkLst>
          <pc:docMk/>
          <pc:sldMk cId="139441664" sldId="264"/>
        </pc:sldMkLst>
        <pc:spChg chg="mod">
          <ac:chgData name="Tasmia Begum" userId="4039c204abf2fac5" providerId="LiveId" clId="{AA9516F4-3107-446C-97A3-3FAAB997780A}" dt="2023-03-03T00:00:44.823" v="6866" actId="26606"/>
          <ac:spMkLst>
            <pc:docMk/>
            <pc:sldMk cId="139441664" sldId="264"/>
            <ac:spMk id="2" creationId="{37D81663-0FA6-05A4-865E-7BC4EFFDFFD5}"/>
          </ac:spMkLst>
        </pc:spChg>
        <pc:spChg chg="add del mod">
          <ac:chgData name="Tasmia Begum" userId="4039c204abf2fac5" providerId="LiveId" clId="{AA9516F4-3107-446C-97A3-3FAAB997780A}" dt="2023-03-03T00:08:35.778" v="7169" actId="26606"/>
          <ac:spMkLst>
            <pc:docMk/>
            <pc:sldMk cId="139441664" sldId="264"/>
            <ac:spMk id="3" creationId="{FF1D7544-9ED0-A547-6966-837656EBF477}"/>
          </ac:spMkLst>
        </pc:spChg>
        <pc:spChg chg="add del">
          <ac:chgData name="Tasmia Begum" userId="4039c204abf2fac5" providerId="LiveId" clId="{AA9516F4-3107-446C-97A3-3FAAB997780A}" dt="2023-03-03T00:00:44.823" v="6866" actId="26606"/>
          <ac:spMkLst>
            <pc:docMk/>
            <pc:sldMk cId="139441664" sldId="264"/>
            <ac:spMk id="9" creationId="{E20BB609-EF92-42DB-836C-0699A590B5CF}"/>
          </ac:spMkLst>
        </pc:spChg>
        <pc:spChg chg="add del">
          <ac:chgData name="Tasmia Begum" userId="4039c204abf2fac5" providerId="LiveId" clId="{AA9516F4-3107-446C-97A3-3FAAB997780A}" dt="2023-03-03T00:00:44.823" v="6866" actId="26606"/>
          <ac:spMkLst>
            <pc:docMk/>
            <pc:sldMk cId="139441664" sldId="264"/>
            <ac:spMk id="11" creationId="{4D71E64B-9F70-4956-A351-D707CAB0AF3A}"/>
          </ac:spMkLst>
        </pc:spChg>
        <pc:graphicFrameChg chg="add">
          <ac:chgData name="Tasmia Begum" userId="4039c204abf2fac5" providerId="LiveId" clId="{AA9516F4-3107-446C-97A3-3FAAB997780A}" dt="2023-03-03T00:08:35.778" v="7169" actId="26606"/>
          <ac:graphicFrameMkLst>
            <pc:docMk/>
            <pc:sldMk cId="139441664" sldId="264"/>
            <ac:graphicFrameMk id="6" creationId="{CE09C607-B0B7-0FB9-D0C1-17EDC5001019}"/>
          </ac:graphicFrameMkLst>
        </pc:graphicFrameChg>
        <pc:picChg chg="add del mod">
          <ac:chgData name="Tasmia Begum" userId="4039c204abf2fac5" providerId="LiveId" clId="{AA9516F4-3107-446C-97A3-3FAAB997780A}" dt="2023-03-03T00:00:44.823" v="6866" actId="26606"/>
          <ac:picMkLst>
            <pc:docMk/>
            <pc:sldMk cId="139441664" sldId="264"/>
            <ac:picMk id="5" creationId="{70A28D90-6FBE-B3B1-F263-708AC47BD873}"/>
          </ac:picMkLst>
        </pc:picChg>
      </pc:sldChg>
      <pc:sldChg chg="new del">
        <pc:chgData name="Tasmia Begum" userId="4039c204abf2fac5" providerId="LiveId" clId="{AA9516F4-3107-446C-97A3-3FAAB997780A}" dt="2023-03-03T00:05:27.678" v="7005" actId="680"/>
        <pc:sldMkLst>
          <pc:docMk/>
          <pc:sldMk cId="4119420362" sldId="265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131945-9AD4-4333-9DF1-06D7D943369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06F3D29-A092-4FAF-8C45-6B165FF288F5}">
      <dgm:prSet/>
      <dgm:spPr/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8206B639-7E35-4238-B8F0-D4DEDC686D43}" type="parTrans" cxnId="{7F12401F-B5E1-4AF0-9EA6-E60E70E2DC98}">
      <dgm:prSet/>
      <dgm:spPr/>
      <dgm:t>
        <a:bodyPr/>
        <a:lstStyle/>
        <a:p>
          <a:endParaRPr lang="en-US"/>
        </a:p>
      </dgm:t>
    </dgm:pt>
    <dgm:pt modelId="{BE56EC19-7218-4FA2-9258-C9A6CD4CA453}" type="sibTrans" cxnId="{7F12401F-B5E1-4AF0-9EA6-E60E70E2DC98}">
      <dgm:prSet/>
      <dgm:spPr/>
      <dgm:t>
        <a:bodyPr/>
        <a:lstStyle/>
        <a:p>
          <a:endParaRPr lang="en-US"/>
        </a:p>
      </dgm:t>
    </dgm:pt>
    <dgm:pt modelId="{DD7A6981-ABDB-4F24-8A30-0734932D2F9C}">
      <dgm:prSet/>
      <dgm:spPr/>
      <dgm:t>
        <a:bodyPr/>
        <a:lstStyle/>
        <a:p>
          <a:r>
            <a:rPr lang="en-GB" dirty="0"/>
            <a:t>Define Working in Teams</a:t>
          </a:r>
          <a:endParaRPr lang="en-US" dirty="0"/>
        </a:p>
      </dgm:t>
    </dgm:pt>
    <dgm:pt modelId="{7F10AFFF-939B-449C-80C1-8A34349AF925}" type="parTrans" cxnId="{A3CF4EDD-8E5F-44F9-A5D9-7F2C383C7A10}">
      <dgm:prSet/>
      <dgm:spPr/>
      <dgm:t>
        <a:bodyPr/>
        <a:lstStyle/>
        <a:p>
          <a:endParaRPr lang="en-US"/>
        </a:p>
      </dgm:t>
    </dgm:pt>
    <dgm:pt modelId="{B532DB5F-3CEC-4B29-89F1-C3C6486EAF3D}" type="sibTrans" cxnId="{A3CF4EDD-8E5F-44F9-A5D9-7F2C383C7A10}">
      <dgm:prSet/>
      <dgm:spPr/>
      <dgm:t>
        <a:bodyPr/>
        <a:lstStyle/>
        <a:p>
          <a:endParaRPr lang="en-US"/>
        </a:p>
      </dgm:t>
    </dgm:pt>
    <dgm:pt modelId="{42FFD3E6-4022-448A-BC5B-42FF0131C31F}">
      <dgm:prSet/>
      <dgm:spPr/>
      <dgm:t>
        <a:bodyPr/>
        <a:lstStyle/>
        <a:p>
          <a:r>
            <a:rPr lang="en-US" dirty="0"/>
            <a:t>Aims:</a:t>
          </a:r>
        </a:p>
      </dgm:t>
    </dgm:pt>
    <dgm:pt modelId="{F6087EB5-39DA-43B6-A383-356732C92552}" type="parTrans" cxnId="{C2371E85-7370-484F-8FA1-DFE853C572A3}">
      <dgm:prSet/>
      <dgm:spPr/>
      <dgm:t>
        <a:bodyPr/>
        <a:lstStyle/>
        <a:p>
          <a:endParaRPr lang="en-GB"/>
        </a:p>
      </dgm:t>
    </dgm:pt>
    <dgm:pt modelId="{2C182648-B874-4188-B777-6A30544415ED}" type="sibTrans" cxnId="{C2371E85-7370-484F-8FA1-DFE853C572A3}">
      <dgm:prSet/>
      <dgm:spPr/>
      <dgm:t>
        <a:bodyPr/>
        <a:lstStyle/>
        <a:p>
          <a:endParaRPr lang="en-GB"/>
        </a:p>
      </dgm:t>
    </dgm:pt>
    <dgm:pt modelId="{547E4CF2-0785-47F8-B487-451F385C8614}">
      <dgm:prSet/>
      <dgm:spPr/>
      <dgm:t>
        <a:bodyPr/>
        <a:lstStyle/>
        <a:p>
          <a:r>
            <a:rPr lang="en-US" dirty="0"/>
            <a:t>Relevance of teamwork within Health and Social care</a:t>
          </a:r>
        </a:p>
      </dgm:t>
    </dgm:pt>
    <dgm:pt modelId="{21C4AD9C-A10C-4BE7-BC2E-B85F04DE23DB}" type="parTrans" cxnId="{3F883B3F-4BC7-4EC6-80E2-5495F4BEAA5A}">
      <dgm:prSet/>
      <dgm:spPr/>
    </dgm:pt>
    <dgm:pt modelId="{10817CD7-C6AA-48EA-B4CD-77FA59019037}" type="sibTrans" cxnId="{3F883B3F-4BC7-4EC6-80E2-5495F4BEAA5A}">
      <dgm:prSet/>
      <dgm:spPr/>
    </dgm:pt>
    <dgm:pt modelId="{1C84B419-9989-4AB1-AE6C-63C84DD29B95}">
      <dgm:prSet/>
      <dgm:spPr/>
      <dgm:t>
        <a:bodyPr/>
        <a:lstStyle/>
        <a:p>
          <a:r>
            <a:rPr lang="en-US" dirty="0"/>
            <a:t>A practical example of teamwork in a health and social care context</a:t>
          </a:r>
        </a:p>
      </dgm:t>
    </dgm:pt>
    <dgm:pt modelId="{776AA106-3EA9-4A8A-9463-DE1BF53AEEFB}" type="parTrans" cxnId="{471D16E7-35A6-4F0E-A907-9C6FA4791820}">
      <dgm:prSet/>
      <dgm:spPr/>
    </dgm:pt>
    <dgm:pt modelId="{47030F40-A325-46C5-86BF-85DE140ACC78}" type="sibTrans" cxnId="{471D16E7-35A6-4F0E-A907-9C6FA4791820}">
      <dgm:prSet/>
      <dgm:spPr/>
    </dgm:pt>
    <dgm:pt modelId="{255C3A89-B89E-408B-81CC-03B277AC2C16}" type="pres">
      <dgm:prSet presAssocID="{1B131945-9AD4-4333-9DF1-06D7D9433698}" presName="linear" presStyleCnt="0">
        <dgm:presLayoutVars>
          <dgm:animLvl val="lvl"/>
          <dgm:resizeHandles val="exact"/>
        </dgm:presLayoutVars>
      </dgm:prSet>
      <dgm:spPr/>
    </dgm:pt>
    <dgm:pt modelId="{41C13470-0869-4563-AED5-5B7BC5A1F156}" type="pres">
      <dgm:prSet presAssocID="{A06F3D29-A092-4FAF-8C45-6B165FF288F5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D9BF131D-43B6-4A05-9389-543A20AFC0DE}" type="pres">
      <dgm:prSet presAssocID="{A06F3D29-A092-4FAF-8C45-6B165FF288F5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4C1C313-0FD3-4DDA-B27E-CBAD6EF40921}" type="presOf" srcId="{547E4CF2-0785-47F8-B487-451F385C8614}" destId="{D9BF131D-43B6-4A05-9389-543A20AFC0DE}" srcOrd="0" destOrd="2" presId="urn:microsoft.com/office/officeart/2005/8/layout/vList2"/>
    <dgm:cxn modelId="{BB4F6A16-27DC-45EF-9530-76BF67C3B538}" type="presOf" srcId="{DD7A6981-ABDB-4F24-8A30-0734932D2F9C}" destId="{D9BF131D-43B6-4A05-9389-543A20AFC0DE}" srcOrd="0" destOrd="1" presId="urn:microsoft.com/office/officeart/2005/8/layout/vList2"/>
    <dgm:cxn modelId="{7F12401F-B5E1-4AF0-9EA6-E60E70E2DC98}" srcId="{1B131945-9AD4-4333-9DF1-06D7D9433698}" destId="{A06F3D29-A092-4FAF-8C45-6B165FF288F5}" srcOrd="0" destOrd="0" parTransId="{8206B639-7E35-4238-B8F0-D4DEDC686D43}" sibTransId="{BE56EC19-7218-4FA2-9258-C9A6CD4CA453}"/>
    <dgm:cxn modelId="{3F883B3F-4BC7-4EC6-80E2-5495F4BEAA5A}" srcId="{A06F3D29-A092-4FAF-8C45-6B165FF288F5}" destId="{547E4CF2-0785-47F8-B487-451F385C8614}" srcOrd="2" destOrd="0" parTransId="{21C4AD9C-A10C-4BE7-BC2E-B85F04DE23DB}" sibTransId="{10817CD7-C6AA-48EA-B4CD-77FA59019037}"/>
    <dgm:cxn modelId="{8EDFDD6A-2154-4E30-A47D-67313BA1CA05}" type="presOf" srcId="{1B131945-9AD4-4333-9DF1-06D7D9433698}" destId="{255C3A89-B89E-408B-81CC-03B277AC2C16}" srcOrd="0" destOrd="0" presId="urn:microsoft.com/office/officeart/2005/8/layout/vList2"/>
    <dgm:cxn modelId="{7348224B-8967-4AFE-B7E5-9AB91E76385F}" type="presOf" srcId="{A06F3D29-A092-4FAF-8C45-6B165FF288F5}" destId="{41C13470-0869-4563-AED5-5B7BC5A1F156}" srcOrd="0" destOrd="0" presId="urn:microsoft.com/office/officeart/2005/8/layout/vList2"/>
    <dgm:cxn modelId="{C2371E85-7370-484F-8FA1-DFE853C572A3}" srcId="{A06F3D29-A092-4FAF-8C45-6B165FF288F5}" destId="{42FFD3E6-4022-448A-BC5B-42FF0131C31F}" srcOrd="0" destOrd="0" parTransId="{F6087EB5-39DA-43B6-A383-356732C92552}" sibTransId="{2C182648-B874-4188-B777-6A30544415ED}"/>
    <dgm:cxn modelId="{ADED3488-8F8F-4856-BD7B-17E72AA654DA}" type="presOf" srcId="{42FFD3E6-4022-448A-BC5B-42FF0131C31F}" destId="{D9BF131D-43B6-4A05-9389-543A20AFC0DE}" srcOrd="0" destOrd="0" presId="urn:microsoft.com/office/officeart/2005/8/layout/vList2"/>
    <dgm:cxn modelId="{A366A8A7-A2BB-45A1-9FCA-1A1455A07201}" type="presOf" srcId="{1C84B419-9989-4AB1-AE6C-63C84DD29B95}" destId="{D9BF131D-43B6-4A05-9389-543A20AFC0DE}" srcOrd="0" destOrd="3" presId="urn:microsoft.com/office/officeart/2005/8/layout/vList2"/>
    <dgm:cxn modelId="{A3CF4EDD-8E5F-44F9-A5D9-7F2C383C7A10}" srcId="{A06F3D29-A092-4FAF-8C45-6B165FF288F5}" destId="{DD7A6981-ABDB-4F24-8A30-0734932D2F9C}" srcOrd="1" destOrd="0" parTransId="{7F10AFFF-939B-449C-80C1-8A34349AF925}" sibTransId="{B532DB5F-3CEC-4B29-89F1-C3C6486EAF3D}"/>
    <dgm:cxn modelId="{471D16E7-35A6-4F0E-A907-9C6FA4791820}" srcId="{A06F3D29-A092-4FAF-8C45-6B165FF288F5}" destId="{1C84B419-9989-4AB1-AE6C-63C84DD29B95}" srcOrd="3" destOrd="0" parTransId="{776AA106-3EA9-4A8A-9463-DE1BF53AEEFB}" sibTransId="{47030F40-A325-46C5-86BF-85DE140ACC78}"/>
    <dgm:cxn modelId="{ADCD38EC-BE1E-4CFC-B717-9E05806DE1A0}" type="presParOf" srcId="{255C3A89-B89E-408B-81CC-03B277AC2C16}" destId="{41C13470-0869-4563-AED5-5B7BC5A1F156}" srcOrd="0" destOrd="0" presId="urn:microsoft.com/office/officeart/2005/8/layout/vList2"/>
    <dgm:cxn modelId="{45F2755C-6EDC-4AD2-8642-724AA02D70A8}" type="presParOf" srcId="{255C3A89-B89E-408B-81CC-03B277AC2C16}" destId="{D9BF131D-43B6-4A05-9389-543A20AFC0DE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27859D7-8C66-4FC7-A99A-FBC92BC3C74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F4609EB-4DCC-4134-A507-110C1155F720}">
      <dgm:prSet/>
      <dgm:spPr/>
      <dgm:t>
        <a:bodyPr/>
        <a:lstStyle/>
        <a:p>
          <a:r>
            <a:rPr lang="en-GB"/>
            <a:t>Defined working in teams</a:t>
          </a:r>
          <a:endParaRPr lang="en-US"/>
        </a:p>
      </dgm:t>
    </dgm:pt>
    <dgm:pt modelId="{EF4EBADB-6560-4DF1-90B8-9C74FEA2DF56}" type="parTrans" cxnId="{916FF58C-D050-4DBB-B492-65D1BE8A17EE}">
      <dgm:prSet/>
      <dgm:spPr/>
      <dgm:t>
        <a:bodyPr/>
        <a:lstStyle/>
        <a:p>
          <a:endParaRPr lang="en-US"/>
        </a:p>
      </dgm:t>
    </dgm:pt>
    <dgm:pt modelId="{490433F3-9BAF-4F9C-9B23-C540D5B8A4B6}" type="sibTrans" cxnId="{916FF58C-D050-4DBB-B492-65D1BE8A17EE}">
      <dgm:prSet/>
      <dgm:spPr/>
      <dgm:t>
        <a:bodyPr/>
        <a:lstStyle/>
        <a:p>
          <a:endParaRPr lang="en-US"/>
        </a:p>
      </dgm:t>
    </dgm:pt>
    <dgm:pt modelId="{C88B5A49-5E1B-45BB-B643-6EFE738FC97C}">
      <dgm:prSet/>
      <dgm:spPr/>
      <dgm:t>
        <a:bodyPr/>
        <a:lstStyle/>
        <a:p>
          <a:r>
            <a:rPr lang="en-GB"/>
            <a:t>Problems and formation of teams</a:t>
          </a:r>
          <a:endParaRPr lang="en-US"/>
        </a:p>
      </dgm:t>
    </dgm:pt>
    <dgm:pt modelId="{CC912CE9-BE4B-4F7F-B84D-9265C070151F}" type="parTrans" cxnId="{BBB5049C-C5C4-48A8-B41A-CEF0CBBFCC67}">
      <dgm:prSet/>
      <dgm:spPr/>
      <dgm:t>
        <a:bodyPr/>
        <a:lstStyle/>
        <a:p>
          <a:endParaRPr lang="en-US"/>
        </a:p>
      </dgm:t>
    </dgm:pt>
    <dgm:pt modelId="{5A5D65E4-5FF0-4FDA-89E2-105485BABD6E}" type="sibTrans" cxnId="{BBB5049C-C5C4-48A8-B41A-CEF0CBBFCC67}">
      <dgm:prSet/>
      <dgm:spPr/>
      <dgm:t>
        <a:bodyPr/>
        <a:lstStyle/>
        <a:p>
          <a:endParaRPr lang="en-US"/>
        </a:p>
      </dgm:t>
    </dgm:pt>
    <dgm:pt modelId="{9656E5FF-05CA-4061-BB73-C9FCDDFEF867}">
      <dgm:prSet/>
      <dgm:spPr/>
      <dgm:t>
        <a:bodyPr/>
        <a:lstStyle/>
        <a:p>
          <a:r>
            <a:rPr lang="en-GB"/>
            <a:t>Roles within teams </a:t>
          </a:r>
          <a:endParaRPr lang="en-US"/>
        </a:p>
      </dgm:t>
    </dgm:pt>
    <dgm:pt modelId="{833C69E9-D6AA-431C-8490-2FEE0A1001C8}" type="parTrans" cxnId="{B1659275-6EA7-4C5D-8F0F-3A913DB263BA}">
      <dgm:prSet/>
      <dgm:spPr/>
      <dgm:t>
        <a:bodyPr/>
        <a:lstStyle/>
        <a:p>
          <a:endParaRPr lang="en-US"/>
        </a:p>
      </dgm:t>
    </dgm:pt>
    <dgm:pt modelId="{663E4EB5-2BA4-4545-B1A6-001C9C3DFD0F}" type="sibTrans" cxnId="{B1659275-6EA7-4C5D-8F0F-3A913DB263BA}">
      <dgm:prSet/>
      <dgm:spPr/>
      <dgm:t>
        <a:bodyPr/>
        <a:lstStyle/>
        <a:p>
          <a:endParaRPr lang="en-US"/>
        </a:p>
      </dgm:t>
    </dgm:pt>
    <dgm:pt modelId="{A487A70A-8937-49CA-B57B-DDC54F97A61A}">
      <dgm:prSet/>
      <dgm:spPr/>
      <dgm:t>
        <a:bodyPr/>
        <a:lstStyle/>
        <a:p>
          <a:r>
            <a:rPr lang="en-GB"/>
            <a:t>The importance teamwork within Health and Social Care sector with examples</a:t>
          </a:r>
          <a:endParaRPr lang="en-US"/>
        </a:p>
      </dgm:t>
    </dgm:pt>
    <dgm:pt modelId="{D7AE6244-238D-495F-A2CE-529DB88FCA43}" type="parTrans" cxnId="{E43CAE33-0F3A-4890-B512-398957F65FD3}">
      <dgm:prSet/>
      <dgm:spPr/>
      <dgm:t>
        <a:bodyPr/>
        <a:lstStyle/>
        <a:p>
          <a:endParaRPr lang="en-US"/>
        </a:p>
      </dgm:t>
    </dgm:pt>
    <dgm:pt modelId="{B6A3E99E-5E89-4A69-8DD6-8EFB5BB04C4E}" type="sibTrans" cxnId="{E43CAE33-0F3A-4890-B512-398957F65FD3}">
      <dgm:prSet/>
      <dgm:spPr/>
      <dgm:t>
        <a:bodyPr/>
        <a:lstStyle/>
        <a:p>
          <a:endParaRPr lang="en-US"/>
        </a:p>
      </dgm:t>
    </dgm:pt>
    <dgm:pt modelId="{6B209766-02BC-4485-AF06-1E435FF5F8FD}" type="pres">
      <dgm:prSet presAssocID="{927859D7-8C66-4FC7-A99A-FBC92BC3C742}" presName="linear" presStyleCnt="0">
        <dgm:presLayoutVars>
          <dgm:animLvl val="lvl"/>
          <dgm:resizeHandles val="exact"/>
        </dgm:presLayoutVars>
      </dgm:prSet>
      <dgm:spPr/>
    </dgm:pt>
    <dgm:pt modelId="{7F1F473F-4920-420D-923F-2D26BDB3B013}" type="pres">
      <dgm:prSet presAssocID="{0F4609EB-4DCC-4134-A507-110C1155F72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C62D7D2-BA45-4B6C-9F63-3A2A5E6C2CA5}" type="pres">
      <dgm:prSet presAssocID="{490433F3-9BAF-4F9C-9B23-C540D5B8A4B6}" presName="spacer" presStyleCnt="0"/>
      <dgm:spPr/>
    </dgm:pt>
    <dgm:pt modelId="{957D6D3C-E52D-4B56-9458-5D56CDDEFAC8}" type="pres">
      <dgm:prSet presAssocID="{C88B5A49-5E1B-45BB-B643-6EFE738FC97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13C198E-50A0-4272-8945-AC1569DE8CCD}" type="pres">
      <dgm:prSet presAssocID="{5A5D65E4-5FF0-4FDA-89E2-105485BABD6E}" presName="spacer" presStyleCnt="0"/>
      <dgm:spPr/>
    </dgm:pt>
    <dgm:pt modelId="{43CA94C5-16B0-4062-973F-6546C29417D8}" type="pres">
      <dgm:prSet presAssocID="{9656E5FF-05CA-4061-BB73-C9FCDDFEF86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6702D43-A0DE-469B-A886-577849EDC3C1}" type="pres">
      <dgm:prSet presAssocID="{663E4EB5-2BA4-4545-B1A6-001C9C3DFD0F}" presName="spacer" presStyleCnt="0"/>
      <dgm:spPr/>
    </dgm:pt>
    <dgm:pt modelId="{C6BD2997-E36E-4156-8D08-D836C433E086}" type="pres">
      <dgm:prSet presAssocID="{A487A70A-8937-49CA-B57B-DDC54F97A61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43CAE33-0F3A-4890-B512-398957F65FD3}" srcId="{927859D7-8C66-4FC7-A99A-FBC92BC3C742}" destId="{A487A70A-8937-49CA-B57B-DDC54F97A61A}" srcOrd="3" destOrd="0" parTransId="{D7AE6244-238D-495F-A2CE-529DB88FCA43}" sibTransId="{B6A3E99E-5E89-4A69-8DD6-8EFB5BB04C4E}"/>
    <dgm:cxn modelId="{D7DF3B6E-A72D-4034-A6E8-75A29671ECDB}" type="presOf" srcId="{927859D7-8C66-4FC7-A99A-FBC92BC3C742}" destId="{6B209766-02BC-4485-AF06-1E435FF5F8FD}" srcOrd="0" destOrd="0" presId="urn:microsoft.com/office/officeart/2005/8/layout/vList2"/>
    <dgm:cxn modelId="{B1659275-6EA7-4C5D-8F0F-3A913DB263BA}" srcId="{927859D7-8C66-4FC7-A99A-FBC92BC3C742}" destId="{9656E5FF-05CA-4061-BB73-C9FCDDFEF867}" srcOrd="2" destOrd="0" parTransId="{833C69E9-D6AA-431C-8490-2FEE0A1001C8}" sibTransId="{663E4EB5-2BA4-4545-B1A6-001C9C3DFD0F}"/>
    <dgm:cxn modelId="{E0BBE888-0096-499E-9008-0480502D2FBD}" type="presOf" srcId="{9656E5FF-05CA-4061-BB73-C9FCDDFEF867}" destId="{43CA94C5-16B0-4062-973F-6546C29417D8}" srcOrd="0" destOrd="0" presId="urn:microsoft.com/office/officeart/2005/8/layout/vList2"/>
    <dgm:cxn modelId="{916FF58C-D050-4DBB-B492-65D1BE8A17EE}" srcId="{927859D7-8C66-4FC7-A99A-FBC92BC3C742}" destId="{0F4609EB-4DCC-4134-A507-110C1155F720}" srcOrd="0" destOrd="0" parTransId="{EF4EBADB-6560-4DF1-90B8-9C74FEA2DF56}" sibTransId="{490433F3-9BAF-4F9C-9B23-C540D5B8A4B6}"/>
    <dgm:cxn modelId="{BBB5049C-C5C4-48A8-B41A-CEF0CBBFCC67}" srcId="{927859D7-8C66-4FC7-A99A-FBC92BC3C742}" destId="{C88B5A49-5E1B-45BB-B643-6EFE738FC97C}" srcOrd="1" destOrd="0" parTransId="{CC912CE9-BE4B-4F7F-B84D-9265C070151F}" sibTransId="{5A5D65E4-5FF0-4FDA-89E2-105485BABD6E}"/>
    <dgm:cxn modelId="{67DC0CC1-1532-4C06-BBF0-2B6792ACED12}" type="presOf" srcId="{0F4609EB-4DCC-4134-A507-110C1155F720}" destId="{7F1F473F-4920-420D-923F-2D26BDB3B013}" srcOrd="0" destOrd="0" presId="urn:microsoft.com/office/officeart/2005/8/layout/vList2"/>
    <dgm:cxn modelId="{9383E4D4-A8C0-4F7F-B7D5-F28E19B3E904}" type="presOf" srcId="{C88B5A49-5E1B-45BB-B643-6EFE738FC97C}" destId="{957D6D3C-E52D-4B56-9458-5D56CDDEFAC8}" srcOrd="0" destOrd="0" presId="urn:microsoft.com/office/officeart/2005/8/layout/vList2"/>
    <dgm:cxn modelId="{6E7114EF-9A45-49CA-9784-A3F24A2F4386}" type="presOf" srcId="{A487A70A-8937-49CA-B57B-DDC54F97A61A}" destId="{C6BD2997-E36E-4156-8D08-D836C433E086}" srcOrd="0" destOrd="0" presId="urn:microsoft.com/office/officeart/2005/8/layout/vList2"/>
    <dgm:cxn modelId="{4D217809-3B6C-4066-B51F-5394466E920D}" type="presParOf" srcId="{6B209766-02BC-4485-AF06-1E435FF5F8FD}" destId="{7F1F473F-4920-420D-923F-2D26BDB3B013}" srcOrd="0" destOrd="0" presId="urn:microsoft.com/office/officeart/2005/8/layout/vList2"/>
    <dgm:cxn modelId="{3AD32788-FA99-407B-9707-E4CE0D480307}" type="presParOf" srcId="{6B209766-02BC-4485-AF06-1E435FF5F8FD}" destId="{9C62D7D2-BA45-4B6C-9F63-3A2A5E6C2CA5}" srcOrd="1" destOrd="0" presId="urn:microsoft.com/office/officeart/2005/8/layout/vList2"/>
    <dgm:cxn modelId="{E1B23532-93AB-4BEA-A71D-0B37AAFD66EE}" type="presParOf" srcId="{6B209766-02BC-4485-AF06-1E435FF5F8FD}" destId="{957D6D3C-E52D-4B56-9458-5D56CDDEFAC8}" srcOrd="2" destOrd="0" presId="urn:microsoft.com/office/officeart/2005/8/layout/vList2"/>
    <dgm:cxn modelId="{59695C4B-0295-47BF-903B-49C735B8D4CE}" type="presParOf" srcId="{6B209766-02BC-4485-AF06-1E435FF5F8FD}" destId="{113C198E-50A0-4272-8945-AC1569DE8CCD}" srcOrd="3" destOrd="0" presId="urn:microsoft.com/office/officeart/2005/8/layout/vList2"/>
    <dgm:cxn modelId="{4078F2E7-6C52-48C3-B999-C47AC70FF97A}" type="presParOf" srcId="{6B209766-02BC-4485-AF06-1E435FF5F8FD}" destId="{43CA94C5-16B0-4062-973F-6546C29417D8}" srcOrd="4" destOrd="0" presId="urn:microsoft.com/office/officeart/2005/8/layout/vList2"/>
    <dgm:cxn modelId="{E9EDA6B3-3BC4-4778-A43C-09E2F50B1DF8}" type="presParOf" srcId="{6B209766-02BC-4485-AF06-1E435FF5F8FD}" destId="{B6702D43-A0DE-469B-A886-577849EDC3C1}" srcOrd="5" destOrd="0" presId="urn:microsoft.com/office/officeart/2005/8/layout/vList2"/>
    <dgm:cxn modelId="{03183EBF-7D71-4AF9-A62A-63FB2158E6D5}" type="presParOf" srcId="{6B209766-02BC-4485-AF06-1E435FF5F8FD}" destId="{C6BD2997-E36E-4156-8D08-D836C433E08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C13470-0869-4563-AED5-5B7BC5A1F156}">
      <dsp:nvSpPr>
        <dsp:cNvPr id="0" name=""/>
        <dsp:cNvSpPr/>
      </dsp:nvSpPr>
      <dsp:spPr>
        <a:xfrm>
          <a:off x="0" y="2673"/>
          <a:ext cx="10866782" cy="11752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Introduction</a:t>
          </a:r>
          <a:endParaRPr lang="en-US" sz="4900" kern="1200"/>
        </a:p>
      </dsp:txBody>
      <dsp:txXfrm>
        <a:off x="57372" y="60045"/>
        <a:ext cx="10752038" cy="1060520"/>
      </dsp:txXfrm>
    </dsp:sp>
    <dsp:sp modelId="{D9BF131D-43B6-4A05-9389-543A20AFC0DE}">
      <dsp:nvSpPr>
        <dsp:cNvPr id="0" name=""/>
        <dsp:cNvSpPr/>
      </dsp:nvSpPr>
      <dsp:spPr>
        <a:xfrm>
          <a:off x="0" y="1177938"/>
          <a:ext cx="10866782" cy="3651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5020" tIns="62230" rIns="348488" bIns="62230" numCol="1" spcCol="1270" anchor="t" anchorCtr="0">
          <a:noAutofit/>
        </a:bodyPr>
        <a:lstStyle/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800" kern="1200" dirty="0"/>
            <a:t>Aims:</a:t>
          </a:r>
        </a:p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800" kern="1200" dirty="0"/>
            <a:t>Define Working in Teams</a:t>
          </a:r>
          <a:endParaRPr lang="en-US" sz="3800" kern="1200" dirty="0"/>
        </a:p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800" kern="1200" dirty="0"/>
            <a:t>Relevance of teamwork within Health and Social care</a:t>
          </a:r>
        </a:p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800" kern="1200" dirty="0"/>
            <a:t>A practical example of teamwork in a health and social care context</a:t>
          </a:r>
        </a:p>
      </dsp:txBody>
      <dsp:txXfrm>
        <a:off x="0" y="1177938"/>
        <a:ext cx="10866782" cy="36514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1F473F-4920-420D-923F-2D26BDB3B013}">
      <dsp:nvSpPr>
        <dsp:cNvPr id="0" name=""/>
        <dsp:cNvSpPr/>
      </dsp:nvSpPr>
      <dsp:spPr>
        <a:xfrm>
          <a:off x="0" y="23785"/>
          <a:ext cx="1051560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Defined working in teams</a:t>
          </a:r>
          <a:endParaRPr lang="en-US" sz="2500" kern="1200"/>
        </a:p>
      </dsp:txBody>
      <dsp:txXfrm>
        <a:off x="48481" y="72266"/>
        <a:ext cx="10418638" cy="896166"/>
      </dsp:txXfrm>
    </dsp:sp>
    <dsp:sp modelId="{957D6D3C-E52D-4B56-9458-5D56CDDEFAC8}">
      <dsp:nvSpPr>
        <dsp:cNvPr id="0" name=""/>
        <dsp:cNvSpPr/>
      </dsp:nvSpPr>
      <dsp:spPr>
        <a:xfrm>
          <a:off x="0" y="1088914"/>
          <a:ext cx="1051560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Problems and formation of teams</a:t>
          </a:r>
          <a:endParaRPr lang="en-US" sz="2500" kern="1200"/>
        </a:p>
      </dsp:txBody>
      <dsp:txXfrm>
        <a:off x="48481" y="1137395"/>
        <a:ext cx="10418638" cy="896166"/>
      </dsp:txXfrm>
    </dsp:sp>
    <dsp:sp modelId="{43CA94C5-16B0-4062-973F-6546C29417D8}">
      <dsp:nvSpPr>
        <dsp:cNvPr id="0" name=""/>
        <dsp:cNvSpPr/>
      </dsp:nvSpPr>
      <dsp:spPr>
        <a:xfrm>
          <a:off x="0" y="2154043"/>
          <a:ext cx="1051560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Roles within teams </a:t>
          </a:r>
          <a:endParaRPr lang="en-US" sz="2500" kern="1200"/>
        </a:p>
      </dsp:txBody>
      <dsp:txXfrm>
        <a:off x="48481" y="2202524"/>
        <a:ext cx="10418638" cy="896166"/>
      </dsp:txXfrm>
    </dsp:sp>
    <dsp:sp modelId="{C6BD2997-E36E-4156-8D08-D836C433E086}">
      <dsp:nvSpPr>
        <dsp:cNvPr id="0" name=""/>
        <dsp:cNvSpPr/>
      </dsp:nvSpPr>
      <dsp:spPr>
        <a:xfrm>
          <a:off x="0" y="3219172"/>
          <a:ext cx="1051560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importance teamwork within Health and Social Care sector with examples</a:t>
          </a:r>
          <a:endParaRPr lang="en-US" sz="2500" kern="1200"/>
        </a:p>
      </dsp:txBody>
      <dsp:txXfrm>
        <a:off x="48481" y="3267653"/>
        <a:ext cx="10418638" cy="8961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1E8A1-6DA8-4496-BCE8-03ED561CC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760"/>
            <a:ext cx="10515600" cy="2890202"/>
          </a:xfrm>
        </p:spPr>
        <p:txBody>
          <a:bodyPr anchor="b">
            <a:normAutofit/>
          </a:bodyPr>
          <a:lstStyle>
            <a:lvl1pPr algn="l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B24CCC-3D44-4BB5-AA35-A21607EF69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506150"/>
            <a:ext cx="10515600" cy="248348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F80F6-1855-44E9-BA95-5E00A06E7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3D7FFD-570A-4968-B943-AF87BB679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CE6A8-0665-4714-B241-6AFBA8C6F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973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2A8A8-ECDA-4018-ABB4-CC22892BE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0AE7C-51AF-4F0E-B5A3-8C7E1026C2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28C09-A717-49AB-B60E-433BC4692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11A47A-6E5A-4754-8B43-9CE556160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CA1EB-7AC7-4F86-90C0-AA980D887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071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95957-C46F-4F17-BC8C-6507E676E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365760"/>
            <a:ext cx="10515600" cy="3827868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D9661B-6633-4C8B-8B9C-E514DF851D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443817"/>
            <a:ext cx="10515600" cy="164583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6274BF-C1CD-4709-B0A0-E9407DBEA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ADB94-0A5B-4B56-B0B1-1FF5580A4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CA668A-35AE-4CDF-AC4C-2BEEA9EE8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044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7F1FD-0E96-4963-9F09-92861572B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9E5F0-B650-4AFF-B90E-23B378684D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40876"/>
            <a:ext cx="5181600" cy="423608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D1747B-302D-476E-8F4F-E4B114C662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40876"/>
            <a:ext cx="5181600" cy="42360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40577D-22F7-4958-BB3D-6C9265EA1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EC5B46-A8FB-4683-9618-3F6E073839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7887BD-93E9-4181-9D7F-940C3E173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0965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63D79-FA27-4567-9032-AF722733E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77C1BF-703F-4992-BB0C-EB1E579C74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51823"/>
            <a:ext cx="5157787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B2FCE1-6DC0-43B5-8016-89FD4AF5A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54741"/>
            <a:ext cx="5157787" cy="32349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2FED7A-67D0-43CC-889A-25F8849647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51823"/>
            <a:ext cx="5183188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31C176-48F2-44EC-B3A2-A144403D57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54741"/>
            <a:ext cx="5183188" cy="32349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9187B8-AC48-4FE7-8658-8A31E3731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CAB465-E22E-45DC-89C9-406121BCE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F9D1CF-F964-4405-8677-5F9E2A028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222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A3453-DD0F-41C0-8F4A-5DC343F5E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4E6313-506F-4456-B3D9-D9655538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26068-7707-41EC-93EF-A24CAF8FF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9C8A3C-8C01-4039-B47B-57D849758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578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892633-8C77-419D-B24D-2B3D44DBA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149D59-0A88-4A14-A740-4CCD9B526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A3DEF9-802F-444E-92D2-397862EEA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547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23C20-3881-4F15-94F7-9D7B9F9E3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4343400" cy="2971800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5400" kern="1200" dirty="0">
                <a:gradFill>
                  <a:gsLst>
                    <a:gs pos="100000">
                      <a:schemeClr val="tx2"/>
                    </a:gs>
                    <a:gs pos="0">
                      <a:schemeClr val="accent1"/>
                    </a:gs>
                  </a:gsLst>
                  <a:lin ang="0" scaled="1"/>
                </a:gradFill>
                <a:latin typeface="Aharoni" panose="02010803020104030203" pitchFamily="2" charset="-79"/>
                <a:ea typeface="+mn-ea"/>
                <a:cs typeface="Angsana New" panose="02020603050405020304" pitchFamily="18" charset="-34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8F40F-6C2A-48EC-8F16-DA179A1DA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4638" y="457201"/>
            <a:ext cx="5800749" cy="540385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736B7E-D33D-48C7-97AC-5C0D9874FE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657600"/>
            <a:ext cx="4343400" cy="2211387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149BC5-FF58-463A-B4FA-F0F912F12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7072D7-4A2A-407F-A084-6AE8DD001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D4C41C-C368-475C-BDC1-DC5B29C78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425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F67B0-865B-44ED-9DFE-36C73B0C8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4343400" cy="2971800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5400" kern="1200" dirty="0">
                <a:gradFill>
                  <a:gsLst>
                    <a:gs pos="100000">
                      <a:schemeClr val="tx2"/>
                    </a:gs>
                    <a:gs pos="0">
                      <a:schemeClr val="accent1"/>
                    </a:gs>
                  </a:gsLst>
                  <a:lin ang="0" scaled="1"/>
                </a:gradFill>
                <a:latin typeface="Aharoni" panose="02010803020104030203" pitchFamily="2" charset="-79"/>
                <a:ea typeface="+mn-ea"/>
                <a:cs typeface="Angsana New" panose="02020603050405020304" pitchFamily="18" charset="-34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3C5CF7-138A-437C-9E0A-FF41799703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61462" y="457201"/>
            <a:ext cx="5793925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117822-7770-4117-96A2-8D2FF0A010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664424"/>
            <a:ext cx="4343400" cy="2204564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295030-39C7-4814-A766-1A3E094EB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1F02CD-DC87-47B6-96C4-F6470B1D8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CFF531-02C2-4C1D-A692-704037806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488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926EC-DC54-4882-9D58-F201EA25C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804E7C-4CBA-49AF-B24C-1A1FF51C21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3C727-C0C7-4BBA-9CF5-6C1FAC76B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603986-C5B4-4956-AC6F-4F36186B8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5F941-E847-4C51-97D6-21066B26E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837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0338D2-D9EE-4B67-97C1-08ABD57453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53848" y="365125"/>
            <a:ext cx="3999952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4B1422-6C1E-4422-80E8-34B0092FBF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626546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8B53C-3084-4BC0-A80E-DB41C04C6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6BFDE-DC70-4A6E-90B8-337FC4725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3578F-39AE-4F6F-9614-32EF672E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836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6818BD-D734-48A1-8CC0-609D11E55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9D215A-D2A1-4903-A905-F8B06EF41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0875"/>
            <a:ext cx="10515600" cy="4236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2B88A-7A1D-4AA1-8536-28DC13DBA5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2766A6-3C10-4AB8-86A1-BB1F0CDA7EFE}" type="datetimeFigureOut">
              <a:rPr lang="en-US" smtClean="0"/>
              <a:pPr/>
              <a:t>3/6/2023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7FE925-0C4B-4BAE-9799-3A9D46D920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ADAD54-E5C5-4D48-8592-BB22F0A851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060201-1C40-4B39-813D-5CD9493BAEE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368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29" r:id="rId6"/>
    <p:sldLayoutId id="2147483725" r:id="rId7"/>
    <p:sldLayoutId id="2147483726" r:id="rId8"/>
    <p:sldLayoutId id="2147483727" r:id="rId9"/>
    <p:sldLayoutId id="2147483728" r:id="rId10"/>
    <p:sldLayoutId id="214748373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5400" kern="1200" smtClean="0">
          <a:gradFill>
            <a:gsLst>
              <a:gs pos="100000">
                <a:schemeClr val="tx2"/>
              </a:gs>
              <a:gs pos="0">
                <a:schemeClr val="accent1"/>
              </a:gs>
            </a:gsLst>
            <a:lin ang="0" scaled="1"/>
          </a:gradFill>
          <a:latin typeface="Aharoni" panose="02010803020104030203" pitchFamily="2" charset="-79"/>
          <a:ea typeface="+mn-ea"/>
          <a:cs typeface="Angsana New" panose="02020603050405020304" pitchFamily="18" charset="-34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arttstrategies.com/blog/a-simple-game-highlights-the-fundamentals-of-awesome-teams" TargetMode="External"/><Relationship Id="rId2" Type="http://schemas.openxmlformats.org/officeDocument/2006/relationships/hyperlink" Target="https://agilescrumguide.com/blog/files/Use-Tuckmans-Model-of-Team-Dynamics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4">
            <a:extLst>
              <a:ext uri="{FF2B5EF4-FFF2-40B4-BE49-F238E27FC236}">
                <a16:creationId xmlns:a16="http://schemas.microsoft.com/office/drawing/2014/main" id="{DA9B06D8-F0B8-433D-814C-0A14E9E87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4C82A0CD-81B3-F97E-A5AD-A7C1C29896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626" r="9658"/>
          <a:stretch/>
        </p:blipFill>
        <p:spPr>
          <a:xfrm>
            <a:off x="5972756" y="1636378"/>
            <a:ext cx="6748854" cy="5664712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9974883B-DB6D-09F7-B6CE-4C931586DB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82313"/>
            <a:ext cx="7940039" cy="3699176"/>
          </a:xfrm>
        </p:spPr>
        <p:txBody>
          <a:bodyPr anchor="ctr">
            <a:normAutofit/>
          </a:bodyPr>
          <a:lstStyle/>
          <a:p>
            <a:r>
              <a:rPr lang="en-GB" sz="2800" dirty="0"/>
              <a:t>Name: Tasmia Begum</a:t>
            </a:r>
            <a:br>
              <a:rPr lang="en-GB" sz="2800" dirty="0"/>
            </a:br>
            <a:r>
              <a:rPr lang="en-GB" sz="2800" dirty="0"/>
              <a:t>Student Number: 2129438</a:t>
            </a:r>
            <a:br>
              <a:rPr lang="en-GB" sz="2800" dirty="0"/>
            </a:br>
            <a:r>
              <a:rPr lang="en-GB" sz="2800" dirty="0"/>
              <a:t>Module Name: Professional Development within Health and Social Care.</a:t>
            </a:r>
            <a:br>
              <a:rPr lang="en-GB" sz="2800" dirty="0"/>
            </a:br>
            <a:r>
              <a:rPr lang="en-GB" sz="2800" dirty="0"/>
              <a:t>Module Code: LCHS4005_BIRM</a:t>
            </a:r>
            <a:br>
              <a:rPr lang="en-GB" sz="2800" dirty="0"/>
            </a:br>
            <a:r>
              <a:rPr lang="en-GB" sz="2800" dirty="0"/>
              <a:t>Lecturer Name: Farah Islam</a:t>
            </a:r>
            <a:br>
              <a:rPr lang="en-GB" sz="2800" dirty="0"/>
            </a:br>
            <a:r>
              <a:rPr lang="en-GB" sz="2800" dirty="0"/>
              <a:t>Assignment Title: Key Skills Presentation</a:t>
            </a:r>
          </a:p>
        </p:txBody>
      </p:sp>
    </p:spTree>
    <p:extLst>
      <p:ext uri="{BB962C8B-B14F-4D97-AF65-F5344CB8AC3E}">
        <p14:creationId xmlns:p14="http://schemas.microsoft.com/office/powerpoint/2010/main" val="2380642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extBox 2">
            <a:extLst>
              <a:ext uri="{FF2B5EF4-FFF2-40B4-BE49-F238E27FC236}">
                <a16:creationId xmlns:a16="http://schemas.microsoft.com/office/drawing/2014/main" id="{B8C51B64-54E0-5C80-5841-9B63F54163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09221081"/>
              </p:ext>
            </p:extLst>
          </p:nvPr>
        </p:nvGraphicFramePr>
        <p:xfrm>
          <a:off x="914400" y="887896"/>
          <a:ext cx="10866783" cy="48320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0725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2">
            <a:extLst>
              <a:ext uri="{FF2B5EF4-FFF2-40B4-BE49-F238E27FC236}">
                <a16:creationId xmlns:a16="http://schemas.microsoft.com/office/drawing/2014/main" id="{368F9D89-54B8-41F8-8839-49992D645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9D1117-8806-E059-BC48-911080BB1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5800"/>
            <a:ext cx="5257800" cy="1530927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dirty="0"/>
              <a:t>Working in       Teams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E606E0-151C-644C-AD99-5F1E3B730B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909" y="2419250"/>
            <a:ext cx="5894535" cy="4023114"/>
          </a:xfrm>
        </p:spPr>
        <p:txBody>
          <a:bodyPr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GB" dirty="0"/>
              <a:t>Types of groups: </a:t>
            </a:r>
          </a:p>
          <a:p>
            <a:pPr lvl="0">
              <a:lnSpc>
                <a:spcPct val="100000"/>
              </a:lnSpc>
            </a:pPr>
            <a:r>
              <a:rPr lang="en-GB" dirty="0"/>
              <a:t>Formal (Teams) e.g. Nursing Team</a:t>
            </a:r>
          </a:p>
          <a:p>
            <a:pPr lvl="0">
              <a:lnSpc>
                <a:spcPct val="100000"/>
              </a:lnSpc>
            </a:pPr>
            <a:r>
              <a:rPr lang="en-US" dirty="0"/>
              <a:t>Informal (Groups) e.g. Patient Support Group.</a:t>
            </a:r>
          </a:p>
          <a:p>
            <a:pPr>
              <a:lnSpc>
                <a:spcPct val="100000"/>
              </a:lnSpc>
            </a:pPr>
            <a:r>
              <a:rPr lang="en-GB" dirty="0"/>
              <a:t>Multi-disciplinary teams are crucial in healthcare and team members are experts in various fields, liaising to provide coordinated care for service users.</a:t>
            </a:r>
            <a:endParaRPr lang="en-US" dirty="0"/>
          </a:p>
          <a:p>
            <a:pPr>
              <a:lnSpc>
                <a:spcPct val="100000"/>
              </a:lnSpc>
            </a:pPr>
            <a:r>
              <a:rPr lang="en-GB" dirty="0" err="1"/>
              <a:t>Xyrichis</a:t>
            </a:r>
            <a:r>
              <a:rPr lang="en-GB" dirty="0"/>
              <a:t> and Ream, 2008).</a:t>
            </a:r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  <p:pic>
        <p:nvPicPr>
          <p:cNvPr id="18" name="Picture 4" descr="Red toy person in front of two lines of white figures">
            <a:extLst>
              <a:ext uri="{FF2B5EF4-FFF2-40B4-BE49-F238E27FC236}">
                <a16:creationId xmlns:a16="http://schemas.microsoft.com/office/drawing/2014/main" id="{51573817-2334-0FF4-4865-A75E9E1B7C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364" r="19460" b="2"/>
          <a:stretch/>
        </p:blipFill>
        <p:spPr>
          <a:xfrm>
            <a:off x="6662889" y="596644"/>
            <a:ext cx="4925879" cy="5664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865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1">
            <a:extLst>
              <a:ext uri="{FF2B5EF4-FFF2-40B4-BE49-F238E27FC236}">
                <a16:creationId xmlns:a16="http://schemas.microsoft.com/office/drawing/2014/main" id="{368F9D89-54B8-41F8-8839-49992D645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32A744-EB56-E295-E119-F53C3C767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5800"/>
            <a:ext cx="5257800" cy="1281545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dirty="0"/>
              <a:t>Problems in Teams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DE3B09-9778-412A-B2D2-F681A15A9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232" y="1884217"/>
            <a:ext cx="5098471" cy="452350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Common problems in teams:</a:t>
            </a:r>
            <a:endParaRPr lang="en-US" dirty="0"/>
          </a:p>
          <a:p>
            <a:pPr lvl="0">
              <a:lnSpc>
                <a:spcPct val="100000"/>
              </a:lnSpc>
            </a:pPr>
            <a:r>
              <a:rPr lang="en-GB" dirty="0"/>
              <a:t>Lack of commitment</a:t>
            </a:r>
            <a:endParaRPr lang="en-US" dirty="0"/>
          </a:p>
          <a:p>
            <a:pPr>
              <a:lnSpc>
                <a:spcPct val="100000"/>
              </a:lnSpc>
            </a:pPr>
            <a:r>
              <a:rPr lang="en-GB" dirty="0"/>
              <a:t>Poor or lack of communications </a:t>
            </a:r>
            <a:endParaRPr lang="en-US" dirty="0"/>
          </a:p>
          <a:p>
            <a:pPr>
              <a:lnSpc>
                <a:spcPct val="100000"/>
              </a:lnSpc>
            </a:pPr>
            <a:r>
              <a:rPr lang="en-GB" dirty="0"/>
              <a:t>Poor leadership  </a:t>
            </a:r>
            <a:endParaRPr lang="en-US" dirty="0"/>
          </a:p>
          <a:p>
            <a:pPr>
              <a:lnSpc>
                <a:spcPct val="100000"/>
              </a:lnSpc>
            </a:pPr>
            <a:r>
              <a:rPr lang="en-GB" dirty="0"/>
              <a:t> Problem-solving and making the team </a:t>
            </a:r>
            <a:r>
              <a:rPr lang="en-GB"/>
              <a:t>more effective:</a:t>
            </a:r>
            <a:endParaRPr lang="en-GB" dirty="0"/>
          </a:p>
          <a:p>
            <a:pPr>
              <a:lnSpc>
                <a:spcPct val="100000"/>
              </a:lnSpc>
            </a:pPr>
            <a:r>
              <a:rPr lang="en-GB" dirty="0"/>
              <a:t>Composition of teams</a:t>
            </a:r>
            <a:endParaRPr lang="en-US" dirty="0"/>
          </a:p>
          <a:p>
            <a:pPr>
              <a:lnSpc>
                <a:spcPct val="100000"/>
              </a:lnSpc>
            </a:pPr>
            <a:r>
              <a:rPr lang="en-GB" dirty="0"/>
              <a:t>Process</a:t>
            </a:r>
          </a:p>
          <a:p>
            <a:pPr>
              <a:lnSpc>
                <a:spcPct val="100000"/>
              </a:lnSpc>
            </a:pPr>
            <a:r>
              <a:rPr lang="en-GB" dirty="0"/>
              <a:t>Context</a:t>
            </a:r>
            <a:endParaRPr lang="en-US" dirty="0"/>
          </a:p>
          <a:p>
            <a:pPr>
              <a:lnSpc>
                <a:spcPct val="100000"/>
              </a:lnSpc>
            </a:pPr>
            <a:r>
              <a:rPr lang="en-GB" dirty="0"/>
              <a:t>Belbin, M., 2010)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>
              <a:lnSpc>
                <a:spcPct val="100000"/>
              </a:lnSpc>
            </a:pPr>
            <a:endParaRPr lang="en-US" dirty="0"/>
          </a:p>
          <a:p>
            <a:pPr>
              <a:lnSpc>
                <a:spcPct val="100000"/>
              </a:lnSpc>
            </a:pPr>
            <a:endParaRPr lang="en-GB" sz="1100" dirty="0"/>
          </a:p>
        </p:txBody>
      </p:sp>
      <p:pic>
        <p:nvPicPr>
          <p:cNvPr id="18" name="Picture 4" descr="Domino effect white cut-outs and one blue cutout">
            <a:extLst>
              <a:ext uri="{FF2B5EF4-FFF2-40B4-BE49-F238E27FC236}">
                <a16:creationId xmlns:a16="http://schemas.microsoft.com/office/drawing/2014/main" id="{7BFBCC74-4332-9F7C-D72B-B005E29AB6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068" r="-1" b="-1"/>
          <a:stretch/>
        </p:blipFill>
        <p:spPr>
          <a:xfrm>
            <a:off x="5701703" y="817419"/>
            <a:ext cx="6158377" cy="5354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79195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4">
            <a:extLst>
              <a:ext uri="{FF2B5EF4-FFF2-40B4-BE49-F238E27FC236}">
                <a16:creationId xmlns:a16="http://schemas.microsoft.com/office/drawing/2014/main" id="{9F63AA5A-E6E1-46DA-AB40-C58233393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B8A262-609B-5AA3-D257-27515CA6B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96644"/>
            <a:ext cx="10515600" cy="2053369"/>
          </a:xfrm>
        </p:spPr>
        <p:txBody>
          <a:bodyPr anchor="b">
            <a:normAutofit/>
          </a:bodyPr>
          <a:lstStyle/>
          <a:p>
            <a:r>
              <a:rPr lang="en-GB"/>
              <a:t>Team Formation and Tuckman’s Model (1965)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23652-4123-D4CC-1493-A9D104AE06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044023"/>
            <a:ext cx="4645696" cy="3110382"/>
          </a:xfrm>
        </p:spPr>
        <p:txBody>
          <a:bodyPr anchor="ctr">
            <a:normAutofit/>
          </a:bodyPr>
          <a:lstStyle/>
          <a:p>
            <a:endParaRPr lang="en-GB"/>
          </a:p>
          <a:p>
            <a:r>
              <a:rPr lang="en-GB"/>
              <a:t>Almost all teams pass through a similar pattern of formation. </a:t>
            </a:r>
          </a:p>
          <a:p>
            <a:r>
              <a:rPr lang="en-GB"/>
              <a:t>Tuckman (1965) developed 5 stage model as guideline to understanding team formation.</a:t>
            </a:r>
          </a:p>
          <a:p>
            <a:r>
              <a:rPr lang="en-GB"/>
              <a:t>(Graffius, S., 2018).</a:t>
            </a:r>
          </a:p>
          <a:p>
            <a:endParaRPr lang="en-GB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F4C878-30C5-80EE-E6EB-1C680B8E21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066" t="26848" r="36303" b="26752"/>
          <a:stretch/>
        </p:blipFill>
        <p:spPr>
          <a:xfrm>
            <a:off x="5869903" y="2244435"/>
            <a:ext cx="6152955" cy="4378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992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9">
            <a:extLst>
              <a:ext uri="{FF2B5EF4-FFF2-40B4-BE49-F238E27FC236}">
                <a16:creationId xmlns:a16="http://schemas.microsoft.com/office/drawing/2014/main" id="{FB869131-809F-4714-9B05-385CAF009A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BE7E6C2D-38C5-8F96-923E-8B477636CAC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42" t="13741" r="17397" b="14360"/>
          <a:stretch/>
        </p:blipFill>
        <p:spPr>
          <a:xfrm>
            <a:off x="594360" y="1439546"/>
            <a:ext cx="6698586" cy="39789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3BCBC2-49B8-A0AD-5E93-DB4AA61A6F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7839" y="596644"/>
            <a:ext cx="3748361" cy="2798746"/>
          </a:xfrm>
          <a:noFill/>
        </p:spPr>
        <p:txBody>
          <a:bodyPr anchor="ctr">
            <a:normAutofit/>
          </a:bodyPr>
          <a:lstStyle/>
          <a:p>
            <a:r>
              <a:rPr lang="en-GB" dirty="0"/>
              <a:t>Roles within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AA6AD-C88C-0445-5C56-708EE5B6F0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57839" y="3564412"/>
            <a:ext cx="3748361" cy="2696944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Belbin developed 9 roles within a team to be balanced/ varied in personalities, and to be successful. </a:t>
            </a:r>
          </a:p>
          <a:p>
            <a:r>
              <a:rPr lang="en-GB"/>
              <a:t>Imbalance (too many/ less) could result in conflict, confusion, and loss of productivity.</a:t>
            </a:r>
          </a:p>
          <a:p>
            <a:r>
              <a:rPr lang="en-GB"/>
              <a:t>(Smart Strategies, 2017).</a:t>
            </a:r>
          </a:p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73596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68F9D89-54B8-41F8-8839-49992D645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1D008EA-F454-649B-9832-E7ACD45B6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248" y="390833"/>
            <a:ext cx="5257801" cy="1762432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5000"/>
              <a:t>Teamwork in Health and Social Care.</a:t>
            </a:r>
            <a:endParaRPr lang="en-US" sz="50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EE4B09D-F47A-400D-4EC1-AFFF773CFE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8" y="2153265"/>
            <a:ext cx="5257801" cy="4018935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Teamwork is one of the vital skills required in Health and Social Care to provide cohesive and integrated care required by an individual.</a:t>
            </a:r>
          </a:p>
          <a:p>
            <a:pPr marL="0" indent="0">
              <a:buNone/>
            </a:pPr>
            <a:r>
              <a:rPr lang="en-US" dirty="0"/>
              <a:t>Each member of the team must fulfill their role for the safety and well-being of the patient. </a:t>
            </a:r>
          </a:p>
          <a:p>
            <a:pPr marL="0" indent="0">
              <a:buNone/>
            </a:pPr>
            <a:r>
              <a:rPr lang="en-US" dirty="0"/>
              <a:t>Practical example: Elderly heart-attack patient admitted to hospital. </a:t>
            </a:r>
          </a:p>
          <a:p>
            <a:pPr marL="0" indent="0">
              <a:buNone/>
            </a:pPr>
            <a:r>
              <a:rPr lang="en-US" dirty="0"/>
              <a:t>Care was provided in the ward and aftercare was arranged. </a:t>
            </a:r>
          </a:p>
          <a:p>
            <a:pPr marL="0" indent="0">
              <a:buNone/>
            </a:pPr>
            <a:r>
              <a:rPr lang="en-US" dirty="0"/>
              <a:t>Multi-disciplinary </a:t>
            </a:r>
            <a:r>
              <a:rPr lang="en-US"/>
              <a:t>teams working </a:t>
            </a:r>
            <a:r>
              <a:rPr lang="en-US" dirty="0"/>
              <a:t>together to provide integrated care.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6" name="Picture 6" descr="Hands-on top of each other">
            <a:extLst>
              <a:ext uri="{FF2B5EF4-FFF2-40B4-BE49-F238E27FC236}">
                <a16:creationId xmlns:a16="http://schemas.microsoft.com/office/drawing/2014/main" id="{883BC9F0-AF35-092F-A539-673DABEC25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100" r="8854"/>
          <a:stretch/>
        </p:blipFill>
        <p:spPr>
          <a:xfrm>
            <a:off x="6662889" y="596644"/>
            <a:ext cx="4925879" cy="5664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9971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81663-0FA6-05A4-865E-7BC4EFFDFF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E09C607-B0B7-0FB9-D0C1-17EDC500101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40875"/>
          <a:ext cx="10515600" cy="42360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4416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018C0A3-F567-0465-5F2C-27E4B1401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BBFBB44-9897-7DC2-ECAE-BEB7159587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262626"/>
                </a:solidFill>
                <a:latin typeface="Helvetica" panose="020B0604020202020204" pitchFamily="34" charset="0"/>
              </a:rPr>
              <a:t> </a:t>
            </a:r>
            <a:r>
              <a:rPr lang="en-GB" b="0" i="0" dirty="0">
                <a:solidFill>
                  <a:srgbClr val="262626"/>
                </a:solidFill>
                <a:effectLst/>
                <a:latin typeface="Helvetica" panose="020B0604020202020204" pitchFamily="34" charset="0"/>
              </a:rPr>
              <a:t>Belbin, M., (2010) </a:t>
            </a:r>
            <a:r>
              <a:rPr lang="en-GB" b="0" i="1" dirty="0">
                <a:solidFill>
                  <a:srgbClr val="262626"/>
                </a:solidFill>
                <a:effectLst/>
                <a:latin typeface="Helvetica" panose="020B0604020202020204" pitchFamily="34" charset="0"/>
              </a:rPr>
              <a:t>Management Teams</a:t>
            </a:r>
            <a:r>
              <a:rPr lang="en-GB" dirty="0">
                <a:solidFill>
                  <a:srgbClr val="262626"/>
                </a:solidFill>
                <a:latin typeface="Helvetica" panose="020B0604020202020204" pitchFamily="34" charset="0"/>
              </a:rPr>
              <a:t>: </a:t>
            </a:r>
            <a:r>
              <a:rPr lang="en-GB" i="1" dirty="0">
                <a:solidFill>
                  <a:srgbClr val="262626"/>
                </a:solidFill>
                <a:latin typeface="Helvetica" panose="020B0604020202020204" pitchFamily="34" charset="0"/>
              </a:rPr>
              <a:t>why they succeed or fail.</a:t>
            </a:r>
            <a:r>
              <a:rPr lang="en-GB" dirty="0">
                <a:solidFill>
                  <a:srgbClr val="262626"/>
                </a:solidFill>
                <a:latin typeface="Helvetica" panose="020B0604020202020204" pitchFamily="34" charset="0"/>
              </a:rPr>
              <a:t> 3</a:t>
            </a:r>
            <a:r>
              <a:rPr lang="en-GB" baseline="30000" dirty="0">
                <a:solidFill>
                  <a:srgbClr val="262626"/>
                </a:solidFill>
                <a:latin typeface="Helvetica" panose="020B0604020202020204" pitchFamily="34" charset="0"/>
              </a:rPr>
              <a:t>rd</a:t>
            </a:r>
            <a:r>
              <a:rPr lang="en-GB" dirty="0">
                <a:solidFill>
                  <a:srgbClr val="262626"/>
                </a:solidFill>
                <a:latin typeface="Helvetica" panose="020B0604020202020204" pitchFamily="34" charset="0"/>
              </a:rPr>
              <a:t> edition.</a:t>
            </a:r>
            <a:r>
              <a:rPr lang="en-GB" b="0" i="0" dirty="0">
                <a:solidFill>
                  <a:srgbClr val="262626"/>
                </a:solidFill>
                <a:effectLst/>
                <a:latin typeface="Helvetica" panose="020B0604020202020204" pitchFamily="34" charset="0"/>
              </a:rPr>
              <a:t> Amsterdam: Routledge. Available at: https://search-ebscohost-com.ezproxy.uwtsd.ac.uk/login.aspx?direct=true&amp;db=nlebk&amp;AN=320862&amp;site=ehost-live (Accessed: 27 February 2023).</a:t>
            </a:r>
          </a:p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Bonebright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D.A., 2010. 40 years of storming: a historical review of Tuckman's model of small group development.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Human Resource Development International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pp.111-120.</a:t>
            </a:r>
          </a:p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Graffius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(2018) 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Tuckman’s Model of Team Dynamics. </a:t>
            </a:r>
            <a:r>
              <a:rPr lang="en-GB" b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Available at: </a:t>
            </a:r>
            <a:r>
              <a:rPr lang="en-GB" b="0" i="0" dirty="0">
                <a:solidFill>
                  <a:srgbClr val="767676"/>
                </a:solidFill>
                <a:effectLst/>
                <a:latin typeface="Open Sans" panose="020B0606030504020204" pitchFamily="34" charset="0"/>
                <a:hlinkClick r:id="rId2"/>
              </a:rPr>
              <a:t>https://agilescrumguide.com/blog/files/Use-Tuckmans-Model-of-Team-Dynamics.html</a:t>
            </a:r>
            <a:r>
              <a:rPr lang="en-GB" dirty="0">
                <a:solidFill>
                  <a:srgbClr val="767676"/>
                </a:solidFill>
                <a:latin typeface="Open Sans" panose="020B0606030504020204" pitchFamily="34" charset="0"/>
              </a:rPr>
              <a:t> (Accessed: 02 March 2023).</a:t>
            </a:r>
          </a:p>
          <a:p>
            <a:pPr marL="0" indent="0">
              <a:buNone/>
            </a:pPr>
            <a:r>
              <a:rPr lang="en-GB" i="0" u="none" strike="noStrike" dirty="0">
                <a:solidFill>
                  <a:srgbClr val="00527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Smart Strategies (2017) </a:t>
            </a:r>
            <a:r>
              <a:rPr lang="en-GB" i="1" u="none" strike="noStrike" dirty="0">
                <a:solidFill>
                  <a:srgbClr val="00527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simple game highlights the fundamentals of awesome teams. Available at:</a:t>
            </a:r>
            <a:endParaRPr lang="en-GB" i="0" u="none" strike="noStrike" dirty="0">
              <a:solidFill>
                <a:srgbClr val="00527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Source Sans Pro" panose="020B0503030403020204" pitchFamily="34" charset="0"/>
                <a:hlinkClick r:id="rId3"/>
              </a:rPr>
              <a:t>https://www.smarttstrategies.com/blog/a-simple-game-highlights-the-fundamentals-of-awesome-teams</a:t>
            </a:r>
            <a:r>
              <a:rPr lang="en-GB" b="0" i="0" dirty="0">
                <a:solidFill>
                  <a:srgbClr val="333333"/>
                </a:solidFill>
                <a:effectLst/>
                <a:latin typeface="Source Sans Pro" panose="020B0503030403020204" pitchFamily="34" charset="0"/>
              </a:rPr>
              <a:t> (Accessed: 28 February 2023).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Xyrichis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 and Ream, E., 2008. Teamwork: a concept analysis.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advanced nursing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61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pp.232-241.</a:t>
            </a:r>
            <a:r>
              <a:rPr lang="en-GB" b="0" i="0" dirty="0">
                <a:solidFill>
                  <a:srgbClr val="767676"/>
                </a:solidFill>
                <a:effectLst/>
                <a:latin typeface="Open Sans" panose="020B0606030504020204" pitchFamily="34" charset="0"/>
              </a:rPr>
              <a:t>  </a:t>
            </a:r>
            <a:r>
              <a:rPr lang="en-GB" b="1" dirty="0">
                <a:solidFill>
                  <a:srgbClr val="005274"/>
                </a:solidFill>
                <a:latin typeface="Open Sans" panose="020B0606030504020204" pitchFamily="34" charset="0"/>
              </a:rPr>
              <a:t>https://doi.org/10.1111/j.1365-2648.2007.04496.x</a:t>
            </a:r>
          </a:p>
          <a:p>
            <a:endParaRPr lang="en-GB" b="0" i="0" dirty="0">
              <a:solidFill>
                <a:srgbClr val="767676"/>
              </a:solidFill>
              <a:effectLst/>
              <a:latin typeface="Open Sans" panose="020B0606030504020204" pitchFamily="34" charset="0"/>
            </a:endParaRPr>
          </a:p>
          <a:p>
            <a:endParaRPr lang="en-GB" b="0" i="0" dirty="0">
              <a:solidFill>
                <a:srgbClr val="767676"/>
              </a:solidFill>
              <a:effectLst/>
              <a:latin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7932824"/>
      </p:ext>
    </p:extLst>
  </p:cSld>
  <p:clrMapOvr>
    <a:masterClrMapping/>
  </p:clrMapOvr>
</p:sld>
</file>

<file path=ppt/theme/theme1.xml><?xml version="1.0" encoding="utf-8"?>
<a:theme xmlns:a="http://schemas.openxmlformats.org/drawingml/2006/main" name="FadeVTI">
  <a:themeElements>
    <a:clrScheme name="gradient">
      <a:dk1>
        <a:sysClr val="windowText" lastClr="000000"/>
      </a:dk1>
      <a:lt1>
        <a:sysClr val="window" lastClr="FFFFFF"/>
      </a:lt1>
      <a:dk2>
        <a:srgbClr val="203040"/>
      </a:dk2>
      <a:lt2>
        <a:srgbClr val="ECF0F0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DA2A69"/>
      </a:accent6>
      <a:hlink>
        <a:srgbClr val="3E8FF1"/>
      </a:hlink>
      <a:folHlink>
        <a:srgbClr val="939393"/>
      </a:folHlink>
    </a:clrScheme>
    <a:fontScheme name="Custom 49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deVTI" id="{1194088A-B135-4437-9FD8-7466BBC13A13}" vid="{B787DE2F-1995-45D8-A8E2-6B5CC521AC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907</TotalTime>
  <Words>573</Words>
  <Application>Microsoft Office PowerPoint</Application>
  <PresentationFormat>Widescreen</PresentationFormat>
  <Paragraphs>49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Aharoni</vt:lpstr>
      <vt:lpstr>Arial</vt:lpstr>
      <vt:lpstr>Avenir Next LT Pro</vt:lpstr>
      <vt:lpstr>Helvetica</vt:lpstr>
      <vt:lpstr>Open Sans</vt:lpstr>
      <vt:lpstr>Source Sans Pro</vt:lpstr>
      <vt:lpstr>FadeVTI</vt:lpstr>
      <vt:lpstr>Name: Tasmia Begum Student Number: 2129438 Module Name: Professional Development within Health and Social Care. Module Code: LCHS4005_BIRM Lecturer Name: Farah Islam Assignment Title: Key Skills Presentation</vt:lpstr>
      <vt:lpstr>PowerPoint Presentation</vt:lpstr>
      <vt:lpstr>Working in       Teams</vt:lpstr>
      <vt:lpstr>Problems in Teams</vt:lpstr>
      <vt:lpstr>Team Formation and Tuckman’s Model (1965)</vt:lpstr>
      <vt:lpstr>Roles within Teams</vt:lpstr>
      <vt:lpstr>Teamwork in Health and Social Care.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Name: Tasmia Begum Student Number: 2129438 Module:</dc:title>
  <dc:creator>Tasmia Begum</dc:creator>
  <cp:lastModifiedBy>Tasmia Begum</cp:lastModifiedBy>
  <cp:revision>1</cp:revision>
  <dcterms:created xsi:type="dcterms:W3CDTF">2023-02-26T23:55:13Z</dcterms:created>
  <dcterms:modified xsi:type="dcterms:W3CDTF">2023-03-06T23:27:37Z</dcterms:modified>
</cp:coreProperties>
</file>