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72" r:id="rId14"/>
    <p:sldId id="257"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5B88CD-4AD3-4D37-2A8F-21638C14EA94}" v="2832" dt="2026-07-26T01:57:46.209"/>
    <p1510:client id="{33C6F2ED-2D4A-5A59-91A6-6171EFE134C5}" v="952" dt="2026-07-25T21:57:28.087"/>
    <p1510:client id="{73AAC330-F6BF-B12F-0293-86EA336C9480}" v="67" dt="2026-07-25T20:25:12.322"/>
    <p1510:client id="{C47F0E34-E6CA-6849-BC03-C4C5E821C022}" v="22" dt="2026-07-26T01:17:56.698"/>
    <p1510:client id="{EE7B2107-A32A-4C69-5D4E-B79EF1934BBA}" v="3852" dt="2026-07-25T23:58:21.4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thimah Zahra (2407304)" userId="cf171753-fda4-4d5f-b7c5-f57b13e95fdb" providerId="ADAL" clId="{A59BD79E-BECE-35F7-BCE9-C0C087824985}"/>
    <pc:docChg chg="custSel modSld">
      <pc:chgData name="Fathimah Zahra (2407304)" userId="cf171753-fda4-4d5f-b7c5-f57b13e95fdb" providerId="ADAL" clId="{A59BD79E-BECE-35F7-BCE9-C0C087824985}" dt="2026-07-26T01:17:56.698" v="21" actId="20577"/>
      <pc:docMkLst>
        <pc:docMk/>
      </pc:docMkLst>
      <pc:sldChg chg="addSp delSp modSp mod">
        <pc:chgData name="Fathimah Zahra (2407304)" userId="cf171753-fda4-4d5f-b7c5-f57b13e95fdb" providerId="ADAL" clId="{A59BD79E-BECE-35F7-BCE9-C0C087824985}" dt="2026-07-25T23:58:08.572" v="2" actId="21"/>
        <pc:sldMkLst>
          <pc:docMk/>
          <pc:sldMk cId="3056398711" sldId="265"/>
        </pc:sldMkLst>
        <pc:graphicFrameChg chg="add del modGraphic">
          <ac:chgData name="Fathimah Zahra (2407304)" userId="cf171753-fda4-4d5f-b7c5-f57b13e95fdb" providerId="ADAL" clId="{A59BD79E-BECE-35F7-BCE9-C0C087824985}" dt="2026-07-25T23:58:08.572" v="2" actId="21"/>
          <ac:graphicFrameMkLst>
            <pc:docMk/>
            <pc:sldMk cId="3056398711" sldId="265"/>
            <ac:graphicFrameMk id="2" creationId="{477FF945-89AC-D2BB-2A0D-B3F1F7970294}"/>
          </ac:graphicFrameMkLst>
        </pc:graphicFrameChg>
      </pc:sldChg>
      <pc:sldChg chg="modSp mod">
        <pc:chgData name="Fathimah Zahra (2407304)" userId="cf171753-fda4-4d5f-b7c5-f57b13e95fdb" providerId="ADAL" clId="{A59BD79E-BECE-35F7-BCE9-C0C087824985}" dt="2026-07-26T01:17:56.698" v="21" actId="20577"/>
        <pc:sldMkLst>
          <pc:docMk/>
          <pc:sldMk cId="1173711163" sldId="272"/>
        </pc:sldMkLst>
        <pc:spChg chg="mod">
          <ac:chgData name="Fathimah Zahra (2407304)" userId="cf171753-fda4-4d5f-b7c5-f57b13e95fdb" providerId="ADAL" clId="{A59BD79E-BECE-35F7-BCE9-C0C087824985}" dt="2026-07-26T01:17:56.698" v="21" actId="20577"/>
          <ac:spMkLst>
            <pc:docMk/>
            <pc:sldMk cId="1173711163" sldId="272"/>
            <ac:spMk id="6" creationId="{2F06910C-C975-160F-44C6-0982E2F8C90F}"/>
          </ac:spMkLst>
        </pc:spChg>
      </pc:sldChg>
    </pc:docChg>
  </pc:docChgLst>
  <pc:docChgLst>
    <pc:chgData name="Fathimah Zahra (2407304)" userId="S::2407304@student.uwtsd.ac.uk::cf171753-fda4-4d5f-b7c5-f57b13e95fdb" providerId="AD" clId="Web-{EE7B2107-A32A-4C69-5D4E-B79EF1934BBA}"/>
    <pc:docChg chg="modSld">
      <pc:chgData name="Fathimah Zahra (2407304)" userId="S::2407304@student.uwtsd.ac.uk::cf171753-fda4-4d5f-b7c5-f57b13e95fdb" providerId="AD" clId="Web-{EE7B2107-A32A-4C69-5D4E-B79EF1934BBA}" dt="2026-07-25T23:58:21.454" v="2557"/>
      <pc:docMkLst>
        <pc:docMk/>
      </pc:docMkLst>
      <pc:sldChg chg="delSp modSp">
        <pc:chgData name="Fathimah Zahra (2407304)" userId="S::2407304@student.uwtsd.ac.uk::cf171753-fda4-4d5f-b7c5-f57b13e95fdb" providerId="AD" clId="Web-{EE7B2107-A32A-4C69-5D4E-B79EF1934BBA}" dt="2026-07-25T22:13:34.371" v="430" actId="14100"/>
        <pc:sldMkLst>
          <pc:docMk/>
          <pc:sldMk cId="644010107" sldId="259"/>
        </pc:sldMkLst>
        <pc:spChg chg="mod">
          <ac:chgData name="Fathimah Zahra (2407304)" userId="S::2407304@student.uwtsd.ac.uk::cf171753-fda4-4d5f-b7c5-f57b13e95fdb" providerId="AD" clId="Web-{EE7B2107-A32A-4C69-5D4E-B79EF1934BBA}" dt="2026-07-25T22:11:24.412" v="414" actId="20577"/>
          <ac:spMkLst>
            <pc:docMk/>
            <pc:sldMk cId="644010107" sldId="259"/>
            <ac:spMk id="3" creationId="{CAD3E3BB-56F9-B649-9544-2DF9FA54871F}"/>
          </ac:spMkLst>
        </pc:spChg>
        <pc:spChg chg="del">
          <ac:chgData name="Fathimah Zahra (2407304)" userId="S::2407304@student.uwtsd.ac.uk::cf171753-fda4-4d5f-b7c5-f57b13e95fdb" providerId="AD" clId="Web-{EE7B2107-A32A-4C69-5D4E-B79EF1934BBA}" dt="2026-07-25T22:11:29.381" v="415"/>
          <ac:spMkLst>
            <pc:docMk/>
            <pc:sldMk cId="644010107" sldId="259"/>
            <ac:spMk id="16" creationId="{A7C9109C-3793-8F33-837A-6B6D2DA2466B}"/>
          </ac:spMkLst>
        </pc:spChg>
        <pc:picChg chg="mod">
          <ac:chgData name="Fathimah Zahra (2407304)" userId="S::2407304@student.uwtsd.ac.uk::cf171753-fda4-4d5f-b7c5-f57b13e95fdb" providerId="AD" clId="Web-{EE7B2107-A32A-4C69-5D4E-B79EF1934BBA}" dt="2026-07-25T22:13:34.371" v="430" actId="14100"/>
          <ac:picMkLst>
            <pc:docMk/>
            <pc:sldMk cId="644010107" sldId="259"/>
            <ac:picMk id="14" creationId="{38284877-310B-9ABF-5CCA-C235BE2F1E79}"/>
          </ac:picMkLst>
        </pc:picChg>
      </pc:sldChg>
      <pc:sldChg chg="addSp delSp modSp">
        <pc:chgData name="Fathimah Zahra (2407304)" userId="S::2407304@student.uwtsd.ac.uk::cf171753-fda4-4d5f-b7c5-f57b13e95fdb" providerId="AD" clId="Web-{EE7B2107-A32A-4C69-5D4E-B79EF1934BBA}" dt="2026-07-25T22:11:07.443" v="412" actId="20577"/>
        <pc:sldMkLst>
          <pc:docMk/>
          <pc:sldMk cId="3308799312" sldId="260"/>
        </pc:sldMkLst>
        <pc:spChg chg="del">
          <ac:chgData name="Fathimah Zahra (2407304)" userId="S::2407304@student.uwtsd.ac.uk::cf171753-fda4-4d5f-b7c5-f57b13e95fdb" providerId="AD" clId="Web-{EE7B2107-A32A-4C69-5D4E-B79EF1934BBA}" dt="2026-07-25T22:03:36.110" v="123"/>
          <ac:spMkLst>
            <pc:docMk/>
            <pc:sldMk cId="3308799312" sldId="260"/>
            <ac:spMk id="4" creationId="{D2240ED5-0965-799C-E7C1-68E527E42A7E}"/>
          </ac:spMkLst>
        </pc:spChg>
        <pc:spChg chg="mod">
          <ac:chgData name="Fathimah Zahra (2407304)" userId="S::2407304@student.uwtsd.ac.uk::cf171753-fda4-4d5f-b7c5-f57b13e95fdb" providerId="AD" clId="Web-{EE7B2107-A32A-4C69-5D4E-B79EF1934BBA}" dt="2026-07-25T22:11:07.443" v="412" actId="20577"/>
          <ac:spMkLst>
            <pc:docMk/>
            <pc:sldMk cId="3308799312" sldId="260"/>
            <ac:spMk id="5" creationId="{7EA7BC0D-DAEC-67E9-0D24-82D4C694A718}"/>
          </ac:spMkLst>
        </pc:spChg>
        <pc:picChg chg="add mod ord">
          <ac:chgData name="Fathimah Zahra (2407304)" userId="S::2407304@student.uwtsd.ac.uk::cf171753-fda4-4d5f-b7c5-f57b13e95fdb" providerId="AD" clId="Web-{EE7B2107-A32A-4C69-5D4E-B79EF1934BBA}" dt="2026-07-25T22:03:36.110" v="123"/>
          <ac:picMkLst>
            <pc:docMk/>
            <pc:sldMk cId="3308799312" sldId="260"/>
            <ac:picMk id="2" creationId="{50D5F0C3-6A93-5DFA-5744-BEC981F02D18}"/>
          </ac:picMkLst>
        </pc:picChg>
      </pc:sldChg>
      <pc:sldChg chg="addSp delSp modSp">
        <pc:chgData name="Fathimah Zahra (2407304)" userId="S::2407304@student.uwtsd.ac.uk::cf171753-fda4-4d5f-b7c5-f57b13e95fdb" providerId="AD" clId="Web-{EE7B2107-A32A-4C69-5D4E-B79EF1934BBA}" dt="2026-07-25T22:16:23.630" v="445" actId="14100"/>
        <pc:sldMkLst>
          <pc:docMk/>
          <pc:sldMk cId="973377083" sldId="261"/>
        </pc:sldMkLst>
        <pc:spChg chg="del">
          <ac:chgData name="Fathimah Zahra (2407304)" userId="S::2407304@student.uwtsd.ac.uk::cf171753-fda4-4d5f-b7c5-f57b13e95fdb" providerId="AD" clId="Web-{EE7B2107-A32A-4C69-5D4E-B79EF1934BBA}" dt="2026-07-25T22:04:18.643" v="128"/>
          <ac:spMkLst>
            <pc:docMk/>
            <pc:sldMk cId="973377083" sldId="261"/>
            <ac:spMk id="2" creationId="{7301AEFC-1D01-B3CD-DE71-E6A6ED5CB629}"/>
          </ac:spMkLst>
        </pc:spChg>
        <pc:spChg chg="del">
          <ac:chgData name="Fathimah Zahra (2407304)" userId="S::2407304@student.uwtsd.ac.uk::cf171753-fda4-4d5f-b7c5-f57b13e95fdb" providerId="AD" clId="Web-{EE7B2107-A32A-4C69-5D4E-B79EF1934BBA}" dt="2026-07-25T22:10:16.659" v="404"/>
          <ac:spMkLst>
            <pc:docMk/>
            <pc:sldMk cId="973377083" sldId="261"/>
            <ac:spMk id="3" creationId="{B8CCCC52-9160-D3E1-4BAD-E7ED219BC13C}"/>
          </ac:spMkLst>
        </pc:spChg>
        <pc:spChg chg="del mod">
          <ac:chgData name="Fathimah Zahra (2407304)" userId="S::2407304@student.uwtsd.ac.uk::cf171753-fda4-4d5f-b7c5-f57b13e95fdb" providerId="AD" clId="Web-{EE7B2107-A32A-4C69-5D4E-B79EF1934BBA}" dt="2026-07-25T22:11:39.444" v="416"/>
          <ac:spMkLst>
            <pc:docMk/>
            <pc:sldMk cId="973377083" sldId="261"/>
            <ac:spMk id="4" creationId="{FE3E319B-49C2-0DE2-2687-9C399142AB88}"/>
          </ac:spMkLst>
        </pc:spChg>
        <pc:spChg chg="add mod">
          <ac:chgData name="Fathimah Zahra (2407304)" userId="S::2407304@student.uwtsd.ac.uk::cf171753-fda4-4d5f-b7c5-f57b13e95fdb" providerId="AD" clId="Web-{EE7B2107-A32A-4C69-5D4E-B79EF1934BBA}" dt="2026-07-25T22:16:23.630" v="445" actId="14100"/>
          <ac:spMkLst>
            <pc:docMk/>
            <pc:sldMk cId="973377083" sldId="261"/>
            <ac:spMk id="5" creationId="{F7B7E815-E04C-47FC-AB00-4CBACD5AF060}"/>
          </ac:spMkLst>
        </pc:spChg>
        <pc:picChg chg="add mod">
          <ac:chgData name="Fathimah Zahra (2407304)" userId="S::2407304@student.uwtsd.ac.uk::cf171753-fda4-4d5f-b7c5-f57b13e95fdb" providerId="AD" clId="Web-{EE7B2107-A32A-4C69-5D4E-B79EF1934BBA}" dt="2026-07-25T22:13:22.090" v="427" actId="1076"/>
          <ac:picMkLst>
            <pc:docMk/>
            <pc:sldMk cId="973377083" sldId="261"/>
            <ac:picMk id="6" creationId="{97E731BB-D573-6221-5A1C-23512A18CE1F}"/>
          </ac:picMkLst>
        </pc:picChg>
      </pc:sldChg>
      <pc:sldChg chg="addSp delSp modSp">
        <pc:chgData name="Fathimah Zahra (2407304)" userId="S::2407304@student.uwtsd.ac.uk::cf171753-fda4-4d5f-b7c5-f57b13e95fdb" providerId="AD" clId="Web-{EE7B2107-A32A-4C69-5D4E-B79EF1934BBA}" dt="2026-07-25T22:32:09.153" v="797" actId="1076"/>
        <pc:sldMkLst>
          <pc:docMk/>
          <pc:sldMk cId="3598455792" sldId="262"/>
        </pc:sldMkLst>
        <pc:spChg chg="del">
          <ac:chgData name="Fathimah Zahra (2407304)" userId="S::2407304@student.uwtsd.ac.uk::cf171753-fda4-4d5f-b7c5-f57b13e95fdb" providerId="AD" clId="Web-{EE7B2107-A32A-4C69-5D4E-B79EF1934BBA}" dt="2026-07-25T22:16:46.865" v="447"/>
          <ac:spMkLst>
            <pc:docMk/>
            <pc:sldMk cId="3598455792" sldId="262"/>
            <ac:spMk id="2" creationId="{64B0AA23-EFD2-153D-6392-2CD12FA89A5F}"/>
          </ac:spMkLst>
        </pc:spChg>
        <pc:spChg chg="del">
          <ac:chgData name="Fathimah Zahra (2407304)" userId="S::2407304@student.uwtsd.ac.uk::cf171753-fda4-4d5f-b7c5-f57b13e95fdb" providerId="AD" clId="Web-{EE7B2107-A32A-4C69-5D4E-B79EF1934BBA}" dt="2026-07-25T22:17:11.710" v="452"/>
          <ac:spMkLst>
            <pc:docMk/>
            <pc:sldMk cId="3598455792" sldId="262"/>
            <ac:spMk id="3" creationId="{8A12F016-76F7-435D-9A3D-8D8ABD347546}"/>
          </ac:spMkLst>
        </pc:spChg>
        <pc:spChg chg="del mod">
          <ac:chgData name="Fathimah Zahra (2407304)" userId="S::2407304@student.uwtsd.ac.uk::cf171753-fda4-4d5f-b7c5-f57b13e95fdb" providerId="AD" clId="Web-{EE7B2107-A32A-4C69-5D4E-B79EF1934BBA}" dt="2026-07-25T22:27:26.850" v="765"/>
          <ac:spMkLst>
            <pc:docMk/>
            <pc:sldMk cId="3598455792" sldId="262"/>
            <ac:spMk id="4" creationId="{D9E1C536-55C5-C7DB-8F73-CF86E3E5FD17}"/>
          </ac:spMkLst>
        </pc:spChg>
        <pc:spChg chg="add mod">
          <ac:chgData name="Fathimah Zahra (2407304)" userId="S::2407304@student.uwtsd.ac.uk::cf171753-fda4-4d5f-b7c5-f57b13e95fdb" providerId="AD" clId="Web-{EE7B2107-A32A-4C69-5D4E-B79EF1934BBA}" dt="2026-07-25T22:32:09.153" v="797" actId="1076"/>
          <ac:spMkLst>
            <pc:docMk/>
            <pc:sldMk cId="3598455792" sldId="262"/>
            <ac:spMk id="5" creationId="{975D0314-EE5A-FA9F-3925-9C158ED460EC}"/>
          </ac:spMkLst>
        </pc:spChg>
        <pc:picChg chg="add mod ord">
          <ac:chgData name="Fathimah Zahra (2407304)" userId="S::2407304@student.uwtsd.ac.uk::cf171753-fda4-4d5f-b7c5-f57b13e95fdb" providerId="AD" clId="Web-{EE7B2107-A32A-4C69-5D4E-B79EF1934BBA}" dt="2026-07-25T22:32:01.137" v="796" actId="14100"/>
          <ac:picMkLst>
            <pc:docMk/>
            <pc:sldMk cId="3598455792" sldId="262"/>
            <ac:picMk id="6" creationId="{AD54F3D1-52B5-8127-B75E-8894ECCEBB48}"/>
          </ac:picMkLst>
        </pc:picChg>
      </pc:sldChg>
      <pc:sldChg chg="addSp delSp modSp">
        <pc:chgData name="Fathimah Zahra (2407304)" userId="S::2407304@student.uwtsd.ac.uk::cf171753-fda4-4d5f-b7c5-f57b13e95fdb" providerId="AD" clId="Web-{EE7B2107-A32A-4C69-5D4E-B79EF1934BBA}" dt="2026-07-25T23:26:43.240" v="2001"/>
        <pc:sldMkLst>
          <pc:docMk/>
          <pc:sldMk cId="4001261179" sldId="263"/>
        </pc:sldMkLst>
        <pc:spChg chg="del">
          <ac:chgData name="Fathimah Zahra (2407304)" userId="S::2407304@student.uwtsd.ac.uk::cf171753-fda4-4d5f-b7c5-f57b13e95fdb" providerId="AD" clId="Web-{EE7B2107-A32A-4C69-5D4E-B79EF1934BBA}" dt="2026-07-25T22:39:44.177" v="805"/>
          <ac:spMkLst>
            <pc:docMk/>
            <pc:sldMk cId="4001261179" sldId="263"/>
            <ac:spMk id="2" creationId="{3DCA03F8-5FDD-E8FB-A639-3BA28CB5EEDE}"/>
          </ac:spMkLst>
        </pc:spChg>
        <pc:spChg chg="del">
          <ac:chgData name="Fathimah Zahra (2407304)" userId="S::2407304@student.uwtsd.ac.uk::cf171753-fda4-4d5f-b7c5-f57b13e95fdb" providerId="AD" clId="Web-{EE7B2107-A32A-4C69-5D4E-B79EF1934BBA}" dt="2026-07-25T22:39:49.490" v="806"/>
          <ac:spMkLst>
            <pc:docMk/>
            <pc:sldMk cId="4001261179" sldId="263"/>
            <ac:spMk id="3" creationId="{7E3C46CE-0CF8-3AFE-AD9E-9CB67BBAF9B6}"/>
          </ac:spMkLst>
        </pc:spChg>
        <pc:spChg chg="del">
          <ac:chgData name="Fathimah Zahra (2407304)" userId="S::2407304@student.uwtsd.ac.uk::cf171753-fda4-4d5f-b7c5-f57b13e95fdb" providerId="AD" clId="Web-{EE7B2107-A32A-4C69-5D4E-B79EF1934BBA}" dt="2026-07-25T22:39:40.349" v="804"/>
          <ac:spMkLst>
            <pc:docMk/>
            <pc:sldMk cId="4001261179" sldId="263"/>
            <ac:spMk id="4" creationId="{B48C5575-7BEC-055D-D1B8-F23F118577F7}"/>
          </ac:spMkLst>
        </pc:spChg>
        <pc:graphicFrameChg chg="add mod modGraphic">
          <ac:chgData name="Fathimah Zahra (2407304)" userId="S::2407304@student.uwtsd.ac.uk::cf171753-fda4-4d5f-b7c5-f57b13e95fdb" providerId="AD" clId="Web-{EE7B2107-A32A-4C69-5D4E-B79EF1934BBA}" dt="2026-07-25T23:26:43.240" v="2001"/>
          <ac:graphicFrameMkLst>
            <pc:docMk/>
            <pc:sldMk cId="4001261179" sldId="263"/>
            <ac:graphicFrameMk id="2" creationId="{68F434E9-FBB3-0AC7-FF0B-A8757323977D}"/>
          </ac:graphicFrameMkLst>
        </pc:graphicFrameChg>
        <pc:graphicFrameChg chg="add del mod modGraphic">
          <ac:chgData name="Fathimah Zahra (2407304)" userId="S::2407304@student.uwtsd.ac.uk::cf171753-fda4-4d5f-b7c5-f57b13e95fdb" providerId="AD" clId="Web-{EE7B2107-A32A-4C69-5D4E-B79EF1934BBA}" dt="2026-07-25T22:37:55.485" v="799"/>
          <ac:graphicFrameMkLst>
            <pc:docMk/>
            <pc:sldMk cId="4001261179" sldId="263"/>
            <ac:graphicFrameMk id="5" creationId="{9635B1E7-C537-98BA-9909-BC9CE54C761C}"/>
          </ac:graphicFrameMkLst>
        </pc:graphicFrameChg>
        <pc:graphicFrameChg chg="add mod modGraphic">
          <ac:chgData name="Fathimah Zahra (2407304)" userId="S::2407304@student.uwtsd.ac.uk::cf171753-fda4-4d5f-b7c5-f57b13e95fdb" providerId="AD" clId="Web-{EE7B2107-A32A-4C69-5D4E-B79EF1934BBA}" dt="2026-07-25T23:24:25.844" v="1934"/>
          <ac:graphicFrameMkLst>
            <pc:docMk/>
            <pc:sldMk cId="4001261179" sldId="263"/>
            <ac:graphicFrameMk id="13" creationId="{DBA4353E-368E-85D5-EAC4-AAAC57FBC34B}"/>
          </ac:graphicFrameMkLst>
        </pc:graphicFrameChg>
      </pc:sldChg>
      <pc:sldChg chg="addSp delSp modSp">
        <pc:chgData name="Fathimah Zahra (2407304)" userId="S::2407304@student.uwtsd.ac.uk::cf171753-fda4-4d5f-b7c5-f57b13e95fdb" providerId="AD" clId="Web-{EE7B2107-A32A-4C69-5D4E-B79EF1934BBA}" dt="2026-07-25T23:43:28.375" v="2545"/>
        <pc:sldMkLst>
          <pc:docMk/>
          <pc:sldMk cId="1577676791" sldId="264"/>
        </pc:sldMkLst>
        <pc:spChg chg="del">
          <ac:chgData name="Fathimah Zahra (2407304)" userId="S::2407304@student.uwtsd.ac.uk::cf171753-fda4-4d5f-b7c5-f57b13e95fdb" providerId="AD" clId="Web-{EE7B2107-A32A-4C69-5D4E-B79EF1934BBA}" dt="2026-07-25T23:27:07.772" v="2002"/>
          <ac:spMkLst>
            <pc:docMk/>
            <pc:sldMk cId="1577676791" sldId="264"/>
            <ac:spMk id="2" creationId="{5E09F449-0230-E4AA-4F46-76D8DA7FE0B6}"/>
          </ac:spMkLst>
        </pc:spChg>
        <pc:spChg chg="del mod">
          <ac:chgData name="Fathimah Zahra (2407304)" userId="S::2407304@student.uwtsd.ac.uk::cf171753-fda4-4d5f-b7c5-f57b13e95fdb" providerId="AD" clId="Web-{EE7B2107-A32A-4C69-5D4E-B79EF1934BBA}" dt="2026-07-25T23:27:17.726" v="2004"/>
          <ac:spMkLst>
            <pc:docMk/>
            <pc:sldMk cId="1577676791" sldId="264"/>
            <ac:spMk id="3" creationId="{39CEAC10-BD43-76A5-1A22-205012A44B39}"/>
          </ac:spMkLst>
        </pc:spChg>
        <pc:spChg chg="del mod">
          <ac:chgData name="Fathimah Zahra (2407304)" userId="S::2407304@student.uwtsd.ac.uk::cf171753-fda4-4d5f-b7c5-f57b13e95fdb" providerId="AD" clId="Web-{EE7B2107-A32A-4C69-5D4E-B79EF1934BBA}" dt="2026-07-25T23:43:28.375" v="2545"/>
          <ac:spMkLst>
            <pc:docMk/>
            <pc:sldMk cId="1577676791" sldId="264"/>
            <ac:spMk id="4" creationId="{E9FE2D7A-64E3-A09A-54A5-774357326728}"/>
          </ac:spMkLst>
        </pc:spChg>
        <pc:spChg chg="add mod">
          <ac:chgData name="Fathimah Zahra (2407304)" userId="S::2407304@student.uwtsd.ac.uk::cf171753-fda4-4d5f-b7c5-f57b13e95fdb" providerId="AD" clId="Web-{EE7B2107-A32A-4C69-5D4E-B79EF1934BBA}" dt="2026-07-25T23:42:08.075" v="2544" actId="20577"/>
          <ac:spMkLst>
            <pc:docMk/>
            <pc:sldMk cId="1577676791" sldId="264"/>
            <ac:spMk id="5" creationId="{49290578-0482-A52A-25D4-18DFC8C03808}"/>
          </ac:spMkLst>
        </pc:spChg>
        <pc:picChg chg="add mod ord">
          <ac:chgData name="Fathimah Zahra (2407304)" userId="S::2407304@student.uwtsd.ac.uk::cf171753-fda4-4d5f-b7c5-f57b13e95fdb" providerId="AD" clId="Web-{EE7B2107-A32A-4C69-5D4E-B79EF1934BBA}" dt="2026-07-25T23:43:28.375" v="2545"/>
          <ac:picMkLst>
            <pc:docMk/>
            <pc:sldMk cId="1577676791" sldId="264"/>
            <ac:picMk id="6" creationId="{E80A7D7A-9778-DD7C-BDF8-0C874C5113FB}"/>
          </ac:picMkLst>
        </pc:picChg>
      </pc:sldChg>
      <pc:sldChg chg="addSp delSp modSp">
        <pc:chgData name="Fathimah Zahra (2407304)" userId="S::2407304@student.uwtsd.ac.uk::cf171753-fda4-4d5f-b7c5-f57b13e95fdb" providerId="AD" clId="Web-{EE7B2107-A32A-4C69-5D4E-B79EF1934BBA}" dt="2026-07-25T23:58:21.454" v="2557"/>
        <pc:sldMkLst>
          <pc:docMk/>
          <pc:sldMk cId="3056398711" sldId="265"/>
        </pc:sldMkLst>
        <pc:spChg chg="del">
          <ac:chgData name="Fathimah Zahra (2407304)" userId="S::2407304@student.uwtsd.ac.uk::cf171753-fda4-4d5f-b7c5-f57b13e95fdb" providerId="AD" clId="Web-{EE7B2107-A32A-4C69-5D4E-B79EF1934BBA}" dt="2026-07-25T23:43:45.220" v="2546"/>
          <ac:spMkLst>
            <pc:docMk/>
            <pc:sldMk cId="3056398711" sldId="265"/>
            <ac:spMk id="2" creationId="{048FAAA4-ACA7-ADA1-68C1-198B96DC63F3}"/>
          </ac:spMkLst>
        </pc:spChg>
        <pc:spChg chg="del">
          <ac:chgData name="Fathimah Zahra (2407304)" userId="S::2407304@student.uwtsd.ac.uk::cf171753-fda4-4d5f-b7c5-f57b13e95fdb" providerId="AD" clId="Web-{EE7B2107-A32A-4C69-5D4E-B79EF1934BBA}" dt="2026-07-25T23:43:50.282" v="2547"/>
          <ac:spMkLst>
            <pc:docMk/>
            <pc:sldMk cId="3056398711" sldId="265"/>
            <ac:spMk id="3" creationId="{2B931A29-95F8-B301-5887-01A7DF9DAC4F}"/>
          </ac:spMkLst>
        </pc:spChg>
        <pc:spChg chg="del">
          <ac:chgData name="Fathimah Zahra (2407304)" userId="S::2407304@student.uwtsd.ac.uk::cf171753-fda4-4d5f-b7c5-f57b13e95fdb" providerId="AD" clId="Web-{EE7B2107-A32A-4C69-5D4E-B79EF1934BBA}" dt="2026-07-25T23:44:07.548" v="2554"/>
          <ac:spMkLst>
            <pc:docMk/>
            <pc:sldMk cId="3056398711" sldId="265"/>
            <ac:spMk id="4" creationId="{A8D12B4D-1D97-B950-2525-59D7B7F4FFEE}"/>
          </ac:spMkLst>
        </pc:spChg>
        <pc:spChg chg="add del mod">
          <ac:chgData name="Fathimah Zahra (2407304)" userId="S::2407304@student.uwtsd.ac.uk::cf171753-fda4-4d5f-b7c5-f57b13e95fdb" providerId="AD" clId="Web-{EE7B2107-A32A-4C69-5D4E-B79EF1934BBA}" dt="2026-07-25T23:44:13.627" v="2556"/>
          <ac:spMkLst>
            <pc:docMk/>
            <pc:sldMk cId="3056398711" sldId="265"/>
            <ac:spMk id="5" creationId="{5542A814-F4EC-B0A3-D867-520BE7D4F0A2}"/>
          </ac:spMkLst>
        </pc:spChg>
        <pc:graphicFrameChg chg="del">
          <ac:chgData name="Fathimah Zahra (2407304)" userId="S::2407304@student.uwtsd.ac.uk::cf171753-fda4-4d5f-b7c5-f57b13e95fdb" providerId="AD" clId="Web-{EE7B2107-A32A-4C69-5D4E-B79EF1934BBA}" dt="2026-07-25T23:58:21.454" v="2557"/>
          <ac:graphicFrameMkLst>
            <pc:docMk/>
            <pc:sldMk cId="3056398711" sldId="265"/>
            <ac:graphicFrameMk id="2" creationId="{477FF945-89AC-D2BB-2A0D-B3F1F7970294}"/>
          </ac:graphicFrameMkLst>
        </pc:graphicFrameChg>
      </pc:sldChg>
      <pc:sldChg chg="addSp delSp modSp">
        <pc:chgData name="Fathimah Zahra (2407304)" userId="S::2407304@student.uwtsd.ac.uk::cf171753-fda4-4d5f-b7c5-f57b13e95fdb" providerId="AD" clId="Web-{EE7B2107-A32A-4C69-5D4E-B79EF1934BBA}" dt="2026-07-25T23:12:01.458" v="1071" actId="20577"/>
        <pc:sldMkLst>
          <pc:docMk/>
          <pc:sldMk cId="1173711163" sldId="272"/>
        </pc:sldMkLst>
        <pc:spChg chg="del">
          <ac:chgData name="Fathimah Zahra (2407304)" userId="S::2407304@student.uwtsd.ac.uk::cf171753-fda4-4d5f-b7c5-f57b13e95fdb" providerId="AD" clId="Web-{EE7B2107-A32A-4C69-5D4E-B79EF1934BBA}" dt="2026-07-25T23:00:46.371" v="969"/>
          <ac:spMkLst>
            <pc:docMk/>
            <pc:sldMk cId="1173711163" sldId="272"/>
            <ac:spMk id="2" creationId="{BBD29316-084F-F138-137F-513A66D5A03D}"/>
          </ac:spMkLst>
        </pc:spChg>
        <pc:spChg chg="del">
          <ac:chgData name="Fathimah Zahra (2407304)" userId="S::2407304@student.uwtsd.ac.uk::cf171753-fda4-4d5f-b7c5-f57b13e95fdb" providerId="AD" clId="Web-{EE7B2107-A32A-4C69-5D4E-B79EF1934BBA}" dt="2026-07-25T22:59:27.853" v="961"/>
          <ac:spMkLst>
            <pc:docMk/>
            <pc:sldMk cId="1173711163" sldId="272"/>
            <ac:spMk id="4" creationId="{3BB234EB-AF3E-48AB-8406-CFBF300CC7EB}"/>
          </ac:spMkLst>
        </pc:spChg>
        <pc:spChg chg="add del">
          <ac:chgData name="Fathimah Zahra (2407304)" userId="S::2407304@student.uwtsd.ac.uk::cf171753-fda4-4d5f-b7c5-f57b13e95fdb" providerId="AD" clId="Web-{EE7B2107-A32A-4C69-5D4E-B79EF1934BBA}" dt="2026-07-25T23:00:12.401" v="963"/>
          <ac:spMkLst>
            <pc:docMk/>
            <pc:sldMk cId="1173711163" sldId="272"/>
            <ac:spMk id="5" creationId="{508E9E48-3354-AE2A-009F-095C5898537D}"/>
          </ac:spMkLst>
        </pc:spChg>
        <pc:spChg chg="add mod">
          <ac:chgData name="Fathimah Zahra (2407304)" userId="S::2407304@student.uwtsd.ac.uk::cf171753-fda4-4d5f-b7c5-f57b13e95fdb" providerId="AD" clId="Web-{EE7B2107-A32A-4C69-5D4E-B79EF1934BBA}" dt="2026-07-25T23:12:01.458" v="1071" actId="20577"/>
          <ac:spMkLst>
            <pc:docMk/>
            <pc:sldMk cId="1173711163" sldId="272"/>
            <ac:spMk id="6" creationId="{2F06910C-C975-160F-44C6-0982E2F8C90F}"/>
          </ac:spMkLst>
        </pc:spChg>
      </pc:sldChg>
    </pc:docChg>
  </pc:docChgLst>
  <pc:docChgLst>
    <pc:chgData name="Fathimah Zahra (2407304)" userId="S::2407304@student.uwtsd.ac.uk::cf171753-fda4-4d5f-b7c5-f57b13e95fdb" providerId="AD" clId="Web-{315B88CD-4AD3-4D37-2A8F-21638C14EA94}"/>
    <pc:docChg chg="delSld modSld">
      <pc:chgData name="Fathimah Zahra (2407304)" userId="S::2407304@student.uwtsd.ac.uk::cf171753-fda4-4d5f-b7c5-f57b13e95fdb" providerId="AD" clId="Web-{315B88CD-4AD3-4D37-2A8F-21638C14EA94}" dt="2026-07-26T01:57:46.209" v="1605" actId="20577"/>
      <pc:docMkLst>
        <pc:docMk/>
      </pc:docMkLst>
      <pc:sldChg chg="addSp delSp modSp">
        <pc:chgData name="Fathimah Zahra (2407304)" userId="S::2407304@student.uwtsd.ac.uk::cf171753-fda4-4d5f-b7c5-f57b13e95fdb" providerId="AD" clId="Web-{315B88CD-4AD3-4D37-2A8F-21638C14EA94}" dt="2026-07-26T01:57:46.209" v="1605" actId="20577"/>
        <pc:sldMkLst>
          <pc:docMk/>
          <pc:sldMk cId="1783242141" sldId="257"/>
        </pc:sldMkLst>
        <pc:spChg chg="mod">
          <ac:chgData name="Fathimah Zahra (2407304)" userId="S::2407304@student.uwtsd.ac.uk::cf171753-fda4-4d5f-b7c5-f57b13e95fdb" providerId="AD" clId="Web-{315B88CD-4AD3-4D37-2A8F-21638C14EA94}" dt="2026-07-26T01:57:27.771" v="1587" actId="20577"/>
          <ac:spMkLst>
            <pc:docMk/>
            <pc:sldMk cId="1783242141" sldId="257"/>
            <ac:spMk id="2" creationId="{D51F89E8-595A-00D6-59F3-4B5B199170AF}"/>
          </ac:spMkLst>
        </pc:spChg>
        <pc:spChg chg="mod">
          <ac:chgData name="Fathimah Zahra (2407304)" userId="S::2407304@student.uwtsd.ac.uk::cf171753-fda4-4d5f-b7c5-f57b13e95fdb" providerId="AD" clId="Web-{315B88CD-4AD3-4D37-2A8F-21638C14EA94}" dt="2026-07-26T01:57:46.209" v="1605" actId="20577"/>
          <ac:spMkLst>
            <pc:docMk/>
            <pc:sldMk cId="1783242141" sldId="257"/>
            <ac:spMk id="3" creationId="{78BDD981-6F37-C85E-F3A6-A6EFCBF98FD0}"/>
          </ac:spMkLst>
        </pc:spChg>
        <pc:spChg chg="del">
          <ac:chgData name="Fathimah Zahra (2407304)" userId="S::2407304@student.uwtsd.ac.uk::cf171753-fda4-4d5f-b7c5-f57b13e95fdb" providerId="AD" clId="Web-{315B88CD-4AD3-4D37-2A8F-21638C14EA94}" dt="2026-07-26T01:56:58.003" v="1564"/>
          <ac:spMkLst>
            <pc:docMk/>
            <pc:sldMk cId="1783242141" sldId="257"/>
            <ac:spMk id="4" creationId="{F7D0BF14-8BF3-54A7-093E-EB1324EA3F18}"/>
          </ac:spMkLst>
        </pc:spChg>
        <pc:picChg chg="add mod ord">
          <ac:chgData name="Fathimah Zahra (2407304)" userId="S::2407304@student.uwtsd.ac.uk::cf171753-fda4-4d5f-b7c5-f57b13e95fdb" providerId="AD" clId="Web-{315B88CD-4AD3-4D37-2A8F-21638C14EA94}" dt="2026-07-26T01:57:08.379" v="1566" actId="14100"/>
          <ac:picMkLst>
            <pc:docMk/>
            <pc:sldMk cId="1783242141" sldId="257"/>
            <ac:picMk id="5" creationId="{CB0D15B1-05DE-4BD9-AA35-3F7D6B90FA42}"/>
          </ac:picMkLst>
        </pc:picChg>
      </pc:sldChg>
      <pc:sldChg chg="addSp delSp modSp">
        <pc:chgData name="Fathimah Zahra (2407304)" userId="S::2407304@student.uwtsd.ac.uk::cf171753-fda4-4d5f-b7c5-f57b13e95fdb" providerId="AD" clId="Web-{315B88CD-4AD3-4D37-2A8F-21638C14EA94}" dt="2026-07-26T00:31:25.163" v="175" actId="14100"/>
        <pc:sldMkLst>
          <pc:docMk/>
          <pc:sldMk cId="3056398711" sldId="265"/>
        </pc:sldMkLst>
        <pc:picChg chg="add mod">
          <ac:chgData name="Fathimah Zahra (2407304)" userId="S::2407304@student.uwtsd.ac.uk::cf171753-fda4-4d5f-b7c5-f57b13e95fdb" providerId="AD" clId="Web-{315B88CD-4AD3-4D37-2A8F-21638C14EA94}" dt="2026-07-26T00:31:25.163" v="175" actId="14100"/>
          <ac:picMkLst>
            <pc:docMk/>
            <pc:sldMk cId="3056398711" sldId="265"/>
            <ac:picMk id="2" creationId="{034EF31F-DA53-0B17-C22B-69E086973AC2}"/>
          </ac:picMkLst>
        </pc:picChg>
        <pc:picChg chg="add del mod">
          <ac:chgData name="Fathimah Zahra (2407304)" userId="S::2407304@student.uwtsd.ac.uk::cf171753-fda4-4d5f-b7c5-f57b13e95fdb" providerId="AD" clId="Web-{315B88CD-4AD3-4D37-2A8F-21638C14EA94}" dt="2026-07-26T00:06:47.687" v="85"/>
          <ac:picMkLst>
            <pc:docMk/>
            <pc:sldMk cId="3056398711" sldId="265"/>
            <ac:picMk id="3" creationId="{2BAD2C23-0C4B-8BAE-3DB1-1F7C121A98E0}"/>
          </ac:picMkLst>
        </pc:picChg>
        <pc:picChg chg="add del mod">
          <ac:chgData name="Fathimah Zahra (2407304)" userId="S::2407304@student.uwtsd.ac.uk::cf171753-fda4-4d5f-b7c5-f57b13e95fdb" providerId="AD" clId="Web-{315B88CD-4AD3-4D37-2A8F-21638C14EA94}" dt="2026-07-26T00:06:47.687" v="84"/>
          <ac:picMkLst>
            <pc:docMk/>
            <pc:sldMk cId="3056398711" sldId="265"/>
            <ac:picMk id="4" creationId="{AF2977C9-F894-FCE2-FB71-E35E69F3F0B4}"/>
          </ac:picMkLst>
        </pc:picChg>
        <pc:picChg chg="add del mod">
          <ac:chgData name="Fathimah Zahra (2407304)" userId="S::2407304@student.uwtsd.ac.uk::cf171753-fda4-4d5f-b7c5-f57b13e95fdb" providerId="AD" clId="Web-{315B88CD-4AD3-4D37-2A8F-21638C14EA94}" dt="2026-07-26T00:06:47.687" v="83"/>
          <ac:picMkLst>
            <pc:docMk/>
            <pc:sldMk cId="3056398711" sldId="265"/>
            <ac:picMk id="5" creationId="{717C6E0F-1466-DF43-0873-7D195CB87E89}"/>
          </ac:picMkLst>
        </pc:picChg>
        <pc:picChg chg="add del mod">
          <ac:chgData name="Fathimah Zahra (2407304)" userId="S::2407304@student.uwtsd.ac.uk::cf171753-fda4-4d5f-b7c5-f57b13e95fdb" providerId="AD" clId="Web-{315B88CD-4AD3-4D37-2A8F-21638C14EA94}" dt="2026-07-26T00:06:47.687" v="82"/>
          <ac:picMkLst>
            <pc:docMk/>
            <pc:sldMk cId="3056398711" sldId="265"/>
            <ac:picMk id="6" creationId="{3990D2AC-87F3-B504-E24F-017A9D349BF4}"/>
          </ac:picMkLst>
        </pc:picChg>
        <pc:picChg chg="add del mod">
          <ac:chgData name="Fathimah Zahra (2407304)" userId="S::2407304@student.uwtsd.ac.uk::cf171753-fda4-4d5f-b7c5-f57b13e95fdb" providerId="AD" clId="Web-{315B88CD-4AD3-4D37-2A8F-21638C14EA94}" dt="2026-07-26T00:06:47.687" v="81"/>
          <ac:picMkLst>
            <pc:docMk/>
            <pc:sldMk cId="3056398711" sldId="265"/>
            <ac:picMk id="7" creationId="{D22A70AA-0661-934D-D8AF-70B0917C6C14}"/>
          </ac:picMkLst>
        </pc:picChg>
        <pc:picChg chg="add del mod">
          <ac:chgData name="Fathimah Zahra (2407304)" userId="S::2407304@student.uwtsd.ac.uk::cf171753-fda4-4d5f-b7c5-f57b13e95fdb" providerId="AD" clId="Web-{315B88CD-4AD3-4D37-2A8F-21638C14EA94}" dt="2026-07-26T00:06:47.687" v="80"/>
          <ac:picMkLst>
            <pc:docMk/>
            <pc:sldMk cId="3056398711" sldId="265"/>
            <ac:picMk id="8" creationId="{8CB4E7B0-B98A-756B-FEEF-C86716C74F3C}"/>
          </ac:picMkLst>
        </pc:picChg>
        <pc:picChg chg="add del mod">
          <ac:chgData name="Fathimah Zahra (2407304)" userId="S::2407304@student.uwtsd.ac.uk::cf171753-fda4-4d5f-b7c5-f57b13e95fdb" providerId="AD" clId="Web-{315B88CD-4AD3-4D37-2A8F-21638C14EA94}" dt="2026-07-26T00:06:47.687" v="79"/>
          <ac:picMkLst>
            <pc:docMk/>
            <pc:sldMk cId="3056398711" sldId="265"/>
            <ac:picMk id="9" creationId="{F9918023-233F-2A90-D6C2-544AA9AD52F4}"/>
          </ac:picMkLst>
        </pc:picChg>
        <pc:picChg chg="add del mod">
          <ac:chgData name="Fathimah Zahra (2407304)" userId="S::2407304@student.uwtsd.ac.uk::cf171753-fda4-4d5f-b7c5-f57b13e95fdb" providerId="AD" clId="Web-{315B88CD-4AD3-4D37-2A8F-21638C14EA94}" dt="2026-07-26T00:06:47.687" v="78"/>
          <ac:picMkLst>
            <pc:docMk/>
            <pc:sldMk cId="3056398711" sldId="265"/>
            <ac:picMk id="10" creationId="{3F7331B1-B707-6350-5EF3-0F65C087B086}"/>
          </ac:picMkLst>
        </pc:picChg>
        <pc:picChg chg="add del mod">
          <ac:chgData name="Fathimah Zahra (2407304)" userId="S::2407304@student.uwtsd.ac.uk::cf171753-fda4-4d5f-b7c5-f57b13e95fdb" providerId="AD" clId="Web-{315B88CD-4AD3-4D37-2A8F-21638C14EA94}" dt="2026-07-26T00:06:47.687" v="77"/>
          <ac:picMkLst>
            <pc:docMk/>
            <pc:sldMk cId="3056398711" sldId="265"/>
            <ac:picMk id="11" creationId="{2BD881DE-D4DF-03E3-A460-2BB21B480106}"/>
          </ac:picMkLst>
        </pc:picChg>
        <pc:picChg chg="add del mod">
          <ac:chgData name="Fathimah Zahra (2407304)" userId="S::2407304@student.uwtsd.ac.uk::cf171753-fda4-4d5f-b7c5-f57b13e95fdb" providerId="AD" clId="Web-{315B88CD-4AD3-4D37-2A8F-21638C14EA94}" dt="2026-07-26T00:06:47.687" v="76"/>
          <ac:picMkLst>
            <pc:docMk/>
            <pc:sldMk cId="3056398711" sldId="265"/>
            <ac:picMk id="12" creationId="{650B8CB8-21E6-002C-C311-E7F09683CF4C}"/>
          </ac:picMkLst>
        </pc:picChg>
        <pc:picChg chg="add del mod">
          <ac:chgData name="Fathimah Zahra (2407304)" userId="S::2407304@student.uwtsd.ac.uk::cf171753-fda4-4d5f-b7c5-f57b13e95fdb" providerId="AD" clId="Web-{315B88CD-4AD3-4D37-2A8F-21638C14EA94}" dt="2026-07-26T00:06:47.687" v="75"/>
          <ac:picMkLst>
            <pc:docMk/>
            <pc:sldMk cId="3056398711" sldId="265"/>
            <ac:picMk id="13" creationId="{8E6AACB9-7548-13E0-2067-898FE2624AB3}"/>
          </ac:picMkLst>
        </pc:picChg>
        <pc:picChg chg="add del mod">
          <ac:chgData name="Fathimah Zahra (2407304)" userId="S::2407304@student.uwtsd.ac.uk::cf171753-fda4-4d5f-b7c5-f57b13e95fdb" providerId="AD" clId="Web-{315B88CD-4AD3-4D37-2A8F-21638C14EA94}" dt="2026-07-26T00:06:47.687" v="74"/>
          <ac:picMkLst>
            <pc:docMk/>
            <pc:sldMk cId="3056398711" sldId="265"/>
            <ac:picMk id="14" creationId="{F4570BAC-44BE-46CC-DC6F-4D04830C3298}"/>
          </ac:picMkLst>
        </pc:picChg>
        <pc:picChg chg="add del mod">
          <ac:chgData name="Fathimah Zahra (2407304)" userId="S::2407304@student.uwtsd.ac.uk::cf171753-fda4-4d5f-b7c5-f57b13e95fdb" providerId="AD" clId="Web-{315B88CD-4AD3-4D37-2A8F-21638C14EA94}" dt="2026-07-26T00:06:47.687" v="73"/>
          <ac:picMkLst>
            <pc:docMk/>
            <pc:sldMk cId="3056398711" sldId="265"/>
            <ac:picMk id="15" creationId="{46E4A131-39DF-DE07-FAFB-812A45C137AC}"/>
          </ac:picMkLst>
        </pc:picChg>
        <pc:picChg chg="add del mod">
          <ac:chgData name="Fathimah Zahra (2407304)" userId="S::2407304@student.uwtsd.ac.uk::cf171753-fda4-4d5f-b7c5-f57b13e95fdb" providerId="AD" clId="Web-{315B88CD-4AD3-4D37-2A8F-21638C14EA94}" dt="2026-07-26T00:06:47.687" v="72"/>
          <ac:picMkLst>
            <pc:docMk/>
            <pc:sldMk cId="3056398711" sldId="265"/>
            <ac:picMk id="16" creationId="{E4A79058-378D-99FC-3ACA-B31FEEEADA7A}"/>
          </ac:picMkLst>
        </pc:picChg>
        <pc:picChg chg="add del mod">
          <ac:chgData name="Fathimah Zahra (2407304)" userId="S::2407304@student.uwtsd.ac.uk::cf171753-fda4-4d5f-b7c5-f57b13e95fdb" providerId="AD" clId="Web-{315B88CD-4AD3-4D37-2A8F-21638C14EA94}" dt="2026-07-26T00:06:47.687" v="71"/>
          <ac:picMkLst>
            <pc:docMk/>
            <pc:sldMk cId="3056398711" sldId="265"/>
            <ac:picMk id="17" creationId="{FDE473E4-5A85-0DB8-AB3D-D35E95AA0CC4}"/>
          </ac:picMkLst>
        </pc:picChg>
        <pc:picChg chg="add del mod">
          <ac:chgData name="Fathimah Zahra (2407304)" userId="S::2407304@student.uwtsd.ac.uk::cf171753-fda4-4d5f-b7c5-f57b13e95fdb" providerId="AD" clId="Web-{315B88CD-4AD3-4D37-2A8F-21638C14EA94}" dt="2026-07-26T00:06:47.687" v="70"/>
          <ac:picMkLst>
            <pc:docMk/>
            <pc:sldMk cId="3056398711" sldId="265"/>
            <ac:picMk id="18" creationId="{870B6CDB-3B8F-72FD-8EFE-3808C85EDB96}"/>
          </ac:picMkLst>
        </pc:picChg>
        <pc:picChg chg="add del mod">
          <ac:chgData name="Fathimah Zahra (2407304)" userId="S::2407304@student.uwtsd.ac.uk::cf171753-fda4-4d5f-b7c5-f57b13e95fdb" providerId="AD" clId="Web-{315B88CD-4AD3-4D37-2A8F-21638C14EA94}" dt="2026-07-26T00:06:47.687" v="69"/>
          <ac:picMkLst>
            <pc:docMk/>
            <pc:sldMk cId="3056398711" sldId="265"/>
            <ac:picMk id="19" creationId="{3A78004B-6C57-990B-CE85-924E71F0B3E0}"/>
          </ac:picMkLst>
        </pc:picChg>
        <pc:picChg chg="add del mod">
          <ac:chgData name="Fathimah Zahra (2407304)" userId="S::2407304@student.uwtsd.ac.uk::cf171753-fda4-4d5f-b7c5-f57b13e95fdb" providerId="AD" clId="Web-{315B88CD-4AD3-4D37-2A8F-21638C14EA94}" dt="2026-07-26T00:06:47.687" v="68"/>
          <ac:picMkLst>
            <pc:docMk/>
            <pc:sldMk cId="3056398711" sldId="265"/>
            <ac:picMk id="20" creationId="{81414AE5-FE2F-81C7-3253-EAF7F3879355}"/>
          </ac:picMkLst>
        </pc:picChg>
        <pc:picChg chg="add del mod">
          <ac:chgData name="Fathimah Zahra (2407304)" userId="S::2407304@student.uwtsd.ac.uk::cf171753-fda4-4d5f-b7c5-f57b13e95fdb" providerId="AD" clId="Web-{315B88CD-4AD3-4D37-2A8F-21638C14EA94}" dt="2026-07-26T00:06:47.687" v="67"/>
          <ac:picMkLst>
            <pc:docMk/>
            <pc:sldMk cId="3056398711" sldId="265"/>
            <ac:picMk id="21" creationId="{08CCE4B4-9B0E-EEC3-D9C9-44BED90E52EF}"/>
          </ac:picMkLst>
        </pc:picChg>
        <pc:picChg chg="add del mod">
          <ac:chgData name="Fathimah Zahra (2407304)" userId="S::2407304@student.uwtsd.ac.uk::cf171753-fda4-4d5f-b7c5-f57b13e95fdb" providerId="AD" clId="Web-{315B88CD-4AD3-4D37-2A8F-21638C14EA94}" dt="2026-07-26T00:06:47.687" v="66"/>
          <ac:picMkLst>
            <pc:docMk/>
            <pc:sldMk cId="3056398711" sldId="265"/>
            <ac:picMk id="22" creationId="{2CEF22A7-A4C5-8DFA-6F97-EA7E065FCF7F}"/>
          </ac:picMkLst>
        </pc:picChg>
        <pc:picChg chg="add del mod">
          <ac:chgData name="Fathimah Zahra (2407304)" userId="S::2407304@student.uwtsd.ac.uk::cf171753-fda4-4d5f-b7c5-f57b13e95fdb" providerId="AD" clId="Web-{315B88CD-4AD3-4D37-2A8F-21638C14EA94}" dt="2026-07-26T00:06:47.687" v="65"/>
          <ac:picMkLst>
            <pc:docMk/>
            <pc:sldMk cId="3056398711" sldId="265"/>
            <ac:picMk id="23" creationId="{0957FD4B-9021-0F3B-843A-041553F7ACC1}"/>
          </ac:picMkLst>
        </pc:picChg>
        <pc:picChg chg="add del mod">
          <ac:chgData name="Fathimah Zahra (2407304)" userId="S::2407304@student.uwtsd.ac.uk::cf171753-fda4-4d5f-b7c5-f57b13e95fdb" providerId="AD" clId="Web-{315B88CD-4AD3-4D37-2A8F-21638C14EA94}" dt="2026-07-26T00:06:47.687" v="64"/>
          <ac:picMkLst>
            <pc:docMk/>
            <pc:sldMk cId="3056398711" sldId="265"/>
            <ac:picMk id="24" creationId="{291876EF-E68F-AE24-4069-752842EC4002}"/>
          </ac:picMkLst>
        </pc:picChg>
        <pc:picChg chg="add del mod">
          <ac:chgData name="Fathimah Zahra (2407304)" userId="S::2407304@student.uwtsd.ac.uk::cf171753-fda4-4d5f-b7c5-f57b13e95fdb" providerId="AD" clId="Web-{315B88CD-4AD3-4D37-2A8F-21638C14EA94}" dt="2026-07-26T00:06:47.687" v="63"/>
          <ac:picMkLst>
            <pc:docMk/>
            <pc:sldMk cId="3056398711" sldId="265"/>
            <ac:picMk id="25" creationId="{74B8B870-404D-F23B-08E7-DD0AFA273275}"/>
          </ac:picMkLst>
        </pc:picChg>
        <pc:picChg chg="add del mod">
          <ac:chgData name="Fathimah Zahra (2407304)" userId="S::2407304@student.uwtsd.ac.uk::cf171753-fda4-4d5f-b7c5-f57b13e95fdb" providerId="AD" clId="Web-{315B88CD-4AD3-4D37-2A8F-21638C14EA94}" dt="2026-07-26T00:06:47.687" v="62"/>
          <ac:picMkLst>
            <pc:docMk/>
            <pc:sldMk cId="3056398711" sldId="265"/>
            <ac:picMk id="26" creationId="{0D82E876-B693-A9E6-B51E-718884129FEC}"/>
          </ac:picMkLst>
        </pc:picChg>
        <pc:picChg chg="add del mod">
          <ac:chgData name="Fathimah Zahra (2407304)" userId="S::2407304@student.uwtsd.ac.uk::cf171753-fda4-4d5f-b7c5-f57b13e95fdb" providerId="AD" clId="Web-{315B88CD-4AD3-4D37-2A8F-21638C14EA94}" dt="2026-07-26T00:06:47.687" v="61"/>
          <ac:picMkLst>
            <pc:docMk/>
            <pc:sldMk cId="3056398711" sldId="265"/>
            <ac:picMk id="27" creationId="{05758837-49F8-42D7-1DED-E03EF2A5A7AF}"/>
          </ac:picMkLst>
        </pc:picChg>
        <pc:picChg chg="add del mod">
          <ac:chgData name="Fathimah Zahra (2407304)" userId="S::2407304@student.uwtsd.ac.uk::cf171753-fda4-4d5f-b7c5-f57b13e95fdb" providerId="AD" clId="Web-{315B88CD-4AD3-4D37-2A8F-21638C14EA94}" dt="2026-07-26T00:06:47.671" v="60"/>
          <ac:picMkLst>
            <pc:docMk/>
            <pc:sldMk cId="3056398711" sldId="265"/>
            <ac:picMk id="28" creationId="{9F09229D-9361-4BE4-A2D4-7071940BE8A6}"/>
          </ac:picMkLst>
        </pc:picChg>
        <pc:picChg chg="add del mod">
          <ac:chgData name="Fathimah Zahra (2407304)" userId="S::2407304@student.uwtsd.ac.uk::cf171753-fda4-4d5f-b7c5-f57b13e95fdb" providerId="AD" clId="Web-{315B88CD-4AD3-4D37-2A8F-21638C14EA94}" dt="2026-07-26T00:06:47.671" v="59"/>
          <ac:picMkLst>
            <pc:docMk/>
            <pc:sldMk cId="3056398711" sldId="265"/>
            <ac:picMk id="29" creationId="{C9D862B5-98E1-A14B-1747-95A94310BE64}"/>
          </ac:picMkLst>
        </pc:picChg>
        <pc:picChg chg="add del mod">
          <ac:chgData name="Fathimah Zahra (2407304)" userId="S::2407304@student.uwtsd.ac.uk::cf171753-fda4-4d5f-b7c5-f57b13e95fdb" providerId="AD" clId="Web-{315B88CD-4AD3-4D37-2A8F-21638C14EA94}" dt="2026-07-26T00:06:47.671" v="58"/>
          <ac:picMkLst>
            <pc:docMk/>
            <pc:sldMk cId="3056398711" sldId="265"/>
            <ac:picMk id="30" creationId="{E183F808-1481-380B-CBE5-F00503A76445}"/>
          </ac:picMkLst>
        </pc:picChg>
        <pc:picChg chg="add del mod">
          <ac:chgData name="Fathimah Zahra (2407304)" userId="S::2407304@student.uwtsd.ac.uk::cf171753-fda4-4d5f-b7c5-f57b13e95fdb" providerId="AD" clId="Web-{315B88CD-4AD3-4D37-2A8F-21638C14EA94}" dt="2026-07-26T00:06:47.671" v="57"/>
          <ac:picMkLst>
            <pc:docMk/>
            <pc:sldMk cId="3056398711" sldId="265"/>
            <ac:picMk id="31" creationId="{3478E409-C507-4B15-2494-210BF19FFDAF}"/>
          </ac:picMkLst>
        </pc:picChg>
        <pc:picChg chg="add del mod">
          <ac:chgData name="Fathimah Zahra (2407304)" userId="S::2407304@student.uwtsd.ac.uk::cf171753-fda4-4d5f-b7c5-f57b13e95fdb" providerId="AD" clId="Web-{315B88CD-4AD3-4D37-2A8F-21638C14EA94}" dt="2026-07-26T00:06:47.671" v="56"/>
          <ac:picMkLst>
            <pc:docMk/>
            <pc:sldMk cId="3056398711" sldId="265"/>
            <ac:picMk id="32" creationId="{5BCDDB81-4934-E027-49C7-332411BF26D0}"/>
          </ac:picMkLst>
        </pc:picChg>
        <pc:picChg chg="add del mod">
          <ac:chgData name="Fathimah Zahra (2407304)" userId="S::2407304@student.uwtsd.ac.uk::cf171753-fda4-4d5f-b7c5-f57b13e95fdb" providerId="AD" clId="Web-{315B88CD-4AD3-4D37-2A8F-21638C14EA94}" dt="2026-07-26T00:06:47.671" v="55"/>
          <ac:picMkLst>
            <pc:docMk/>
            <pc:sldMk cId="3056398711" sldId="265"/>
            <ac:picMk id="33" creationId="{DC45A737-54CB-0686-8705-180B9054BA53}"/>
          </ac:picMkLst>
        </pc:picChg>
        <pc:picChg chg="add del mod">
          <ac:chgData name="Fathimah Zahra (2407304)" userId="S::2407304@student.uwtsd.ac.uk::cf171753-fda4-4d5f-b7c5-f57b13e95fdb" providerId="AD" clId="Web-{315B88CD-4AD3-4D37-2A8F-21638C14EA94}" dt="2026-07-26T00:06:47.671" v="54"/>
          <ac:picMkLst>
            <pc:docMk/>
            <pc:sldMk cId="3056398711" sldId="265"/>
            <ac:picMk id="34" creationId="{2A33EE0D-7320-62B8-BD69-97AB3DB7DDB0}"/>
          </ac:picMkLst>
        </pc:picChg>
        <pc:picChg chg="add del mod">
          <ac:chgData name="Fathimah Zahra (2407304)" userId="S::2407304@student.uwtsd.ac.uk::cf171753-fda4-4d5f-b7c5-f57b13e95fdb" providerId="AD" clId="Web-{315B88CD-4AD3-4D37-2A8F-21638C14EA94}" dt="2026-07-26T00:06:47.671" v="53"/>
          <ac:picMkLst>
            <pc:docMk/>
            <pc:sldMk cId="3056398711" sldId="265"/>
            <ac:picMk id="35" creationId="{A7BBE0CE-E29C-BA7E-9902-7EFD0EC16118}"/>
          </ac:picMkLst>
        </pc:picChg>
        <pc:picChg chg="add del mod">
          <ac:chgData name="Fathimah Zahra (2407304)" userId="S::2407304@student.uwtsd.ac.uk::cf171753-fda4-4d5f-b7c5-f57b13e95fdb" providerId="AD" clId="Web-{315B88CD-4AD3-4D37-2A8F-21638C14EA94}" dt="2026-07-26T00:06:47.671" v="52"/>
          <ac:picMkLst>
            <pc:docMk/>
            <pc:sldMk cId="3056398711" sldId="265"/>
            <ac:picMk id="36" creationId="{158D3A86-86D3-3CD2-F4C6-4E09216A2D56}"/>
          </ac:picMkLst>
        </pc:picChg>
        <pc:picChg chg="add del mod">
          <ac:chgData name="Fathimah Zahra (2407304)" userId="S::2407304@student.uwtsd.ac.uk::cf171753-fda4-4d5f-b7c5-f57b13e95fdb" providerId="AD" clId="Web-{315B88CD-4AD3-4D37-2A8F-21638C14EA94}" dt="2026-07-26T00:06:47.671" v="51"/>
          <ac:picMkLst>
            <pc:docMk/>
            <pc:sldMk cId="3056398711" sldId="265"/>
            <ac:picMk id="37" creationId="{9E97F355-5346-580A-B97E-AC8BBD8738F8}"/>
          </ac:picMkLst>
        </pc:picChg>
        <pc:picChg chg="add del mod">
          <ac:chgData name="Fathimah Zahra (2407304)" userId="S::2407304@student.uwtsd.ac.uk::cf171753-fda4-4d5f-b7c5-f57b13e95fdb" providerId="AD" clId="Web-{315B88CD-4AD3-4D37-2A8F-21638C14EA94}" dt="2026-07-26T00:06:47.671" v="50"/>
          <ac:picMkLst>
            <pc:docMk/>
            <pc:sldMk cId="3056398711" sldId="265"/>
            <ac:picMk id="38" creationId="{6FA59FB1-BDF0-F98B-0D0D-02AB1AA0E637}"/>
          </ac:picMkLst>
        </pc:picChg>
        <pc:picChg chg="add del mod">
          <ac:chgData name="Fathimah Zahra (2407304)" userId="S::2407304@student.uwtsd.ac.uk::cf171753-fda4-4d5f-b7c5-f57b13e95fdb" providerId="AD" clId="Web-{315B88CD-4AD3-4D37-2A8F-21638C14EA94}" dt="2026-07-26T00:06:47.671" v="49"/>
          <ac:picMkLst>
            <pc:docMk/>
            <pc:sldMk cId="3056398711" sldId="265"/>
            <ac:picMk id="39" creationId="{DF0190EF-BC08-DD4A-25EB-E20D9F5F7476}"/>
          </ac:picMkLst>
        </pc:picChg>
        <pc:picChg chg="add del mod">
          <ac:chgData name="Fathimah Zahra (2407304)" userId="S::2407304@student.uwtsd.ac.uk::cf171753-fda4-4d5f-b7c5-f57b13e95fdb" providerId="AD" clId="Web-{315B88CD-4AD3-4D37-2A8F-21638C14EA94}" dt="2026-07-26T00:06:47.671" v="48"/>
          <ac:picMkLst>
            <pc:docMk/>
            <pc:sldMk cId="3056398711" sldId="265"/>
            <ac:picMk id="40" creationId="{205A6A53-E76E-AF94-BF21-290395D4CDC7}"/>
          </ac:picMkLst>
        </pc:picChg>
        <pc:picChg chg="add del mod">
          <ac:chgData name="Fathimah Zahra (2407304)" userId="S::2407304@student.uwtsd.ac.uk::cf171753-fda4-4d5f-b7c5-f57b13e95fdb" providerId="AD" clId="Web-{315B88CD-4AD3-4D37-2A8F-21638C14EA94}" dt="2026-07-26T00:06:47.671" v="47"/>
          <ac:picMkLst>
            <pc:docMk/>
            <pc:sldMk cId="3056398711" sldId="265"/>
            <ac:picMk id="41" creationId="{43912F59-C1D8-64C8-CBFF-1FC870B92EBA}"/>
          </ac:picMkLst>
        </pc:picChg>
        <pc:picChg chg="add del mod">
          <ac:chgData name="Fathimah Zahra (2407304)" userId="S::2407304@student.uwtsd.ac.uk::cf171753-fda4-4d5f-b7c5-f57b13e95fdb" providerId="AD" clId="Web-{315B88CD-4AD3-4D37-2A8F-21638C14EA94}" dt="2026-07-26T00:06:47.671" v="46"/>
          <ac:picMkLst>
            <pc:docMk/>
            <pc:sldMk cId="3056398711" sldId="265"/>
            <ac:picMk id="42" creationId="{833B2C49-2840-DFF0-E09F-AA7910BA0427}"/>
          </ac:picMkLst>
        </pc:picChg>
        <pc:picChg chg="add del mod">
          <ac:chgData name="Fathimah Zahra (2407304)" userId="S::2407304@student.uwtsd.ac.uk::cf171753-fda4-4d5f-b7c5-f57b13e95fdb" providerId="AD" clId="Web-{315B88CD-4AD3-4D37-2A8F-21638C14EA94}" dt="2026-07-26T00:06:47.671" v="45"/>
          <ac:picMkLst>
            <pc:docMk/>
            <pc:sldMk cId="3056398711" sldId="265"/>
            <ac:picMk id="43" creationId="{FCBF1A3F-130B-7D98-48F6-91586DFD18F4}"/>
          </ac:picMkLst>
        </pc:picChg>
        <pc:picChg chg="add del mod">
          <ac:chgData name="Fathimah Zahra (2407304)" userId="S::2407304@student.uwtsd.ac.uk::cf171753-fda4-4d5f-b7c5-f57b13e95fdb" providerId="AD" clId="Web-{315B88CD-4AD3-4D37-2A8F-21638C14EA94}" dt="2026-07-26T00:06:47.671" v="44"/>
          <ac:picMkLst>
            <pc:docMk/>
            <pc:sldMk cId="3056398711" sldId="265"/>
            <ac:picMk id="44" creationId="{46BED7D6-B82C-DD2F-F4ED-38D3CABFCBD9}"/>
          </ac:picMkLst>
        </pc:picChg>
        <pc:picChg chg="add del mod">
          <ac:chgData name="Fathimah Zahra (2407304)" userId="S::2407304@student.uwtsd.ac.uk::cf171753-fda4-4d5f-b7c5-f57b13e95fdb" providerId="AD" clId="Web-{315B88CD-4AD3-4D37-2A8F-21638C14EA94}" dt="2026-07-26T00:06:47.671" v="43"/>
          <ac:picMkLst>
            <pc:docMk/>
            <pc:sldMk cId="3056398711" sldId="265"/>
            <ac:picMk id="45" creationId="{A20D7AEA-DC39-CE94-84B8-74BE6175366A}"/>
          </ac:picMkLst>
        </pc:picChg>
        <pc:picChg chg="add del mod">
          <ac:chgData name="Fathimah Zahra (2407304)" userId="S::2407304@student.uwtsd.ac.uk::cf171753-fda4-4d5f-b7c5-f57b13e95fdb" providerId="AD" clId="Web-{315B88CD-4AD3-4D37-2A8F-21638C14EA94}" dt="2026-07-26T00:07:24.766" v="155"/>
          <ac:picMkLst>
            <pc:docMk/>
            <pc:sldMk cId="3056398711" sldId="265"/>
            <ac:picMk id="46" creationId="{1EAB0655-2659-C7C4-DF9E-20E15924E9E7}"/>
          </ac:picMkLst>
        </pc:picChg>
        <pc:picChg chg="add del mod">
          <ac:chgData name="Fathimah Zahra (2407304)" userId="S::2407304@student.uwtsd.ac.uk::cf171753-fda4-4d5f-b7c5-f57b13e95fdb" providerId="AD" clId="Web-{315B88CD-4AD3-4D37-2A8F-21638C14EA94}" dt="2026-07-26T00:07:45.298" v="172"/>
          <ac:picMkLst>
            <pc:docMk/>
            <pc:sldMk cId="3056398711" sldId="265"/>
            <ac:picMk id="47" creationId="{282B3D15-ADB2-6382-2387-4B7193BB1FA8}"/>
          </ac:picMkLst>
        </pc:picChg>
        <pc:picChg chg="add del mod">
          <ac:chgData name="Fathimah Zahra (2407304)" userId="S::2407304@student.uwtsd.ac.uk::cf171753-fda4-4d5f-b7c5-f57b13e95fdb" providerId="AD" clId="Web-{315B88CD-4AD3-4D37-2A8F-21638C14EA94}" dt="2026-07-26T00:07:24.766" v="154"/>
          <ac:picMkLst>
            <pc:docMk/>
            <pc:sldMk cId="3056398711" sldId="265"/>
            <ac:picMk id="48" creationId="{6137C758-A5BA-3688-0541-08A6A36EE613}"/>
          </ac:picMkLst>
        </pc:picChg>
        <pc:picChg chg="add del mod">
          <ac:chgData name="Fathimah Zahra (2407304)" userId="S::2407304@student.uwtsd.ac.uk::cf171753-fda4-4d5f-b7c5-f57b13e95fdb" providerId="AD" clId="Web-{315B88CD-4AD3-4D37-2A8F-21638C14EA94}" dt="2026-07-26T00:07:24.766" v="153"/>
          <ac:picMkLst>
            <pc:docMk/>
            <pc:sldMk cId="3056398711" sldId="265"/>
            <ac:picMk id="49" creationId="{4E46068C-2F0F-FAAC-7484-441B9E02AA7C}"/>
          </ac:picMkLst>
        </pc:picChg>
        <pc:picChg chg="add del mod">
          <ac:chgData name="Fathimah Zahra (2407304)" userId="S::2407304@student.uwtsd.ac.uk::cf171753-fda4-4d5f-b7c5-f57b13e95fdb" providerId="AD" clId="Web-{315B88CD-4AD3-4D37-2A8F-21638C14EA94}" dt="2026-07-26T00:07:24.766" v="152"/>
          <ac:picMkLst>
            <pc:docMk/>
            <pc:sldMk cId="3056398711" sldId="265"/>
            <ac:picMk id="50" creationId="{C0AF5AE3-AA7B-47EE-64EC-B519A7E32A07}"/>
          </ac:picMkLst>
        </pc:picChg>
        <pc:picChg chg="add del mod">
          <ac:chgData name="Fathimah Zahra (2407304)" userId="S::2407304@student.uwtsd.ac.uk::cf171753-fda4-4d5f-b7c5-f57b13e95fdb" providerId="AD" clId="Web-{315B88CD-4AD3-4D37-2A8F-21638C14EA94}" dt="2026-07-26T00:07:24.766" v="151"/>
          <ac:picMkLst>
            <pc:docMk/>
            <pc:sldMk cId="3056398711" sldId="265"/>
            <ac:picMk id="51" creationId="{726D03CC-A890-5093-EAB2-37F05646E977}"/>
          </ac:picMkLst>
        </pc:picChg>
        <pc:picChg chg="add del mod">
          <ac:chgData name="Fathimah Zahra (2407304)" userId="S::2407304@student.uwtsd.ac.uk::cf171753-fda4-4d5f-b7c5-f57b13e95fdb" providerId="AD" clId="Web-{315B88CD-4AD3-4D37-2A8F-21638C14EA94}" dt="2026-07-26T00:07:24.766" v="150"/>
          <ac:picMkLst>
            <pc:docMk/>
            <pc:sldMk cId="3056398711" sldId="265"/>
            <ac:picMk id="52" creationId="{52613743-926B-394A-C429-F998B7DAF3C3}"/>
          </ac:picMkLst>
        </pc:picChg>
        <pc:picChg chg="add del mod">
          <ac:chgData name="Fathimah Zahra (2407304)" userId="S::2407304@student.uwtsd.ac.uk::cf171753-fda4-4d5f-b7c5-f57b13e95fdb" providerId="AD" clId="Web-{315B88CD-4AD3-4D37-2A8F-21638C14EA94}" dt="2026-07-26T00:07:24.766" v="149"/>
          <ac:picMkLst>
            <pc:docMk/>
            <pc:sldMk cId="3056398711" sldId="265"/>
            <ac:picMk id="53" creationId="{213BC435-A450-6936-4C6F-057CA7912075}"/>
          </ac:picMkLst>
        </pc:picChg>
        <pc:picChg chg="add del mod">
          <ac:chgData name="Fathimah Zahra (2407304)" userId="S::2407304@student.uwtsd.ac.uk::cf171753-fda4-4d5f-b7c5-f57b13e95fdb" providerId="AD" clId="Web-{315B88CD-4AD3-4D37-2A8F-21638C14EA94}" dt="2026-07-26T00:07:24.766" v="148"/>
          <ac:picMkLst>
            <pc:docMk/>
            <pc:sldMk cId="3056398711" sldId="265"/>
            <ac:picMk id="54" creationId="{5E473722-B122-0CD1-F55F-88490D0BC6A3}"/>
          </ac:picMkLst>
        </pc:picChg>
        <pc:picChg chg="add del mod">
          <ac:chgData name="Fathimah Zahra (2407304)" userId="S::2407304@student.uwtsd.ac.uk::cf171753-fda4-4d5f-b7c5-f57b13e95fdb" providerId="AD" clId="Web-{315B88CD-4AD3-4D37-2A8F-21638C14EA94}" dt="2026-07-26T00:07:24.766" v="147"/>
          <ac:picMkLst>
            <pc:docMk/>
            <pc:sldMk cId="3056398711" sldId="265"/>
            <ac:picMk id="55" creationId="{226400AB-93F1-1BAC-DEB2-081E340DCF59}"/>
          </ac:picMkLst>
        </pc:picChg>
        <pc:picChg chg="add del mod">
          <ac:chgData name="Fathimah Zahra (2407304)" userId="S::2407304@student.uwtsd.ac.uk::cf171753-fda4-4d5f-b7c5-f57b13e95fdb" providerId="AD" clId="Web-{315B88CD-4AD3-4D37-2A8F-21638C14EA94}" dt="2026-07-26T00:07:24.766" v="146"/>
          <ac:picMkLst>
            <pc:docMk/>
            <pc:sldMk cId="3056398711" sldId="265"/>
            <ac:picMk id="56" creationId="{1D070F8D-13B3-9580-86F8-E13B9567A834}"/>
          </ac:picMkLst>
        </pc:picChg>
        <pc:picChg chg="add del mod">
          <ac:chgData name="Fathimah Zahra (2407304)" userId="S::2407304@student.uwtsd.ac.uk::cf171753-fda4-4d5f-b7c5-f57b13e95fdb" providerId="AD" clId="Web-{315B88CD-4AD3-4D37-2A8F-21638C14EA94}" dt="2026-07-26T00:07:24.766" v="145"/>
          <ac:picMkLst>
            <pc:docMk/>
            <pc:sldMk cId="3056398711" sldId="265"/>
            <ac:picMk id="57" creationId="{BBFA9E1C-4ABF-686F-6882-E109576664BD}"/>
          </ac:picMkLst>
        </pc:picChg>
        <pc:picChg chg="add del mod">
          <ac:chgData name="Fathimah Zahra (2407304)" userId="S::2407304@student.uwtsd.ac.uk::cf171753-fda4-4d5f-b7c5-f57b13e95fdb" providerId="AD" clId="Web-{315B88CD-4AD3-4D37-2A8F-21638C14EA94}" dt="2026-07-26T00:07:24.766" v="144"/>
          <ac:picMkLst>
            <pc:docMk/>
            <pc:sldMk cId="3056398711" sldId="265"/>
            <ac:picMk id="58" creationId="{CC0077AD-34C8-E8A0-2C7B-8CFCA98C4EE5}"/>
          </ac:picMkLst>
        </pc:picChg>
        <pc:picChg chg="add del mod">
          <ac:chgData name="Fathimah Zahra (2407304)" userId="S::2407304@student.uwtsd.ac.uk::cf171753-fda4-4d5f-b7c5-f57b13e95fdb" providerId="AD" clId="Web-{315B88CD-4AD3-4D37-2A8F-21638C14EA94}" dt="2026-07-26T00:07:24.766" v="143"/>
          <ac:picMkLst>
            <pc:docMk/>
            <pc:sldMk cId="3056398711" sldId="265"/>
            <ac:picMk id="59" creationId="{C2C62D48-AF4E-D1F6-C9FB-F02F23834B92}"/>
          </ac:picMkLst>
        </pc:picChg>
        <pc:picChg chg="add del mod">
          <ac:chgData name="Fathimah Zahra (2407304)" userId="S::2407304@student.uwtsd.ac.uk::cf171753-fda4-4d5f-b7c5-f57b13e95fdb" providerId="AD" clId="Web-{315B88CD-4AD3-4D37-2A8F-21638C14EA94}" dt="2026-07-26T00:07:24.766" v="142"/>
          <ac:picMkLst>
            <pc:docMk/>
            <pc:sldMk cId="3056398711" sldId="265"/>
            <ac:picMk id="60" creationId="{3426630A-DA51-4B80-2684-8B2D5E2219F9}"/>
          </ac:picMkLst>
        </pc:picChg>
        <pc:picChg chg="add del mod">
          <ac:chgData name="Fathimah Zahra (2407304)" userId="S::2407304@student.uwtsd.ac.uk::cf171753-fda4-4d5f-b7c5-f57b13e95fdb" providerId="AD" clId="Web-{315B88CD-4AD3-4D37-2A8F-21638C14EA94}" dt="2026-07-26T00:07:24.766" v="141"/>
          <ac:picMkLst>
            <pc:docMk/>
            <pc:sldMk cId="3056398711" sldId="265"/>
            <ac:picMk id="61" creationId="{76E62237-C0E9-0DFA-C5C0-6B3593787E8B}"/>
          </ac:picMkLst>
        </pc:picChg>
        <pc:picChg chg="add del mod">
          <ac:chgData name="Fathimah Zahra (2407304)" userId="S::2407304@student.uwtsd.ac.uk::cf171753-fda4-4d5f-b7c5-f57b13e95fdb" providerId="AD" clId="Web-{315B88CD-4AD3-4D37-2A8F-21638C14EA94}" dt="2026-07-26T00:07:24.766" v="140"/>
          <ac:picMkLst>
            <pc:docMk/>
            <pc:sldMk cId="3056398711" sldId="265"/>
            <ac:picMk id="62" creationId="{0B72F2F7-3572-EE32-E05E-CFE8B342FBA0}"/>
          </ac:picMkLst>
        </pc:picChg>
        <pc:picChg chg="add del mod">
          <ac:chgData name="Fathimah Zahra (2407304)" userId="S::2407304@student.uwtsd.ac.uk::cf171753-fda4-4d5f-b7c5-f57b13e95fdb" providerId="AD" clId="Web-{315B88CD-4AD3-4D37-2A8F-21638C14EA94}" dt="2026-07-26T00:07:24.766" v="139"/>
          <ac:picMkLst>
            <pc:docMk/>
            <pc:sldMk cId="3056398711" sldId="265"/>
            <ac:picMk id="63" creationId="{B0223B8C-7080-574E-138E-2527EC0AF2B8}"/>
          </ac:picMkLst>
        </pc:picChg>
        <pc:picChg chg="add del mod">
          <ac:chgData name="Fathimah Zahra (2407304)" userId="S::2407304@student.uwtsd.ac.uk::cf171753-fda4-4d5f-b7c5-f57b13e95fdb" providerId="AD" clId="Web-{315B88CD-4AD3-4D37-2A8F-21638C14EA94}" dt="2026-07-26T00:07:24.766" v="138"/>
          <ac:picMkLst>
            <pc:docMk/>
            <pc:sldMk cId="3056398711" sldId="265"/>
            <ac:picMk id="64" creationId="{C4856942-B0BA-5B11-B751-9E780BCB4A13}"/>
          </ac:picMkLst>
        </pc:picChg>
        <pc:picChg chg="add del mod">
          <ac:chgData name="Fathimah Zahra (2407304)" userId="S::2407304@student.uwtsd.ac.uk::cf171753-fda4-4d5f-b7c5-f57b13e95fdb" providerId="AD" clId="Web-{315B88CD-4AD3-4D37-2A8F-21638C14EA94}" dt="2026-07-26T00:07:24.766" v="137"/>
          <ac:picMkLst>
            <pc:docMk/>
            <pc:sldMk cId="3056398711" sldId="265"/>
            <ac:picMk id="65" creationId="{B2EF43E4-CF47-3174-2282-6316E6D2C19A}"/>
          </ac:picMkLst>
        </pc:picChg>
        <pc:picChg chg="add del mod">
          <ac:chgData name="Fathimah Zahra (2407304)" userId="S::2407304@student.uwtsd.ac.uk::cf171753-fda4-4d5f-b7c5-f57b13e95fdb" providerId="AD" clId="Web-{315B88CD-4AD3-4D37-2A8F-21638C14EA94}" dt="2026-07-26T00:07:24.766" v="136"/>
          <ac:picMkLst>
            <pc:docMk/>
            <pc:sldMk cId="3056398711" sldId="265"/>
            <ac:picMk id="66" creationId="{A42F3C8A-83DE-1255-5661-C7EBD8CBD326}"/>
          </ac:picMkLst>
        </pc:picChg>
        <pc:picChg chg="add del mod">
          <ac:chgData name="Fathimah Zahra (2407304)" userId="S::2407304@student.uwtsd.ac.uk::cf171753-fda4-4d5f-b7c5-f57b13e95fdb" providerId="AD" clId="Web-{315B88CD-4AD3-4D37-2A8F-21638C14EA94}" dt="2026-07-26T00:07:24.766" v="135"/>
          <ac:picMkLst>
            <pc:docMk/>
            <pc:sldMk cId="3056398711" sldId="265"/>
            <ac:picMk id="67" creationId="{1732CA16-5F0C-D41C-8DEC-A4AF0C3EADA8}"/>
          </ac:picMkLst>
        </pc:picChg>
        <pc:picChg chg="add del mod">
          <ac:chgData name="Fathimah Zahra (2407304)" userId="S::2407304@student.uwtsd.ac.uk::cf171753-fda4-4d5f-b7c5-f57b13e95fdb" providerId="AD" clId="Web-{315B88CD-4AD3-4D37-2A8F-21638C14EA94}" dt="2026-07-26T00:07:24.766" v="134"/>
          <ac:picMkLst>
            <pc:docMk/>
            <pc:sldMk cId="3056398711" sldId="265"/>
            <ac:picMk id="68" creationId="{EDC905C3-EDE2-8C1E-F430-B7ECCBF94EA3}"/>
          </ac:picMkLst>
        </pc:picChg>
        <pc:picChg chg="add del mod">
          <ac:chgData name="Fathimah Zahra (2407304)" userId="S::2407304@student.uwtsd.ac.uk::cf171753-fda4-4d5f-b7c5-f57b13e95fdb" providerId="AD" clId="Web-{315B88CD-4AD3-4D37-2A8F-21638C14EA94}" dt="2026-07-26T00:07:24.766" v="133"/>
          <ac:picMkLst>
            <pc:docMk/>
            <pc:sldMk cId="3056398711" sldId="265"/>
            <ac:picMk id="69" creationId="{81912CBC-54A2-F500-9BB8-B0159FE12B1B}"/>
          </ac:picMkLst>
        </pc:picChg>
        <pc:picChg chg="add del mod">
          <ac:chgData name="Fathimah Zahra (2407304)" userId="S::2407304@student.uwtsd.ac.uk::cf171753-fda4-4d5f-b7c5-f57b13e95fdb" providerId="AD" clId="Web-{315B88CD-4AD3-4D37-2A8F-21638C14EA94}" dt="2026-07-26T00:07:24.766" v="132"/>
          <ac:picMkLst>
            <pc:docMk/>
            <pc:sldMk cId="3056398711" sldId="265"/>
            <ac:picMk id="70" creationId="{E3A374D7-D8D8-4C9F-6D89-B26F3BFFD952}"/>
          </ac:picMkLst>
        </pc:picChg>
        <pc:picChg chg="add del mod">
          <ac:chgData name="Fathimah Zahra (2407304)" userId="S::2407304@student.uwtsd.ac.uk::cf171753-fda4-4d5f-b7c5-f57b13e95fdb" providerId="AD" clId="Web-{315B88CD-4AD3-4D37-2A8F-21638C14EA94}" dt="2026-07-26T00:07:24.766" v="131"/>
          <ac:picMkLst>
            <pc:docMk/>
            <pc:sldMk cId="3056398711" sldId="265"/>
            <ac:picMk id="71" creationId="{B801BCDF-A852-0597-7493-208E8D283DD8}"/>
          </ac:picMkLst>
        </pc:picChg>
        <pc:picChg chg="add del mod">
          <ac:chgData name="Fathimah Zahra (2407304)" userId="S::2407304@student.uwtsd.ac.uk::cf171753-fda4-4d5f-b7c5-f57b13e95fdb" providerId="AD" clId="Web-{315B88CD-4AD3-4D37-2A8F-21638C14EA94}" dt="2026-07-26T00:07:24.766" v="130"/>
          <ac:picMkLst>
            <pc:docMk/>
            <pc:sldMk cId="3056398711" sldId="265"/>
            <ac:picMk id="72" creationId="{CB359202-8D27-BD95-896F-DD3893855442}"/>
          </ac:picMkLst>
        </pc:picChg>
        <pc:picChg chg="add del mod">
          <ac:chgData name="Fathimah Zahra (2407304)" userId="S::2407304@student.uwtsd.ac.uk::cf171753-fda4-4d5f-b7c5-f57b13e95fdb" providerId="AD" clId="Web-{315B88CD-4AD3-4D37-2A8F-21638C14EA94}" dt="2026-07-26T00:07:24.766" v="129"/>
          <ac:picMkLst>
            <pc:docMk/>
            <pc:sldMk cId="3056398711" sldId="265"/>
            <ac:picMk id="73" creationId="{5CB03F45-1E39-66DA-6F72-FC229E1BF193}"/>
          </ac:picMkLst>
        </pc:picChg>
        <pc:picChg chg="add del mod">
          <ac:chgData name="Fathimah Zahra (2407304)" userId="S::2407304@student.uwtsd.ac.uk::cf171753-fda4-4d5f-b7c5-f57b13e95fdb" providerId="AD" clId="Web-{315B88CD-4AD3-4D37-2A8F-21638C14EA94}" dt="2026-07-26T00:07:39.313" v="168"/>
          <ac:picMkLst>
            <pc:docMk/>
            <pc:sldMk cId="3056398711" sldId="265"/>
            <ac:picMk id="74" creationId="{E54EE1C8-98D0-4EE0-FEF5-CFF25CAEEA66}"/>
          </ac:picMkLst>
        </pc:picChg>
        <pc:picChg chg="add del mod">
          <ac:chgData name="Fathimah Zahra (2407304)" userId="S::2407304@student.uwtsd.ac.uk::cf171753-fda4-4d5f-b7c5-f57b13e95fdb" providerId="AD" clId="Web-{315B88CD-4AD3-4D37-2A8F-21638C14EA94}" dt="2026-07-26T00:07:39.313" v="167"/>
          <ac:picMkLst>
            <pc:docMk/>
            <pc:sldMk cId="3056398711" sldId="265"/>
            <ac:picMk id="75" creationId="{3271D425-A0C5-9F42-6278-B56B092AB0DE}"/>
          </ac:picMkLst>
        </pc:picChg>
        <pc:picChg chg="add del mod">
          <ac:chgData name="Fathimah Zahra (2407304)" userId="S::2407304@student.uwtsd.ac.uk::cf171753-fda4-4d5f-b7c5-f57b13e95fdb" providerId="AD" clId="Web-{315B88CD-4AD3-4D37-2A8F-21638C14EA94}" dt="2026-07-26T00:07:39.313" v="166"/>
          <ac:picMkLst>
            <pc:docMk/>
            <pc:sldMk cId="3056398711" sldId="265"/>
            <ac:picMk id="76" creationId="{8C0B3F56-34D9-1BFC-77F2-F36780467F1B}"/>
          </ac:picMkLst>
        </pc:picChg>
        <pc:picChg chg="add del mod">
          <ac:chgData name="Fathimah Zahra (2407304)" userId="S::2407304@student.uwtsd.ac.uk::cf171753-fda4-4d5f-b7c5-f57b13e95fdb" providerId="AD" clId="Web-{315B88CD-4AD3-4D37-2A8F-21638C14EA94}" dt="2026-07-26T00:07:39.313" v="165"/>
          <ac:picMkLst>
            <pc:docMk/>
            <pc:sldMk cId="3056398711" sldId="265"/>
            <ac:picMk id="77" creationId="{A6E58433-DD4D-6B07-B16B-10FBA844A349}"/>
          </ac:picMkLst>
        </pc:picChg>
        <pc:picChg chg="add del mod">
          <ac:chgData name="Fathimah Zahra (2407304)" userId="S::2407304@student.uwtsd.ac.uk::cf171753-fda4-4d5f-b7c5-f57b13e95fdb" providerId="AD" clId="Web-{315B88CD-4AD3-4D37-2A8F-21638C14EA94}" dt="2026-07-26T00:07:39.313" v="164"/>
          <ac:picMkLst>
            <pc:docMk/>
            <pc:sldMk cId="3056398711" sldId="265"/>
            <ac:picMk id="78" creationId="{EEA0B8D3-CA89-93B7-6B4C-4D68DFE4BEAF}"/>
          </ac:picMkLst>
        </pc:picChg>
        <pc:picChg chg="add del mod">
          <ac:chgData name="Fathimah Zahra (2407304)" userId="S::2407304@student.uwtsd.ac.uk::cf171753-fda4-4d5f-b7c5-f57b13e95fdb" providerId="AD" clId="Web-{315B88CD-4AD3-4D37-2A8F-21638C14EA94}" dt="2026-07-26T00:07:39.313" v="163"/>
          <ac:picMkLst>
            <pc:docMk/>
            <pc:sldMk cId="3056398711" sldId="265"/>
            <ac:picMk id="79" creationId="{9878653B-D158-4B24-5E61-5D8014879618}"/>
          </ac:picMkLst>
        </pc:picChg>
        <pc:picChg chg="add del mod">
          <ac:chgData name="Fathimah Zahra (2407304)" userId="S::2407304@student.uwtsd.ac.uk::cf171753-fda4-4d5f-b7c5-f57b13e95fdb" providerId="AD" clId="Web-{315B88CD-4AD3-4D37-2A8F-21638C14EA94}" dt="2026-07-26T00:07:39.313" v="162"/>
          <ac:picMkLst>
            <pc:docMk/>
            <pc:sldMk cId="3056398711" sldId="265"/>
            <ac:picMk id="80" creationId="{33BE1ECF-1837-4E8B-3456-82B82CDC06CD}"/>
          </ac:picMkLst>
        </pc:picChg>
        <pc:picChg chg="add del mod">
          <ac:chgData name="Fathimah Zahra (2407304)" userId="S::2407304@student.uwtsd.ac.uk::cf171753-fda4-4d5f-b7c5-f57b13e95fdb" providerId="AD" clId="Web-{315B88CD-4AD3-4D37-2A8F-21638C14EA94}" dt="2026-07-26T00:07:39.313" v="161"/>
          <ac:picMkLst>
            <pc:docMk/>
            <pc:sldMk cId="3056398711" sldId="265"/>
            <ac:picMk id="81" creationId="{7070F46B-A5CE-A823-CC12-1DB562CEB260}"/>
          </ac:picMkLst>
        </pc:picChg>
        <pc:picChg chg="add del mod">
          <ac:chgData name="Fathimah Zahra (2407304)" userId="S::2407304@student.uwtsd.ac.uk::cf171753-fda4-4d5f-b7c5-f57b13e95fdb" providerId="AD" clId="Web-{315B88CD-4AD3-4D37-2A8F-21638C14EA94}" dt="2026-07-26T00:07:39.313" v="160"/>
          <ac:picMkLst>
            <pc:docMk/>
            <pc:sldMk cId="3056398711" sldId="265"/>
            <ac:picMk id="82" creationId="{ECF1C561-E286-7DC3-3FB4-B7045DA3B36F}"/>
          </ac:picMkLst>
        </pc:picChg>
        <pc:picChg chg="add del mod">
          <ac:chgData name="Fathimah Zahra (2407304)" userId="S::2407304@student.uwtsd.ac.uk::cf171753-fda4-4d5f-b7c5-f57b13e95fdb" providerId="AD" clId="Web-{315B88CD-4AD3-4D37-2A8F-21638C14EA94}" dt="2026-07-26T00:07:30.953" v="157"/>
          <ac:picMkLst>
            <pc:docMk/>
            <pc:sldMk cId="3056398711" sldId="265"/>
            <ac:picMk id="83" creationId="{FDECAD0F-F91C-F3A9-DF3B-20CD08F22575}"/>
          </ac:picMkLst>
        </pc:picChg>
        <pc:picChg chg="add del mod">
          <ac:chgData name="Fathimah Zahra (2407304)" userId="S::2407304@student.uwtsd.ac.uk::cf171753-fda4-4d5f-b7c5-f57b13e95fdb" providerId="AD" clId="Web-{315B88CD-4AD3-4D37-2A8F-21638C14EA94}" dt="2026-07-26T00:07:45.298" v="171"/>
          <ac:picMkLst>
            <pc:docMk/>
            <pc:sldMk cId="3056398711" sldId="265"/>
            <ac:picMk id="84" creationId="{F9179441-86FA-02F7-4B8D-69C75AF06DD8}"/>
          </ac:picMkLst>
        </pc:picChg>
        <pc:picChg chg="add del mod">
          <ac:chgData name="Fathimah Zahra (2407304)" userId="S::2407304@student.uwtsd.ac.uk::cf171753-fda4-4d5f-b7c5-f57b13e95fdb" providerId="AD" clId="Web-{315B88CD-4AD3-4D37-2A8F-21638C14EA94}" dt="2026-07-26T00:07:45.298" v="170"/>
          <ac:picMkLst>
            <pc:docMk/>
            <pc:sldMk cId="3056398711" sldId="265"/>
            <ac:picMk id="85" creationId="{662ACC0C-82C2-8ACC-34E3-CAAB7A73A206}"/>
          </ac:picMkLst>
        </pc:picChg>
        <pc:picChg chg="add del mod">
          <ac:chgData name="Fathimah Zahra (2407304)" userId="S::2407304@student.uwtsd.ac.uk::cf171753-fda4-4d5f-b7c5-f57b13e95fdb" providerId="AD" clId="Web-{315B88CD-4AD3-4D37-2A8F-21638C14EA94}" dt="2026-07-26T00:07:45.298" v="169"/>
          <ac:picMkLst>
            <pc:docMk/>
            <pc:sldMk cId="3056398711" sldId="265"/>
            <ac:picMk id="86" creationId="{10B77EC8-32B4-66BD-6A4B-A13E666C90D6}"/>
          </ac:picMkLst>
        </pc:picChg>
        <pc:picChg chg="add del mod">
          <ac:chgData name="Fathimah Zahra (2407304)" userId="S::2407304@student.uwtsd.ac.uk::cf171753-fda4-4d5f-b7c5-f57b13e95fdb" providerId="AD" clId="Web-{315B88CD-4AD3-4D37-2A8F-21638C14EA94}" dt="2026-07-26T00:07:34.250" v="159"/>
          <ac:picMkLst>
            <pc:docMk/>
            <pc:sldMk cId="3056398711" sldId="265"/>
            <ac:picMk id="87" creationId="{9B4C7033-47D1-CE82-9085-C7435B32B056}"/>
          </ac:picMkLst>
        </pc:picChg>
        <pc:picChg chg="add del mod">
          <ac:chgData name="Fathimah Zahra (2407304)" userId="S::2407304@student.uwtsd.ac.uk::cf171753-fda4-4d5f-b7c5-f57b13e95fdb" providerId="AD" clId="Web-{315B88CD-4AD3-4D37-2A8F-21638C14EA94}" dt="2026-07-26T00:07:28.391" v="156"/>
          <ac:picMkLst>
            <pc:docMk/>
            <pc:sldMk cId="3056398711" sldId="265"/>
            <ac:picMk id="88" creationId="{18D5C4EE-11F2-AABF-30AF-22B91962CE58}"/>
          </ac:picMkLst>
        </pc:picChg>
      </pc:sldChg>
      <pc:sldChg chg="addSp delSp modSp">
        <pc:chgData name="Fathimah Zahra (2407304)" userId="S::2407304@student.uwtsd.ac.uk::cf171753-fda4-4d5f-b7c5-f57b13e95fdb" providerId="AD" clId="Web-{315B88CD-4AD3-4D37-2A8F-21638C14EA94}" dt="2026-07-26T00:37:35.643" v="490" actId="20577"/>
        <pc:sldMkLst>
          <pc:docMk/>
          <pc:sldMk cId="3650640560" sldId="266"/>
        </pc:sldMkLst>
        <pc:spChg chg="del">
          <ac:chgData name="Fathimah Zahra (2407304)" userId="S::2407304@student.uwtsd.ac.uk::cf171753-fda4-4d5f-b7c5-f57b13e95fdb" providerId="AD" clId="Web-{315B88CD-4AD3-4D37-2A8F-21638C14EA94}" dt="2026-07-26T00:31:43.649" v="176"/>
          <ac:spMkLst>
            <pc:docMk/>
            <pc:sldMk cId="3650640560" sldId="266"/>
            <ac:spMk id="2" creationId="{0905AB44-D48B-D043-A083-BDAB56A85030}"/>
          </ac:spMkLst>
        </pc:spChg>
        <pc:spChg chg="del">
          <ac:chgData name="Fathimah Zahra (2407304)" userId="S::2407304@student.uwtsd.ac.uk::cf171753-fda4-4d5f-b7c5-f57b13e95fdb" providerId="AD" clId="Web-{315B88CD-4AD3-4D37-2A8F-21638C14EA94}" dt="2026-07-26T00:31:47.227" v="177"/>
          <ac:spMkLst>
            <pc:docMk/>
            <pc:sldMk cId="3650640560" sldId="266"/>
            <ac:spMk id="3" creationId="{539D19B8-127B-C330-295A-1390D3DBD711}"/>
          </ac:spMkLst>
        </pc:spChg>
        <pc:spChg chg="del mod">
          <ac:chgData name="Fathimah Zahra (2407304)" userId="S::2407304@student.uwtsd.ac.uk::cf171753-fda4-4d5f-b7c5-f57b13e95fdb" providerId="AD" clId="Web-{315B88CD-4AD3-4D37-2A8F-21638C14EA94}" dt="2026-07-26T00:36:39.389" v="486"/>
          <ac:spMkLst>
            <pc:docMk/>
            <pc:sldMk cId="3650640560" sldId="266"/>
            <ac:spMk id="4" creationId="{B4B664E7-57D1-4F88-CBEF-79C34D81D795}"/>
          </ac:spMkLst>
        </pc:spChg>
        <pc:spChg chg="add del mod">
          <ac:chgData name="Fathimah Zahra (2407304)" userId="S::2407304@student.uwtsd.ac.uk::cf171753-fda4-4d5f-b7c5-f57b13e95fdb" providerId="AD" clId="Web-{315B88CD-4AD3-4D37-2A8F-21638C14EA94}" dt="2026-07-26T00:31:55.681" v="180"/>
          <ac:spMkLst>
            <pc:docMk/>
            <pc:sldMk cId="3650640560" sldId="266"/>
            <ac:spMk id="5" creationId="{F82C6563-A00B-C6E6-6E93-81A77008BD8C}"/>
          </ac:spMkLst>
        </pc:spChg>
        <pc:spChg chg="add mod">
          <ac:chgData name="Fathimah Zahra (2407304)" userId="S::2407304@student.uwtsd.ac.uk::cf171753-fda4-4d5f-b7c5-f57b13e95fdb" providerId="AD" clId="Web-{315B88CD-4AD3-4D37-2A8F-21638C14EA94}" dt="2026-07-26T00:37:35.643" v="490" actId="20577"/>
          <ac:spMkLst>
            <pc:docMk/>
            <pc:sldMk cId="3650640560" sldId="266"/>
            <ac:spMk id="6" creationId="{0FE96B98-DFB4-9EFC-4180-3846E745A010}"/>
          </ac:spMkLst>
        </pc:spChg>
        <pc:picChg chg="add mod ord">
          <ac:chgData name="Fathimah Zahra (2407304)" userId="S::2407304@student.uwtsd.ac.uk::cf171753-fda4-4d5f-b7c5-f57b13e95fdb" providerId="AD" clId="Web-{315B88CD-4AD3-4D37-2A8F-21638C14EA94}" dt="2026-07-26T00:36:39.389" v="486"/>
          <ac:picMkLst>
            <pc:docMk/>
            <pc:sldMk cId="3650640560" sldId="266"/>
            <ac:picMk id="7" creationId="{B8300D23-02DA-ED6B-EDB7-70BE359BE02C}"/>
          </ac:picMkLst>
        </pc:picChg>
      </pc:sldChg>
      <pc:sldChg chg="addSp delSp modSp">
        <pc:chgData name="Fathimah Zahra (2407304)" userId="S::2407304@student.uwtsd.ac.uk::cf171753-fda4-4d5f-b7c5-f57b13e95fdb" providerId="AD" clId="Web-{315B88CD-4AD3-4D37-2A8F-21638C14EA94}" dt="2026-07-26T00:44:54.361" v="824"/>
        <pc:sldMkLst>
          <pc:docMk/>
          <pc:sldMk cId="1032703041" sldId="267"/>
        </pc:sldMkLst>
        <pc:spChg chg="del">
          <ac:chgData name="Fathimah Zahra (2407304)" userId="S::2407304@student.uwtsd.ac.uk::cf171753-fda4-4d5f-b7c5-f57b13e95fdb" providerId="AD" clId="Web-{315B88CD-4AD3-4D37-2A8F-21638C14EA94}" dt="2026-07-26T00:37:54.597" v="491"/>
          <ac:spMkLst>
            <pc:docMk/>
            <pc:sldMk cId="1032703041" sldId="267"/>
            <ac:spMk id="2" creationId="{AEB1782D-2A8E-79BB-C328-A234C9B83B8D}"/>
          </ac:spMkLst>
        </pc:spChg>
        <pc:spChg chg="del">
          <ac:chgData name="Fathimah Zahra (2407304)" userId="S::2407304@student.uwtsd.ac.uk::cf171753-fda4-4d5f-b7c5-f57b13e95fdb" providerId="AD" clId="Web-{315B88CD-4AD3-4D37-2A8F-21638C14EA94}" dt="2026-07-26T00:40:39.640" v="674"/>
          <ac:spMkLst>
            <pc:docMk/>
            <pc:sldMk cId="1032703041" sldId="267"/>
            <ac:spMk id="3" creationId="{CF75648A-0447-4AB2-4D78-5594DD4EC45E}"/>
          </ac:spMkLst>
        </pc:spChg>
        <pc:spChg chg="del">
          <ac:chgData name="Fathimah Zahra (2407304)" userId="S::2407304@student.uwtsd.ac.uk::cf171753-fda4-4d5f-b7c5-f57b13e95fdb" providerId="AD" clId="Web-{315B88CD-4AD3-4D37-2A8F-21638C14EA94}" dt="2026-07-26T00:44:54.361" v="824"/>
          <ac:spMkLst>
            <pc:docMk/>
            <pc:sldMk cId="1032703041" sldId="267"/>
            <ac:spMk id="4" creationId="{D0635068-15B9-0C1E-12BC-F1BDA72B318D}"/>
          </ac:spMkLst>
        </pc:spChg>
        <pc:spChg chg="add mod">
          <ac:chgData name="Fathimah Zahra (2407304)" userId="S::2407304@student.uwtsd.ac.uk::cf171753-fda4-4d5f-b7c5-f57b13e95fdb" providerId="AD" clId="Web-{315B88CD-4AD3-4D37-2A8F-21638C14EA94}" dt="2026-07-26T00:43:20.917" v="823" actId="20577"/>
          <ac:spMkLst>
            <pc:docMk/>
            <pc:sldMk cId="1032703041" sldId="267"/>
            <ac:spMk id="5" creationId="{28EAF472-59DA-F329-9EBE-3F5B3566237C}"/>
          </ac:spMkLst>
        </pc:spChg>
        <pc:picChg chg="add mod ord">
          <ac:chgData name="Fathimah Zahra (2407304)" userId="S::2407304@student.uwtsd.ac.uk::cf171753-fda4-4d5f-b7c5-f57b13e95fdb" providerId="AD" clId="Web-{315B88CD-4AD3-4D37-2A8F-21638C14EA94}" dt="2026-07-26T00:44:54.361" v="824"/>
          <ac:picMkLst>
            <pc:docMk/>
            <pc:sldMk cId="1032703041" sldId="267"/>
            <ac:picMk id="6" creationId="{83A2BF5D-FC02-7C83-AC4E-00975A74E7DE}"/>
          </ac:picMkLst>
        </pc:picChg>
      </pc:sldChg>
      <pc:sldChg chg="addSp delSp modSp">
        <pc:chgData name="Fathimah Zahra (2407304)" userId="S::2407304@student.uwtsd.ac.uk::cf171753-fda4-4d5f-b7c5-f57b13e95fdb" providerId="AD" clId="Web-{315B88CD-4AD3-4D37-2A8F-21638C14EA94}" dt="2026-07-26T00:54:02.618" v="1126"/>
        <pc:sldMkLst>
          <pc:docMk/>
          <pc:sldMk cId="1464524763" sldId="268"/>
        </pc:sldMkLst>
        <pc:spChg chg="del">
          <ac:chgData name="Fathimah Zahra (2407304)" userId="S::2407304@student.uwtsd.ac.uk::cf171753-fda4-4d5f-b7c5-f57b13e95fdb" providerId="AD" clId="Web-{315B88CD-4AD3-4D37-2A8F-21638C14EA94}" dt="2026-07-26T00:46:20.820" v="826"/>
          <ac:spMkLst>
            <pc:docMk/>
            <pc:sldMk cId="1464524763" sldId="268"/>
            <ac:spMk id="2" creationId="{200C13C0-459D-8BAC-73BF-99FDA1B30281}"/>
          </ac:spMkLst>
        </pc:spChg>
        <pc:spChg chg="del">
          <ac:chgData name="Fathimah Zahra (2407304)" userId="S::2407304@student.uwtsd.ac.uk::cf171753-fda4-4d5f-b7c5-f57b13e95fdb" providerId="AD" clId="Web-{315B88CD-4AD3-4D37-2A8F-21638C14EA94}" dt="2026-07-26T00:50:36.338" v="1117"/>
          <ac:spMkLst>
            <pc:docMk/>
            <pc:sldMk cId="1464524763" sldId="268"/>
            <ac:spMk id="3" creationId="{A0CD17E8-7FAD-A29E-8F41-8EB0C45ED6F7}"/>
          </ac:spMkLst>
        </pc:spChg>
        <pc:spChg chg="del mod">
          <ac:chgData name="Fathimah Zahra (2407304)" userId="S::2407304@student.uwtsd.ac.uk::cf171753-fda4-4d5f-b7c5-f57b13e95fdb" providerId="AD" clId="Web-{315B88CD-4AD3-4D37-2A8F-21638C14EA94}" dt="2026-07-26T00:52:24.908" v="1120"/>
          <ac:spMkLst>
            <pc:docMk/>
            <pc:sldMk cId="1464524763" sldId="268"/>
            <ac:spMk id="4" creationId="{9E90F4D6-2752-753B-0F06-156FB7ADA748}"/>
          </ac:spMkLst>
        </pc:spChg>
        <pc:spChg chg="add mod">
          <ac:chgData name="Fathimah Zahra (2407304)" userId="S::2407304@student.uwtsd.ac.uk::cf171753-fda4-4d5f-b7c5-f57b13e95fdb" providerId="AD" clId="Web-{315B88CD-4AD3-4D37-2A8F-21638C14EA94}" dt="2026-07-26T00:50:41.729" v="1119" actId="20577"/>
          <ac:spMkLst>
            <pc:docMk/>
            <pc:sldMk cId="1464524763" sldId="268"/>
            <ac:spMk id="5" creationId="{4B2C482E-01C9-52A9-0377-86CDBE702353}"/>
          </ac:spMkLst>
        </pc:spChg>
        <pc:picChg chg="add mod modCrop">
          <ac:chgData name="Fathimah Zahra (2407304)" userId="S::2407304@student.uwtsd.ac.uk::cf171753-fda4-4d5f-b7c5-f57b13e95fdb" providerId="AD" clId="Web-{315B88CD-4AD3-4D37-2A8F-21638C14EA94}" dt="2026-07-26T00:54:02.618" v="1126"/>
          <ac:picMkLst>
            <pc:docMk/>
            <pc:sldMk cId="1464524763" sldId="268"/>
            <ac:picMk id="6" creationId="{DFEFCC73-27BB-8806-D665-4E23F4D1C30F}"/>
          </ac:picMkLst>
        </pc:picChg>
      </pc:sldChg>
      <pc:sldChg chg="addSp delSp modSp del">
        <pc:chgData name="Fathimah Zahra (2407304)" userId="S::2407304@student.uwtsd.ac.uk::cf171753-fda4-4d5f-b7c5-f57b13e95fdb" providerId="AD" clId="Web-{315B88CD-4AD3-4D37-2A8F-21638C14EA94}" dt="2026-07-26T00:57:14.991" v="1143"/>
        <pc:sldMkLst>
          <pc:docMk/>
          <pc:sldMk cId="4018076107" sldId="269"/>
        </pc:sldMkLst>
        <pc:spChg chg="del">
          <ac:chgData name="Fathimah Zahra (2407304)" userId="S::2407304@student.uwtsd.ac.uk::cf171753-fda4-4d5f-b7c5-f57b13e95fdb" providerId="AD" clId="Web-{315B88CD-4AD3-4D37-2A8F-21638C14EA94}" dt="2026-07-26T00:54:20.463" v="1127"/>
          <ac:spMkLst>
            <pc:docMk/>
            <pc:sldMk cId="4018076107" sldId="269"/>
            <ac:spMk id="2" creationId="{4334DA34-2C84-38FF-3F78-8041ADF3440E}"/>
          </ac:spMkLst>
        </pc:spChg>
        <pc:spChg chg="del">
          <ac:chgData name="Fathimah Zahra (2407304)" userId="S::2407304@student.uwtsd.ac.uk::cf171753-fda4-4d5f-b7c5-f57b13e95fdb" providerId="AD" clId="Web-{315B88CD-4AD3-4D37-2A8F-21638C14EA94}" dt="2026-07-26T00:54:24.526" v="1128"/>
          <ac:spMkLst>
            <pc:docMk/>
            <pc:sldMk cId="4018076107" sldId="269"/>
            <ac:spMk id="3" creationId="{628535E9-F2DC-9B13-F5DD-118F4579D884}"/>
          </ac:spMkLst>
        </pc:spChg>
        <pc:spChg chg="mod">
          <ac:chgData name="Fathimah Zahra (2407304)" userId="S::2407304@student.uwtsd.ac.uk::cf171753-fda4-4d5f-b7c5-f57b13e95fdb" providerId="AD" clId="Web-{315B88CD-4AD3-4D37-2A8F-21638C14EA94}" dt="2026-07-26T00:54:53.184" v="1134" actId="14100"/>
          <ac:spMkLst>
            <pc:docMk/>
            <pc:sldMk cId="4018076107" sldId="269"/>
            <ac:spMk id="4" creationId="{A4A14ADB-EA1F-3A85-F03F-D03145EB3098}"/>
          </ac:spMkLst>
        </pc:spChg>
        <pc:spChg chg="add mod">
          <ac:chgData name="Fathimah Zahra (2407304)" userId="S::2407304@student.uwtsd.ac.uk::cf171753-fda4-4d5f-b7c5-f57b13e95fdb" providerId="AD" clId="Web-{315B88CD-4AD3-4D37-2A8F-21638C14EA94}" dt="2026-07-26T00:57:12.757" v="1142" actId="20577"/>
          <ac:spMkLst>
            <pc:docMk/>
            <pc:sldMk cId="4018076107" sldId="269"/>
            <ac:spMk id="5" creationId="{6CE9C13B-DEFF-5E17-D241-82A5ACFADBCE}"/>
          </ac:spMkLst>
        </pc:spChg>
      </pc:sldChg>
      <pc:sldChg chg="del">
        <pc:chgData name="Fathimah Zahra (2407304)" userId="S::2407304@student.uwtsd.ac.uk::cf171753-fda4-4d5f-b7c5-f57b13e95fdb" providerId="AD" clId="Web-{315B88CD-4AD3-4D37-2A8F-21638C14EA94}" dt="2026-07-26T00:57:17.741" v="1144"/>
        <pc:sldMkLst>
          <pc:docMk/>
          <pc:sldMk cId="1075816144" sldId="270"/>
        </pc:sldMkLst>
      </pc:sldChg>
      <pc:sldChg chg="del">
        <pc:chgData name="Fathimah Zahra (2407304)" userId="S::2407304@student.uwtsd.ac.uk::cf171753-fda4-4d5f-b7c5-f57b13e95fdb" providerId="AD" clId="Web-{315B88CD-4AD3-4D37-2A8F-21638C14EA94}" dt="2026-07-26T00:57:20.179" v="1145"/>
        <pc:sldMkLst>
          <pc:docMk/>
          <pc:sldMk cId="2080404560" sldId="271"/>
        </pc:sldMkLst>
      </pc:sldChg>
      <pc:sldChg chg="addSp delSp modSp">
        <pc:chgData name="Fathimah Zahra (2407304)" userId="S::2407304@student.uwtsd.ac.uk::cf171753-fda4-4d5f-b7c5-f57b13e95fdb" providerId="AD" clId="Web-{315B88CD-4AD3-4D37-2A8F-21638C14EA94}" dt="2026-07-26T01:56:25.141" v="1563" actId="20577"/>
        <pc:sldMkLst>
          <pc:docMk/>
          <pc:sldMk cId="1173711163" sldId="272"/>
        </pc:sldMkLst>
        <pc:spChg chg="del">
          <ac:chgData name="Fathimah Zahra (2407304)" userId="S::2407304@student.uwtsd.ac.uk::cf171753-fda4-4d5f-b7c5-f57b13e95fdb" providerId="AD" clId="Web-{315B88CD-4AD3-4D37-2A8F-21638C14EA94}" dt="2026-07-26T01:19:31.632" v="1274"/>
          <ac:spMkLst>
            <pc:docMk/>
            <pc:sldMk cId="1173711163" sldId="272"/>
            <ac:spMk id="3" creationId="{9D7B996C-9524-1F4C-DF7C-7671DC1FDCC0}"/>
          </ac:spMkLst>
        </pc:spChg>
        <pc:spChg chg="mod">
          <ac:chgData name="Fathimah Zahra (2407304)" userId="S::2407304@student.uwtsd.ac.uk::cf171753-fda4-4d5f-b7c5-f57b13e95fdb" providerId="AD" clId="Web-{315B88CD-4AD3-4D37-2A8F-21638C14EA94}" dt="2026-07-26T01:56:25.141" v="1563" actId="20577"/>
          <ac:spMkLst>
            <pc:docMk/>
            <pc:sldMk cId="1173711163" sldId="272"/>
            <ac:spMk id="6" creationId="{2F06910C-C975-160F-44C6-0982E2F8C90F}"/>
          </ac:spMkLst>
        </pc:spChg>
        <pc:picChg chg="add del mod">
          <ac:chgData name="Fathimah Zahra (2407304)" userId="S::2407304@student.uwtsd.ac.uk::cf171753-fda4-4d5f-b7c5-f57b13e95fdb" providerId="AD" clId="Web-{315B88CD-4AD3-4D37-2A8F-21638C14EA94}" dt="2026-07-26T01:45:15.431" v="1512"/>
          <ac:picMkLst>
            <pc:docMk/>
            <pc:sldMk cId="1173711163" sldId="272"/>
            <ac:picMk id="2" creationId="{12408CD1-DC9F-E2AC-C9CB-E3C85917C5FB}"/>
          </ac:picMkLst>
        </pc:picChg>
        <pc:picChg chg="add del mod">
          <ac:chgData name="Fathimah Zahra (2407304)" userId="S::2407304@student.uwtsd.ac.uk::cf171753-fda4-4d5f-b7c5-f57b13e95fdb" providerId="AD" clId="Web-{315B88CD-4AD3-4D37-2A8F-21638C14EA94}" dt="2026-07-26T01:45:11.540" v="1511"/>
          <ac:picMkLst>
            <pc:docMk/>
            <pc:sldMk cId="1173711163" sldId="272"/>
            <ac:picMk id="4" creationId="{A64842DF-2F69-03BF-3CEB-E56935208B72}"/>
          </ac:picMkLst>
        </pc:picChg>
      </pc:sldChg>
    </pc:docChg>
  </pc:docChgLst>
  <pc:docChgLst>
    <pc:chgData name="Fathimah Zahra (2407304)" userId="S::2407304@student.uwtsd.ac.uk::cf171753-fda4-4d5f-b7c5-f57b13e95fdb" providerId="AD" clId="Web-{73AAC330-F6BF-B12F-0293-86EA336C9480}"/>
    <pc:docChg chg="mod addSld modSld addMainMaster delMainMaster">
      <pc:chgData name="Fathimah Zahra (2407304)" userId="S::2407304@student.uwtsd.ac.uk::cf171753-fda4-4d5f-b7c5-f57b13e95fdb" providerId="AD" clId="Web-{73AAC330-F6BF-B12F-0293-86EA336C9480}" dt="2026-07-25T20:25:12.322" v="66" actId="20577"/>
      <pc:docMkLst>
        <pc:docMk/>
      </pc:docMkLst>
      <pc:sldChg chg="addSp delSp modSp mod modClrScheme chgLayout">
        <pc:chgData name="Fathimah Zahra (2407304)" userId="S::2407304@student.uwtsd.ac.uk::cf171753-fda4-4d5f-b7c5-f57b13e95fdb" providerId="AD" clId="Web-{73AAC330-F6BF-B12F-0293-86EA336C9480}" dt="2026-07-25T20:25:12.322" v="66" actId="20577"/>
        <pc:sldMkLst>
          <pc:docMk/>
          <pc:sldMk cId="109857222" sldId="256"/>
        </pc:sldMkLst>
        <pc:spChg chg="del mod ord">
          <ac:chgData name="Fathimah Zahra (2407304)" userId="S::2407304@student.uwtsd.ac.uk::cf171753-fda4-4d5f-b7c5-f57b13e95fdb" providerId="AD" clId="Web-{73AAC330-F6BF-B12F-0293-86EA336C9480}" dt="2026-07-25T19:48:03.695" v="2"/>
          <ac:spMkLst>
            <pc:docMk/>
            <pc:sldMk cId="109857222" sldId="256"/>
            <ac:spMk id="2" creationId="{00000000-0000-0000-0000-000000000000}"/>
          </ac:spMkLst>
        </pc:spChg>
        <pc:spChg chg="del mod ord">
          <ac:chgData name="Fathimah Zahra (2407304)" userId="S::2407304@student.uwtsd.ac.uk::cf171753-fda4-4d5f-b7c5-f57b13e95fdb" providerId="AD" clId="Web-{73AAC330-F6BF-B12F-0293-86EA336C9480}" dt="2026-07-25T19:48:03.695" v="2"/>
          <ac:spMkLst>
            <pc:docMk/>
            <pc:sldMk cId="109857222" sldId="256"/>
            <ac:spMk id="3" creationId="{00000000-0000-0000-0000-000000000000}"/>
          </ac:spMkLst>
        </pc:spChg>
        <pc:spChg chg="add mod ord">
          <ac:chgData name="Fathimah Zahra (2407304)" userId="S::2407304@student.uwtsd.ac.uk::cf171753-fda4-4d5f-b7c5-f57b13e95fdb" providerId="AD" clId="Web-{73AAC330-F6BF-B12F-0293-86EA336C9480}" dt="2026-07-25T20:10:41.817" v="59" actId="20577"/>
          <ac:spMkLst>
            <pc:docMk/>
            <pc:sldMk cId="109857222" sldId="256"/>
            <ac:spMk id="8" creationId="{BF7ED677-670F-E756-2105-BEE56356E8BA}"/>
          </ac:spMkLst>
        </pc:spChg>
        <pc:spChg chg="add mod ord">
          <ac:chgData name="Fathimah Zahra (2407304)" userId="S::2407304@student.uwtsd.ac.uk::cf171753-fda4-4d5f-b7c5-f57b13e95fdb" providerId="AD" clId="Web-{73AAC330-F6BF-B12F-0293-86EA336C9480}" dt="2026-07-25T20:25:12.322" v="66" actId="20577"/>
          <ac:spMkLst>
            <pc:docMk/>
            <pc:sldMk cId="109857222" sldId="256"/>
            <ac:spMk id="10" creationId="{0D793BF4-49E9-EFD8-0DB8-7F22B97513DF}"/>
          </ac:spMkLst>
        </pc:spChg>
        <pc:spChg chg="add del mod ord">
          <ac:chgData name="Fathimah Zahra (2407304)" userId="S::2407304@student.uwtsd.ac.uk::cf171753-fda4-4d5f-b7c5-f57b13e95fdb" providerId="AD" clId="Web-{73AAC330-F6BF-B12F-0293-86EA336C9480}" dt="2026-07-25T20:09:38.314" v="50"/>
          <ac:spMkLst>
            <pc:docMk/>
            <pc:sldMk cId="109857222" sldId="256"/>
            <ac:spMk id="12" creationId="{2D718846-05C2-415E-5867-B0063942C64F}"/>
          </ac:spMkLst>
        </pc:spChg>
        <pc:picChg chg="add mod ord">
          <ac:chgData name="Fathimah Zahra (2407304)" userId="S::2407304@student.uwtsd.ac.uk::cf171753-fda4-4d5f-b7c5-f57b13e95fdb" providerId="AD" clId="Web-{73AAC330-F6BF-B12F-0293-86EA336C9480}" dt="2026-07-25T20:10:21.519" v="55" actId="14100"/>
          <ac:picMkLst>
            <pc:docMk/>
            <pc:sldMk cId="109857222" sldId="256"/>
            <ac:picMk id="4" creationId="{F989AACA-5A8F-42E0-488B-2156AA3CF5EF}"/>
          </ac:picMkLst>
        </pc:picChg>
      </pc:sldChg>
      <pc:sldChg chg="modSp new mod modClrScheme chgLayout">
        <pc:chgData name="Fathimah Zahra (2407304)" userId="S::2407304@student.uwtsd.ac.uk::cf171753-fda4-4d5f-b7c5-f57b13e95fdb" providerId="AD" clId="Web-{73AAC330-F6BF-B12F-0293-86EA336C9480}" dt="2026-07-25T19:50:07.966" v="24"/>
        <pc:sldMkLst>
          <pc:docMk/>
          <pc:sldMk cId="1783242141" sldId="257"/>
        </pc:sldMkLst>
        <pc:spChg chg="mod ord">
          <ac:chgData name="Fathimah Zahra (2407304)" userId="S::2407304@student.uwtsd.ac.uk::cf171753-fda4-4d5f-b7c5-f57b13e95fdb" providerId="AD" clId="Web-{73AAC330-F6BF-B12F-0293-86EA336C9480}" dt="2026-07-25T19:50:07.966" v="24"/>
          <ac:spMkLst>
            <pc:docMk/>
            <pc:sldMk cId="1783242141" sldId="257"/>
            <ac:spMk id="2" creationId="{D51F89E8-595A-00D6-59F3-4B5B199170AF}"/>
          </ac:spMkLst>
        </pc:spChg>
        <pc:spChg chg="mod ord">
          <ac:chgData name="Fathimah Zahra (2407304)" userId="S::2407304@student.uwtsd.ac.uk::cf171753-fda4-4d5f-b7c5-f57b13e95fdb" providerId="AD" clId="Web-{73AAC330-F6BF-B12F-0293-86EA336C9480}" dt="2026-07-25T19:50:07.966" v="24"/>
          <ac:spMkLst>
            <pc:docMk/>
            <pc:sldMk cId="1783242141" sldId="257"/>
            <ac:spMk id="3" creationId="{78BDD981-6F37-C85E-F3A6-A6EFCBF98FD0}"/>
          </ac:spMkLst>
        </pc:spChg>
        <pc:spChg chg="mod ord">
          <ac:chgData name="Fathimah Zahra (2407304)" userId="S::2407304@student.uwtsd.ac.uk::cf171753-fda4-4d5f-b7c5-f57b13e95fdb" providerId="AD" clId="Web-{73AAC330-F6BF-B12F-0293-86EA336C9480}" dt="2026-07-25T19:50:07.966" v="24"/>
          <ac:spMkLst>
            <pc:docMk/>
            <pc:sldMk cId="1783242141" sldId="257"/>
            <ac:spMk id="4" creationId="{F7D0BF14-8BF3-54A7-093E-EB1324EA3F18}"/>
          </ac:spMkLst>
        </pc:spChg>
      </pc:sldChg>
      <pc:sldChg chg="modSp new mod modClrScheme chgLayout">
        <pc:chgData name="Fathimah Zahra (2407304)" userId="S::2407304@student.uwtsd.ac.uk::cf171753-fda4-4d5f-b7c5-f57b13e95fdb" providerId="AD" clId="Web-{73AAC330-F6BF-B12F-0293-86EA336C9480}" dt="2026-07-25T19:50:07.966" v="24"/>
        <pc:sldMkLst>
          <pc:docMk/>
          <pc:sldMk cId="1235019349" sldId="258"/>
        </pc:sldMkLst>
        <pc:spChg chg="mod ord">
          <ac:chgData name="Fathimah Zahra (2407304)" userId="S::2407304@student.uwtsd.ac.uk::cf171753-fda4-4d5f-b7c5-f57b13e95fdb" providerId="AD" clId="Web-{73AAC330-F6BF-B12F-0293-86EA336C9480}" dt="2026-07-25T19:50:07.966" v="24"/>
          <ac:spMkLst>
            <pc:docMk/>
            <pc:sldMk cId="1235019349" sldId="258"/>
            <ac:spMk id="2" creationId="{66074465-3AE7-078B-ADB4-3CEBEF1E3EEE}"/>
          </ac:spMkLst>
        </pc:spChg>
        <pc:spChg chg="mod ord">
          <ac:chgData name="Fathimah Zahra (2407304)" userId="S::2407304@student.uwtsd.ac.uk::cf171753-fda4-4d5f-b7c5-f57b13e95fdb" providerId="AD" clId="Web-{73AAC330-F6BF-B12F-0293-86EA336C9480}" dt="2026-07-25T19:50:07.966" v="24"/>
          <ac:spMkLst>
            <pc:docMk/>
            <pc:sldMk cId="1235019349" sldId="258"/>
            <ac:spMk id="3" creationId="{5DEBCA4F-86B4-A275-9BF2-9693A0C336D8}"/>
          </ac:spMkLst>
        </pc:spChg>
        <pc:spChg chg="mod ord">
          <ac:chgData name="Fathimah Zahra (2407304)" userId="S::2407304@student.uwtsd.ac.uk::cf171753-fda4-4d5f-b7c5-f57b13e95fdb" providerId="AD" clId="Web-{73AAC330-F6BF-B12F-0293-86EA336C9480}" dt="2026-07-25T19:50:07.966" v="24"/>
          <ac:spMkLst>
            <pc:docMk/>
            <pc:sldMk cId="1235019349" sldId="258"/>
            <ac:spMk id="4" creationId="{BAF7118B-9BA2-F4E0-FE84-82480B3EE6EC}"/>
          </ac:spMkLst>
        </pc:spChg>
      </pc:sldChg>
      <pc:sldChg chg="modSp new mod modClrScheme chgLayout">
        <pc:chgData name="Fathimah Zahra (2407304)" userId="S::2407304@student.uwtsd.ac.uk::cf171753-fda4-4d5f-b7c5-f57b13e95fdb" providerId="AD" clId="Web-{73AAC330-F6BF-B12F-0293-86EA336C9480}" dt="2026-07-25T19:50:07.966" v="24"/>
        <pc:sldMkLst>
          <pc:docMk/>
          <pc:sldMk cId="644010107" sldId="259"/>
        </pc:sldMkLst>
        <pc:spChg chg="mod ord">
          <ac:chgData name="Fathimah Zahra (2407304)" userId="S::2407304@student.uwtsd.ac.uk::cf171753-fda4-4d5f-b7c5-f57b13e95fdb" providerId="AD" clId="Web-{73AAC330-F6BF-B12F-0293-86EA336C9480}" dt="2026-07-25T19:50:07.966" v="24"/>
          <ac:spMkLst>
            <pc:docMk/>
            <pc:sldMk cId="644010107" sldId="259"/>
            <ac:spMk id="2" creationId="{D591ED04-7717-68E3-991B-C20ADFA9A6AD}"/>
          </ac:spMkLst>
        </pc:spChg>
        <pc:spChg chg="mod ord">
          <ac:chgData name="Fathimah Zahra (2407304)" userId="S::2407304@student.uwtsd.ac.uk::cf171753-fda4-4d5f-b7c5-f57b13e95fdb" providerId="AD" clId="Web-{73AAC330-F6BF-B12F-0293-86EA336C9480}" dt="2026-07-25T19:50:07.966" v="24"/>
          <ac:spMkLst>
            <pc:docMk/>
            <pc:sldMk cId="644010107" sldId="259"/>
            <ac:spMk id="3" creationId="{CAD3E3BB-56F9-B649-9544-2DF9FA54871F}"/>
          </ac:spMkLst>
        </pc:spChg>
        <pc:spChg chg="mod ord">
          <ac:chgData name="Fathimah Zahra (2407304)" userId="S::2407304@student.uwtsd.ac.uk::cf171753-fda4-4d5f-b7c5-f57b13e95fdb" providerId="AD" clId="Web-{73AAC330-F6BF-B12F-0293-86EA336C9480}" dt="2026-07-25T19:50:07.966" v="24"/>
          <ac:spMkLst>
            <pc:docMk/>
            <pc:sldMk cId="644010107" sldId="259"/>
            <ac:spMk id="4" creationId="{AA50D44C-F53D-21AF-4934-0D1D3F4FE45D}"/>
          </ac:spMkLst>
        </pc:spChg>
      </pc:sldChg>
      <pc:sldChg chg="modSp new mod modClrScheme chgLayout">
        <pc:chgData name="Fathimah Zahra (2407304)" userId="S::2407304@student.uwtsd.ac.uk::cf171753-fda4-4d5f-b7c5-f57b13e95fdb" providerId="AD" clId="Web-{73AAC330-F6BF-B12F-0293-86EA336C9480}" dt="2026-07-25T19:50:07.966" v="24"/>
        <pc:sldMkLst>
          <pc:docMk/>
          <pc:sldMk cId="3308799312" sldId="260"/>
        </pc:sldMkLst>
        <pc:spChg chg="mod ord">
          <ac:chgData name="Fathimah Zahra (2407304)" userId="S::2407304@student.uwtsd.ac.uk::cf171753-fda4-4d5f-b7c5-f57b13e95fdb" providerId="AD" clId="Web-{73AAC330-F6BF-B12F-0293-86EA336C9480}" dt="2026-07-25T19:50:07.966" v="24"/>
          <ac:spMkLst>
            <pc:docMk/>
            <pc:sldMk cId="3308799312" sldId="260"/>
            <ac:spMk id="2" creationId="{DDDC2FF0-D867-DEFF-618A-7E636D8CE342}"/>
          </ac:spMkLst>
        </pc:spChg>
        <pc:spChg chg="mod ord">
          <ac:chgData name="Fathimah Zahra (2407304)" userId="S::2407304@student.uwtsd.ac.uk::cf171753-fda4-4d5f-b7c5-f57b13e95fdb" providerId="AD" clId="Web-{73AAC330-F6BF-B12F-0293-86EA336C9480}" dt="2026-07-25T19:50:07.966" v="24"/>
          <ac:spMkLst>
            <pc:docMk/>
            <pc:sldMk cId="3308799312" sldId="260"/>
            <ac:spMk id="3" creationId="{00630B28-6881-F70C-CE3C-5AEFE57A712A}"/>
          </ac:spMkLst>
        </pc:spChg>
        <pc:spChg chg="mod ord">
          <ac:chgData name="Fathimah Zahra (2407304)" userId="S::2407304@student.uwtsd.ac.uk::cf171753-fda4-4d5f-b7c5-f57b13e95fdb" providerId="AD" clId="Web-{73AAC330-F6BF-B12F-0293-86EA336C9480}" dt="2026-07-25T19:50:07.966" v="24"/>
          <ac:spMkLst>
            <pc:docMk/>
            <pc:sldMk cId="3308799312" sldId="260"/>
            <ac:spMk id="4" creationId="{D2240ED5-0965-799C-E7C1-68E527E42A7E}"/>
          </ac:spMkLst>
        </pc:spChg>
      </pc:sldChg>
      <pc:sldChg chg="modSp new mod modClrScheme chgLayout">
        <pc:chgData name="Fathimah Zahra (2407304)" userId="S::2407304@student.uwtsd.ac.uk::cf171753-fda4-4d5f-b7c5-f57b13e95fdb" providerId="AD" clId="Web-{73AAC330-F6BF-B12F-0293-86EA336C9480}" dt="2026-07-25T19:50:07.966" v="24"/>
        <pc:sldMkLst>
          <pc:docMk/>
          <pc:sldMk cId="973377083" sldId="261"/>
        </pc:sldMkLst>
        <pc:spChg chg="mod ord">
          <ac:chgData name="Fathimah Zahra (2407304)" userId="S::2407304@student.uwtsd.ac.uk::cf171753-fda4-4d5f-b7c5-f57b13e95fdb" providerId="AD" clId="Web-{73AAC330-F6BF-B12F-0293-86EA336C9480}" dt="2026-07-25T19:50:07.966" v="24"/>
          <ac:spMkLst>
            <pc:docMk/>
            <pc:sldMk cId="973377083" sldId="261"/>
            <ac:spMk id="2" creationId="{7301AEFC-1D01-B3CD-DE71-E6A6ED5CB629}"/>
          </ac:spMkLst>
        </pc:spChg>
        <pc:spChg chg="mod ord">
          <ac:chgData name="Fathimah Zahra (2407304)" userId="S::2407304@student.uwtsd.ac.uk::cf171753-fda4-4d5f-b7c5-f57b13e95fdb" providerId="AD" clId="Web-{73AAC330-F6BF-B12F-0293-86EA336C9480}" dt="2026-07-25T19:50:07.966" v="24"/>
          <ac:spMkLst>
            <pc:docMk/>
            <pc:sldMk cId="973377083" sldId="261"/>
            <ac:spMk id="3" creationId="{B8CCCC52-9160-D3E1-4BAD-E7ED219BC13C}"/>
          </ac:spMkLst>
        </pc:spChg>
        <pc:spChg chg="mod ord">
          <ac:chgData name="Fathimah Zahra (2407304)" userId="S::2407304@student.uwtsd.ac.uk::cf171753-fda4-4d5f-b7c5-f57b13e95fdb" providerId="AD" clId="Web-{73AAC330-F6BF-B12F-0293-86EA336C9480}" dt="2026-07-25T19:50:07.966" v="24"/>
          <ac:spMkLst>
            <pc:docMk/>
            <pc:sldMk cId="973377083" sldId="261"/>
            <ac:spMk id="4" creationId="{FE3E319B-49C2-0DE2-2687-9C399142AB88}"/>
          </ac:spMkLst>
        </pc:spChg>
      </pc:sldChg>
      <pc:sldChg chg="modSp new mod modClrScheme chgLayout">
        <pc:chgData name="Fathimah Zahra (2407304)" userId="S::2407304@student.uwtsd.ac.uk::cf171753-fda4-4d5f-b7c5-f57b13e95fdb" providerId="AD" clId="Web-{73AAC330-F6BF-B12F-0293-86EA336C9480}" dt="2026-07-25T19:50:07.966" v="24"/>
        <pc:sldMkLst>
          <pc:docMk/>
          <pc:sldMk cId="3598455792" sldId="262"/>
        </pc:sldMkLst>
        <pc:spChg chg="mod ord">
          <ac:chgData name="Fathimah Zahra (2407304)" userId="S::2407304@student.uwtsd.ac.uk::cf171753-fda4-4d5f-b7c5-f57b13e95fdb" providerId="AD" clId="Web-{73AAC330-F6BF-B12F-0293-86EA336C9480}" dt="2026-07-25T19:50:07.966" v="24"/>
          <ac:spMkLst>
            <pc:docMk/>
            <pc:sldMk cId="3598455792" sldId="262"/>
            <ac:spMk id="2" creationId="{64B0AA23-EFD2-153D-6392-2CD12FA89A5F}"/>
          </ac:spMkLst>
        </pc:spChg>
        <pc:spChg chg="mod ord">
          <ac:chgData name="Fathimah Zahra (2407304)" userId="S::2407304@student.uwtsd.ac.uk::cf171753-fda4-4d5f-b7c5-f57b13e95fdb" providerId="AD" clId="Web-{73AAC330-F6BF-B12F-0293-86EA336C9480}" dt="2026-07-25T19:50:07.966" v="24"/>
          <ac:spMkLst>
            <pc:docMk/>
            <pc:sldMk cId="3598455792" sldId="262"/>
            <ac:spMk id="3" creationId="{8A12F016-76F7-435D-9A3D-8D8ABD347546}"/>
          </ac:spMkLst>
        </pc:spChg>
        <pc:spChg chg="mod ord">
          <ac:chgData name="Fathimah Zahra (2407304)" userId="S::2407304@student.uwtsd.ac.uk::cf171753-fda4-4d5f-b7c5-f57b13e95fdb" providerId="AD" clId="Web-{73AAC330-F6BF-B12F-0293-86EA336C9480}" dt="2026-07-25T19:50:07.966" v="24"/>
          <ac:spMkLst>
            <pc:docMk/>
            <pc:sldMk cId="3598455792" sldId="262"/>
            <ac:spMk id="4" creationId="{D9E1C536-55C5-C7DB-8F73-CF86E3E5FD17}"/>
          </ac:spMkLst>
        </pc:spChg>
      </pc:sldChg>
      <pc:sldChg chg="modSp new mod modClrScheme chgLayout">
        <pc:chgData name="Fathimah Zahra (2407304)" userId="S::2407304@student.uwtsd.ac.uk::cf171753-fda4-4d5f-b7c5-f57b13e95fdb" providerId="AD" clId="Web-{73AAC330-F6BF-B12F-0293-86EA336C9480}" dt="2026-07-25T19:50:07.966" v="24"/>
        <pc:sldMkLst>
          <pc:docMk/>
          <pc:sldMk cId="4001261179" sldId="263"/>
        </pc:sldMkLst>
        <pc:spChg chg="mod ord">
          <ac:chgData name="Fathimah Zahra (2407304)" userId="S::2407304@student.uwtsd.ac.uk::cf171753-fda4-4d5f-b7c5-f57b13e95fdb" providerId="AD" clId="Web-{73AAC330-F6BF-B12F-0293-86EA336C9480}" dt="2026-07-25T19:50:07.966" v="24"/>
          <ac:spMkLst>
            <pc:docMk/>
            <pc:sldMk cId="4001261179" sldId="263"/>
            <ac:spMk id="2" creationId="{3DCA03F8-5FDD-E8FB-A639-3BA28CB5EEDE}"/>
          </ac:spMkLst>
        </pc:spChg>
        <pc:spChg chg="mod ord">
          <ac:chgData name="Fathimah Zahra (2407304)" userId="S::2407304@student.uwtsd.ac.uk::cf171753-fda4-4d5f-b7c5-f57b13e95fdb" providerId="AD" clId="Web-{73AAC330-F6BF-B12F-0293-86EA336C9480}" dt="2026-07-25T19:50:07.966" v="24"/>
          <ac:spMkLst>
            <pc:docMk/>
            <pc:sldMk cId="4001261179" sldId="263"/>
            <ac:spMk id="3" creationId="{7E3C46CE-0CF8-3AFE-AD9E-9CB67BBAF9B6}"/>
          </ac:spMkLst>
        </pc:spChg>
        <pc:spChg chg="mod ord">
          <ac:chgData name="Fathimah Zahra (2407304)" userId="S::2407304@student.uwtsd.ac.uk::cf171753-fda4-4d5f-b7c5-f57b13e95fdb" providerId="AD" clId="Web-{73AAC330-F6BF-B12F-0293-86EA336C9480}" dt="2026-07-25T19:50:07.966" v="24"/>
          <ac:spMkLst>
            <pc:docMk/>
            <pc:sldMk cId="4001261179" sldId="263"/>
            <ac:spMk id="4" creationId="{B48C5575-7BEC-055D-D1B8-F23F118577F7}"/>
          </ac:spMkLst>
        </pc:spChg>
      </pc:sldChg>
      <pc:sldChg chg="modSp new mod modClrScheme chgLayout">
        <pc:chgData name="Fathimah Zahra (2407304)" userId="S::2407304@student.uwtsd.ac.uk::cf171753-fda4-4d5f-b7c5-f57b13e95fdb" providerId="AD" clId="Web-{73AAC330-F6BF-B12F-0293-86EA336C9480}" dt="2026-07-25T19:50:07.966" v="24"/>
        <pc:sldMkLst>
          <pc:docMk/>
          <pc:sldMk cId="1577676791" sldId="264"/>
        </pc:sldMkLst>
        <pc:spChg chg="mod ord">
          <ac:chgData name="Fathimah Zahra (2407304)" userId="S::2407304@student.uwtsd.ac.uk::cf171753-fda4-4d5f-b7c5-f57b13e95fdb" providerId="AD" clId="Web-{73AAC330-F6BF-B12F-0293-86EA336C9480}" dt="2026-07-25T19:50:07.966" v="24"/>
          <ac:spMkLst>
            <pc:docMk/>
            <pc:sldMk cId="1577676791" sldId="264"/>
            <ac:spMk id="2" creationId="{5E09F449-0230-E4AA-4F46-76D8DA7FE0B6}"/>
          </ac:spMkLst>
        </pc:spChg>
        <pc:spChg chg="mod ord">
          <ac:chgData name="Fathimah Zahra (2407304)" userId="S::2407304@student.uwtsd.ac.uk::cf171753-fda4-4d5f-b7c5-f57b13e95fdb" providerId="AD" clId="Web-{73AAC330-F6BF-B12F-0293-86EA336C9480}" dt="2026-07-25T19:50:07.966" v="24"/>
          <ac:spMkLst>
            <pc:docMk/>
            <pc:sldMk cId="1577676791" sldId="264"/>
            <ac:spMk id="3" creationId="{39CEAC10-BD43-76A5-1A22-205012A44B39}"/>
          </ac:spMkLst>
        </pc:spChg>
        <pc:spChg chg="mod ord">
          <ac:chgData name="Fathimah Zahra (2407304)" userId="S::2407304@student.uwtsd.ac.uk::cf171753-fda4-4d5f-b7c5-f57b13e95fdb" providerId="AD" clId="Web-{73AAC330-F6BF-B12F-0293-86EA336C9480}" dt="2026-07-25T19:50:07.966" v="24"/>
          <ac:spMkLst>
            <pc:docMk/>
            <pc:sldMk cId="1577676791" sldId="264"/>
            <ac:spMk id="4" creationId="{E9FE2D7A-64E3-A09A-54A5-774357326728}"/>
          </ac:spMkLst>
        </pc:spChg>
      </pc:sldChg>
      <pc:sldChg chg="modSp new mod modClrScheme chgLayout">
        <pc:chgData name="Fathimah Zahra (2407304)" userId="S::2407304@student.uwtsd.ac.uk::cf171753-fda4-4d5f-b7c5-f57b13e95fdb" providerId="AD" clId="Web-{73AAC330-F6BF-B12F-0293-86EA336C9480}" dt="2026-07-25T19:50:07.966" v="24"/>
        <pc:sldMkLst>
          <pc:docMk/>
          <pc:sldMk cId="3056398711" sldId="265"/>
        </pc:sldMkLst>
        <pc:spChg chg="mod ord">
          <ac:chgData name="Fathimah Zahra (2407304)" userId="S::2407304@student.uwtsd.ac.uk::cf171753-fda4-4d5f-b7c5-f57b13e95fdb" providerId="AD" clId="Web-{73AAC330-F6BF-B12F-0293-86EA336C9480}" dt="2026-07-25T19:50:07.966" v="24"/>
          <ac:spMkLst>
            <pc:docMk/>
            <pc:sldMk cId="3056398711" sldId="265"/>
            <ac:spMk id="2" creationId="{048FAAA4-ACA7-ADA1-68C1-198B96DC63F3}"/>
          </ac:spMkLst>
        </pc:spChg>
        <pc:spChg chg="mod ord">
          <ac:chgData name="Fathimah Zahra (2407304)" userId="S::2407304@student.uwtsd.ac.uk::cf171753-fda4-4d5f-b7c5-f57b13e95fdb" providerId="AD" clId="Web-{73AAC330-F6BF-B12F-0293-86EA336C9480}" dt="2026-07-25T19:50:07.966" v="24"/>
          <ac:spMkLst>
            <pc:docMk/>
            <pc:sldMk cId="3056398711" sldId="265"/>
            <ac:spMk id="3" creationId="{2B931A29-95F8-B301-5887-01A7DF9DAC4F}"/>
          </ac:spMkLst>
        </pc:spChg>
        <pc:spChg chg="mod ord">
          <ac:chgData name="Fathimah Zahra (2407304)" userId="S::2407304@student.uwtsd.ac.uk::cf171753-fda4-4d5f-b7c5-f57b13e95fdb" providerId="AD" clId="Web-{73AAC330-F6BF-B12F-0293-86EA336C9480}" dt="2026-07-25T19:50:07.966" v="24"/>
          <ac:spMkLst>
            <pc:docMk/>
            <pc:sldMk cId="3056398711" sldId="265"/>
            <ac:spMk id="4" creationId="{A8D12B4D-1D97-B950-2525-59D7B7F4FFEE}"/>
          </ac:spMkLst>
        </pc:spChg>
      </pc:sldChg>
      <pc:sldChg chg="modSp new mod modClrScheme chgLayout">
        <pc:chgData name="Fathimah Zahra (2407304)" userId="S::2407304@student.uwtsd.ac.uk::cf171753-fda4-4d5f-b7c5-f57b13e95fdb" providerId="AD" clId="Web-{73AAC330-F6BF-B12F-0293-86EA336C9480}" dt="2026-07-25T19:50:07.966" v="24"/>
        <pc:sldMkLst>
          <pc:docMk/>
          <pc:sldMk cId="3650640560" sldId="266"/>
        </pc:sldMkLst>
        <pc:spChg chg="mod ord">
          <ac:chgData name="Fathimah Zahra (2407304)" userId="S::2407304@student.uwtsd.ac.uk::cf171753-fda4-4d5f-b7c5-f57b13e95fdb" providerId="AD" clId="Web-{73AAC330-F6BF-B12F-0293-86EA336C9480}" dt="2026-07-25T19:50:07.966" v="24"/>
          <ac:spMkLst>
            <pc:docMk/>
            <pc:sldMk cId="3650640560" sldId="266"/>
            <ac:spMk id="2" creationId="{0905AB44-D48B-D043-A083-BDAB56A85030}"/>
          </ac:spMkLst>
        </pc:spChg>
        <pc:spChg chg="mod ord">
          <ac:chgData name="Fathimah Zahra (2407304)" userId="S::2407304@student.uwtsd.ac.uk::cf171753-fda4-4d5f-b7c5-f57b13e95fdb" providerId="AD" clId="Web-{73AAC330-F6BF-B12F-0293-86EA336C9480}" dt="2026-07-25T19:50:07.966" v="24"/>
          <ac:spMkLst>
            <pc:docMk/>
            <pc:sldMk cId="3650640560" sldId="266"/>
            <ac:spMk id="3" creationId="{539D19B8-127B-C330-295A-1390D3DBD711}"/>
          </ac:spMkLst>
        </pc:spChg>
        <pc:spChg chg="mod ord">
          <ac:chgData name="Fathimah Zahra (2407304)" userId="S::2407304@student.uwtsd.ac.uk::cf171753-fda4-4d5f-b7c5-f57b13e95fdb" providerId="AD" clId="Web-{73AAC330-F6BF-B12F-0293-86EA336C9480}" dt="2026-07-25T19:50:07.966" v="24"/>
          <ac:spMkLst>
            <pc:docMk/>
            <pc:sldMk cId="3650640560" sldId="266"/>
            <ac:spMk id="4" creationId="{B4B664E7-57D1-4F88-CBEF-79C34D81D795}"/>
          </ac:spMkLst>
        </pc:spChg>
      </pc:sldChg>
      <pc:sldChg chg="modSp new mod modClrScheme chgLayout">
        <pc:chgData name="Fathimah Zahra (2407304)" userId="S::2407304@student.uwtsd.ac.uk::cf171753-fda4-4d5f-b7c5-f57b13e95fdb" providerId="AD" clId="Web-{73AAC330-F6BF-B12F-0293-86EA336C9480}" dt="2026-07-25T19:50:07.966" v="24"/>
        <pc:sldMkLst>
          <pc:docMk/>
          <pc:sldMk cId="1032703041" sldId="267"/>
        </pc:sldMkLst>
        <pc:spChg chg="mod ord">
          <ac:chgData name="Fathimah Zahra (2407304)" userId="S::2407304@student.uwtsd.ac.uk::cf171753-fda4-4d5f-b7c5-f57b13e95fdb" providerId="AD" clId="Web-{73AAC330-F6BF-B12F-0293-86EA336C9480}" dt="2026-07-25T19:50:07.966" v="24"/>
          <ac:spMkLst>
            <pc:docMk/>
            <pc:sldMk cId="1032703041" sldId="267"/>
            <ac:spMk id="2" creationId="{AEB1782D-2A8E-79BB-C328-A234C9B83B8D}"/>
          </ac:spMkLst>
        </pc:spChg>
        <pc:spChg chg="mod ord">
          <ac:chgData name="Fathimah Zahra (2407304)" userId="S::2407304@student.uwtsd.ac.uk::cf171753-fda4-4d5f-b7c5-f57b13e95fdb" providerId="AD" clId="Web-{73AAC330-F6BF-B12F-0293-86EA336C9480}" dt="2026-07-25T19:50:07.966" v="24"/>
          <ac:spMkLst>
            <pc:docMk/>
            <pc:sldMk cId="1032703041" sldId="267"/>
            <ac:spMk id="3" creationId="{CF75648A-0447-4AB2-4D78-5594DD4EC45E}"/>
          </ac:spMkLst>
        </pc:spChg>
        <pc:spChg chg="mod ord">
          <ac:chgData name="Fathimah Zahra (2407304)" userId="S::2407304@student.uwtsd.ac.uk::cf171753-fda4-4d5f-b7c5-f57b13e95fdb" providerId="AD" clId="Web-{73AAC330-F6BF-B12F-0293-86EA336C9480}" dt="2026-07-25T19:50:07.966" v="24"/>
          <ac:spMkLst>
            <pc:docMk/>
            <pc:sldMk cId="1032703041" sldId="267"/>
            <ac:spMk id="4" creationId="{D0635068-15B9-0C1E-12BC-F1BDA72B318D}"/>
          </ac:spMkLst>
        </pc:spChg>
      </pc:sldChg>
      <pc:sldChg chg="modSp new mod modClrScheme chgLayout">
        <pc:chgData name="Fathimah Zahra (2407304)" userId="S::2407304@student.uwtsd.ac.uk::cf171753-fda4-4d5f-b7c5-f57b13e95fdb" providerId="AD" clId="Web-{73AAC330-F6BF-B12F-0293-86EA336C9480}" dt="2026-07-25T19:50:07.966" v="24"/>
        <pc:sldMkLst>
          <pc:docMk/>
          <pc:sldMk cId="1464524763" sldId="268"/>
        </pc:sldMkLst>
        <pc:spChg chg="mod ord">
          <ac:chgData name="Fathimah Zahra (2407304)" userId="S::2407304@student.uwtsd.ac.uk::cf171753-fda4-4d5f-b7c5-f57b13e95fdb" providerId="AD" clId="Web-{73AAC330-F6BF-B12F-0293-86EA336C9480}" dt="2026-07-25T19:50:07.966" v="24"/>
          <ac:spMkLst>
            <pc:docMk/>
            <pc:sldMk cId="1464524763" sldId="268"/>
            <ac:spMk id="2" creationId="{200C13C0-459D-8BAC-73BF-99FDA1B30281}"/>
          </ac:spMkLst>
        </pc:spChg>
        <pc:spChg chg="mod ord">
          <ac:chgData name="Fathimah Zahra (2407304)" userId="S::2407304@student.uwtsd.ac.uk::cf171753-fda4-4d5f-b7c5-f57b13e95fdb" providerId="AD" clId="Web-{73AAC330-F6BF-B12F-0293-86EA336C9480}" dt="2026-07-25T19:50:07.966" v="24"/>
          <ac:spMkLst>
            <pc:docMk/>
            <pc:sldMk cId="1464524763" sldId="268"/>
            <ac:spMk id="3" creationId="{A0CD17E8-7FAD-A29E-8F41-8EB0C45ED6F7}"/>
          </ac:spMkLst>
        </pc:spChg>
        <pc:spChg chg="mod ord">
          <ac:chgData name="Fathimah Zahra (2407304)" userId="S::2407304@student.uwtsd.ac.uk::cf171753-fda4-4d5f-b7c5-f57b13e95fdb" providerId="AD" clId="Web-{73AAC330-F6BF-B12F-0293-86EA336C9480}" dt="2026-07-25T19:50:07.966" v="24"/>
          <ac:spMkLst>
            <pc:docMk/>
            <pc:sldMk cId="1464524763" sldId="268"/>
            <ac:spMk id="4" creationId="{9E90F4D6-2752-753B-0F06-156FB7ADA748}"/>
          </ac:spMkLst>
        </pc:spChg>
      </pc:sldChg>
      <pc:sldChg chg="modSp new mod modClrScheme chgLayout">
        <pc:chgData name="Fathimah Zahra (2407304)" userId="S::2407304@student.uwtsd.ac.uk::cf171753-fda4-4d5f-b7c5-f57b13e95fdb" providerId="AD" clId="Web-{73AAC330-F6BF-B12F-0293-86EA336C9480}" dt="2026-07-25T19:50:07.966" v="24"/>
        <pc:sldMkLst>
          <pc:docMk/>
          <pc:sldMk cId="4018076107" sldId="269"/>
        </pc:sldMkLst>
        <pc:spChg chg="mod ord">
          <ac:chgData name="Fathimah Zahra (2407304)" userId="S::2407304@student.uwtsd.ac.uk::cf171753-fda4-4d5f-b7c5-f57b13e95fdb" providerId="AD" clId="Web-{73AAC330-F6BF-B12F-0293-86EA336C9480}" dt="2026-07-25T19:50:07.966" v="24"/>
          <ac:spMkLst>
            <pc:docMk/>
            <pc:sldMk cId="4018076107" sldId="269"/>
            <ac:spMk id="2" creationId="{4334DA34-2C84-38FF-3F78-8041ADF3440E}"/>
          </ac:spMkLst>
        </pc:spChg>
        <pc:spChg chg="mod ord">
          <ac:chgData name="Fathimah Zahra (2407304)" userId="S::2407304@student.uwtsd.ac.uk::cf171753-fda4-4d5f-b7c5-f57b13e95fdb" providerId="AD" clId="Web-{73AAC330-F6BF-B12F-0293-86EA336C9480}" dt="2026-07-25T19:50:07.966" v="24"/>
          <ac:spMkLst>
            <pc:docMk/>
            <pc:sldMk cId="4018076107" sldId="269"/>
            <ac:spMk id="3" creationId="{628535E9-F2DC-9B13-F5DD-118F4579D884}"/>
          </ac:spMkLst>
        </pc:spChg>
        <pc:spChg chg="mod ord">
          <ac:chgData name="Fathimah Zahra (2407304)" userId="S::2407304@student.uwtsd.ac.uk::cf171753-fda4-4d5f-b7c5-f57b13e95fdb" providerId="AD" clId="Web-{73AAC330-F6BF-B12F-0293-86EA336C9480}" dt="2026-07-25T19:50:07.966" v="24"/>
          <ac:spMkLst>
            <pc:docMk/>
            <pc:sldMk cId="4018076107" sldId="269"/>
            <ac:spMk id="4" creationId="{A4A14ADB-EA1F-3A85-F03F-D03145EB3098}"/>
          </ac:spMkLst>
        </pc:spChg>
      </pc:sldChg>
      <pc:sldChg chg="modSp new mod modClrScheme chgLayout">
        <pc:chgData name="Fathimah Zahra (2407304)" userId="S::2407304@student.uwtsd.ac.uk::cf171753-fda4-4d5f-b7c5-f57b13e95fdb" providerId="AD" clId="Web-{73AAC330-F6BF-B12F-0293-86EA336C9480}" dt="2026-07-25T19:50:07.966" v="24"/>
        <pc:sldMkLst>
          <pc:docMk/>
          <pc:sldMk cId="1075816144" sldId="270"/>
        </pc:sldMkLst>
        <pc:spChg chg="mod ord">
          <ac:chgData name="Fathimah Zahra (2407304)" userId="S::2407304@student.uwtsd.ac.uk::cf171753-fda4-4d5f-b7c5-f57b13e95fdb" providerId="AD" clId="Web-{73AAC330-F6BF-B12F-0293-86EA336C9480}" dt="2026-07-25T19:50:07.966" v="24"/>
          <ac:spMkLst>
            <pc:docMk/>
            <pc:sldMk cId="1075816144" sldId="270"/>
            <ac:spMk id="2" creationId="{F8D984D7-9AA0-C103-7AAD-89BBA17FA937}"/>
          </ac:spMkLst>
        </pc:spChg>
        <pc:spChg chg="mod ord">
          <ac:chgData name="Fathimah Zahra (2407304)" userId="S::2407304@student.uwtsd.ac.uk::cf171753-fda4-4d5f-b7c5-f57b13e95fdb" providerId="AD" clId="Web-{73AAC330-F6BF-B12F-0293-86EA336C9480}" dt="2026-07-25T19:50:07.966" v="24"/>
          <ac:spMkLst>
            <pc:docMk/>
            <pc:sldMk cId="1075816144" sldId="270"/>
            <ac:spMk id="3" creationId="{D63C29BD-6896-7C75-7310-D3432736543D}"/>
          </ac:spMkLst>
        </pc:spChg>
        <pc:spChg chg="mod ord">
          <ac:chgData name="Fathimah Zahra (2407304)" userId="S::2407304@student.uwtsd.ac.uk::cf171753-fda4-4d5f-b7c5-f57b13e95fdb" providerId="AD" clId="Web-{73AAC330-F6BF-B12F-0293-86EA336C9480}" dt="2026-07-25T19:50:07.966" v="24"/>
          <ac:spMkLst>
            <pc:docMk/>
            <pc:sldMk cId="1075816144" sldId="270"/>
            <ac:spMk id="4" creationId="{429C70C5-AD2E-D7A2-26FF-0BA924BC254E}"/>
          </ac:spMkLst>
        </pc:spChg>
      </pc:sldChg>
      <pc:sldChg chg="modSp new mod modClrScheme chgLayout">
        <pc:chgData name="Fathimah Zahra (2407304)" userId="S::2407304@student.uwtsd.ac.uk::cf171753-fda4-4d5f-b7c5-f57b13e95fdb" providerId="AD" clId="Web-{73AAC330-F6BF-B12F-0293-86EA336C9480}" dt="2026-07-25T19:50:07.966" v="24"/>
        <pc:sldMkLst>
          <pc:docMk/>
          <pc:sldMk cId="2080404560" sldId="271"/>
        </pc:sldMkLst>
        <pc:spChg chg="mod ord">
          <ac:chgData name="Fathimah Zahra (2407304)" userId="S::2407304@student.uwtsd.ac.uk::cf171753-fda4-4d5f-b7c5-f57b13e95fdb" providerId="AD" clId="Web-{73AAC330-F6BF-B12F-0293-86EA336C9480}" dt="2026-07-25T19:50:07.966" v="24"/>
          <ac:spMkLst>
            <pc:docMk/>
            <pc:sldMk cId="2080404560" sldId="271"/>
            <ac:spMk id="2" creationId="{1A76AFED-ED84-2548-4886-83D474784992}"/>
          </ac:spMkLst>
        </pc:spChg>
        <pc:spChg chg="mod ord">
          <ac:chgData name="Fathimah Zahra (2407304)" userId="S::2407304@student.uwtsd.ac.uk::cf171753-fda4-4d5f-b7c5-f57b13e95fdb" providerId="AD" clId="Web-{73AAC330-F6BF-B12F-0293-86EA336C9480}" dt="2026-07-25T19:50:07.966" v="24"/>
          <ac:spMkLst>
            <pc:docMk/>
            <pc:sldMk cId="2080404560" sldId="271"/>
            <ac:spMk id="3" creationId="{49E407DA-3246-3237-B751-9EDD10A6834B}"/>
          </ac:spMkLst>
        </pc:spChg>
        <pc:spChg chg="mod ord">
          <ac:chgData name="Fathimah Zahra (2407304)" userId="S::2407304@student.uwtsd.ac.uk::cf171753-fda4-4d5f-b7c5-f57b13e95fdb" providerId="AD" clId="Web-{73AAC330-F6BF-B12F-0293-86EA336C9480}" dt="2026-07-25T19:50:07.966" v="24"/>
          <ac:spMkLst>
            <pc:docMk/>
            <pc:sldMk cId="2080404560" sldId="271"/>
            <ac:spMk id="4" creationId="{30EB6EFE-CEDE-201F-6CB9-F7DD8D7F2047}"/>
          </ac:spMkLst>
        </pc:spChg>
      </pc:sldChg>
      <pc:sldChg chg="modSp new mod modClrScheme chgLayout">
        <pc:chgData name="Fathimah Zahra (2407304)" userId="S::2407304@student.uwtsd.ac.uk::cf171753-fda4-4d5f-b7c5-f57b13e95fdb" providerId="AD" clId="Web-{73AAC330-F6BF-B12F-0293-86EA336C9480}" dt="2026-07-25T19:50:07.966" v="24"/>
        <pc:sldMkLst>
          <pc:docMk/>
          <pc:sldMk cId="1173711163" sldId="272"/>
        </pc:sldMkLst>
        <pc:spChg chg="mod ord">
          <ac:chgData name="Fathimah Zahra (2407304)" userId="S::2407304@student.uwtsd.ac.uk::cf171753-fda4-4d5f-b7c5-f57b13e95fdb" providerId="AD" clId="Web-{73AAC330-F6BF-B12F-0293-86EA336C9480}" dt="2026-07-25T19:50:07.966" v="24"/>
          <ac:spMkLst>
            <pc:docMk/>
            <pc:sldMk cId="1173711163" sldId="272"/>
            <ac:spMk id="2" creationId="{BBD29316-084F-F138-137F-513A66D5A03D}"/>
          </ac:spMkLst>
        </pc:spChg>
        <pc:spChg chg="mod ord">
          <ac:chgData name="Fathimah Zahra (2407304)" userId="S::2407304@student.uwtsd.ac.uk::cf171753-fda4-4d5f-b7c5-f57b13e95fdb" providerId="AD" clId="Web-{73AAC330-F6BF-B12F-0293-86EA336C9480}" dt="2026-07-25T19:50:07.966" v="24"/>
          <ac:spMkLst>
            <pc:docMk/>
            <pc:sldMk cId="1173711163" sldId="272"/>
            <ac:spMk id="3" creationId="{9D7B996C-9524-1F4C-DF7C-7671DC1FDCC0}"/>
          </ac:spMkLst>
        </pc:spChg>
        <pc:spChg chg="mod ord">
          <ac:chgData name="Fathimah Zahra (2407304)" userId="S::2407304@student.uwtsd.ac.uk::cf171753-fda4-4d5f-b7c5-f57b13e95fdb" providerId="AD" clId="Web-{73AAC330-F6BF-B12F-0293-86EA336C9480}" dt="2026-07-25T19:50:07.966" v="24"/>
          <ac:spMkLst>
            <pc:docMk/>
            <pc:sldMk cId="1173711163" sldId="272"/>
            <ac:spMk id="4" creationId="{3BB234EB-AF3E-48AB-8406-CFBF300CC7EB}"/>
          </ac:spMkLst>
        </pc:spChg>
      </pc:sldChg>
      <pc:sldMasterChg chg="del delSldLayout">
        <pc:chgData name="Fathimah Zahra (2407304)" userId="S::2407304@student.uwtsd.ac.uk::cf171753-fda4-4d5f-b7c5-f57b13e95fdb" providerId="AD" clId="Web-{73AAC330-F6BF-B12F-0293-86EA336C9480}" dt="2026-07-25T19:47:11.177" v="0"/>
        <pc:sldMasterMkLst>
          <pc:docMk/>
          <pc:sldMasterMk cId="2460954070" sldId="2147483660"/>
        </pc:sldMasterMkLst>
        <pc:sldLayoutChg chg="del">
          <pc:chgData name="Fathimah Zahra (2407304)" userId="S::2407304@student.uwtsd.ac.uk::cf171753-fda4-4d5f-b7c5-f57b13e95fdb" providerId="AD" clId="Web-{73AAC330-F6BF-B12F-0293-86EA336C9480}" dt="2026-07-25T19:47:11.177" v="0"/>
          <pc:sldLayoutMkLst>
            <pc:docMk/>
            <pc:sldMasterMk cId="2460954070" sldId="2147483660"/>
            <pc:sldLayoutMk cId="2385387890" sldId="2147483661"/>
          </pc:sldLayoutMkLst>
        </pc:sldLayoutChg>
        <pc:sldLayoutChg chg="del">
          <pc:chgData name="Fathimah Zahra (2407304)" userId="S::2407304@student.uwtsd.ac.uk::cf171753-fda4-4d5f-b7c5-f57b13e95fdb" providerId="AD" clId="Web-{73AAC330-F6BF-B12F-0293-86EA336C9480}" dt="2026-07-25T19:47:11.177" v="0"/>
          <pc:sldLayoutMkLst>
            <pc:docMk/>
            <pc:sldMasterMk cId="2460954070" sldId="2147483660"/>
            <pc:sldLayoutMk cId="949138452" sldId="2147483662"/>
          </pc:sldLayoutMkLst>
        </pc:sldLayoutChg>
        <pc:sldLayoutChg chg="del">
          <pc:chgData name="Fathimah Zahra (2407304)" userId="S::2407304@student.uwtsd.ac.uk::cf171753-fda4-4d5f-b7c5-f57b13e95fdb" providerId="AD" clId="Web-{73AAC330-F6BF-B12F-0293-86EA336C9480}" dt="2026-07-25T19:47:11.177" v="0"/>
          <pc:sldLayoutMkLst>
            <pc:docMk/>
            <pc:sldMasterMk cId="2460954070" sldId="2147483660"/>
            <pc:sldLayoutMk cId="2591524520" sldId="2147483663"/>
          </pc:sldLayoutMkLst>
        </pc:sldLayoutChg>
        <pc:sldLayoutChg chg="del">
          <pc:chgData name="Fathimah Zahra (2407304)" userId="S::2407304@student.uwtsd.ac.uk::cf171753-fda4-4d5f-b7c5-f57b13e95fdb" providerId="AD" clId="Web-{73AAC330-F6BF-B12F-0293-86EA336C9480}" dt="2026-07-25T19:47:11.177" v="0"/>
          <pc:sldLayoutMkLst>
            <pc:docMk/>
            <pc:sldMasterMk cId="2460954070" sldId="2147483660"/>
            <pc:sldLayoutMk cId="1203092039" sldId="2147483664"/>
          </pc:sldLayoutMkLst>
        </pc:sldLayoutChg>
        <pc:sldLayoutChg chg="del">
          <pc:chgData name="Fathimah Zahra (2407304)" userId="S::2407304@student.uwtsd.ac.uk::cf171753-fda4-4d5f-b7c5-f57b13e95fdb" providerId="AD" clId="Web-{73AAC330-F6BF-B12F-0293-86EA336C9480}" dt="2026-07-25T19:47:11.177" v="0"/>
          <pc:sldLayoutMkLst>
            <pc:docMk/>
            <pc:sldMasterMk cId="2460954070" sldId="2147483660"/>
            <pc:sldLayoutMk cId="3733172339" sldId="2147483665"/>
          </pc:sldLayoutMkLst>
        </pc:sldLayoutChg>
        <pc:sldLayoutChg chg="del">
          <pc:chgData name="Fathimah Zahra (2407304)" userId="S::2407304@student.uwtsd.ac.uk::cf171753-fda4-4d5f-b7c5-f57b13e95fdb" providerId="AD" clId="Web-{73AAC330-F6BF-B12F-0293-86EA336C9480}" dt="2026-07-25T19:47:11.177" v="0"/>
          <pc:sldLayoutMkLst>
            <pc:docMk/>
            <pc:sldMasterMk cId="2460954070" sldId="2147483660"/>
            <pc:sldLayoutMk cId="3210312558" sldId="2147483666"/>
          </pc:sldLayoutMkLst>
        </pc:sldLayoutChg>
        <pc:sldLayoutChg chg="del">
          <pc:chgData name="Fathimah Zahra (2407304)" userId="S::2407304@student.uwtsd.ac.uk::cf171753-fda4-4d5f-b7c5-f57b13e95fdb" providerId="AD" clId="Web-{73AAC330-F6BF-B12F-0293-86EA336C9480}" dt="2026-07-25T19:47:11.177" v="0"/>
          <pc:sldLayoutMkLst>
            <pc:docMk/>
            <pc:sldMasterMk cId="2460954070" sldId="2147483660"/>
            <pc:sldLayoutMk cId="3146388984" sldId="2147483667"/>
          </pc:sldLayoutMkLst>
        </pc:sldLayoutChg>
        <pc:sldLayoutChg chg="del">
          <pc:chgData name="Fathimah Zahra (2407304)" userId="S::2407304@student.uwtsd.ac.uk::cf171753-fda4-4d5f-b7c5-f57b13e95fdb" providerId="AD" clId="Web-{73AAC330-F6BF-B12F-0293-86EA336C9480}" dt="2026-07-25T19:47:11.177" v="0"/>
          <pc:sldLayoutMkLst>
            <pc:docMk/>
            <pc:sldMasterMk cId="2460954070" sldId="2147483660"/>
            <pc:sldLayoutMk cId="3171841454" sldId="2147483668"/>
          </pc:sldLayoutMkLst>
        </pc:sldLayoutChg>
        <pc:sldLayoutChg chg="del">
          <pc:chgData name="Fathimah Zahra (2407304)" userId="S::2407304@student.uwtsd.ac.uk::cf171753-fda4-4d5f-b7c5-f57b13e95fdb" providerId="AD" clId="Web-{73AAC330-F6BF-B12F-0293-86EA336C9480}" dt="2026-07-25T19:47:11.177" v="0"/>
          <pc:sldLayoutMkLst>
            <pc:docMk/>
            <pc:sldMasterMk cId="2460954070" sldId="2147483660"/>
            <pc:sldLayoutMk cId="1718958274" sldId="2147483669"/>
          </pc:sldLayoutMkLst>
        </pc:sldLayoutChg>
        <pc:sldLayoutChg chg="del">
          <pc:chgData name="Fathimah Zahra (2407304)" userId="S::2407304@student.uwtsd.ac.uk::cf171753-fda4-4d5f-b7c5-f57b13e95fdb" providerId="AD" clId="Web-{73AAC330-F6BF-B12F-0293-86EA336C9480}" dt="2026-07-25T19:47:11.177" v="0"/>
          <pc:sldLayoutMkLst>
            <pc:docMk/>
            <pc:sldMasterMk cId="2460954070" sldId="2147483660"/>
            <pc:sldLayoutMk cId="2202905451" sldId="2147483670"/>
          </pc:sldLayoutMkLst>
        </pc:sldLayoutChg>
        <pc:sldLayoutChg chg="del">
          <pc:chgData name="Fathimah Zahra (2407304)" userId="S::2407304@student.uwtsd.ac.uk::cf171753-fda4-4d5f-b7c5-f57b13e95fdb" providerId="AD" clId="Web-{73AAC330-F6BF-B12F-0293-86EA336C9480}" dt="2026-07-25T19:47:11.177" v="0"/>
          <pc:sldLayoutMkLst>
            <pc:docMk/>
            <pc:sldMasterMk cId="2460954070" sldId="2147483660"/>
            <pc:sldLayoutMk cId="3479445657" sldId="2147483671"/>
          </pc:sldLayoutMkLst>
        </pc:sldLayoutChg>
      </pc:sldMasterChg>
      <pc:sldMasterChg chg="add del addSldLayout delSldLayout modSldLayout">
        <pc:chgData name="Fathimah Zahra (2407304)" userId="S::2407304@student.uwtsd.ac.uk::cf171753-fda4-4d5f-b7c5-f57b13e95fdb" providerId="AD" clId="Web-{73AAC330-F6BF-B12F-0293-86EA336C9480}" dt="2026-07-25T19:50:07.966" v="24"/>
        <pc:sldMasterMkLst>
          <pc:docMk/>
          <pc:sldMasterMk cId="872063022" sldId="2147483672"/>
        </pc:sldMasterMkLst>
        <pc:sldLayoutChg chg="add del mod replId">
          <pc:chgData name="Fathimah Zahra (2407304)" userId="S::2407304@student.uwtsd.ac.uk::cf171753-fda4-4d5f-b7c5-f57b13e95fdb" providerId="AD" clId="Web-{73AAC330-F6BF-B12F-0293-86EA336C9480}" dt="2026-07-25T19:50:07.966" v="24"/>
          <pc:sldLayoutMkLst>
            <pc:docMk/>
            <pc:sldMasterMk cId="872063022" sldId="2147483672"/>
            <pc:sldLayoutMk cId="2747509978" sldId="2147483673"/>
          </pc:sldLayoutMkLst>
        </pc:sldLayoutChg>
        <pc:sldLayoutChg chg="add del mod replId">
          <pc:chgData name="Fathimah Zahra (2407304)" userId="S::2407304@student.uwtsd.ac.uk::cf171753-fda4-4d5f-b7c5-f57b13e95fdb" providerId="AD" clId="Web-{73AAC330-F6BF-B12F-0293-86EA336C9480}" dt="2026-07-25T19:50:07.966" v="24"/>
          <pc:sldLayoutMkLst>
            <pc:docMk/>
            <pc:sldMasterMk cId="872063022" sldId="2147483672"/>
            <pc:sldLayoutMk cId="100904621" sldId="2147483674"/>
          </pc:sldLayoutMkLst>
        </pc:sldLayoutChg>
        <pc:sldLayoutChg chg="add del mod replId">
          <pc:chgData name="Fathimah Zahra (2407304)" userId="S::2407304@student.uwtsd.ac.uk::cf171753-fda4-4d5f-b7c5-f57b13e95fdb" providerId="AD" clId="Web-{73AAC330-F6BF-B12F-0293-86EA336C9480}" dt="2026-07-25T19:50:07.966" v="24"/>
          <pc:sldLayoutMkLst>
            <pc:docMk/>
            <pc:sldMasterMk cId="872063022" sldId="2147483672"/>
            <pc:sldLayoutMk cId="1849950841" sldId="2147483675"/>
          </pc:sldLayoutMkLst>
        </pc:sldLayoutChg>
        <pc:sldLayoutChg chg="add del mod replId">
          <pc:chgData name="Fathimah Zahra (2407304)" userId="S::2407304@student.uwtsd.ac.uk::cf171753-fda4-4d5f-b7c5-f57b13e95fdb" providerId="AD" clId="Web-{73AAC330-F6BF-B12F-0293-86EA336C9480}" dt="2026-07-25T19:50:07.966" v="24"/>
          <pc:sldLayoutMkLst>
            <pc:docMk/>
            <pc:sldMasterMk cId="872063022" sldId="2147483672"/>
            <pc:sldLayoutMk cId="341662210" sldId="2147483676"/>
          </pc:sldLayoutMkLst>
        </pc:sldLayoutChg>
        <pc:sldLayoutChg chg="add del mod replId">
          <pc:chgData name="Fathimah Zahra (2407304)" userId="S::2407304@student.uwtsd.ac.uk::cf171753-fda4-4d5f-b7c5-f57b13e95fdb" providerId="AD" clId="Web-{73AAC330-F6BF-B12F-0293-86EA336C9480}" dt="2026-07-25T19:50:07.966" v="24"/>
          <pc:sldLayoutMkLst>
            <pc:docMk/>
            <pc:sldMasterMk cId="872063022" sldId="2147483672"/>
            <pc:sldLayoutMk cId="4125852235" sldId="2147483677"/>
          </pc:sldLayoutMkLst>
        </pc:sldLayoutChg>
        <pc:sldLayoutChg chg="add del mod replId">
          <pc:chgData name="Fathimah Zahra (2407304)" userId="S::2407304@student.uwtsd.ac.uk::cf171753-fda4-4d5f-b7c5-f57b13e95fdb" providerId="AD" clId="Web-{73AAC330-F6BF-B12F-0293-86EA336C9480}" dt="2026-07-25T19:50:07.966" v="24"/>
          <pc:sldLayoutMkLst>
            <pc:docMk/>
            <pc:sldMasterMk cId="872063022" sldId="2147483672"/>
            <pc:sldLayoutMk cId="1298042502" sldId="2147483678"/>
          </pc:sldLayoutMkLst>
        </pc:sldLayoutChg>
        <pc:sldLayoutChg chg="add del mod replId">
          <pc:chgData name="Fathimah Zahra (2407304)" userId="S::2407304@student.uwtsd.ac.uk::cf171753-fda4-4d5f-b7c5-f57b13e95fdb" providerId="AD" clId="Web-{73AAC330-F6BF-B12F-0293-86EA336C9480}" dt="2026-07-25T19:50:07.966" v="24"/>
          <pc:sldLayoutMkLst>
            <pc:docMk/>
            <pc:sldMasterMk cId="872063022" sldId="2147483672"/>
            <pc:sldLayoutMk cId="2163857807" sldId="2147483679"/>
          </pc:sldLayoutMkLst>
        </pc:sldLayoutChg>
        <pc:sldLayoutChg chg="add del mod replId">
          <pc:chgData name="Fathimah Zahra (2407304)" userId="S::2407304@student.uwtsd.ac.uk::cf171753-fda4-4d5f-b7c5-f57b13e95fdb" providerId="AD" clId="Web-{73AAC330-F6BF-B12F-0293-86EA336C9480}" dt="2026-07-25T19:50:07.966" v="24"/>
          <pc:sldLayoutMkLst>
            <pc:docMk/>
            <pc:sldMasterMk cId="872063022" sldId="2147483672"/>
            <pc:sldLayoutMk cId="1371840158" sldId="2147483680"/>
          </pc:sldLayoutMkLst>
        </pc:sldLayoutChg>
        <pc:sldLayoutChg chg="add del mod replId">
          <pc:chgData name="Fathimah Zahra (2407304)" userId="S::2407304@student.uwtsd.ac.uk::cf171753-fda4-4d5f-b7c5-f57b13e95fdb" providerId="AD" clId="Web-{73AAC330-F6BF-B12F-0293-86EA336C9480}" dt="2026-07-25T19:50:07.966" v="24"/>
          <pc:sldLayoutMkLst>
            <pc:docMk/>
            <pc:sldMasterMk cId="872063022" sldId="2147483672"/>
            <pc:sldLayoutMk cId="1244363426" sldId="2147483681"/>
          </pc:sldLayoutMkLst>
        </pc:sldLayoutChg>
        <pc:sldLayoutChg chg="add del mod replId">
          <pc:chgData name="Fathimah Zahra (2407304)" userId="S::2407304@student.uwtsd.ac.uk::cf171753-fda4-4d5f-b7c5-f57b13e95fdb" providerId="AD" clId="Web-{73AAC330-F6BF-B12F-0293-86EA336C9480}" dt="2026-07-25T19:50:07.966" v="24"/>
          <pc:sldLayoutMkLst>
            <pc:docMk/>
            <pc:sldMasterMk cId="872063022" sldId="2147483672"/>
            <pc:sldLayoutMk cId="1312528933" sldId="2147483682"/>
          </pc:sldLayoutMkLst>
        </pc:sldLayoutChg>
        <pc:sldLayoutChg chg="add del mod replId">
          <pc:chgData name="Fathimah Zahra (2407304)" userId="S::2407304@student.uwtsd.ac.uk::cf171753-fda4-4d5f-b7c5-f57b13e95fdb" providerId="AD" clId="Web-{73AAC330-F6BF-B12F-0293-86EA336C9480}" dt="2026-07-25T19:50:07.966" v="24"/>
          <pc:sldLayoutMkLst>
            <pc:docMk/>
            <pc:sldMasterMk cId="872063022" sldId="2147483672"/>
            <pc:sldLayoutMk cId="3637668764" sldId="2147483683"/>
          </pc:sldLayoutMkLst>
        </pc:sldLayoutChg>
        <pc:sldLayoutChg chg="add del mod replId">
          <pc:chgData name="Fathimah Zahra (2407304)" userId="S::2407304@student.uwtsd.ac.uk::cf171753-fda4-4d5f-b7c5-f57b13e95fdb" providerId="AD" clId="Web-{73AAC330-F6BF-B12F-0293-86EA336C9480}" dt="2026-07-25T19:50:07.966" v="24"/>
          <pc:sldLayoutMkLst>
            <pc:docMk/>
            <pc:sldMasterMk cId="872063022" sldId="2147483672"/>
            <pc:sldLayoutMk cId="2727798297" sldId="2147483684"/>
          </pc:sldLayoutMkLst>
        </pc:sldLayoutChg>
        <pc:sldLayoutChg chg="add del mod replId">
          <pc:chgData name="Fathimah Zahra (2407304)" userId="S::2407304@student.uwtsd.ac.uk::cf171753-fda4-4d5f-b7c5-f57b13e95fdb" providerId="AD" clId="Web-{73AAC330-F6BF-B12F-0293-86EA336C9480}" dt="2026-07-25T19:50:07.966" v="24"/>
          <pc:sldLayoutMkLst>
            <pc:docMk/>
            <pc:sldMasterMk cId="872063022" sldId="2147483672"/>
            <pc:sldLayoutMk cId="354314268" sldId="2147483685"/>
          </pc:sldLayoutMkLst>
        </pc:sldLayoutChg>
        <pc:sldLayoutChg chg="add del mod replId">
          <pc:chgData name="Fathimah Zahra (2407304)" userId="S::2407304@student.uwtsd.ac.uk::cf171753-fda4-4d5f-b7c5-f57b13e95fdb" providerId="AD" clId="Web-{73AAC330-F6BF-B12F-0293-86EA336C9480}" dt="2026-07-25T19:50:07.966" v="24"/>
          <pc:sldLayoutMkLst>
            <pc:docMk/>
            <pc:sldMasterMk cId="872063022" sldId="2147483672"/>
            <pc:sldLayoutMk cId="3638276714" sldId="2147483686"/>
          </pc:sldLayoutMkLst>
        </pc:sldLayoutChg>
        <pc:sldLayoutChg chg="add del mod replId">
          <pc:chgData name="Fathimah Zahra (2407304)" userId="S::2407304@student.uwtsd.ac.uk::cf171753-fda4-4d5f-b7c5-f57b13e95fdb" providerId="AD" clId="Web-{73AAC330-F6BF-B12F-0293-86EA336C9480}" dt="2026-07-25T19:50:07.966" v="24"/>
          <pc:sldLayoutMkLst>
            <pc:docMk/>
            <pc:sldMasterMk cId="872063022" sldId="2147483672"/>
            <pc:sldLayoutMk cId="2625596512" sldId="2147483687"/>
          </pc:sldLayoutMkLst>
        </pc:sldLayoutChg>
        <pc:sldLayoutChg chg="add del mod replId">
          <pc:chgData name="Fathimah Zahra (2407304)" userId="S::2407304@student.uwtsd.ac.uk::cf171753-fda4-4d5f-b7c5-f57b13e95fdb" providerId="AD" clId="Web-{73AAC330-F6BF-B12F-0293-86EA336C9480}" dt="2026-07-25T19:50:07.966" v="24"/>
          <pc:sldLayoutMkLst>
            <pc:docMk/>
            <pc:sldMasterMk cId="872063022" sldId="2147483672"/>
            <pc:sldLayoutMk cId="271559783" sldId="2147483688"/>
          </pc:sldLayoutMkLst>
        </pc:sldLayoutChg>
        <pc:sldLayoutChg chg="add del mod replId">
          <pc:chgData name="Fathimah Zahra (2407304)" userId="S::2407304@student.uwtsd.ac.uk::cf171753-fda4-4d5f-b7c5-f57b13e95fdb" providerId="AD" clId="Web-{73AAC330-F6BF-B12F-0293-86EA336C9480}" dt="2026-07-25T19:50:07.966" v="24"/>
          <pc:sldLayoutMkLst>
            <pc:docMk/>
            <pc:sldMasterMk cId="872063022" sldId="2147483672"/>
            <pc:sldLayoutMk cId="1919863638" sldId="2147483689"/>
          </pc:sldLayoutMkLst>
        </pc:sldLayoutChg>
        <pc:sldLayoutChg chg="add del mod replId">
          <pc:chgData name="Fathimah Zahra (2407304)" userId="S::2407304@student.uwtsd.ac.uk::cf171753-fda4-4d5f-b7c5-f57b13e95fdb" providerId="AD" clId="Web-{73AAC330-F6BF-B12F-0293-86EA336C9480}" dt="2026-07-25T19:50:07.966" v="24"/>
          <pc:sldLayoutMkLst>
            <pc:docMk/>
            <pc:sldMasterMk cId="872063022" sldId="2147483672"/>
            <pc:sldLayoutMk cId="1527856441" sldId="2147483690"/>
          </pc:sldLayoutMkLst>
        </pc:sldLayoutChg>
        <pc:sldLayoutChg chg="add del mod replId">
          <pc:chgData name="Fathimah Zahra (2407304)" userId="S::2407304@student.uwtsd.ac.uk::cf171753-fda4-4d5f-b7c5-f57b13e95fdb" providerId="AD" clId="Web-{73AAC330-F6BF-B12F-0293-86EA336C9480}" dt="2026-07-25T19:50:07.966" v="24"/>
          <pc:sldLayoutMkLst>
            <pc:docMk/>
            <pc:sldMasterMk cId="872063022" sldId="2147483672"/>
            <pc:sldLayoutMk cId="4067184796" sldId="2147483691"/>
          </pc:sldLayoutMkLst>
        </pc:sldLayoutChg>
        <pc:sldLayoutChg chg="add del mod replId">
          <pc:chgData name="Fathimah Zahra (2407304)" userId="S::2407304@student.uwtsd.ac.uk::cf171753-fda4-4d5f-b7c5-f57b13e95fdb" providerId="AD" clId="Web-{73AAC330-F6BF-B12F-0293-86EA336C9480}" dt="2026-07-25T19:50:07.966" v="24"/>
          <pc:sldLayoutMkLst>
            <pc:docMk/>
            <pc:sldMasterMk cId="872063022" sldId="2147483672"/>
            <pc:sldLayoutMk cId="1560058623" sldId="2147483692"/>
          </pc:sldLayoutMkLst>
        </pc:sldLayoutChg>
        <pc:sldLayoutChg chg="add del mod replId">
          <pc:chgData name="Fathimah Zahra (2407304)" userId="S::2407304@student.uwtsd.ac.uk::cf171753-fda4-4d5f-b7c5-f57b13e95fdb" providerId="AD" clId="Web-{73AAC330-F6BF-B12F-0293-86EA336C9480}" dt="2026-07-25T19:50:07.966" v="24"/>
          <pc:sldLayoutMkLst>
            <pc:docMk/>
            <pc:sldMasterMk cId="872063022" sldId="2147483672"/>
            <pc:sldLayoutMk cId="2657571955" sldId="2147483693"/>
          </pc:sldLayoutMkLst>
        </pc:sldLayoutChg>
        <pc:sldLayoutChg chg="add del mod replId">
          <pc:chgData name="Fathimah Zahra (2407304)" userId="S::2407304@student.uwtsd.ac.uk::cf171753-fda4-4d5f-b7c5-f57b13e95fdb" providerId="AD" clId="Web-{73AAC330-F6BF-B12F-0293-86EA336C9480}" dt="2026-07-25T19:50:07.966" v="24"/>
          <pc:sldLayoutMkLst>
            <pc:docMk/>
            <pc:sldMasterMk cId="872063022" sldId="2147483672"/>
            <pc:sldLayoutMk cId="2582776773" sldId="2147483694"/>
          </pc:sldLayoutMkLst>
        </pc:sldLayoutChg>
        <pc:sldLayoutChg chg="add del mod replId">
          <pc:chgData name="Fathimah Zahra (2407304)" userId="S::2407304@student.uwtsd.ac.uk::cf171753-fda4-4d5f-b7c5-f57b13e95fdb" providerId="AD" clId="Web-{73AAC330-F6BF-B12F-0293-86EA336C9480}" dt="2026-07-25T19:50:07.966" v="24"/>
          <pc:sldLayoutMkLst>
            <pc:docMk/>
            <pc:sldMasterMk cId="872063022" sldId="2147483672"/>
            <pc:sldLayoutMk cId="2264506005" sldId="2147483695"/>
          </pc:sldLayoutMkLst>
        </pc:sldLayoutChg>
        <pc:sldLayoutChg chg="add del mod replId">
          <pc:chgData name="Fathimah Zahra (2407304)" userId="S::2407304@student.uwtsd.ac.uk::cf171753-fda4-4d5f-b7c5-f57b13e95fdb" providerId="AD" clId="Web-{73AAC330-F6BF-B12F-0293-86EA336C9480}" dt="2026-07-25T19:50:07.966" v="24"/>
          <pc:sldLayoutMkLst>
            <pc:docMk/>
            <pc:sldMasterMk cId="872063022" sldId="2147483672"/>
            <pc:sldLayoutMk cId="2397527601" sldId="2147483696"/>
          </pc:sldLayoutMkLst>
        </pc:sldLayoutChg>
        <pc:sldLayoutChg chg="add del mod replId">
          <pc:chgData name="Fathimah Zahra (2407304)" userId="S::2407304@student.uwtsd.ac.uk::cf171753-fda4-4d5f-b7c5-f57b13e95fdb" providerId="AD" clId="Web-{73AAC330-F6BF-B12F-0293-86EA336C9480}" dt="2026-07-25T19:50:07.966" v="24"/>
          <pc:sldLayoutMkLst>
            <pc:docMk/>
            <pc:sldMasterMk cId="872063022" sldId="2147483672"/>
            <pc:sldLayoutMk cId="3479239258" sldId="2147483697"/>
          </pc:sldLayoutMkLst>
        </pc:sldLayoutChg>
        <pc:sldLayoutChg chg="add del mod replId">
          <pc:chgData name="Fathimah Zahra (2407304)" userId="S::2407304@student.uwtsd.ac.uk::cf171753-fda4-4d5f-b7c5-f57b13e95fdb" providerId="AD" clId="Web-{73AAC330-F6BF-B12F-0293-86EA336C9480}" dt="2026-07-25T19:50:07.966" v="24"/>
          <pc:sldLayoutMkLst>
            <pc:docMk/>
            <pc:sldMasterMk cId="872063022" sldId="2147483672"/>
            <pc:sldLayoutMk cId="16319779" sldId="2147483698"/>
          </pc:sldLayoutMkLst>
        </pc:sldLayoutChg>
        <pc:sldLayoutChg chg="add del mod replId">
          <pc:chgData name="Fathimah Zahra (2407304)" userId="S::2407304@student.uwtsd.ac.uk::cf171753-fda4-4d5f-b7c5-f57b13e95fdb" providerId="AD" clId="Web-{73AAC330-F6BF-B12F-0293-86EA336C9480}" dt="2026-07-25T19:50:07.966" v="24"/>
          <pc:sldLayoutMkLst>
            <pc:docMk/>
            <pc:sldMasterMk cId="872063022" sldId="2147483672"/>
            <pc:sldLayoutMk cId="3508992515" sldId="2147483699"/>
          </pc:sldLayoutMkLst>
        </pc:sldLayoutChg>
        <pc:sldLayoutChg chg="add del mod replId">
          <pc:chgData name="Fathimah Zahra (2407304)" userId="S::2407304@student.uwtsd.ac.uk::cf171753-fda4-4d5f-b7c5-f57b13e95fdb" providerId="AD" clId="Web-{73AAC330-F6BF-B12F-0293-86EA336C9480}" dt="2026-07-25T19:50:07.966" v="24"/>
          <pc:sldLayoutMkLst>
            <pc:docMk/>
            <pc:sldMasterMk cId="872063022" sldId="2147483672"/>
            <pc:sldLayoutMk cId="3988801147" sldId="2147483700"/>
          </pc:sldLayoutMkLst>
        </pc:sldLayoutChg>
      </pc:sldMasterChg>
      <pc:sldMasterChg chg="add addSldLayout modSldLayout">
        <pc:chgData name="Fathimah Zahra (2407304)" userId="S::2407304@student.uwtsd.ac.uk::cf171753-fda4-4d5f-b7c5-f57b13e95fdb" providerId="AD" clId="Web-{73AAC330-F6BF-B12F-0293-86EA336C9480}" dt="2026-07-25T19:50:07.966" v="24"/>
        <pc:sldMasterMkLst>
          <pc:docMk/>
          <pc:sldMasterMk cId="3600516550" sldId="2147483701"/>
        </pc:sldMasterMkLst>
        <pc:sldLayoutChg chg="add mod replId">
          <pc:chgData name="Fathimah Zahra (2407304)" userId="S::2407304@student.uwtsd.ac.uk::cf171753-fda4-4d5f-b7c5-f57b13e95fdb" providerId="AD" clId="Web-{73AAC330-F6BF-B12F-0293-86EA336C9480}" dt="2026-07-25T19:50:07.966" v="24"/>
          <pc:sldLayoutMkLst>
            <pc:docMk/>
            <pc:sldMasterMk cId="3600516550" sldId="2147483701"/>
            <pc:sldLayoutMk cId="1720187814" sldId="2147483702"/>
          </pc:sldLayoutMkLst>
        </pc:sldLayoutChg>
        <pc:sldLayoutChg chg="add mod replId">
          <pc:chgData name="Fathimah Zahra (2407304)" userId="S::2407304@student.uwtsd.ac.uk::cf171753-fda4-4d5f-b7c5-f57b13e95fdb" providerId="AD" clId="Web-{73AAC330-F6BF-B12F-0293-86EA336C9480}" dt="2026-07-25T19:50:07.966" v="24"/>
          <pc:sldLayoutMkLst>
            <pc:docMk/>
            <pc:sldMasterMk cId="3600516550" sldId="2147483701"/>
            <pc:sldLayoutMk cId="490754912" sldId="2147483703"/>
          </pc:sldLayoutMkLst>
        </pc:sldLayoutChg>
        <pc:sldLayoutChg chg="add mod replId">
          <pc:chgData name="Fathimah Zahra (2407304)" userId="S::2407304@student.uwtsd.ac.uk::cf171753-fda4-4d5f-b7c5-f57b13e95fdb" providerId="AD" clId="Web-{73AAC330-F6BF-B12F-0293-86EA336C9480}" dt="2026-07-25T19:50:07.966" v="24"/>
          <pc:sldLayoutMkLst>
            <pc:docMk/>
            <pc:sldMasterMk cId="3600516550" sldId="2147483701"/>
            <pc:sldLayoutMk cId="2861940386" sldId="2147483704"/>
          </pc:sldLayoutMkLst>
        </pc:sldLayoutChg>
        <pc:sldLayoutChg chg="add mod replId">
          <pc:chgData name="Fathimah Zahra (2407304)" userId="S::2407304@student.uwtsd.ac.uk::cf171753-fda4-4d5f-b7c5-f57b13e95fdb" providerId="AD" clId="Web-{73AAC330-F6BF-B12F-0293-86EA336C9480}" dt="2026-07-25T19:50:07.966" v="24"/>
          <pc:sldLayoutMkLst>
            <pc:docMk/>
            <pc:sldMasterMk cId="3600516550" sldId="2147483701"/>
            <pc:sldLayoutMk cId="225373494" sldId="2147483705"/>
          </pc:sldLayoutMkLst>
        </pc:sldLayoutChg>
        <pc:sldLayoutChg chg="add mod replId">
          <pc:chgData name="Fathimah Zahra (2407304)" userId="S::2407304@student.uwtsd.ac.uk::cf171753-fda4-4d5f-b7c5-f57b13e95fdb" providerId="AD" clId="Web-{73AAC330-F6BF-B12F-0293-86EA336C9480}" dt="2026-07-25T19:50:07.966" v="24"/>
          <pc:sldLayoutMkLst>
            <pc:docMk/>
            <pc:sldMasterMk cId="3600516550" sldId="2147483701"/>
            <pc:sldLayoutMk cId="2544305662" sldId="2147483706"/>
          </pc:sldLayoutMkLst>
        </pc:sldLayoutChg>
        <pc:sldLayoutChg chg="add mod replId">
          <pc:chgData name="Fathimah Zahra (2407304)" userId="S::2407304@student.uwtsd.ac.uk::cf171753-fda4-4d5f-b7c5-f57b13e95fdb" providerId="AD" clId="Web-{73AAC330-F6BF-B12F-0293-86EA336C9480}" dt="2026-07-25T19:50:07.966" v="24"/>
          <pc:sldLayoutMkLst>
            <pc:docMk/>
            <pc:sldMasterMk cId="3600516550" sldId="2147483701"/>
            <pc:sldLayoutMk cId="3468558549" sldId="2147483707"/>
          </pc:sldLayoutMkLst>
        </pc:sldLayoutChg>
        <pc:sldLayoutChg chg="add mod replId">
          <pc:chgData name="Fathimah Zahra (2407304)" userId="S::2407304@student.uwtsd.ac.uk::cf171753-fda4-4d5f-b7c5-f57b13e95fdb" providerId="AD" clId="Web-{73AAC330-F6BF-B12F-0293-86EA336C9480}" dt="2026-07-25T19:50:07.966" v="24"/>
          <pc:sldLayoutMkLst>
            <pc:docMk/>
            <pc:sldMasterMk cId="3600516550" sldId="2147483701"/>
            <pc:sldLayoutMk cId="494616237" sldId="2147483708"/>
          </pc:sldLayoutMkLst>
        </pc:sldLayoutChg>
        <pc:sldLayoutChg chg="add mod replId">
          <pc:chgData name="Fathimah Zahra (2407304)" userId="S::2407304@student.uwtsd.ac.uk::cf171753-fda4-4d5f-b7c5-f57b13e95fdb" providerId="AD" clId="Web-{73AAC330-F6BF-B12F-0293-86EA336C9480}" dt="2026-07-25T19:50:07.966" v="24"/>
          <pc:sldLayoutMkLst>
            <pc:docMk/>
            <pc:sldMasterMk cId="3600516550" sldId="2147483701"/>
            <pc:sldLayoutMk cId="2911447878" sldId="2147483709"/>
          </pc:sldLayoutMkLst>
        </pc:sldLayoutChg>
        <pc:sldLayoutChg chg="add mod replId">
          <pc:chgData name="Fathimah Zahra (2407304)" userId="S::2407304@student.uwtsd.ac.uk::cf171753-fda4-4d5f-b7c5-f57b13e95fdb" providerId="AD" clId="Web-{73AAC330-F6BF-B12F-0293-86EA336C9480}" dt="2026-07-25T19:50:07.966" v="24"/>
          <pc:sldLayoutMkLst>
            <pc:docMk/>
            <pc:sldMasterMk cId="3600516550" sldId="2147483701"/>
            <pc:sldLayoutMk cId="2473260740" sldId="2147483710"/>
          </pc:sldLayoutMkLst>
        </pc:sldLayoutChg>
        <pc:sldLayoutChg chg="add mod replId">
          <pc:chgData name="Fathimah Zahra (2407304)" userId="S::2407304@student.uwtsd.ac.uk::cf171753-fda4-4d5f-b7c5-f57b13e95fdb" providerId="AD" clId="Web-{73AAC330-F6BF-B12F-0293-86EA336C9480}" dt="2026-07-25T19:50:07.966" v="24"/>
          <pc:sldLayoutMkLst>
            <pc:docMk/>
            <pc:sldMasterMk cId="3600516550" sldId="2147483701"/>
            <pc:sldLayoutMk cId="1702364389" sldId="2147483711"/>
          </pc:sldLayoutMkLst>
        </pc:sldLayoutChg>
        <pc:sldLayoutChg chg="add mod replId">
          <pc:chgData name="Fathimah Zahra (2407304)" userId="S::2407304@student.uwtsd.ac.uk::cf171753-fda4-4d5f-b7c5-f57b13e95fdb" providerId="AD" clId="Web-{73AAC330-F6BF-B12F-0293-86EA336C9480}" dt="2026-07-25T19:50:07.966" v="24"/>
          <pc:sldLayoutMkLst>
            <pc:docMk/>
            <pc:sldMasterMk cId="3600516550" sldId="2147483701"/>
            <pc:sldLayoutMk cId="4182223545" sldId="2147483712"/>
          </pc:sldLayoutMkLst>
        </pc:sldLayoutChg>
        <pc:sldLayoutChg chg="add mod replId">
          <pc:chgData name="Fathimah Zahra (2407304)" userId="S::2407304@student.uwtsd.ac.uk::cf171753-fda4-4d5f-b7c5-f57b13e95fdb" providerId="AD" clId="Web-{73AAC330-F6BF-B12F-0293-86EA336C9480}" dt="2026-07-25T19:50:07.966" v="24"/>
          <pc:sldLayoutMkLst>
            <pc:docMk/>
            <pc:sldMasterMk cId="3600516550" sldId="2147483701"/>
            <pc:sldLayoutMk cId="3236802631" sldId="2147483713"/>
          </pc:sldLayoutMkLst>
        </pc:sldLayoutChg>
        <pc:sldLayoutChg chg="add mod replId">
          <pc:chgData name="Fathimah Zahra (2407304)" userId="S::2407304@student.uwtsd.ac.uk::cf171753-fda4-4d5f-b7c5-f57b13e95fdb" providerId="AD" clId="Web-{73AAC330-F6BF-B12F-0293-86EA336C9480}" dt="2026-07-25T19:50:07.966" v="24"/>
          <pc:sldLayoutMkLst>
            <pc:docMk/>
            <pc:sldMasterMk cId="3600516550" sldId="2147483701"/>
            <pc:sldLayoutMk cId="468175670" sldId="2147483714"/>
          </pc:sldLayoutMkLst>
        </pc:sldLayoutChg>
        <pc:sldLayoutChg chg="add mod replId">
          <pc:chgData name="Fathimah Zahra (2407304)" userId="S::2407304@student.uwtsd.ac.uk::cf171753-fda4-4d5f-b7c5-f57b13e95fdb" providerId="AD" clId="Web-{73AAC330-F6BF-B12F-0293-86EA336C9480}" dt="2026-07-25T19:50:07.966" v="24"/>
          <pc:sldLayoutMkLst>
            <pc:docMk/>
            <pc:sldMasterMk cId="3600516550" sldId="2147483701"/>
            <pc:sldLayoutMk cId="2787986923" sldId="2147483715"/>
          </pc:sldLayoutMkLst>
        </pc:sldLayoutChg>
        <pc:sldLayoutChg chg="add mod replId">
          <pc:chgData name="Fathimah Zahra (2407304)" userId="S::2407304@student.uwtsd.ac.uk::cf171753-fda4-4d5f-b7c5-f57b13e95fdb" providerId="AD" clId="Web-{73AAC330-F6BF-B12F-0293-86EA336C9480}" dt="2026-07-25T19:50:07.966" v="24"/>
          <pc:sldLayoutMkLst>
            <pc:docMk/>
            <pc:sldMasterMk cId="3600516550" sldId="2147483701"/>
            <pc:sldLayoutMk cId="3045390850" sldId="2147483716"/>
          </pc:sldLayoutMkLst>
        </pc:sldLayoutChg>
        <pc:sldLayoutChg chg="add mod replId">
          <pc:chgData name="Fathimah Zahra (2407304)" userId="S::2407304@student.uwtsd.ac.uk::cf171753-fda4-4d5f-b7c5-f57b13e95fdb" providerId="AD" clId="Web-{73AAC330-F6BF-B12F-0293-86EA336C9480}" dt="2026-07-25T19:50:07.966" v="24"/>
          <pc:sldLayoutMkLst>
            <pc:docMk/>
            <pc:sldMasterMk cId="3600516550" sldId="2147483701"/>
            <pc:sldLayoutMk cId="2031030234" sldId="2147483717"/>
          </pc:sldLayoutMkLst>
        </pc:sldLayoutChg>
        <pc:sldLayoutChg chg="add mod replId">
          <pc:chgData name="Fathimah Zahra (2407304)" userId="S::2407304@student.uwtsd.ac.uk::cf171753-fda4-4d5f-b7c5-f57b13e95fdb" providerId="AD" clId="Web-{73AAC330-F6BF-B12F-0293-86EA336C9480}" dt="2026-07-25T19:50:07.966" v="24"/>
          <pc:sldLayoutMkLst>
            <pc:docMk/>
            <pc:sldMasterMk cId="3600516550" sldId="2147483701"/>
            <pc:sldLayoutMk cId="239585998" sldId="2147483718"/>
          </pc:sldLayoutMkLst>
        </pc:sldLayoutChg>
        <pc:sldLayoutChg chg="add mod replId">
          <pc:chgData name="Fathimah Zahra (2407304)" userId="S::2407304@student.uwtsd.ac.uk::cf171753-fda4-4d5f-b7c5-f57b13e95fdb" providerId="AD" clId="Web-{73AAC330-F6BF-B12F-0293-86EA336C9480}" dt="2026-07-25T19:50:07.966" v="24"/>
          <pc:sldLayoutMkLst>
            <pc:docMk/>
            <pc:sldMasterMk cId="3600516550" sldId="2147483701"/>
            <pc:sldLayoutMk cId="1849463446" sldId="2147483719"/>
          </pc:sldLayoutMkLst>
        </pc:sldLayoutChg>
        <pc:sldLayoutChg chg="add mod replId">
          <pc:chgData name="Fathimah Zahra (2407304)" userId="S::2407304@student.uwtsd.ac.uk::cf171753-fda4-4d5f-b7c5-f57b13e95fdb" providerId="AD" clId="Web-{73AAC330-F6BF-B12F-0293-86EA336C9480}" dt="2026-07-25T19:50:07.966" v="24"/>
          <pc:sldLayoutMkLst>
            <pc:docMk/>
            <pc:sldMasterMk cId="3600516550" sldId="2147483701"/>
            <pc:sldLayoutMk cId="2986832203" sldId="2147483720"/>
          </pc:sldLayoutMkLst>
        </pc:sldLayoutChg>
        <pc:sldLayoutChg chg="add mod replId">
          <pc:chgData name="Fathimah Zahra (2407304)" userId="S::2407304@student.uwtsd.ac.uk::cf171753-fda4-4d5f-b7c5-f57b13e95fdb" providerId="AD" clId="Web-{73AAC330-F6BF-B12F-0293-86EA336C9480}" dt="2026-07-25T19:50:07.966" v="24"/>
          <pc:sldLayoutMkLst>
            <pc:docMk/>
            <pc:sldMasterMk cId="3600516550" sldId="2147483701"/>
            <pc:sldLayoutMk cId="4081714312" sldId="2147483721"/>
          </pc:sldLayoutMkLst>
        </pc:sldLayoutChg>
        <pc:sldLayoutChg chg="add mod replId">
          <pc:chgData name="Fathimah Zahra (2407304)" userId="S::2407304@student.uwtsd.ac.uk::cf171753-fda4-4d5f-b7c5-f57b13e95fdb" providerId="AD" clId="Web-{73AAC330-F6BF-B12F-0293-86EA336C9480}" dt="2026-07-25T19:50:07.966" v="24"/>
          <pc:sldLayoutMkLst>
            <pc:docMk/>
            <pc:sldMasterMk cId="3600516550" sldId="2147483701"/>
            <pc:sldLayoutMk cId="262372483" sldId="2147483722"/>
          </pc:sldLayoutMkLst>
        </pc:sldLayoutChg>
        <pc:sldLayoutChg chg="add mod replId">
          <pc:chgData name="Fathimah Zahra (2407304)" userId="S::2407304@student.uwtsd.ac.uk::cf171753-fda4-4d5f-b7c5-f57b13e95fdb" providerId="AD" clId="Web-{73AAC330-F6BF-B12F-0293-86EA336C9480}" dt="2026-07-25T19:50:07.966" v="24"/>
          <pc:sldLayoutMkLst>
            <pc:docMk/>
            <pc:sldMasterMk cId="3600516550" sldId="2147483701"/>
            <pc:sldLayoutMk cId="138857341" sldId="2147483723"/>
          </pc:sldLayoutMkLst>
        </pc:sldLayoutChg>
        <pc:sldLayoutChg chg="add mod replId">
          <pc:chgData name="Fathimah Zahra (2407304)" userId="S::2407304@student.uwtsd.ac.uk::cf171753-fda4-4d5f-b7c5-f57b13e95fdb" providerId="AD" clId="Web-{73AAC330-F6BF-B12F-0293-86EA336C9480}" dt="2026-07-25T19:50:07.966" v="24"/>
          <pc:sldLayoutMkLst>
            <pc:docMk/>
            <pc:sldMasterMk cId="3600516550" sldId="2147483701"/>
            <pc:sldLayoutMk cId="1931955970" sldId="2147483724"/>
          </pc:sldLayoutMkLst>
        </pc:sldLayoutChg>
        <pc:sldLayoutChg chg="add mod replId">
          <pc:chgData name="Fathimah Zahra (2407304)" userId="S::2407304@student.uwtsd.ac.uk::cf171753-fda4-4d5f-b7c5-f57b13e95fdb" providerId="AD" clId="Web-{73AAC330-F6BF-B12F-0293-86EA336C9480}" dt="2026-07-25T19:50:07.966" v="24"/>
          <pc:sldLayoutMkLst>
            <pc:docMk/>
            <pc:sldMasterMk cId="3600516550" sldId="2147483701"/>
            <pc:sldLayoutMk cId="3628891611" sldId="2147483725"/>
          </pc:sldLayoutMkLst>
        </pc:sldLayoutChg>
        <pc:sldLayoutChg chg="add mod replId">
          <pc:chgData name="Fathimah Zahra (2407304)" userId="S::2407304@student.uwtsd.ac.uk::cf171753-fda4-4d5f-b7c5-f57b13e95fdb" providerId="AD" clId="Web-{73AAC330-F6BF-B12F-0293-86EA336C9480}" dt="2026-07-25T19:50:07.966" v="24"/>
          <pc:sldLayoutMkLst>
            <pc:docMk/>
            <pc:sldMasterMk cId="3600516550" sldId="2147483701"/>
            <pc:sldLayoutMk cId="3023221446" sldId="2147483726"/>
          </pc:sldLayoutMkLst>
        </pc:sldLayoutChg>
        <pc:sldLayoutChg chg="add mod replId">
          <pc:chgData name="Fathimah Zahra (2407304)" userId="S::2407304@student.uwtsd.ac.uk::cf171753-fda4-4d5f-b7c5-f57b13e95fdb" providerId="AD" clId="Web-{73AAC330-F6BF-B12F-0293-86EA336C9480}" dt="2026-07-25T19:50:07.966" v="24"/>
          <pc:sldLayoutMkLst>
            <pc:docMk/>
            <pc:sldMasterMk cId="3600516550" sldId="2147483701"/>
            <pc:sldLayoutMk cId="3217637991" sldId="2147483727"/>
          </pc:sldLayoutMkLst>
        </pc:sldLayoutChg>
        <pc:sldLayoutChg chg="add mod replId">
          <pc:chgData name="Fathimah Zahra (2407304)" userId="S::2407304@student.uwtsd.ac.uk::cf171753-fda4-4d5f-b7c5-f57b13e95fdb" providerId="AD" clId="Web-{73AAC330-F6BF-B12F-0293-86EA336C9480}" dt="2026-07-25T19:50:07.966" v="24"/>
          <pc:sldLayoutMkLst>
            <pc:docMk/>
            <pc:sldMasterMk cId="3600516550" sldId="2147483701"/>
            <pc:sldLayoutMk cId="3183937981" sldId="2147483728"/>
          </pc:sldLayoutMkLst>
        </pc:sldLayoutChg>
        <pc:sldLayoutChg chg="add mod replId">
          <pc:chgData name="Fathimah Zahra (2407304)" userId="S::2407304@student.uwtsd.ac.uk::cf171753-fda4-4d5f-b7c5-f57b13e95fdb" providerId="AD" clId="Web-{73AAC330-F6BF-B12F-0293-86EA336C9480}" dt="2026-07-25T19:50:07.966" v="24"/>
          <pc:sldLayoutMkLst>
            <pc:docMk/>
            <pc:sldMasterMk cId="3600516550" sldId="2147483701"/>
            <pc:sldLayoutMk cId="36414217" sldId="2147483729"/>
          </pc:sldLayoutMkLst>
        </pc:sldLayoutChg>
      </pc:sldMasterChg>
    </pc:docChg>
  </pc:docChgLst>
  <pc:docChgLst>
    <pc:chgData name="Fathimah Zahra (2407304)" userId="S::2407304@student.uwtsd.ac.uk::cf171753-fda4-4d5f-b7c5-f57b13e95fdb" providerId="AD" clId="Web-{33C6F2ED-2D4A-5A59-91A6-6171EFE134C5}"/>
    <pc:docChg chg="modSld">
      <pc:chgData name="Fathimah Zahra (2407304)" userId="S::2407304@student.uwtsd.ac.uk::cf171753-fda4-4d5f-b7c5-f57b13e95fdb" providerId="AD" clId="Web-{33C6F2ED-2D4A-5A59-91A6-6171EFE134C5}" dt="2026-07-25T21:57:28.087" v="718" actId="20577"/>
      <pc:docMkLst>
        <pc:docMk/>
      </pc:docMkLst>
      <pc:sldChg chg="modSp">
        <pc:chgData name="Fathimah Zahra (2407304)" userId="S::2407304@student.uwtsd.ac.uk::cf171753-fda4-4d5f-b7c5-f57b13e95fdb" providerId="AD" clId="Web-{33C6F2ED-2D4A-5A59-91A6-6171EFE134C5}" dt="2026-07-25T20:43:11.295" v="17" actId="20577"/>
        <pc:sldMkLst>
          <pc:docMk/>
          <pc:sldMk cId="109857222" sldId="256"/>
        </pc:sldMkLst>
        <pc:spChg chg="mod">
          <ac:chgData name="Fathimah Zahra (2407304)" userId="S::2407304@student.uwtsd.ac.uk::cf171753-fda4-4d5f-b7c5-f57b13e95fdb" providerId="AD" clId="Web-{33C6F2ED-2D4A-5A59-91A6-6171EFE134C5}" dt="2026-07-25T20:43:11.295" v="17" actId="20577"/>
          <ac:spMkLst>
            <pc:docMk/>
            <pc:sldMk cId="109857222" sldId="256"/>
            <ac:spMk id="10" creationId="{0D793BF4-49E9-EFD8-0DB8-7F22B97513DF}"/>
          </ac:spMkLst>
        </pc:spChg>
      </pc:sldChg>
      <pc:sldChg chg="addSp delSp modSp mod chgLayout">
        <pc:chgData name="Fathimah Zahra (2407304)" userId="S::2407304@student.uwtsd.ac.uk::cf171753-fda4-4d5f-b7c5-f57b13e95fdb" providerId="AD" clId="Web-{33C6F2ED-2D4A-5A59-91A6-6171EFE134C5}" dt="2026-07-25T21:23:27.029" v="75" actId="14100"/>
        <pc:sldMkLst>
          <pc:docMk/>
          <pc:sldMk cId="1235019349" sldId="258"/>
        </pc:sldMkLst>
        <pc:spChg chg="del">
          <ac:chgData name="Fathimah Zahra (2407304)" userId="S::2407304@student.uwtsd.ac.uk::cf171753-fda4-4d5f-b7c5-f57b13e95fdb" providerId="AD" clId="Web-{33C6F2ED-2D4A-5A59-91A6-6171EFE134C5}" dt="2026-07-25T20:54:24.780" v="18"/>
          <ac:spMkLst>
            <pc:docMk/>
            <pc:sldMk cId="1235019349" sldId="258"/>
            <ac:spMk id="2" creationId="{66074465-3AE7-078B-ADB4-3CEBEF1E3EEE}"/>
          </ac:spMkLst>
        </pc:spChg>
        <pc:spChg chg="del">
          <ac:chgData name="Fathimah Zahra (2407304)" userId="S::2407304@student.uwtsd.ac.uk::cf171753-fda4-4d5f-b7c5-f57b13e95fdb" providerId="AD" clId="Web-{33C6F2ED-2D4A-5A59-91A6-6171EFE134C5}" dt="2026-07-25T20:54:24.780" v="18"/>
          <ac:spMkLst>
            <pc:docMk/>
            <pc:sldMk cId="1235019349" sldId="258"/>
            <ac:spMk id="3" creationId="{5DEBCA4F-86B4-A275-9BF2-9693A0C336D8}"/>
          </ac:spMkLst>
        </pc:spChg>
        <pc:spChg chg="del">
          <ac:chgData name="Fathimah Zahra (2407304)" userId="S::2407304@student.uwtsd.ac.uk::cf171753-fda4-4d5f-b7c5-f57b13e95fdb" providerId="AD" clId="Web-{33C6F2ED-2D4A-5A59-91A6-6171EFE134C5}" dt="2026-07-25T20:54:24.780" v="18"/>
          <ac:spMkLst>
            <pc:docMk/>
            <pc:sldMk cId="1235019349" sldId="258"/>
            <ac:spMk id="4" creationId="{BAF7118B-9BA2-F4E0-FE84-82480B3EE6EC}"/>
          </ac:spMkLst>
        </pc:spChg>
        <pc:spChg chg="add mod">
          <ac:chgData name="Fathimah Zahra (2407304)" userId="S::2407304@student.uwtsd.ac.uk::cf171753-fda4-4d5f-b7c5-f57b13e95fdb" providerId="AD" clId="Web-{33C6F2ED-2D4A-5A59-91A6-6171EFE134C5}" dt="2026-07-25T21:12:39.219" v="70" actId="20577"/>
          <ac:spMkLst>
            <pc:docMk/>
            <pc:sldMk cId="1235019349" sldId="258"/>
            <ac:spMk id="9" creationId="{98189FE7-EB06-A83C-EBF4-06BA0CB7D846}"/>
          </ac:spMkLst>
        </pc:spChg>
        <pc:picChg chg="add mod">
          <ac:chgData name="Fathimah Zahra (2407304)" userId="S::2407304@student.uwtsd.ac.uk::cf171753-fda4-4d5f-b7c5-f57b13e95fdb" providerId="AD" clId="Web-{33C6F2ED-2D4A-5A59-91A6-6171EFE134C5}" dt="2026-07-25T21:23:27.029" v="75" actId="14100"/>
          <ac:picMkLst>
            <pc:docMk/>
            <pc:sldMk cId="1235019349" sldId="258"/>
            <ac:picMk id="5" creationId="{4D41EFF7-49BD-3F50-EC1E-0E6CA12DBCD7}"/>
          </ac:picMkLst>
        </pc:picChg>
      </pc:sldChg>
      <pc:sldChg chg="addSp delSp modSp">
        <pc:chgData name="Fathimah Zahra (2407304)" userId="S::2407304@student.uwtsd.ac.uk::cf171753-fda4-4d5f-b7c5-f57b13e95fdb" providerId="AD" clId="Web-{33C6F2ED-2D4A-5A59-91A6-6171EFE134C5}" dt="2026-07-25T21:50:17.037" v="485" actId="14100"/>
        <pc:sldMkLst>
          <pc:docMk/>
          <pc:sldMk cId="644010107" sldId="259"/>
        </pc:sldMkLst>
        <pc:spChg chg="del mod">
          <ac:chgData name="Fathimah Zahra (2407304)" userId="S::2407304@student.uwtsd.ac.uk::cf171753-fda4-4d5f-b7c5-f57b13e95fdb" providerId="AD" clId="Web-{33C6F2ED-2D4A-5A59-91A6-6171EFE134C5}" dt="2026-07-25T21:44:27.190" v="443"/>
          <ac:spMkLst>
            <pc:docMk/>
            <pc:sldMk cId="644010107" sldId="259"/>
            <ac:spMk id="2" creationId="{D591ED04-7717-68E3-991B-C20ADFA9A6AD}"/>
          </ac:spMkLst>
        </pc:spChg>
        <pc:spChg chg="mod">
          <ac:chgData name="Fathimah Zahra (2407304)" userId="S::2407304@student.uwtsd.ac.uk::cf171753-fda4-4d5f-b7c5-f57b13e95fdb" providerId="AD" clId="Web-{33C6F2ED-2D4A-5A59-91A6-6171EFE134C5}" dt="2026-07-25T21:48:39.595" v="467" actId="1076"/>
          <ac:spMkLst>
            <pc:docMk/>
            <pc:sldMk cId="644010107" sldId="259"/>
            <ac:spMk id="3" creationId="{CAD3E3BB-56F9-B649-9544-2DF9FA54871F}"/>
          </ac:spMkLst>
        </pc:spChg>
        <pc:spChg chg="del ord">
          <ac:chgData name="Fathimah Zahra (2407304)" userId="S::2407304@student.uwtsd.ac.uk::cf171753-fda4-4d5f-b7c5-f57b13e95fdb" providerId="AD" clId="Web-{33C6F2ED-2D4A-5A59-91A6-6171EFE134C5}" dt="2026-07-25T21:48:08.672" v="464"/>
          <ac:spMkLst>
            <pc:docMk/>
            <pc:sldMk cId="644010107" sldId="259"/>
            <ac:spMk id="4" creationId="{AA50D44C-F53D-21AF-4934-0D1D3F4FE45D}"/>
          </ac:spMkLst>
        </pc:spChg>
        <pc:spChg chg="add del">
          <ac:chgData name="Fathimah Zahra (2407304)" userId="S::2407304@student.uwtsd.ac.uk::cf171753-fda4-4d5f-b7c5-f57b13e95fdb" providerId="AD" clId="Web-{33C6F2ED-2D4A-5A59-91A6-6171EFE134C5}" dt="2026-07-25T21:44:14.080" v="442"/>
          <ac:spMkLst>
            <pc:docMk/>
            <pc:sldMk cId="644010107" sldId="259"/>
            <ac:spMk id="5" creationId="{48A94BA1-23F2-15FF-B5B3-CE03E20BB778}"/>
          </ac:spMkLst>
        </pc:spChg>
        <pc:spChg chg="add del mod">
          <ac:chgData name="Fathimah Zahra (2407304)" userId="S::2407304@student.uwtsd.ac.uk::cf171753-fda4-4d5f-b7c5-f57b13e95fdb" providerId="AD" clId="Web-{33C6F2ED-2D4A-5A59-91A6-6171EFE134C5}" dt="2026-07-25T21:44:45.910" v="447"/>
          <ac:spMkLst>
            <pc:docMk/>
            <pc:sldMk cId="644010107" sldId="259"/>
            <ac:spMk id="7" creationId="{F5B5B4F4-7D1A-B62F-EBD0-2D437A46020A}"/>
          </ac:spMkLst>
        </pc:spChg>
        <pc:spChg chg="add del">
          <ac:chgData name="Fathimah Zahra (2407304)" userId="S::2407304@student.uwtsd.ac.uk::cf171753-fda4-4d5f-b7c5-f57b13e95fdb" providerId="AD" clId="Web-{33C6F2ED-2D4A-5A59-91A6-6171EFE134C5}" dt="2026-07-25T21:44:39.957" v="445"/>
          <ac:spMkLst>
            <pc:docMk/>
            <pc:sldMk cId="644010107" sldId="259"/>
            <ac:spMk id="8" creationId="{C1DB34F2-35BB-0C0F-85A3-8EFD49CC72E6}"/>
          </ac:spMkLst>
        </pc:spChg>
        <pc:spChg chg="add del mod">
          <ac:chgData name="Fathimah Zahra (2407304)" userId="S::2407304@student.uwtsd.ac.uk::cf171753-fda4-4d5f-b7c5-f57b13e95fdb" providerId="AD" clId="Web-{33C6F2ED-2D4A-5A59-91A6-6171EFE134C5}" dt="2026-07-25T21:44:58.082" v="450"/>
          <ac:spMkLst>
            <pc:docMk/>
            <pc:sldMk cId="644010107" sldId="259"/>
            <ac:spMk id="9" creationId="{5701A569-140C-6B93-1A83-472810387297}"/>
          </ac:spMkLst>
        </pc:spChg>
        <pc:spChg chg="add del mod">
          <ac:chgData name="Fathimah Zahra (2407304)" userId="S::2407304@student.uwtsd.ac.uk::cf171753-fda4-4d5f-b7c5-f57b13e95fdb" providerId="AD" clId="Web-{33C6F2ED-2D4A-5A59-91A6-6171EFE134C5}" dt="2026-07-25T21:45:10.161" v="453"/>
          <ac:spMkLst>
            <pc:docMk/>
            <pc:sldMk cId="644010107" sldId="259"/>
            <ac:spMk id="10" creationId="{DFC4FBF2-7848-0D2F-110C-FB785E72F752}"/>
          </ac:spMkLst>
        </pc:spChg>
        <pc:spChg chg="add del">
          <ac:chgData name="Fathimah Zahra (2407304)" userId="S::2407304@student.uwtsd.ac.uk::cf171753-fda4-4d5f-b7c5-f57b13e95fdb" providerId="AD" clId="Web-{33C6F2ED-2D4A-5A59-91A6-6171EFE134C5}" dt="2026-07-25T21:45:21.365" v="455"/>
          <ac:spMkLst>
            <pc:docMk/>
            <pc:sldMk cId="644010107" sldId="259"/>
            <ac:spMk id="11" creationId="{DC58AB41-7699-0AF3-C351-B564F9A02844}"/>
          </ac:spMkLst>
        </pc:spChg>
        <pc:spChg chg="add mod">
          <ac:chgData name="Fathimah Zahra (2407304)" userId="S::2407304@student.uwtsd.ac.uk::cf171753-fda4-4d5f-b7c5-f57b13e95fdb" providerId="AD" clId="Web-{33C6F2ED-2D4A-5A59-91A6-6171EFE134C5}" dt="2026-07-25T21:45:47.725" v="463" actId="14100"/>
          <ac:spMkLst>
            <pc:docMk/>
            <pc:sldMk cId="644010107" sldId="259"/>
            <ac:spMk id="12" creationId="{59D76185-FD03-9B04-B07C-37222FE1E36F}"/>
          </ac:spMkLst>
        </pc:spChg>
        <pc:spChg chg="add mod">
          <ac:chgData name="Fathimah Zahra (2407304)" userId="S::2407304@student.uwtsd.ac.uk::cf171753-fda4-4d5f-b7c5-f57b13e95fdb" providerId="AD" clId="Web-{33C6F2ED-2D4A-5A59-91A6-6171EFE134C5}" dt="2026-07-25T21:49:46.223" v="476" actId="1076"/>
          <ac:spMkLst>
            <pc:docMk/>
            <pc:sldMk cId="644010107" sldId="259"/>
            <ac:spMk id="16" creationId="{A7C9109C-3793-8F33-837A-6B6D2DA2466B}"/>
          </ac:spMkLst>
        </pc:spChg>
        <pc:picChg chg="add del mod ord">
          <ac:chgData name="Fathimah Zahra (2407304)" userId="S::2407304@student.uwtsd.ac.uk::cf171753-fda4-4d5f-b7c5-f57b13e95fdb" providerId="AD" clId="Web-{33C6F2ED-2D4A-5A59-91A6-6171EFE134C5}" dt="2026-07-25T21:49:39.739" v="474"/>
          <ac:picMkLst>
            <pc:docMk/>
            <pc:sldMk cId="644010107" sldId="259"/>
            <ac:picMk id="13" creationId="{F2D55CFD-C64E-7481-7045-8768F48B2D0F}"/>
          </ac:picMkLst>
        </pc:picChg>
        <pc:picChg chg="add mod">
          <ac:chgData name="Fathimah Zahra (2407304)" userId="S::2407304@student.uwtsd.ac.uk::cf171753-fda4-4d5f-b7c5-f57b13e95fdb" providerId="AD" clId="Web-{33C6F2ED-2D4A-5A59-91A6-6171EFE134C5}" dt="2026-07-25T21:50:17.037" v="485" actId="14100"/>
          <ac:picMkLst>
            <pc:docMk/>
            <pc:sldMk cId="644010107" sldId="259"/>
            <ac:picMk id="14" creationId="{38284877-310B-9ABF-5CCA-C235BE2F1E79}"/>
          </ac:picMkLst>
        </pc:picChg>
      </pc:sldChg>
      <pc:sldChg chg="addSp delSp modSp">
        <pc:chgData name="Fathimah Zahra (2407304)" userId="S::2407304@student.uwtsd.ac.uk::cf171753-fda4-4d5f-b7c5-f57b13e95fdb" providerId="AD" clId="Web-{33C6F2ED-2D4A-5A59-91A6-6171EFE134C5}" dt="2026-07-25T21:57:28.087" v="718" actId="20577"/>
        <pc:sldMkLst>
          <pc:docMk/>
          <pc:sldMk cId="3308799312" sldId="260"/>
        </pc:sldMkLst>
        <pc:spChg chg="del mod">
          <ac:chgData name="Fathimah Zahra (2407304)" userId="S::2407304@student.uwtsd.ac.uk::cf171753-fda4-4d5f-b7c5-f57b13e95fdb" providerId="AD" clId="Web-{33C6F2ED-2D4A-5A59-91A6-6171EFE134C5}" dt="2026-07-25T21:51:07.602" v="487"/>
          <ac:spMkLst>
            <pc:docMk/>
            <pc:sldMk cId="3308799312" sldId="260"/>
            <ac:spMk id="2" creationId="{DDDC2FF0-D867-DEFF-618A-7E636D8CE342}"/>
          </ac:spMkLst>
        </pc:spChg>
        <pc:spChg chg="del mod">
          <ac:chgData name="Fathimah Zahra (2407304)" userId="S::2407304@student.uwtsd.ac.uk::cf171753-fda4-4d5f-b7c5-f57b13e95fdb" providerId="AD" clId="Web-{33C6F2ED-2D4A-5A59-91A6-6171EFE134C5}" dt="2026-07-25T21:51:36.577" v="489"/>
          <ac:spMkLst>
            <pc:docMk/>
            <pc:sldMk cId="3308799312" sldId="260"/>
            <ac:spMk id="3" creationId="{00630B28-6881-F70C-CE3C-5AEFE57A712A}"/>
          </ac:spMkLst>
        </pc:spChg>
        <pc:spChg chg="mod">
          <ac:chgData name="Fathimah Zahra (2407304)" userId="S::2407304@student.uwtsd.ac.uk::cf171753-fda4-4d5f-b7c5-f57b13e95fdb" providerId="AD" clId="Web-{33C6F2ED-2D4A-5A59-91A6-6171EFE134C5}" dt="2026-07-25T21:51:40.377" v="490" actId="14100"/>
          <ac:spMkLst>
            <pc:docMk/>
            <pc:sldMk cId="3308799312" sldId="260"/>
            <ac:spMk id="4" creationId="{D2240ED5-0965-799C-E7C1-68E527E42A7E}"/>
          </ac:spMkLst>
        </pc:spChg>
        <pc:spChg chg="add mod">
          <ac:chgData name="Fathimah Zahra (2407304)" userId="S::2407304@student.uwtsd.ac.uk::cf171753-fda4-4d5f-b7c5-f57b13e95fdb" providerId="AD" clId="Web-{33C6F2ED-2D4A-5A59-91A6-6171EFE134C5}" dt="2026-07-25T21:57:28.087" v="718" actId="20577"/>
          <ac:spMkLst>
            <pc:docMk/>
            <pc:sldMk cId="3308799312" sldId="260"/>
            <ac:spMk id="5" creationId="{7EA7BC0D-DAEC-67E9-0D24-82D4C694A718}"/>
          </ac:spMkLst>
        </pc:spChg>
        <pc:spChg chg="add del">
          <ac:chgData name="Fathimah Zahra (2407304)" userId="S::2407304@student.uwtsd.ac.uk::cf171753-fda4-4d5f-b7c5-f57b13e95fdb" providerId="AD" clId="Web-{33C6F2ED-2D4A-5A59-91A6-6171EFE134C5}" dt="2026-07-25T21:52:46.239" v="510"/>
          <ac:spMkLst>
            <pc:docMk/>
            <pc:sldMk cId="3308799312" sldId="260"/>
            <ac:spMk id="6" creationId="{CF4D569C-78D5-9FB0-F467-162353B1E97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179867CD-CD09-0EEC-D165-96584688B982}"/>
              </a:ext>
            </a:extLst>
          </p:cNvPr>
          <p:cNvSpPr>
            <a:spLocks noGrp="1"/>
          </p:cNvSpPr>
          <p:nvPr>
            <p:ph type="title"/>
          </p:nvPr>
        </p:nvSpPr>
        <p:spPr>
          <a:xfrm>
            <a:off x="82296" y="64007"/>
            <a:ext cx="12015216" cy="5120639"/>
          </a:xfrm>
        </p:spPr>
        <p:txBody>
          <a:bodyPr>
            <a:normAutofit/>
          </a:bodyPr>
          <a:lstStyle>
            <a:lvl1pPr>
              <a:defRPr sz="11000" cap="all" baseline="0"/>
            </a:lvl1pPr>
          </a:lstStyle>
          <a:p>
            <a:r>
              <a:rPr lang="en-US"/>
              <a:t>Click to edit Master title style</a:t>
            </a:r>
          </a:p>
        </p:txBody>
      </p:sp>
      <p:sp>
        <p:nvSpPr>
          <p:cNvPr id="3" name="Subtitle 2">
            <a:extLst>
              <a:ext uri="{FF2B5EF4-FFF2-40B4-BE49-F238E27FC236}">
                <a16:creationId xmlns:a16="http://schemas.microsoft.com/office/drawing/2014/main" id="{F065D245-B564-481D-A323-F73C5BCA8461}"/>
              </a:ext>
            </a:extLst>
          </p:cNvPr>
          <p:cNvSpPr>
            <a:spLocks noGrp="1"/>
          </p:cNvSpPr>
          <p:nvPr>
            <p:ph type="subTitle" idx="1"/>
          </p:nvPr>
        </p:nvSpPr>
        <p:spPr>
          <a:xfrm>
            <a:off x="1088136" y="5360878"/>
            <a:ext cx="10037064" cy="566928"/>
          </a:xfrm>
        </p:spPr>
        <p:txBody>
          <a:bodyPr anchor="b" anchorCtr="0">
            <a:normAutofit/>
          </a:bodyPr>
          <a:lstStyle>
            <a:lvl1pPr marL="0" indent="0" algn="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p>
            <a:fld id="{2ABAD28B-DD56-4B56-883A-96608C765E28}" type="datetimeFigureOut">
              <a:rPr lang="en-US" dirty="0"/>
              <a:t>7/25/2026</a:t>
            </a:fld>
            <a:endParaRPr lang="en-US"/>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p>
            <a:fld id="{7DF5BAF5-ABAB-4575-8E56-D109A3D17F9F}" type="slidenum">
              <a:rPr lang="en-US" dirty="0"/>
              <a:t>‹#›</a:t>
            </a:fld>
            <a:endParaRPr lang="en-US"/>
          </a:p>
        </p:txBody>
      </p:sp>
      <p:cxnSp>
        <p:nvCxnSpPr>
          <p:cNvPr id="8" name="Straight Connector 7">
            <a:extLst>
              <a:ext uri="{FF2B5EF4-FFF2-40B4-BE49-F238E27FC236}">
                <a16:creationId xmlns:a16="http://schemas.microsoft.com/office/drawing/2014/main" id="{3C1F8589-B640-4540-D0AD-2B0461CD340F}"/>
              </a:ext>
              <a:ext uri="{C183D7F6-B498-43B3-948B-1728B52AA6E4}">
                <adec:decorative xmlns:adec="http://schemas.microsoft.com/office/drawing/2017/decorative" val="1"/>
              </a:ext>
            </a:extLst>
          </p:cNvPr>
          <p:cNvCxnSpPr>
            <a:cxnSpLocks/>
          </p:cNvCxnSpPr>
          <p:nvPr/>
        </p:nvCxnSpPr>
        <p:spPr>
          <a:xfrm>
            <a:off x="11387805" y="5749927"/>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01878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E2F5-9D3C-4BE7-9AD5-335B31CF2CB5}"/>
              </a:ext>
            </a:extLst>
          </p:cNvPr>
          <p:cNvSpPr>
            <a:spLocks noGrp="1"/>
          </p:cNvSpPr>
          <p:nvPr>
            <p:ph type="title"/>
          </p:nvPr>
        </p:nvSpPr>
        <p:spPr>
          <a:xfrm>
            <a:off x="1088136" y="1090246"/>
            <a:ext cx="10840626" cy="79051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5F98C4F-4BF6-47CF-ABEE-2B12748C470C}"/>
              </a:ext>
            </a:extLst>
          </p:cNvPr>
          <p:cNvSpPr>
            <a:spLocks noGrp="1"/>
          </p:cNvSpPr>
          <p:nvPr>
            <p:ph idx="1"/>
          </p:nvPr>
        </p:nvSpPr>
        <p:spPr>
          <a:xfrm>
            <a:off x="1088135" y="1880756"/>
            <a:ext cx="10840627" cy="45581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6151AB30-CD74-471D-9FA6-ADC0C901E6D0}"/>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D539070-70D2-4DD1-A439-155343FE262E}"/>
              </a:ext>
            </a:extLst>
          </p:cNvPr>
          <p:cNvSpPr>
            <a:spLocks noGrp="1"/>
          </p:cNvSpPr>
          <p:nvPr>
            <p:ph type="dt" sz="half" idx="10"/>
          </p:nvPr>
        </p:nvSpPr>
        <p:spPr/>
        <p:txBody>
          <a:bodyPr/>
          <a:lstStyle/>
          <a:p>
            <a:fld id="{2ABAD28B-DD56-4B56-883A-96608C765E28}" type="datetimeFigureOut">
              <a:rPr lang="en-US" dirty="0"/>
              <a:t>7/25/2026</a:t>
            </a:fld>
            <a:endParaRPr lang="en-US"/>
          </a:p>
        </p:txBody>
      </p:sp>
      <p:sp>
        <p:nvSpPr>
          <p:cNvPr id="6" name="Slide Number Placeholder 5">
            <a:extLst>
              <a:ext uri="{FF2B5EF4-FFF2-40B4-BE49-F238E27FC236}">
                <a16:creationId xmlns:a16="http://schemas.microsoft.com/office/drawing/2014/main" id="{A6A137C4-F19E-4521-8DCB-4E0CF9CA3193}"/>
              </a:ext>
            </a:extLst>
          </p:cNvPr>
          <p:cNvSpPr>
            <a:spLocks noGrp="1"/>
          </p:cNvSpPr>
          <p:nvPr>
            <p:ph type="sldNum" sz="quarter" idx="12"/>
          </p:nvPr>
        </p:nvSpPr>
        <p:spPr/>
        <p:txBody>
          <a:bodyPr/>
          <a:lstStyle/>
          <a:p>
            <a:fld id="{7DF5BAF5-ABAB-4575-8E56-D109A3D17F9F}" type="slidenum">
              <a:rPr lang="en-US" dirty="0"/>
              <a:t>‹#›</a:t>
            </a:fld>
            <a:endParaRPr lang="en-US"/>
          </a:p>
        </p:txBody>
      </p:sp>
      <p:cxnSp>
        <p:nvCxnSpPr>
          <p:cNvPr id="7" name="Straight Connector 6">
            <a:extLst>
              <a:ext uri="{FF2B5EF4-FFF2-40B4-BE49-F238E27FC236}">
                <a16:creationId xmlns:a16="http://schemas.microsoft.com/office/drawing/2014/main" id="{FD144482-F463-E942-01AE-69DF54F4171C}"/>
              </a:ext>
              <a:ext uri="{C183D7F6-B498-43B3-948B-1728B52AA6E4}">
                <adec:decorative xmlns:adec="http://schemas.microsoft.com/office/drawing/2017/decorative" val="1"/>
              </a:ext>
            </a:extLst>
          </p:cNvPr>
          <p:cNvCxnSpPr>
            <a:cxnSpLocks/>
          </p:cNvCxnSpPr>
          <p:nvPr/>
        </p:nvCxnSpPr>
        <p:spPr>
          <a:xfrm>
            <a:off x="0" y="120586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07549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87847" y="4676177"/>
            <a:ext cx="10835639" cy="1319510"/>
          </a:xfrm>
        </p:spPr>
        <p:txBody>
          <a:bodyPr vert="horz" lIns="91440" tIns="45720" rIns="91440" bIns="45720" rtlCol="0" anchor="b">
            <a:noAutofit/>
          </a:bodyPr>
          <a:lstStyle>
            <a:lvl1pPr>
              <a:defRPr lang="en-US" sz="5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087847" y="6065134"/>
            <a:ext cx="10835639" cy="373766"/>
          </a:xfrm>
        </p:spPr>
        <p:txBody>
          <a:bodyPr vert="horz" lIns="91440" tIns="45720" rIns="91440" bIns="45720" rtlCol="0" anchor="b">
            <a:noAutofit/>
          </a:bodyPr>
          <a:lstStyle>
            <a:lvl1pPr marL="0" indent="0">
              <a:spcBef>
                <a:spcPts val="0"/>
              </a:spcBef>
              <a:buNone/>
              <a:defRPr lang="en-US" sz="2000" dirty="0"/>
            </a:lvl1pPr>
          </a:lstStyle>
          <a:p>
            <a:pPr lvl="0"/>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noChangeAspect="1"/>
          </p:cNvSpPr>
          <p:nvPr>
            <p:ph type="pic" sz="quarter" idx="13" hasCustomPrompt="1"/>
          </p:nvPr>
        </p:nvSpPr>
        <p:spPr>
          <a:xfrm>
            <a:off x="0" y="1"/>
            <a:ext cx="12191999" cy="4467828"/>
          </a:xfrm>
          <a:blipFill dpi="0" rotWithShape="1">
            <a:blip r:embed="rId2">
              <a:alphaModFix amt="60000"/>
            </a:blip>
            <a:srcRect/>
            <a:stretch>
              <a:fillRect/>
            </a:stretch>
          </a:blipFill>
        </p:spPr>
        <p:txBody>
          <a:bodyPr anchor="t"/>
          <a:lstStyle>
            <a:lvl1pPr marL="0" indent="0">
              <a:buNone/>
              <a:defRPr/>
            </a:lvl1pPr>
          </a:lstStyle>
          <a:p>
            <a:endParaRPr/>
          </a:p>
        </p:txBody>
      </p:sp>
      <p:cxnSp>
        <p:nvCxnSpPr>
          <p:cNvPr id="4" name="Straight Connector 3">
            <a:extLst>
              <a:ext uri="{FF2B5EF4-FFF2-40B4-BE49-F238E27FC236}">
                <a16:creationId xmlns:a16="http://schemas.microsoft.com/office/drawing/2014/main" id="{A7765164-0D02-5316-1845-119CB011190B}"/>
              </a:ext>
              <a:ext uri="{C183D7F6-B498-43B3-948B-1728B52AA6E4}">
                <adec:decorative xmlns:adec="http://schemas.microsoft.com/office/drawing/2017/decorative" val="1"/>
              </a:ext>
            </a:extLst>
          </p:cNvPr>
          <p:cNvCxnSpPr>
            <a:cxnSpLocks/>
          </p:cNvCxnSpPr>
          <p:nvPr/>
        </p:nvCxnSpPr>
        <p:spPr>
          <a:xfrm>
            <a:off x="0" y="5715000"/>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DFA2081-8ED6-0719-D0B6-2818D6019332}"/>
              </a:ext>
            </a:extLst>
          </p:cNvPr>
          <p:cNvSpPr>
            <a:spLocks noGrp="1"/>
          </p:cNvSpPr>
          <p:nvPr>
            <p:ph type="ftr" sz="quarter" idx="15"/>
          </p:nvPr>
        </p:nvSpPr>
        <p:spPr/>
        <p:txBody>
          <a:bodyPr/>
          <a:lstStyle/>
          <a:p>
            <a:endParaRPr lang="en-US"/>
          </a:p>
        </p:txBody>
      </p:sp>
      <p:sp>
        <p:nvSpPr>
          <p:cNvPr id="5" name="Date Placeholder 4">
            <a:extLst>
              <a:ext uri="{FF2B5EF4-FFF2-40B4-BE49-F238E27FC236}">
                <a16:creationId xmlns:a16="http://schemas.microsoft.com/office/drawing/2014/main" id="{9A51F47A-9B8B-A343-2C56-110E21331AE3}"/>
              </a:ext>
            </a:extLst>
          </p:cNvPr>
          <p:cNvSpPr>
            <a:spLocks noGrp="1"/>
          </p:cNvSpPr>
          <p:nvPr>
            <p:ph type="dt" sz="half" idx="14"/>
          </p:nvPr>
        </p:nvSpPr>
        <p:spPr/>
        <p:txBody>
          <a:bodyPr/>
          <a:lstStyle/>
          <a:p>
            <a:fld id="{2ABAD28B-DD56-4B56-883A-96608C765E28}" type="datetimeFigureOut">
              <a:rPr lang="en-US" dirty="0"/>
              <a:pPr/>
              <a:t>7/25/2026</a:t>
            </a:fld>
            <a:endParaRPr lang="en-US"/>
          </a:p>
        </p:txBody>
      </p:sp>
      <p:sp>
        <p:nvSpPr>
          <p:cNvPr id="10" name="Slide Number Placeholder 9">
            <a:extLst>
              <a:ext uri="{FF2B5EF4-FFF2-40B4-BE49-F238E27FC236}">
                <a16:creationId xmlns:a16="http://schemas.microsoft.com/office/drawing/2014/main" id="{F259CCC4-FA9E-2074-3142-5EBA62F91B25}"/>
              </a:ext>
            </a:extLst>
          </p:cNvPr>
          <p:cNvSpPr>
            <a:spLocks noGrp="1"/>
          </p:cNvSpPr>
          <p:nvPr>
            <p:ph type="sldNum" sz="quarter" idx="16"/>
          </p:nvPr>
        </p:nvSpPr>
        <p:spPr/>
        <p:txBody>
          <a:bodyPr/>
          <a:lstStyle/>
          <a:p>
            <a:fld id="{7DF5BAF5-ABAB-4575-8E56-D109A3D17F9F}" type="slidenum">
              <a:rPr lang="en-US" dirty="0"/>
              <a:pPr/>
              <a:t>‹#›</a:t>
            </a:fld>
            <a:endParaRPr lang="en-US"/>
          </a:p>
        </p:txBody>
      </p:sp>
    </p:spTree>
    <p:extLst>
      <p:ext uri="{BB962C8B-B14F-4D97-AF65-F5344CB8AC3E}">
        <p14:creationId xmlns:p14="http://schemas.microsoft.com/office/powerpoint/2010/main" val="2861940386"/>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46390" y="1411358"/>
            <a:ext cx="3736010" cy="2845567"/>
          </a:xfrm>
        </p:spPr>
        <p:txBody>
          <a:bodyPr vert="horz" lIns="91440" tIns="45720" rIns="91440" bIns="45720" rtlCol="0" anchor="b">
            <a:noAutofit/>
          </a:bodyPr>
          <a:lstStyle>
            <a:lvl1pPr>
              <a:defRPr lang="en-US" sz="3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46388" y="4403039"/>
            <a:ext cx="3729915" cy="1123122"/>
          </a:xfrm>
        </p:spPr>
        <p:txBody>
          <a:bodyPr vert="horz" lIns="91440" tIns="45720" rIns="91440" bIns="45720" rtlCol="0">
            <a:normAutofit/>
          </a:bodyPr>
          <a:lstStyle>
            <a:lvl1pPr marL="0" indent="0">
              <a:lnSpc>
                <a:spcPct val="100000"/>
              </a:lnSpc>
              <a:buNone/>
              <a:defRPr lang="en-US" sz="1600" dirty="0"/>
            </a:lvl1pPr>
          </a:lstStyle>
          <a:p>
            <a:pPr lvl="0"/>
            <a:r>
              <a:rPr lang="en-US"/>
              <a:t>Click to edit Master subtitle style</a:t>
            </a:r>
          </a:p>
        </p:txBody>
      </p:sp>
      <p:sp>
        <p:nvSpPr>
          <p:cNvPr id="14" name="Picture Placeholder 13">
            <a:extLst>
              <a:ext uri="{FF2B5EF4-FFF2-40B4-BE49-F238E27FC236}">
                <a16:creationId xmlns:a16="http://schemas.microsoft.com/office/drawing/2014/main" id="{51A639AF-317A-79DF-3175-64C726EA3189}"/>
              </a:ext>
            </a:extLst>
          </p:cNvPr>
          <p:cNvSpPr>
            <a:spLocks noGrp="1" noChangeAspect="1"/>
          </p:cNvSpPr>
          <p:nvPr>
            <p:ph type="pic" sz="quarter" idx="14" hasCustomPrompt="1"/>
          </p:nvPr>
        </p:nvSpPr>
        <p:spPr>
          <a:xfrm>
            <a:off x="0" y="0"/>
            <a:ext cx="7617785" cy="6858000"/>
          </a:xfrm>
          <a:custGeom>
            <a:avLst/>
            <a:gdLst/>
            <a:ahLst/>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chor="t">
            <a:noAutofit/>
          </a:bodyPr>
          <a:lstStyle>
            <a:lvl1pPr marL="0" indent="0">
              <a:buNone/>
              <a:defRPr/>
            </a:lvl1pPr>
          </a:lstStyle>
          <a:p>
            <a:endParaRPr/>
          </a:p>
        </p:txBody>
      </p:sp>
      <p:sp>
        <p:nvSpPr>
          <p:cNvPr id="17" name="Footer Placeholder 4">
            <a:extLst>
              <a:ext uri="{FF2B5EF4-FFF2-40B4-BE49-F238E27FC236}">
                <a16:creationId xmlns:a16="http://schemas.microsoft.com/office/drawing/2014/main" id="{DF8C2BF2-38FB-0598-A4BE-DD111229A3FE}"/>
              </a:ext>
            </a:extLst>
          </p:cNvPr>
          <p:cNvSpPr>
            <a:spLocks noGrp="1"/>
          </p:cNvSpPr>
          <p:nvPr>
            <p:ph type="ftr" sz="quarter" idx="11"/>
          </p:nvPr>
        </p:nvSpPr>
        <p:spPr>
          <a:xfrm>
            <a:off x="7846388" y="6438900"/>
            <a:ext cx="1714301" cy="419100"/>
          </a:xfrm>
        </p:spPr>
        <p:txBody>
          <a:bodyPr/>
          <a:lstStyle/>
          <a:p>
            <a:r>
              <a:rPr lang="en-US"/>
              <a:t>
              </a:t>
            </a:r>
          </a:p>
        </p:txBody>
      </p:sp>
      <p:sp>
        <p:nvSpPr>
          <p:cNvPr id="18" name="Date Placeholder 4">
            <a:extLst>
              <a:ext uri="{FF2B5EF4-FFF2-40B4-BE49-F238E27FC236}">
                <a16:creationId xmlns:a16="http://schemas.microsoft.com/office/drawing/2014/main" id="{5A41BBAF-5441-8512-B575-2EB961DD485E}"/>
              </a:ext>
            </a:extLst>
          </p:cNvPr>
          <p:cNvSpPr>
            <a:spLocks noGrp="1"/>
          </p:cNvSpPr>
          <p:nvPr>
            <p:ph type="dt" sz="half" idx="15"/>
          </p:nvPr>
        </p:nvSpPr>
        <p:spPr>
          <a:xfrm>
            <a:off x="9650896" y="6438900"/>
            <a:ext cx="864704" cy="419100"/>
          </a:xfrm>
        </p:spPr>
        <p:txBody>
          <a:bodyPr/>
          <a:lstStyle/>
          <a:p>
            <a:fld id="{2ABAD28B-DD56-4B56-883A-96608C765E28}" type="datetimeFigureOut">
              <a:rPr lang="en-US" dirty="0"/>
              <a:pPr/>
              <a:t>7/25/2026</a:t>
            </a:fld>
            <a:endParaRPr lang="en-US"/>
          </a:p>
        </p:txBody>
      </p:sp>
      <p:sp>
        <p:nvSpPr>
          <p:cNvPr id="19" name="Slide Number Placeholder 5">
            <a:extLst>
              <a:ext uri="{FF2B5EF4-FFF2-40B4-BE49-F238E27FC236}">
                <a16:creationId xmlns:a16="http://schemas.microsoft.com/office/drawing/2014/main" id="{89401810-4A83-D1CF-00A6-76F622C7153C}"/>
              </a:ext>
            </a:extLst>
          </p:cNvPr>
          <p:cNvSpPr>
            <a:spLocks noGrp="1"/>
          </p:cNvSpPr>
          <p:nvPr>
            <p:ph type="sldNum" sz="quarter" idx="12"/>
          </p:nvPr>
        </p:nvSpPr>
        <p:spPr>
          <a:xfrm>
            <a:off x="10523764" y="6438900"/>
            <a:ext cx="601436" cy="419100"/>
          </a:xfrm>
        </p:spPr>
        <p:txBody>
          <a:bodyPr/>
          <a:lstStyle/>
          <a:p>
            <a:fld id="{AEAA3239-9EA4-4A65-A281-97F994456D9F}" type="slidenum">
              <a:rPr lang="en-US" dirty="0"/>
              <a:t>‹#›</a:t>
            </a:fld>
            <a:endParaRPr lang="en-US"/>
          </a:p>
        </p:txBody>
      </p:sp>
    </p:spTree>
    <p:extLst>
      <p:ext uri="{BB962C8B-B14F-4D97-AF65-F5344CB8AC3E}">
        <p14:creationId xmlns:p14="http://schemas.microsoft.com/office/powerpoint/2010/main" val="225373494"/>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61A7175-8061-E7CC-68E4-2B3CECB6CCFE}"/>
              </a:ext>
            </a:extLst>
          </p:cNvPr>
          <p:cNvSpPr>
            <a:spLocks noGrp="1"/>
          </p:cNvSpPr>
          <p:nvPr>
            <p:ph type="title" hasCustomPrompt="1"/>
          </p:nvPr>
        </p:nvSpPr>
        <p:spPr>
          <a:xfrm>
            <a:off x="1088136" y="1090244"/>
            <a:ext cx="10037064" cy="5159257"/>
          </a:xfrm>
        </p:spPr>
        <p:txBody>
          <a:bodyPr>
            <a:normAutofit/>
          </a:bodyPr>
          <a:lstStyle>
            <a:lvl1pPr>
              <a:defRPr sz="8000">
                <a:solidFill>
                  <a:schemeClr val="bg1"/>
                </a:solidFill>
              </a:defRPr>
            </a:lvl1pPr>
          </a:lstStyle>
          <a:p>
            <a:r>
              <a:rPr lang="en-US"/>
              <a:t>Section header</a:t>
            </a:r>
          </a:p>
        </p:txBody>
      </p:sp>
      <p:sp>
        <p:nvSpPr>
          <p:cNvPr id="5" name="Footer Placeholder 4">
            <a:extLst>
              <a:ext uri="{FF2B5EF4-FFF2-40B4-BE49-F238E27FC236}">
                <a16:creationId xmlns:a16="http://schemas.microsoft.com/office/drawing/2014/main" id="{4C094542-CAEF-4D6C-BE6A-BC100F0590F9}"/>
              </a:ext>
            </a:extLst>
          </p:cNvPr>
          <p:cNvSpPr>
            <a:spLocks noGrp="1"/>
          </p:cNvSpPr>
          <p:nvPr>
            <p:ph type="ftr" sz="quarter" idx="11"/>
          </p:nvPr>
        </p:nvSpPr>
        <p:spPr/>
        <p:txBody>
          <a:bodyPr/>
          <a:lstStyle>
            <a:lvl1pPr>
              <a:defRPr>
                <a:solidFill>
                  <a:schemeClr val="bg1"/>
                </a:solidFill>
              </a:defRPr>
            </a:lvl1pPr>
          </a:lstStyle>
          <a:p>
            <a:endParaRPr lang="en-US"/>
          </a:p>
        </p:txBody>
      </p:sp>
      <p:sp>
        <p:nvSpPr>
          <p:cNvPr id="4" name="Date Placeholder 3">
            <a:extLst>
              <a:ext uri="{FF2B5EF4-FFF2-40B4-BE49-F238E27FC236}">
                <a16:creationId xmlns:a16="http://schemas.microsoft.com/office/drawing/2014/main" id="{B3408851-4DCC-447C-828A-5F7E66F7623D}"/>
              </a:ext>
            </a:extLst>
          </p:cNvPr>
          <p:cNvSpPr>
            <a:spLocks noGrp="1"/>
          </p:cNvSpPr>
          <p:nvPr>
            <p:ph type="dt" sz="half" idx="10"/>
          </p:nvPr>
        </p:nvSpPr>
        <p:spPr/>
        <p:txBody>
          <a:bodyPr/>
          <a:lstStyle>
            <a:lvl1pPr>
              <a:defRPr>
                <a:solidFill>
                  <a:schemeClr val="bg1"/>
                </a:solidFill>
              </a:defRPr>
            </a:lvl1pPr>
          </a:lstStyle>
          <a:p>
            <a:fld id="{2ABAD28B-DD56-4B56-883A-96608C765E28}" type="datetimeFigureOut">
              <a:rPr lang="en-US" dirty="0"/>
              <a:pPr/>
              <a:t>7/25/2026</a:t>
            </a:fld>
            <a:endParaRPr lang="en-US"/>
          </a:p>
        </p:txBody>
      </p:sp>
      <p:sp>
        <p:nvSpPr>
          <p:cNvPr id="6" name="Slide Number Placeholder 5">
            <a:extLst>
              <a:ext uri="{FF2B5EF4-FFF2-40B4-BE49-F238E27FC236}">
                <a16:creationId xmlns:a16="http://schemas.microsoft.com/office/drawing/2014/main" id="{2C8BDE40-8468-4051-9703-B751608AAF9D}"/>
              </a:ext>
            </a:extLst>
          </p:cNvPr>
          <p:cNvSpPr>
            <a:spLocks noGrp="1"/>
          </p:cNvSpPr>
          <p:nvPr>
            <p:ph type="sldNum" sz="quarter" idx="12"/>
          </p:nvPr>
        </p:nvSpPr>
        <p:spPr/>
        <p:txBody>
          <a:bodyPr/>
          <a:lstStyle>
            <a:lvl1pPr>
              <a:defRPr>
                <a:solidFill>
                  <a:schemeClr val="bg1"/>
                </a:solidFill>
              </a:defRPr>
            </a:lvl1pPr>
          </a:lstStyle>
          <a:p>
            <a:fld id="{7DF5BAF5-ABAB-4575-8E56-D109A3D17F9F}" type="slidenum">
              <a:rPr lang="en-US" dirty="0"/>
              <a:pPr/>
              <a:t>‹#›</a:t>
            </a:fld>
            <a:endParaRPr lang="en-US"/>
          </a:p>
        </p:txBody>
      </p:sp>
      <p:cxnSp>
        <p:nvCxnSpPr>
          <p:cNvPr id="9" name="Straight Connector 8">
            <a:extLst>
              <a:ext uri="{FF2B5EF4-FFF2-40B4-BE49-F238E27FC236}">
                <a16:creationId xmlns:a16="http://schemas.microsoft.com/office/drawing/2014/main" id="{96A5A591-C2D3-D6A3-432F-2C1371951C13}"/>
              </a:ext>
              <a:ext uri="{C183D7F6-B498-43B3-948B-1728B52AA6E4}">
                <adec:decorative xmlns:adec="http://schemas.microsoft.com/office/drawing/2017/decorative" val="1"/>
              </a:ext>
            </a:extLst>
          </p:cNvPr>
          <p:cNvCxnSpPr>
            <a:cxnSpLocks/>
          </p:cNvCxnSpPr>
          <p:nvPr/>
        </p:nvCxnSpPr>
        <p:spPr>
          <a:xfrm>
            <a:off x="0" y="1205868"/>
            <a:ext cx="804195"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4305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B916BDA-9E36-8180-7EBC-AC2A35C79FFC}"/>
              </a:ext>
            </a:extLst>
          </p:cNvPr>
          <p:cNvSpPr>
            <a:spLocks noGrp="1"/>
          </p:cNvSpPr>
          <p:nvPr>
            <p:ph type="title" hasCustomPrompt="1"/>
          </p:nvPr>
        </p:nvSpPr>
        <p:spPr>
          <a:xfrm>
            <a:off x="1090940" y="1088702"/>
            <a:ext cx="8479072" cy="1395553"/>
          </a:xfrm>
        </p:spPr>
        <p:txBody>
          <a:bodyPr anchor="t">
            <a:normAutofit/>
          </a:bodyPr>
          <a:lstStyle>
            <a:lvl1pPr>
              <a:defRPr sz="3600"/>
            </a:lvl1pPr>
          </a:lstStyle>
          <a:p>
            <a:r>
              <a:rPr lang="en-US"/>
              <a:t>Agenda</a:t>
            </a:r>
          </a:p>
        </p:txBody>
      </p:sp>
      <p:sp>
        <p:nvSpPr>
          <p:cNvPr id="8" name="Content Placeholder 6">
            <a:extLst>
              <a:ext uri="{FF2B5EF4-FFF2-40B4-BE49-F238E27FC236}">
                <a16:creationId xmlns:a16="http://schemas.microsoft.com/office/drawing/2014/main" id="{92AF672E-4752-50B9-9301-C8042FD003CC}"/>
              </a:ext>
            </a:extLst>
          </p:cNvPr>
          <p:cNvSpPr>
            <a:spLocks noGrp="1"/>
          </p:cNvSpPr>
          <p:nvPr>
            <p:ph sz="quarter" idx="13"/>
          </p:nvPr>
        </p:nvSpPr>
        <p:spPr>
          <a:xfrm>
            <a:off x="1096697" y="2484255"/>
            <a:ext cx="8467558" cy="3539514"/>
          </a:xfrm>
        </p:spPr>
        <p:txBody>
          <a:bodyPr>
            <a:normAutofit/>
          </a:bodyPr>
          <a:lstStyle>
            <a:lvl1pPr marL="457200" indent="-457200">
              <a:lnSpc>
                <a:spcPct val="100000"/>
              </a:lnSpc>
              <a:buFont typeface="+mj-lt"/>
              <a:buAutoNum type="arabicPeriod"/>
              <a:defRPr sz="2000"/>
            </a:lvl1pPr>
            <a:lvl2pPr marL="685800" indent="-457200">
              <a:lnSpc>
                <a:spcPct val="100000"/>
              </a:lnSpc>
              <a:buFont typeface="+mj-lt"/>
              <a:buAutoNum type="arabicPeriod"/>
              <a:defRPr sz="2000"/>
            </a:lvl2pPr>
            <a:lvl3pPr marL="800100" indent="-342900">
              <a:lnSpc>
                <a:spcPct val="100000"/>
              </a:lnSpc>
              <a:buFont typeface="+mj-lt"/>
              <a:buAutoNum type="arabicPeriod"/>
              <a:defRPr sz="2000"/>
            </a:lvl3pPr>
            <a:lvl4pPr marL="1028700" indent="-342900">
              <a:lnSpc>
                <a:spcPct val="100000"/>
              </a:lnSpc>
              <a:buFont typeface="+mj-lt"/>
              <a:buAutoNum type="arabicPeriod"/>
              <a:defRPr sz="2000"/>
            </a:lvl4pPr>
            <a:lvl5pPr marL="1257300" indent="-342900">
              <a:lnSpc>
                <a:spcPct val="100000"/>
              </a:lnSpc>
              <a:buFont typeface="+mj-lt"/>
              <a:buAutoNum type="arabicPeriod"/>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
              </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8A60B404-9532-4DA8-8A40-EC339A5BE635}" type="datetimeFigureOut">
              <a:rPr lang="en-US" dirty="0"/>
              <a:t>7/25/2026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dirty="0"/>
              <a:t>‹#›</a:t>
            </a:fld>
            <a:endParaRPr lang="en-US"/>
          </a:p>
        </p:txBody>
      </p:sp>
      <p:cxnSp>
        <p:nvCxnSpPr>
          <p:cNvPr id="9" name="Straight Connector 8">
            <a:extLst>
              <a:ext uri="{FF2B5EF4-FFF2-40B4-BE49-F238E27FC236}">
                <a16:creationId xmlns:a16="http://schemas.microsoft.com/office/drawing/2014/main" id="{4565070F-FB67-7572-2807-986A25537650}"/>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85585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1088136" y="1088136"/>
            <a:ext cx="5749392" cy="1554480"/>
          </a:xfrm>
        </p:spPr>
        <p:txBody>
          <a:bodyPr anchor="t" anchorCtr="0">
            <a:normAutofit/>
          </a:bodyPr>
          <a:lstStyle>
            <a:lvl1pPr>
              <a:defRPr sz="3600"/>
            </a:lvl1pPr>
          </a:lstStyle>
          <a:p>
            <a:r>
              <a:rPr lang="en-US"/>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088136" y="2651760"/>
            <a:ext cx="5749392" cy="3694176"/>
          </a:xfrm>
        </p:spPr>
        <p:txBody>
          <a:bodyPr>
            <a:normAutofit/>
          </a:bodyPr>
          <a:lstStyle>
            <a:lvl1pPr marL="342900" indent="-342900">
              <a:lnSpc>
                <a:spcPct val="100000"/>
              </a:lnSpc>
              <a:buFont typeface="System Font Regular"/>
              <a:buChar char="-"/>
              <a:defRPr sz="2000"/>
            </a:lvl1pPr>
            <a:lvl2pPr>
              <a:lnSpc>
                <a:spcPct val="100000"/>
              </a:lnSpc>
              <a:defRPr sz="2000"/>
            </a:lvl2pPr>
            <a:lvl3pPr>
              <a:lnSpc>
                <a:spcPct val="100000"/>
              </a:lnSpc>
              <a:defRPr sz="2000"/>
            </a:lvl3pPr>
            <a:lvl4pPr>
              <a:lnSpc>
                <a:spcPct val="100000"/>
              </a:lnSpc>
              <a:defRPr sz="2000"/>
            </a:lvl4pPr>
            <a:lvl5pPr>
              <a:lnSpc>
                <a:spcPct val="100000"/>
              </a:lnSpc>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1090940" y="6438900"/>
            <a:ext cx="3915404" cy="419100"/>
          </a:xfrm>
        </p:spPr>
        <p:txBody>
          <a:bodyPr/>
          <a:lstStyle/>
          <a:p>
            <a:r>
              <a:rPr lang="en-US"/>
              <a:t>
              </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5006344" y="6438900"/>
            <a:ext cx="1126120" cy="419100"/>
          </a:xfrm>
        </p:spPr>
        <p:txBody>
          <a:bodyPr/>
          <a:lstStyle/>
          <a:p>
            <a:fld id="{8A60B404-9532-4DA8-8A40-EC339A5BE635}" type="datetimeFigureOut">
              <a:rPr lang="en-US" dirty="0"/>
              <a:t>7/25/2026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6132464" y="6438900"/>
            <a:ext cx="705064" cy="419100"/>
          </a:xfrm>
        </p:spPr>
        <p:txBody>
          <a:bodyPr/>
          <a:lstStyle/>
          <a:p>
            <a:fld id="{CC057153-B650-4DEB-B370-79DDCFDCE934}" type="slidenum">
              <a:rPr lang="en-US" dirty="0"/>
              <a:t>‹#›</a:t>
            </a:fld>
            <a:endParaRPr lang="en-US"/>
          </a:p>
        </p:txBody>
      </p:sp>
      <p:sp>
        <p:nvSpPr>
          <p:cNvPr id="6" name="Picture Placeholder 10">
            <a:extLst>
              <a:ext uri="{FF2B5EF4-FFF2-40B4-BE49-F238E27FC236}">
                <a16:creationId xmlns:a16="http://schemas.microsoft.com/office/drawing/2014/main" id="{E4B52E79-E470-1B1A-EADF-94DA7253B328}"/>
              </a:ext>
            </a:extLst>
          </p:cNvPr>
          <p:cNvSpPr>
            <a:spLocks noGrp="1" noChangeAspect="1"/>
          </p:cNvSpPr>
          <p:nvPr>
            <p:ph type="pic" sz="quarter" idx="14" hasCustomPrompt="1"/>
          </p:nvPr>
        </p:nvSpPr>
        <p:spPr>
          <a:xfrm>
            <a:off x="7315200" y="0"/>
            <a:ext cx="4876800" cy="6858000"/>
          </a:xfrm>
          <a:blipFill dpi="0" rotWithShape="1">
            <a:blip r:embed="rId2">
              <a:alphaModFix amt="60000"/>
            </a:blip>
            <a:srcRect/>
            <a:stretch>
              <a:fillRect/>
            </a:stretch>
          </a:blipFill>
        </p:spPr>
        <p:txBody>
          <a:bodyPr anchor="t"/>
          <a:lstStyle>
            <a:lvl1pPr>
              <a:defRPr/>
            </a:lvl1pPr>
          </a:lstStyle>
          <a:p>
            <a:endParaRPr/>
          </a:p>
        </p:txBody>
      </p:sp>
      <p:cxnSp>
        <p:nvCxnSpPr>
          <p:cNvPr id="8" name="Straight Connector 7">
            <a:extLst>
              <a:ext uri="{FF2B5EF4-FFF2-40B4-BE49-F238E27FC236}">
                <a16:creationId xmlns:a16="http://schemas.microsoft.com/office/drawing/2014/main" id="{94C1AE97-7274-F222-2135-C3524958A87F}"/>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46162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7676" y="1114856"/>
            <a:ext cx="3923455" cy="4083580"/>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294612" y="1115290"/>
            <a:ext cx="5809713" cy="5171210"/>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02AB700-8552-46A0-B700-5DA0068ADBFC}" type="datetimeFigureOut">
              <a:rPr lang="en-US" dirty="0"/>
              <a:t>7/25/2026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dirty="0"/>
              <a:t>‹#›</a:t>
            </a:fld>
            <a:endParaRPr lang="en-US"/>
          </a:p>
        </p:txBody>
      </p:sp>
      <p:cxnSp>
        <p:nvCxnSpPr>
          <p:cNvPr id="3" name="Straight Connector 2">
            <a:extLst>
              <a:ext uri="{FF2B5EF4-FFF2-40B4-BE49-F238E27FC236}">
                <a16:creationId xmlns:a16="http://schemas.microsoft.com/office/drawing/2014/main" id="{9954F329-E63B-9F25-4E06-2E98A6453DA7}"/>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114478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3701" y="1114655"/>
            <a:ext cx="2771326" cy="3675552"/>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134532" y="1129145"/>
            <a:ext cx="7794231" cy="5157355"/>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00D9374-B0AF-43C5-90A8-C409C7D54B55}" type="datetimeFigureOut">
              <a:rPr lang="en-US" dirty="0"/>
              <a:t>7/25/2026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dirty="0"/>
              <a:t>‹#›</a:t>
            </a:fld>
            <a:endParaRPr lang="en-US"/>
          </a:p>
        </p:txBody>
      </p:sp>
      <p:cxnSp>
        <p:nvCxnSpPr>
          <p:cNvPr id="3" name="Straight Connector 2">
            <a:extLst>
              <a:ext uri="{FF2B5EF4-FFF2-40B4-BE49-F238E27FC236}">
                <a16:creationId xmlns:a16="http://schemas.microsoft.com/office/drawing/2014/main" id="{7547F2C9-46DC-B902-E883-CE0360E6DD94}"/>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32607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85788" y="1111101"/>
            <a:ext cx="6339412" cy="1143000"/>
          </a:xfrm>
        </p:spPr>
        <p:txBody>
          <a:bodyPr anchor="t"/>
          <a:lstStyle/>
          <a:p>
            <a:r>
              <a:rPr lang="en-US"/>
              <a:t>Click to edit Master title style</a:t>
            </a:r>
          </a:p>
        </p:txBody>
      </p:sp>
      <p:sp>
        <p:nvSpPr>
          <p:cNvPr id="6" name="Picture Placeholder 10">
            <a:extLst>
              <a:ext uri="{FF2B5EF4-FFF2-40B4-BE49-F238E27FC236}">
                <a16:creationId xmlns:a16="http://schemas.microsoft.com/office/drawing/2014/main" id="{6FB7CB50-241E-E6B6-1C0E-1B5466B14779}"/>
              </a:ext>
            </a:extLst>
          </p:cNvPr>
          <p:cNvSpPr>
            <a:spLocks noGrp="1" noChangeAspect="1"/>
          </p:cNvSpPr>
          <p:nvPr>
            <p:ph type="pic" sz="quarter" idx="13" hasCustomPrompt="1"/>
          </p:nvPr>
        </p:nvSpPr>
        <p:spPr>
          <a:xfrm>
            <a:off x="12192" y="0"/>
            <a:ext cx="4506585" cy="6858000"/>
          </a:xfrm>
          <a:blipFill dpi="0" rotWithShape="1">
            <a:blip r:embed="rId2">
              <a:alphaModFix amt="60000"/>
            </a:blip>
            <a:srcRect/>
            <a:stretch>
              <a:fillRect/>
            </a:stretch>
          </a:blipFill>
        </p:spPr>
        <p:txBody>
          <a:bodyPr anchor="t"/>
          <a:lstStyle>
            <a:lvl1pPr marL="0" indent="0">
              <a:buNone/>
              <a:defRPr/>
            </a:lvl1pPr>
          </a:lstStyle>
          <a:p>
            <a:endParaRPr/>
          </a:p>
        </p:txBody>
      </p:sp>
      <p:sp>
        <p:nvSpPr>
          <p:cNvPr id="11" name="Content Placeholder 7">
            <a:extLst>
              <a:ext uri="{FF2B5EF4-FFF2-40B4-BE49-F238E27FC236}">
                <a16:creationId xmlns:a16="http://schemas.microsoft.com/office/drawing/2014/main" id="{A1C94DDD-A7D7-1407-F63C-F296AB454220}"/>
              </a:ext>
            </a:extLst>
          </p:cNvPr>
          <p:cNvSpPr>
            <a:spLocks noGrp="1"/>
          </p:cNvSpPr>
          <p:nvPr>
            <p:ph sz="quarter" idx="18"/>
          </p:nvPr>
        </p:nvSpPr>
        <p:spPr>
          <a:xfrm>
            <a:off x="4785787" y="2402887"/>
            <a:ext cx="6339414" cy="3883614"/>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363871FB-7459-8C2E-BA80-AD31AE855A93}"/>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7504282-04A3-1CE1-50A4-AF83D0D40A42}"/>
              </a:ext>
            </a:extLst>
          </p:cNvPr>
          <p:cNvSpPr>
            <a:spLocks noGrp="1"/>
          </p:cNvSpPr>
          <p:nvPr>
            <p:ph type="ftr" sz="quarter" idx="11"/>
          </p:nvPr>
        </p:nvSpPr>
        <p:spPr>
          <a:xfrm>
            <a:off x="4785788" y="6438900"/>
            <a:ext cx="4774902" cy="419100"/>
          </a:xfrm>
        </p:spPr>
        <p:txBody>
          <a:bodyPr/>
          <a:lstStyle/>
          <a:p>
            <a:r>
              <a:rPr lang="en-US"/>
              <a:t>
              </a:t>
            </a:r>
          </a:p>
        </p:txBody>
      </p:sp>
      <p:sp>
        <p:nvSpPr>
          <p:cNvPr id="7" name="Date Placeholder 4">
            <a:extLst>
              <a:ext uri="{FF2B5EF4-FFF2-40B4-BE49-F238E27FC236}">
                <a16:creationId xmlns:a16="http://schemas.microsoft.com/office/drawing/2014/main" id="{CA12AEFE-D7DE-804A-807C-704D5B34E130}"/>
              </a:ext>
            </a:extLst>
          </p:cNvPr>
          <p:cNvSpPr>
            <a:spLocks noGrp="1"/>
          </p:cNvSpPr>
          <p:nvPr>
            <p:ph type="dt" sz="half" idx="15"/>
          </p:nvPr>
        </p:nvSpPr>
        <p:spPr>
          <a:xfrm>
            <a:off x="9650896" y="6438900"/>
            <a:ext cx="864704" cy="419100"/>
          </a:xfrm>
        </p:spPr>
        <p:txBody>
          <a:bodyPr/>
          <a:lstStyle/>
          <a:p>
            <a:fld id="{2ABAD28B-DD56-4B56-883A-96608C765E28}" type="datetimeFigureOut">
              <a:rPr lang="en-US" dirty="0"/>
              <a:pPr/>
              <a:t>7/25/2026</a:t>
            </a:fld>
            <a:endParaRPr lang="en-US"/>
          </a:p>
        </p:txBody>
      </p:sp>
      <p:sp>
        <p:nvSpPr>
          <p:cNvPr id="8" name="Slide Number Placeholder 5">
            <a:extLst>
              <a:ext uri="{FF2B5EF4-FFF2-40B4-BE49-F238E27FC236}">
                <a16:creationId xmlns:a16="http://schemas.microsoft.com/office/drawing/2014/main" id="{9C293909-C7AB-A707-F48B-6007FE72563B}"/>
              </a:ext>
            </a:extLst>
          </p:cNvPr>
          <p:cNvSpPr>
            <a:spLocks noGrp="1"/>
          </p:cNvSpPr>
          <p:nvPr>
            <p:ph type="sldNum" sz="quarter" idx="12"/>
          </p:nvPr>
        </p:nvSpPr>
        <p:spPr>
          <a:xfrm>
            <a:off x="10523764" y="6438900"/>
            <a:ext cx="601436" cy="419100"/>
          </a:xfrm>
        </p:spPr>
        <p:txBody>
          <a:bodyPr/>
          <a:lstStyle/>
          <a:p>
            <a:fld id="{AEAA3239-9EA4-4A65-A281-97F994456D9F}" type="slidenum">
              <a:rPr lang="en-US" dirty="0"/>
              <a:t>‹#›</a:t>
            </a:fld>
            <a:endParaRPr lang="en-US"/>
          </a:p>
        </p:txBody>
      </p:sp>
    </p:spTree>
    <p:extLst>
      <p:ext uri="{BB962C8B-B14F-4D97-AF65-F5344CB8AC3E}">
        <p14:creationId xmlns:p14="http://schemas.microsoft.com/office/powerpoint/2010/main" val="17023643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776991" y="1112104"/>
            <a:ext cx="7321615" cy="932688"/>
          </a:xfrm>
        </p:spPr>
        <p:txBody>
          <a:bodyPr anchor="t"/>
          <a:lstStyle/>
          <a:p>
            <a:r>
              <a:rPr lang="en-US"/>
              <a:t>Click to edit Master title style</a:t>
            </a:r>
          </a:p>
        </p:txBody>
      </p:sp>
      <p:sp>
        <p:nvSpPr>
          <p:cNvPr id="15" name="Picture Placeholder 10">
            <a:extLst>
              <a:ext uri="{FF2B5EF4-FFF2-40B4-BE49-F238E27FC236}">
                <a16:creationId xmlns:a16="http://schemas.microsoft.com/office/drawing/2014/main" id="{5189CF27-6D02-DB0D-F5D1-1535F1479166}"/>
              </a:ext>
            </a:extLst>
          </p:cNvPr>
          <p:cNvSpPr>
            <a:spLocks noGrp="1" noChangeAspect="1"/>
          </p:cNvSpPr>
          <p:nvPr>
            <p:ph type="pic" sz="quarter" idx="19" hasCustomPrompt="1"/>
          </p:nvPr>
        </p:nvSpPr>
        <p:spPr>
          <a:xfrm>
            <a:off x="0" y="0"/>
            <a:ext cx="3526439" cy="6858000"/>
          </a:xfrm>
          <a:blipFill dpi="0" rotWithShape="1">
            <a:blip r:embed="rId2">
              <a:alphaModFix amt="60000"/>
            </a:blip>
            <a:srcRect/>
            <a:stretch>
              <a:fillRect/>
            </a:stretch>
          </a:blipFill>
        </p:spPr>
        <p:txBody>
          <a:bodyPr anchor="t"/>
          <a:lstStyle>
            <a:lvl1pPr marL="0" indent="0">
              <a:buNone/>
              <a:defRPr/>
            </a:lvl1pPr>
          </a:lstStyle>
          <a:p>
            <a:endParaRPr/>
          </a:p>
        </p:txBody>
      </p:sp>
      <p:sp>
        <p:nvSpPr>
          <p:cNvPr id="6" name="Content Placeholder 7">
            <a:extLst>
              <a:ext uri="{FF2B5EF4-FFF2-40B4-BE49-F238E27FC236}">
                <a16:creationId xmlns:a16="http://schemas.microsoft.com/office/drawing/2014/main" id="{6373ED08-D584-FD0F-C5B0-EF4E07A0D890}"/>
              </a:ext>
            </a:extLst>
          </p:cNvPr>
          <p:cNvSpPr>
            <a:spLocks noGrp="1"/>
          </p:cNvSpPr>
          <p:nvPr>
            <p:ph sz="quarter" idx="18"/>
          </p:nvPr>
        </p:nvSpPr>
        <p:spPr>
          <a:xfrm>
            <a:off x="3776075" y="2187258"/>
            <a:ext cx="7349126" cy="4099242"/>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0" name="Straight Connector 9">
            <a:extLst>
              <a:ext uri="{FF2B5EF4-FFF2-40B4-BE49-F238E27FC236}">
                <a16:creationId xmlns:a16="http://schemas.microsoft.com/office/drawing/2014/main" id="{7D906524-8E7E-05A8-4F9E-A2C39750A30C}"/>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8F256971-28FA-FA33-0A85-0B851EA7AE9B}"/>
              </a:ext>
            </a:extLst>
          </p:cNvPr>
          <p:cNvSpPr>
            <a:spLocks noGrp="1"/>
          </p:cNvSpPr>
          <p:nvPr>
            <p:ph type="ftr" sz="quarter" idx="11"/>
          </p:nvPr>
        </p:nvSpPr>
        <p:spPr>
          <a:xfrm>
            <a:off x="3776076" y="6438900"/>
            <a:ext cx="5784614" cy="419100"/>
          </a:xfrm>
        </p:spPr>
        <p:txBody>
          <a:bodyPr/>
          <a:lstStyle/>
          <a:p>
            <a:r>
              <a:rPr lang="en-US"/>
              <a:t>
              </a:t>
            </a:r>
          </a:p>
        </p:txBody>
      </p:sp>
      <p:sp>
        <p:nvSpPr>
          <p:cNvPr id="7" name="Date Placeholder 4">
            <a:extLst>
              <a:ext uri="{FF2B5EF4-FFF2-40B4-BE49-F238E27FC236}">
                <a16:creationId xmlns:a16="http://schemas.microsoft.com/office/drawing/2014/main" id="{F04B437D-29C2-D3ED-BEFA-E1F868B0FB5E}"/>
              </a:ext>
            </a:extLst>
          </p:cNvPr>
          <p:cNvSpPr>
            <a:spLocks noGrp="1"/>
          </p:cNvSpPr>
          <p:nvPr>
            <p:ph type="dt" sz="half" idx="15"/>
          </p:nvPr>
        </p:nvSpPr>
        <p:spPr>
          <a:xfrm>
            <a:off x="9650896" y="6438900"/>
            <a:ext cx="864704" cy="419100"/>
          </a:xfrm>
        </p:spPr>
        <p:txBody>
          <a:bodyPr/>
          <a:lstStyle/>
          <a:p>
            <a:fld id="{2ABAD28B-DD56-4B56-883A-96608C765E28}" type="datetimeFigureOut">
              <a:rPr lang="en-US" dirty="0"/>
              <a:pPr/>
              <a:t>7/25/2026</a:t>
            </a:fld>
            <a:endParaRPr lang="en-US"/>
          </a:p>
        </p:txBody>
      </p:sp>
      <p:sp>
        <p:nvSpPr>
          <p:cNvPr id="8" name="Slide Number Placeholder 5">
            <a:extLst>
              <a:ext uri="{FF2B5EF4-FFF2-40B4-BE49-F238E27FC236}">
                <a16:creationId xmlns:a16="http://schemas.microsoft.com/office/drawing/2014/main" id="{70EB108D-6128-5356-6097-7D1D10551222}"/>
              </a:ext>
            </a:extLst>
          </p:cNvPr>
          <p:cNvSpPr>
            <a:spLocks noGrp="1"/>
          </p:cNvSpPr>
          <p:nvPr>
            <p:ph type="sldNum" sz="quarter" idx="12"/>
          </p:nvPr>
        </p:nvSpPr>
        <p:spPr>
          <a:xfrm>
            <a:off x="10523764" y="6438900"/>
            <a:ext cx="601436" cy="419100"/>
          </a:xfrm>
        </p:spPr>
        <p:txBody>
          <a:bodyPr/>
          <a:lstStyle/>
          <a:p>
            <a:fld id="{AEAA3239-9EA4-4A65-A281-97F994456D9F}" type="slidenum">
              <a:rPr lang="en-US" dirty="0"/>
              <a:t>‹#›</a:t>
            </a:fld>
            <a:endParaRPr lang="en-US"/>
          </a:p>
        </p:txBody>
      </p:sp>
    </p:spTree>
    <p:extLst>
      <p:ext uri="{BB962C8B-B14F-4D97-AF65-F5344CB8AC3E}">
        <p14:creationId xmlns:p14="http://schemas.microsoft.com/office/powerpoint/2010/main" val="41822235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3394" y="1112104"/>
            <a:ext cx="7343564" cy="932688"/>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093393" y="2187258"/>
            <a:ext cx="7343565" cy="4099242"/>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4D039FC6-F740-7D02-FD07-5B1B076DCE63}"/>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DC666571-786A-B2D2-4FC3-C22E71C243E1}"/>
              </a:ext>
            </a:extLst>
          </p:cNvPr>
          <p:cNvSpPr>
            <a:spLocks noGrp="1"/>
          </p:cNvSpPr>
          <p:nvPr>
            <p:ph type="ftr" sz="quarter" idx="11"/>
          </p:nvPr>
        </p:nvSpPr>
        <p:spPr>
          <a:xfrm>
            <a:off x="1093394" y="6438900"/>
            <a:ext cx="5779054" cy="419100"/>
          </a:xfrm>
        </p:spPr>
        <p:txBody>
          <a:bodyPr/>
          <a:lstStyle/>
          <a:p>
            <a:r>
              <a:rPr lang="en-US"/>
              <a:t>
              </a:t>
            </a:r>
          </a:p>
        </p:txBody>
      </p:sp>
      <p:sp>
        <p:nvSpPr>
          <p:cNvPr id="6" name="Date Placeholder 4">
            <a:extLst>
              <a:ext uri="{FF2B5EF4-FFF2-40B4-BE49-F238E27FC236}">
                <a16:creationId xmlns:a16="http://schemas.microsoft.com/office/drawing/2014/main" id="{A324A0C0-9CB0-6208-0780-67E3C7F2C02C}"/>
              </a:ext>
            </a:extLst>
          </p:cNvPr>
          <p:cNvSpPr>
            <a:spLocks noGrp="1"/>
          </p:cNvSpPr>
          <p:nvPr>
            <p:ph type="dt" sz="half" idx="15"/>
          </p:nvPr>
        </p:nvSpPr>
        <p:spPr>
          <a:xfrm>
            <a:off x="6962654" y="6438900"/>
            <a:ext cx="864704" cy="419100"/>
          </a:xfrm>
        </p:spPr>
        <p:txBody>
          <a:bodyPr/>
          <a:lstStyle/>
          <a:p>
            <a:fld id="{2ABAD28B-DD56-4B56-883A-96608C765E28}" type="datetimeFigureOut">
              <a:rPr lang="en-US" dirty="0"/>
              <a:pPr/>
              <a:t>7/25/2026</a:t>
            </a:fld>
            <a:endParaRPr lang="en-US"/>
          </a:p>
        </p:txBody>
      </p:sp>
      <p:sp>
        <p:nvSpPr>
          <p:cNvPr id="7" name="Slide Number Placeholder 5">
            <a:extLst>
              <a:ext uri="{FF2B5EF4-FFF2-40B4-BE49-F238E27FC236}">
                <a16:creationId xmlns:a16="http://schemas.microsoft.com/office/drawing/2014/main" id="{7F7421E2-5EEC-7791-DBEE-600FF5170816}"/>
              </a:ext>
            </a:extLst>
          </p:cNvPr>
          <p:cNvSpPr>
            <a:spLocks noGrp="1"/>
          </p:cNvSpPr>
          <p:nvPr>
            <p:ph type="sldNum" sz="quarter" idx="12"/>
          </p:nvPr>
        </p:nvSpPr>
        <p:spPr>
          <a:xfrm>
            <a:off x="7835522" y="6438900"/>
            <a:ext cx="601436" cy="419100"/>
          </a:xfrm>
        </p:spPr>
        <p:txBody>
          <a:bodyPr/>
          <a:lstStyle/>
          <a:p>
            <a:fld id="{AEAA3239-9EA4-4A65-A281-97F994456D9F}" type="slidenum">
              <a:rPr lang="en-US" dirty="0"/>
              <a:t>‹#›</a:t>
            </a:fld>
            <a:endParaRPr lang="en-US"/>
          </a:p>
        </p:txBody>
      </p:sp>
      <p:sp>
        <p:nvSpPr>
          <p:cNvPr id="12" name="Picture Placeholder 10">
            <a:extLst>
              <a:ext uri="{FF2B5EF4-FFF2-40B4-BE49-F238E27FC236}">
                <a16:creationId xmlns:a16="http://schemas.microsoft.com/office/drawing/2014/main" id="{61964118-5CFA-FFA8-E19F-A107D63DDC08}"/>
              </a:ext>
            </a:extLst>
          </p:cNvPr>
          <p:cNvSpPr>
            <a:spLocks noGrp="1" noChangeAspect="1"/>
          </p:cNvSpPr>
          <p:nvPr>
            <p:ph type="pic" sz="quarter" idx="13" hasCustomPrompt="1"/>
          </p:nvPr>
        </p:nvSpPr>
        <p:spPr>
          <a:xfrm>
            <a:off x="8665559" y="0"/>
            <a:ext cx="3526439" cy="6858000"/>
          </a:xfrm>
          <a:blipFill dpi="0" rotWithShape="1">
            <a:blip r:embed="rId2">
              <a:alphaModFix amt="60000"/>
            </a:blip>
            <a:srcRect/>
            <a:stretch>
              <a:fillRect/>
            </a:stretch>
          </a:blipFill>
        </p:spPr>
        <p:txBody>
          <a:bodyPr anchor="t"/>
          <a:lstStyle>
            <a:lvl1pPr marL="0" indent="0">
              <a:buNone/>
              <a:defRPr/>
            </a:lvl1pPr>
          </a:lstStyle>
          <a:p>
            <a:endParaRPr/>
          </a:p>
        </p:txBody>
      </p:sp>
    </p:spTree>
    <p:extLst>
      <p:ext uri="{BB962C8B-B14F-4D97-AF65-F5344CB8AC3E}">
        <p14:creationId xmlns:p14="http://schemas.microsoft.com/office/powerpoint/2010/main" val="32368026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88066" y="1115736"/>
            <a:ext cx="4738583" cy="1288169"/>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88192" y="2552124"/>
            <a:ext cx="4738450" cy="3734376"/>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B84581EB-7A5A-925D-6E20-5C04A0EAA2CE}"/>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4">
            <a:extLst>
              <a:ext uri="{FF2B5EF4-FFF2-40B4-BE49-F238E27FC236}">
                <a16:creationId xmlns:a16="http://schemas.microsoft.com/office/drawing/2014/main" id="{084EA123-AEAB-8F33-C22D-31F9F11A93CE}"/>
              </a:ext>
            </a:extLst>
          </p:cNvPr>
          <p:cNvSpPr>
            <a:spLocks noGrp="1"/>
          </p:cNvSpPr>
          <p:nvPr>
            <p:ph type="ftr" sz="quarter" idx="11"/>
          </p:nvPr>
        </p:nvSpPr>
        <p:spPr>
          <a:xfrm>
            <a:off x="1088066" y="6438900"/>
            <a:ext cx="3174065" cy="419100"/>
          </a:xfrm>
        </p:spPr>
        <p:txBody>
          <a:bodyPr/>
          <a:lstStyle/>
          <a:p>
            <a:r>
              <a:rPr lang="en-US"/>
              <a:t>
              </a:t>
            </a:r>
          </a:p>
        </p:txBody>
      </p:sp>
      <p:sp>
        <p:nvSpPr>
          <p:cNvPr id="9" name="Date Placeholder 4">
            <a:extLst>
              <a:ext uri="{FF2B5EF4-FFF2-40B4-BE49-F238E27FC236}">
                <a16:creationId xmlns:a16="http://schemas.microsoft.com/office/drawing/2014/main" id="{AA2FCA56-AA13-81B1-1707-7A5D7557B5F8}"/>
              </a:ext>
            </a:extLst>
          </p:cNvPr>
          <p:cNvSpPr>
            <a:spLocks noGrp="1"/>
          </p:cNvSpPr>
          <p:nvPr>
            <p:ph type="dt" sz="half" idx="15"/>
          </p:nvPr>
        </p:nvSpPr>
        <p:spPr>
          <a:xfrm>
            <a:off x="4352338" y="6438900"/>
            <a:ext cx="864704" cy="419100"/>
          </a:xfrm>
        </p:spPr>
        <p:txBody>
          <a:bodyPr/>
          <a:lstStyle/>
          <a:p>
            <a:fld id="{2ABAD28B-DD56-4B56-883A-96608C765E28}" type="datetimeFigureOut">
              <a:rPr lang="en-US" dirty="0"/>
              <a:pPr/>
              <a:t>7/25/2026</a:t>
            </a:fld>
            <a:endParaRPr lang="en-US"/>
          </a:p>
        </p:txBody>
      </p:sp>
      <p:sp>
        <p:nvSpPr>
          <p:cNvPr id="10" name="Slide Number Placeholder 5">
            <a:extLst>
              <a:ext uri="{FF2B5EF4-FFF2-40B4-BE49-F238E27FC236}">
                <a16:creationId xmlns:a16="http://schemas.microsoft.com/office/drawing/2014/main" id="{4358A8E3-C7AA-9216-35FD-FE820598287A}"/>
              </a:ext>
            </a:extLst>
          </p:cNvPr>
          <p:cNvSpPr>
            <a:spLocks noGrp="1"/>
          </p:cNvSpPr>
          <p:nvPr>
            <p:ph type="sldNum" sz="quarter" idx="12"/>
          </p:nvPr>
        </p:nvSpPr>
        <p:spPr>
          <a:xfrm>
            <a:off x="5225206" y="6438900"/>
            <a:ext cx="601436" cy="419100"/>
          </a:xfrm>
        </p:spPr>
        <p:txBody>
          <a:bodyPr/>
          <a:lstStyle/>
          <a:p>
            <a:fld id="{AEAA3239-9EA4-4A65-A281-97F994456D9F}" type="slidenum">
              <a:rPr lang="en-US" dirty="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6096000" y="0"/>
            <a:ext cx="6096000" cy="6858000"/>
          </a:xfrm>
          <a:blipFill dpi="0" rotWithShape="1">
            <a:blip r:embed="rId2">
              <a:alphaModFix amt="60000"/>
            </a:blip>
            <a:srcRect/>
            <a:stretch>
              <a:fillRect/>
            </a:stretch>
          </a:blipFill>
        </p:spPr>
        <p:txBody>
          <a:bodyPr anchor="t"/>
          <a:lstStyle>
            <a:lvl1pPr marL="0" indent="0">
              <a:buNone/>
              <a:defRPr/>
            </a:lvl1pPr>
          </a:lstStyle>
          <a:p>
            <a:endParaRPr/>
          </a:p>
        </p:txBody>
      </p:sp>
    </p:spTree>
    <p:extLst>
      <p:ext uri="{BB962C8B-B14F-4D97-AF65-F5344CB8AC3E}">
        <p14:creationId xmlns:p14="http://schemas.microsoft.com/office/powerpoint/2010/main" val="4681756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8396" y="1111101"/>
            <a:ext cx="3813845" cy="1493863"/>
          </a:xfrm>
        </p:spPr>
        <p:txBody>
          <a:bodyPr anchor="t">
            <a:no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98397" y="2700671"/>
            <a:ext cx="3813846" cy="3585830"/>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36A796DD-1556-39E2-B5E4-90C1C2459D2D}"/>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06713B13-BCC2-B853-769C-4BC6A57D7B6D}"/>
              </a:ext>
            </a:extLst>
          </p:cNvPr>
          <p:cNvSpPr>
            <a:spLocks noGrp="1"/>
          </p:cNvSpPr>
          <p:nvPr>
            <p:ph type="ftr" sz="quarter" idx="11"/>
          </p:nvPr>
        </p:nvSpPr>
        <p:spPr>
          <a:xfrm>
            <a:off x="1098395" y="6438900"/>
            <a:ext cx="2249335" cy="419100"/>
          </a:xfrm>
        </p:spPr>
        <p:txBody>
          <a:bodyPr/>
          <a:lstStyle/>
          <a:p>
            <a:r>
              <a:rPr lang="en-US"/>
              <a:t>
              </a:t>
            </a:r>
          </a:p>
        </p:txBody>
      </p:sp>
      <p:sp>
        <p:nvSpPr>
          <p:cNvPr id="6" name="Date Placeholder 4">
            <a:extLst>
              <a:ext uri="{FF2B5EF4-FFF2-40B4-BE49-F238E27FC236}">
                <a16:creationId xmlns:a16="http://schemas.microsoft.com/office/drawing/2014/main" id="{A9915D6C-CE56-12D3-C15C-C56B3EFEAFE7}"/>
              </a:ext>
            </a:extLst>
          </p:cNvPr>
          <p:cNvSpPr>
            <a:spLocks noGrp="1"/>
          </p:cNvSpPr>
          <p:nvPr>
            <p:ph type="dt" sz="half" idx="15"/>
          </p:nvPr>
        </p:nvSpPr>
        <p:spPr>
          <a:xfrm>
            <a:off x="3437937" y="6438900"/>
            <a:ext cx="864704" cy="419100"/>
          </a:xfrm>
        </p:spPr>
        <p:txBody>
          <a:bodyPr/>
          <a:lstStyle/>
          <a:p>
            <a:fld id="{2ABAD28B-DD56-4B56-883A-96608C765E28}" type="datetimeFigureOut">
              <a:rPr lang="en-US" dirty="0"/>
              <a:pPr/>
              <a:t>7/25/2026</a:t>
            </a:fld>
            <a:endParaRPr lang="en-US"/>
          </a:p>
        </p:txBody>
      </p:sp>
      <p:sp>
        <p:nvSpPr>
          <p:cNvPr id="7" name="Slide Number Placeholder 5">
            <a:extLst>
              <a:ext uri="{FF2B5EF4-FFF2-40B4-BE49-F238E27FC236}">
                <a16:creationId xmlns:a16="http://schemas.microsoft.com/office/drawing/2014/main" id="{3C3F576B-887C-7B84-0990-9143EA6C6012}"/>
              </a:ext>
            </a:extLst>
          </p:cNvPr>
          <p:cNvSpPr>
            <a:spLocks noGrp="1"/>
          </p:cNvSpPr>
          <p:nvPr>
            <p:ph type="sldNum" sz="quarter" idx="12"/>
          </p:nvPr>
        </p:nvSpPr>
        <p:spPr>
          <a:xfrm>
            <a:off x="4310805" y="6438900"/>
            <a:ext cx="601436" cy="419100"/>
          </a:xfrm>
        </p:spPr>
        <p:txBody>
          <a:bodyPr/>
          <a:lstStyle/>
          <a:p>
            <a:fld id="{AEAA3239-9EA4-4A65-A281-97F994456D9F}" type="slidenum">
              <a:rPr lang="en-US" dirty="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5192232" y="0"/>
            <a:ext cx="6999768" cy="6858000"/>
          </a:xfrm>
          <a:blipFill dpi="0" rotWithShape="1">
            <a:blip r:embed="rId2">
              <a:alphaModFix amt="60000"/>
            </a:blip>
            <a:srcRect/>
            <a:stretch>
              <a:fillRect/>
            </a:stretch>
          </a:blipFill>
        </p:spPr>
        <p:txBody>
          <a:bodyPr anchor="t"/>
          <a:lstStyle>
            <a:lvl1pPr marL="0" indent="0">
              <a:buNone/>
              <a:defRPr/>
            </a:lvl1pPr>
          </a:lstStyle>
          <a:p>
            <a:endParaRPr/>
          </a:p>
        </p:txBody>
      </p:sp>
    </p:spTree>
    <p:extLst>
      <p:ext uri="{BB962C8B-B14F-4D97-AF65-F5344CB8AC3E}">
        <p14:creationId xmlns:p14="http://schemas.microsoft.com/office/powerpoint/2010/main" val="27879869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175ACA1F-D859-596B-9F50-F1E9A2654EAF}"/>
              </a:ext>
            </a:extLst>
          </p:cNvPr>
          <p:cNvSpPr>
            <a:spLocks noGrp="1"/>
          </p:cNvSpPr>
          <p:nvPr>
            <p:ph type="title"/>
          </p:nvPr>
        </p:nvSpPr>
        <p:spPr>
          <a:xfrm flipH="1">
            <a:off x="7894207" y="1112431"/>
            <a:ext cx="3230993" cy="1858941"/>
          </a:xfrm>
        </p:spPr>
        <p:txBody>
          <a:bodyPr anchor="t"/>
          <a:lstStyle/>
          <a:p>
            <a:r>
              <a:rPr lang="en-US"/>
              <a:t>Click to edit Master title style</a:t>
            </a:r>
          </a:p>
        </p:txBody>
      </p:sp>
      <p:sp>
        <p:nvSpPr>
          <p:cNvPr id="2" name="Picture Placeholder 9">
            <a:extLst>
              <a:ext uri="{FF2B5EF4-FFF2-40B4-BE49-F238E27FC236}">
                <a16:creationId xmlns:a16="http://schemas.microsoft.com/office/drawing/2014/main" id="{2A43D9F3-C10E-5B48-BB59-16A8600BD36F}"/>
              </a:ext>
            </a:extLst>
          </p:cNvPr>
          <p:cNvSpPr>
            <a:spLocks noGrp="1" noChangeAspect="1"/>
          </p:cNvSpPr>
          <p:nvPr>
            <p:ph type="pic" sz="quarter" idx="13" hasCustomPrompt="1"/>
          </p:nvPr>
        </p:nvSpPr>
        <p:spPr>
          <a:xfrm>
            <a:off x="12192" y="0"/>
            <a:ext cx="7481777" cy="6858000"/>
          </a:xfrm>
          <a:custGeom>
            <a:avLst/>
            <a:gdLst/>
            <a:ahLst/>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chor="t">
            <a:noAutofit/>
          </a:bodyPr>
          <a:lstStyle>
            <a:lvl1pPr marL="0" indent="0">
              <a:buNone/>
              <a:defRPr/>
            </a:lvl1pPr>
          </a:lstStyle>
          <a:p>
            <a:endParaRPr/>
          </a:p>
        </p:txBody>
      </p:sp>
      <p:sp>
        <p:nvSpPr>
          <p:cNvPr id="4" name="Content Placeholder 7">
            <a:extLst>
              <a:ext uri="{FF2B5EF4-FFF2-40B4-BE49-F238E27FC236}">
                <a16:creationId xmlns:a16="http://schemas.microsoft.com/office/drawing/2014/main" id="{2E10F120-2F5B-B2FD-DB40-683E6176C3D4}"/>
              </a:ext>
            </a:extLst>
          </p:cNvPr>
          <p:cNvSpPr>
            <a:spLocks noGrp="1"/>
          </p:cNvSpPr>
          <p:nvPr>
            <p:ph sz="quarter" idx="15"/>
          </p:nvPr>
        </p:nvSpPr>
        <p:spPr>
          <a:xfrm>
            <a:off x="7901280" y="3133255"/>
            <a:ext cx="3223920" cy="2656250"/>
          </a:xfrm>
        </p:spPr>
        <p:txBody>
          <a:bodyPr vert="horz" lIns="91440" tIns="45720" rIns="91440" bIns="45720" rtlCol="0">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20" name="Straight Connector 19">
            <a:extLst>
              <a:ext uri="{FF2B5EF4-FFF2-40B4-BE49-F238E27FC236}">
                <a16:creationId xmlns:a16="http://schemas.microsoft.com/office/drawing/2014/main" id="{C9A12B08-97E1-66BD-9B69-377E28512750}"/>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Footer Placeholder 4">
            <a:extLst>
              <a:ext uri="{FF2B5EF4-FFF2-40B4-BE49-F238E27FC236}">
                <a16:creationId xmlns:a16="http://schemas.microsoft.com/office/drawing/2014/main" id="{9EACEEC7-E0DC-ABF5-188B-5636A17BD6A4}"/>
              </a:ext>
            </a:extLst>
          </p:cNvPr>
          <p:cNvSpPr>
            <a:spLocks noGrp="1"/>
          </p:cNvSpPr>
          <p:nvPr>
            <p:ph type="ftr" sz="quarter" idx="11"/>
          </p:nvPr>
        </p:nvSpPr>
        <p:spPr>
          <a:xfrm>
            <a:off x="7894207" y="6438900"/>
            <a:ext cx="1666482" cy="419100"/>
          </a:xfrm>
        </p:spPr>
        <p:txBody>
          <a:bodyPr/>
          <a:lstStyle/>
          <a:p>
            <a:r>
              <a:rPr lang="en-US"/>
              <a:t>
              </a:t>
            </a:r>
          </a:p>
        </p:txBody>
      </p:sp>
      <p:sp>
        <p:nvSpPr>
          <p:cNvPr id="8" name="Date Placeholder 4">
            <a:extLst>
              <a:ext uri="{FF2B5EF4-FFF2-40B4-BE49-F238E27FC236}">
                <a16:creationId xmlns:a16="http://schemas.microsoft.com/office/drawing/2014/main" id="{D0A24C6D-468E-EAE9-2363-772EA5E51DD0}"/>
              </a:ext>
            </a:extLst>
          </p:cNvPr>
          <p:cNvSpPr>
            <a:spLocks noGrp="1"/>
          </p:cNvSpPr>
          <p:nvPr>
            <p:ph type="dt" sz="half" idx="16"/>
          </p:nvPr>
        </p:nvSpPr>
        <p:spPr>
          <a:xfrm>
            <a:off x="9650896" y="6438900"/>
            <a:ext cx="864704" cy="419100"/>
          </a:xfrm>
        </p:spPr>
        <p:txBody>
          <a:bodyPr/>
          <a:lstStyle/>
          <a:p>
            <a:fld id="{2ABAD28B-DD56-4B56-883A-96608C765E28}" type="datetimeFigureOut">
              <a:rPr lang="en-US" dirty="0"/>
              <a:pPr/>
              <a:t>7/25/2026</a:t>
            </a:fld>
            <a:endParaRPr lang="en-US"/>
          </a:p>
        </p:txBody>
      </p:sp>
      <p:sp>
        <p:nvSpPr>
          <p:cNvPr id="9" name="Slide Number Placeholder 5">
            <a:extLst>
              <a:ext uri="{FF2B5EF4-FFF2-40B4-BE49-F238E27FC236}">
                <a16:creationId xmlns:a16="http://schemas.microsoft.com/office/drawing/2014/main" id="{C4C85811-EF51-7552-5F12-17748D280645}"/>
              </a:ext>
            </a:extLst>
          </p:cNvPr>
          <p:cNvSpPr>
            <a:spLocks noGrp="1"/>
          </p:cNvSpPr>
          <p:nvPr>
            <p:ph type="sldNum" sz="quarter" idx="12"/>
          </p:nvPr>
        </p:nvSpPr>
        <p:spPr>
          <a:xfrm>
            <a:off x="10523764" y="6438900"/>
            <a:ext cx="601436" cy="419100"/>
          </a:xfrm>
        </p:spPr>
        <p:txBody>
          <a:bodyPr/>
          <a:lstStyle/>
          <a:p>
            <a:fld id="{AEAA3239-9EA4-4A65-A281-97F994456D9F}" type="slidenum">
              <a:rPr lang="en-US" dirty="0"/>
              <a:t>‹#›</a:t>
            </a:fld>
            <a:endParaRPr lang="en-US"/>
          </a:p>
        </p:txBody>
      </p:sp>
    </p:spTree>
    <p:extLst>
      <p:ext uri="{BB962C8B-B14F-4D97-AF65-F5344CB8AC3E}">
        <p14:creationId xmlns:p14="http://schemas.microsoft.com/office/powerpoint/2010/main" val="30453908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115324" y="3987802"/>
            <a:ext cx="3044954" cy="2309785"/>
          </a:xfrm>
        </p:spPr>
        <p:txBody>
          <a:bodyPr anchor="t">
            <a:norm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1" y="0"/>
            <a:ext cx="12192000" cy="3443331"/>
          </a:xfrm>
          <a:blipFill dpi="0" rotWithShape="1">
            <a:blip r:embed="rId2">
              <a:alphaModFix amt="60000"/>
            </a:blip>
            <a:srcRect/>
            <a:stretch>
              <a:fillRect/>
            </a:stretch>
          </a:blipFill>
        </p:spPr>
        <p:txBody>
          <a:bodyPr anchor="t"/>
          <a:lstStyle>
            <a:lvl1pPr marL="0" indent="0">
              <a:buNone/>
              <a:defRPr/>
            </a:lvl1pPr>
          </a:lstStyle>
          <a:p>
            <a:endParaRP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55935" y="3987802"/>
            <a:ext cx="7460029" cy="2309785"/>
          </a:xfrm>
        </p:spPr>
        <p:txBody>
          <a:bodyPr vert="horz" lIns="91440" tIns="45720" rIns="91440" bIns="45720" rtlCol="0" anchor="t">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4" name="Straight Connector 3">
            <a:extLst>
              <a:ext uri="{FF2B5EF4-FFF2-40B4-BE49-F238E27FC236}">
                <a16:creationId xmlns:a16="http://schemas.microsoft.com/office/drawing/2014/main" id="{4C699AE1-DA01-C4DA-C5BE-8DD9BE13F668}"/>
              </a:ext>
              <a:ext uri="{C183D7F6-B498-43B3-948B-1728B52AA6E4}">
                <adec:decorative xmlns:adec="http://schemas.microsoft.com/office/drawing/2017/decorative" val="1"/>
              </a:ext>
            </a:extLst>
          </p:cNvPr>
          <p:cNvCxnSpPr>
            <a:cxnSpLocks/>
          </p:cNvCxnSpPr>
          <p:nvPr/>
        </p:nvCxnSpPr>
        <p:spPr>
          <a:xfrm>
            <a:off x="0" y="41150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9373F0BC-3C5E-8E58-AFDC-804E1C1C7617}"/>
              </a:ext>
            </a:extLst>
          </p:cNvPr>
          <p:cNvSpPr>
            <a:spLocks noGrp="1"/>
          </p:cNvSpPr>
          <p:nvPr>
            <p:ph type="dt" sz="half" idx="15"/>
          </p:nvPr>
        </p:nvSpPr>
        <p:spPr/>
        <p:txBody>
          <a:bodyPr/>
          <a:lstStyle/>
          <a:p>
            <a:fld id="{2ABAD28B-DD56-4B56-883A-96608C765E28}" type="datetimeFigureOut">
              <a:rPr lang="en-US" dirty="0"/>
              <a:pPr/>
              <a:t>7/25/2026</a:t>
            </a:fld>
            <a:endParaRPr lang="en-US"/>
          </a:p>
        </p:txBody>
      </p:sp>
      <p:sp>
        <p:nvSpPr>
          <p:cNvPr id="9" name="Footer Placeholder 8">
            <a:extLst>
              <a:ext uri="{FF2B5EF4-FFF2-40B4-BE49-F238E27FC236}">
                <a16:creationId xmlns:a16="http://schemas.microsoft.com/office/drawing/2014/main" id="{E6E5C888-EE74-5D59-47AA-40A53F60011B}"/>
              </a:ext>
            </a:extLst>
          </p:cNvPr>
          <p:cNvSpPr>
            <a:spLocks noGrp="1"/>
          </p:cNvSpPr>
          <p:nvPr>
            <p:ph type="ftr" sz="quarter" idx="16"/>
          </p:nvPr>
        </p:nvSpPr>
        <p:spPr/>
        <p:txBody>
          <a:bodyPr/>
          <a:lstStyle/>
          <a:p>
            <a:endParaRPr lang="en-US"/>
          </a:p>
        </p:txBody>
      </p:sp>
      <p:sp>
        <p:nvSpPr>
          <p:cNvPr id="10" name="Slide Number Placeholder 9">
            <a:extLst>
              <a:ext uri="{FF2B5EF4-FFF2-40B4-BE49-F238E27FC236}">
                <a16:creationId xmlns:a16="http://schemas.microsoft.com/office/drawing/2014/main" id="{4794CA46-7ABA-FF39-20BD-C83B4F6D957B}"/>
              </a:ext>
            </a:extLst>
          </p:cNvPr>
          <p:cNvSpPr>
            <a:spLocks noGrp="1"/>
          </p:cNvSpPr>
          <p:nvPr>
            <p:ph type="sldNum" sz="quarter" idx="17"/>
          </p:nvPr>
        </p:nvSpPr>
        <p:spPr/>
        <p:txBody>
          <a:bodyPr/>
          <a:lstStyle/>
          <a:p>
            <a:fld id="{7DF5BAF5-ABAB-4575-8E56-D109A3D17F9F}" type="slidenum">
              <a:rPr lang="en-US" dirty="0"/>
              <a:pPr/>
              <a:t>‹#›</a:t>
            </a:fld>
            <a:endParaRPr lang="en-US"/>
          </a:p>
        </p:txBody>
      </p:sp>
    </p:spTree>
    <p:extLst>
      <p:ext uri="{BB962C8B-B14F-4D97-AF65-F5344CB8AC3E}">
        <p14:creationId xmlns:p14="http://schemas.microsoft.com/office/powerpoint/2010/main" val="20310302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85BA164-9326-7934-95DF-A6AAB3F4258D}"/>
              </a:ext>
            </a:extLst>
          </p:cNvPr>
          <p:cNvSpPr>
            <a:spLocks noGrp="1"/>
          </p:cNvSpPr>
          <p:nvPr>
            <p:ph type="title"/>
          </p:nvPr>
        </p:nvSpPr>
        <p:spPr>
          <a:xfrm>
            <a:off x="1090940" y="1120990"/>
            <a:ext cx="10477320" cy="969264"/>
          </a:xfrm>
        </p:spPr>
        <p:txBody>
          <a:bodyPr anchor="t">
            <a:noAutofit/>
          </a:bodyPr>
          <a:lstStyle>
            <a:lvl1pPr>
              <a:defRPr sz="3600"/>
            </a:lvl1pPr>
          </a:lstStyle>
          <a:p>
            <a:r>
              <a:rPr lang="en-US"/>
              <a:t>Click to edit Master title style</a:t>
            </a:r>
          </a:p>
        </p:txBody>
      </p:sp>
      <p:sp>
        <p:nvSpPr>
          <p:cNvPr id="12" name="Picture Placeholder 11">
            <a:extLst>
              <a:ext uri="{FF2B5EF4-FFF2-40B4-BE49-F238E27FC236}">
                <a16:creationId xmlns:a16="http://schemas.microsoft.com/office/drawing/2014/main" id="{96F64025-FA05-CC42-8294-F944BC95DD00}"/>
              </a:ext>
            </a:extLst>
          </p:cNvPr>
          <p:cNvSpPr>
            <a:spLocks noGrp="1" noChangeAspect="1"/>
          </p:cNvSpPr>
          <p:nvPr>
            <p:ph type="pic" sz="quarter" idx="13" hasCustomPrompt="1"/>
          </p:nvPr>
        </p:nvSpPr>
        <p:spPr>
          <a:xfrm>
            <a:off x="1" y="2286008"/>
            <a:ext cx="6096000" cy="4571992"/>
          </a:xfrm>
          <a:custGeom>
            <a:avLst/>
            <a:gdLst/>
            <a:ahLst/>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chor="t">
            <a:noAutofit/>
          </a:bodyPr>
          <a:lstStyle>
            <a:lvl1pPr>
              <a:defRPr lang="en-US" dirty="0"/>
            </a:lvl1pPr>
          </a:lstStyle>
          <a:p>
            <a:pPr marL="0" lvl="0" indent="0">
              <a:buNone/>
            </a:pPr>
            <a:endParaRP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691745" y="2286008"/>
            <a:ext cx="4876515" cy="4000492"/>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7" name="Straight Connector 6">
            <a:extLst>
              <a:ext uri="{FF2B5EF4-FFF2-40B4-BE49-F238E27FC236}">
                <a16:creationId xmlns:a16="http://schemas.microsoft.com/office/drawing/2014/main" id="{5FB0BF8A-7D94-1C82-F661-F1B7A93A4359}"/>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1988C72B-1D4E-3882-C750-7F965F6E7BC7}"/>
              </a:ext>
            </a:extLst>
          </p:cNvPr>
          <p:cNvSpPr>
            <a:spLocks noGrp="1"/>
          </p:cNvSpPr>
          <p:nvPr>
            <p:ph type="ftr" sz="quarter" idx="16"/>
          </p:nvPr>
        </p:nvSpPr>
        <p:spPr>
          <a:xfrm>
            <a:off x="6691744" y="6438900"/>
            <a:ext cx="2959151" cy="419100"/>
          </a:xfrm>
        </p:spPr>
        <p:txBody>
          <a:bodyPr/>
          <a:lstStyle/>
          <a:p>
            <a:endParaRPr lang="en-US"/>
          </a:p>
        </p:txBody>
      </p:sp>
      <p:sp>
        <p:nvSpPr>
          <p:cNvPr id="2" name="Date Placeholder 1">
            <a:extLst>
              <a:ext uri="{FF2B5EF4-FFF2-40B4-BE49-F238E27FC236}">
                <a16:creationId xmlns:a16="http://schemas.microsoft.com/office/drawing/2014/main" id="{4914FA71-0863-B2C8-8E42-C0A1F133DC69}"/>
              </a:ext>
            </a:extLst>
          </p:cNvPr>
          <p:cNvSpPr>
            <a:spLocks noGrp="1"/>
          </p:cNvSpPr>
          <p:nvPr>
            <p:ph type="dt" sz="half" idx="15"/>
          </p:nvPr>
        </p:nvSpPr>
        <p:spPr/>
        <p:txBody>
          <a:bodyPr/>
          <a:lstStyle/>
          <a:p>
            <a:fld id="{2ABAD28B-DD56-4B56-883A-96608C765E28}" type="datetimeFigureOut">
              <a:rPr lang="en-US" dirty="0"/>
              <a:pPr/>
              <a:t>7/25/2026</a:t>
            </a:fld>
            <a:endParaRPr lang="en-US"/>
          </a:p>
        </p:txBody>
      </p:sp>
      <p:sp>
        <p:nvSpPr>
          <p:cNvPr id="6" name="Slide Number Placeholder 5">
            <a:extLst>
              <a:ext uri="{FF2B5EF4-FFF2-40B4-BE49-F238E27FC236}">
                <a16:creationId xmlns:a16="http://schemas.microsoft.com/office/drawing/2014/main" id="{4CD6C2E8-E8FC-5DC8-863C-CF7823CD4AED}"/>
              </a:ext>
            </a:extLst>
          </p:cNvPr>
          <p:cNvSpPr>
            <a:spLocks noGrp="1"/>
          </p:cNvSpPr>
          <p:nvPr>
            <p:ph type="sldNum" sz="quarter" idx="17"/>
          </p:nvPr>
        </p:nvSpPr>
        <p:spPr/>
        <p:txBody>
          <a:bodyPr/>
          <a:lstStyle/>
          <a:p>
            <a:fld id="{7DF5BAF5-ABAB-4575-8E56-D109A3D17F9F}" type="slidenum">
              <a:rPr lang="en-US" dirty="0"/>
              <a:pPr/>
              <a:t>‹#›</a:t>
            </a:fld>
            <a:endParaRPr lang="en-US"/>
          </a:p>
        </p:txBody>
      </p:sp>
    </p:spTree>
    <p:extLst>
      <p:ext uri="{BB962C8B-B14F-4D97-AF65-F5344CB8AC3E}">
        <p14:creationId xmlns:p14="http://schemas.microsoft.com/office/powerpoint/2010/main" val="23958599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243CE06-05E5-2B64-1E1C-8F81B788D099}"/>
              </a:ext>
            </a:extLst>
          </p:cNvPr>
          <p:cNvSpPr>
            <a:spLocks noGrp="1"/>
          </p:cNvSpPr>
          <p:nvPr>
            <p:ph type="title"/>
          </p:nvPr>
        </p:nvSpPr>
        <p:spPr>
          <a:xfrm>
            <a:off x="1090940" y="1122200"/>
            <a:ext cx="3696859" cy="1505157"/>
          </a:xfrm>
        </p:spPr>
        <p:txBody>
          <a:bodyPr anchor="t">
            <a:noAutofit/>
          </a:bodyPr>
          <a:lstStyle>
            <a:lvl1pPr>
              <a:defRPr sz="3600"/>
            </a:lvl1pPr>
          </a:lstStyle>
          <a:p>
            <a:r>
              <a:rPr lang="en-US"/>
              <a:t>Click to edit Master title style</a:t>
            </a:r>
          </a:p>
        </p:txBody>
      </p:sp>
      <p:sp>
        <p:nvSpPr>
          <p:cNvPr id="9" name="Picture Placeholder 10">
            <a:extLst>
              <a:ext uri="{FF2B5EF4-FFF2-40B4-BE49-F238E27FC236}">
                <a16:creationId xmlns:a16="http://schemas.microsoft.com/office/drawing/2014/main" id="{9ADE1102-BF4C-FC7C-22F6-B8453DE3B195}"/>
              </a:ext>
            </a:extLst>
          </p:cNvPr>
          <p:cNvSpPr>
            <a:spLocks noGrp="1" noChangeAspect="1"/>
          </p:cNvSpPr>
          <p:nvPr>
            <p:ph type="pic" sz="quarter" idx="13" hasCustomPrompt="1"/>
          </p:nvPr>
        </p:nvSpPr>
        <p:spPr>
          <a:xfrm>
            <a:off x="1181100" y="2840181"/>
            <a:ext cx="3606699" cy="3446317"/>
          </a:xfrm>
          <a:blipFill dpi="0" rotWithShape="1">
            <a:blip r:embed="rId2">
              <a:alphaModFix amt="60000"/>
            </a:blip>
            <a:srcRect/>
            <a:stretch>
              <a:fillRect/>
            </a:stretch>
          </a:blipFill>
        </p:spPr>
        <p:txBody>
          <a:bodyPr anchor="t"/>
          <a:lstStyle>
            <a:lvl1pPr marL="0" indent="0">
              <a:buNone/>
              <a:defRPr/>
            </a:lvl1pPr>
          </a:lstStyle>
          <a:p>
            <a:endParaRPr/>
          </a:p>
        </p:txBody>
      </p:sp>
      <p:sp>
        <p:nvSpPr>
          <p:cNvPr id="10" name="Content Placeholder 7">
            <a:extLst>
              <a:ext uri="{FF2B5EF4-FFF2-40B4-BE49-F238E27FC236}">
                <a16:creationId xmlns:a16="http://schemas.microsoft.com/office/drawing/2014/main" id="{6C8ACD7F-7B34-5741-6323-6829CFDA10C3}"/>
              </a:ext>
            </a:extLst>
          </p:cNvPr>
          <p:cNvSpPr>
            <a:spLocks noGrp="1"/>
          </p:cNvSpPr>
          <p:nvPr>
            <p:ph sz="quarter" idx="14"/>
          </p:nvPr>
        </p:nvSpPr>
        <p:spPr>
          <a:xfrm>
            <a:off x="5113673" y="1122201"/>
            <a:ext cx="6602291" cy="5164298"/>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3859A7-84EB-4384-87AF-59CC16704CF8}" type="datetimeFigureOut">
              <a:rPr lang="en-US" dirty="0"/>
              <a:t>7/25/2026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a:p>
        </p:txBody>
      </p:sp>
      <p:cxnSp>
        <p:nvCxnSpPr>
          <p:cNvPr id="12" name="Straight Connector 11">
            <a:extLst>
              <a:ext uri="{FF2B5EF4-FFF2-40B4-BE49-F238E27FC236}">
                <a16:creationId xmlns:a16="http://schemas.microsoft.com/office/drawing/2014/main" id="{B1322A97-1C32-A52E-951B-60B114B307A0}"/>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946344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Number Large">
    <p:bg>
      <p:bgPr>
        <a:solidFill>
          <a:schemeClr val="tx1"/>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99AD5248-C0E5-8356-EB8F-904EDDA5FC95}"/>
              </a:ext>
            </a:extLst>
          </p:cNvPr>
          <p:cNvSpPr>
            <a:spLocks noGrp="1"/>
          </p:cNvSpPr>
          <p:nvPr>
            <p:ph type="title"/>
          </p:nvPr>
        </p:nvSpPr>
        <p:spPr>
          <a:xfrm>
            <a:off x="4647304" y="4757193"/>
            <a:ext cx="6477896" cy="1126554"/>
          </a:xfrm>
        </p:spPr>
        <p:txBody>
          <a:bodyPr anchor="b">
            <a:normAutofit/>
          </a:bodyPr>
          <a:lstStyle>
            <a:lvl1pPr algn="r">
              <a:defRPr sz="2000" b="0" cap="none" baseline="0">
                <a:solidFill>
                  <a:schemeClr val="bg1"/>
                </a:solidFill>
              </a:defRPr>
            </a:lvl1pPr>
          </a:lstStyle>
          <a:p>
            <a:r>
              <a:rPr lang="en-US"/>
              <a:t>Click to edit Master title style</a:t>
            </a:r>
          </a:p>
        </p:txBody>
      </p:sp>
      <p:sp>
        <p:nvSpPr>
          <p:cNvPr id="10" name="Content Placeholder 9">
            <a:extLst>
              <a:ext uri="{FF2B5EF4-FFF2-40B4-BE49-F238E27FC236}">
                <a16:creationId xmlns:a16="http://schemas.microsoft.com/office/drawing/2014/main" id="{A5F5F1C4-3BA4-0163-6A5F-9D95D58C7EA2}"/>
              </a:ext>
            </a:extLst>
          </p:cNvPr>
          <p:cNvSpPr>
            <a:spLocks noGrp="1"/>
          </p:cNvSpPr>
          <p:nvPr>
            <p:ph sz="quarter" idx="13" hasCustomPrompt="1"/>
          </p:nvPr>
        </p:nvSpPr>
        <p:spPr>
          <a:xfrm>
            <a:off x="82296" y="64008"/>
            <a:ext cx="12027408" cy="4600592"/>
          </a:xfrm>
        </p:spPr>
        <p:txBody>
          <a:bodyPr>
            <a:noAutofit/>
          </a:bodyPr>
          <a:lstStyle>
            <a:lvl1pPr>
              <a:lnSpc>
                <a:spcPct val="85000"/>
              </a:lnSpc>
              <a:defRPr sz="31000" b="1">
                <a:solidFill>
                  <a:schemeClr val="bg1"/>
                </a:solidFill>
              </a:defRPr>
            </a:lvl1pPr>
          </a:lstStyle>
          <a:p>
            <a:pPr lvl="0"/>
            <a:r>
              <a:rPr lang="en-US"/>
              <a:t>##%</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a:t>
              </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E5AD3D17-73C9-402C-91E7-BA73E6829C50}" type="datetimeFigureOut">
              <a:rPr lang="en-US" dirty="0"/>
              <a:pPr/>
              <a:t>7/25/2026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dirty="0"/>
              <a:pPr/>
              <a:t>‹#›</a:t>
            </a:fld>
            <a:endParaRPr lang="en-US"/>
          </a:p>
        </p:txBody>
      </p:sp>
      <p:cxnSp>
        <p:nvCxnSpPr>
          <p:cNvPr id="7" name="Straight Connector 6">
            <a:extLst>
              <a:ext uri="{FF2B5EF4-FFF2-40B4-BE49-F238E27FC236}">
                <a16:creationId xmlns:a16="http://schemas.microsoft.com/office/drawing/2014/main" id="{EA84DB20-94E7-1E79-B65B-67C6158DB14C}"/>
              </a:ext>
              <a:ext uri="{C183D7F6-B498-43B3-948B-1728B52AA6E4}">
                <adec:decorative xmlns:adec="http://schemas.microsoft.com/office/drawing/2017/decorative" val="1"/>
              </a:ext>
            </a:extLst>
          </p:cNvPr>
          <p:cNvCxnSpPr>
            <a:cxnSpLocks/>
          </p:cNvCxnSpPr>
          <p:nvPr/>
        </p:nvCxnSpPr>
        <p:spPr>
          <a:xfrm>
            <a:off x="11387805" y="5715000"/>
            <a:ext cx="804195"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6832203"/>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286261"/>
            <a:ext cx="10652760" cy="1133856"/>
          </a:xfrm>
        </p:spPr>
        <p:txBody>
          <a:bodyPr/>
          <a:lstStyle>
            <a:lvl1pPr>
              <a:defRPr>
                <a:solidFill>
                  <a:schemeClr val="tx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088136" y="1039095"/>
            <a:ext cx="9418320" cy="5070068"/>
          </a:xfrm>
        </p:spPr>
        <p:txBody>
          <a:bodyPr anchor="t">
            <a:noAutofit/>
          </a:bodyPr>
          <a:lstStyle>
            <a:lvl1pPr marL="0" indent="0">
              <a:lnSpc>
                <a:spcPct val="90000"/>
              </a:lnSpc>
              <a:buNone/>
              <a:defRPr sz="6000" b="1"/>
            </a:lvl1pPr>
            <a:lvl2pPr marL="228600" indent="0">
              <a:lnSpc>
                <a:spcPct val="90000"/>
              </a:lnSpc>
              <a:buNone/>
              <a:defRPr sz="6000" b="1"/>
            </a:lvl2pPr>
            <a:lvl3pPr marL="457200" indent="0">
              <a:lnSpc>
                <a:spcPct val="90000"/>
              </a:lnSpc>
              <a:buNone/>
              <a:defRPr sz="6000" b="1"/>
            </a:lvl3pPr>
            <a:lvl4pPr marL="685800" indent="0">
              <a:lnSpc>
                <a:spcPct val="90000"/>
              </a:lnSpc>
              <a:buNone/>
              <a:defRPr sz="6000" b="1"/>
            </a:lvl4pPr>
            <a:lvl5pPr marL="914400" indent="0">
              <a:lnSpc>
                <a:spcPct val="90000"/>
              </a:lnSpc>
              <a:buNone/>
              <a:defRPr sz="6000" b="1"/>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
              </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507735E4-737B-43D4-B991-92C3D63DE68F}" type="datetimeFigureOut">
              <a:rPr lang="en-US" dirty="0"/>
              <a:t>7/25/2026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dirty="0"/>
              <a:pPr/>
              <a:t>‹#›</a:t>
            </a:fld>
            <a:endParaRPr lang="en-US"/>
          </a:p>
        </p:txBody>
      </p:sp>
      <p:cxnSp>
        <p:nvCxnSpPr>
          <p:cNvPr id="6" name="Straight Connector 5">
            <a:extLst>
              <a:ext uri="{FF2B5EF4-FFF2-40B4-BE49-F238E27FC236}">
                <a16:creationId xmlns:a16="http://schemas.microsoft.com/office/drawing/2014/main" id="{77F2505C-CAED-34DC-7CD1-C57ADBBF98DD}"/>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171431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1" name="Title 9">
            <a:extLst>
              <a:ext uri="{FF2B5EF4-FFF2-40B4-BE49-F238E27FC236}">
                <a16:creationId xmlns:a16="http://schemas.microsoft.com/office/drawing/2014/main" id="{873E5EF9-EDC5-CB2D-000A-85BB4DB58221}"/>
              </a:ext>
            </a:extLst>
          </p:cNvPr>
          <p:cNvSpPr>
            <a:spLocks noGrp="1"/>
          </p:cNvSpPr>
          <p:nvPr>
            <p:ph type="title" hasCustomPrompt="1"/>
          </p:nvPr>
        </p:nvSpPr>
        <p:spPr>
          <a:xfrm>
            <a:off x="1066800" y="5418360"/>
            <a:ext cx="10058400" cy="466345"/>
          </a:xfrm>
        </p:spPr>
        <p:txBody>
          <a:bodyPr anchor="b">
            <a:normAutofit/>
          </a:bodyPr>
          <a:lstStyle>
            <a:lvl1pPr algn="r">
              <a:lnSpc>
                <a:spcPct val="100000"/>
              </a:lnSpc>
              <a:defRPr sz="2000" b="0" cap="none" baseline="0"/>
            </a:lvl1pPr>
          </a:lstStyle>
          <a:p>
            <a:r>
              <a:rPr lang="en-US"/>
              <a:t>Quote Author</a:t>
            </a:r>
          </a:p>
        </p:txBody>
      </p:sp>
      <p:sp>
        <p:nvSpPr>
          <p:cNvPr id="10" name="Content Placeholder 9">
            <a:extLst>
              <a:ext uri="{FF2B5EF4-FFF2-40B4-BE49-F238E27FC236}">
                <a16:creationId xmlns:a16="http://schemas.microsoft.com/office/drawing/2014/main" id="{E5D1FFC6-C597-BE81-1790-A08954F44C4B}"/>
              </a:ext>
            </a:extLst>
          </p:cNvPr>
          <p:cNvSpPr>
            <a:spLocks noGrp="1"/>
          </p:cNvSpPr>
          <p:nvPr>
            <p:ph sz="quarter" idx="13" hasCustomPrompt="1"/>
          </p:nvPr>
        </p:nvSpPr>
        <p:spPr>
          <a:xfrm>
            <a:off x="95250" y="63500"/>
            <a:ext cx="11977688" cy="5080000"/>
          </a:xfrm>
        </p:spPr>
        <p:txBody>
          <a:bodyPr>
            <a:normAutofit/>
          </a:bodyPr>
          <a:lstStyle>
            <a:lvl1pPr>
              <a:lnSpc>
                <a:spcPct val="85000"/>
              </a:lnSpc>
              <a:defRPr sz="8000" b="1" cap="all" baseline="0">
                <a:solidFill>
                  <a:schemeClr val="tx1"/>
                </a:solidFill>
              </a:defRPr>
            </a:lvl1pPr>
          </a:lstStyle>
          <a:p>
            <a:pPr lvl="0"/>
            <a:r>
              <a:rPr lang="en-US"/>
              <a:t>Click to add Quote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
              </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4D63035D-22A0-4334-A9AE-2457016C8B47}" type="datetimeFigureOut">
              <a:rPr lang="en-US" dirty="0"/>
              <a:t>7/25/2026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a:p>
        </p:txBody>
      </p:sp>
      <p:cxnSp>
        <p:nvCxnSpPr>
          <p:cNvPr id="7" name="Straight Connector 6">
            <a:extLst>
              <a:ext uri="{FF2B5EF4-FFF2-40B4-BE49-F238E27FC236}">
                <a16:creationId xmlns:a16="http://schemas.microsoft.com/office/drawing/2014/main" id="{52949BEA-90AC-BE5F-28A7-80D65BD19B42}"/>
              </a:ext>
              <a:ext uri="{C183D7F6-B498-43B3-948B-1728B52AA6E4}">
                <adec:decorative xmlns:adec="http://schemas.microsoft.com/office/drawing/2017/decorative" val="1"/>
              </a:ext>
            </a:extLst>
          </p:cNvPr>
          <p:cNvCxnSpPr>
            <a:cxnSpLocks/>
          </p:cNvCxnSpPr>
          <p:nvPr/>
        </p:nvCxnSpPr>
        <p:spPr>
          <a:xfrm>
            <a:off x="11387805" y="57152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372483"/>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BF7AE-3892-4896-8C15-7A35A41EFD9C}"/>
              </a:ext>
            </a:extLst>
          </p:cNvPr>
          <p:cNvSpPr>
            <a:spLocks noGrp="1"/>
          </p:cNvSpPr>
          <p:nvPr>
            <p:ph type="title"/>
          </p:nvPr>
        </p:nvSpPr>
        <p:spPr>
          <a:xfrm>
            <a:off x="1088136" y="1119132"/>
            <a:ext cx="9890066" cy="1204593"/>
          </a:xfrm>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F2FD9A26-86F1-4817-B243-4DE63B4F182F}"/>
              </a:ext>
            </a:extLst>
          </p:cNvPr>
          <p:cNvSpPr>
            <a:spLocks noGrp="1"/>
          </p:cNvSpPr>
          <p:nvPr>
            <p:ph sz="half" idx="1"/>
          </p:nvPr>
        </p:nvSpPr>
        <p:spPr>
          <a:xfrm>
            <a:off x="1082185" y="2440568"/>
            <a:ext cx="4841505" cy="3801284"/>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454BF9B-EA16-48C8-96B9-7A66051BE768}"/>
              </a:ext>
            </a:extLst>
          </p:cNvPr>
          <p:cNvSpPr>
            <a:spLocks noGrp="1"/>
          </p:cNvSpPr>
          <p:nvPr>
            <p:ph sz="half" idx="2"/>
          </p:nvPr>
        </p:nvSpPr>
        <p:spPr>
          <a:xfrm>
            <a:off x="6172200" y="2440568"/>
            <a:ext cx="4806002" cy="3801283"/>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40629E05-3F6C-40BF-9324-118588B6CAE6}"/>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D16E2D9F-1FCE-4A1C-996E-DB05777A8994}"/>
              </a:ext>
            </a:extLst>
          </p:cNvPr>
          <p:cNvSpPr>
            <a:spLocks noGrp="1"/>
          </p:cNvSpPr>
          <p:nvPr>
            <p:ph type="dt" sz="half" idx="10"/>
          </p:nvPr>
        </p:nvSpPr>
        <p:spPr/>
        <p:txBody>
          <a:bodyPr/>
          <a:lstStyle/>
          <a:p>
            <a:fld id="{2ABAD28B-DD56-4B56-883A-96608C765E28}" type="datetimeFigureOut">
              <a:rPr lang="en-US" dirty="0"/>
              <a:t>7/25/2026</a:t>
            </a:fld>
            <a:endParaRPr lang="en-US"/>
          </a:p>
        </p:txBody>
      </p:sp>
      <p:sp>
        <p:nvSpPr>
          <p:cNvPr id="7" name="Slide Number Placeholder 6">
            <a:extLst>
              <a:ext uri="{FF2B5EF4-FFF2-40B4-BE49-F238E27FC236}">
                <a16:creationId xmlns:a16="http://schemas.microsoft.com/office/drawing/2014/main" id="{069BE013-C5C0-4CBD-982E-36F037F7366F}"/>
              </a:ext>
            </a:extLst>
          </p:cNvPr>
          <p:cNvSpPr>
            <a:spLocks noGrp="1"/>
          </p:cNvSpPr>
          <p:nvPr>
            <p:ph type="sldNum" sz="quarter" idx="12"/>
          </p:nvPr>
        </p:nvSpPr>
        <p:spPr/>
        <p:txBody>
          <a:bodyPr/>
          <a:lstStyle/>
          <a:p>
            <a:fld id="{7DF5BAF5-ABAB-4575-8E56-D109A3D17F9F}" type="slidenum">
              <a:rPr lang="en-US" dirty="0"/>
              <a:t>‹#›</a:t>
            </a:fld>
            <a:endParaRPr lang="en-US"/>
          </a:p>
        </p:txBody>
      </p:sp>
      <p:cxnSp>
        <p:nvCxnSpPr>
          <p:cNvPr id="8" name="Straight Connector 7">
            <a:extLst>
              <a:ext uri="{FF2B5EF4-FFF2-40B4-BE49-F238E27FC236}">
                <a16:creationId xmlns:a16="http://schemas.microsoft.com/office/drawing/2014/main" id="{AB20CA7A-449A-6AC2-BFC5-17AF5007E7E1}"/>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8573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ED885-5FE5-4407-BE4D-FAD01C40A905}"/>
              </a:ext>
            </a:extLst>
          </p:cNvPr>
          <p:cNvSpPr>
            <a:spLocks noGrp="1"/>
          </p:cNvSpPr>
          <p:nvPr>
            <p:ph type="title"/>
          </p:nvPr>
        </p:nvSpPr>
        <p:spPr>
          <a:xfrm>
            <a:off x="1090940" y="1115329"/>
            <a:ext cx="9949455" cy="838856"/>
          </a:xfrm>
        </p:spPr>
        <p:txBody>
          <a:bodyPr>
            <a:normAutofit/>
          </a:bodyPr>
          <a:lstStyle>
            <a:lvl1pPr>
              <a:defRPr sz="3600"/>
            </a:lvl1pPr>
          </a:lstStyle>
          <a:p>
            <a:r>
              <a:rPr lang="en-US"/>
              <a:t>Click to edit Master title style</a:t>
            </a:r>
          </a:p>
        </p:txBody>
      </p:sp>
      <p:sp>
        <p:nvSpPr>
          <p:cNvPr id="3" name="Text Placeholder 2">
            <a:extLst>
              <a:ext uri="{FF2B5EF4-FFF2-40B4-BE49-F238E27FC236}">
                <a16:creationId xmlns:a16="http://schemas.microsoft.com/office/drawing/2014/main" id="{6E322A77-C134-4857-83E5-51217D3C29FB}"/>
              </a:ext>
            </a:extLst>
          </p:cNvPr>
          <p:cNvSpPr>
            <a:spLocks noGrp="1"/>
          </p:cNvSpPr>
          <p:nvPr>
            <p:ph type="body" idx="1"/>
          </p:nvPr>
        </p:nvSpPr>
        <p:spPr>
          <a:xfrm>
            <a:off x="1092088" y="1923190"/>
            <a:ext cx="4816475" cy="838856"/>
          </a:xfrm>
        </p:spPr>
        <p:txBody>
          <a:bodyPr anchor="b">
            <a:normAutofit/>
          </a:bodyPr>
          <a:lstStyle>
            <a:lvl1pPr marL="0" indent="0">
              <a:lnSpc>
                <a:spcPct val="100000"/>
              </a:lnSpc>
              <a:buNone/>
              <a:defRPr sz="1800" b="1" cap="all" spc="1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7710AFC6-F407-4F35-BD37-B32F9B4036D0}"/>
              </a:ext>
            </a:extLst>
          </p:cNvPr>
          <p:cNvSpPr>
            <a:spLocks noGrp="1"/>
          </p:cNvSpPr>
          <p:nvPr>
            <p:ph type="body" sz="quarter" idx="3"/>
          </p:nvPr>
        </p:nvSpPr>
        <p:spPr>
          <a:xfrm>
            <a:off x="6215482" y="1923190"/>
            <a:ext cx="4824913" cy="838856"/>
          </a:xfrm>
        </p:spPr>
        <p:txBody>
          <a:bodyPr anchor="b">
            <a:normAutofit/>
          </a:bodyPr>
          <a:lstStyle>
            <a:lvl1pPr marL="0" indent="0">
              <a:lnSpc>
                <a:spcPct val="100000"/>
              </a:lnSpc>
              <a:buNone/>
              <a:defRPr sz="1800" b="1" cap="all" spc="1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A4ECBFE-C62C-471B-BFE4-1272EAC3479D}"/>
              </a:ext>
            </a:extLst>
          </p:cNvPr>
          <p:cNvSpPr>
            <a:spLocks noGrp="1"/>
          </p:cNvSpPr>
          <p:nvPr>
            <p:ph sz="half" idx="2"/>
          </p:nvPr>
        </p:nvSpPr>
        <p:spPr>
          <a:xfrm>
            <a:off x="1092088" y="2825791"/>
            <a:ext cx="4816475" cy="3363871"/>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a:extLst>
              <a:ext uri="{FF2B5EF4-FFF2-40B4-BE49-F238E27FC236}">
                <a16:creationId xmlns:a16="http://schemas.microsoft.com/office/drawing/2014/main" id="{458D60D5-0F83-46CB-92F3-849FC08E6E92}"/>
              </a:ext>
            </a:extLst>
          </p:cNvPr>
          <p:cNvSpPr>
            <a:spLocks noGrp="1"/>
          </p:cNvSpPr>
          <p:nvPr>
            <p:ph sz="quarter" idx="4"/>
          </p:nvPr>
        </p:nvSpPr>
        <p:spPr>
          <a:xfrm>
            <a:off x="6215482" y="2825791"/>
            <a:ext cx="4824913" cy="3363871"/>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F340A80D-4CCB-4899-9E1D-A5967F4E649A}"/>
              </a:ext>
            </a:extLst>
          </p:cNvPr>
          <p:cNvSpPr>
            <a:spLocks noGrp="1"/>
          </p:cNvSpPr>
          <p:nvPr>
            <p:ph type="ftr" sz="quarter" idx="11"/>
          </p:nvPr>
        </p:nvSpPr>
        <p:spPr/>
        <p:txBody>
          <a:bodyPr/>
          <a:lstStyle/>
          <a:p>
            <a:endParaRPr lang="en-US"/>
          </a:p>
        </p:txBody>
      </p:sp>
      <p:sp>
        <p:nvSpPr>
          <p:cNvPr id="7" name="Date Placeholder 6">
            <a:extLst>
              <a:ext uri="{FF2B5EF4-FFF2-40B4-BE49-F238E27FC236}">
                <a16:creationId xmlns:a16="http://schemas.microsoft.com/office/drawing/2014/main" id="{AA5AE694-5CA0-48DA-90D3-EC42BD1D86C1}"/>
              </a:ext>
            </a:extLst>
          </p:cNvPr>
          <p:cNvSpPr>
            <a:spLocks noGrp="1"/>
          </p:cNvSpPr>
          <p:nvPr>
            <p:ph type="dt" sz="half" idx="10"/>
          </p:nvPr>
        </p:nvSpPr>
        <p:spPr/>
        <p:txBody>
          <a:bodyPr/>
          <a:lstStyle/>
          <a:p>
            <a:fld id="{2ABAD28B-DD56-4B56-883A-96608C765E28}" type="datetimeFigureOut">
              <a:rPr lang="en-US" dirty="0"/>
              <a:t>7/25/2026</a:t>
            </a:fld>
            <a:endParaRPr lang="en-US"/>
          </a:p>
        </p:txBody>
      </p:sp>
      <p:sp>
        <p:nvSpPr>
          <p:cNvPr id="9" name="Slide Number Placeholder 8">
            <a:extLst>
              <a:ext uri="{FF2B5EF4-FFF2-40B4-BE49-F238E27FC236}">
                <a16:creationId xmlns:a16="http://schemas.microsoft.com/office/drawing/2014/main" id="{4F753A9D-469A-4ED9-99A1-7E4B115F8933}"/>
              </a:ext>
            </a:extLst>
          </p:cNvPr>
          <p:cNvSpPr>
            <a:spLocks noGrp="1"/>
          </p:cNvSpPr>
          <p:nvPr>
            <p:ph type="sldNum" sz="quarter" idx="12"/>
          </p:nvPr>
        </p:nvSpPr>
        <p:spPr/>
        <p:txBody>
          <a:bodyPr/>
          <a:lstStyle/>
          <a:p>
            <a:fld id="{7DF5BAF5-ABAB-4575-8E56-D109A3D17F9F}" type="slidenum">
              <a:rPr lang="en-US" dirty="0"/>
              <a:t>‹#›</a:t>
            </a:fld>
            <a:endParaRPr lang="en-US"/>
          </a:p>
        </p:txBody>
      </p:sp>
      <p:cxnSp>
        <p:nvCxnSpPr>
          <p:cNvPr id="10" name="Straight Connector 9">
            <a:extLst>
              <a:ext uri="{FF2B5EF4-FFF2-40B4-BE49-F238E27FC236}">
                <a16:creationId xmlns:a16="http://schemas.microsoft.com/office/drawing/2014/main" id="{CDA35A86-E7F6-6593-119D-A6DC85581FEA}"/>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195597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7C91E-0A11-4E5D-9B8D-5316E73A2D58}"/>
              </a:ext>
            </a:extLst>
          </p:cNvPr>
          <p:cNvSpPr>
            <a:spLocks noGrp="1"/>
          </p:cNvSpPr>
          <p:nvPr>
            <p:ph type="title"/>
          </p:nvPr>
        </p:nvSpPr>
        <p:spPr>
          <a:xfrm>
            <a:off x="1088136" y="1104100"/>
            <a:ext cx="9922764" cy="1294228"/>
          </a:xfrm>
        </p:spPr>
        <p:txBody>
          <a:bodyPr>
            <a:normAutofit/>
          </a:bodyPr>
          <a:lstStyle>
            <a:lvl1pPr>
              <a:defRPr sz="3600" cap="none" baseline="0"/>
            </a:lvl1pPr>
          </a:lstStyle>
          <a:p>
            <a:r>
              <a:rPr lang="en-US"/>
              <a:t>Click to edit Master title style</a:t>
            </a:r>
          </a:p>
        </p:txBody>
      </p:sp>
      <p:sp>
        <p:nvSpPr>
          <p:cNvPr id="4" name="Footer Placeholder 3">
            <a:extLst>
              <a:ext uri="{FF2B5EF4-FFF2-40B4-BE49-F238E27FC236}">
                <a16:creationId xmlns:a16="http://schemas.microsoft.com/office/drawing/2014/main" id="{D7E36922-9A4C-453D-9B70-0C3A70281C03}"/>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A1B8A8D1-71AD-4F9F-B393-9EED83FEF003}"/>
              </a:ext>
            </a:extLst>
          </p:cNvPr>
          <p:cNvSpPr>
            <a:spLocks noGrp="1"/>
          </p:cNvSpPr>
          <p:nvPr>
            <p:ph type="dt" sz="half" idx="10"/>
          </p:nvPr>
        </p:nvSpPr>
        <p:spPr/>
        <p:txBody>
          <a:bodyPr/>
          <a:lstStyle/>
          <a:p>
            <a:fld id="{2ABAD28B-DD56-4B56-883A-96608C765E28}" type="datetimeFigureOut">
              <a:rPr lang="en-US" dirty="0"/>
              <a:t>7/25/2026</a:t>
            </a:fld>
            <a:endParaRPr lang="en-US"/>
          </a:p>
        </p:txBody>
      </p:sp>
      <p:sp>
        <p:nvSpPr>
          <p:cNvPr id="5" name="Slide Number Placeholder 4">
            <a:extLst>
              <a:ext uri="{FF2B5EF4-FFF2-40B4-BE49-F238E27FC236}">
                <a16:creationId xmlns:a16="http://schemas.microsoft.com/office/drawing/2014/main" id="{EF5AAEF2-65DC-4E28-9AA4-5115ACB074CC}"/>
              </a:ext>
            </a:extLst>
          </p:cNvPr>
          <p:cNvSpPr>
            <a:spLocks noGrp="1"/>
          </p:cNvSpPr>
          <p:nvPr>
            <p:ph type="sldNum" sz="quarter" idx="12"/>
          </p:nvPr>
        </p:nvSpPr>
        <p:spPr/>
        <p:txBody>
          <a:bodyPr/>
          <a:lstStyle/>
          <a:p>
            <a:fld id="{7DF5BAF5-ABAB-4575-8E56-D109A3D17F9F}" type="slidenum">
              <a:rPr lang="en-US" dirty="0"/>
              <a:t>‹#›</a:t>
            </a:fld>
            <a:endParaRPr lang="en-US"/>
          </a:p>
        </p:txBody>
      </p:sp>
      <p:cxnSp>
        <p:nvCxnSpPr>
          <p:cNvPr id="6" name="Straight Connector 5">
            <a:extLst>
              <a:ext uri="{FF2B5EF4-FFF2-40B4-BE49-F238E27FC236}">
                <a16:creationId xmlns:a16="http://schemas.microsoft.com/office/drawing/2014/main" id="{28CF7AFD-0570-B046-A2C2-3EFA873546CA}"/>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889161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80459378-C430-49DB-B2D6-E32FBBCD4A6F}"/>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9AFF5A02-0FC4-41C8-A13C-4C929B28846B}"/>
              </a:ext>
            </a:extLst>
          </p:cNvPr>
          <p:cNvSpPr>
            <a:spLocks noGrp="1"/>
          </p:cNvSpPr>
          <p:nvPr>
            <p:ph type="dt" sz="half" idx="10"/>
          </p:nvPr>
        </p:nvSpPr>
        <p:spPr/>
        <p:txBody>
          <a:bodyPr/>
          <a:lstStyle/>
          <a:p>
            <a:fld id="{2ABAD28B-DD56-4B56-883A-96608C765E28}" type="datetimeFigureOut">
              <a:rPr lang="en-US" dirty="0"/>
              <a:t>7/25/2026</a:t>
            </a:fld>
            <a:endParaRPr lang="en-US"/>
          </a:p>
        </p:txBody>
      </p:sp>
      <p:sp>
        <p:nvSpPr>
          <p:cNvPr id="6" name="Slide Number Placeholder 5">
            <a:extLst>
              <a:ext uri="{FF2B5EF4-FFF2-40B4-BE49-F238E27FC236}">
                <a16:creationId xmlns:a16="http://schemas.microsoft.com/office/drawing/2014/main" id="{E7B9D57D-CB8E-4E67-AE2D-2790E2AA60CB}"/>
              </a:ext>
            </a:extLst>
          </p:cNvPr>
          <p:cNvSpPr>
            <a:spLocks noGrp="1"/>
          </p:cNvSpPr>
          <p:nvPr>
            <p:ph type="sldNum" sz="quarter" idx="12"/>
          </p:nvPr>
        </p:nvSpPr>
        <p:spPr/>
        <p:txBody>
          <a:bodyPr/>
          <a:lstStyle/>
          <a:p>
            <a:fld id="{7DF5BAF5-ABAB-4575-8E56-D109A3D17F9F}" type="slidenum">
              <a:rPr lang="en-US" dirty="0"/>
              <a:t>‹#›</a:t>
            </a:fld>
            <a:endParaRPr lang="en-US"/>
          </a:p>
        </p:txBody>
      </p:sp>
    </p:spTree>
    <p:extLst>
      <p:ext uri="{BB962C8B-B14F-4D97-AF65-F5344CB8AC3E}">
        <p14:creationId xmlns:p14="http://schemas.microsoft.com/office/powerpoint/2010/main" val="302322144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8136" y="1088135"/>
            <a:ext cx="10627828" cy="2084551"/>
          </a:xfrm>
        </p:spPr>
        <p:txBody>
          <a:bodyPr anchor="t" anchorCtr="0">
            <a:noAutofit/>
          </a:bodyPr>
          <a:lstStyle>
            <a:lvl1pPr>
              <a:defRPr sz="6000" cap="all" baseline="0">
                <a:solidFill>
                  <a:schemeClr val="tx1"/>
                </a:solidFill>
              </a:defRPr>
            </a:lvl1pPr>
          </a:lstStyle>
          <a:p>
            <a:r>
              <a:rPr lang="en-US"/>
              <a:t>Click to edit Master title style</a:t>
            </a:r>
          </a:p>
        </p:txBody>
      </p:sp>
      <p:sp>
        <p:nvSpPr>
          <p:cNvPr id="7" name="Content Placeholder 7">
            <a:extLst>
              <a:ext uri="{FF2B5EF4-FFF2-40B4-BE49-F238E27FC236}">
                <a16:creationId xmlns:a16="http://schemas.microsoft.com/office/drawing/2014/main" id="{419A5DD2-B3B3-D9BF-1A71-B20742D142B9}"/>
              </a:ext>
            </a:extLst>
          </p:cNvPr>
          <p:cNvSpPr>
            <a:spLocks noGrp="1"/>
          </p:cNvSpPr>
          <p:nvPr>
            <p:ph sz="quarter" idx="13"/>
          </p:nvPr>
        </p:nvSpPr>
        <p:spPr>
          <a:xfrm>
            <a:off x="1088134" y="3276600"/>
            <a:ext cx="10627829" cy="3162300"/>
          </a:xfrm>
        </p:spPr>
        <p:txBody>
          <a:bodyPr/>
          <a:lstStyle>
            <a:lvl1pPr marL="0" indent="0">
              <a:lnSpc>
                <a:spcPct val="100000"/>
              </a:lnSpc>
              <a:buNone/>
              <a:defRPr>
                <a:solidFill>
                  <a:schemeClr val="tx1"/>
                </a:solidFill>
              </a:defRPr>
            </a:lvl1pPr>
            <a:lvl2pPr marL="228600" indent="0">
              <a:lnSpc>
                <a:spcPct val="100000"/>
              </a:lnSpc>
              <a:buNone/>
              <a:defRPr>
                <a:solidFill>
                  <a:schemeClr val="tx1"/>
                </a:solidFill>
              </a:defRPr>
            </a:lvl2pPr>
            <a:lvl3pPr marL="457200" indent="0">
              <a:lnSpc>
                <a:spcPct val="100000"/>
              </a:lnSpc>
              <a:buNone/>
              <a:defRPr>
                <a:solidFill>
                  <a:schemeClr val="tx1"/>
                </a:solidFill>
              </a:defRPr>
            </a:lvl3pPr>
            <a:lvl4pPr marL="685800" indent="0">
              <a:lnSpc>
                <a:spcPct val="100000"/>
              </a:lnSpc>
              <a:buNone/>
              <a:defRPr>
                <a:solidFill>
                  <a:schemeClr val="tx1"/>
                </a:solidFill>
              </a:defRPr>
            </a:lvl4pPr>
            <a:lvl5pPr marL="914400" indent="0">
              <a:lnSpc>
                <a:spcPct val="100000"/>
              </a:lnSpc>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57987AA-E4E6-4FC1-BAD8-09A952212C58}" type="datetimeFigureOut">
              <a:rPr lang="en-US" dirty="0"/>
              <a:pPr/>
              <a:t>7/25/2026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6DCA1022-3377-EB7D-8261-EDD841636BE3}"/>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7637991"/>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8136" y="1088136"/>
            <a:ext cx="8430767" cy="1842020"/>
          </a:xfrm>
        </p:spPr>
        <p:txBody>
          <a:bodyPr anchor="t" anchorCtr="0">
            <a:noAutofit/>
          </a:bodyPr>
          <a:lstStyle>
            <a:lvl1pPr>
              <a:defRPr sz="6000" cap="all" baseline="0">
                <a:solidFill>
                  <a:schemeClr val="tx1"/>
                </a:solidFill>
              </a:defRPr>
            </a:lvl1pPr>
          </a:lstStyle>
          <a:p>
            <a:r>
              <a:rPr lang="en-US"/>
              <a:t>Click to edit Master title style</a:t>
            </a:r>
          </a:p>
        </p:txBody>
      </p:sp>
      <p:sp>
        <p:nvSpPr>
          <p:cNvPr id="8" name="Content Placeholder 6">
            <a:extLst>
              <a:ext uri="{FF2B5EF4-FFF2-40B4-BE49-F238E27FC236}">
                <a16:creationId xmlns:a16="http://schemas.microsoft.com/office/drawing/2014/main" id="{C06F55DC-E754-4B2B-C0AE-962C82565D0D}"/>
              </a:ext>
            </a:extLst>
          </p:cNvPr>
          <p:cNvSpPr>
            <a:spLocks noGrp="1"/>
          </p:cNvSpPr>
          <p:nvPr>
            <p:ph sz="quarter" idx="14"/>
          </p:nvPr>
        </p:nvSpPr>
        <p:spPr>
          <a:xfrm>
            <a:off x="1077213" y="4246692"/>
            <a:ext cx="8430639" cy="1608008"/>
          </a:xfrm>
        </p:spPr>
        <p:txBody>
          <a:bodyPr anchor="b">
            <a:noAutofit/>
          </a:bodyPr>
          <a:lstStyle>
            <a:lvl1pPr marL="0" indent="0">
              <a:lnSpc>
                <a:spcPct val="100000"/>
              </a:lnSpc>
              <a:buNone/>
              <a:defRPr sz="2000">
                <a:solidFill>
                  <a:schemeClr val="tx1"/>
                </a:solidFill>
              </a:defRPr>
            </a:lvl1pPr>
            <a:lvl2pPr marL="228600" indent="0">
              <a:lnSpc>
                <a:spcPct val="100000"/>
              </a:lnSpc>
              <a:buNone/>
              <a:defRPr sz="2000">
                <a:solidFill>
                  <a:schemeClr val="tx1"/>
                </a:solidFill>
              </a:defRPr>
            </a:lvl2pPr>
            <a:lvl3pPr marL="457200" indent="0">
              <a:lnSpc>
                <a:spcPct val="100000"/>
              </a:lnSpc>
              <a:buNone/>
              <a:defRPr sz="2000">
                <a:solidFill>
                  <a:schemeClr val="tx1"/>
                </a:solidFill>
              </a:defRPr>
            </a:lvl3pPr>
            <a:lvl4pPr marL="685800" indent="0">
              <a:lnSpc>
                <a:spcPct val="100000"/>
              </a:lnSpc>
              <a:buNone/>
              <a:defRPr sz="2000">
                <a:solidFill>
                  <a:schemeClr val="tx1"/>
                </a:solidFill>
              </a:defRPr>
            </a:lvl4pPr>
            <a:lvl5pPr marL="914400" indent="0">
              <a:lnSpc>
                <a:spcPct val="100000"/>
              </a:lnSpc>
              <a:buNone/>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043CF65F-0E21-48DE-8D75-4BF66A547E8E}" type="datetimeFigureOut">
              <a:rPr lang="en-US" dirty="0"/>
              <a:pPr/>
              <a:t>7/25/2026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FC829929-F774-AF4E-F1BE-2DA3C43D0DAC}"/>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3937981"/>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_Title with Pictur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660262" y="208754"/>
            <a:ext cx="4066072" cy="3725937"/>
          </a:xfrm>
        </p:spPr>
        <p:txBody>
          <a:bodyPr vert="horz" lIns="91440" tIns="45720" rIns="91440" bIns="45720" rtlCol="0" anchor="t">
            <a:normAutofit/>
          </a:bodyPr>
          <a:lstStyle>
            <a:lvl1pPr>
              <a:defRPr lang="en-US" sz="5000" dirty="0">
                <a:solidFill>
                  <a:schemeClr val="tx2"/>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68729" y="4846320"/>
            <a:ext cx="4066072" cy="1380744"/>
          </a:xfrm>
        </p:spPr>
        <p:txBody>
          <a:bodyPr vert="horz" lIns="91440" tIns="45720" rIns="91440" bIns="45720" rtlCol="0" anchor="b">
            <a:normAutofit/>
          </a:bodyPr>
          <a:lstStyle>
            <a:lvl1pPr marL="0" indent="0">
              <a:buNone/>
              <a:defRPr lang="en-US" sz="1600">
                <a:solidFill>
                  <a:schemeClr val="tx2"/>
                </a:solidFill>
              </a:defRPr>
            </a:lvl1pPr>
          </a:lstStyle>
          <a:p>
            <a:pPr lvl="0"/>
            <a:r>
              <a:rPr lang="en-US"/>
              <a:t>Click to edit Master subtitle style</a:t>
            </a:r>
          </a:p>
        </p:txBody>
      </p:sp>
      <p:sp>
        <p:nvSpPr>
          <p:cNvPr id="12" name="Picture Placeholder 11">
            <a:extLst>
              <a:ext uri="{FF2B5EF4-FFF2-40B4-BE49-F238E27FC236}">
                <a16:creationId xmlns:a16="http://schemas.microsoft.com/office/drawing/2014/main" id="{7A934108-77F2-43A6-38EF-C1CDEDD103C2}"/>
              </a:ext>
            </a:extLst>
          </p:cNvPr>
          <p:cNvSpPr>
            <a:spLocks noGrp="1" noChangeAspect="1"/>
          </p:cNvSpPr>
          <p:nvPr>
            <p:ph type="pic" sz="quarter" idx="13" hasCustomPrompt="1"/>
          </p:nvPr>
        </p:nvSpPr>
        <p:spPr>
          <a:xfrm>
            <a:off x="274320" y="266699"/>
            <a:ext cx="7238998" cy="6322891"/>
          </a:xfrm>
          <a:custGeom>
            <a:avLst/>
            <a:gdLst/>
            <a:ahLst/>
            <a:cxnLst/>
            <a:rect l="l" t="t" r="r" b="b"/>
            <a:pathLst>
              <a:path w="7238998" h="6322891">
                <a:moveTo>
                  <a:pt x="291359" y="0"/>
                </a:moveTo>
                <a:lnTo>
                  <a:pt x="6947639" y="0"/>
                </a:lnTo>
                <a:cubicBezTo>
                  <a:pt x="7108552" y="0"/>
                  <a:pt x="7238998" y="130446"/>
                  <a:pt x="7238998" y="291359"/>
                </a:cubicBezTo>
                <a:lnTo>
                  <a:pt x="7238998" y="6031532"/>
                </a:lnTo>
                <a:cubicBezTo>
                  <a:pt x="7238998" y="6192445"/>
                  <a:pt x="7108552" y="6322891"/>
                  <a:pt x="6947639" y="6322891"/>
                </a:cubicBezTo>
                <a:lnTo>
                  <a:pt x="291359" y="6322891"/>
                </a:lnTo>
                <a:cubicBezTo>
                  <a:pt x="130446" y="6322891"/>
                  <a:pt x="0" y="6192445"/>
                  <a:pt x="0" y="6031532"/>
                </a:cubicBezTo>
                <a:lnTo>
                  <a:pt x="0" y="291359"/>
                </a:lnTo>
                <a:cubicBezTo>
                  <a:pt x="0" y="130446"/>
                  <a:pt x="130446" y="0"/>
                  <a:pt x="291359" y="0"/>
                </a:cubicBezTo>
                <a:close/>
              </a:path>
            </a:pathLst>
          </a:custGeom>
          <a:blipFill dpi="0" rotWithShape="1">
            <a:blip r:embed="rId2">
              <a:alphaModFix amt="70000"/>
            </a:blip>
            <a:srcRect/>
            <a:stretch>
              <a:fillRect/>
            </a:stretch>
          </a:blipFill>
        </p:spPr>
        <p:txBody>
          <a:bodyPr wrap="square" anchor="t">
            <a:noAutofit/>
          </a:bodyPr>
          <a:lstStyle>
            <a:lvl1pPr marL="0" indent="0">
              <a:buNone/>
              <a:defRPr/>
            </a:lvl1pPr>
          </a:lstStyle>
          <a:p>
            <a:endParaRP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666481" y="6391656"/>
            <a:ext cx="2703777" cy="338328"/>
          </a:xfrm>
        </p:spPr>
        <p:txBody>
          <a:bodyPr/>
          <a:lstStyle>
            <a:lvl1pPr>
              <a:defRPr>
                <a:solidFill>
                  <a:schemeClr val="tx2"/>
                </a:solidFill>
              </a:defRPr>
            </a:lvl1pPr>
          </a:lstStyle>
          <a:p>
            <a:r>
              <a:rPr lang="en-US"/>
              <a:t>
              </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0477500" y="6391656"/>
            <a:ext cx="1032084" cy="338328"/>
          </a:xfrm>
        </p:spPr>
        <p:txBody>
          <a:bodyPr/>
          <a:lstStyle>
            <a:lvl1pPr>
              <a:defRPr>
                <a:solidFill>
                  <a:schemeClr val="tx2"/>
                </a:solidFill>
                <a:effectLst/>
              </a:defRPr>
            </a:lvl1pPr>
          </a:lstStyle>
          <a:p>
            <a:fld id="{DB19E114-DE0F-4D79-972B-16F4D1534B50}" type="datetimeFigureOut">
              <a:rPr lang="en-US" dirty="0"/>
              <a:t>7/25/2026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09584" y="6388837"/>
            <a:ext cx="457200" cy="338328"/>
          </a:xfrm>
        </p:spPr>
        <p:txBody>
          <a:bodyPr/>
          <a:lstStyle>
            <a:lvl1pPr>
              <a:defRPr>
                <a:solidFill>
                  <a:schemeClr val="tx2"/>
                </a:solidFill>
              </a:defRPr>
            </a:lvl1pPr>
          </a:lstStyle>
          <a:p>
            <a:fld id="{C8116806-1FD2-4A57-B5EA-7014AB76383B}" type="slidenum">
              <a:rPr lang="en-US" dirty="0"/>
              <a:t>‹#›</a:t>
            </a:fld>
            <a:endParaRPr lang="en-US"/>
          </a:p>
        </p:txBody>
      </p:sp>
    </p:spTree>
    <p:extLst>
      <p:ext uri="{BB962C8B-B14F-4D97-AF65-F5344CB8AC3E}">
        <p14:creationId xmlns:p14="http://schemas.microsoft.com/office/powerpoint/2010/main" val="36414217"/>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4438DC-3CEE-4170-9B1C-BAC05CD8C3B5}"/>
              </a:ext>
            </a:extLst>
          </p:cNvPr>
          <p:cNvSpPr>
            <a:spLocks noGrp="1"/>
          </p:cNvSpPr>
          <p:nvPr>
            <p:ph type="title"/>
          </p:nvPr>
        </p:nvSpPr>
        <p:spPr>
          <a:xfrm>
            <a:off x="1088136" y="1090245"/>
            <a:ext cx="9922764" cy="935982"/>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47C19D24-DCBE-47F9-8B85-8A118B02B3C9}"/>
              </a:ext>
            </a:extLst>
          </p:cNvPr>
          <p:cNvSpPr>
            <a:spLocks noGrp="1"/>
          </p:cNvSpPr>
          <p:nvPr>
            <p:ph type="body" idx="1"/>
          </p:nvPr>
        </p:nvSpPr>
        <p:spPr>
          <a:xfrm>
            <a:off x="1088136" y="2119745"/>
            <a:ext cx="9922764" cy="416675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D1D5844-8163-4D82-BEFC-BC2D8D511B7E}"/>
              </a:ext>
            </a:extLst>
          </p:cNvPr>
          <p:cNvSpPr>
            <a:spLocks noGrp="1"/>
          </p:cNvSpPr>
          <p:nvPr>
            <p:ph type="ftr" sz="quarter" idx="3"/>
          </p:nvPr>
        </p:nvSpPr>
        <p:spPr>
          <a:xfrm>
            <a:off x="1088136" y="6438900"/>
            <a:ext cx="8562760" cy="419100"/>
          </a:xfrm>
          <a:prstGeom prst="rect">
            <a:avLst/>
          </a:prstGeom>
        </p:spPr>
        <p:txBody>
          <a:bodyPr vert="horz" lIns="91440" tIns="45720" rIns="91440" bIns="45720" rtlCol="0" anchor="ctr"/>
          <a:lstStyle>
            <a:lvl1pPr algn="l" rtl="0">
              <a:defRPr sz="900">
                <a:solidFill>
                  <a:schemeClr val="tx1"/>
                </a:solidFill>
              </a:defRPr>
            </a:lvl1pPr>
          </a:lstStyle>
          <a:p>
            <a:endParaRPr lang="en-US"/>
          </a:p>
        </p:txBody>
      </p:sp>
      <p:sp>
        <p:nvSpPr>
          <p:cNvPr id="4" name="Date Placeholder 3">
            <a:extLst>
              <a:ext uri="{FF2B5EF4-FFF2-40B4-BE49-F238E27FC236}">
                <a16:creationId xmlns:a16="http://schemas.microsoft.com/office/drawing/2014/main" id="{334F5788-BDCE-49E2-80AE-31C739C6A0CE}"/>
              </a:ext>
            </a:extLst>
          </p:cNvPr>
          <p:cNvSpPr>
            <a:spLocks noGrp="1"/>
          </p:cNvSpPr>
          <p:nvPr>
            <p:ph type="dt" sz="half" idx="2"/>
          </p:nvPr>
        </p:nvSpPr>
        <p:spPr>
          <a:xfrm>
            <a:off x="9650896" y="6438900"/>
            <a:ext cx="864704" cy="419100"/>
          </a:xfrm>
          <a:prstGeom prst="rect">
            <a:avLst/>
          </a:prstGeom>
        </p:spPr>
        <p:txBody>
          <a:bodyPr vert="horz" lIns="91440" tIns="45720" rIns="91440" bIns="45720" rtlCol="0" anchor="ctr"/>
          <a:lstStyle>
            <a:lvl1pPr algn="l" rtl="0">
              <a:defRPr sz="900">
                <a:solidFill>
                  <a:schemeClr val="tx1"/>
                </a:solidFill>
              </a:defRPr>
            </a:lvl1pPr>
          </a:lstStyle>
          <a:p>
            <a:fld id="{2ABAD28B-DD56-4B56-883A-96608C765E28}" type="datetimeFigureOut">
              <a:rPr lang="en-US" dirty="0"/>
              <a:pPr/>
              <a:t>7/25/2026</a:t>
            </a:fld>
            <a:endParaRPr lang="en-US"/>
          </a:p>
        </p:txBody>
      </p:sp>
      <p:sp>
        <p:nvSpPr>
          <p:cNvPr id="6" name="Slide Number Placeholder 5">
            <a:extLst>
              <a:ext uri="{FF2B5EF4-FFF2-40B4-BE49-F238E27FC236}">
                <a16:creationId xmlns:a16="http://schemas.microsoft.com/office/drawing/2014/main" id="{22698A50-C435-4220-82C6-C8D62A7C9EB0}"/>
              </a:ext>
            </a:extLst>
          </p:cNvPr>
          <p:cNvSpPr>
            <a:spLocks noGrp="1"/>
          </p:cNvSpPr>
          <p:nvPr>
            <p:ph type="sldNum" sz="quarter" idx="4"/>
          </p:nvPr>
        </p:nvSpPr>
        <p:spPr>
          <a:xfrm>
            <a:off x="10523764" y="6438900"/>
            <a:ext cx="601436" cy="419100"/>
          </a:xfrm>
          <a:prstGeom prst="rect">
            <a:avLst/>
          </a:prstGeom>
        </p:spPr>
        <p:txBody>
          <a:bodyPr vert="horz" lIns="91440" tIns="45720" rIns="91440" bIns="45720" rtlCol="0" anchor="ctr"/>
          <a:lstStyle>
            <a:lvl1pPr algn="r" rtl="0">
              <a:defRPr sz="900">
                <a:solidFill>
                  <a:schemeClr val="tx1"/>
                </a:solidFill>
              </a:defRPr>
            </a:lvl1pPr>
          </a:lstStyle>
          <a:p>
            <a:fld id="{7DF5BAF5-ABAB-4575-8E56-D109A3D17F9F}" type="slidenum">
              <a:rPr lang="en-US" dirty="0"/>
              <a:pPr/>
              <a:t>‹#›</a:t>
            </a:fld>
            <a:endParaRPr lang="en-US"/>
          </a:p>
        </p:txBody>
      </p:sp>
    </p:spTree>
    <p:extLst>
      <p:ext uri="{BB962C8B-B14F-4D97-AF65-F5344CB8AC3E}">
        <p14:creationId xmlns:p14="http://schemas.microsoft.com/office/powerpoint/2010/main" val="3600516550"/>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 id="2147483717" r:id="rId16"/>
    <p:sldLayoutId id="2147483718" r:id="rId17"/>
    <p:sldLayoutId id="2147483719" r:id="rId18"/>
    <p:sldLayoutId id="2147483720" r:id="rId19"/>
    <p:sldLayoutId id="2147483721" r:id="rId20"/>
    <p:sldLayoutId id="2147483722" r:id="rId21"/>
    <p:sldLayoutId id="2147483723" r:id="rId22"/>
    <p:sldLayoutId id="2147483724" r:id="rId23"/>
    <p:sldLayoutId id="2147483725" r:id="rId24"/>
    <p:sldLayoutId id="2147483726" r:id="rId25"/>
    <p:sldLayoutId id="2147483727" r:id="rId26"/>
    <p:sldLayoutId id="2147483728" r:id="rId27"/>
    <p:sldLayoutId id="2147483729" r:id="rId28"/>
  </p:sldLayoutIdLst>
  <p:txStyles>
    <p:titleStyle>
      <a:lvl1pPr algn="l" defTabSz="914400" rtl="0" eaLnBrk="1" latinLnBrk="0" hangingPunct="1">
        <a:lnSpc>
          <a:spcPct val="85000"/>
        </a:lnSpc>
        <a:spcBef>
          <a:spcPct val="0"/>
        </a:spcBef>
        <a:buNone/>
        <a:defRPr sz="3600" b="1" kern="1200" cap="all" baseline="0">
          <a:solidFill>
            <a:schemeClr val="tx1"/>
          </a:solidFill>
          <a:latin typeface="+mj-lt"/>
          <a:ea typeface="+mj-ea"/>
          <a:cs typeface="+mj-cs"/>
        </a:defRPr>
      </a:lvl1pPr>
    </p:titleStyle>
    <p:bodyStyle>
      <a:lvl1pPr marL="0" indent="0" algn="l" defTabSz="914400" rtl="0" eaLnBrk="1" latinLnBrk="0" hangingPunct="1">
        <a:lnSpc>
          <a:spcPct val="130000"/>
        </a:lnSpc>
        <a:spcBef>
          <a:spcPts val="0"/>
        </a:spcBef>
        <a:buFont typeface="Neue Haas Grotesk Text Pro" panose="020B0504020202020204" pitchFamily="34" charset="0"/>
        <a:buNone/>
        <a:defRPr sz="1600" kern="1200">
          <a:solidFill>
            <a:schemeClr val="tx1"/>
          </a:solidFill>
          <a:latin typeface="+mn-lt"/>
          <a:ea typeface="+mn-ea"/>
          <a:cs typeface="+mn-cs"/>
        </a:defRPr>
      </a:lvl1pPr>
      <a:lvl2pPr marL="5029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4pPr>
      <a:lvl5pPr marL="128016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pos="744" userDrawn="1">
          <p15:clr>
            <a:srgbClr val="F26B43"/>
          </p15:clr>
        </p15:guide>
        <p15:guide id="6" userDrawn="1">
          <p15:clr>
            <a:srgbClr val="F26B43"/>
          </p15:clr>
        </p15:guide>
        <p15:guide id="8" pos="6936" userDrawn="1">
          <p15:clr>
            <a:srgbClr val="F26B43"/>
          </p15:clr>
        </p15:guide>
        <p15:guide id="10" orient="horz" pos="720" userDrawn="1">
          <p15:clr>
            <a:srgbClr val="F26B43"/>
          </p15:clr>
        </p15:guide>
        <p15:guide id="14" pos="6624" userDrawn="1">
          <p15:clr>
            <a:srgbClr val="F26B43"/>
          </p15:clr>
        </p15:guide>
        <p15:guide id="22" orient="horz" pos="360" userDrawn="1">
          <p15:clr>
            <a:srgbClr val="F26B43"/>
          </p15:clr>
        </p15:guide>
        <p15:guide id="23" orient="horz" pos="3960" userDrawn="1">
          <p15:clr>
            <a:srgbClr val="F26B43"/>
          </p15:clr>
        </p15:guide>
        <p15:guide id="24" orient="horz" pos="2160" userDrawn="1">
          <p15:clr>
            <a:srgbClr val="F26B43"/>
          </p15:clr>
        </p15:guide>
        <p15:guide id="25" pos="7680" userDrawn="1">
          <p15:clr>
            <a:srgbClr val="F26B43"/>
          </p15:clr>
        </p15:guide>
        <p15:guide id="26" pos="3840" userDrawn="1">
          <p15:clr>
            <a:srgbClr val="F26B43"/>
          </p15:clr>
        </p15:guide>
        <p15:guide id="27" pos="6168" userDrawn="1">
          <p15:clr>
            <a:srgbClr val="F26B43"/>
          </p15:clr>
        </p15:guide>
        <p15:guide id="28" pos="672" userDrawn="1">
          <p15:clr>
            <a:srgbClr val="F26B43"/>
          </p15:clr>
        </p15:guide>
        <p15:guide id="29" pos="7008" userDrawn="1">
          <p15:clr>
            <a:srgbClr val="F26B43"/>
          </p15:clr>
        </p15:guide>
        <p15:guide id="30" orient="horz" pos="4056" userDrawn="1">
          <p15:clr>
            <a:srgbClr val="F26B43"/>
          </p15:clr>
        </p15:guide>
        <p15:guide id="31" orient="horz" pos="3648"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7.png"/><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8.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0.jpeg"/><Relationship Id="rId1" Type="http://schemas.openxmlformats.org/officeDocument/2006/relationships/slideLayout" Target="../slideLayouts/slideLayout28.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8.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2.jpeg"/><Relationship Id="rId1" Type="http://schemas.openxmlformats.org/officeDocument/2006/relationships/slideLayout" Target="../slideLayouts/slideLayout2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3.jpeg"/><Relationship Id="rId1" Type="http://schemas.openxmlformats.org/officeDocument/2006/relationships/slideLayout" Target="../slideLayouts/slideLayout28.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8.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5.jpeg"/><Relationship Id="rId1" Type="http://schemas.openxmlformats.org/officeDocument/2006/relationships/slideLayout" Target="../slideLayouts/slideLayout28.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6.jpeg"/><Relationship Id="rId1" Type="http://schemas.openxmlformats.org/officeDocument/2006/relationships/slideLayout" Target="../slideLayouts/slideLayout28.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8.xml"/></Relationships>
</file>

<file path=ppt/slides/_rels/slide13.xml.rels><?xml version="1.0" encoding="UTF-8" standalone="yes"?>
<Relationships xmlns="http://schemas.openxmlformats.org/package/2006/relationships"><Relationship Id="rId3" Type="http://schemas.openxmlformats.org/officeDocument/2006/relationships/hyperlink" Target="https://www.bing.com/ck/a?!&amp;&amp;p=276a82156594eaecfac15452b1b826831f2641a28a2e5319435c1e3dc191d3faJmltdHM9MTc4NDkzNzYwMA&amp;ptn=3&amp;ver=2&amp;hsh=4&amp;fclid=0512a12b-6682-61a7-3b20-b7a367366030&amp;u=a1aHR0cHM6Ly93d3cucGVhcnNvbi5jb20vZW4tdXMvcGVhcnNvbnBsdXMvcC85NzgwMTM3MzQ0MTYx" TargetMode="External"/><Relationship Id="rId2" Type="http://schemas.openxmlformats.org/officeDocument/2006/relationships/hyperlink" Target="https://moodle.uwtsd.ac.uk/course/section.php?id=152409" TargetMode="External"/><Relationship Id="rId1" Type="http://schemas.openxmlformats.org/officeDocument/2006/relationships/slideLayout" Target="../slideLayouts/slideLayout28.xml"/><Relationship Id="rId5" Type="http://schemas.openxmlformats.org/officeDocument/2006/relationships/hyperlink" Target="https://www.cipd.org/uk/knowledge/factsheets/pestle-analysis-factsheet/" TargetMode="External"/><Relationship Id="rId4" Type="http://schemas.openxmlformats.org/officeDocument/2006/relationships/hyperlink" Target="https://www.ons.gov.uk/economy/inflationandpriceindices"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8.jpe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F7ED677-670F-E756-2105-BEE56356E8BA}"/>
              </a:ext>
            </a:extLst>
          </p:cNvPr>
          <p:cNvSpPr>
            <a:spLocks noGrp="1"/>
          </p:cNvSpPr>
          <p:nvPr>
            <p:ph type="ctrTitle"/>
          </p:nvPr>
        </p:nvSpPr>
        <p:spPr/>
        <p:txBody>
          <a:bodyPr/>
          <a:lstStyle/>
          <a:p>
            <a:r>
              <a:rPr lang="en-US" b="0" i="1">
                <a:latin typeface="Algerian"/>
              </a:rPr>
              <a:t>     </a:t>
            </a:r>
            <a:br>
              <a:rPr lang="en-US" b="0" i="1">
                <a:latin typeface="Algerian"/>
              </a:rPr>
            </a:br>
            <a:r>
              <a:rPr lang="en-US" b="0" i="1">
                <a:latin typeface="Algerian"/>
              </a:rPr>
              <a:t>    </a:t>
            </a:r>
            <a:br>
              <a:rPr lang="en-US" b="0" i="1">
                <a:latin typeface="Algerian"/>
              </a:rPr>
            </a:br>
            <a:r>
              <a:rPr lang="en-US" b="0" i="1">
                <a:latin typeface="Algerian"/>
              </a:rPr>
              <a:t>     </a:t>
            </a:r>
          </a:p>
        </p:txBody>
      </p:sp>
      <p:sp>
        <p:nvSpPr>
          <p:cNvPr id="10" name="Subtitle 2">
            <a:extLst>
              <a:ext uri="{FF2B5EF4-FFF2-40B4-BE49-F238E27FC236}">
                <a16:creationId xmlns:a16="http://schemas.microsoft.com/office/drawing/2014/main" id="{0D793BF4-49E9-EFD8-0DB8-7F22B97513DF}"/>
              </a:ext>
            </a:extLst>
          </p:cNvPr>
          <p:cNvSpPr>
            <a:spLocks noGrp="1"/>
          </p:cNvSpPr>
          <p:nvPr>
            <p:ph type="subTitle" idx="1"/>
          </p:nvPr>
        </p:nvSpPr>
        <p:spPr/>
        <p:txBody>
          <a:bodyPr/>
          <a:lstStyle/>
          <a:p>
            <a:r>
              <a:rPr lang="en-US"/>
              <a:t>Presented by Fathimah Zahra</a:t>
            </a:r>
          </a:p>
        </p:txBody>
      </p:sp>
      <p:pic>
        <p:nvPicPr>
          <p:cNvPr id="4" name="Picture Placeholder 3">
            <a:extLst>
              <a:ext uri="{FF2B5EF4-FFF2-40B4-BE49-F238E27FC236}">
                <a16:creationId xmlns:a16="http://schemas.microsoft.com/office/drawing/2014/main" id="{F989AACA-5A8F-42E0-488B-2156AA3CF5EF}"/>
              </a:ext>
            </a:extLst>
          </p:cNvPr>
          <p:cNvPicPr>
            <a:picLocks noGrp="1" noChangeAspect="1"/>
          </p:cNvPicPr>
          <p:nvPr>
            <p:ph type="pic" sz="quarter" idx="13"/>
          </p:nvPr>
        </p:nvPicPr>
        <p:blipFill>
          <a:blip r:embed="rId2"/>
          <a:srcRect t="5883" b="5883"/>
          <a:stretch/>
        </p:blipFill>
        <p:spPr>
          <a:xfrm>
            <a:off x="249374" y="216406"/>
            <a:ext cx="6352720" cy="6408962"/>
          </a:xfrm>
          <a:custGeom>
            <a:avLst/>
            <a:gdLst/>
            <a:ahLst/>
            <a:cxnLst/>
            <a:rect l="l" t="t" r="r" b="b"/>
            <a:pathLst>
              <a:path w="7238998" h="6322891">
                <a:moveTo>
                  <a:pt x="291359" y="0"/>
                </a:moveTo>
                <a:lnTo>
                  <a:pt x="6947639" y="0"/>
                </a:lnTo>
                <a:cubicBezTo>
                  <a:pt x="7108552" y="0"/>
                  <a:pt x="7238998" y="130446"/>
                  <a:pt x="7238998" y="291359"/>
                </a:cubicBezTo>
                <a:lnTo>
                  <a:pt x="7238998" y="6031532"/>
                </a:lnTo>
                <a:cubicBezTo>
                  <a:pt x="7238998" y="6192445"/>
                  <a:pt x="7108552" y="6322891"/>
                  <a:pt x="6947639" y="6322891"/>
                </a:cubicBezTo>
                <a:lnTo>
                  <a:pt x="291359" y="6322891"/>
                </a:lnTo>
                <a:cubicBezTo>
                  <a:pt x="130446" y="6322891"/>
                  <a:pt x="0" y="6192445"/>
                  <a:pt x="0" y="6031532"/>
                </a:cubicBezTo>
                <a:lnTo>
                  <a:pt x="0" y="291359"/>
                </a:lnTo>
                <a:cubicBezTo>
                  <a:pt x="0" y="130446"/>
                  <a:pt x="130446" y="0"/>
                  <a:pt x="291359" y="0"/>
                </a:cubicBezTo>
                <a:close/>
              </a:path>
            </a:pathLst>
          </a:custGeom>
          <a:blipFill dpi="0" rotWithShape="1">
            <a:blip r:embed="rId3">
              <a:alphaModFix amt="70000"/>
            </a:blip>
            <a:srcRect/>
            <a:stretch>
              <a:fillRect/>
            </a:stretch>
          </a:blipFill>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8189FE7-EB06-A83C-EBF4-06BA0CB7D846}"/>
              </a:ext>
            </a:extLst>
          </p:cNvPr>
          <p:cNvSpPr>
            <a:spLocks noGrp="1"/>
          </p:cNvSpPr>
          <p:nvPr>
            <p:ph type="title"/>
          </p:nvPr>
        </p:nvSpPr>
        <p:spPr>
          <a:xfrm>
            <a:off x="1088136" y="1090244"/>
            <a:ext cx="10037064" cy="5159257"/>
          </a:xfrm>
        </p:spPr>
        <p:txBody>
          <a:bodyPr>
            <a:normAutofit/>
          </a:bodyPr>
          <a:lstStyle/>
          <a:p>
            <a:pPr algn="r"/>
            <a:endParaRPr lang="en-US" sz="1400">
              <a:solidFill>
                <a:srgbClr val="FFFFFF"/>
              </a:solidFill>
              <a:latin typeface="Arial"/>
              <a:cs typeface="Arial"/>
            </a:endParaRPr>
          </a:p>
          <a:p>
            <a:pPr algn="just"/>
            <a:r>
              <a:rPr lang="en-US" sz="1100">
                <a:solidFill>
                  <a:srgbClr val="FFFFFF"/>
                </a:solidFill>
                <a:latin typeface="Arial"/>
                <a:cs typeface="Arial"/>
              </a:rPr>
              <a:t> </a:t>
            </a:r>
            <a:r>
              <a:rPr lang="en-US">
                <a:solidFill>
                  <a:srgbClr val="000000"/>
                </a:solidFill>
                <a:latin typeface="Arial"/>
                <a:cs typeface="Arial"/>
              </a:rPr>
              <a:t>LEVEL 4 ASSESSMENT SPECIFICATION </a:t>
            </a:r>
            <a:endParaRPr lang="en-US"/>
          </a:p>
          <a:p>
            <a:pPr algn="just"/>
            <a:endParaRPr lang="en-US"/>
          </a:p>
        </p:txBody>
      </p:sp>
      <p:pic>
        <p:nvPicPr>
          <p:cNvPr id="5" name="Picture 4">
            <a:extLst>
              <a:ext uri="{FF2B5EF4-FFF2-40B4-BE49-F238E27FC236}">
                <a16:creationId xmlns:a16="http://schemas.microsoft.com/office/drawing/2014/main" id="{4D41EFF7-49BD-3F50-EC1E-0E6CA12DBCD7}"/>
              </a:ext>
            </a:extLst>
          </p:cNvPr>
          <p:cNvPicPr>
            <a:picLocks noChangeAspect="1"/>
          </p:cNvPicPr>
          <p:nvPr/>
        </p:nvPicPr>
        <p:blipFill>
          <a:blip r:embed="rId2"/>
          <a:stretch>
            <a:fillRect/>
          </a:stretch>
        </p:blipFill>
        <p:spPr>
          <a:xfrm>
            <a:off x="844550" y="465817"/>
            <a:ext cx="10089242" cy="6013450"/>
          </a:xfrm>
          <a:prstGeom prst="rect">
            <a:avLst/>
          </a:prstGeom>
        </p:spPr>
      </p:pic>
    </p:spTree>
    <p:extLst>
      <p:ext uri="{BB962C8B-B14F-4D97-AF65-F5344CB8AC3E}">
        <p14:creationId xmlns:p14="http://schemas.microsoft.com/office/powerpoint/2010/main" val="12350193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descr="JMMM ">
            <a:extLst>
              <a:ext uri="{FF2B5EF4-FFF2-40B4-BE49-F238E27FC236}">
                <a16:creationId xmlns:a16="http://schemas.microsoft.com/office/drawing/2014/main" id="{CAD3E3BB-56F9-B649-9544-2DF9FA54871F}"/>
              </a:ext>
            </a:extLst>
          </p:cNvPr>
          <p:cNvSpPr>
            <a:spLocks noGrp="1"/>
          </p:cNvSpPr>
          <p:nvPr>
            <p:ph type="subTitle" idx="1"/>
          </p:nvPr>
        </p:nvSpPr>
        <p:spPr>
          <a:xfrm>
            <a:off x="7080900" y="1391921"/>
            <a:ext cx="4066072" cy="4515829"/>
          </a:xfrm>
        </p:spPr>
        <p:txBody>
          <a:bodyPr>
            <a:normAutofit fontScale="85000" lnSpcReduction="20000"/>
          </a:bodyPr>
          <a:lstStyle/>
          <a:p>
            <a:r>
              <a:rPr lang="en-GB"/>
              <a:t>                                                                                                                                                                                                          </a:t>
            </a:r>
          </a:p>
          <a:p>
            <a:pPr marL="285750" indent="-285750">
              <a:buFont typeface="Arial" panose="020B0504020202020204" pitchFamily="34" charset="0"/>
              <a:buChar char="•"/>
            </a:pPr>
            <a:r>
              <a:rPr lang="en-GB" sz="2000"/>
              <a:t>Independent artisan bakery located in Coventry</a:t>
            </a:r>
          </a:p>
          <a:p>
            <a:pPr marL="285750" indent="-285750">
              <a:buFont typeface="Arial" panose="020B0504020202020204" pitchFamily="34" charset="0"/>
              <a:buChar char="•"/>
            </a:pPr>
            <a:endParaRPr lang="en-GB" sz="2000"/>
          </a:p>
          <a:p>
            <a:pPr marL="285750" indent="-285750">
              <a:buFont typeface="Arial" panose="020B0504020202020204" pitchFamily="34" charset="0"/>
              <a:buChar char="•"/>
            </a:pPr>
            <a:r>
              <a:rPr lang="en-GB" sz="2000"/>
              <a:t>Growth been strong until 2019</a:t>
            </a:r>
          </a:p>
          <a:p>
            <a:pPr marL="285750" indent="-285750">
              <a:buFont typeface="Arial" panose="020B0504020202020204" pitchFamily="34" charset="0"/>
              <a:buChar char="•"/>
            </a:pPr>
            <a:endParaRPr lang="en-GB" sz="2000"/>
          </a:p>
          <a:p>
            <a:pPr marL="285750" indent="-285750">
              <a:buFont typeface="Arial" panose="020B0504020202020204" pitchFamily="34" charset="0"/>
              <a:buChar char="•"/>
            </a:pPr>
            <a:r>
              <a:rPr lang="en-GB" sz="2000"/>
              <a:t>The sales have fallen 25% below 2019 sales</a:t>
            </a:r>
          </a:p>
          <a:p>
            <a:pPr marL="285750" indent="-285750">
              <a:buFont typeface="Arial" panose="020B0504020202020204" pitchFamily="34" charset="0"/>
              <a:buChar char="•"/>
            </a:pPr>
            <a:endParaRPr lang="en-GB" sz="2000"/>
          </a:p>
          <a:p>
            <a:pPr marL="285750" indent="-285750">
              <a:buFont typeface="Arial" panose="020B0504020202020204" pitchFamily="34" charset="0"/>
              <a:buChar char="•"/>
            </a:pPr>
            <a:r>
              <a:rPr lang="en-GB" sz="2000"/>
              <a:t>Aim is to identify why sales have fallen</a:t>
            </a:r>
          </a:p>
          <a:p>
            <a:pPr marL="285750" indent="-285750">
              <a:buFont typeface="Arial" panose="020B0504020202020204" pitchFamily="34" charset="0"/>
              <a:buChar char="•"/>
            </a:pPr>
            <a:endParaRPr lang="en-GB" sz="2000"/>
          </a:p>
          <a:p>
            <a:pPr marL="285750" indent="-285750">
              <a:buFont typeface="Arial" panose="020B0504020202020204" pitchFamily="34" charset="0"/>
              <a:buChar char="•"/>
            </a:pPr>
            <a:r>
              <a:rPr lang="en-GB" sz="2000"/>
              <a:t>Been established since 2015</a:t>
            </a:r>
          </a:p>
          <a:p>
            <a:endParaRPr lang="en-GB"/>
          </a:p>
        </p:txBody>
      </p:sp>
      <p:sp>
        <p:nvSpPr>
          <p:cNvPr id="12" name="TextBox 11">
            <a:extLst>
              <a:ext uri="{FF2B5EF4-FFF2-40B4-BE49-F238E27FC236}">
                <a16:creationId xmlns:a16="http://schemas.microsoft.com/office/drawing/2014/main" id="{59D76185-FD03-9B04-B07C-37222FE1E36F}"/>
              </a:ext>
            </a:extLst>
          </p:cNvPr>
          <p:cNvSpPr txBox="1"/>
          <p:nvPr/>
        </p:nvSpPr>
        <p:spPr>
          <a:xfrm>
            <a:off x="7919776" y="957165"/>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Overview</a:t>
            </a:r>
          </a:p>
        </p:txBody>
      </p:sp>
      <p:pic>
        <p:nvPicPr>
          <p:cNvPr id="14" name="Picture 13" descr="Premium Photo | Aesthetic Inspiration of Artisan Bakeries">
            <a:extLst>
              <a:ext uri="{FF2B5EF4-FFF2-40B4-BE49-F238E27FC236}">
                <a16:creationId xmlns:a16="http://schemas.microsoft.com/office/drawing/2014/main" id="{38284877-310B-9ABF-5CCA-C235BE2F1E79}"/>
              </a:ext>
            </a:extLst>
          </p:cNvPr>
          <p:cNvPicPr>
            <a:picLocks noChangeAspect="1"/>
          </p:cNvPicPr>
          <p:nvPr/>
        </p:nvPicPr>
        <p:blipFill>
          <a:blip r:embed="rId2"/>
          <a:stretch>
            <a:fillRect/>
          </a:stretch>
        </p:blipFill>
        <p:spPr>
          <a:xfrm>
            <a:off x="827315" y="954544"/>
            <a:ext cx="5203369" cy="4680398"/>
          </a:xfrm>
          <a:prstGeom prst="rect">
            <a:avLst/>
          </a:prstGeom>
        </p:spPr>
      </p:pic>
    </p:spTree>
    <p:extLst>
      <p:ext uri="{BB962C8B-B14F-4D97-AF65-F5344CB8AC3E}">
        <p14:creationId xmlns:p14="http://schemas.microsoft.com/office/powerpoint/2010/main" val="6440101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1" descr="Pastry display | Pastry display, Pastry, Display">
            <a:extLst>
              <a:ext uri="{FF2B5EF4-FFF2-40B4-BE49-F238E27FC236}">
                <a16:creationId xmlns:a16="http://schemas.microsoft.com/office/drawing/2014/main" id="{50D5F0C3-6A93-5DFA-5744-BEC981F02D18}"/>
              </a:ext>
            </a:extLst>
          </p:cNvPr>
          <p:cNvPicPr>
            <a:picLocks noGrp="1" noChangeAspect="1"/>
          </p:cNvPicPr>
          <p:nvPr>
            <p:ph type="pic" sz="quarter" idx="13"/>
          </p:nvPr>
        </p:nvPicPr>
        <p:blipFill>
          <a:blip r:embed="rId2"/>
          <a:srcRect l="8649" r="8649"/>
          <a:stretch/>
        </p:blipFill>
        <p:spPr>
          <a:xfrm>
            <a:off x="274638" y="266700"/>
            <a:ext cx="5229225" cy="6323013"/>
          </a:xfrm>
          <a:custGeom>
            <a:avLst/>
            <a:gdLst/>
            <a:ahLst/>
            <a:cxnLst/>
            <a:rect l="l" t="t" r="r" b="b"/>
            <a:pathLst>
              <a:path w="7238998" h="6322891">
                <a:moveTo>
                  <a:pt x="291359" y="0"/>
                </a:moveTo>
                <a:lnTo>
                  <a:pt x="6947639" y="0"/>
                </a:lnTo>
                <a:cubicBezTo>
                  <a:pt x="7108552" y="0"/>
                  <a:pt x="7238998" y="130446"/>
                  <a:pt x="7238998" y="291359"/>
                </a:cubicBezTo>
                <a:lnTo>
                  <a:pt x="7238998" y="6031532"/>
                </a:lnTo>
                <a:cubicBezTo>
                  <a:pt x="7238998" y="6192445"/>
                  <a:pt x="7108552" y="6322891"/>
                  <a:pt x="6947639" y="6322891"/>
                </a:cubicBezTo>
                <a:lnTo>
                  <a:pt x="291359" y="6322891"/>
                </a:lnTo>
                <a:cubicBezTo>
                  <a:pt x="130446" y="6322891"/>
                  <a:pt x="0" y="6192445"/>
                  <a:pt x="0" y="6031532"/>
                </a:cubicBezTo>
                <a:lnTo>
                  <a:pt x="0" y="291359"/>
                </a:lnTo>
                <a:cubicBezTo>
                  <a:pt x="0" y="130446"/>
                  <a:pt x="130446" y="0"/>
                  <a:pt x="291359" y="0"/>
                </a:cubicBezTo>
                <a:close/>
              </a:path>
            </a:pathLst>
          </a:custGeom>
          <a:blipFill dpi="0" rotWithShape="1">
            <a:blip r:embed="rId3">
              <a:alphaModFix amt="70000"/>
            </a:blip>
            <a:srcRect/>
            <a:stretch>
              <a:fillRect/>
            </a:stretch>
          </a:blipFill>
        </p:spPr>
      </p:pic>
      <p:sp>
        <p:nvSpPr>
          <p:cNvPr id="5" name="TextBox 4">
            <a:extLst>
              <a:ext uri="{FF2B5EF4-FFF2-40B4-BE49-F238E27FC236}">
                <a16:creationId xmlns:a16="http://schemas.microsoft.com/office/drawing/2014/main" id="{7EA7BC0D-DAEC-67E9-0D24-82D4C694A718}"/>
              </a:ext>
            </a:extLst>
          </p:cNvPr>
          <p:cNvSpPr txBox="1"/>
          <p:nvPr/>
        </p:nvSpPr>
        <p:spPr>
          <a:xfrm>
            <a:off x="5689643" y="494113"/>
            <a:ext cx="5283200"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400"/>
          </a:p>
          <a:p>
            <a:endParaRPr lang="en-GB" sz="2000"/>
          </a:p>
          <a:p>
            <a:r>
              <a:rPr lang="en-GB" sz="2000"/>
              <a:t>Basils Bakery is a small independent bakery which, is in Coventry in a retail park. Basil sells high-quality organic bread, cakes and pastries.</a:t>
            </a:r>
          </a:p>
          <a:p>
            <a:r>
              <a:rPr lang="en-GB" sz="2000"/>
              <a:t>Sales increased every year until </a:t>
            </a:r>
            <a:r>
              <a:rPr lang="en-GB" sz="2000" err="1"/>
              <a:t>Covid</a:t>
            </a:r>
            <a:r>
              <a:rPr lang="en-GB" sz="2000"/>
              <a:t> 19 Pandemic hit. In 2020 even after the restrictions were lifted the sales footfall significantly decreased. Sales have remained 25% below 2019 figures. My presentation explores the reasons and identifies solutions.</a:t>
            </a:r>
          </a:p>
        </p:txBody>
      </p:sp>
    </p:spTree>
    <p:extLst>
      <p:ext uri="{BB962C8B-B14F-4D97-AF65-F5344CB8AC3E}">
        <p14:creationId xmlns:p14="http://schemas.microsoft.com/office/powerpoint/2010/main" val="33087993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7B7E815-E04C-47FC-AB00-4CBACD5AF060}"/>
              </a:ext>
            </a:extLst>
          </p:cNvPr>
          <p:cNvSpPr txBox="1"/>
          <p:nvPr/>
        </p:nvSpPr>
        <p:spPr>
          <a:xfrm>
            <a:off x="7036211" y="785454"/>
            <a:ext cx="4782456" cy="63401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Issues affecting sales</a:t>
            </a:r>
          </a:p>
          <a:p>
            <a:endParaRPr lang="en-GB" sz="2000"/>
          </a:p>
          <a:p>
            <a:pPr marL="285750" indent="-285750">
              <a:buFont typeface="Arial"/>
              <a:buChar char="•"/>
            </a:pPr>
            <a:r>
              <a:rPr lang="en-GB" sz="2000"/>
              <a:t>Reduced footfall in customers</a:t>
            </a:r>
          </a:p>
          <a:p>
            <a:pPr marL="285750" indent="-285750">
              <a:buFont typeface="Arial"/>
              <a:buChar char="•"/>
            </a:pPr>
            <a:endParaRPr lang="en-GB" sz="2000"/>
          </a:p>
          <a:p>
            <a:pPr marL="285750" indent="-285750">
              <a:buFont typeface="Arial"/>
              <a:buChar char="•"/>
            </a:pPr>
            <a:r>
              <a:rPr lang="en-GB" sz="2000"/>
              <a:t>Closing of retail units</a:t>
            </a:r>
          </a:p>
          <a:p>
            <a:pPr marL="285750" indent="-285750">
              <a:buFont typeface="Arial"/>
              <a:buChar char="•"/>
            </a:pPr>
            <a:endParaRPr lang="en-GB" sz="2000"/>
          </a:p>
          <a:p>
            <a:pPr marL="285750" indent="-285750">
              <a:buFont typeface="Arial"/>
              <a:buChar char="•"/>
            </a:pPr>
            <a:r>
              <a:rPr lang="en-GB" sz="2000"/>
              <a:t>Reduction in customers at lunchtime due to hybrid working</a:t>
            </a:r>
          </a:p>
          <a:p>
            <a:pPr marL="285750" indent="-285750">
              <a:buFont typeface="Arial"/>
              <a:buChar char="•"/>
            </a:pPr>
            <a:endParaRPr lang="en-GB" sz="2000"/>
          </a:p>
          <a:p>
            <a:pPr marL="285750" indent="-285750">
              <a:buFont typeface="Arial"/>
              <a:buChar char="•"/>
            </a:pPr>
            <a:r>
              <a:rPr lang="en-GB" sz="2000"/>
              <a:t>No delivery service available</a:t>
            </a:r>
          </a:p>
          <a:p>
            <a:pPr marL="285750" indent="-285750">
              <a:buFont typeface="Arial"/>
              <a:buChar char="•"/>
            </a:pPr>
            <a:endParaRPr lang="en-GB" sz="2000"/>
          </a:p>
          <a:p>
            <a:pPr marL="285750" indent="-285750">
              <a:buFont typeface="Arial"/>
              <a:buChar char="•"/>
            </a:pPr>
            <a:r>
              <a:rPr lang="en-GB" sz="2000"/>
              <a:t>Difficulties in taking pre orders</a:t>
            </a:r>
          </a:p>
          <a:p>
            <a:pPr marL="285750" indent="-285750">
              <a:buFont typeface="Arial"/>
              <a:buChar char="•"/>
            </a:pPr>
            <a:endParaRPr lang="en-GB" sz="2000"/>
          </a:p>
          <a:p>
            <a:pPr marL="285750" indent="-285750">
              <a:buFont typeface="Arial"/>
              <a:buChar char="•"/>
            </a:pPr>
            <a:r>
              <a:rPr lang="en-GB" sz="2000"/>
              <a:t>Rise in overhead costs</a:t>
            </a:r>
          </a:p>
          <a:p>
            <a:pPr marL="285750" indent="-285750">
              <a:buFont typeface="Arial"/>
              <a:buChar char="•"/>
            </a:pPr>
            <a:endParaRPr lang="en-GB"/>
          </a:p>
          <a:p>
            <a:pPr marL="285750" indent="-285750">
              <a:buFont typeface="Arial"/>
              <a:buChar char="•"/>
            </a:pPr>
            <a:endParaRPr lang="en-GB"/>
          </a:p>
          <a:p>
            <a:pPr marL="285750" indent="-285750">
              <a:buFont typeface="Arial"/>
              <a:buChar char="•"/>
            </a:pPr>
            <a:endParaRPr lang="en-GB"/>
          </a:p>
          <a:p>
            <a:pPr marL="285750" indent="-285750">
              <a:buFont typeface="Arial"/>
              <a:buChar char="•"/>
            </a:pPr>
            <a:endParaRPr lang="en-GB"/>
          </a:p>
          <a:p>
            <a:endParaRPr lang="en-GB"/>
          </a:p>
          <a:p>
            <a:endParaRPr lang="en-GB"/>
          </a:p>
          <a:p>
            <a:endParaRPr lang="en-GB"/>
          </a:p>
        </p:txBody>
      </p:sp>
      <p:pic>
        <p:nvPicPr>
          <p:cNvPr id="6" name="Picture 5" descr="Free Artisan Bread Display Image - Bread, Artisan, Bakery | Download at ...">
            <a:extLst>
              <a:ext uri="{FF2B5EF4-FFF2-40B4-BE49-F238E27FC236}">
                <a16:creationId xmlns:a16="http://schemas.microsoft.com/office/drawing/2014/main" id="{97E731BB-D573-6221-5A1C-23512A18CE1F}"/>
              </a:ext>
            </a:extLst>
          </p:cNvPr>
          <p:cNvPicPr>
            <a:picLocks noChangeAspect="1"/>
          </p:cNvPicPr>
          <p:nvPr/>
        </p:nvPicPr>
        <p:blipFill>
          <a:blip r:embed="rId2"/>
          <a:stretch>
            <a:fillRect/>
          </a:stretch>
        </p:blipFill>
        <p:spPr>
          <a:xfrm>
            <a:off x="371929" y="1079500"/>
            <a:ext cx="6252028" cy="4031342"/>
          </a:xfrm>
          <a:prstGeom prst="rect">
            <a:avLst/>
          </a:prstGeom>
        </p:spPr>
      </p:pic>
    </p:spTree>
    <p:extLst>
      <p:ext uri="{BB962C8B-B14F-4D97-AF65-F5344CB8AC3E}">
        <p14:creationId xmlns:p14="http://schemas.microsoft.com/office/powerpoint/2010/main" val="9733770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rtisan Bakery Interior Design">
            <a:extLst>
              <a:ext uri="{FF2B5EF4-FFF2-40B4-BE49-F238E27FC236}">
                <a16:creationId xmlns:a16="http://schemas.microsoft.com/office/drawing/2014/main" id="{AD54F3D1-52B5-8127-B75E-8894ECCEBB48}"/>
              </a:ext>
            </a:extLst>
          </p:cNvPr>
          <p:cNvPicPr>
            <a:picLocks noGrp="1" noChangeAspect="1"/>
          </p:cNvPicPr>
          <p:nvPr>
            <p:ph type="pic" sz="quarter" idx="13"/>
          </p:nvPr>
        </p:nvPicPr>
        <p:blipFill>
          <a:blip r:embed="rId2"/>
          <a:srcRect l="20227" r="20227"/>
          <a:stretch/>
        </p:blipFill>
        <p:spPr>
          <a:xfrm>
            <a:off x="202066" y="258990"/>
            <a:ext cx="7913462" cy="6076722"/>
          </a:xfrm>
          <a:custGeom>
            <a:avLst/>
            <a:gdLst/>
            <a:ahLst/>
            <a:cxnLst/>
            <a:rect l="l" t="t" r="r" b="b"/>
            <a:pathLst>
              <a:path w="7238998" h="6322891">
                <a:moveTo>
                  <a:pt x="291359" y="0"/>
                </a:moveTo>
                <a:lnTo>
                  <a:pt x="6947639" y="0"/>
                </a:lnTo>
                <a:cubicBezTo>
                  <a:pt x="7108552" y="0"/>
                  <a:pt x="7238998" y="130446"/>
                  <a:pt x="7238998" y="291359"/>
                </a:cubicBezTo>
                <a:lnTo>
                  <a:pt x="7238998" y="6031532"/>
                </a:lnTo>
                <a:cubicBezTo>
                  <a:pt x="7238998" y="6192445"/>
                  <a:pt x="7108552" y="6322891"/>
                  <a:pt x="6947639" y="6322891"/>
                </a:cubicBezTo>
                <a:lnTo>
                  <a:pt x="291359" y="6322891"/>
                </a:lnTo>
                <a:cubicBezTo>
                  <a:pt x="130446" y="6322891"/>
                  <a:pt x="0" y="6192445"/>
                  <a:pt x="0" y="6031532"/>
                </a:cubicBezTo>
                <a:lnTo>
                  <a:pt x="0" y="291359"/>
                </a:lnTo>
                <a:cubicBezTo>
                  <a:pt x="0" y="130446"/>
                  <a:pt x="130446" y="0"/>
                  <a:pt x="291359" y="0"/>
                </a:cubicBezTo>
                <a:close/>
              </a:path>
            </a:pathLst>
          </a:custGeom>
          <a:blipFill dpi="0" rotWithShape="1">
            <a:blip r:embed="rId3">
              <a:alphaModFix amt="70000"/>
            </a:blip>
            <a:srcRect/>
            <a:stretch>
              <a:fillRect/>
            </a:stretch>
          </a:blipFill>
        </p:spPr>
      </p:pic>
      <p:sp>
        <p:nvSpPr>
          <p:cNvPr id="5" name="TextBox 4">
            <a:extLst>
              <a:ext uri="{FF2B5EF4-FFF2-40B4-BE49-F238E27FC236}">
                <a16:creationId xmlns:a16="http://schemas.microsoft.com/office/drawing/2014/main" id="{975D0314-EE5A-FA9F-3925-9C158ED460EC}"/>
              </a:ext>
            </a:extLst>
          </p:cNvPr>
          <p:cNvSpPr txBox="1"/>
          <p:nvPr/>
        </p:nvSpPr>
        <p:spPr>
          <a:xfrm>
            <a:off x="8427806" y="340610"/>
            <a:ext cx="3512457"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a:p>
            <a:endParaRPr lang="en-GB"/>
          </a:p>
          <a:p>
            <a:endParaRPr lang="en-GB"/>
          </a:p>
          <a:p>
            <a:endParaRPr lang="en-GB"/>
          </a:p>
          <a:p>
            <a:endParaRPr lang="en-GB">
              <a:solidFill>
                <a:schemeClr val="bg1"/>
              </a:solidFill>
              <a:highlight>
                <a:srgbClr val="C0C0C0"/>
              </a:highlight>
            </a:endParaRPr>
          </a:p>
          <a:p>
            <a:r>
              <a:rPr lang="en-GB"/>
              <a:t>The main issue  is the decline in customers. Lesser customers are visiting the retail park due to many shops closing, office workers are working from home now. Customer requirements cannot be made for delivery and pre orders. Loyal customers have been made redundant. Inflation has increased the rent, utility bills and business and insurance rates are higher. Organic ingredients are more difficult to purchase and more costly.  </a:t>
            </a:r>
          </a:p>
        </p:txBody>
      </p:sp>
    </p:spTree>
    <p:extLst>
      <p:ext uri="{BB962C8B-B14F-4D97-AF65-F5344CB8AC3E}">
        <p14:creationId xmlns:p14="http://schemas.microsoft.com/office/powerpoint/2010/main" val="35984557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 name="Table 12">
            <a:extLst>
              <a:ext uri="{FF2B5EF4-FFF2-40B4-BE49-F238E27FC236}">
                <a16:creationId xmlns:a16="http://schemas.microsoft.com/office/drawing/2014/main" id="{DBA4353E-368E-85D5-EAC4-AAAC57FBC34B}"/>
              </a:ext>
            </a:extLst>
          </p:cNvPr>
          <p:cNvGraphicFramePr>
            <a:graphicFrameLocks noGrp="1"/>
          </p:cNvGraphicFramePr>
          <p:nvPr>
            <p:extLst>
              <p:ext uri="{D42A27DB-BD31-4B8C-83A1-F6EECF244321}">
                <p14:modId xmlns:p14="http://schemas.microsoft.com/office/powerpoint/2010/main" val="3118050534"/>
              </p:ext>
            </p:extLst>
          </p:nvPr>
        </p:nvGraphicFramePr>
        <p:xfrm>
          <a:off x="551542" y="1132114"/>
          <a:ext cx="11299625" cy="5032940"/>
        </p:xfrm>
        <a:graphic>
          <a:graphicData uri="http://schemas.openxmlformats.org/drawingml/2006/table">
            <a:tbl>
              <a:tblPr firstRow="1" bandRow="1">
                <a:tableStyleId>{5C22544A-7EE6-4342-B048-85BDC9FD1C3A}</a:tableStyleId>
              </a:tblPr>
              <a:tblGrid>
                <a:gridCol w="1883271">
                  <a:extLst>
                    <a:ext uri="{9D8B030D-6E8A-4147-A177-3AD203B41FA5}">
                      <a16:colId xmlns:a16="http://schemas.microsoft.com/office/drawing/2014/main" val="982022913"/>
                    </a:ext>
                  </a:extLst>
                </a:gridCol>
                <a:gridCol w="1883271">
                  <a:extLst>
                    <a:ext uri="{9D8B030D-6E8A-4147-A177-3AD203B41FA5}">
                      <a16:colId xmlns:a16="http://schemas.microsoft.com/office/drawing/2014/main" val="2089405464"/>
                    </a:ext>
                  </a:extLst>
                </a:gridCol>
                <a:gridCol w="1954161">
                  <a:extLst>
                    <a:ext uri="{9D8B030D-6E8A-4147-A177-3AD203B41FA5}">
                      <a16:colId xmlns:a16="http://schemas.microsoft.com/office/drawing/2014/main" val="3005185671"/>
                    </a:ext>
                  </a:extLst>
                </a:gridCol>
                <a:gridCol w="1930055">
                  <a:extLst>
                    <a:ext uri="{9D8B030D-6E8A-4147-A177-3AD203B41FA5}">
                      <a16:colId xmlns:a16="http://schemas.microsoft.com/office/drawing/2014/main" val="1774492676"/>
                    </a:ext>
                  </a:extLst>
                </a:gridCol>
                <a:gridCol w="1765596">
                  <a:extLst>
                    <a:ext uri="{9D8B030D-6E8A-4147-A177-3AD203B41FA5}">
                      <a16:colId xmlns:a16="http://schemas.microsoft.com/office/drawing/2014/main" val="3669265019"/>
                    </a:ext>
                  </a:extLst>
                </a:gridCol>
                <a:gridCol w="1883271">
                  <a:extLst>
                    <a:ext uri="{9D8B030D-6E8A-4147-A177-3AD203B41FA5}">
                      <a16:colId xmlns:a16="http://schemas.microsoft.com/office/drawing/2014/main" val="3524734407"/>
                    </a:ext>
                  </a:extLst>
                </a:gridCol>
              </a:tblGrid>
              <a:tr h="1330745">
                <a:tc>
                  <a:txBody>
                    <a:bodyPr/>
                    <a:lstStyle/>
                    <a:p>
                      <a:endParaRPr lang="en-GB"/>
                    </a:p>
                    <a:p>
                      <a:pPr lvl="0">
                        <a:buNone/>
                      </a:pPr>
                      <a:endParaRPr lang="en-GB"/>
                    </a:p>
                    <a:p>
                      <a:pPr lvl="0">
                        <a:buNone/>
                      </a:pPr>
                      <a:r>
                        <a:rPr lang="en-GB"/>
                        <a:t>Political</a:t>
                      </a:r>
                    </a:p>
                    <a:p>
                      <a:pPr lvl="0">
                        <a:buNone/>
                      </a:pPr>
                      <a:endParaRPr lang="en-GB"/>
                    </a:p>
                  </a:txBody>
                  <a:tcPr/>
                </a:tc>
                <a:tc>
                  <a:txBody>
                    <a:bodyPr/>
                    <a:lstStyle/>
                    <a:p>
                      <a:endParaRPr lang="en-GB"/>
                    </a:p>
                    <a:p>
                      <a:pPr lvl="0">
                        <a:buNone/>
                      </a:pPr>
                      <a:endParaRPr lang="en-GB"/>
                    </a:p>
                    <a:p>
                      <a:pPr lvl="0">
                        <a:buNone/>
                      </a:pPr>
                      <a:r>
                        <a:rPr lang="en-GB"/>
                        <a:t>Economic</a:t>
                      </a:r>
                    </a:p>
                  </a:txBody>
                  <a:tcPr/>
                </a:tc>
                <a:tc>
                  <a:txBody>
                    <a:bodyPr/>
                    <a:lstStyle/>
                    <a:p>
                      <a:endParaRPr lang="en-GB"/>
                    </a:p>
                    <a:p>
                      <a:pPr lvl="0">
                        <a:buNone/>
                      </a:pPr>
                      <a:endParaRPr lang="en-GB"/>
                    </a:p>
                    <a:p>
                      <a:pPr lvl="0">
                        <a:buNone/>
                      </a:pPr>
                      <a:r>
                        <a:rPr lang="en-GB"/>
                        <a:t>Social</a:t>
                      </a:r>
                    </a:p>
                  </a:txBody>
                  <a:tcPr/>
                </a:tc>
                <a:tc>
                  <a:txBody>
                    <a:bodyPr/>
                    <a:lstStyle/>
                    <a:p>
                      <a:endParaRPr lang="en-GB"/>
                    </a:p>
                    <a:p>
                      <a:pPr lvl="0">
                        <a:buNone/>
                      </a:pPr>
                      <a:endParaRPr lang="en-GB"/>
                    </a:p>
                    <a:p>
                      <a:pPr lvl="0">
                        <a:buNone/>
                      </a:pPr>
                      <a:r>
                        <a:rPr lang="en-GB"/>
                        <a:t>Technological</a:t>
                      </a:r>
                    </a:p>
                  </a:txBody>
                  <a:tcPr/>
                </a:tc>
                <a:tc>
                  <a:txBody>
                    <a:bodyPr/>
                    <a:lstStyle/>
                    <a:p>
                      <a:endParaRPr lang="en-GB"/>
                    </a:p>
                    <a:p>
                      <a:pPr lvl="0">
                        <a:buNone/>
                      </a:pPr>
                      <a:endParaRPr lang="en-GB"/>
                    </a:p>
                    <a:p>
                      <a:pPr lvl="0">
                        <a:buNone/>
                      </a:pPr>
                      <a:r>
                        <a:rPr lang="en-GB"/>
                        <a:t>Legal</a:t>
                      </a:r>
                    </a:p>
                  </a:txBody>
                  <a:tcPr/>
                </a:tc>
                <a:tc>
                  <a:txBody>
                    <a:bodyPr/>
                    <a:lstStyle/>
                    <a:p>
                      <a:endParaRPr lang="en-GB"/>
                    </a:p>
                    <a:p>
                      <a:pPr lvl="0">
                        <a:buNone/>
                      </a:pPr>
                      <a:endParaRPr lang="en-GB"/>
                    </a:p>
                    <a:p>
                      <a:pPr lvl="0">
                        <a:buNone/>
                      </a:pPr>
                      <a:r>
                        <a:rPr lang="en-GB"/>
                        <a:t>Environmental</a:t>
                      </a:r>
                    </a:p>
                  </a:txBody>
                  <a:tcPr/>
                </a:tc>
                <a:extLst>
                  <a:ext uri="{0D108BD9-81ED-4DB2-BD59-A6C34878D82A}">
                    <a16:rowId xmlns:a16="http://schemas.microsoft.com/office/drawing/2014/main" val="4232239441"/>
                  </a:ext>
                </a:extLst>
              </a:tr>
              <a:tr h="3702195">
                <a:tc>
                  <a:txBody>
                    <a:bodyPr/>
                    <a:lstStyle/>
                    <a:p>
                      <a:r>
                        <a:rPr lang="en-GB"/>
                        <a:t>Business rates higher and increased regulations cost.</a:t>
                      </a:r>
                    </a:p>
                  </a:txBody>
                  <a:tcPr/>
                </a:tc>
                <a:tc>
                  <a:txBody>
                    <a:bodyPr/>
                    <a:lstStyle/>
                    <a:p>
                      <a:r>
                        <a:rPr lang="en-GB"/>
                        <a:t>Rising inflation costs in builds and insurance.</a:t>
                      </a:r>
                    </a:p>
                    <a:p>
                      <a:pPr lvl="0">
                        <a:buNone/>
                      </a:pPr>
                      <a:endParaRPr lang="en-GB"/>
                    </a:p>
                    <a:p>
                      <a:pPr lvl="0">
                        <a:buNone/>
                      </a:pPr>
                      <a:r>
                        <a:rPr lang="en-GB"/>
                        <a:t>Increase in  ingredient costs,</a:t>
                      </a:r>
                    </a:p>
                    <a:p>
                      <a:pPr lvl="0">
                        <a:buNone/>
                      </a:pPr>
                      <a:r>
                        <a:rPr lang="en-GB"/>
                        <a:t>resulting in reduced profit.</a:t>
                      </a:r>
                    </a:p>
                  </a:txBody>
                  <a:tcPr/>
                </a:tc>
                <a:tc>
                  <a:txBody>
                    <a:bodyPr/>
                    <a:lstStyle/>
                    <a:p>
                      <a:r>
                        <a:rPr lang="en-GB"/>
                        <a:t>Hyrbid work and reduction in customers. </a:t>
                      </a:r>
                    </a:p>
                  </a:txBody>
                  <a:tcPr/>
                </a:tc>
                <a:tc>
                  <a:txBody>
                    <a:bodyPr/>
                    <a:lstStyle/>
                    <a:p>
                      <a:r>
                        <a:rPr lang="en-GB"/>
                        <a:t>No online orders.</a:t>
                      </a:r>
                      <a:endParaRPr lang="en-US"/>
                    </a:p>
                    <a:p>
                      <a:pPr lvl="0">
                        <a:buNone/>
                      </a:pPr>
                      <a:endParaRPr lang="en-GB"/>
                    </a:p>
                    <a:p>
                      <a:pPr lvl="0">
                        <a:buNone/>
                      </a:pPr>
                      <a:r>
                        <a:rPr lang="en-GB"/>
                        <a:t>No delivery platform.</a:t>
                      </a:r>
                    </a:p>
                    <a:p>
                      <a:pPr lvl="0">
                        <a:buNone/>
                      </a:pPr>
                      <a:endParaRPr lang="en-GB"/>
                    </a:p>
                    <a:p>
                      <a:pPr lvl="0">
                        <a:buNone/>
                      </a:pPr>
                      <a:r>
                        <a:rPr lang="en-GB"/>
                        <a:t>No pre orders.</a:t>
                      </a:r>
                    </a:p>
                  </a:txBody>
                  <a:tcPr/>
                </a:tc>
                <a:tc>
                  <a:txBody>
                    <a:bodyPr/>
                    <a:lstStyle/>
                    <a:p>
                      <a:r>
                        <a:rPr lang="en-GB"/>
                        <a:t>Food safety.</a:t>
                      </a:r>
                    </a:p>
                    <a:p>
                      <a:pPr lvl="0">
                        <a:buNone/>
                      </a:pPr>
                      <a:r>
                        <a:rPr lang="en-GB"/>
                        <a:t>Employment and health regulations increase operating costs.</a:t>
                      </a:r>
                    </a:p>
                  </a:txBody>
                  <a:tcPr/>
                </a:tc>
                <a:tc>
                  <a:txBody>
                    <a:bodyPr/>
                    <a:lstStyle/>
                    <a:p>
                      <a:r>
                        <a:rPr lang="en-GB"/>
                        <a:t>Organic ingredients effected by climate change and poor harvest.</a:t>
                      </a:r>
                    </a:p>
                  </a:txBody>
                  <a:tcPr/>
                </a:tc>
                <a:extLst>
                  <a:ext uri="{0D108BD9-81ED-4DB2-BD59-A6C34878D82A}">
                    <a16:rowId xmlns:a16="http://schemas.microsoft.com/office/drawing/2014/main" val="214215442"/>
                  </a:ext>
                </a:extLst>
              </a:tr>
            </a:tbl>
          </a:graphicData>
        </a:graphic>
      </p:graphicFrame>
      <p:graphicFrame>
        <p:nvGraphicFramePr>
          <p:cNvPr id="2" name="Table 1">
            <a:extLst>
              <a:ext uri="{FF2B5EF4-FFF2-40B4-BE49-F238E27FC236}">
                <a16:creationId xmlns:a16="http://schemas.microsoft.com/office/drawing/2014/main" id="{68F434E9-FBB3-0AC7-FF0B-A8757323977D}"/>
              </a:ext>
            </a:extLst>
          </p:cNvPr>
          <p:cNvGraphicFramePr>
            <a:graphicFrameLocks noGrp="1"/>
          </p:cNvGraphicFramePr>
          <p:nvPr>
            <p:extLst>
              <p:ext uri="{D42A27DB-BD31-4B8C-83A1-F6EECF244321}">
                <p14:modId xmlns:p14="http://schemas.microsoft.com/office/powerpoint/2010/main" val="1139982724"/>
              </p:ext>
            </p:extLst>
          </p:nvPr>
        </p:nvGraphicFramePr>
        <p:xfrm>
          <a:off x="573314" y="725714"/>
          <a:ext cx="11230526" cy="370840"/>
        </p:xfrm>
        <a:graphic>
          <a:graphicData uri="http://schemas.openxmlformats.org/drawingml/2006/table">
            <a:tbl>
              <a:tblPr firstRow="1" bandRow="1">
                <a:tableStyleId>{5C22544A-7EE6-4342-B048-85BDC9FD1C3A}</a:tableStyleId>
              </a:tblPr>
              <a:tblGrid>
                <a:gridCol w="1935725">
                  <a:extLst>
                    <a:ext uri="{9D8B030D-6E8A-4147-A177-3AD203B41FA5}">
                      <a16:colId xmlns:a16="http://schemas.microsoft.com/office/drawing/2014/main" val="4096895214"/>
                    </a:ext>
                  </a:extLst>
                </a:gridCol>
                <a:gridCol w="9294801">
                  <a:extLst>
                    <a:ext uri="{9D8B030D-6E8A-4147-A177-3AD203B41FA5}">
                      <a16:colId xmlns:a16="http://schemas.microsoft.com/office/drawing/2014/main" val="587048482"/>
                    </a:ext>
                  </a:extLst>
                </a:gridCol>
              </a:tblGrid>
              <a:tr h="370840">
                <a:tc>
                  <a:txBody>
                    <a:bodyPr/>
                    <a:lstStyle/>
                    <a:p>
                      <a:r>
                        <a:rPr lang="en-GB"/>
                        <a:t>      Factor</a:t>
                      </a:r>
                    </a:p>
                  </a:txBody>
                  <a:tcPr/>
                </a:tc>
                <a:tc>
                  <a:txBody>
                    <a:bodyPr/>
                    <a:lstStyle/>
                    <a:p>
                      <a:r>
                        <a:rPr lang="en-GB"/>
                        <a:t>                                          Impact on Basil's Bakery</a:t>
                      </a:r>
                    </a:p>
                  </a:txBody>
                  <a:tcPr/>
                </a:tc>
                <a:extLst>
                  <a:ext uri="{0D108BD9-81ED-4DB2-BD59-A6C34878D82A}">
                    <a16:rowId xmlns:a16="http://schemas.microsoft.com/office/drawing/2014/main" val="109647001"/>
                  </a:ext>
                </a:extLst>
              </a:tr>
            </a:tbl>
          </a:graphicData>
        </a:graphic>
      </p:graphicFrame>
    </p:spTree>
    <p:extLst>
      <p:ext uri="{BB962C8B-B14F-4D97-AF65-F5344CB8AC3E}">
        <p14:creationId xmlns:p14="http://schemas.microsoft.com/office/powerpoint/2010/main" val="40012611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E80A7D7A-9778-DD7C-BDF8-0C874C5113FB}"/>
              </a:ext>
            </a:extLst>
          </p:cNvPr>
          <p:cNvPicPr>
            <a:picLocks noGrp="1" noChangeAspect="1"/>
          </p:cNvPicPr>
          <p:nvPr>
            <p:ph type="pic" sz="quarter" idx="13"/>
          </p:nvPr>
        </p:nvPicPr>
        <p:blipFill>
          <a:blip r:embed="rId2"/>
          <a:srcRect l="24274" r="24274"/>
          <a:stretch/>
        </p:blipFill>
        <p:spPr>
          <a:xfrm>
            <a:off x="274638" y="266700"/>
            <a:ext cx="4879975" cy="6323013"/>
          </a:xfrm>
          <a:custGeom>
            <a:avLst/>
            <a:gdLst/>
            <a:ahLst/>
            <a:cxnLst/>
            <a:rect l="l" t="t" r="r" b="b"/>
            <a:pathLst>
              <a:path w="7238998" h="6322891">
                <a:moveTo>
                  <a:pt x="291359" y="0"/>
                </a:moveTo>
                <a:lnTo>
                  <a:pt x="6947639" y="0"/>
                </a:lnTo>
                <a:cubicBezTo>
                  <a:pt x="7108552" y="0"/>
                  <a:pt x="7238998" y="130446"/>
                  <a:pt x="7238998" y="291359"/>
                </a:cubicBezTo>
                <a:lnTo>
                  <a:pt x="7238998" y="6031532"/>
                </a:lnTo>
                <a:cubicBezTo>
                  <a:pt x="7238998" y="6192445"/>
                  <a:pt x="7108552" y="6322891"/>
                  <a:pt x="6947639" y="6322891"/>
                </a:cubicBezTo>
                <a:lnTo>
                  <a:pt x="291359" y="6322891"/>
                </a:lnTo>
                <a:cubicBezTo>
                  <a:pt x="130446" y="6322891"/>
                  <a:pt x="0" y="6192445"/>
                  <a:pt x="0" y="6031532"/>
                </a:cubicBezTo>
                <a:lnTo>
                  <a:pt x="0" y="291359"/>
                </a:lnTo>
                <a:cubicBezTo>
                  <a:pt x="0" y="130446"/>
                  <a:pt x="130446" y="0"/>
                  <a:pt x="291359" y="0"/>
                </a:cubicBezTo>
                <a:close/>
              </a:path>
            </a:pathLst>
          </a:custGeom>
          <a:blipFill dpi="0" rotWithShape="1">
            <a:blip r:embed="rId3">
              <a:alphaModFix amt="70000"/>
            </a:blip>
            <a:srcRect/>
            <a:stretch>
              <a:fillRect/>
            </a:stretch>
          </a:blipFill>
        </p:spPr>
      </p:pic>
      <p:sp>
        <p:nvSpPr>
          <p:cNvPr id="5" name="TextBox 4">
            <a:extLst>
              <a:ext uri="{FF2B5EF4-FFF2-40B4-BE49-F238E27FC236}">
                <a16:creationId xmlns:a16="http://schemas.microsoft.com/office/drawing/2014/main" id="{49290578-0482-A52A-25D4-18DFC8C03808}"/>
              </a:ext>
            </a:extLst>
          </p:cNvPr>
          <p:cNvSpPr txBox="1"/>
          <p:nvPr/>
        </p:nvSpPr>
        <p:spPr>
          <a:xfrm>
            <a:off x="5396132" y="280523"/>
            <a:ext cx="6141222"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PESTLE analysis helps to identify the external factors that are affecting Basil's Bakery.</a:t>
            </a:r>
          </a:p>
          <a:p>
            <a:endParaRPr lang="en-GB"/>
          </a:p>
          <a:p>
            <a:r>
              <a:rPr lang="en-GB"/>
              <a:t>Political factors include the increased business rates and the government regulations.</a:t>
            </a:r>
          </a:p>
          <a:p>
            <a:endParaRPr lang="en-GB"/>
          </a:p>
          <a:p>
            <a:r>
              <a:rPr lang="en-GB"/>
              <a:t>Economic factors having the most impact due to inflation increasing every cost in operating the business.</a:t>
            </a:r>
          </a:p>
          <a:p>
            <a:endParaRPr lang="en-GB"/>
          </a:p>
          <a:p>
            <a:r>
              <a:rPr lang="en-GB"/>
              <a:t>Social changes have been significant due to fewer customers travelling to office on a daily basis.</a:t>
            </a:r>
          </a:p>
          <a:p>
            <a:endParaRPr lang="en-GB"/>
          </a:p>
          <a:p>
            <a:r>
              <a:rPr lang="en-GB"/>
              <a:t>Technology is a big weakness.. Customers expect online orders and delivery, but Basils relies mainly on walk in customers.</a:t>
            </a:r>
          </a:p>
          <a:p>
            <a:endParaRPr lang="en-GB"/>
          </a:p>
          <a:p>
            <a:r>
              <a:rPr lang="en-GB"/>
              <a:t>Legal requirements like food hygiene regulations adds additional costs that the bakery must manage.</a:t>
            </a:r>
          </a:p>
          <a:p>
            <a:endParaRPr lang="en-GB"/>
          </a:p>
          <a:p>
            <a:r>
              <a:rPr lang="en-GB"/>
              <a:t>Environmental factors affect organically grown produce due global warming's poor climate.</a:t>
            </a:r>
          </a:p>
          <a:p>
            <a:endParaRPr lang="en-GB"/>
          </a:p>
        </p:txBody>
      </p:sp>
    </p:spTree>
    <p:extLst>
      <p:ext uri="{BB962C8B-B14F-4D97-AF65-F5344CB8AC3E}">
        <p14:creationId xmlns:p14="http://schemas.microsoft.com/office/powerpoint/2010/main" val="15776767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34EF31F-DA53-0B17-C22B-69E086973AC2}"/>
              </a:ext>
            </a:extLst>
          </p:cNvPr>
          <p:cNvPicPr>
            <a:picLocks noChangeAspect="1"/>
          </p:cNvPicPr>
          <p:nvPr/>
        </p:nvPicPr>
        <p:blipFill>
          <a:blip r:embed="rId2"/>
          <a:stretch>
            <a:fillRect/>
          </a:stretch>
        </p:blipFill>
        <p:spPr>
          <a:xfrm>
            <a:off x="254000" y="255210"/>
            <a:ext cx="11785600" cy="6347581"/>
          </a:xfrm>
          <a:prstGeom prst="rect">
            <a:avLst/>
          </a:prstGeom>
        </p:spPr>
      </p:pic>
    </p:spTree>
    <p:extLst>
      <p:ext uri="{BB962C8B-B14F-4D97-AF65-F5344CB8AC3E}">
        <p14:creationId xmlns:p14="http://schemas.microsoft.com/office/powerpoint/2010/main" val="30563987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B8300D23-02DA-ED6B-EDB7-70BE359BE02C}"/>
              </a:ext>
            </a:extLst>
          </p:cNvPr>
          <p:cNvPicPr>
            <a:picLocks noGrp="1" noChangeAspect="1"/>
          </p:cNvPicPr>
          <p:nvPr>
            <p:ph type="pic" sz="quarter" idx="13"/>
          </p:nvPr>
        </p:nvPicPr>
        <p:blipFill>
          <a:blip r:embed="rId2"/>
          <a:srcRect l="23478" r="23478"/>
          <a:stretch/>
        </p:blipFill>
        <p:spPr>
          <a:xfrm>
            <a:off x="274638" y="266700"/>
            <a:ext cx="5026025" cy="6323013"/>
          </a:xfrm>
          <a:custGeom>
            <a:avLst/>
            <a:gdLst/>
            <a:ahLst/>
            <a:cxnLst/>
            <a:rect l="l" t="t" r="r" b="b"/>
            <a:pathLst>
              <a:path w="7238998" h="6322891">
                <a:moveTo>
                  <a:pt x="291359" y="0"/>
                </a:moveTo>
                <a:lnTo>
                  <a:pt x="6947639" y="0"/>
                </a:lnTo>
                <a:cubicBezTo>
                  <a:pt x="7108552" y="0"/>
                  <a:pt x="7238998" y="130446"/>
                  <a:pt x="7238998" y="291359"/>
                </a:cubicBezTo>
                <a:lnTo>
                  <a:pt x="7238998" y="6031532"/>
                </a:lnTo>
                <a:cubicBezTo>
                  <a:pt x="7238998" y="6192445"/>
                  <a:pt x="7108552" y="6322891"/>
                  <a:pt x="6947639" y="6322891"/>
                </a:cubicBezTo>
                <a:lnTo>
                  <a:pt x="291359" y="6322891"/>
                </a:lnTo>
                <a:cubicBezTo>
                  <a:pt x="130446" y="6322891"/>
                  <a:pt x="0" y="6192445"/>
                  <a:pt x="0" y="6031532"/>
                </a:cubicBezTo>
                <a:lnTo>
                  <a:pt x="0" y="291359"/>
                </a:lnTo>
                <a:cubicBezTo>
                  <a:pt x="0" y="130446"/>
                  <a:pt x="130446" y="0"/>
                  <a:pt x="291359" y="0"/>
                </a:cubicBezTo>
                <a:close/>
              </a:path>
            </a:pathLst>
          </a:custGeom>
          <a:blipFill dpi="0" rotWithShape="1">
            <a:blip r:embed="rId3">
              <a:alphaModFix amt="70000"/>
            </a:blip>
            <a:srcRect/>
            <a:stretch>
              <a:fillRect/>
            </a:stretch>
          </a:blipFill>
        </p:spPr>
      </p:pic>
      <p:sp>
        <p:nvSpPr>
          <p:cNvPr id="6" name="TextBox 5">
            <a:extLst>
              <a:ext uri="{FF2B5EF4-FFF2-40B4-BE49-F238E27FC236}">
                <a16:creationId xmlns:a16="http://schemas.microsoft.com/office/drawing/2014/main" id="{0FE96B98-DFB4-9EFC-4180-3846E745A010}"/>
              </a:ext>
            </a:extLst>
          </p:cNvPr>
          <p:cNvSpPr txBox="1"/>
          <p:nvPr/>
        </p:nvSpPr>
        <p:spPr>
          <a:xfrm>
            <a:off x="6097916" y="1131309"/>
            <a:ext cx="4731657"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The Fishbone diagram helps to identify the root cause of the business decline.</a:t>
            </a:r>
          </a:p>
          <a:p>
            <a:endParaRPr lang="en-GB"/>
          </a:p>
          <a:p>
            <a:r>
              <a:rPr lang="en-GB"/>
              <a:t>The decline is caused by many issues; Several internal and external factors are combined in reduce of sales. </a:t>
            </a:r>
          </a:p>
          <a:p>
            <a:endParaRPr lang="en-GB"/>
          </a:p>
          <a:p>
            <a:r>
              <a:rPr lang="en-GB"/>
              <a:t>The external environment has changed a lot since 2020.</a:t>
            </a:r>
          </a:p>
          <a:p>
            <a:endParaRPr lang="en-GB"/>
          </a:p>
          <a:p>
            <a:endParaRPr lang="en-GB"/>
          </a:p>
          <a:p>
            <a:r>
              <a:rPr lang="en-GB"/>
              <a:t>Basils has not adapted to the changes nor has it introduced digital services or expanded beyond the retail park.</a:t>
            </a:r>
          </a:p>
          <a:p>
            <a:endParaRPr lang="en-GB"/>
          </a:p>
        </p:txBody>
      </p:sp>
    </p:spTree>
    <p:extLst>
      <p:ext uri="{BB962C8B-B14F-4D97-AF65-F5344CB8AC3E}">
        <p14:creationId xmlns:p14="http://schemas.microsoft.com/office/powerpoint/2010/main" val="36506405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83A2BF5D-FC02-7C83-AC4E-00975A74E7DE}"/>
              </a:ext>
            </a:extLst>
          </p:cNvPr>
          <p:cNvPicPr>
            <a:picLocks noGrp="1" noChangeAspect="1"/>
          </p:cNvPicPr>
          <p:nvPr>
            <p:ph type="pic" sz="quarter" idx="13"/>
          </p:nvPr>
        </p:nvPicPr>
        <p:blipFill>
          <a:blip r:embed="rId2"/>
          <a:srcRect l="11838" r="11838"/>
          <a:stretch/>
        </p:blipFill>
        <p:spPr>
          <a:custGeom>
            <a:avLst/>
            <a:gdLst/>
            <a:ahLst/>
            <a:cxnLst/>
            <a:rect l="l" t="t" r="r" b="b"/>
            <a:pathLst>
              <a:path w="7238998" h="6322891">
                <a:moveTo>
                  <a:pt x="291359" y="0"/>
                </a:moveTo>
                <a:lnTo>
                  <a:pt x="6947639" y="0"/>
                </a:lnTo>
                <a:cubicBezTo>
                  <a:pt x="7108552" y="0"/>
                  <a:pt x="7238998" y="130446"/>
                  <a:pt x="7238998" y="291359"/>
                </a:cubicBezTo>
                <a:lnTo>
                  <a:pt x="7238998" y="6031532"/>
                </a:lnTo>
                <a:cubicBezTo>
                  <a:pt x="7238998" y="6192445"/>
                  <a:pt x="7108552" y="6322891"/>
                  <a:pt x="6947639" y="6322891"/>
                </a:cubicBezTo>
                <a:lnTo>
                  <a:pt x="291359" y="6322891"/>
                </a:lnTo>
                <a:cubicBezTo>
                  <a:pt x="130446" y="6322891"/>
                  <a:pt x="0" y="6192445"/>
                  <a:pt x="0" y="6031532"/>
                </a:cubicBezTo>
                <a:lnTo>
                  <a:pt x="0" y="291359"/>
                </a:lnTo>
                <a:cubicBezTo>
                  <a:pt x="0" y="130446"/>
                  <a:pt x="130446" y="0"/>
                  <a:pt x="291359" y="0"/>
                </a:cubicBezTo>
                <a:close/>
              </a:path>
            </a:pathLst>
          </a:custGeom>
          <a:blipFill dpi="0" rotWithShape="1">
            <a:blip r:embed="rId3">
              <a:alphaModFix amt="70000"/>
            </a:blip>
            <a:srcRect/>
            <a:stretch>
              <a:fillRect/>
            </a:stretch>
          </a:blipFill>
        </p:spPr>
      </p:pic>
      <p:sp>
        <p:nvSpPr>
          <p:cNvPr id="5" name="TextBox 4">
            <a:extLst>
              <a:ext uri="{FF2B5EF4-FFF2-40B4-BE49-F238E27FC236}">
                <a16:creationId xmlns:a16="http://schemas.microsoft.com/office/drawing/2014/main" id="{28EAF472-59DA-F329-9EBE-3F5B3566237C}"/>
              </a:ext>
            </a:extLst>
          </p:cNvPr>
          <p:cNvSpPr txBox="1"/>
          <p:nvPr/>
        </p:nvSpPr>
        <p:spPr>
          <a:xfrm>
            <a:off x="7667616" y="738856"/>
            <a:ext cx="3904342"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Key Findings</a:t>
            </a:r>
            <a:endParaRPr lang="en-US"/>
          </a:p>
          <a:p>
            <a:pPr marL="285750" indent="-285750">
              <a:buFont typeface="Arial"/>
              <a:buChar char="•"/>
            </a:pPr>
            <a:endParaRPr lang="en-GB" b="1"/>
          </a:p>
          <a:p>
            <a:pPr marL="285750" indent="-285750">
              <a:buFont typeface="Arial"/>
              <a:buChar char="•"/>
            </a:pPr>
            <a:r>
              <a:rPr lang="en-GB"/>
              <a:t>Decline in sales is caused both by internal and external factors.</a:t>
            </a:r>
          </a:p>
          <a:p>
            <a:pPr marL="285750" indent="-285750">
              <a:buFont typeface="Arial"/>
              <a:buChar char="•"/>
            </a:pPr>
            <a:endParaRPr lang="en-GB"/>
          </a:p>
          <a:p>
            <a:pPr marL="285750" indent="-285750">
              <a:buFont typeface="Arial"/>
              <a:buChar char="•"/>
            </a:pPr>
            <a:r>
              <a:rPr lang="en-GB"/>
              <a:t>Hybrid working has permanently reduced the number of customers</a:t>
            </a:r>
          </a:p>
          <a:p>
            <a:pPr marL="285750" indent="-285750">
              <a:buFont typeface="Arial"/>
              <a:buChar char="•"/>
            </a:pPr>
            <a:endParaRPr lang="en-GB"/>
          </a:p>
          <a:p>
            <a:pPr marL="285750" indent="-285750">
              <a:buFont typeface="Arial"/>
              <a:buChar char="•"/>
            </a:pPr>
            <a:r>
              <a:rPr lang="en-GB"/>
              <a:t>Rising cost continue to reduce profit Margins.</a:t>
            </a:r>
          </a:p>
          <a:p>
            <a:pPr marL="285750" indent="-285750">
              <a:buFont typeface="Arial"/>
              <a:buChar char="•"/>
            </a:pPr>
            <a:endParaRPr lang="en-GB"/>
          </a:p>
          <a:p>
            <a:pPr marL="285750" indent="-285750">
              <a:buFont typeface="Arial"/>
              <a:buChar char="•"/>
            </a:pPr>
            <a:r>
              <a:rPr lang="en-GB"/>
              <a:t>Lack of online services is limiting growth of the business.</a:t>
            </a:r>
          </a:p>
          <a:p>
            <a:pPr marL="285750" indent="-285750">
              <a:buFont typeface="Arial"/>
              <a:buChar char="•"/>
            </a:pPr>
            <a:endParaRPr lang="en-GB"/>
          </a:p>
          <a:p>
            <a:pPr marL="285750" indent="-285750">
              <a:buFont typeface="Arial"/>
              <a:buChar char="•"/>
            </a:pPr>
            <a:r>
              <a:rPr lang="en-GB"/>
              <a:t>Digital transformation is needed in the business</a:t>
            </a:r>
          </a:p>
          <a:p>
            <a:pPr marL="285750" indent="-285750">
              <a:buFont typeface="Arial"/>
              <a:buChar char="•"/>
            </a:pPr>
            <a:endParaRPr lang="en-GB"/>
          </a:p>
          <a:p>
            <a:endParaRPr lang="en-GB"/>
          </a:p>
          <a:p>
            <a:endParaRPr lang="en-GB"/>
          </a:p>
        </p:txBody>
      </p:sp>
    </p:spTree>
    <p:extLst>
      <p:ext uri="{BB962C8B-B14F-4D97-AF65-F5344CB8AC3E}">
        <p14:creationId xmlns:p14="http://schemas.microsoft.com/office/powerpoint/2010/main" val="10327030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B2C482E-01C9-52A9-0377-86CDBE702353}"/>
              </a:ext>
            </a:extLst>
          </p:cNvPr>
          <p:cNvSpPr txBox="1"/>
          <p:nvPr/>
        </p:nvSpPr>
        <p:spPr>
          <a:xfrm>
            <a:off x="6290811" y="641744"/>
            <a:ext cx="4426857"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Recommendations </a:t>
            </a:r>
          </a:p>
          <a:p>
            <a:endParaRPr lang="en-GB"/>
          </a:p>
          <a:p>
            <a:endParaRPr lang="en-GB"/>
          </a:p>
          <a:p>
            <a:pPr marL="285750" indent="-285750">
              <a:buFont typeface="Wingdings"/>
              <a:buChar char="ü"/>
            </a:pPr>
            <a:r>
              <a:rPr lang="en-GB"/>
              <a:t>Introduce online platform</a:t>
            </a:r>
          </a:p>
          <a:p>
            <a:pPr marL="285750" indent="-285750">
              <a:buFont typeface="Wingdings"/>
              <a:buChar char="ü"/>
            </a:pPr>
            <a:endParaRPr lang="en-GB"/>
          </a:p>
          <a:p>
            <a:pPr marL="285750" indent="-285750">
              <a:buFont typeface="Wingdings"/>
              <a:buChar char="ü"/>
            </a:pPr>
            <a:r>
              <a:rPr lang="en-GB"/>
              <a:t>Partner with Uber Eats, Just Eat or Deliveroo </a:t>
            </a:r>
          </a:p>
          <a:p>
            <a:pPr marL="285750" indent="-285750">
              <a:buFont typeface="Wingdings"/>
              <a:buChar char="ü"/>
            </a:pPr>
            <a:endParaRPr lang="en-GB"/>
          </a:p>
          <a:p>
            <a:pPr marL="285750" indent="-285750">
              <a:buFont typeface="Wingdings"/>
              <a:buChar char="ü"/>
            </a:pPr>
            <a:r>
              <a:rPr lang="en-GB"/>
              <a:t>Improve social media marketing </a:t>
            </a:r>
          </a:p>
          <a:p>
            <a:pPr marL="285750" indent="-285750">
              <a:buFont typeface="Wingdings"/>
              <a:buChar char="ü"/>
            </a:pPr>
            <a:endParaRPr lang="en-GB"/>
          </a:p>
          <a:p>
            <a:pPr marL="285750" indent="-285750">
              <a:buFont typeface="Wingdings"/>
              <a:buChar char="ü"/>
            </a:pPr>
            <a:r>
              <a:rPr lang="en-GB"/>
              <a:t>Advertise loyalty rewards</a:t>
            </a:r>
          </a:p>
          <a:p>
            <a:pPr marL="285750" indent="-285750">
              <a:buFont typeface="Wingdings"/>
              <a:buChar char="ü"/>
            </a:pPr>
            <a:endParaRPr lang="en-GB"/>
          </a:p>
          <a:p>
            <a:pPr marL="285750" indent="-285750">
              <a:buFont typeface="Wingdings"/>
              <a:buChar char="ü"/>
            </a:pPr>
            <a:r>
              <a:rPr lang="en-GB"/>
              <a:t>Expand catering for offices and events</a:t>
            </a:r>
          </a:p>
          <a:p>
            <a:pPr marL="285750" indent="-285750">
              <a:buFont typeface="Wingdings"/>
              <a:buChar char="ü"/>
            </a:pPr>
            <a:endParaRPr lang="en-GB"/>
          </a:p>
          <a:p>
            <a:pPr marL="285750" indent="-285750">
              <a:buFont typeface="Wingdings"/>
              <a:buChar char="ü"/>
            </a:pPr>
            <a:r>
              <a:rPr lang="en-GB"/>
              <a:t>Monthly costs monitoring </a:t>
            </a:r>
          </a:p>
          <a:p>
            <a:pPr marL="285750" indent="-285750">
              <a:buFont typeface="Wingdings"/>
              <a:buChar char="ü"/>
            </a:pPr>
            <a:endParaRPr lang="en-GB"/>
          </a:p>
          <a:p>
            <a:pPr marL="285750" indent="-285750">
              <a:buFont typeface="Wingdings"/>
              <a:buChar char="ü"/>
            </a:pPr>
            <a:endParaRPr lang="en-GB"/>
          </a:p>
          <a:p>
            <a:pPr marL="285750" indent="-285750">
              <a:buFont typeface="Wingdings"/>
              <a:buChar char="ü"/>
            </a:pPr>
            <a:endParaRPr lang="en-GB"/>
          </a:p>
        </p:txBody>
      </p:sp>
      <p:pic>
        <p:nvPicPr>
          <p:cNvPr id="6" name="Picture 5" descr="Artisan Baked Good Brands">
            <a:extLst>
              <a:ext uri="{FF2B5EF4-FFF2-40B4-BE49-F238E27FC236}">
                <a16:creationId xmlns:a16="http://schemas.microsoft.com/office/drawing/2014/main" id="{DFEFCC73-27BB-8806-D665-4E23F4D1C30F}"/>
              </a:ext>
            </a:extLst>
          </p:cNvPr>
          <p:cNvPicPr>
            <a:picLocks noChangeAspect="1"/>
          </p:cNvPicPr>
          <p:nvPr/>
        </p:nvPicPr>
        <p:blipFill>
          <a:blip r:embed="rId2"/>
          <a:srcRect l="7901" t="4831" b="7977"/>
          <a:stretch>
            <a:fillRect/>
          </a:stretch>
        </p:blipFill>
        <p:spPr>
          <a:xfrm>
            <a:off x="442686" y="509210"/>
            <a:ext cx="5159838" cy="5635769"/>
          </a:xfrm>
          <a:prstGeom prst="rect">
            <a:avLst/>
          </a:prstGeom>
        </p:spPr>
      </p:pic>
    </p:spTree>
    <p:extLst>
      <p:ext uri="{BB962C8B-B14F-4D97-AF65-F5344CB8AC3E}">
        <p14:creationId xmlns:p14="http://schemas.microsoft.com/office/powerpoint/2010/main" val="14645247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F06910C-C975-160F-44C6-0982E2F8C90F}"/>
              </a:ext>
            </a:extLst>
          </p:cNvPr>
          <p:cNvSpPr txBox="1"/>
          <p:nvPr/>
        </p:nvSpPr>
        <p:spPr>
          <a:xfrm>
            <a:off x="0" y="-2560"/>
            <a:ext cx="12165957" cy="57400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600"/>
          </a:p>
          <a:p>
            <a:r>
              <a:rPr lang="en-US" sz="1600"/>
              <a:t>Referencing:</a:t>
            </a:r>
          </a:p>
          <a:p>
            <a:endParaRPr lang="en-US" sz="1600"/>
          </a:p>
          <a:p>
            <a:r>
              <a:rPr lang="en-US" sz="1100"/>
              <a:t>Basils Bakery case study (2025) Assignment Brief. Problem solving and decision making.</a:t>
            </a:r>
          </a:p>
          <a:p>
            <a:r>
              <a:rPr lang="en-US" sz="1100">
                <a:ea typeface="+mn-lt"/>
                <a:cs typeface="+mn-lt"/>
                <a:hlinkClick r:id="rId2"/>
              </a:rPr>
              <a:t>https://moodle.uwtsd.ac.uk/course/section.php?id=152409</a:t>
            </a:r>
            <a:r>
              <a:rPr lang="en-US" sz="1100">
                <a:ea typeface="+mn-lt"/>
                <a:cs typeface="+mn-lt"/>
              </a:rPr>
              <a:t>  </a:t>
            </a:r>
            <a:endParaRPr lang="en-US" sz="1100"/>
          </a:p>
          <a:p>
            <a:r>
              <a:rPr lang="en-US" sz="1100"/>
              <a:t>(Accessed: 10 July 2026)</a:t>
            </a:r>
          </a:p>
          <a:p>
            <a:endParaRPr lang="en-US" sz="1100"/>
          </a:p>
          <a:p>
            <a:r>
              <a:rPr lang="en-GB" sz="1100"/>
              <a:t>Kotler, P. and Keller, K.L. (2022) Marketing Management. 16th . Harlow: Pearson.</a:t>
            </a:r>
          </a:p>
          <a:p>
            <a:r>
              <a:rPr lang="en-GB" sz="1100">
                <a:ea typeface="+mn-lt"/>
                <a:cs typeface="+mn-lt"/>
              </a:rPr>
              <a:t>chrome-</a:t>
            </a:r>
            <a:endParaRPr lang="en-GB" sz="1100"/>
          </a:p>
          <a:p>
            <a:r>
              <a:rPr lang="en-GB" sz="1100">
                <a:ea typeface="+mn-lt"/>
                <a:cs typeface="+mn-lt"/>
                <a:hlinkClick r:id="rId3"/>
              </a:rPr>
              <a:t>https://www.bing.com/ck/a?!&amp;&amp;p=276a82156594eaecfac15452b1b826831f2641a28a2e5319435c1e3dc191d3faJmltdHM9MTc4NDkzNzYwMA&amp;ptn=3&amp;ver=2&amp;hsh=4&amp;fclid=0512a12b-6682-61a7-3b20-b7a367366030&amp;u=a1aHR0cHM6Ly93d3cucGVhcnNvbi5jb20vZW4tdXMvcGVhcnNvbnBsdXMvcC85NzgwMTM3MzQ0MTYx</a:t>
            </a:r>
            <a:endParaRPr lang="en-GB" sz="1100">
              <a:ea typeface="+mn-lt"/>
              <a:cs typeface="+mn-lt"/>
            </a:endParaRPr>
          </a:p>
          <a:p>
            <a:r>
              <a:rPr lang="en-GB" sz="1100"/>
              <a:t>(Accessed 10 July 2026)</a:t>
            </a:r>
          </a:p>
          <a:p>
            <a:r>
              <a:rPr lang="en-GB" sz="1100"/>
              <a:t>
Office for National Statistics (2024) Consumer price inflation, UK. Available at: Office for National Statistics – Consumer price inflation⁠ </a:t>
            </a:r>
          </a:p>
          <a:p>
            <a:r>
              <a:rPr lang="en-GB" sz="1100">
                <a:ea typeface="+mn-lt"/>
                <a:cs typeface="+mn-lt"/>
                <a:hlinkClick r:id="rId4"/>
              </a:rPr>
              <a:t>https://www.ons.gov.uk/economy/inflationandpriceindices</a:t>
            </a:r>
            <a:r>
              <a:rPr lang="en-GB" sz="1100">
                <a:ea typeface="+mn-lt"/>
                <a:cs typeface="+mn-lt"/>
              </a:rPr>
              <a:t> </a:t>
            </a:r>
            <a:endParaRPr lang="en-GB" sz="1100"/>
          </a:p>
          <a:p>
            <a:r>
              <a:rPr lang="en-GB" sz="1100"/>
              <a:t>(Accessed: 8 July 2026).</a:t>
            </a:r>
          </a:p>
          <a:p>
            <a:r>
              <a:rPr lang="en-GB" sz="1100"/>
              <a:t>
The Chartered Institute of Personnel and Development (CIPD) (2024) Flexible working factsheet. Available at: CIPD – Flexible </a:t>
            </a:r>
            <a:endParaRPr lang="en-GB" sz="1100">
              <a:ea typeface="+mn-lt"/>
              <a:cs typeface="+mn-lt"/>
            </a:endParaRPr>
          </a:p>
          <a:p>
            <a:r>
              <a:rPr lang="en-US" sz="1100">
                <a:hlinkClick r:id="rId5"/>
              </a:rPr>
              <a:t>https://www.cipd.org/uk/knowledge/factsheets/pestle-analysis-factsheet/</a:t>
            </a:r>
            <a:r>
              <a:rPr lang="en-US" sz="1100"/>
              <a:t> </a:t>
            </a:r>
            <a:endParaRPr lang="en-GB" sz="1100"/>
          </a:p>
          <a:p>
            <a:r>
              <a:rPr lang="en-GB" sz="1100"/>
              <a:t>(Accessed: 10 July 2026).</a:t>
            </a:r>
          </a:p>
          <a:p>
            <a:endParaRPr lang="en-GB" sz="1100"/>
          </a:p>
          <a:p>
            <a:r>
              <a:rPr lang="en-GB" sz="1100"/>
              <a:t>The Chartered Institute of Marketing (CIM) (2023) Marketing resources. Available at: Chartered Institute of Marketing⁠</a:t>
            </a:r>
            <a:endParaRPr lang="en-US" sz="1100"/>
          </a:p>
          <a:p>
            <a:r>
              <a:rPr lang="en-GB" sz="1100"/>
              <a:t>(Accessed: 10 July 2026).</a:t>
            </a:r>
            <a:endParaRPr lang="en-US" sz="1100"/>
          </a:p>
          <a:p>
            <a:endParaRPr lang="en-GB" sz="1100"/>
          </a:p>
          <a:p>
            <a:r>
              <a:rPr lang="en-GB" sz="1100"/>
              <a:t>Chaffey, D. And Ellis-Chadwick, F. (2022) Digital Marketing. Harlow: Pearson.</a:t>
            </a:r>
          </a:p>
          <a:p>
            <a:r>
              <a:rPr lang="en-GB" sz="1100"/>
              <a:t>
Ishikawa, K. (1986) Guide to Quality Control. Tokyo: Asian Productivity Organization.</a:t>
            </a:r>
          </a:p>
          <a:p>
            <a:endParaRPr lang="en-US" sz="1100"/>
          </a:p>
          <a:p>
            <a:r>
              <a:rPr lang="en-US" sz="1100"/>
              <a:t>CIPD (2025) Factsheet</a:t>
            </a:r>
          </a:p>
          <a:p>
            <a:r>
              <a:rPr lang="en-US" sz="1100">
                <a:hlinkClick r:id="rId5"/>
              </a:rPr>
              <a:t>https://www.cipd.org/uk/knowledge/factsheets/pestle-analysis-factsheet/</a:t>
            </a:r>
            <a:r>
              <a:rPr lang="en-US" sz="1100"/>
              <a:t>  (Accessed: 10 July 2026)</a:t>
            </a:r>
          </a:p>
          <a:p>
            <a:pPr algn="ctr"/>
            <a:endParaRPr lang="en-GB" sz="1100"/>
          </a:p>
        </p:txBody>
      </p:sp>
    </p:spTree>
    <p:extLst>
      <p:ext uri="{BB962C8B-B14F-4D97-AF65-F5344CB8AC3E}">
        <p14:creationId xmlns:p14="http://schemas.microsoft.com/office/powerpoint/2010/main" val="11737111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F89E8-595A-00D6-59F3-4B5B199170AF}"/>
              </a:ext>
            </a:extLst>
          </p:cNvPr>
          <p:cNvSpPr>
            <a:spLocks noGrp="1"/>
          </p:cNvSpPr>
          <p:nvPr>
            <p:ph type="ctrTitle"/>
          </p:nvPr>
        </p:nvSpPr>
        <p:spPr/>
        <p:txBody>
          <a:bodyPr/>
          <a:lstStyle/>
          <a:p>
            <a:r>
              <a:rPr lang="en-GB"/>
              <a:t>Thank You for listening</a:t>
            </a:r>
          </a:p>
        </p:txBody>
      </p:sp>
      <p:sp>
        <p:nvSpPr>
          <p:cNvPr id="3" name="Subtitle 2">
            <a:extLst>
              <a:ext uri="{FF2B5EF4-FFF2-40B4-BE49-F238E27FC236}">
                <a16:creationId xmlns:a16="http://schemas.microsoft.com/office/drawing/2014/main" id="{78BDD981-6F37-C85E-F3A6-A6EFCBF98FD0}"/>
              </a:ext>
            </a:extLst>
          </p:cNvPr>
          <p:cNvSpPr>
            <a:spLocks noGrp="1"/>
          </p:cNvSpPr>
          <p:nvPr>
            <p:ph type="subTitle" idx="1"/>
          </p:nvPr>
        </p:nvSpPr>
        <p:spPr/>
        <p:txBody>
          <a:bodyPr/>
          <a:lstStyle/>
          <a:p>
            <a:r>
              <a:rPr lang="en-GB"/>
              <a:t>Fathimah Zahra</a:t>
            </a:r>
          </a:p>
        </p:txBody>
      </p:sp>
      <p:pic>
        <p:nvPicPr>
          <p:cNvPr id="5" name="Picture Placeholder 4" descr="Free Artisan Bakery Interior Image | Download at StockCake">
            <a:extLst>
              <a:ext uri="{FF2B5EF4-FFF2-40B4-BE49-F238E27FC236}">
                <a16:creationId xmlns:a16="http://schemas.microsoft.com/office/drawing/2014/main" id="{CB0D15B1-05DE-4BD9-AA35-3F7D6B90FA42}"/>
              </a:ext>
            </a:extLst>
          </p:cNvPr>
          <p:cNvPicPr>
            <a:picLocks noGrp="1" noChangeAspect="1"/>
          </p:cNvPicPr>
          <p:nvPr>
            <p:ph type="pic" sz="quarter" idx="13"/>
          </p:nvPr>
        </p:nvPicPr>
        <p:blipFill>
          <a:blip r:embed="rId2"/>
          <a:srcRect t="31680" b="31680"/>
          <a:stretch/>
        </p:blipFill>
        <p:spPr>
          <a:xfrm>
            <a:off x="-10114" y="1"/>
            <a:ext cx="11247027" cy="4467828"/>
          </a:xfrm>
          <a:prstGeom prst="rect">
            <a:avLst/>
          </a:prstGeom>
          <a:blipFill dpi="0" rotWithShape="1">
            <a:blip r:embed="rId3">
              <a:alphaModFix amt="60000"/>
            </a:blip>
            <a:srcRect/>
            <a:stretch>
              <a:fillRect/>
            </a:stretch>
          </a:blipFill>
        </p:spPr>
      </p:pic>
    </p:spTree>
    <p:extLst>
      <p:ext uri="{BB962C8B-B14F-4D97-AF65-F5344CB8AC3E}">
        <p14:creationId xmlns:p14="http://schemas.microsoft.com/office/powerpoint/2010/main" val="1783242141"/>
      </p:ext>
    </p:extLst>
  </p:cSld>
  <p:clrMapOvr>
    <a:masterClrMapping/>
  </p:clrMapOvr>
</p:sld>
</file>

<file path=ppt/theme/theme1.xml><?xml version="1.0" encoding="utf-8"?>
<a:theme xmlns:a="http://schemas.openxmlformats.org/drawingml/2006/main" name="Bjorn">
  <a:themeElements>
    <a:clrScheme name="Bjorn">
      <a:dk1>
        <a:srgbClr val="000000"/>
      </a:dk1>
      <a:lt1>
        <a:srgbClr val="FFFFFF"/>
      </a:lt1>
      <a:dk2>
        <a:srgbClr val="003474"/>
      </a:dk2>
      <a:lt2>
        <a:srgbClr val="EFE6EB"/>
      </a:lt2>
      <a:accent1>
        <a:srgbClr val="28AE70"/>
      </a:accent1>
      <a:accent2>
        <a:srgbClr val="AC9E0C"/>
      </a:accent2>
      <a:accent3>
        <a:srgbClr val="EF3475"/>
      </a:accent3>
      <a:accent4>
        <a:srgbClr val="8961F3"/>
      </a:accent4>
      <a:accent5>
        <a:srgbClr val="11ADD3"/>
      </a:accent5>
      <a:accent6>
        <a:srgbClr val="E78813"/>
      </a:accent6>
      <a:hlink>
        <a:srgbClr val="CD45C3"/>
      </a:hlink>
      <a:folHlink>
        <a:srgbClr val="E34E4E"/>
      </a:folHlink>
    </a:clrScheme>
    <a:fontScheme name="Bjorn">
      <a:majorFont>
        <a:latin typeface="Neue Haas Grotesk Text Pro"/>
        <a:ea typeface=""/>
        <a:cs typeface=""/>
      </a:majorFont>
      <a:minorFont>
        <a:latin typeface="Neue Haas Grotesk Text Pro"/>
        <a:ea typeface=""/>
        <a:cs typeface=""/>
      </a:minorFont>
    </a:fontScheme>
    <a:fmtScheme name="Bjorn">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jorn" id="{58E17CF6-1BD7-439C-B13C-57B478723B62}" vid="{983041D9-13D3-43F3-B671-446E6DAE8C90}"/>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Bjorn</vt:lpstr>
      <vt:lpstr>                </vt:lpstr>
      <vt:lpstr>  LEVEL 4 ASSESSMENT SPECIFICATION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2013-07-15T20:26:40Z</dcterms:created>
  <dcterms:modified xsi:type="dcterms:W3CDTF">2026-07-26T01:58:30Z</dcterms:modified>
</cp:coreProperties>
</file>