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5" r:id="rId2"/>
    <p:sldId id="256" r:id="rId3"/>
    <p:sldId id="27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95"/>
    <p:restoredTop sz="94646"/>
  </p:normalViewPr>
  <p:slideViewPr>
    <p:cSldViewPr snapToGrid="0">
      <p:cViewPr varScale="1">
        <p:scale>
          <a:sx n="83" d="100"/>
          <a:sy n="83" d="100"/>
        </p:scale>
        <p:origin x="216" y="7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216D5-ABBB-9AFB-7475-23955B362E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9427E4-0DAE-218C-0835-E5918BB591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54C3B9-669F-CE54-EC28-72C979D8F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9EEA0-C9D0-4447-B5C9-BDE22AE3776F}" type="datetimeFigureOut">
              <a:rPr lang="en-US" smtClean="0"/>
              <a:t>7/16/23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C1D89-800D-FE07-1A99-20B571324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FCF2D6-6E80-9FB8-B3E3-3ED27C668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A4DB5-7739-2C47-A63F-48BBE03DED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477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CAAFC-5F4E-8FBB-EF90-66A0EFCD7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FA6E3E-31EA-AA70-DE2D-D80807D5DF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6A5381-1A5B-3AD3-A5DB-6CBA58035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9EEA0-C9D0-4447-B5C9-BDE22AE3776F}" type="datetimeFigureOut">
              <a:rPr lang="en-US" smtClean="0"/>
              <a:t>7/16/23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98CD2-8D62-9D02-8164-38D0FFC89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60797F-91CD-A6AA-C2EF-00C5F3FF9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A4DB5-7739-2C47-A63F-48BBE03DED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326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EE2E1-C2C9-609E-39C4-FA3442EB8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CE2F45-22E1-BEFC-C116-DC8E6110DA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A7697C-352F-18D7-B6A2-78C8C37BF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9EEA0-C9D0-4447-B5C9-BDE22AE3776F}" type="datetimeFigureOut">
              <a:rPr lang="en-US" smtClean="0"/>
              <a:t>7/16/23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98D41C-DC54-51C7-E612-1B15AB2B0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20E70F-AA0E-8AF5-6EFB-286562010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A4DB5-7739-2C47-A63F-48BBE03DED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368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AADF5-373E-6939-C192-F7140AB14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F44EB-46C7-620F-3052-D3BC16D232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3A4516-2CFA-2988-86AC-5E73406F99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82A990-860E-04DA-2B8D-52965DA94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9EEA0-C9D0-4447-B5C9-BDE22AE3776F}" type="datetimeFigureOut">
              <a:rPr lang="en-US" smtClean="0"/>
              <a:t>7/16/23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1C59CD-DF0C-ED05-E5D2-9C39F4EF2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9C4222-8DC2-F5AD-1300-B9656A6F9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A4DB5-7739-2C47-A63F-48BBE03DED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690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610DF-6E12-96C7-B63E-64FF277A6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605941-2855-5067-006E-42684C241F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8E41-2D89-78FC-240F-7ED4C57250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FAFB3A-A003-A062-84B6-D138A3936E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B8F773-4619-084A-9C8D-A1174DAA63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29FCCA-64DE-8202-264F-F8603EB03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9EEA0-C9D0-4447-B5C9-BDE22AE3776F}" type="datetimeFigureOut">
              <a:rPr lang="en-US" smtClean="0"/>
              <a:t>7/16/23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5935CF-7654-54BE-50FD-DAFB1782D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B5D4A9-4EA6-21B8-B1A9-16E1E4253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A4DB5-7739-2C47-A63F-48BBE03DED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451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94676-A980-40CB-A72A-8264C0E25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1999F3-19B5-E2A1-ABCE-0F5D4E369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9EEA0-C9D0-4447-B5C9-BDE22AE3776F}" type="datetimeFigureOut">
              <a:rPr lang="en-US" smtClean="0"/>
              <a:t>7/16/23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1ACF58-D1CF-061D-07C3-EBD917D0C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EA0ACD-7E61-D8EA-1FD5-6BD08BD60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A4DB5-7739-2C47-A63F-48BBE03DED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461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9C290C-0B54-FAA4-6083-867D08CE38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9EEA0-C9D0-4447-B5C9-BDE22AE3776F}" type="datetimeFigureOut">
              <a:rPr lang="en-US" smtClean="0"/>
              <a:t>7/16/23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A061B1-A195-74DA-50BC-1403885BD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66BD81-3FEF-889B-F427-FBA060BF4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A4DB5-7739-2C47-A63F-48BBE03DED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720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A3A58-E4FD-E63D-FF7B-53669BAD2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723F60-5BF3-F4E4-5EC6-EF1FA2937C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C3DEB4-172C-E445-D253-AE9B66F12A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1045F9-276F-0C6E-7D40-8A9A66CDC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9EEA0-C9D0-4447-B5C9-BDE22AE3776F}" type="datetimeFigureOut">
              <a:rPr lang="en-US" smtClean="0"/>
              <a:t>7/16/23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8B5C22-64AA-45AE-CF42-D24ECA7D0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D1FC12-D0CD-7753-27F8-571138DCB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A4DB5-7739-2C47-A63F-48BBE03DED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532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27B61-7B50-4AD5-1650-00ACC6157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BA4E58-B025-30F6-6C13-2353A13325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2A9393-3A3F-2CAB-4A0B-43B01C2DC2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029433-5276-5EDE-CB19-8B42B1BDF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9EEA0-C9D0-4447-B5C9-BDE22AE3776F}" type="datetimeFigureOut">
              <a:rPr lang="en-US" smtClean="0"/>
              <a:t>7/16/23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0281EB-4F48-90D6-A892-480E0C79F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895D4D-82D5-CF57-EAC5-924BCF459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A4DB5-7739-2C47-A63F-48BBE03DED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093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D9FF4-7FD4-FAB7-AD98-02A522013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C0D918-FFBD-1BF2-C2BB-0B2900B37D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E5E717-A06C-1B54-9F56-3467E92E3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9EEA0-C9D0-4447-B5C9-BDE22AE3776F}" type="datetimeFigureOut">
              <a:rPr lang="en-US" smtClean="0"/>
              <a:t>7/16/23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2CA84A-9D70-FB68-7879-5727F210D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33A92-184E-4999-E789-F3270DBA4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A4DB5-7739-2C47-A63F-48BBE03DED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460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6A62AE-9931-4C06-F9C6-F8BACD0279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EBD185-EC46-630C-3064-68AA4D464B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575A7F-4A09-D7D7-ECF4-8E11549D4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9EEA0-C9D0-4447-B5C9-BDE22AE3776F}" type="datetimeFigureOut">
              <a:rPr lang="en-US" smtClean="0"/>
              <a:t>7/16/23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B3551D-453C-9AA4-6370-1F1EC07D4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2AB97-DE9A-8BA4-8741-E73B6DCF4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A4DB5-7739-2C47-A63F-48BBE03DED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152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3B7FFF-9761-FBC5-550C-3612C827D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ADB514-D65D-1533-0299-59FA7518E5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87B3D1-0C59-EB34-836E-481F4E878D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39EEA0-C9D0-4447-B5C9-BDE22AE3776F}" type="datetimeFigureOut">
              <a:rPr lang="en-US" smtClean="0"/>
              <a:t>7/16/23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466ABA-85A1-CBB0-3359-A30A188829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F26DFD-2CC9-B846-0E93-601F57318E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BA4DB5-7739-2C47-A63F-48BBE03DED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647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6D9C8-00AE-183C-5D9C-BEBE30449C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Regaining Paradise? Sustainability in the Early Years.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2E51B3-8427-9B03-79B2-A332E18522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387600"/>
          </a:xfrm>
        </p:spPr>
        <p:txBody>
          <a:bodyPr>
            <a:normAutofit/>
          </a:bodyPr>
          <a:lstStyle/>
          <a:p>
            <a:r>
              <a:rPr lang="en-US" dirty="0"/>
              <a:t>The John Muir award – scrapbook part 1</a:t>
            </a:r>
          </a:p>
          <a:p>
            <a:endParaRPr lang="en-US" dirty="0"/>
          </a:p>
          <a:p>
            <a:r>
              <a:rPr lang="en-US" dirty="0"/>
              <a:t>Mai Jenkins</a:t>
            </a:r>
          </a:p>
          <a:p>
            <a:r>
              <a:rPr lang="en-US" dirty="0"/>
              <a:t>Student Number – 1811674</a:t>
            </a:r>
          </a:p>
          <a:p>
            <a:r>
              <a:rPr lang="en-US" dirty="0"/>
              <a:t>Module Code – ECEY6006</a:t>
            </a:r>
          </a:p>
        </p:txBody>
      </p:sp>
    </p:spTree>
    <p:extLst>
      <p:ext uri="{BB962C8B-B14F-4D97-AF65-F5344CB8AC3E}">
        <p14:creationId xmlns:p14="http://schemas.microsoft.com/office/powerpoint/2010/main" val="3572238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notebook with writing on it&#10;&#10;Description automatically generated">
            <a:extLst>
              <a:ext uri="{FF2B5EF4-FFF2-40B4-BE49-F238E27FC236}">
                <a16:creationId xmlns:a16="http://schemas.microsoft.com/office/drawing/2014/main" id="{1FB8AFAE-C3CF-680F-E00A-C7591C931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919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a map on it&#10;&#10;Description automatically generated">
            <a:extLst>
              <a:ext uri="{FF2B5EF4-FFF2-40B4-BE49-F238E27FC236}">
                <a16:creationId xmlns:a16="http://schemas.microsoft.com/office/drawing/2014/main" id="{FDE249DE-F103-CEC0-5E0E-6D3ABEE6B1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361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a spiral bound page&#10;&#10;Description automatically generated">
            <a:extLst>
              <a:ext uri="{FF2B5EF4-FFF2-40B4-BE49-F238E27FC236}">
                <a16:creationId xmlns:a16="http://schemas.microsoft.com/office/drawing/2014/main" id="{5CCE7D05-3591-F947-2B27-FF5BF85058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992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a picture of flowers&#10;&#10;Description automatically generated">
            <a:extLst>
              <a:ext uri="{FF2B5EF4-FFF2-40B4-BE49-F238E27FC236}">
                <a16:creationId xmlns:a16="http://schemas.microsoft.com/office/drawing/2014/main" id="{BFA88E3F-5B30-E95B-4D32-68A66F3EFE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111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writing on it&#10;&#10;Description automatically generated">
            <a:extLst>
              <a:ext uri="{FF2B5EF4-FFF2-40B4-BE49-F238E27FC236}">
                <a16:creationId xmlns:a16="http://schemas.microsoft.com/office/drawing/2014/main" id="{0A4DD4B7-FB03-4556-5AFF-861AB4CFC7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837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pictures on it&#10;&#10;Description automatically generated">
            <a:extLst>
              <a:ext uri="{FF2B5EF4-FFF2-40B4-BE49-F238E27FC236}">
                <a16:creationId xmlns:a16="http://schemas.microsoft.com/office/drawing/2014/main" id="{6BF7950C-35DC-8267-B32A-E7BD10449A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003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pictures of plants and writing on it&#10;&#10;Description automatically generated">
            <a:extLst>
              <a:ext uri="{FF2B5EF4-FFF2-40B4-BE49-F238E27FC236}">
                <a16:creationId xmlns:a16="http://schemas.microsoft.com/office/drawing/2014/main" id="{134D4836-067B-91D8-D07B-0128F24A18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857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pictures of plants&#10;&#10;Description automatically generated">
            <a:extLst>
              <a:ext uri="{FF2B5EF4-FFF2-40B4-BE49-F238E27FC236}">
                <a16:creationId xmlns:a16="http://schemas.microsoft.com/office/drawing/2014/main" id="{B62D61E8-58FF-F960-4FAF-23F8BE5394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00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a picture of plants&#10;&#10;Description automatically generated">
            <a:extLst>
              <a:ext uri="{FF2B5EF4-FFF2-40B4-BE49-F238E27FC236}">
                <a16:creationId xmlns:a16="http://schemas.microsoft.com/office/drawing/2014/main" id="{8E8F012B-9661-9EFA-0F27-47B81D0B24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062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writing on it&#10;&#10;Description automatically generated">
            <a:extLst>
              <a:ext uri="{FF2B5EF4-FFF2-40B4-BE49-F238E27FC236}">
                <a16:creationId xmlns:a16="http://schemas.microsoft.com/office/drawing/2014/main" id="{08C912D9-DC61-F747-2337-8CDB0C4D50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2146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writing on it&#10;&#10;Description automatically generated">
            <a:extLst>
              <a:ext uri="{FF2B5EF4-FFF2-40B4-BE49-F238E27FC236}">
                <a16:creationId xmlns:a16="http://schemas.microsoft.com/office/drawing/2014/main" id="{C3080160-BEE7-4FC3-E25D-E63FEA220B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763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writing on it&#10;&#10;Description automatically generated">
            <a:extLst>
              <a:ext uri="{FF2B5EF4-FFF2-40B4-BE49-F238E27FC236}">
                <a16:creationId xmlns:a16="http://schemas.microsoft.com/office/drawing/2014/main" id="{CDF3C988-6286-EB04-BF0B-16F966B2B8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847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a picture on it&#10;&#10;Description automatically generated">
            <a:extLst>
              <a:ext uri="{FF2B5EF4-FFF2-40B4-BE49-F238E27FC236}">
                <a16:creationId xmlns:a16="http://schemas.microsoft.com/office/drawing/2014/main" id="{81BBDC30-C7C9-41B0-1177-DA5961A658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7602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writing on it&#10;&#10;Description automatically generated">
            <a:extLst>
              <a:ext uri="{FF2B5EF4-FFF2-40B4-BE49-F238E27FC236}">
                <a16:creationId xmlns:a16="http://schemas.microsoft.com/office/drawing/2014/main" id="{3A63B2FF-2B07-96D7-D6F8-D747B2242D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8945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a picture of a plant&#10;&#10;Description automatically generated">
            <a:extLst>
              <a:ext uri="{FF2B5EF4-FFF2-40B4-BE49-F238E27FC236}">
                <a16:creationId xmlns:a16="http://schemas.microsoft.com/office/drawing/2014/main" id="{6AC6BAE7-4228-212F-BBB6-A57360E3FB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277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writing on it&#10;&#10;Description automatically generated">
            <a:extLst>
              <a:ext uri="{FF2B5EF4-FFF2-40B4-BE49-F238E27FC236}">
                <a16:creationId xmlns:a16="http://schemas.microsoft.com/office/drawing/2014/main" id="{7A2C9E3F-A132-0D28-11F2-E2E0A26E15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9302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pictures on it&#10;&#10;Description automatically generated">
            <a:extLst>
              <a:ext uri="{FF2B5EF4-FFF2-40B4-BE49-F238E27FC236}">
                <a16:creationId xmlns:a16="http://schemas.microsoft.com/office/drawing/2014/main" id="{F4FAFCD6-685C-053C-2326-97ECA8D096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2223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a picture of a garden&#10;&#10;Description automatically generated">
            <a:extLst>
              <a:ext uri="{FF2B5EF4-FFF2-40B4-BE49-F238E27FC236}">
                <a16:creationId xmlns:a16="http://schemas.microsoft.com/office/drawing/2014/main" id="{F3FC659A-E4FF-EDC5-CBD8-0E30107E3F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8402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book with a picture of flowers&#10;&#10;Description automatically generated">
            <a:extLst>
              <a:ext uri="{FF2B5EF4-FFF2-40B4-BE49-F238E27FC236}">
                <a16:creationId xmlns:a16="http://schemas.microsoft.com/office/drawing/2014/main" id="{BA693EDD-2651-C053-4250-E38C4CEC5C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6927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27</Words>
  <Application>Microsoft Macintosh PowerPoint</Application>
  <PresentationFormat>Widescreen</PresentationFormat>
  <Paragraphs>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Regaining Paradise? Sustainability in the Early Years.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Mai Jenkins</dc:creator>
  <cp:lastModifiedBy>Mai Jenkins</cp:lastModifiedBy>
  <cp:revision>2</cp:revision>
  <dcterms:created xsi:type="dcterms:W3CDTF">2023-07-16T19:04:51Z</dcterms:created>
  <dcterms:modified xsi:type="dcterms:W3CDTF">2023-07-16T19:15:05Z</dcterms:modified>
</cp:coreProperties>
</file>