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57" r:id="rId3"/>
    <p:sldId id="276" r:id="rId4"/>
    <p:sldId id="275" r:id="rId5"/>
    <p:sldId id="277" r:id="rId6"/>
    <p:sldId id="278" r:id="rId7"/>
    <p:sldId id="272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68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CDFF"/>
    <a:srgbClr val="E5A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9F2BE9-DB62-43B3-BC7F-DCC97CB01677}" v="19" dt="2026-09-22T18:24:41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7174" autoAdjust="0"/>
  </p:normalViewPr>
  <p:slideViewPr>
    <p:cSldViewPr snapToGrid="0">
      <p:cViewPr varScale="1">
        <p:scale>
          <a:sx n="55" d="100"/>
          <a:sy n="55" d="100"/>
        </p:scale>
        <p:origin x="174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sie Evans" userId="e9a2c227e591d693" providerId="LiveId" clId="{DF9CE497-1AF4-412B-8EDB-21E2A3084BDB}"/>
    <pc:docChg chg="undo custSel addSld delSld modSld sldOrd">
      <pc:chgData name="Chrissie Evans" userId="e9a2c227e591d693" providerId="LiveId" clId="{DF9CE497-1AF4-412B-8EDB-21E2A3084BDB}" dt="2026-09-22T18:24:41.436" v="1228"/>
      <pc:docMkLst>
        <pc:docMk/>
      </pc:docMkLst>
      <pc:sldChg chg="modSp mod">
        <pc:chgData name="Chrissie Evans" userId="e9a2c227e591d693" providerId="LiveId" clId="{DF9CE497-1AF4-412B-8EDB-21E2A3084BDB}" dt="2026-09-18T22:19:53.717" v="42" actId="20577"/>
        <pc:sldMkLst>
          <pc:docMk/>
          <pc:sldMk cId="359304365" sldId="256"/>
        </pc:sldMkLst>
        <pc:spChg chg="mod">
          <ac:chgData name="Chrissie Evans" userId="e9a2c227e591d693" providerId="LiveId" clId="{DF9CE497-1AF4-412B-8EDB-21E2A3084BDB}" dt="2026-09-18T22:19:43.572" v="32" actId="20577"/>
          <ac:spMkLst>
            <pc:docMk/>
            <pc:sldMk cId="359304365" sldId="256"/>
            <ac:spMk id="2" creationId="{4E6F10BA-ACAA-C3C9-E46B-4037A5303E80}"/>
          </ac:spMkLst>
        </pc:spChg>
        <pc:spChg chg="mod">
          <ac:chgData name="Chrissie Evans" userId="e9a2c227e591d693" providerId="LiveId" clId="{DF9CE497-1AF4-412B-8EDB-21E2A3084BDB}" dt="2026-09-18T22:19:53.717" v="42" actId="20577"/>
          <ac:spMkLst>
            <pc:docMk/>
            <pc:sldMk cId="359304365" sldId="256"/>
            <ac:spMk id="3" creationId="{198759ED-20A6-D5AE-EFC3-C561EAE8E47F}"/>
          </ac:spMkLst>
        </pc:spChg>
      </pc:sldChg>
      <pc:sldChg chg="modSp mod">
        <pc:chgData name="Chrissie Evans" userId="e9a2c227e591d693" providerId="LiveId" clId="{DF9CE497-1AF4-412B-8EDB-21E2A3084BDB}" dt="2026-09-18T22:20:56.457" v="250" actId="20577"/>
        <pc:sldMkLst>
          <pc:docMk/>
          <pc:sldMk cId="2176607705" sldId="257"/>
        </pc:sldMkLst>
        <pc:spChg chg="mod">
          <ac:chgData name="Chrissie Evans" userId="e9a2c227e591d693" providerId="LiveId" clId="{DF9CE497-1AF4-412B-8EDB-21E2A3084BDB}" dt="2026-09-18T22:20:56.457" v="250" actId="20577"/>
          <ac:spMkLst>
            <pc:docMk/>
            <pc:sldMk cId="2176607705" sldId="257"/>
            <ac:spMk id="3" creationId="{5E2DBF15-3F6C-9D4C-4CC6-620F60D7AC58}"/>
          </ac:spMkLst>
        </pc:spChg>
      </pc:sldChg>
      <pc:sldChg chg="ord">
        <pc:chgData name="Chrissie Evans" userId="e9a2c227e591d693" providerId="LiveId" clId="{DF9CE497-1AF4-412B-8EDB-21E2A3084BDB}" dt="2026-09-18T22:34:36.915" v="917"/>
        <pc:sldMkLst>
          <pc:docMk/>
          <pc:sldMk cId="452260103" sldId="268"/>
        </pc:sldMkLst>
      </pc:sldChg>
      <pc:sldChg chg="modSp mod modAnim">
        <pc:chgData name="Chrissie Evans" userId="e9a2c227e591d693" providerId="LiveId" clId="{DF9CE497-1AF4-412B-8EDB-21E2A3084BDB}" dt="2026-09-22T18:24:41.436" v="1228"/>
        <pc:sldMkLst>
          <pc:docMk/>
          <pc:sldMk cId="1497387803" sldId="272"/>
        </pc:sldMkLst>
        <pc:graphicFrameChg chg="modGraphic">
          <ac:chgData name="Chrissie Evans" userId="e9a2c227e591d693" providerId="LiveId" clId="{DF9CE497-1AF4-412B-8EDB-21E2A3084BDB}" dt="2026-09-18T22:29:47.642" v="625" actId="20577"/>
          <ac:graphicFrameMkLst>
            <pc:docMk/>
            <pc:sldMk cId="1497387803" sldId="272"/>
            <ac:graphicFrameMk id="6" creationId="{B05BABB6-C638-29BE-0C5E-4D77EC5AE067}"/>
          </ac:graphicFrameMkLst>
        </pc:graphicFrameChg>
      </pc:sldChg>
      <pc:sldChg chg="addSp delSp modSp add mod">
        <pc:chgData name="Chrissie Evans" userId="e9a2c227e591d693" providerId="LiveId" clId="{DF9CE497-1AF4-412B-8EDB-21E2A3084BDB}" dt="2026-09-18T22:22:01.909" v="308" actId="20577"/>
        <pc:sldMkLst>
          <pc:docMk/>
          <pc:sldMk cId="4221919528" sldId="274"/>
        </pc:sldMkLst>
        <pc:spChg chg="mod">
          <ac:chgData name="Chrissie Evans" userId="e9a2c227e591d693" providerId="LiveId" clId="{DF9CE497-1AF4-412B-8EDB-21E2A3084BDB}" dt="2026-09-18T22:21:25.009" v="269" actId="20577"/>
          <ac:spMkLst>
            <pc:docMk/>
            <pc:sldMk cId="4221919528" sldId="274"/>
            <ac:spMk id="2" creationId="{81D32CC4-17B4-B347-5AF1-2352A2C46F82}"/>
          </ac:spMkLst>
        </pc:spChg>
        <pc:spChg chg="mod">
          <ac:chgData name="Chrissie Evans" userId="e9a2c227e591d693" providerId="LiveId" clId="{DF9CE497-1AF4-412B-8EDB-21E2A3084BDB}" dt="2026-09-18T22:22:01.909" v="308" actId="20577"/>
          <ac:spMkLst>
            <pc:docMk/>
            <pc:sldMk cId="4221919528" sldId="274"/>
            <ac:spMk id="3" creationId="{41C103B7-6867-2B10-EC24-C1EF6765CDDD}"/>
          </ac:spMkLst>
        </pc:spChg>
      </pc:sldChg>
      <pc:sldChg chg="addSp delSp modSp new mod modAnim modNotesTx">
        <pc:chgData name="Chrissie Evans" userId="e9a2c227e591d693" providerId="LiveId" clId="{DF9CE497-1AF4-412B-8EDB-21E2A3084BDB}" dt="2026-09-22T18:23:27.700" v="1223"/>
        <pc:sldMkLst>
          <pc:docMk/>
          <pc:sldMk cId="4281708685" sldId="275"/>
        </pc:sldMkLst>
        <pc:spChg chg="mod">
          <ac:chgData name="Chrissie Evans" userId="e9a2c227e591d693" providerId="LiveId" clId="{DF9CE497-1AF4-412B-8EDB-21E2A3084BDB}" dt="2026-09-18T22:28:50.652" v="593" actId="207"/>
          <ac:spMkLst>
            <pc:docMk/>
            <pc:sldMk cId="4281708685" sldId="275"/>
            <ac:spMk id="2" creationId="{6DBA5310-8B4F-68F5-5A1C-0A48F6114574}"/>
          </ac:spMkLst>
        </pc:spChg>
        <pc:spChg chg="mod">
          <ac:chgData name="Chrissie Evans" userId="e9a2c227e591d693" providerId="LiveId" clId="{DF9CE497-1AF4-412B-8EDB-21E2A3084BDB}" dt="2026-09-18T22:28:47.540" v="592" actId="207"/>
          <ac:spMkLst>
            <pc:docMk/>
            <pc:sldMk cId="4281708685" sldId="275"/>
            <ac:spMk id="3" creationId="{146570B0-21E6-9115-E67D-FCB027FB1D9D}"/>
          </ac:spMkLst>
        </pc:spChg>
        <pc:spChg chg="mod">
          <ac:chgData name="Chrissie Evans" userId="e9a2c227e591d693" providerId="LiveId" clId="{DF9CE497-1AF4-412B-8EDB-21E2A3084BDB}" dt="2026-09-18T22:28:43.487" v="590" actId="207"/>
          <ac:spMkLst>
            <pc:docMk/>
            <pc:sldMk cId="4281708685" sldId="275"/>
            <ac:spMk id="4" creationId="{8DCC231B-83E5-CF0E-4775-4E8C9EC1AF6B}"/>
          </ac:spMkLst>
        </pc:spChg>
        <pc:spChg chg="add del mod">
          <ac:chgData name="Chrissie Evans" userId="e9a2c227e591d693" providerId="LiveId" clId="{DF9CE497-1AF4-412B-8EDB-21E2A3084BDB}" dt="2026-09-22T18:23:19.858" v="1222"/>
          <ac:spMkLst>
            <pc:docMk/>
            <pc:sldMk cId="4281708685" sldId="275"/>
            <ac:spMk id="5" creationId="{49C3D20B-F9D7-5AC9-0664-6BB57E5C21CB}"/>
          </ac:spMkLst>
        </pc:spChg>
      </pc:sldChg>
      <pc:sldChg chg="addSp modSp new mod setBg addAnim">
        <pc:chgData name="Chrissie Evans" userId="e9a2c227e591d693" providerId="LiveId" clId="{DF9CE497-1AF4-412B-8EDB-21E2A3084BDB}" dt="2026-09-18T22:24:20.626" v="360" actId="207"/>
        <pc:sldMkLst>
          <pc:docMk/>
          <pc:sldMk cId="2453295876" sldId="276"/>
        </pc:sldMkLst>
        <pc:spChg chg="mod">
          <ac:chgData name="Chrissie Evans" userId="e9a2c227e591d693" providerId="LiveId" clId="{DF9CE497-1AF4-412B-8EDB-21E2A3084BDB}" dt="2026-09-18T22:24:20.626" v="360" actId="207"/>
          <ac:spMkLst>
            <pc:docMk/>
            <pc:sldMk cId="2453295876" sldId="276"/>
            <ac:spMk id="2" creationId="{1BAF6B0A-B0DF-7A6F-D361-71303C62C11E}"/>
          </ac:spMkLst>
        </pc:spChg>
        <pc:spChg chg="add">
          <ac:chgData name="Chrissie Evans" userId="e9a2c227e591d693" providerId="LiveId" clId="{DF9CE497-1AF4-412B-8EDB-21E2A3084BDB}" dt="2026-09-18T22:23:41.114" v="357" actId="26606"/>
          <ac:spMkLst>
            <pc:docMk/>
            <pc:sldMk cId="2453295876" sldId="276"/>
            <ac:spMk id="16" creationId="{E58348C3-6249-4952-AA86-C63DB35EA9F2}"/>
          </ac:spMkLst>
        </pc:spChg>
        <pc:grpChg chg="add">
          <ac:chgData name="Chrissie Evans" userId="e9a2c227e591d693" providerId="LiveId" clId="{DF9CE497-1AF4-412B-8EDB-21E2A3084BDB}" dt="2026-09-18T22:23:41.114" v="357" actId="26606"/>
          <ac:grpSpMkLst>
            <pc:docMk/>
            <pc:sldMk cId="2453295876" sldId="276"/>
            <ac:grpSpMk id="8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23:41.114" v="357" actId="26606"/>
          <ac:grpSpMkLst>
            <pc:docMk/>
            <pc:sldMk cId="2453295876" sldId="276"/>
            <ac:grpSpMk id="18" creationId="{DE6174AD-DBB0-43E6-98C2-738DB3A15244}"/>
          </ac:grpSpMkLst>
        </pc:grpChg>
        <pc:picChg chg="add">
          <ac:chgData name="Chrissie Evans" userId="e9a2c227e591d693" providerId="LiveId" clId="{DF9CE497-1AF4-412B-8EDB-21E2A3084BDB}" dt="2026-09-18T22:23:41.114" v="357" actId="26606"/>
          <ac:picMkLst>
            <pc:docMk/>
            <pc:sldMk cId="2453295876" sldId="276"/>
            <ac:picMk id="4" creationId="{B6D6DA29-8DA6-C5E2-56C5-857513E674FD}"/>
          </ac:picMkLst>
        </pc:picChg>
      </pc:sldChg>
      <pc:sldChg chg="addSp modSp new mod ord setBg addAnim setClrOvrMap">
        <pc:chgData name="Chrissie Evans" userId="e9a2c227e591d693" providerId="LiveId" clId="{DF9CE497-1AF4-412B-8EDB-21E2A3084BDB}" dt="2026-09-18T22:51:02.719" v="1217"/>
        <pc:sldMkLst>
          <pc:docMk/>
          <pc:sldMk cId="2567117350" sldId="277"/>
        </pc:sldMkLst>
        <pc:spChg chg="mod">
          <ac:chgData name="Chrissie Evans" userId="e9a2c227e591d693" providerId="LiveId" clId="{DF9CE497-1AF4-412B-8EDB-21E2A3084BDB}" dt="2026-09-18T22:51:02.719" v="1216" actId="26606"/>
          <ac:spMkLst>
            <pc:docMk/>
            <pc:sldMk cId="2567117350" sldId="277"/>
            <ac:spMk id="2" creationId="{49466813-2226-DC7B-D3A7-ABDFE59D6D92}"/>
          </ac:spMkLst>
        </pc:spChg>
        <pc:spChg chg="add">
          <ac:chgData name="Chrissie Evans" userId="e9a2c227e591d693" providerId="LiveId" clId="{DF9CE497-1AF4-412B-8EDB-21E2A3084BDB}" dt="2026-09-18T22:51:02.719" v="1216" actId="26606"/>
          <ac:spMkLst>
            <pc:docMk/>
            <pc:sldMk cId="2567117350" sldId="277"/>
            <ac:spMk id="15" creationId="{E5A92FE9-DB05-4D0D-AF5A-BE8664B9FFB4}"/>
          </ac:spMkLst>
        </pc:spChg>
        <pc:grpChg chg="add">
          <ac:chgData name="Chrissie Evans" userId="e9a2c227e591d693" providerId="LiveId" clId="{DF9CE497-1AF4-412B-8EDB-21E2A3084BDB}" dt="2026-09-18T22:51:02.719" v="1216" actId="26606"/>
          <ac:grpSpMkLst>
            <pc:docMk/>
            <pc:sldMk cId="2567117350" sldId="277"/>
            <ac:grpSpMk id="7" creationId="{E9D059B6-ADD8-488A-B346-63289E90D13F}"/>
          </ac:grpSpMkLst>
        </pc:grpChg>
        <pc:grpChg chg="add">
          <ac:chgData name="Chrissie Evans" userId="e9a2c227e591d693" providerId="LiveId" clId="{DF9CE497-1AF4-412B-8EDB-21E2A3084BDB}" dt="2026-09-18T22:51:02.719" v="1216" actId="26606"/>
          <ac:grpSpMkLst>
            <pc:docMk/>
            <pc:sldMk cId="2567117350" sldId="277"/>
            <ac:grpSpMk id="17" creationId="{53D9B26A-5143-49A7-BA98-D871D5BD719A}"/>
          </ac:grpSpMkLst>
        </pc:grpChg>
      </pc:sldChg>
      <pc:sldChg chg="modSp new mod modAnim">
        <pc:chgData name="Chrissie Evans" userId="e9a2c227e591d693" providerId="LiveId" clId="{DF9CE497-1AF4-412B-8EDB-21E2A3084BDB}" dt="2026-09-22T18:23:59.388" v="1225"/>
        <pc:sldMkLst>
          <pc:docMk/>
          <pc:sldMk cId="3220469486" sldId="278"/>
        </pc:sldMkLst>
        <pc:spChg chg="mod">
          <ac:chgData name="Chrissie Evans" userId="e9a2c227e591d693" providerId="LiveId" clId="{DF9CE497-1AF4-412B-8EDB-21E2A3084BDB}" dt="2026-09-18T22:33:49.859" v="914" actId="1076"/>
          <ac:spMkLst>
            <pc:docMk/>
            <pc:sldMk cId="3220469486" sldId="278"/>
            <ac:spMk id="2" creationId="{9866DEB6-B72A-F514-8259-28A87B31D295}"/>
          </ac:spMkLst>
        </pc:spChg>
        <pc:spChg chg="mod">
          <ac:chgData name="Chrissie Evans" userId="e9a2c227e591d693" providerId="LiveId" clId="{DF9CE497-1AF4-412B-8EDB-21E2A3084BDB}" dt="2026-09-18T22:33:09.504" v="911" actId="122"/>
          <ac:spMkLst>
            <pc:docMk/>
            <pc:sldMk cId="3220469486" sldId="278"/>
            <ac:spMk id="3" creationId="{3EDD6375-C5A7-CBFF-AC69-92A4CB039DE1}"/>
          </ac:spMkLst>
        </pc:spChg>
        <pc:spChg chg="mod">
          <ac:chgData name="Chrissie Evans" userId="e9a2c227e591d693" providerId="LiveId" clId="{DF9CE497-1AF4-412B-8EDB-21E2A3084BDB}" dt="2026-09-18T22:33:57.423" v="915" actId="1076"/>
          <ac:spMkLst>
            <pc:docMk/>
            <pc:sldMk cId="3220469486" sldId="278"/>
            <ac:spMk id="4" creationId="{D799080E-7F72-39BF-7047-03AF2780F170}"/>
          </ac:spMkLst>
        </pc:spChg>
      </pc:sldChg>
      <pc:sldChg chg="addSp modSp new mod setBg addAnim setClrOvrMap">
        <pc:chgData name="Chrissie Evans" userId="e9a2c227e591d693" providerId="LiveId" clId="{DF9CE497-1AF4-412B-8EDB-21E2A3084BDB}" dt="2026-09-18T22:50:44.903" v="1215"/>
        <pc:sldMkLst>
          <pc:docMk/>
          <pc:sldMk cId="393121617" sldId="279"/>
        </pc:sldMkLst>
        <pc:spChg chg="mod">
          <ac:chgData name="Chrissie Evans" userId="e9a2c227e591d693" providerId="LiveId" clId="{DF9CE497-1AF4-412B-8EDB-21E2A3084BDB}" dt="2026-09-18T22:50:44.901" v="1214" actId="26606"/>
          <ac:spMkLst>
            <pc:docMk/>
            <pc:sldMk cId="393121617" sldId="279"/>
            <ac:spMk id="2" creationId="{89951FC0-9050-D60D-56EB-3E18303676DE}"/>
          </ac:spMkLst>
        </pc:spChg>
        <pc:spChg chg="add">
          <ac:chgData name="Chrissie Evans" userId="e9a2c227e591d693" providerId="LiveId" clId="{DF9CE497-1AF4-412B-8EDB-21E2A3084BDB}" dt="2026-09-18T22:50:44.901" v="1214" actId="26606"/>
          <ac:spMkLst>
            <pc:docMk/>
            <pc:sldMk cId="393121617" sldId="279"/>
            <ac:spMk id="15" creationId="{E5A92FE9-DB05-4D0D-AF5A-BE8664B9FFB4}"/>
          </ac:spMkLst>
        </pc:spChg>
        <pc:grpChg chg="add">
          <ac:chgData name="Chrissie Evans" userId="e9a2c227e591d693" providerId="LiveId" clId="{DF9CE497-1AF4-412B-8EDB-21E2A3084BDB}" dt="2026-09-18T22:50:44.901" v="1214" actId="26606"/>
          <ac:grpSpMkLst>
            <pc:docMk/>
            <pc:sldMk cId="393121617" sldId="279"/>
            <ac:grpSpMk id="7" creationId="{E9D059B6-ADD8-488A-B346-63289E90D13F}"/>
          </ac:grpSpMkLst>
        </pc:grpChg>
        <pc:grpChg chg="add">
          <ac:chgData name="Chrissie Evans" userId="e9a2c227e591d693" providerId="LiveId" clId="{DF9CE497-1AF4-412B-8EDB-21E2A3084BDB}" dt="2026-09-18T22:50:44.901" v="1214" actId="26606"/>
          <ac:grpSpMkLst>
            <pc:docMk/>
            <pc:sldMk cId="393121617" sldId="279"/>
            <ac:grpSpMk id="17" creationId="{53D9B26A-5143-49A7-BA98-D871D5BD719A}"/>
          </ac:grpSpMkLst>
        </pc:grpChg>
      </pc:sldChg>
      <pc:sldChg chg="addSp modSp new mod setBg addAnim setClrOvrMap">
        <pc:chgData name="Chrissie Evans" userId="e9a2c227e591d693" providerId="LiveId" clId="{DF9CE497-1AF4-412B-8EDB-21E2A3084BDB}" dt="2026-09-18T22:50:37.002" v="1213"/>
        <pc:sldMkLst>
          <pc:docMk/>
          <pc:sldMk cId="2192225775" sldId="280"/>
        </pc:sldMkLst>
        <pc:spChg chg="mod">
          <ac:chgData name="Chrissie Evans" userId="e9a2c227e591d693" providerId="LiveId" clId="{DF9CE497-1AF4-412B-8EDB-21E2A3084BDB}" dt="2026-09-18T22:50:36.986" v="1212" actId="26606"/>
          <ac:spMkLst>
            <pc:docMk/>
            <pc:sldMk cId="2192225775" sldId="280"/>
            <ac:spMk id="2" creationId="{F80D9D30-3670-CB3D-AE9D-6CE6B777B6ED}"/>
          </ac:spMkLst>
        </pc:spChg>
        <pc:spChg chg="add">
          <ac:chgData name="Chrissie Evans" userId="e9a2c227e591d693" providerId="LiveId" clId="{DF9CE497-1AF4-412B-8EDB-21E2A3084BDB}" dt="2026-09-18T22:50:36.986" v="1212" actId="26606"/>
          <ac:spMkLst>
            <pc:docMk/>
            <pc:sldMk cId="2192225775" sldId="280"/>
            <ac:spMk id="15" creationId="{E5A92FE9-DB05-4D0D-AF5A-BE8664B9FFB4}"/>
          </ac:spMkLst>
        </pc:spChg>
        <pc:grpChg chg="add">
          <ac:chgData name="Chrissie Evans" userId="e9a2c227e591d693" providerId="LiveId" clId="{DF9CE497-1AF4-412B-8EDB-21E2A3084BDB}" dt="2026-09-18T22:50:36.986" v="1212" actId="26606"/>
          <ac:grpSpMkLst>
            <pc:docMk/>
            <pc:sldMk cId="2192225775" sldId="280"/>
            <ac:grpSpMk id="7" creationId="{E9D059B6-ADD8-488A-B346-63289E90D13F}"/>
          </ac:grpSpMkLst>
        </pc:grpChg>
        <pc:grpChg chg="add">
          <ac:chgData name="Chrissie Evans" userId="e9a2c227e591d693" providerId="LiveId" clId="{DF9CE497-1AF4-412B-8EDB-21E2A3084BDB}" dt="2026-09-18T22:50:36.986" v="1212" actId="26606"/>
          <ac:grpSpMkLst>
            <pc:docMk/>
            <pc:sldMk cId="2192225775" sldId="280"/>
            <ac:grpSpMk id="17" creationId="{53D9B26A-5143-49A7-BA98-D871D5BD719A}"/>
          </ac:grpSpMkLst>
        </pc:grpChg>
      </pc:sldChg>
      <pc:sldChg chg="addSp modSp add mod setBg addAnim setClrOvrMap">
        <pc:chgData name="Chrissie Evans" userId="e9a2c227e591d693" providerId="LiveId" clId="{DF9CE497-1AF4-412B-8EDB-21E2A3084BDB}" dt="2026-09-18T22:50:32.379" v="1211"/>
        <pc:sldMkLst>
          <pc:docMk/>
          <pc:sldMk cId="584295901" sldId="281"/>
        </pc:sldMkLst>
        <pc:spChg chg="mod">
          <ac:chgData name="Chrissie Evans" userId="e9a2c227e591d693" providerId="LiveId" clId="{DF9CE497-1AF4-412B-8EDB-21E2A3084BDB}" dt="2026-09-18T22:50:32.379" v="1210" actId="26606"/>
          <ac:spMkLst>
            <pc:docMk/>
            <pc:sldMk cId="584295901" sldId="281"/>
            <ac:spMk id="2" creationId="{3A69EEF2-B6C8-E536-3AE0-6F96B2576DC2}"/>
          </ac:spMkLst>
        </pc:spChg>
        <pc:grpChg chg="add">
          <ac:chgData name="Chrissie Evans" userId="e9a2c227e591d693" providerId="LiveId" clId="{DF9CE497-1AF4-412B-8EDB-21E2A3084BDB}" dt="2026-09-18T22:50:32.379" v="1210" actId="26606"/>
          <ac:grpSpMkLst>
            <pc:docMk/>
            <pc:sldMk cId="584295901" sldId="281"/>
            <ac:grpSpMk id="8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50:32.379" v="1210" actId="26606"/>
          <ac:grpSpMkLst>
            <pc:docMk/>
            <pc:sldMk cId="584295901" sldId="281"/>
            <ac:grpSpMk id="16" creationId="{0A3EF779-83DD-4EB0-9F4C-7304381A2870}"/>
          </ac:grpSpMkLst>
        </pc:grpChg>
        <pc:picChg chg="add">
          <ac:chgData name="Chrissie Evans" userId="e9a2c227e591d693" providerId="LiveId" clId="{DF9CE497-1AF4-412B-8EDB-21E2A3084BDB}" dt="2026-09-18T22:50:32.379" v="1210" actId="26606"/>
          <ac:picMkLst>
            <pc:docMk/>
            <pc:sldMk cId="584295901" sldId="281"/>
            <ac:picMk id="4" creationId="{CBD041F4-6434-4594-4B00-30DB29955A56}"/>
          </ac:picMkLst>
        </pc:picChg>
      </pc:sldChg>
      <pc:sldChg chg="addSp modSp add mod setBg addAnim setClrOvrMap">
        <pc:chgData name="Chrissie Evans" userId="e9a2c227e591d693" providerId="LiveId" clId="{DF9CE497-1AF4-412B-8EDB-21E2A3084BDB}" dt="2026-09-18T22:50:28.094" v="1209"/>
        <pc:sldMkLst>
          <pc:docMk/>
          <pc:sldMk cId="104080629" sldId="282"/>
        </pc:sldMkLst>
        <pc:spChg chg="mod">
          <ac:chgData name="Chrissie Evans" userId="e9a2c227e591d693" providerId="LiveId" clId="{DF9CE497-1AF4-412B-8EDB-21E2A3084BDB}" dt="2026-09-18T22:50:28.091" v="1208" actId="26606"/>
          <ac:spMkLst>
            <pc:docMk/>
            <pc:sldMk cId="104080629" sldId="282"/>
            <ac:spMk id="2" creationId="{D6F121E3-1D7A-C7C2-F5B5-AFD0CD68B3F3}"/>
          </ac:spMkLst>
        </pc:spChg>
        <pc:grpChg chg="add">
          <ac:chgData name="Chrissie Evans" userId="e9a2c227e591d693" providerId="LiveId" clId="{DF9CE497-1AF4-412B-8EDB-21E2A3084BDB}" dt="2026-09-18T22:50:28.091" v="1208" actId="26606"/>
          <ac:grpSpMkLst>
            <pc:docMk/>
            <pc:sldMk cId="104080629" sldId="282"/>
            <ac:grpSpMk id="8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50:28.091" v="1208" actId="26606"/>
          <ac:grpSpMkLst>
            <pc:docMk/>
            <pc:sldMk cId="104080629" sldId="282"/>
            <ac:grpSpMk id="16" creationId="{0A3EF779-83DD-4EB0-9F4C-7304381A2870}"/>
          </ac:grpSpMkLst>
        </pc:grpChg>
        <pc:picChg chg="add">
          <ac:chgData name="Chrissie Evans" userId="e9a2c227e591d693" providerId="LiveId" clId="{DF9CE497-1AF4-412B-8EDB-21E2A3084BDB}" dt="2026-09-18T22:50:28.091" v="1208" actId="26606"/>
          <ac:picMkLst>
            <pc:docMk/>
            <pc:sldMk cId="104080629" sldId="282"/>
            <ac:picMk id="4" creationId="{0E64887A-D8BE-200C-F249-8CA5AE9211CA}"/>
          </ac:picMkLst>
        </pc:picChg>
      </pc:sldChg>
      <pc:sldChg chg="addSp delSp modSp add mod setBg addAnim delAnim setClrOvrMap">
        <pc:chgData name="Chrissie Evans" userId="e9a2c227e591d693" providerId="LiveId" clId="{DF9CE497-1AF4-412B-8EDB-21E2A3084BDB}" dt="2026-09-18T22:50:17.111" v="1206" actId="26606"/>
        <pc:sldMkLst>
          <pc:docMk/>
          <pc:sldMk cId="875193995" sldId="283"/>
        </pc:sldMkLst>
        <pc:spChg chg="mod">
          <ac:chgData name="Chrissie Evans" userId="e9a2c227e591d693" providerId="LiveId" clId="{DF9CE497-1AF4-412B-8EDB-21E2A3084BDB}" dt="2026-09-18T22:50:17.111" v="1206" actId="26606"/>
          <ac:spMkLst>
            <pc:docMk/>
            <pc:sldMk cId="875193995" sldId="283"/>
            <ac:spMk id="2" creationId="{D2D26063-A9DC-A7F7-66C3-F823707F7147}"/>
          </ac:spMkLst>
        </pc:spChg>
        <pc:grpChg chg="add">
          <ac:chgData name="Chrissie Evans" userId="e9a2c227e591d693" providerId="LiveId" clId="{DF9CE497-1AF4-412B-8EDB-21E2A3084BDB}" dt="2026-09-18T22:50:17.111" v="1206" actId="26606"/>
          <ac:grpSpMkLst>
            <pc:docMk/>
            <pc:sldMk cId="875193995" sldId="283"/>
            <ac:grpSpMk id="26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50:17.111" v="1206" actId="26606"/>
          <ac:grpSpMkLst>
            <pc:docMk/>
            <pc:sldMk cId="875193995" sldId="283"/>
            <ac:grpSpMk id="34" creationId="{0A3EF779-83DD-4EB0-9F4C-7304381A2870}"/>
          </ac:grpSpMkLst>
        </pc:grpChg>
        <pc:picChg chg="add">
          <ac:chgData name="Chrissie Evans" userId="e9a2c227e591d693" providerId="LiveId" clId="{DF9CE497-1AF4-412B-8EDB-21E2A3084BDB}" dt="2026-09-18T22:50:17.111" v="1206" actId="26606"/>
          <ac:picMkLst>
            <pc:docMk/>
            <pc:sldMk cId="875193995" sldId="283"/>
            <ac:picMk id="33" creationId="{9944AE18-2F17-405E-9C50-F4891FBD3C75}"/>
          </ac:picMkLst>
        </pc:picChg>
      </pc:sldChg>
      <pc:sldChg chg="addSp delSp modSp add mod setBg addAnim setClrOvrMap">
        <pc:chgData name="Chrissie Evans" userId="e9a2c227e591d693" providerId="LiveId" clId="{DF9CE497-1AF4-412B-8EDB-21E2A3084BDB}" dt="2026-09-18T22:50:22.826" v="1207" actId="26606"/>
        <pc:sldMkLst>
          <pc:docMk/>
          <pc:sldMk cId="3782142122" sldId="284"/>
        </pc:sldMkLst>
        <pc:spChg chg="mod ord">
          <ac:chgData name="Chrissie Evans" userId="e9a2c227e591d693" providerId="LiveId" clId="{DF9CE497-1AF4-412B-8EDB-21E2A3084BDB}" dt="2026-09-18T22:50:22.826" v="1207" actId="26606"/>
          <ac:spMkLst>
            <pc:docMk/>
            <pc:sldMk cId="3782142122" sldId="284"/>
            <ac:spMk id="2" creationId="{97222474-4CB1-3657-9002-8B1E73C40BE3}"/>
          </ac:spMkLst>
        </pc:spChg>
        <pc:grpChg chg="add">
          <ac:chgData name="Chrissie Evans" userId="e9a2c227e591d693" providerId="LiveId" clId="{DF9CE497-1AF4-412B-8EDB-21E2A3084BDB}" dt="2026-09-18T22:50:22.826" v="1207" actId="26606"/>
          <ac:grpSpMkLst>
            <pc:docMk/>
            <pc:sldMk cId="3782142122" sldId="284"/>
            <ac:grpSpMk id="29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50:22.826" v="1207" actId="26606"/>
          <ac:grpSpMkLst>
            <pc:docMk/>
            <pc:sldMk cId="3782142122" sldId="284"/>
            <ac:grpSpMk id="37" creationId="{0A3EF779-83DD-4EB0-9F4C-7304381A2870}"/>
          </ac:grpSpMkLst>
        </pc:grpChg>
        <pc:picChg chg="add mod">
          <ac:chgData name="Chrissie Evans" userId="e9a2c227e591d693" providerId="LiveId" clId="{DF9CE497-1AF4-412B-8EDB-21E2A3084BDB}" dt="2026-09-18T22:50:22.826" v="1207" actId="26606"/>
          <ac:picMkLst>
            <pc:docMk/>
            <pc:sldMk cId="3782142122" sldId="284"/>
            <ac:picMk id="4" creationId="{7A465FDD-FB05-6E15-BB66-19D2C1008156}"/>
          </ac:picMkLst>
        </pc:picChg>
      </pc:sldChg>
      <pc:sldChg chg="addSp modSp add mod setBg addAnim">
        <pc:chgData name="Chrissie Evans" userId="e9a2c227e591d693" providerId="LiveId" clId="{DF9CE497-1AF4-412B-8EDB-21E2A3084BDB}" dt="2026-09-18T22:50:04.720" v="1200"/>
        <pc:sldMkLst>
          <pc:docMk/>
          <pc:sldMk cId="3540602098" sldId="285"/>
        </pc:sldMkLst>
        <pc:spChg chg="mod">
          <ac:chgData name="Chrissie Evans" userId="e9a2c227e591d693" providerId="LiveId" clId="{DF9CE497-1AF4-412B-8EDB-21E2A3084BDB}" dt="2026-09-18T22:50:04.720" v="1199" actId="26606"/>
          <ac:spMkLst>
            <pc:docMk/>
            <pc:sldMk cId="3540602098" sldId="285"/>
            <ac:spMk id="2" creationId="{AB051BD1-36B2-6635-5210-858D2BCDF2D6}"/>
          </ac:spMkLst>
        </pc:spChg>
        <pc:spChg chg="add">
          <ac:chgData name="Chrissie Evans" userId="e9a2c227e591d693" providerId="LiveId" clId="{DF9CE497-1AF4-412B-8EDB-21E2A3084BDB}" dt="2026-09-18T22:50:04.720" v="1199" actId="26606"/>
          <ac:spMkLst>
            <pc:docMk/>
            <pc:sldMk cId="3540602098" sldId="285"/>
            <ac:spMk id="16" creationId="{E58348C3-6249-4952-AA86-C63DB35EA9F2}"/>
          </ac:spMkLst>
        </pc:spChg>
        <pc:grpChg chg="add">
          <ac:chgData name="Chrissie Evans" userId="e9a2c227e591d693" providerId="LiveId" clId="{DF9CE497-1AF4-412B-8EDB-21E2A3084BDB}" dt="2026-09-18T22:50:04.720" v="1199" actId="26606"/>
          <ac:grpSpMkLst>
            <pc:docMk/>
            <pc:sldMk cId="3540602098" sldId="285"/>
            <ac:grpSpMk id="8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50:04.720" v="1199" actId="26606"/>
          <ac:grpSpMkLst>
            <pc:docMk/>
            <pc:sldMk cId="3540602098" sldId="285"/>
            <ac:grpSpMk id="18" creationId="{DE6174AD-DBB0-43E6-98C2-738DB3A15244}"/>
          </ac:grpSpMkLst>
        </pc:grpChg>
        <pc:picChg chg="add">
          <ac:chgData name="Chrissie Evans" userId="e9a2c227e591d693" providerId="LiveId" clId="{DF9CE497-1AF4-412B-8EDB-21E2A3084BDB}" dt="2026-09-18T22:50:04.720" v="1199" actId="26606"/>
          <ac:picMkLst>
            <pc:docMk/>
            <pc:sldMk cId="3540602098" sldId="285"/>
            <ac:picMk id="4" creationId="{76C5FEB8-26C1-A633-EC50-997745A552EF}"/>
          </ac:picMkLst>
        </pc:picChg>
      </pc:sldChg>
      <pc:sldChg chg="addSp modSp add mod setBg addAnim">
        <pc:chgData name="Chrissie Evans" userId="e9a2c227e591d693" providerId="LiveId" clId="{DF9CE497-1AF4-412B-8EDB-21E2A3084BDB}" dt="2026-09-18T22:49:59.650" v="1198"/>
        <pc:sldMkLst>
          <pc:docMk/>
          <pc:sldMk cId="320844118" sldId="286"/>
        </pc:sldMkLst>
        <pc:spChg chg="mod">
          <ac:chgData name="Chrissie Evans" userId="e9a2c227e591d693" providerId="LiveId" clId="{DF9CE497-1AF4-412B-8EDB-21E2A3084BDB}" dt="2026-09-18T22:49:59.650" v="1197" actId="26606"/>
          <ac:spMkLst>
            <pc:docMk/>
            <pc:sldMk cId="320844118" sldId="286"/>
            <ac:spMk id="2" creationId="{F6086B47-F060-417F-9752-82DF5581552D}"/>
          </ac:spMkLst>
        </pc:spChg>
        <pc:spChg chg="add">
          <ac:chgData name="Chrissie Evans" userId="e9a2c227e591d693" providerId="LiveId" clId="{DF9CE497-1AF4-412B-8EDB-21E2A3084BDB}" dt="2026-09-18T22:49:59.650" v="1197" actId="26606"/>
          <ac:spMkLst>
            <pc:docMk/>
            <pc:sldMk cId="320844118" sldId="286"/>
            <ac:spMk id="16" creationId="{E58348C3-6249-4952-AA86-C63DB35EA9F2}"/>
          </ac:spMkLst>
        </pc:spChg>
        <pc:grpChg chg="add">
          <ac:chgData name="Chrissie Evans" userId="e9a2c227e591d693" providerId="LiveId" clId="{DF9CE497-1AF4-412B-8EDB-21E2A3084BDB}" dt="2026-09-18T22:49:59.650" v="1197" actId="26606"/>
          <ac:grpSpMkLst>
            <pc:docMk/>
            <pc:sldMk cId="320844118" sldId="286"/>
            <ac:grpSpMk id="8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49:59.650" v="1197" actId="26606"/>
          <ac:grpSpMkLst>
            <pc:docMk/>
            <pc:sldMk cId="320844118" sldId="286"/>
            <ac:grpSpMk id="18" creationId="{DE6174AD-DBB0-43E6-98C2-738DB3A15244}"/>
          </ac:grpSpMkLst>
        </pc:grpChg>
        <pc:picChg chg="add">
          <ac:chgData name="Chrissie Evans" userId="e9a2c227e591d693" providerId="LiveId" clId="{DF9CE497-1AF4-412B-8EDB-21E2A3084BDB}" dt="2026-09-18T22:49:59.650" v="1197" actId="26606"/>
          <ac:picMkLst>
            <pc:docMk/>
            <pc:sldMk cId="320844118" sldId="286"/>
            <ac:picMk id="4" creationId="{24A079E0-8AEC-5A2B-83CF-AA4B5D4BF194}"/>
          </ac:picMkLst>
        </pc:picChg>
      </pc:sldChg>
      <pc:sldChg chg="addSp modSp add mod setBg addAnim">
        <pc:chgData name="Chrissie Evans" userId="e9a2c227e591d693" providerId="LiveId" clId="{DF9CE497-1AF4-412B-8EDB-21E2A3084BDB}" dt="2026-09-18T22:49:53.078" v="1196"/>
        <pc:sldMkLst>
          <pc:docMk/>
          <pc:sldMk cId="2089936349" sldId="287"/>
        </pc:sldMkLst>
        <pc:spChg chg="mod">
          <ac:chgData name="Chrissie Evans" userId="e9a2c227e591d693" providerId="LiveId" clId="{DF9CE497-1AF4-412B-8EDB-21E2A3084BDB}" dt="2026-09-18T22:49:53.064" v="1195" actId="26606"/>
          <ac:spMkLst>
            <pc:docMk/>
            <pc:sldMk cId="2089936349" sldId="287"/>
            <ac:spMk id="2" creationId="{2BC71541-3C3C-04B8-CB7E-59720EE717FC}"/>
          </ac:spMkLst>
        </pc:spChg>
        <pc:spChg chg="add">
          <ac:chgData name="Chrissie Evans" userId="e9a2c227e591d693" providerId="LiveId" clId="{DF9CE497-1AF4-412B-8EDB-21E2A3084BDB}" dt="2026-09-18T22:49:53.064" v="1195" actId="26606"/>
          <ac:spMkLst>
            <pc:docMk/>
            <pc:sldMk cId="2089936349" sldId="287"/>
            <ac:spMk id="16" creationId="{E58348C3-6249-4952-AA86-C63DB35EA9F2}"/>
          </ac:spMkLst>
        </pc:spChg>
        <pc:grpChg chg="add">
          <ac:chgData name="Chrissie Evans" userId="e9a2c227e591d693" providerId="LiveId" clId="{DF9CE497-1AF4-412B-8EDB-21E2A3084BDB}" dt="2026-09-18T22:49:53.064" v="1195" actId="26606"/>
          <ac:grpSpMkLst>
            <pc:docMk/>
            <pc:sldMk cId="2089936349" sldId="287"/>
            <ac:grpSpMk id="8" creationId="{08F94D66-27EC-4CB8-8226-D7F41C161863}"/>
          </ac:grpSpMkLst>
        </pc:grpChg>
        <pc:grpChg chg="add">
          <ac:chgData name="Chrissie Evans" userId="e9a2c227e591d693" providerId="LiveId" clId="{DF9CE497-1AF4-412B-8EDB-21E2A3084BDB}" dt="2026-09-18T22:49:53.064" v="1195" actId="26606"/>
          <ac:grpSpMkLst>
            <pc:docMk/>
            <pc:sldMk cId="2089936349" sldId="287"/>
            <ac:grpSpMk id="18" creationId="{DE6174AD-DBB0-43E6-98C2-738DB3A15244}"/>
          </ac:grpSpMkLst>
        </pc:grpChg>
        <pc:picChg chg="add">
          <ac:chgData name="Chrissie Evans" userId="e9a2c227e591d693" providerId="LiveId" clId="{DF9CE497-1AF4-412B-8EDB-21E2A3084BDB}" dt="2026-09-18T22:49:53.064" v="1195" actId="26606"/>
          <ac:picMkLst>
            <pc:docMk/>
            <pc:sldMk cId="2089936349" sldId="287"/>
            <ac:picMk id="4" creationId="{3EC3EF1A-DCD1-0B72-3F89-6C63A756AA4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56B983-6275-45EB-A7C2-F400FD092474}" type="doc">
      <dgm:prSet loTypeId="urn:microsoft.com/office/officeart/2005/8/layout/arrow5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977F3C88-1311-4B88-85BC-35D614B12E2A}">
      <dgm:prSet phldrT="[Text]"/>
      <dgm:spPr/>
      <dgm:t>
        <a:bodyPr/>
        <a:lstStyle/>
        <a:p>
          <a:r>
            <a:rPr lang="en-GB" dirty="0"/>
            <a:t>Fight</a:t>
          </a:r>
        </a:p>
      </dgm:t>
    </dgm:pt>
    <dgm:pt modelId="{65BF3985-B7D9-4E73-BBE9-0D56DC00DBFA}" type="parTrans" cxnId="{7F9440CE-DAA9-44E1-A029-F35AB468B9AB}">
      <dgm:prSet/>
      <dgm:spPr/>
      <dgm:t>
        <a:bodyPr/>
        <a:lstStyle/>
        <a:p>
          <a:endParaRPr lang="en-GB"/>
        </a:p>
      </dgm:t>
    </dgm:pt>
    <dgm:pt modelId="{E8B47C8F-E126-4616-8DB9-ECCA431822E7}" type="sibTrans" cxnId="{7F9440CE-DAA9-44E1-A029-F35AB468B9AB}">
      <dgm:prSet/>
      <dgm:spPr/>
      <dgm:t>
        <a:bodyPr/>
        <a:lstStyle/>
        <a:p>
          <a:endParaRPr lang="en-GB"/>
        </a:p>
      </dgm:t>
    </dgm:pt>
    <dgm:pt modelId="{112DFF30-2769-4B8C-A531-75A19C94BA7B}">
      <dgm:prSet phldrT="[Text]"/>
      <dgm:spPr/>
      <dgm:t>
        <a:bodyPr/>
        <a:lstStyle/>
        <a:p>
          <a:r>
            <a:rPr lang="en-GB" dirty="0"/>
            <a:t>Flight</a:t>
          </a:r>
        </a:p>
      </dgm:t>
    </dgm:pt>
    <dgm:pt modelId="{0EB499EE-1368-42F0-BB47-66042E27BFE1}" type="parTrans" cxnId="{444DA285-1DB5-46CE-BEB8-E88E33D601C3}">
      <dgm:prSet/>
      <dgm:spPr/>
      <dgm:t>
        <a:bodyPr/>
        <a:lstStyle/>
        <a:p>
          <a:endParaRPr lang="en-GB"/>
        </a:p>
      </dgm:t>
    </dgm:pt>
    <dgm:pt modelId="{B81229A4-72D1-426F-923E-C48D65CAFFFC}" type="sibTrans" cxnId="{444DA285-1DB5-46CE-BEB8-E88E33D601C3}">
      <dgm:prSet/>
      <dgm:spPr/>
      <dgm:t>
        <a:bodyPr/>
        <a:lstStyle/>
        <a:p>
          <a:endParaRPr lang="en-GB"/>
        </a:p>
      </dgm:t>
    </dgm:pt>
    <dgm:pt modelId="{AC844C17-F5E9-47E9-AE62-89E431E6896F}">
      <dgm:prSet phldrT="[Text]"/>
      <dgm:spPr/>
      <dgm:t>
        <a:bodyPr/>
        <a:lstStyle/>
        <a:p>
          <a:r>
            <a:rPr lang="en-GB"/>
            <a:t>Faint</a:t>
          </a:r>
          <a:endParaRPr lang="en-GB" dirty="0"/>
        </a:p>
      </dgm:t>
    </dgm:pt>
    <dgm:pt modelId="{9EFB7D4D-897D-4DB5-95CF-36BA38924455}" type="parTrans" cxnId="{85260868-F368-4D2F-B0E5-7F177BFE4708}">
      <dgm:prSet/>
      <dgm:spPr/>
      <dgm:t>
        <a:bodyPr/>
        <a:lstStyle/>
        <a:p>
          <a:endParaRPr lang="en-GB"/>
        </a:p>
      </dgm:t>
    </dgm:pt>
    <dgm:pt modelId="{426A007F-8ACA-4FAD-BD3D-062855CE62B9}" type="sibTrans" cxnId="{85260868-F368-4D2F-B0E5-7F177BFE4708}">
      <dgm:prSet/>
      <dgm:spPr/>
      <dgm:t>
        <a:bodyPr/>
        <a:lstStyle/>
        <a:p>
          <a:endParaRPr lang="en-GB"/>
        </a:p>
      </dgm:t>
    </dgm:pt>
    <dgm:pt modelId="{C5D7654F-C387-439C-A051-B195D5BB111E}">
      <dgm:prSet phldrT="[Text]"/>
      <dgm:spPr/>
      <dgm:t>
        <a:bodyPr/>
        <a:lstStyle/>
        <a:p>
          <a:r>
            <a:rPr lang="en-GB"/>
            <a:t>Freeze</a:t>
          </a:r>
          <a:endParaRPr lang="en-GB" dirty="0"/>
        </a:p>
      </dgm:t>
    </dgm:pt>
    <dgm:pt modelId="{EE96AF6E-F6D4-4D35-8DBF-F064E2FBA47C}" type="parTrans" cxnId="{0B0828A9-F281-45A0-AE79-55DFD1B66AC2}">
      <dgm:prSet/>
      <dgm:spPr/>
      <dgm:t>
        <a:bodyPr/>
        <a:lstStyle/>
        <a:p>
          <a:endParaRPr lang="en-GB"/>
        </a:p>
      </dgm:t>
    </dgm:pt>
    <dgm:pt modelId="{A5608051-1D62-4C6D-B489-BF8DA2B54761}" type="sibTrans" cxnId="{0B0828A9-F281-45A0-AE79-55DFD1B66AC2}">
      <dgm:prSet/>
      <dgm:spPr/>
      <dgm:t>
        <a:bodyPr/>
        <a:lstStyle/>
        <a:p>
          <a:endParaRPr lang="en-GB"/>
        </a:p>
      </dgm:t>
    </dgm:pt>
    <dgm:pt modelId="{37453899-DD51-40D2-B63B-CA6EA94D8B53}">
      <dgm:prSet phldrT="[Text]"/>
      <dgm:spPr/>
      <dgm:t>
        <a:bodyPr/>
        <a:lstStyle/>
        <a:p>
          <a:r>
            <a:rPr lang="en-GB"/>
            <a:t>Fawn</a:t>
          </a:r>
          <a:endParaRPr lang="en-GB" dirty="0"/>
        </a:p>
      </dgm:t>
    </dgm:pt>
    <dgm:pt modelId="{81E8F81D-D701-44AD-9C13-AF03F2219F48}" type="parTrans" cxnId="{E20DA632-4E3D-477C-B2D2-5219AE495E3E}">
      <dgm:prSet/>
      <dgm:spPr/>
      <dgm:t>
        <a:bodyPr/>
        <a:lstStyle/>
        <a:p>
          <a:endParaRPr lang="en-GB"/>
        </a:p>
      </dgm:t>
    </dgm:pt>
    <dgm:pt modelId="{0947AFB0-76D3-40E5-9919-6FC78155E7AC}" type="sibTrans" cxnId="{E20DA632-4E3D-477C-B2D2-5219AE495E3E}">
      <dgm:prSet/>
      <dgm:spPr/>
      <dgm:t>
        <a:bodyPr/>
        <a:lstStyle/>
        <a:p>
          <a:endParaRPr lang="en-GB"/>
        </a:p>
      </dgm:t>
    </dgm:pt>
    <dgm:pt modelId="{63A7188B-D2C2-4D70-854A-A69521B8D517}" type="pres">
      <dgm:prSet presAssocID="{C456B983-6275-45EB-A7C2-F400FD092474}" presName="diagram" presStyleCnt="0">
        <dgm:presLayoutVars>
          <dgm:dir/>
          <dgm:resizeHandles val="exact"/>
        </dgm:presLayoutVars>
      </dgm:prSet>
      <dgm:spPr/>
    </dgm:pt>
    <dgm:pt modelId="{CBEF1154-AE4A-403E-9D8A-C236ACEB753D}" type="pres">
      <dgm:prSet presAssocID="{977F3C88-1311-4B88-85BC-35D614B12E2A}" presName="arrow" presStyleLbl="node1" presStyleIdx="0" presStyleCnt="5">
        <dgm:presLayoutVars>
          <dgm:bulletEnabled val="1"/>
        </dgm:presLayoutVars>
      </dgm:prSet>
      <dgm:spPr/>
    </dgm:pt>
    <dgm:pt modelId="{69371706-876B-41A9-BFE9-C98EDB3F95BD}" type="pres">
      <dgm:prSet presAssocID="{112DFF30-2769-4B8C-A531-75A19C94BA7B}" presName="arrow" presStyleLbl="node1" presStyleIdx="1" presStyleCnt="5">
        <dgm:presLayoutVars>
          <dgm:bulletEnabled val="1"/>
        </dgm:presLayoutVars>
      </dgm:prSet>
      <dgm:spPr/>
    </dgm:pt>
    <dgm:pt modelId="{A4615D98-7045-47F8-903C-14C761347F36}" type="pres">
      <dgm:prSet presAssocID="{AC844C17-F5E9-47E9-AE62-89E431E6896F}" presName="arrow" presStyleLbl="node1" presStyleIdx="2" presStyleCnt="5">
        <dgm:presLayoutVars>
          <dgm:bulletEnabled val="1"/>
        </dgm:presLayoutVars>
      </dgm:prSet>
      <dgm:spPr/>
    </dgm:pt>
    <dgm:pt modelId="{03AD7344-6FD9-486F-AEB9-94A31EC6E658}" type="pres">
      <dgm:prSet presAssocID="{C5D7654F-C387-439C-A051-B195D5BB111E}" presName="arrow" presStyleLbl="node1" presStyleIdx="3" presStyleCnt="5">
        <dgm:presLayoutVars>
          <dgm:bulletEnabled val="1"/>
        </dgm:presLayoutVars>
      </dgm:prSet>
      <dgm:spPr/>
    </dgm:pt>
    <dgm:pt modelId="{9F2C338B-6DD4-4B62-9279-0D1CC36D897A}" type="pres">
      <dgm:prSet presAssocID="{37453899-DD51-40D2-B63B-CA6EA94D8B53}" presName="arrow" presStyleLbl="node1" presStyleIdx="4" presStyleCnt="5">
        <dgm:presLayoutVars>
          <dgm:bulletEnabled val="1"/>
        </dgm:presLayoutVars>
      </dgm:prSet>
      <dgm:spPr/>
    </dgm:pt>
  </dgm:ptLst>
  <dgm:cxnLst>
    <dgm:cxn modelId="{3588460A-5F14-4C2F-9E1D-29D2EFF22830}" type="presOf" srcId="{AC844C17-F5E9-47E9-AE62-89E431E6896F}" destId="{A4615D98-7045-47F8-903C-14C761347F36}" srcOrd="0" destOrd="0" presId="urn:microsoft.com/office/officeart/2005/8/layout/arrow5"/>
    <dgm:cxn modelId="{14D05D2C-48C3-4F25-905E-CA605F3B01F0}" type="presOf" srcId="{C5D7654F-C387-439C-A051-B195D5BB111E}" destId="{03AD7344-6FD9-486F-AEB9-94A31EC6E658}" srcOrd="0" destOrd="0" presId="urn:microsoft.com/office/officeart/2005/8/layout/arrow5"/>
    <dgm:cxn modelId="{E20DA632-4E3D-477C-B2D2-5219AE495E3E}" srcId="{C456B983-6275-45EB-A7C2-F400FD092474}" destId="{37453899-DD51-40D2-B63B-CA6EA94D8B53}" srcOrd="4" destOrd="0" parTransId="{81E8F81D-D701-44AD-9C13-AF03F2219F48}" sibTransId="{0947AFB0-76D3-40E5-9919-6FC78155E7AC}"/>
    <dgm:cxn modelId="{85260868-F368-4D2F-B0E5-7F177BFE4708}" srcId="{C456B983-6275-45EB-A7C2-F400FD092474}" destId="{AC844C17-F5E9-47E9-AE62-89E431E6896F}" srcOrd="2" destOrd="0" parTransId="{9EFB7D4D-897D-4DB5-95CF-36BA38924455}" sibTransId="{426A007F-8ACA-4FAD-BD3D-062855CE62B9}"/>
    <dgm:cxn modelId="{7C586674-6C68-405F-A780-7AC3706047CF}" type="presOf" srcId="{C456B983-6275-45EB-A7C2-F400FD092474}" destId="{63A7188B-D2C2-4D70-854A-A69521B8D517}" srcOrd="0" destOrd="0" presId="urn:microsoft.com/office/officeart/2005/8/layout/arrow5"/>
    <dgm:cxn modelId="{444DA285-1DB5-46CE-BEB8-E88E33D601C3}" srcId="{C456B983-6275-45EB-A7C2-F400FD092474}" destId="{112DFF30-2769-4B8C-A531-75A19C94BA7B}" srcOrd="1" destOrd="0" parTransId="{0EB499EE-1368-42F0-BB47-66042E27BFE1}" sibTransId="{B81229A4-72D1-426F-923E-C48D65CAFFFC}"/>
    <dgm:cxn modelId="{876E3E9D-12F6-4690-9835-5BF36DE786FD}" type="presOf" srcId="{37453899-DD51-40D2-B63B-CA6EA94D8B53}" destId="{9F2C338B-6DD4-4B62-9279-0D1CC36D897A}" srcOrd="0" destOrd="0" presId="urn:microsoft.com/office/officeart/2005/8/layout/arrow5"/>
    <dgm:cxn modelId="{469F21A2-839F-48A9-91A7-E4BB62D97704}" type="presOf" srcId="{977F3C88-1311-4B88-85BC-35D614B12E2A}" destId="{CBEF1154-AE4A-403E-9D8A-C236ACEB753D}" srcOrd="0" destOrd="0" presId="urn:microsoft.com/office/officeart/2005/8/layout/arrow5"/>
    <dgm:cxn modelId="{0B0828A9-F281-45A0-AE79-55DFD1B66AC2}" srcId="{C456B983-6275-45EB-A7C2-F400FD092474}" destId="{C5D7654F-C387-439C-A051-B195D5BB111E}" srcOrd="3" destOrd="0" parTransId="{EE96AF6E-F6D4-4D35-8DBF-F064E2FBA47C}" sibTransId="{A5608051-1D62-4C6D-B489-BF8DA2B54761}"/>
    <dgm:cxn modelId="{7F9440CE-DAA9-44E1-A029-F35AB468B9AB}" srcId="{C456B983-6275-45EB-A7C2-F400FD092474}" destId="{977F3C88-1311-4B88-85BC-35D614B12E2A}" srcOrd="0" destOrd="0" parTransId="{65BF3985-B7D9-4E73-BBE9-0D56DC00DBFA}" sibTransId="{E8B47C8F-E126-4616-8DB9-ECCA431822E7}"/>
    <dgm:cxn modelId="{28FBD7DE-7888-4D81-8E23-4AED1D0DD558}" type="presOf" srcId="{112DFF30-2769-4B8C-A531-75A19C94BA7B}" destId="{69371706-876B-41A9-BFE9-C98EDB3F95BD}" srcOrd="0" destOrd="0" presId="urn:microsoft.com/office/officeart/2005/8/layout/arrow5"/>
    <dgm:cxn modelId="{EA321C80-5993-4DEE-9514-3228B929D1E1}" type="presParOf" srcId="{63A7188B-D2C2-4D70-854A-A69521B8D517}" destId="{CBEF1154-AE4A-403E-9D8A-C236ACEB753D}" srcOrd="0" destOrd="0" presId="urn:microsoft.com/office/officeart/2005/8/layout/arrow5"/>
    <dgm:cxn modelId="{2E26C0E8-E080-4E9C-99F1-0D6026C6C662}" type="presParOf" srcId="{63A7188B-D2C2-4D70-854A-A69521B8D517}" destId="{69371706-876B-41A9-BFE9-C98EDB3F95BD}" srcOrd="1" destOrd="0" presId="urn:microsoft.com/office/officeart/2005/8/layout/arrow5"/>
    <dgm:cxn modelId="{697956A1-B344-42D4-9505-13B599BFF011}" type="presParOf" srcId="{63A7188B-D2C2-4D70-854A-A69521B8D517}" destId="{A4615D98-7045-47F8-903C-14C761347F36}" srcOrd="2" destOrd="0" presId="urn:microsoft.com/office/officeart/2005/8/layout/arrow5"/>
    <dgm:cxn modelId="{5879C8BD-1E32-4EE9-BBE8-3CF09556AC52}" type="presParOf" srcId="{63A7188B-D2C2-4D70-854A-A69521B8D517}" destId="{03AD7344-6FD9-486F-AEB9-94A31EC6E658}" srcOrd="3" destOrd="0" presId="urn:microsoft.com/office/officeart/2005/8/layout/arrow5"/>
    <dgm:cxn modelId="{D99831C5-4D2C-4902-818E-0F26CC661649}" type="presParOf" srcId="{63A7188B-D2C2-4D70-854A-A69521B8D517}" destId="{9F2C338B-6DD4-4B62-9279-0D1CC36D897A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EF1154-AE4A-403E-9D8A-C236ACEB753D}">
      <dsp:nvSpPr>
        <dsp:cNvPr id="0" name=""/>
        <dsp:cNvSpPr/>
      </dsp:nvSpPr>
      <dsp:spPr>
        <a:xfrm>
          <a:off x="3741186" y="748"/>
          <a:ext cx="2086093" cy="208609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Fight</a:t>
          </a:r>
        </a:p>
      </dsp:txBody>
      <dsp:txXfrm>
        <a:off x="4262709" y="748"/>
        <a:ext cx="1043047" cy="1721027"/>
      </dsp:txXfrm>
    </dsp:sp>
    <dsp:sp modelId="{69371706-876B-41A9-BFE9-C98EDB3F95BD}">
      <dsp:nvSpPr>
        <dsp:cNvPr id="0" name=""/>
        <dsp:cNvSpPr/>
      </dsp:nvSpPr>
      <dsp:spPr>
        <a:xfrm rot="4320000">
          <a:off x="5492436" y="1273106"/>
          <a:ext cx="2086093" cy="208609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Flight</a:t>
          </a:r>
        </a:p>
      </dsp:txBody>
      <dsp:txXfrm rot="-5400000">
        <a:off x="5848568" y="1738223"/>
        <a:ext cx="1721027" cy="1043047"/>
      </dsp:txXfrm>
    </dsp:sp>
    <dsp:sp modelId="{A4615D98-7045-47F8-903C-14C761347F36}">
      <dsp:nvSpPr>
        <dsp:cNvPr id="0" name=""/>
        <dsp:cNvSpPr/>
      </dsp:nvSpPr>
      <dsp:spPr>
        <a:xfrm rot="8640000">
          <a:off x="4823518" y="3331825"/>
          <a:ext cx="2086093" cy="208609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Faint</a:t>
          </a:r>
          <a:endParaRPr lang="en-GB" sz="2100" kern="1200" dirty="0"/>
        </a:p>
      </dsp:txBody>
      <dsp:txXfrm rot="10800000">
        <a:off x="5452331" y="3662030"/>
        <a:ext cx="1043047" cy="1721027"/>
      </dsp:txXfrm>
    </dsp:sp>
    <dsp:sp modelId="{03AD7344-6FD9-486F-AEB9-94A31EC6E658}">
      <dsp:nvSpPr>
        <dsp:cNvPr id="0" name=""/>
        <dsp:cNvSpPr/>
      </dsp:nvSpPr>
      <dsp:spPr>
        <a:xfrm rot="12960000">
          <a:off x="2658853" y="3331825"/>
          <a:ext cx="2086093" cy="208609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Freeze</a:t>
          </a:r>
          <a:endParaRPr lang="en-GB" sz="2100" kern="1200" dirty="0"/>
        </a:p>
      </dsp:txBody>
      <dsp:txXfrm rot="10800000">
        <a:off x="3073086" y="3662030"/>
        <a:ext cx="1043047" cy="1721027"/>
      </dsp:txXfrm>
    </dsp:sp>
    <dsp:sp modelId="{9F2C338B-6DD4-4B62-9279-0D1CC36D897A}">
      <dsp:nvSpPr>
        <dsp:cNvPr id="0" name=""/>
        <dsp:cNvSpPr/>
      </dsp:nvSpPr>
      <dsp:spPr>
        <a:xfrm rot="17280000">
          <a:off x="1989935" y="1273106"/>
          <a:ext cx="2086093" cy="208609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Fawn</a:t>
          </a:r>
          <a:endParaRPr lang="en-GB" sz="2100" kern="1200" dirty="0"/>
        </a:p>
      </dsp:txBody>
      <dsp:txXfrm rot="5400000">
        <a:off x="1998869" y="1738223"/>
        <a:ext cx="1721027" cy="10430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E17E2-54DB-4CAF-94DE-E606BC7BF545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E6FCC-B57D-45F9-B236-48B9C25A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593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Stress can be caused by several factors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E6FCC-B57D-45F9-B236-48B9C25AD0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69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Which of these two comments is smart?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E6FCC-B57D-45F9-B236-48B9C25AD0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963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332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36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29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308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67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615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50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00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068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752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889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9798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699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270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109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76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C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28AA3C-A464-44B8-BB76-BA3254819E31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7B4C2E-588F-4411-B9BB-B6BA1F3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1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F10BA-ACAA-C3C9-E46B-4037A5303E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How to Deal With Stress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759ED-20A6-D5AE-EFC3-C561EAE8E4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Christine Evans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23/09/2026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04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421C1-D56A-4B2F-3777-502E7BE13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Objectives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DBF15-3F6C-9D4C-4CC6-620F60D7A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0863" y="2225564"/>
            <a:ext cx="8574090" cy="3124201"/>
          </a:xfrm>
        </p:spPr>
        <p:txBody>
          <a:bodyPr/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Identify what causes us stress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List the impact that stress has on the body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Find the stressors that impact you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Discover ways to help manage stress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607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AF6B0A-B0DF-7A6F-D361-71303C62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299" y="1380068"/>
            <a:ext cx="6054723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 dirty="0">
                <a:solidFill>
                  <a:schemeClr val="tx2"/>
                </a:solidFill>
              </a:rPr>
              <a:t>What is Stress?</a:t>
            </a:r>
          </a:p>
        </p:txBody>
      </p:sp>
      <p:pic>
        <p:nvPicPr>
          <p:cNvPr id="4" name="Picture 3" descr="Sticky notes with question marks">
            <a:extLst>
              <a:ext uri="{FF2B5EF4-FFF2-40B4-BE49-F238E27FC236}">
                <a16:creationId xmlns:a16="http://schemas.microsoft.com/office/drawing/2014/main" id="{B6D6DA29-8DA6-C5E2-56C5-857513E674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565" r="14405" b="-1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53295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A5310-8B4F-68F5-5A1C-0A48F611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</a:t>
            </a:r>
            <a:r>
              <a:rPr lang="en-GB" dirty="0">
                <a:solidFill>
                  <a:schemeClr val="tx2"/>
                </a:solidFill>
              </a:rPr>
              <a:t>cause</a:t>
            </a:r>
            <a:r>
              <a:rPr lang="en-GB" dirty="0"/>
              <a:t> stress?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570B0-21E6-9115-E67D-FCB027FB1D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1" y="2424544"/>
            <a:ext cx="4895055" cy="3352801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solidFill>
                  <a:schemeClr val="tx2"/>
                </a:solidFill>
              </a:rPr>
              <a:t>Work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School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Money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Debt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Relationships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Life changes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C231B-83E5-CF0E-4775-4E8C9EC1AF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8" y="2552699"/>
            <a:ext cx="4895056" cy="31242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2"/>
                </a:solidFill>
              </a:rPr>
              <a:t>Health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Lack of Rest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Uncertainty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Lack of Control</a:t>
            </a:r>
          </a:p>
          <a:p>
            <a:pPr algn="ctr"/>
            <a:r>
              <a:rPr lang="en-GB" sz="2800" dirty="0">
                <a:solidFill>
                  <a:schemeClr val="tx2"/>
                </a:solidFill>
              </a:rPr>
              <a:t>Everyday pressures</a:t>
            </a:r>
          </a:p>
        </p:txBody>
      </p:sp>
    </p:spTree>
    <p:extLst>
      <p:ext uri="{BB962C8B-B14F-4D97-AF65-F5344CB8AC3E}">
        <p14:creationId xmlns:p14="http://schemas.microsoft.com/office/powerpoint/2010/main" val="4281708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66813-2226-DC7B-D3A7-ABDFE59D6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0" y="924232"/>
            <a:ext cx="8174971" cy="3285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/>
              <a:t>What happens to the body?</a:t>
            </a:r>
          </a:p>
        </p:txBody>
      </p:sp>
    </p:spTree>
    <p:extLst>
      <p:ext uri="{BB962C8B-B14F-4D97-AF65-F5344CB8AC3E}">
        <p14:creationId xmlns:p14="http://schemas.microsoft.com/office/powerpoint/2010/main" val="2567117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6DEB6-B72A-F514-8259-28A87B31D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610" y="450274"/>
            <a:ext cx="10018713" cy="990600"/>
          </a:xfrm>
        </p:spPr>
        <p:txBody>
          <a:bodyPr/>
          <a:lstStyle/>
          <a:p>
            <a:r>
              <a:rPr lang="en-GB" dirty="0"/>
              <a:t>True Or False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D6375-C5A7-CBFF-AC69-92A4CB039D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dirty="0"/>
              <a:t>Your blood Pressure rises</a:t>
            </a:r>
          </a:p>
          <a:p>
            <a:pPr algn="ctr"/>
            <a:r>
              <a:rPr lang="en-GB" sz="3200" dirty="0"/>
              <a:t>Your heart rate increases</a:t>
            </a:r>
          </a:p>
          <a:p>
            <a:pPr algn="ctr"/>
            <a:r>
              <a:rPr lang="en-GB" sz="3200" dirty="0"/>
              <a:t>Breathing can become faster and shallower</a:t>
            </a:r>
          </a:p>
          <a:p>
            <a:pPr algn="ctr"/>
            <a:r>
              <a:rPr lang="en-GB" sz="3200" dirty="0"/>
              <a:t>Alertness can increase (hypervigilance)</a:t>
            </a:r>
          </a:p>
          <a:p>
            <a:pPr algn="ctr"/>
            <a:r>
              <a:rPr lang="en-GB" sz="3200" dirty="0"/>
              <a:t>Muscles Tense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99080E-7F72-39BF-7047-03AF2780F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6" y="2445327"/>
            <a:ext cx="4895056" cy="3124200"/>
          </a:xfrm>
        </p:spPr>
        <p:txBody>
          <a:bodyPr>
            <a:noAutofit/>
          </a:bodyPr>
          <a:lstStyle/>
          <a:p>
            <a:pPr algn="ctr"/>
            <a:r>
              <a:rPr lang="en-GB" sz="3600" dirty="0"/>
              <a:t>Digestion slows down</a:t>
            </a:r>
          </a:p>
          <a:p>
            <a:pPr algn="ctr"/>
            <a:r>
              <a:rPr lang="en-GB" sz="3600" dirty="0"/>
              <a:t>Your mouth goes dry</a:t>
            </a:r>
          </a:p>
          <a:p>
            <a:pPr algn="ctr"/>
            <a:r>
              <a:rPr lang="en-GB" sz="3600" dirty="0"/>
              <a:t>Sweating increases</a:t>
            </a:r>
          </a:p>
          <a:p>
            <a:pPr algn="ctr"/>
            <a:r>
              <a:rPr lang="en-GB" sz="3600" dirty="0"/>
              <a:t>Dizziness</a:t>
            </a:r>
          </a:p>
          <a:p>
            <a:pPr algn="ctr"/>
            <a:r>
              <a:rPr lang="en-GB" sz="3600" dirty="0"/>
              <a:t>Sleep is disturbed</a:t>
            </a:r>
          </a:p>
        </p:txBody>
      </p:sp>
    </p:spTree>
    <p:extLst>
      <p:ext uri="{BB962C8B-B14F-4D97-AF65-F5344CB8AC3E}">
        <p14:creationId xmlns:p14="http://schemas.microsoft.com/office/powerpoint/2010/main" val="32204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954B9-D0D9-D447-68C5-7941F4577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05BABB6-C638-29BE-0C5E-4D77EC5AE0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406157"/>
              </p:ext>
            </p:extLst>
          </p:nvPr>
        </p:nvGraphicFramePr>
        <p:xfrm>
          <a:off x="2072039" y="719666"/>
          <a:ext cx="956846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738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BEF1154-AE4A-403E-9D8A-C236ACEB7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371706-876B-41A9-BFE9-C98EDB3F95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4615D98-7045-47F8-903C-14C761347F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AD7344-6FD9-486F-AEB9-94A31EC6E6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F2C338B-6DD4-4B62-9279-0D1CC36D89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951FC0-9050-D60D-56EB-3E1830367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0" y="924232"/>
            <a:ext cx="8174971" cy="3285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/>
              <a:t>How can we reduce stress reactions?</a:t>
            </a:r>
          </a:p>
        </p:txBody>
      </p:sp>
    </p:spTree>
    <p:extLst>
      <p:ext uri="{BB962C8B-B14F-4D97-AF65-F5344CB8AC3E}">
        <p14:creationId xmlns:p14="http://schemas.microsoft.com/office/powerpoint/2010/main" val="3931216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0D9D30-3670-CB3D-AE9D-6CE6B777B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0" y="924232"/>
            <a:ext cx="8174971" cy="3285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/>
              <a:t>Slow, deep breathing</a:t>
            </a:r>
          </a:p>
        </p:txBody>
      </p:sp>
    </p:spTree>
    <p:extLst>
      <p:ext uri="{BB962C8B-B14F-4D97-AF65-F5344CB8AC3E}">
        <p14:creationId xmlns:p14="http://schemas.microsoft.com/office/powerpoint/2010/main" val="2192225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C83B06-7E66-5017-B883-B7748C8D4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Worm's eye view of the feet of a person running on the road">
            <a:extLst>
              <a:ext uri="{FF2B5EF4-FFF2-40B4-BE49-F238E27FC236}">
                <a16:creationId xmlns:a16="http://schemas.microsoft.com/office/drawing/2014/main" id="{CBD041F4-6434-4594-4B00-30DB29955A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17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69EEF2-B6C8-E536-3AE0-6F96B2576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Exercise and Movement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A3EF779-83DD-4EB0-9F4C-7304381A2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772C8C0C-10E0-4305-95B6-F0A11F0AD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30ACEC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ED6F480D-2F2A-4E97-B196-39B35C4BF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65ACA5CB-4926-4AA1-8B0D-0A8C294D3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1FC1EC6E-AED1-4539-B157-05226499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30ACEC">
                <a:lumMod val="50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F5C22045-92BD-4CA1-A655-5ADD00283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ACEC">
                <a:lumMod val="75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F130A56D-449A-4985-94CD-B749D51FF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5842959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BC07D9-0675-7568-53E2-74DD24122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Candles and towels">
            <a:extLst>
              <a:ext uri="{FF2B5EF4-FFF2-40B4-BE49-F238E27FC236}">
                <a16:creationId xmlns:a16="http://schemas.microsoft.com/office/drawing/2014/main" id="{0E64887A-D8BE-200C-F249-8CA5AE9211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4932" b="1079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F121E3-1D7A-C7C2-F5B5-AFD0CD68B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Relaxation Techniques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A3EF779-83DD-4EB0-9F4C-7304381A2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772C8C0C-10E0-4305-95B6-F0A11F0AD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30ACEC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ED6F480D-2F2A-4E97-B196-39B35C4BF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65ACA5CB-4926-4AA1-8B0D-0A8C294D3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1FC1EC6E-AED1-4539-B157-05226499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30ACEC">
                <a:lumMod val="50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F5C22045-92BD-4CA1-A655-5ADD00283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ACEC">
                <a:lumMod val="75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F130A56D-449A-4985-94CD-B749D51FF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4080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A45613-E940-B44E-D40B-8B6948E2C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7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33" name="Picture 32" descr="Bunny stuff lying in bed and alarm clock">
            <a:extLst>
              <a:ext uri="{FF2B5EF4-FFF2-40B4-BE49-F238E27FC236}">
                <a16:creationId xmlns:a16="http://schemas.microsoft.com/office/drawing/2014/main" id="{9944AE18-2F17-405E-9C50-F4891FBD3C7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300" b="2090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D26063-A9DC-A7F7-66C3-F823707F7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Better Sleep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A3EF779-83DD-4EB0-9F4C-7304381A2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772C8C0C-10E0-4305-95B6-F0A11F0AD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30ACEC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ED6F480D-2F2A-4E97-B196-39B35C4BF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9">
              <a:extLst>
                <a:ext uri="{FF2B5EF4-FFF2-40B4-BE49-F238E27FC236}">
                  <a16:creationId xmlns:a16="http://schemas.microsoft.com/office/drawing/2014/main" id="{65ACA5CB-4926-4AA1-8B0D-0A8C294D3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0">
              <a:extLst>
                <a:ext uri="{FF2B5EF4-FFF2-40B4-BE49-F238E27FC236}">
                  <a16:creationId xmlns:a16="http://schemas.microsoft.com/office/drawing/2014/main" id="{1FC1EC6E-AED1-4539-B157-05226499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30ACEC">
                <a:lumMod val="50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F5C22045-92BD-4CA1-A655-5ADD00283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ACEC">
                <a:lumMod val="75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F130A56D-449A-4985-94CD-B749D51FF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875193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72A542-FE43-4B7F-E2F5-8F94CEEE6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Robots sitting on a green cafe chair">
            <a:extLst>
              <a:ext uri="{FF2B5EF4-FFF2-40B4-BE49-F238E27FC236}">
                <a16:creationId xmlns:a16="http://schemas.microsoft.com/office/drawing/2014/main" id="{7A465FDD-FB05-6E15-BB66-19D2C10081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22474-4CB1-3657-9002-8B1E73C4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Talk to Someone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A3EF779-83DD-4EB0-9F4C-7304381A2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772C8C0C-10E0-4305-95B6-F0A11F0AD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30ACEC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D6F480D-2F2A-4E97-B196-39B35C4BF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65ACA5CB-4926-4AA1-8B0D-0A8C294D3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1FC1EC6E-AED1-4539-B157-05226499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30ACEC">
                <a:lumMod val="50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F5C22045-92BD-4CA1-A655-5ADD00283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ACEC">
                <a:lumMod val="75000"/>
              </a:srgb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F130A56D-449A-4985-94CD-B749D51FF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82142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52A4FF-1052-F8BE-F777-38F04F8FE1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051BD1-36B2-6635-5210-858D2BCDF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299" y="1380068"/>
            <a:ext cx="6054723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Manage our Workload</a:t>
            </a:r>
          </a:p>
        </p:txBody>
      </p:sp>
      <p:pic>
        <p:nvPicPr>
          <p:cNvPr id="4" name="Picture 3" descr="A person reaching for a paper on a table full of paper and sticky notes">
            <a:extLst>
              <a:ext uri="{FF2B5EF4-FFF2-40B4-BE49-F238E27FC236}">
                <a16:creationId xmlns:a16="http://schemas.microsoft.com/office/drawing/2014/main" id="{76C5FEB8-26C1-A633-EC50-997745A552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847" r="16123" b="-1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54060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AA07D0-2A4B-8FBF-DEBE-A68CE84CA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086B47-F060-417F-9752-82DF55815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299" y="1380068"/>
            <a:ext cx="6054723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Reduce stimulants</a:t>
            </a:r>
          </a:p>
        </p:txBody>
      </p:sp>
      <p:pic>
        <p:nvPicPr>
          <p:cNvPr id="4" name="Picture 3" descr="Blue arrows pointing at a red button">
            <a:extLst>
              <a:ext uri="{FF2B5EF4-FFF2-40B4-BE49-F238E27FC236}">
                <a16:creationId xmlns:a16="http://schemas.microsoft.com/office/drawing/2014/main" id="{24A079E0-8AEC-5A2B-83CF-AA4B5D4BF1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531" r="11439" b="-1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2084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44BFE6-55AC-CF43-C0D3-CE2577AAB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C71541-3C3C-04B8-CB7E-59720EE71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299" y="1380068"/>
            <a:ext cx="6054723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dirty="0"/>
              <a:t>Identify what causes the stress</a:t>
            </a:r>
          </a:p>
        </p:txBody>
      </p:sp>
      <p:pic>
        <p:nvPicPr>
          <p:cNvPr id="4" name="Picture 3" descr="Question marks in a line and one question mark is lit">
            <a:extLst>
              <a:ext uri="{FF2B5EF4-FFF2-40B4-BE49-F238E27FC236}">
                <a16:creationId xmlns:a16="http://schemas.microsoft.com/office/drawing/2014/main" id="{3EC3EF1A-DCD1-0B72-3F89-6C63A756AA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87" r="38084" b="-1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089936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78521-7A3F-9F88-ED94-9638D925B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E04B3-3545-49D5-74FD-AEB7D51B4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Questions?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49BB70FA-EB5C-ED2D-8240-6BDA6B4BED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705" y="2667000"/>
            <a:ext cx="5553928" cy="3124200"/>
          </a:xfrm>
        </p:spPr>
      </p:pic>
    </p:spTree>
    <p:extLst>
      <p:ext uri="{BB962C8B-B14F-4D97-AF65-F5344CB8AC3E}">
        <p14:creationId xmlns:p14="http://schemas.microsoft.com/office/powerpoint/2010/main" val="452260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807B3-33B5-EEAF-2A16-B80B87797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32CC4-17B4-B347-5AF1-2352A2C46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Overall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103B7-6867-2B10-EC24-C1EF6765C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0863" y="2225564"/>
            <a:ext cx="8574090" cy="3124201"/>
          </a:xfrm>
        </p:spPr>
        <p:txBody>
          <a:bodyPr/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We can Identify what causes us stress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We have Listed the impact that stress has on the body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We Found the stressors that impact you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We have Discovered ways to help manage stress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9195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ustom 1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Milk Glass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323</TotalTime>
  <Words>194</Words>
  <Application>Microsoft Office PowerPoint</Application>
  <PresentationFormat>Widescreen</PresentationFormat>
  <Paragraphs>57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Calibri</vt:lpstr>
      <vt:lpstr>Parallax</vt:lpstr>
      <vt:lpstr>How to Deal With Stress</vt:lpstr>
      <vt:lpstr>Objectives</vt:lpstr>
      <vt:lpstr>What is Stress?</vt:lpstr>
      <vt:lpstr>What can cause stress?</vt:lpstr>
      <vt:lpstr>What happens to the body?</vt:lpstr>
      <vt:lpstr>True Or False</vt:lpstr>
      <vt:lpstr>PowerPoint Presentation</vt:lpstr>
      <vt:lpstr>How can we reduce stress reactions?</vt:lpstr>
      <vt:lpstr>Slow, deep breathing</vt:lpstr>
      <vt:lpstr>Exercise and Movement</vt:lpstr>
      <vt:lpstr>Relaxation Techniques</vt:lpstr>
      <vt:lpstr>Better Sleep</vt:lpstr>
      <vt:lpstr>Talk to Someone</vt:lpstr>
      <vt:lpstr>Manage our Workload</vt:lpstr>
      <vt:lpstr>Reduce stimulants</vt:lpstr>
      <vt:lpstr>Identify what causes the stress</vt:lpstr>
      <vt:lpstr>Questions?</vt:lpstr>
      <vt:lpstr>Overall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christine.a.evans@outlook.com</dc:creator>
  <cp:lastModifiedBy>Chrissie Evans</cp:lastModifiedBy>
  <cp:revision>1</cp:revision>
  <dcterms:created xsi:type="dcterms:W3CDTF">2025-07-02T06:15:12Z</dcterms:created>
  <dcterms:modified xsi:type="dcterms:W3CDTF">2026-09-22T18:24:52Z</dcterms:modified>
</cp:coreProperties>
</file>