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Override1.xml" ContentType="application/vnd.openxmlformats-officedocument.themeOverride+xml"/>
  <Override PartName="/ppt/theme/themeOverride2.xml" ContentType="application/vnd.openxmlformats-officedocument.themeOverride+xml"/>
  <Override PartName="/ppt/theme/themeOverride3.xml" ContentType="application/vnd.openxmlformats-officedocument.themeOverride+xml"/>
  <Override PartName="/ppt/theme/themeOverride4.xml" ContentType="application/vnd.openxmlformats-officedocument.themeOverride+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theme/themeOverride5.xml" ContentType="application/vnd.openxmlformats-officedocument.themeOverride+xml"/>
  <Override PartName="/ppt/theme/themeOverride6.xml" ContentType="application/vnd.openxmlformats-officedocument.themeOverride+xml"/>
  <Override PartName="/ppt/theme/themeOverride7.xml" ContentType="application/vnd.openxmlformats-officedocument.themeOverride+xml"/>
  <Override PartName="/ppt/theme/themeOverride8.xml" ContentType="application/vnd.openxmlformats-officedocument.themeOverrid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 id="2147483852" r:id="rId2"/>
  </p:sldMasterIdLst>
  <p:notesMasterIdLst>
    <p:notesMasterId r:id="rId27"/>
  </p:notesMasterIdLst>
  <p:sldIdLst>
    <p:sldId id="256" r:id="rId3"/>
    <p:sldId id="279" r:id="rId4"/>
    <p:sldId id="280" r:id="rId5"/>
    <p:sldId id="281" r:id="rId6"/>
    <p:sldId id="282" r:id="rId7"/>
    <p:sldId id="283" r:id="rId8"/>
    <p:sldId id="284" r:id="rId9"/>
    <p:sldId id="285" r:id="rId10"/>
    <p:sldId id="286" r:id="rId11"/>
    <p:sldId id="287" r:id="rId12"/>
    <p:sldId id="288" r:id="rId13"/>
    <p:sldId id="289" r:id="rId14"/>
    <p:sldId id="290" r:id="rId15"/>
    <p:sldId id="291" r:id="rId16"/>
    <p:sldId id="292" r:id="rId17"/>
    <p:sldId id="293" r:id="rId18"/>
    <p:sldId id="294" r:id="rId19"/>
    <p:sldId id="295" r:id="rId20"/>
    <p:sldId id="296" r:id="rId21"/>
    <p:sldId id="297" r:id="rId22"/>
    <p:sldId id="298" r:id="rId23"/>
    <p:sldId id="299" r:id="rId24"/>
    <p:sldId id="300" r:id="rId25"/>
    <p:sldId id="278" r:id="rId26"/>
  </p:sldIdLst>
  <p:sldSz cx="9144000" cy="6858000" type="screen4x3"/>
  <p:notesSz cx="6858000" cy="9144000"/>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mn-cs"/>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mn-cs"/>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mn-cs"/>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mn-cs"/>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mn-cs"/>
      </a:defRPr>
    </a:lvl5pPr>
    <a:lvl6pPr marL="2286000" algn="l" defTabSz="914400" rtl="0" eaLnBrk="1" latinLnBrk="0" hangingPunct="1">
      <a:defRPr kern="1200">
        <a:solidFill>
          <a:schemeClr val="tx1"/>
        </a:solidFill>
        <a:latin typeface="Arial" panose="020B0604020202020204" pitchFamily="34" charset="0"/>
        <a:ea typeface="+mn-ea"/>
        <a:cs typeface="+mn-cs"/>
      </a:defRPr>
    </a:lvl6pPr>
    <a:lvl7pPr marL="2743200" algn="l" defTabSz="914400" rtl="0" eaLnBrk="1" latinLnBrk="0" hangingPunct="1">
      <a:defRPr kern="1200">
        <a:solidFill>
          <a:schemeClr val="tx1"/>
        </a:solidFill>
        <a:latin typeface="Arial" panose="020B0604020202020204" pitchFamily="34" charset="0"/>
        <a:ea typeface="+mn-ea"/>
        <a:cs typeface="+mn-cs"/>
      </a:defRPr>
    </a:lvl7pPr>
    <a:lvl8pPr marL="3200400" algn="l" defTabSz="914400" rtl="0" eaLnBrk="1" latinLnBrk="0" hangingPunct="1">
      <a:defRPr kern="1200">
        <a:solidFill>
          <a:schemeClr val="tx1"/>
        </a:solidFill>
        <a:latin typeface="Arial" panose="020B0604020202020204" pitchFamily="34" charset="0"/>
        <a:ea typeface="+mn-ea"/>
        <a:cs typeface="+mn-cs"/>
      </a:defRPr>
    </a:lvl8pPr>
    <a:lvl9pPr marL="3657600" algn="l" defTabSz="914400" rtl="0" eaLnBrk="1" latinLnBrk="0" hangingPunct="1">
      <a:defRPr kern="1200">
        <a:solidFill>
          <a:schemeClr val="tx1"/>
        </a:solidFill>
        <a:latin typeface="Arial" panose="020B0604020202020204" pitchFamily="34" charset="0"/>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srgbClr val="FF0000"/>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110" d="100"/>
          <a:sy n="110" d="100"/>
        </p:scale>
        <p:origin x="1644" y="108"/>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6.xml"/><Relationship Id="rId13" Type="http://schemas.openxmlformats.org/officeDocument/2006/relationships/slide" Target="slides/slide11.xml"/><Relationship Id="rId18" Type="http://schemas.openxmlformats.org/officeDocument/2006/relationships/slide" Target="slides/slide16.xml"/><Relationship Id="rId26" Type="http://schemas.openxmlformats.org/officeDocument/2006/relationships/slide" Target="slides/slide24.xml"/><Relationship Id="rId3" Type="http://schemas.openxmlformats.org/officeDocument/2006/relationships/slide" Target="slides/slide1.xml"/><Relationship Id="rId21" Type="http://schemas.openxmlformats.org/officeDocument/2006/relationships/slide" Target="slides/slide19.xml"/><Relationship Id="rId7" Type="http://schemas.openxmlformats.org/officeDocument/2006/relationships/slide" Target="slides/slide5.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slide" Target="slides/slide23.xml"/><Relationship Id="rId2" Type="http://schemas.openxmlformats.org/officeDocument/2006/relationships/slideMaster" Target="slideMasters/slideMaster2.xml"/><Relationship Id="rId16" Type="http://schemas.openxmlformats.org/officeDocument/2006/relationships/slide" Target="slides/slide14.xml"/><Relationship Id="rId20" Type="http://schemas.openxmlformats.org/officeDocument/2006/relationships/slide" Target="slides/slide18.xml"/><Relationship Id="rId29"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24" Type="http://schemas.openxmlformats.org/officeDocument/2006/relationships/slide" Target="slides/slide22.xml"/><Relationship Id="rId5" Type="http://schemas.openxmlformats.org/officeDocument/2006/relationships/slide" Target="slides/slide3.xml"/><Relationship Id="rId15" Type="http://schemas.openxmlformats.org/officeDocument/2006/relationships/slide" Target="slides/slide13.xml"/><Relationship Id="rId23" Type="http://schemas.openxmlformats.org/officeDocument/2006/relationships/slide" Target="slides/slide21.xml"/><Relationship Id="rId28" Type="http://schemas.openxmlformats.org/officeDocument/2006/relationships/presProps" Target="presProps.xml"/><Relationship Id="rId10" Type="http://schemas.openxmlformats.org/officeDocument/2006/relationships/slide" Target="slides/slide8.xml"/><Relationship Id="rId19" Type="http://schemas.openxmlformats.org/officeDocument/2006/relationships/slide" Target="slides/slide17.xml"/><Relationship Id="rId31" Type="http://schemas.openxmlformats.org/officeDocument/2006/relationships/tableStyles" Target="tableStyles.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slide" Target="slides/slide20.xml"/><Relationship Id="rId27" Type="http://schemas.openxmlformats.org/officeDocument/2006/relationships/notesMaster" Target="notesMasters/notesMaster1.xml"/><Relationship Id="rId30"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eaLnBrk="1" hangingPunct="1">
              <a:defRPr sz="1200">
                <a:latin typeface="Arial" charset="0"/>
              </a:defRPr>
            </a:lvl1pPr>
          </a:lstStyle>
          <a:p>
            <a:pPr>
              <a:defRPr/>
            </a:pPr>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eaLnBrk="1" hangingPunct="1">
              <a:defRPr sz="1200">
                <a:latin typeface="Arial" charset="0"/>
              </a:defRPr>
            </a:lvl1pPr>
          </a:lstStyle>
          <a:p>
            <a:pPr>
              <a:defRPr/>
            </a:pPr>
            <a:fld id="{436A6582-7EF7-4E10-BC61-284428C762B3}" type="datetimeFigureOut">
              <a:rPr lang="en-GB"/>
              <a:pPr>
                <a:defRPr/>
              </a:pPr>
              <a:t>11/09/2017</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pPr lvl="0"/>
            <a:endParaRPr lang="en-GB" noProof="0" smtClean="0"/>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noProof="0" smtClean="0"/>
              <a:t>Click to edit Master text styles</a:t>
            </a:r>
          </a:p>
          <a:p>
            <a:pPr lvl="1"/>
            <a:r>
              <a:rPr lang="en-US" noProof="0" smtClean="0"/>
              <a:t>Second level</a:t>
            </a:r>
          </a:p>
          <a:p>
            <a:pPr lvl="2"/>
            <a:r>
              <a:rPr lang="en-US" noProof="0" smtClean="0"/>
              <a:t>Third level</a:t>
            </a:r>
          </a:p>
          <a:p>
            <a:pPr lvl="3"/>
            <a:r>
              <a:rPr lang="en-US" noProof="0" smtClean="0"/>
              <a:t>Fourth level</a:t>
            </a:r>
          </a:p>
          <a:p>
            <a:pPr lvl="4"/>
            <a:r>
              <a:rPr lang="en-US" noProof="0" smtClean="0"/>
              <a:t>Fifth level</a:t>
            </a:r>
            <a:endParaRPr lang="en-GB" noProof="0" smtClean="0"/>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eaLnBrk="1" hangingPunct="1">
              <a:defRPr sz="1200">
                <a:latin typeface="Arial" charset="0"/>
              </a:defRPr>
            </a:lvl1pPr>
          </a:lstStyle>
          <a:p>
            <a:pPr>
              <a:defRPr/>
            </a:pPr>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wrap="square" lIns="91440" tIns="45720" rIns="91440" bIns="45720" numCol="1" anchor="b" anchorCtr="0" compatLnSpc="1">
            <a:prstTxWarp prst="textNoShape">
              <a:avLst/>
            </a:prstTxWarp>
          </a:bodyPr>
          <a:lstStyle>
            <a:lvl1pPr algn="r" eaLnBrk="1" hangingPunct="1">
              <a:defRPr sz="1200"/>
            </a:lvl1pPr>
          </a:lstStyle>
          <a:p>
            <a:pPr>
              <a:defRPr/>
            </a:pPr>
            <a:fld id="{D75E6776-9AAB-4555-8BC8-1AB1E43F4671}" type="slidenum">
              <a:rPr lang="en-GB" altLang="en-US"/>
              <a:pPr>
                <a:defRPr/>
              </a:pPr>
              <a:t>‹#›</a:t>
            </a:fld>
            <a:endParaRPr lang="en-GB" altLang="en-US"/>
          </a:p>
        </p:txBody>
      </p:sp>
    </p:spTree>
    <p:extLst>
      <p:ext uri="{BB962C8B-B14F-4D97-AF65-F5344CB8AC3E}">
        <p14:creationId xmlns:p14="http://schemas.microsoft.com/office/powerpoint/2010/main" val="2092926443"/>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mn-lt"/>
        <a:ea typeface="+mn-ea"/>
        <a:cs typeface="+mn-cs"/>
      </a:defRPr>
    </a:lvl1pPr>
    <a:lvl2pPr marL="457200" algn="l" rtl="0" eaLnBrk="0" fontAlgn="base" hangingPunct="0">
      <a:spcBef>
        <a:spcPct val="30000"/>
      </a:spcBef>
      <a:spcAft>
        <a:spcPct val="0"/>
      </a:spcAft>
      <a:defRPr sz="1200" kern="1200">
        <a:solidFill>
          <a:schemeClr val="tx1"/>
        </a:solidFill>
        <a:latin typeface="+mn-lt"/>
        <a:ea typeface="+mn-ea"/>
        <a:cs typeface="+mn-cs"/>
      </a:defRPr>
    </a:lvl2pPr>
    <a:lvl3pPr marL="914400" algn="l" rtl="0" eaLnBrk="0" fontAlgn="base" hangingPunct="0">
      <a:spcBef>
        <a:spcPct val="30000"/>
      </a:spcBef>
      <a:spcAft>
        <a:spcPct val="0"/>
      </a:spcAft>
      <a:defRPr sz="1200" kern="1200">
        <a:solidFill>
          <a:schemeClr val="tx1"/>
        </a:solidFill>
        <a:latin typeface="+mn-lt"/>
        <a:ea typeface="+mn-ea"/>
        <a:cs typeface="+mn-cs"/>
      </a:defRPr>
    </a:lvl3pPr>
    <a:lvl4pPr marL="1371600" algn="l" rtl="0" eaLnBrk="0" fontAlgn="base" hangingPunct="0">
      <a:spcBef>
        <a:spcPct val="30000"/>
      </a:spcBef>
      <a:spcAft>
        <a:spcPct val="0"/>
      </a:spcAft>
      <a:defRPr sz="1200" kern="1200">
        <a:solidFill>
          <a:schemeClr val="tx1"/>
        </a:solidFill>
        <a:latin typeface="+mn-lt"/>
        <a:ea typeface="+mn-ea"/>
        <a:cs typeface="+mn-cs"/>
      </a:defRPr>
    </a:lvl4pPr>
    <a:lvl5pPr marL="1828800" algn="l" rtl="0" eaLnBrk="0" fontAlgn="base" hangingPunct="0">
      <a:spcBef>
        <a:spcPct val="30000"/>
      </a:spcBef>
      <a:spcAft>
        <a:spcPct val="0"/>
      </a:spcAft>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1267"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GB" altLang="en-US" smtClean="0"/>
          </a:p>
        </p:txBody>
      </p:sp>
      <p:sp>
        <p:nvSpPr>
          <p:cNvPr id="11268"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a:spcBef>
                <a:spcPct val="0"/>
              </a:spcBef>
            </a:pPr>
            <a:fld id="{E2F6493A-CB1B-42BC-B696-ED6639F7134F}" type="slidenum">
              <a:rPr lang="en-GB" altLang="en-US" smtClean="0">
                <a:latin typeface="Arial" panose="020B0604020202020204" pitchFamily="34" charset="0"/>
              </a:rPr>
              <a:pPr>
                <a:spcBef>
                  <a:spcPct val="0"/>
                </a:spcBef>
              </a:pPr>
              <a:t>1</a:t>
            </a:fld>
            <a:endParaRPr lang="en-GB" altLang="en-US" smtClean="0">
              <a:latin typeface="Arial" panose="020B0604020202020204" pitchFamily="34" charset="0"/>
            </a:endParaRPr>
          </a:p>
        </p:txBody>
      </p:sp>
    </p:spTree>
    <p:extLst>
      <p:ext uri="{BB962C8B-B14F-4D97-AF65-F5344CB8AC3E}">
        <p14:creationId xmlns:p14="http://schemas.microsoft.com/office/powerpoint/2010/main" val="159615657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7411"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smtClean="0"/>
          </a:p>
        </p:txBody>
      </p:sp>
      <p:sp>
        <p:nvSpPr>
          <p:cNvPr id="17412"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B77B8253-7FD8-4836-9CB6-9F8A28168BC4}" type="slidenum">
              <a:rPr lang="en-GB" altLang="en-US" smtClean="0">
                <a:solidFill>
                  <a:prstClr val="black"/>
                </a:solidFill>
              </a:rPr>
              <a:pPr/>
              <a:t>6</a:t>
            </a:fld>
            <a:endParaRPr lang="en-GB" altLang="en-US" smtClean="0">
              <a:solidFill>
                <a:prstClr val="black"/>
              </a:solidFill>
            </a:endParaRPr>
          </a:p>
        </p:txBody>
      </p:sp>
    </p:spTree>
    <p:extLst>
      <p:ext uri="{BB962C8B-B14F-4D97-AF65-F5344CB8AC3E}">
        <p14:creationId xmlns:p14="http://schemas.microsoft.com/office/powerpoint/2010/main" val="944759661"/>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slideMaster" Target="../slideMasters/slideMaster1.xml"/><Relationship Id="rId1" Type="http://schemas.openxmlformats.org/officeDocument/2006/relationships/themeOverride" Target="../theme/themeOverride1.xml"/></Relationships>
</file>

<file path=ppt/slideLayouts/_rels/slideLayout4.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slideMaster" Target="../slideMasters/slideMaster1.xml"/><Relationship Id="rId1" Type="http://schemas.openxmlformats.org/officeDocument/2006/relationships/themeOverride" Target="../theme/themeOverride2.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slideMaster" Target="../slideMasters/slideMaster1.xml"/><Relationship Id="rId1" Type="http://schemas.openxmlformats.org/officeDocument/2006/relationships/themeOverride" Target="../theme/themeOverride3.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slideMaster" Target="../slideMasters/slideMaster1.xml"/><Relationship Id="rId1" Type="http://schemas.openxmlformats.org/officeDocument/2006/relationships/themeOverride" Target="../theme/themeOverride4.xml"/><Relationship Id="rId4" Type="http://schemas.openxmlformats.org/officeDocument/2006/relationships/image" Target="../media/image1.jpeg"/></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slideMaster" Target="../slideMasters/slideMaster2.xml"/><Relationship Id="rId1" Type="http://schemas.openxmlformats.org/officeDocument/2006/relationships/themeOverride" Target="../theme/themeOverride5.xml"/></Relationships>
</file>

<file path=ppt/slideLayouts/_rels/slideLayout15.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slideMaster" Target="../slideMasters/slideMaster2.xml"/><Relationship Id="rId1" Type="http://schemas.openxmlformats.org/officeDocument/2006/relationships/themeOverride" Target="../theme/themeOverride6.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slideMaster" Target="../slideMasters/slideMaster2.xml"/><Relationship Id="rId1" Type="http://schemas.openxmlformats.org/officeDocument/2006/relationships/themeOverride" Target="../theme/themeOverride7.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slideMaster" Target="../slideMasters/slideMaster2.xml"/><Relationship Id="rId1" Type="http://schemas.openxmlformats.org/officeDocument/2006/relationships/themeOverride" Target="../theme/themeOverride8.xml"/><Relationship Id="rId4" Type="http://schemas.openxmlformats.org/officeDocument/2006/relationships/image" Target="../media/image1.jpeg"/></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4" name="Right Triangle 3"/>
          <p:cNvSpPr/>
          <p:nvPr/>
        </p:nvSpPr>
        <p:spPr>
          <a:xfrm>
            <a:off x="0" y="4664075"/>
            <a:ext cx="9150350" cy="0"/>
          </a:xfrm>
          <a:prstGeom prst="rtTriangle">
            <a:avLst/>
          </a:prstGeom>
          <a:gradFill flip="none" rotWithShape="1">
            <a:gsLst>
              <a:gs pos="0">
                <a:schemeClr val="accent1">
                  <a:shade val="35000"/>
                  <a:satMod val="170000"/>
                  <a:alpha val="100000"/>
                </a:schemeClr>
              </a:gs>
              <a:gs pos="55000">
                <a:schemeClr val="accent1">
                  <a:tint val="90000"/>
                  <a:satMod val="150000"/>
                  <a:alpha val="100000"/>
                </a:schemeClr>
              </a:gs>
              <a:gs pos="100000">
                <a:schemeClr val="accent1">
                  <a:shade val="35000"/>
                  <a:satMod val="170000"/>
                  <a:alpha val="100000"/>
                </a:schemeClr>
              </a:gs>
            </a:gsLst>
            <a:lin ang="3000000" scaled="1"/>
            <a:tileRect/>
          </a:gradFill>
          <a:ln w="127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hangingPunct="1">
              <a:defRPr/>
            </a:pPr>
            <a:endParaRPr lang="en-US"/>
          </a:p>
        </p:txBody>
      </p:sp>
      <p:grpSp>
        <p:nvGrpSpPr>
          <p:cNvPr id="5" name="Group 15"/>
          <p:cNvGrpSpPr>
            <a:grpSpLocks/>
          </p:cNvGrpSpPr>
          <p:nvPr/>
        </p:nvGrpSpPr>
        <p:grpSpPr bwMode="auto">
          <a:xfrm>
            <a:off x="-3175" y="4953000"/>
            <a:ext cx="9147175" cy="1911350"/>
            <a:chOff x="-3765" y="4832896"/>
            <a:chExt cx="9147765" cy="2032192"/>
          </a:xfrm>
        </p:grpSpPr>
        <p:sp>
          <p:nvSpPr>
            <p:cNvPr id="6" name="Freeform 5"/>
            <p:cNvSpPr>
              <a:spLocks/>
            </p:cNvSpPr>
            <p:nvPr/>
          </p:nvSpPr>
          <p:spPr bwMode="auto">
            <a:xfrm>
              <a:off x="1687032" y="4832896"/>
              <a:ext cx="7456968" cy="518176"/>
            </a:xfrm>
            <a:custGeom>
              <a:avLst>
                <a:gd name="A1" fmla="val 0"/>
                <a:gd name="A2" fmla="val 0"/>
                <a:gd name="A3" fmla="val 0"/>
                <a:gd name="A4" fmla="val 0"/>
                <a:gd name="A5" fmla="val 0"/>
                <a:gd name="A6" fmla="val 0"/>
                <a:gd name="A7" fmla="val 0"/>
                <a:gd name="A8" fmla="val 0"/>
              </a:avLst>
              <a:gdLst/>
              <a:ahLst/>
              <a:cxnLst>
                <a:cxn ang="0">
                  <a:pos x="4697" y="0"/>
                </a:cxn>
                <a:cxn ang="0">
                  <a:pos x="4697" y="367"/>
                </a:cxn>
                <a:cxn ang="0">
                  <a:pos x="0" y="218"/>
                </a:cxn>
                <a:cxn ang="0">
                  <a:pos x="4697" y="0"/>
                </a:cxn>
              </a:cxnLst>
              <a:rect l="0" t="0" r="0" b="0"/>
              <a:pathLst>
                <a:path w="4697" h="367">
                  <a:moveTo>
                    <a:pt x="4697" y="0"/>
                  </a:moveTo>
                  <a:lnTo>
                    <a:pt x="4697" y="367"/>
                  </a:lnTo>
                  <a:lnTo>
                    <a:pt x="0" y="218"/>
                  </a:lnTo>
                  <a:lnTo>
                    <a:pt x="4697" y="0"/>
                  </a:lnTo>
                  <a:close/>
                </a:path>
              </a:pathLst>
            </a:custGeom>
            <a:solidFill>
              <a:schemeClr val="accent1">
                <a:tint val="65000"/>
                <a:satMod val="115000"/>
                <a:alpha val="40000"/>
              </a:schemeClr>
            </a:solidFill>
            <a:ln w="9525" cap="flat" cmpd="sng" algn="ctr">
              <a:noFill/>
              <a:prstDash val="solid"/>
              <a:round/>
              <a:headEnd type="none" w="med" len="med"/>
              <a:tailEnd type="none" w="med" len="med"/>
            </a:ln>
            <a:effectLst/>
          </p:spPr>
          <p:txBody>
            <a:bodyPr/>
            <a:lstStyle>
              <a:extLst/>
            </a:lstStyle>
            <a:p>
              <a:pPr eaLnBrk="1" hangingPunct="1">
                <a:defRPr/>
              </a:pPr>
              <a:endParaRPr lang="en-US">
                <a:latin typeface="Arial" charset="0"/>
              </a:endParaRPr>
            </a:p>
          </p:txBody>
        </p:sp>
        <p:sp>
          <p:nvSpPr>
            <p:cNvPr id="7" name="Freeform 18"/>
            <p:cNvSpPr>
              <a:spLocks/>
            </p:cNvSpPr>
            <p:nvPr/>
          </p:nvSpPr>
          <p:spPr bwMode="auto">
            <a:xfrm>
              <a:off x="35926" y="5135025"/>
              <a:ext cx="9108074" cy="838869"/>
            </a:xfrm>
            <a:custGeom>
              <a:avLst/>
              <a:gdLst>
                <a:gd name="T0" fmla="*/ 0 w 5760"/>
                <a:gd name="T1" fmla="*/ 0 h 528"/>
                <a:gd name="T2" fmla="*/ 2147483646 w 5760"/>
                <a:gd name="T3" fmla="*/ 0 h 528"/>
                <a:gd name="T4" fmla="*/ 2147483646 w 5760"/>
                <a:gd name="T5" fmla="*/ 2147483646 h 528"/>
                <a:gd name="T6" fmla="*/ 2147483646 w 5760"/>
                <a:gd name="T7" fmla="*/ 0 h 528"/>
                <a:gd name="T8" fmla="*/ 0 60000 65536"/>
                <a:gd name="T9" fmla="*/ 0 60000 65536"/>
                <a:gd name="T10" fmla="*/ 0 60000 65536"/>
                <a:gd name="T11" fmla="*/ 0 60000 65536"/>
                <a:gd name="T12" fmla="*/ 0 w 5760"/>
                <a:gd name="T13" fmla="*/ 0 h 528"/>
                <a:gd name="T14" fmla="*/ 5760 w 5760"/>
                <a:gd name="T15" fmla="*/ 528 h 528"/>
              </a:gdLst>
              <a:ahLst/>
              <a:cxnLst>
                <a:cxn ang="T8">
                  <a:pos x="T0" y="T1"/>
                </a:cxn>
                <a:cxn ang="T9">
                  <a:pos x="T2" y="T3"/>
                </a:cxn>
                <a:cxn ang="T10">
                  <a:pos x="T4" y="T5"/>
                </a:cxn>
                <a:cxn ang="T11">
                  <a:pos x="T6" y="T7"/>
                </a:cxn>
              </a:cxnLst>
              <a:rect l="T12" t="T13" r="T14" b="T15"/>
              <a:pathLst>
                <a:path w="5760" h="528">
                  <a:moveTo>
                    <a:pt x="0" y="0"/>
                  </a:moveTo>
                  <a:lnTo>
                    <a:pt x="5760" y="0"/>
                  </a:lnTo>
                  <a:lnTo>
                    <a:pt x="5760" y="528"/>
                  </a:lnTo>
                  <a:lnTo>
                    <a:pt x="48" y="0"/>
                  </a:lnTo>
                </a:path>
              </a:pathLst>
            </a:custGeom>
            <a:solidFill>
              <a:srgbClr val="000000"/>
            </a:solidFill>
            <a:ln>
              <a:noFill/>
            </a:ln>
            <a:extLst>
              <a:ext uri="{91240B29-F687-4F45-9708-019B960494DF}">
                <a14:hiddenLine xmlns:a14="http://schemas.microsoft.com/office/drawing/2010/main" w="9525" cap="flat" cmpd="sng" algn="ctr">
                  <a:solidFill>
                    <a:srgbClr val="000000"/>
                  </a:solidFill>
                  <a:prstDash val="solid"/>
                  <a:round/>
                  <a:headEnd type="none" w="med" len="med"/>
                  <a:tailEnd type="none" w="med" len="med"/>
                </a14:hiddenLine>
              </a:ext>
            </a:extLst>
          </p:spPr>
          <p:txBody>
            <a:bodyPr/>
            <a:lstStyle/>
            <a:p>
              <a:endParaRPr lang="en-GB"/>
            </a:p>
          </p:txBody>
        </p:sp>
        <p:sp>
          <p:nvSpPr>
            <p:cNvPr id="8" name="Freeform 7"/>
            <p:cNvSpPr>
              <a:spLocks/>
            </p:cNvSpPr>
            <p:nvPr/>
          </p:nvSpPr>
          <p:spPr bwMode="auto">
            <a:xfrm>
              <a:off x="0" y="4883888"/>
              <a:ext cx="9144000" cy="1981200"/>
            </a:xfrm>
            <a:custGeom>
              <a:avLst>
                <a:gd name="A1" fmla="val 0"/>
                <a:gd name="A2" fmla="val 0"/>
                <a:gd name="A3" fmla="val 0"/>
                <a:gd name="A4" fmla="val 0"/>
                <a:gd name="A5" fmla="val 0"/>
                <a:gd name="A6" fmla="val 0"/>
                <a:gd name="A7" fmla="val 0"/>
                <a:gd name="A8" fmla="val 0"/>
              </a:avLst>
              <a:gdLst/>
              <a:ahLst/>
              <a:cxnLst>
                <a:cxn ang="0">
                  <a:pos x="0" y="0"/>
                </a:cxn>
                <a:cxn ang="0">
                  <a:pos x="0" y="1248"/>
                </a:cxn>
                <a:cxn ang="0">
                  <a:pos x="5760" y="1248"/>
                </a:cxn>
                <a:cxn ang="0">
                  <a:pos x="5760" y="528"/>
                </a:cxn>
                <a:cxn ang="0">
                  <a:pos x="0" y="0"/>
                </a:cxn>
              </a:cxnLst>
              <a:rect l="0" t="0" r="0" b="0"/>
              <a:pathLst>
                <a:path w="5760" h="1248">
                  <a:moveTo>
                    <a:pt x="0" y="0"/>
                  </a:moveTo>
                  <a:lnTo>
                    <a:pt x="0" y="1248"/>
                  </a:lnTo>
                  <a:lnTo>
                    <a:pt x="5760" y="1248"/>
                  </a:lnTo>
                  <a:lnTo>
                    <a:pt x="5760" y="528"/>
                  </a:lnTo>
                  <a:lnTo>
                    <a:pt x="0" y="0"/>
                  </a:lnTo>
                  <a:close/>
                </a:path>
              </a:pathLst>
            </a:custGeom>
            <a:blipFill>
              <a:blip r:embed="rId2" cstate="print">
                <a:alphaModFix amt="50000"/>
              </a:blip>
              <a:tile tx="0" ty="0" sx="50000" sy="50000" flip="none" algn="t"/>
            </a:blipFill>
            <a:ln w="12700" cap="rnd" cmpd="thickThin" algn="ctr">
              <a:noFill/>
              <a:prstDash val="solid"/>
            </a:ln>
            <a:effectLst>
              <a:fillOverlay blend="mult">
                <a:gradFill flip="none" rotWithShape="1">
                  <a:gsLst>
                    <a:gs pos="0">
                      <a:schemeClr val="accent1">
                        <a:shade val="20000"/>
                        <a:satMod val="176000"/>
                        <a:alpha val="100000"/>
                      </a:schemeClr>
                    </a:gs>
                    <a:gs pos="18000">
                      <a:schemeClr val="accent1">
                        <a:shade val="48000"/>
                        <a:satMod val="153000"/>
                        <a:alpha val="100000"/>
                      </a:schemeClr>
                    </a:gs>
                    <a:gs pos="43000">
                      <a:schemeClr val="accent1">
                        <a:tint val="86000"/>
                        <a:satMod val="149000"/>
                        <a:alpha val="100000"/>
                      </a:schemeClr>
                    </a:gs>
                    <a:gs pos="45000">
                      <a:schemeClr val="accent1">
                        <a:tint val="85000"/>
                        <a:satMod val="150000"/>
                        <a:alpha val="100000"/>
                      </a:schemeClr>
                    </a:gs>
                    <a:gs pos="50000">
                      <a:schemeClr val="accent1">
                        <a:tint val="86000"/>
                        <a:satMod val="149000"/>
                        <a:alpha val="100000"/>
                      </a:schemeClr>
                    </a:gs>
                    <a:gs pos="79000">
                      <a:schemeClr val="accent1">
                        <a:shade val="53000"/>
                        <a:satMod val="150000"/>
                        <a:alpha val="100000"/>
                      </a:schemeClr>
                    </a:gs>
                    <a:gs pos="100000">
                      <a:schemeClr val="accent1">
                        <a:shade val="25000"/>
                        <a:satMod val="170000"/>
                        <a:alpha val="100000"/>
                      </a:schemeClr>
                    </a:gs>
                  </a:gsLst>
                  <a:lin ang="450000" scaled="1"/>
                  <a:tileRect/>
                </a:gradFill>
              </a:fillOverlay>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hangingPunct="1">
                <a:defRPr/>
              </a:pPr>
              <a:endParaRPr lang="en-US"/>
            </a:p>
          </p:txBody>
        </p:sp>
        <p:cxnSp>
          <p:nvCxnSpPr>
            <p:cNvPr id="10" name="Straight Connector 9"/>
            <p:cNvCxnSpPr/>
            <p:nvPr/>
          </p:nvCxnSpPr>
          <p:spPr>
            <a:xfrm>
              <a:off x="-3765" y="4880373"/>
              <a:ext cx="9147765" cy="839943"/>
            </a:xfrm>
            <a:prstGeom prst="line">
              <a:avLst/>
            </a:prstGeom>
            <a:noFill/>
            <a:ln w="12065" cap="flat" cmpd="sng" algn="ctr">
              <a:gradFill>
                <a:gsLst>
                  <a:gs pos="45000">
                    <a:schemeClr val="accent1">
                      <a:tint val="70000"/>
                      <a:satMod val="110000"/>
                    </a:schemeClr>
                  </a:gs>
                  <a:gs pos="15000">
                    <a:schemeClr val="accent1">
                      <a:shade val="40000"/>
                      <a:satMod val="110000"/>
                    </a:schemeClr>
                  </a:gs>
                </a:gsLst>
                <a:lin ang="5400000" scaled="1"/>
              </a:gradFill>
              <a:prstDash val="solid"/>
              <a:miter lim="800000"/>
            </a:ln>
            <a:effectLst/>
          </p:spPr>
          <p:style>
            <a:lnRef idx="2">
              <a:schemeClr val="accent1"/>
            </a:lnRef>
            <a:fillRef idx="0">
              <a:schemeClr val="accent1"/>
            </a:fillRef>
            <a:effectRef idx="1">
              <a:schemeClr val="accent1"/>
            </a:effectRef>
            <a:fontRef idx="minor">
              <a:schemeClr val="tx1"/>
            </a:fontRef>
          </p:style>
        </p:cxnSp>
      </p:grpSp>
      <p:sp>
        <p:nvSpPr>
          <p:cNvPr id="9" name="Title 8"/>
          <p:cNvSpPr>
            <a:spLocks noGrp="1"/>
          </p:cNvSpPr>
          <p:nvPr>
            <p:ph type="ctrTitle"/>
          </p:nvPr>
        </p:nvSpPr>
        <p:spPr>
          <a:xfrm>
            <a:off x="685800" y="1752601"/>
            <a:ext cx="7772400" cy="1829761"/>
          </a:xfrm>
        </p:spPr>
        <p:txBody>
          <a:bodyPr anchor="b"/>
          <a:lstStyle>
            <a:lvl1pPr algn="r">
              <a:defRPr sz="4800" b="1">
                <a:solidFill>
                  <a:schemeClr val="tx2"/>
                </a:solidFill>
                <a:effectLst>
                  <a:outerShdw blurRad="31750" dist="25400" dir="5400000" algn="tl" rotWithShape="0">
                    <a:srgbClr val="000000">
                      <a:alpha val="25000"/>
                    </a:srgbClr>
                  </a:outerShdw>
                </a:effectLst>
              </a:defRPr>
            </a:lvl1pPr>
            <a:extLst/>
          </a:lstStyle>
          <a:p>
            <a:r>
              <a:rPr lang="en-US" smtClean="0"/>
              <a:t>Click to edit Master title style</a:t>
            </a:r>
            <a:endParaRPr lang="en-US"/>
          </a:p>
        </p:txBody>
      </p:sp>
      <p:sp>
        <p:nvSpPr>
          <p:cNvPr id="17" name="Subtitle 16"/>
          <p:cNvSpPr>
            <a:spLocks noGrp="1"/>
          </p:cNvSpPr>
          <p:nvPr>
            <p:ph type="subTitle" idx="1"/>
          </p:nvPr>
        </p:nvSpPr>
        <p:spPr>
          <a:xfrm>
            <a:off x="685800" y="3611607"/>
            <a:ext cx="7772400" cy="1199704"/>
          </a:xfrm>
        </p:spPr>
        <p:txBody>
          <a:bodyPr lIns="45720" rIns="45720"/>
          <a:lstStyle>
            <a:lvl1pPr marL="0" marR="64008" indent="0" algn="r">
              <a:buNone/>
              <a:defRPr>
                <a:solidFill>
                  <a:schemeClr val="tx2"/>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extLst/>
          </a:lstStyle>
          <a:p>
            <a:r>
              <a:rPr lang="en-US" smtClean="0"/>
              <a:t>Click to edit Master subtitle style</a:t>
            </a:r>
            <a:endParaRPr lang="en-US"/>
          </a:p>
        </p:txBody>
      </p:sp>
      <p:sp>
        <p:nvSpPr>
          <p:cNvPr id="11" name="Date Placeholder 29"/>
          <p:cNvSpPr>
            <a:spLocks noGrp="1"/>
          </p:cNvSpPr>
          <p:nvPr>
            <p:ph type="dt" sz="half" idx="10"/>
          </p:nvPr>
        </p:nvSpPr>
        <p:spPr/>
        <p:txBody>
          <a:bodyPr/>
          <a:lstStyle>
            <a:lvl1pPr>
              <a:defRPr>
                <a:solidFill>
                  <a:srgbClr val="FFFFFF"/>
                </a:solidFill>
              </a:defRPr>
            </a:lvl1pPr>
            <a:extLst/>
          </a:lstStyle>
          <a:p>
            <a:pPr>
              <a:defRPr/>
            </a:pPr>
            <a:fld id="{54E08B5B-4244-43EF-9282-487DD976255C}" type="datetimeFigureOut">
              <a:rPr lang="en-US"/>
              <a:pPr>
                <a:defRPr/>
              </a:pPr>
              <a:t>9/11/2017</a:t>
            </a:fld>
            <a:endParaRPr lang="en-US"/>
          </a:p>
        </p:txBody>
      </p:sp>
      <p:sp>
        <p:nvSpPr>
          <p:cNvPr id="12" name="Footer Placeholder 18"/>
          <p:cNvSpPr>
            <a:spLocks noGrp="1"/>
          </p:cNvSpPr>
          <p:nvPr>
            <p:ph type="ftr" sz="quarter" idx="11"/>
          </p:nvPr>
        </p:nvSpPr>
        <p:spPr/>
        <p:txBody>
          <a:bodyPr/>
          <a:lstStyle>
            <a:lvl1pPr>
              <a:defRPr>
                <a:solidFill>
                  <a:schemeClr val="accent1">
                    <a:tint val="20000"/>
                  </a:schemeClr>
                </a:solidFill>
              </a:defRPr>
            </a:lvl1pPr>
            <a:extLst/>
          </a:lstStyle>
          <a:p>
            <a:pPr>
              <a:defRPr/>
            </a:pPr>
            <a:endParaRPr lang="en-US"/>
          </a:p>
        </p:txBody>
      </p:sp>
      <p:sp>
        <p:nvSpPr>
          <p:cNvPr id="13" name="Slide Number Placeholder 26"/>
          <p:cNvSpPr>
            <a:spLocks noGrp="1"/>
          </p:cNvSpPr>
          <p:nvPr>
            <p:ph type="sldNum" sz="quarter" idx="12"/>
          </p:nvPr>
        </p:nvSpPr>
        <p:spPr/>
        <p:txBody>
          <a:bodyPr/>
          <a:lstStyle>
            <a:lvl1pPr>
              <a:defRPr>
                <a:solidFill>
                  <a:srgbClr val="FFFFFF"/>
                </a:solidFill>
              </a:defRPr>
            </a:lvl1pPr>
          </a:lstStyle>
          <a:p>
            <a:pPr>
              <a:defRPr/>
            </a:pPr>
            <a:fld id="{D0F2464F-6DA5-438C-A756-55E2ECF63DCA}" type="slidenum">
              <a:rPr lang="en-US" altLang="en-US"/>
              <a:pPr>
                <a:defRPr/>
              </a:pPr>
              <a:t>‹#›</a:t>
            </a:fld>
            <a:endParaRPr lang="en-US" altLang="en-US"/>
          </a:p>
        </p:txBody>
      </p:sp>
    </p:spTree>
    <p:extLst>
      <p:ext uri="{BB962C8B-B14F-4D97-AF65-F5344CB8AC3E}">
        <p14:creationId xmlns:p14="http://schemas.microsoft.com/office/powerpoint/2010/main" val="3216867907"/>
      </p:ext>
    </p:extLst>
  </p:cSld>
  <p:clrMapOvr>
    <a:masterClrMapping/>
  </p:clrMapOvr>
  <p:transition>
    <p:dissolve/>
  </p:transition>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extLs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Title 6"/>
          <p:cNvSpPr>
            <a:spLocks noGrp="1"/>
          </p:cNvSpPr>
          <p:nvPr>
            <p:ph type="title"/>
          </p:nvPr>
        </p:nvSpPr>
        <p:spPr/>
        <p:txBody>
          <a:bodyPr rtlCol="0"/>
          <a:lstStyle>
            <a:extLst/>
          </a:lstStyle>
          <a:p>
            <a:r>
              <a:rPr lang="en-US" smtClean="0"/>
              <a:t>Click to edit Master title style</a:t>
            </a:r>
            <a:endParaRPr lang="en-US"/>
          </a:p>
        </p:txBody>
      </p:sp>
      <p:sp>
        <p:nvSpPr>
          <p:cNvPr id="4" name="Date Placeholder 9"/>
          <p:cNvSpPr>
            <a:spLocks noGrp="1"/>
          </p:cNvSpPr>
          <p:nvPr>
            <p:ph type="dt" sz="half" idx="10"/>
          </p:nvPr>
        </p:nvSpPr>
        <p:spPr/>
        <p:txBody>
          <a:bodyPr/>
          <a:lstStyle>
            <a:lvl1pPr>
              <a:defRPr/>
            </a:lvl1pPr>
          </a:lstStyle>
          <a:p>
            <a:pPr>
              <a:defRPr/>
            </a:pPr>
            <a:fld id="{CC9D6A0D-CD32-4D8B-830F-486BBFE37DA6}" type="datetimeFigureOut">
              <a:rPr lang="en-US"/>
              <a:pPr>
                <a:defRPr/>
              </a:pPr>
              <a:t>9/11/2017</a:t>
            </a:fld>
            <a:endParaRPr lang="en-US"/>
          </a:p>
        </p:txBody>
      </p:sp>
      <p:sp>
        <p:nvSpPr>
          <p:cNvPr id="5" name="Footer Placeholder 21"/>
          <p:cNvSpPr>
            <a:spLocks noGrp="1"/>
          </p:cNvSpPr>
          <p:nvPr>
            <p:ph type="ftr" sz="quarter" idx="11"/>
          </p:nvPr>
        </p:nvSpPr>
        <p:spPr/>
        <p:txBody>
          <a:bodyPr/>
          <a:lstStyle>
            <a:lvl1pPr>
              <a:defRPr/>
            </a:lvl1pPr>
          </a:lstStyle>
          <a:p>
            <a:pPr>
              <a:defRPr/>
            </a:pPr>
            <a:endParaRPr lang="en-US"/>
          </a:p>
        </p:txBody>
      </p:sp>
      <p:sp>
        <p:nvSpPr>
          <p:cNvPr id="6" name="Slide Number Placeholder 17"/>
          <p:cNvSpPr>
            <a:spLocks noGrp="1"/>
          </p:cNvSpPr>
          <p:nvPr>
            <p:ph type="sldNum" sz="quarter" idx="12"/>
          </p:nvPr>
        </p:nvSpPr>
        <p:spPr/>
        <p:txBody>
          <a:bodyPr/>
          <a:lstStyle>
            <a:lvl1pPr>
              <a:defRPr/>
            </a:lvl1pPr>
          </a:lstStyle>
          <a:p>
            <a:pPr>
              <a:defRPr/>
            </a:pPr>
            <a:fld id="{51B308BF-C097-499C-B6E5-DD78CEF41088}" type="slidenum">
              <a:rPr lang="en-US" altLang="en-US"/>
              <a:pPr>
                <a:defRPr/>
              </a:pPr>
              <a:t>‹#›</a:t>
            </a:fld>
            <a:endParaRPr lang="en-US" altLang="en-US"/>
          </a:p>
        </p:txBody>
      </p:sp>
    </p:spTree>
    <p:extLst>
      <p:ext uri="{BB962C8B-B14F-4D97-AF65-F5344CB8AC3E}">
        <p14:creationId xmlns:p14="http://schemas.microsoft.com/office/powerpoint/2010/main" val="3667103181"/>
      </p:ext>
    </p:extLst>
  </p:cSld>
  <p:clrMapOvr>
    <a:masterClrMapping/>
  </p:clrMapOvr>
  <p:transition>
    <p:dissolve/>
  </p:transition>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Pr>
        <a:blipFill dpi="0" rotWithShape="0">
          <a:blip r:embed="rId3"/>
          <a:srcRect/>
          <a:stretch>
            <a:fillRect/>
          </a:stretch>
        </a:blipFill>
        <a:effectLst/>
      </p:bgPr>
    </p:bg>
    <p:spTree>
      <p:nvGrpSpPr>
        <p:cNvPr id="1" name=""/>
        <p:cNvGrpSpPr/>
        <p:nvPr/>
      </p:nvGrpSpPr>
      <p:grpSpPr>
        <a:xfrm>
          <a:off x="0" y="0"/>
          <a:ext cx="0" cy="0"/>
          <a:chOff x="0" y="0"/>
          <a:chExt cx="0" cy="0"/>
        </a:xfrm>
      </p:grpSpPr>
      <p:sp>
        <p:nvSpPr>
          <p:cNvPr id="4" name="Chevron 3"/>
          <p:cNvSpPr/>
          <p:nvPr/>
        </p:nvSpPr>
        <p:spPr>
          <a:xfrm>
            <a:off x="3636963" y="3005138"/>
            <a:ext cx="182562"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extLst/>
          </a:lstStyle>
          <a:p>
            <a:pPr eaLnBrk="1" hangingPunct="1">
              <a:defRPr/>
            </a:pPr>
            <a:endParaRPr lang="en-US"/>
          </a:p>
        </p:txBody>
      </p:sp>
      <p:sp>
        <p:nvSpPr>
          <p:cNvPr id="5" name="Chevron 4"/>
          <p:cNvSpPr/>
          <p:nvPr/>
        </p:nvSpPr>
        <p:spPr>
          <a:xfrm>
            <a:off x="3449638" y="3005138"/>
            <a:ext cx="184150"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extLst/>
          </a:lstStyle>
          <a:p>
            <a:pPr eaLnBrk="1" hangingPunct="1">
              <a:defRPr/>
            </a:pPr>
            <a:endParaRPr lang="en-US"/>
          </a:p>
        </p:txBody>
      </p:sp>
      <p:sp>
        <p:nvSpPr>
          <p:cNvPr id="2" name="Title 1"/>
          <p:cNvSpPr>
            <a:spLocks noGrp="1"/>
          </p:cNvSpPr>
          <p:nvPr>
            <p:ph type="title"/>
          </p:nvPr>
        </p:nvSpPr>
        <p:spPr>
          <a:xfrm>
            <a:off x="722376" y="1059712"/>
            <a:ext cx="7772400" cy="1828800"/>
          </a:xfrm>
        </p:spPr>
        <p:txBody>
          <a:bodyPr anchor="b"/>
          <a:lstStyle>
            <a:lvl1pPr algn="r">
              <a:buNone/>
              <a:defRPr sz="4800" b="1" cap="none" baseline="0">
                <a:effectLst>
                  <a:outerShdw blurRad="31750" dist="25400" dir="5400000" algn="tl" rotWithShape="0">
                    <a:srgbClr val="000000">
                      <a:alpha val="25000"/>
                    </a:srgbClr>
                  </a:outerShdw>
                </a:effectLst>
              </a:defRPr>
            </a:lvl1pPr>
            <a:extLst/>
          </a:lstStyle>
          <a:p>
            <a:r>
              <a:rPr lang="en-US" smtClean="0"/>
              <a:t>Click to edit Master title style</a:t>
            </a:r>
            <a:endParaRPr lang="en-US"/>
          </a:p>
        </p:txBody>
      </p:sp>
      <p:sp>
        <p:nvSpPr>
          <p:cNvPr id="3" name="Text Placeholder 2"/>
          <p:cNvSpPr>
            <a:spLocks noGrp="1"/>
          </p:cNvSpPr>
          <p:nvPr>
            <p:ph type="body" idx="1"/>
          </p:nvPr>
        </p:nvSpPr>
        <p:spPr>
          <a:xfrm>
            <a:off x="3922713" y="2931712"/>
            <a:ext cx="4572000" cy="1454888"/>
          </a:xfrm>
        </p:spPr>
        <p:txBody>
          <a:bodyPr/>
          <a:lstStyle>
            <a:lvl1pPr marL="0" indent="0" algn="l">
              <a:buNone/>
              <a:defRPr sz="2300">
                <a:solidFill>
                  <a:schemeClr val="tx1"/>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extLst/>
          </a:lstStyle>
          <a:p>
            <a:pPr lvl="0"/>
            <a:r>
              <a:rPr lang="en-US" smtClean="0"/>
              <a:t>Click to edit Master text styles</a:t>
            </a:r>
          </a:p>
        </p:txBody>
      </p:sp>
      <p:sp>
        <p:nvSpPr>
          <p:cNvPr id="6" name="Date Placeholder 3"/>
          <p:cNvSpPr>
            <a:spLocks noGrp="1"/>
          </p:cNvSpPr>
          <p:nvPr>
            <p:ph type="dt" sz="half" idx="10"/>
          </p:nvPr>
        </p:nvSpPr>
        <p:spPr/>
        <p:txBody>
          <a:bodyPr/>
          <a:lstStyle>
            <a:lvl1pPr>
              <a:defRPr/>
            </a:lvl1pPr>
            <a:extLst/>
          </a:lstStyle>
          <a:p>
            <a:pPr>
              <a:defRPr/>
            </a:pPr>
            <a:fld id="{573433F8-4A6B-4B20-8F85-AB59202F53BA}" type="datetimeFigureOut">
              <a:rPr lang="en-US"/>
              <a:pPr>
                <a:defRPr/>
              </a:pPr>
              <a:t>9/11/2017</a:t>
            </a:fld>
            <a:endParaRPr lang="en-US"/>
          </a:p>
        </p:txBody>
      </p:sp>
      <p:sp>
        <p:nvSpPr>
          <p:cNvPr id="7" name="Footer Placeholder 4"/>
          <p:cNvSpPr>
            <a:spLocks noGrp="1"/>
          </p:cNvSpPr>
          <p:nvPr>
            <p:ph type="ftr" sz="quarter" idx="11"/>
          </p:nvPr>
        </p:nvSpPr>
        <p:spPr/>
        <p:txBody>
          <a:bodyPr/>
          <a:lstStyle>
            <a:lvl1pPr>
              <a:defRPr/>
            </a:lvl1pPr>
            <a:extLst/>
          </a:lstStyle>
          <a:p>
            <a:pPr>
              <a:defRPr/>
            </a:pPr>
            <a:endParaRPr lang="en-US"/>
          </a:p>
        </p:txBody>
      </p:sp>
      <p:sp>
        <p:nvSpPr>
          <p:cNvPr id="8" name="Slide Number Placeholder 5"/>
          <p:cNvSpPr>
            <a:spLocks noGrp="1"/>
          </p:cNvSpPr>
          <p:nvPr>
            <p:ph type="sldNum" sz="quarter" idx="12"/>
          </p:nvPr>
        </p:nvSpPr>
        <p:spPr/>
        <p:txBody>
          <a:bodyPr/>
          <a:lstStyle>
            <a:lvl1pPr>
              <a:defRPr/>
            </a:lvl1pPr>
          </a:lstStyle>
          <a:p>
            <a:pPr>
              <a:defRPr/>
            </a:pPr>
            <a:fld id="{84454A7F-4B60-452F-A4E6-AA3BFCAB4415}" type="slidenum">
              <a:rPr lang="en-US" altLang="en-US"/>
              <a:pPr>
                <a:defRPr/>
              </a:pPr>
              <a:t>‹#›</a:t>
            </a:fld>
            <a:endParaRPr lang="en-US" altLang="en-US"/>
          </a:p>
        </p:txBody>
      </p:sp>
    </p:spTree>
    <p:extLst>
      <p:ext uri="{BB962C8B-B14F-4D97-AF65-F5344CB8AC3E}">
        <p14:creationId xmlns:p14="http://schemas.microsoft.com/office/powerpoint/2010/main" val="998027534"/>
      </p:ext>
    </p:extLst>
  </p:cSld>
  <p:clrMapOvr>
    <a:overrideClrMapping bg1="dk1" tx1="lt1" bg2="dk2" tx2="lt2" accent1="accent1" accent2="accent2" accent3="accent3" accent4="accent4" accent5="accent5" accent6="accent6" hlink="hlink" folHlink="folHlink"/>
  </p:clrMapOvr>
  <p:transition>
    <p:dissolve/>
  </p:transition>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bg>
      <p:bgPr>
        <a:blipFill dpi="0" rotWithShape="0">
          <a:blip r:embed="rId3"/>
          <a:srcRect/>
          <a:stretch>
            <a:fillRect/>
          </a:stretch>
        </a:blipFill>
        <a:effectLst/>
      </p:bgPr>
    </p:bg>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457200" y="1481328"/>
            <a:ext cx="4038600" cy="4525963"/>
          </a:xfrm>
        </p:spPr>
        <p:txBody>
          <a:bodyPr/>
          <a:lstStyle>
            <a:lvl1pPr>
              <a:defRPr sz="2800"/>
            </a:lvl1pPr>
            <a:lvl2pPr>
              <a:defRPr sz="2400"/>
            </a:lvl2pPr>
            <a:lvl3pPr>
              <a:defRPr sz="2000"/>
            </a:lvl3pPr>
            <a:lvl4pPr>
              <a:defRPr sz="1800"/>
            </a:lvl4pPr>
            <a:lvl5pPr>
              <a:defRPr sz="1800"/>
            </a:lvl5pPr>
            <a:extLs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481328"/>
            <a:ext cx="4038600" cy="4525963"/>
          </a:xfrm>
        </p:spPr>
        <p:txBody>
          <a:bodyPr/>
          <a:lstStyle>
            <a:lvl1pPr>
              <a:defRPr sz="2800"/>
            </a:lvl1pPr>
            <a:lvl2pPr>
              <a:defRPr sz="2400"/>
            </a:lvl2pPr>
            <a:lvl3pPr>
              <a:defRPr sz="2000"/>
            </a:lvl3pPr>
            <a:lvl4pPr>
              <a:defRPr sz="1800"/>
            </a:lvl4pPr>
            <a:lvl5pPr>
              <a:defRPr sz="1800"/>
            </a:lvl5pPr>
            <a:extLs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8" name="Title 7"/>
          <p:cNvSpPr>
            <a:spLocks noGrp="1"/>
          </p:cNvSpPr>
          <p:nvPr>
            <p:ph type="title"/>
          </p:nvPr>
        </p:nvSpPr>
        <p:spPr/>
        <p:txBody>
          <a:bodyPr rtlCol="0"/>
          <a:lstStyle>
            <a:extLst/>
          </a:lstStyle>
          <a:p>
            <a:r>
              <a:rPr lang="en-US" smtClean="0"/>
              <a:t>Click to edit Master title style</a:t>
            </a:r>
            <a:endParaRPr lang="en-US"/>
          </a:p>
        </p:txBody>
      </p:sp>
      <p:sp>
        <p:nvSpPr>
          <p:cNvPr id="5" name="Date Placeholder 4"/>
          <p:cNvSpPr>
            <a:spLocks noGrp="1"/>
          </p:cNvSpPr>
          <p:nvPr>
            <p:ph type="dt" sz="half" idx="10"/>
          </p:nvPr>
        </p:nvSpPr>
        <p:spPr/>
        <p:txBody>
          <a:bodyPr/>
          <a:lstStyle>
            <a:lvl1pPr>
              <a:defRPr/>
            </a:lvl1pPr>
            <a:extLst/>
          </a:lstStyle>
          <a:p>
            <a:pPr>
              <a:defRPr/>
            </a:pPr>
            <a:fld id="{BE2B754B-55CF-4D18-A247-10DD5E805272}" type="datetimeFigureOut">
              <a:rPr lang="en-US"/>
              <a:pPr>
                <a:defRPr/>
              </a:pPr>
              <a:t>9/11/2017</a:t>
            </a:fld>
            <a:endParaRPr lang="en-US"/>
          </a:p>
        </p:txBody>
      </p:sp>
      <p:sp>
        <p:nvSpPr>
          <p:cNvPr id="6" name="Footer Placeholder 5"/>
          <p:cNvSpPr>
            <a:spLocks noGrp="1"/>
          </p:cNvSpPr>
          <p:nvPr>
            <p:ph type="ftr" sz="quarter" idx="11"/>
          </p:nvPr>
        </p:nvSpPr>
        <p:spPr/>
        <p:txBody>
          <a:bodyPr/>
          <a:lstStyle>
            <a:lvl1pPr>
              <a:defRPr/>
            </a:lvl1pPr>
            <a:extLst/>
          </a:lstStyle>
          <a:p>
            <a:pPr>
              <a:defRPr/>
            </a:pPr>
            <a:endParaRPr lang="en-US"/>
          </a:p>
        </p:txBody>
      </p:sp>
      <p:sp>
        <p:nvSpPr>
          <p:cNvPr id="7" name="Slide Number Placeholder 6"/>
          <p:cNvSpPr>
            <a:spLocks noGrp="1"/>
          </p:cNvSpPr>
          <p:nvPr>
            <p:ph type="sldNum" sz="quarter" idx="12"/>
          </p:nvPr>
        </p:nvSpPr>
        <p:spPr/>
        <p:txBody>
          <a:bodyPr/>
          <a:lstStyle>
            <a:lvl1pPr>
              <a:defRPr/>
            </a:lvl1pPr>
          </a:lstStyle>
          <a:p>
            <a:pPr>
              <a:defRPr/>
            </a:pPr>
            <a:fld id="{D4DE111E-3E81-444A-9498-39D32C251A31}" type="slidenum">
              <a:rPr lang="en-US" altLang="en-US"/>
              <a:pPr>
                <a:defRPr/>
              </a:pPr>
              <a:t>‹#›</a:t>
            </a:fld>
            <a:endParaRPr lang="en-US" altLang="en-US"/>
          </a:p>
        </p:txBody>
      </p:sp>
    </p:spTree>
    <p:extLst>
      <p:ext uri="{BB962C8B-B14F-4D97-AF65-F5344CB8AC3E}">
        <p14:creationId xmlns:p14="http://schemas.microsoft.com/office/powerpoint/2010/main" val="1282587183"/>
      </p:ext>
    </p:extLst>
  </p:cSld>
  <p:clrMapOvr>
    <a:overrideClrMapping bg1="dk1" tx1="lt1" bg2="dk2" tx2="lt2" accent1="accent1" accent2="accent2" accent3="accent3" accent4="accent4" accent5="accent5" accent6="accent6" hlink="hlink" folHlink="folHlink"/>
  </p:clrMapOvr>
  <p:transition>
    <p:dissolve/>
  </p:transition>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type="twoTxTwoObj" preserve="1">
  <p:cSld name="Comparison">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8229600" cy="1143000"/>
          </a:xfrm>
        </p:spPr>
        <p:txBody>
          <a:bodyPr/>
          <a:lstStyle>
            <a:lvl1pPr>
              <a:defRPr/>
            </a:lvl1pPr>
            <a:extLst/>
          </a:lstStyle>
          <a:p>
            <a:r>
              <a:rPr lang="en-US" smtClean="0"/>
              <a:t>Click to edit Master title style</a:t>
            </a:r>
            <a:endParaRPr lang="en-US"/>
          </a:p>
        </p:txBody>
      </p:sp>
      <p:sp>
        <p:nvSpPr>
          <p:cNvPr id="3" name="Text Placeholder 2"/>
          <p:cNvSpPr>
            <a:spLocks noGrp="1"/>
          </p:cNvSpPr>
          <p:nvPr>
            <p:ph type="body" idx="1"/>
          </p:nvPr>
        </p:nvSpPr>
        <p:spPr>
          <a:xfrm>
            <a:off x="457200" y="5410200"/>
            <a:ext cx="4040188" cy="762000"/>
          </a:xfrm>
          <a:solidFill>
            <a:schemeClr val="accent1"/>
          </a:solidFill>
          <a:ln w="9652">
            <a:solidFill>
              <a:schemeClr val="accent1"/>
            </a:solidFill>
            <a:miter lim="800000"/>
          </a:ln>
        </p:spPr>
        <p:txBody>
          <a:bodyPr lIns="182880" anchor="ctr"/>
          <a:lstStyle>
            <a:lvl1pPr marL="0" indent="0">
              <a:buNone/>
              <a:defRPr sz="2400" b="0">
                <a:solidFill>
                  <a:schemeClr val="bg1"/>
                </a:solidFill>
              </a:defRPr>
            </a:lvl1pPr>
            <a:lvl2pPr>
              <a:buNone/>
              <a:defRPr sz="2000" b="1"/>
            </a:lvl2pPr>
            <a:lvl3pPr>
              <a:buNone/>
              <a:defRPr sz="1800" b="1"/>
            </a:lvl3pPr>
            <a:lvl4pPr>
              <a:buNone/>
              <a:defRPr sz="1600" b="1"/>
            </a:lvl4pPr>
            <a:lvl5pPr>
              <a:buNone/>
              <a:defRPr sz="1600" b="1"/>
            </a:lvl5pPr>
            <a:extLst/>
          </a:lstStyle>
          <a:p>
            <a:pPr lvl="0"/>
            <a:r>
              <a:rPr lang="en-US" smtClean="0"/>
              <a:t>Click to edit Master text styles</a:t>
            </a:r>
          </a:p>
        </p:txBody>
      </p:sp>
      <p:sp>
        <p:nvSpPr>
          <p:cNvPr id="4" name="Text Placeholder 3"/>
          <p:cNvSpPr>
            <a:spLocks noGrp="1"/>
          </p:cNvSpPr>
          <p:nvPr>
            <p:ph type="body" sz="half" idx="3"/>
          </p:nvPr>
        </p:nvSpPr>
        <p:spPr>
          <a:xfrm>
            <a:off x="4645026" y="5410200"/>
            <a:ext cx="4041775" cy="762000"/>
          </a:xfrm>
          <a:solidFill>
            <a:schemeClr val="accent1"/>
          </a:solidFill>
          <a:ln w="9652">
            <a:solidFill>
              <a:schemeClr val="accent1"/>
            </a:solidFill>
            <a:miter lim="800000"/>
          </a:ln>
        </p:spPr>
        <p:txBody>
          <a:bodyPr lIns="182880" anchor="ctr"/>
          <a:lstStyle>
            <a:lvl1pPr marL="0" indent="0">
              <a:buNone/>
              <a:defRPr sz="2400" b="0">
                <a:solidFill>
                  <a:schemeClr val="bg1"/>
                </a:solidFill>
              </a:defRPr>
            </a:lvl1pPr>
            <a:lvl2pPr>
              <a:buNone/>
              <a:defRPr sz="2000" b="1"/>
            </a:lvl2pPr>
            <a:lvl3pPr>
              <a:buNone/>
              <a:defRPr sz="1800" b="1"/>
            </a:lvl3pPr>
            <a:lvl4pPr>
              <a:buNone/>
              <a:defRPr sz="1600" b="1"/>
            </a:lvl4pPr>
            <a:lvl5pPr>
              <a:buNone/>
              <a:defRPr sz="1600" b="1"/>
            </a:lvl5pPr>
            <a:extLst/>
          </a:lstStyle>
          <a:p>
            <a:pPr lvl="0"/>
            <a:r>
              <a:rPr lang="en-US" smtClean="0"/>
              <a:t>Click to edit Master text styles</a:t>
            </a:r>
          </a:p>
        </p:txBody>
      </p:sp>
      <p:sp>
        <p:nvSpPr>
          <p:cNvPr id="5" name="Content Placeholder 4"/>
          <p:cNvSpPr>
            <a:spLocks noGrp="1"/>
          </p:cNvSpPr>
          <p:nvPr>
            <p:ph sz="quarter" idx="2"/>
          </p:nvPr>
        </p:nvSpPr>
        <p:spPr>
          <a:xfrm>
            <a:off x="457200" y="1444294"/>
            <a:ext cx="4040188" cy="3941763"/>
          </a:xfrm>
          <a:ln>
            <a:noFill/>
            <a:prstDash val="sysDash"/>
            <a:miter lim="800000"/>
          </a:ln>
        </p:spPr>
        <p:txBody>
          <a:bodyPr/>
          <a:lstStyle>
            <a:lvl1pPr>
              <a:defRPr sz="2400"/>
            </a:lvl1pPr>
            <a:lvl2pPr>
              <a:defRPr sz="2000"/>
            </a:lvl2pPr>
            <a:lvl3pPr>
              <a:defRPr sz="1800"/>
            </a:lvl3pPr>
            <a:lvl4pPr>
              <a:defRPr sz="1600"/>
            </a:lvl4pPr>
            <a:lvl5pPr>
              <a:defRPr sz="1600"/>
            </a:lvl5pPr>
            <a:extLs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6" name="Content Placeholder 5"/>
          <p:cNvSpPr>
            <a:spLocks noGrp="1"/>
          </p:cNvSpPr>
          <p:nvPr>
            <p:ph sz="quarter" idx="4"/>
          </p:nvPr>
        </p:nvSpPr>
        <p:spPr>
          <a:xfrm>
            <a:off x="4645025" y="1444294"/>
            <a:ext cx="4041775" cy="3941763"/>
          </a:xfrm>
          <a:ln>
            <a:noFill/>
            <a:prstDash val="sysDash"/>
            <a:miter lim="800000"/>
          </a:ln>
        </p:spPr>
        <p:txBody>
          <a:bodyPr/>
          <a:lstStyle>
            <a:lvl1pPr>
              <a:spcBef>
                <a:spcPts val="0"/>
              </a:spcBef>
              <a:defRPr sz="2400"/>
            </a:lvl1pPr>
            <a:lvl2pPr>
              <a:defRPr sz="2000"/>
            </a:lvl2pPr>
            <a:lvl3pPr>
              <a:defRPr sz="1800"/>
            </a:lvl3pPr>
            <a:lvl4pPr>
              <a:defRPr sz="1600"/>
            </a:lvl4pPr>
            <a:lvl5pPr>
              <a:defRPr sz="1600"/>
            </a:lvl5pPr>
            <a:extLs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lvl1pPr>
              <a:defRPr/>
            </a:lvl1pPr>
            <a:extLst/>
          </a:lstStyle>
          <a:p>
            <a:pPr>
              <a:defRPr/>
            </a:pPr>
            <a:fld id="{DFC1DB1A-2660-4865-9CFF-66EC867DCEBB}" type="datetimeFigureOut">
              <a:rPr lang="en-US"/>
              <a:pPr>
                <a:defRPr/>
              </a:pPr>
              <a:t>9/11/2017</a:t>
            </a:fld>
            <a:endParaRPr lang="en-US"/>
          </a:p>
        </p:txBody>
      </p:sp>
      <p:sp>
        <p:nvSpPr>
          <p:cNvPr id="8" name="Footer Placeholder 7"/>
          <p:cNvSpPr>
            <a:spLocks noGrp="1"/>
          </p:cNvSpPr>
          <p:nvPr>
            <p:ph type="ftr" sz="quarter" idx="11"/>
          </p:nvPr>
        </p:nvSpPr>
        <p:spPr/>
        <p:txBody>
          <a:bodyPr/>
          <a:lstStyle>
            <a:lvl1pPr>
              <a:defRPr/>
            </a:lvl1pPr>
            <a:extLst/>
          </a:lstStyle>
          <a:p>
            <a:pPr>
              <a:defRPr/>
            </a:pPr>
            <a:endParaRPr lang="en-US"/>
          </a:p>
        </p:txBody>
      </p:sp>
      <p:sp>
        <p:nvSpPr>
          <p:cNvPr id="9" name="Slide Number Placeholder 8"/>
          <p:cNvSpPr>
            <a:spLocks noGrp="1"/>
          </p:cNvSpPr>
          <p:nvPr>
            <p:ph type="sldNum" sz="quarter" idx="12"/>
          </p:nvPr>
        </p:nvSpPr>
        <p:spPr/>
        <p:txBody>
          <a:bodyPr/>
          <a:lstStyle>
            <a:lvl1pPr>
              <a:defRPr/>
            </a:lvl1pPr>
          </a:lstStyle>
          <a:p>
            <a:pPr>
              <a:defRPr/>
            </a:pPr>
            <a:fld id="{91EA9752-77A2-45EC-96A5-A2C441E014AE}" type="slidenum">
              <a:rPr lang="en-US" altLang="en-US"/>
              <a:pPr>
                <a:defRPr/>
              </a:pPr>
              <a:t>‹#›</a:t>
            </a:fld>
            <a:endParaRPr lang="en-US" altLang="en-US"/>
          </a:p>
        </p:txBody>
      </p:sp>
    </p:spTree>
    <p:extLst>
      <p:ext uri="{BB962C8B-B14F-4D97-AF65-F5344CB8AC3E}">
        <p14:creationId xmlns:p14="http://schemas.microsoft.com/office/powerpoint/2010/main" val="11049753"/>
      </p:ext>
    </p:extLst>
  </p:cSld>
  <p:clrMapOvr>
    <a:overrideClrMapping bg1="lt1" tx1="dk1" bg2="lt2" tx2="dk2" accent1="accent1" accent2="accent2" accent3="accent3" accent4="accent4" accent5="accent5" accent6="accent6" hlink="hlink" folHlink="folHlink"/>
  </p:clrMapOvr>
  <p:transition>
    <p:dissolve/>
  </p:transition>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bg>
      <p:bgPr>
        <a:blipFill dpi="0" rotWithShape="0">
          <a:blip r:embed="rId3"/>
          <a:srcRect/>
          <a:stretch>
            <a:fillRect/>
          </a:stretch>
        </a:blipFill>
        <a:effectLst/>
      </p:bgPr>
    </p:bg>
    <p:spTree>
      <p:nvGrpSpPr>
        <p:cNvPr id="1" name=""/>
        <p:cNvGrpSpPr/>
        <p:nvPr/>
      </p:nvGrpSpPr>
      <p:grpSpPr>
        <a:xfrm>
          <a:off x="0" y="0"/>
          <a:ext cx="0" cy="0"/>
          <a:chOff x="0" y="0"/>
          <a:chExt cx="0" cy="0"/>
        </a:xfrm>
      </p:grpSpPr>
      <p:sp>
        <p:nvSpPr>
          <p:cNvPr id="6" name="Title 5"/>
          <p:cNvSpPr>
            <a:spLocks noGrp="1"/>
          </p:cNvSpPr>
          <p:nvPr>
            <p:ph type="title"/>
          </p:nvPr>
        </p:nvSpPr>
        <p:spPr/>
        <p:txBody>
          <a:bodyPr rtlCol="0"/>
          <a:lstStyle>
            <a:extLst/>
          </a:lstStyle>
          <a:p>
            <a:r>
              <a:rPr lang="en-US" smtClean="0"/>
              <a:t>Click to edit Master title style</a:t>
            </a:r>
            <a:endParaRPr lang="en-US"/>
          </a:p>
        </p:txBody>
      </p:sp>
      <p:sp>
        <p:nvSpPr>
          <p:cNvPr id="3" name="Date Placeholder 2"/>
          <p:cNvSpPr>
            <a:spLocks noGrp="1"/>
          </p:cNvSpPr>
          <p:nvPr>
            <p:ph type="dt" sz="half" idx="10"/>
          </p:nvPr>
        </p:nvSpPr>
        <p:spPr/>
        <p:txBody>
          <a:bodyPr/>
          <a:lstStyle>
            <a:lvl1pPr>
              <a:defRPr/>
            </a:lvl1pPr>
            <a:extLst/>
          </a:lstStyle>
          <a:p>
            <a:pPr>
              <a:defRPr/>
            </a:pPr>
            <a:fld id="{42306AFA-7ED8-4450-B506-D100437C80B2}" type="datetimeFigureOut">
              <a:rPr lang="en-US"/>
              <a:pPr>
                <a:defRPr/>
              </a:pPr>
              <a:t>9/11/2017</a:t>
            </a:fld>
            <a:endParaRPr lang="en-US"/>
          </a:p>
        </p:txBody>
      </p:sp>
      <p:sp>
        <p:nvSpPr>
          <p:cNvPr id="4" name="Footer Placeholder 3"/>
          <p:cNvSpPr>
            <a:spLocks noGrp="1"/>
          </p:cNvSpPr>
          <p:nvPr>
            <p:ph type="ftr" sz="quarter" idx="11"/>
          </p:nvPr>
        </p:nvSpPr>
        <p:spPr/>
        <p:txBody>
          <a:bodyPr/>
          <a:lstStyle>
            <a:lvl1pPr>
              <a:defRPr/>
            </a:lvl1pPr>
            <a:extLst/>
          </a:lstStyle>
          <a:p>
            <a:pPr>
              <a:defRPr/>
            </a:pPr>
            <a:endParaRPr lang="en-US"/>
          </a:p>
        </p:txBody>
      </p:sp>
      <p:sp>
        <p:nvSpPr>
          <p:cNvPr id="5" name="Slide Number Placeholder 4"/>
          <p:cNvSpPr>
            <a:spLocks noGrp="1"/>
          </p:cNvSpPr>
          <p:nvPr>
            <p:ph type="sldNum" sz="quarter" idx="12"/>
          </p:nvPr>
        </p:nvSpPr>
        <p:spPr/>
        <p:txBody>
          <a:bodyPr/>
          <a:lstStyle>
            <a:lvl1pPr>
              <a:defRPr/>
            </a:lvl1pPr>
          </a:lstStyle>
          <a:p>
            <a:pPr>
              <a:defRPr/>
            </a:pPr>
            <a:fld id="{B3E57EED-AC69-4F12-BB02-55D28EFB9864}" type="slidenum">
              <a:rPr lang="en-US" altLang="en-US"/>
              <a:pPr>
                <a:defRPr/>
              </a:pPr>
              <a:t>‹#›</a:t>
            </a:fld>
            <a:endParaRPr lang="en-US" altLang="en-US"/>
          </a:p>
        </p:txBody>
      </p:sp>
    </p:spTree>
    <p:extLst>
      <p:ext uri="{BB962C8B-B14F-4D97-AF65-F5344CB8AC3E}">
        <p14:creationId xmlns:p14="http://schemas.microsoft.com/office/powerpoint/2010/main" val="1472983134"/>
      </p:ext>
    </p:extLst>
  </p:cSld>
  <p:clrMapOvr>
    <a:overrideClrMapping bg1="dk1" tx1="lt1" bg2="dk2" tx2="lt2" accent1="accent1" accent2="accent2" accent3="accent3" accent4="accent4" accent5="accent5" accent6="accent6" hlink="hlink" folHlink="folHlink"/>
  </p:clrMapOvr>
  <p:transition>
    <p:dissolve/>
  </p:transition>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9"/>
          <p:cNvSpPr>
            <a:spLocks noGrp="1"/>
          </p:cNvSpPr>
          <p:nvPr>
            <p:ph type="dt" sz="half" idx="10"/>
          </p:nvPr>
        </p:nvSpPr>
        <p:spPr/>
        <p:txBody>
          <a:bodyPr/>
          <a:lstStyle>
            <a:lvl1pPr>
              <a:defRPr/>
            </a:lvl1pPr>
          </a:lstStyle>
          <a:p>
            <a:pPr>
              <a:defRPr/>
            </a:pPr>
            <a:fld id="{402A4C59-D3F7-4C32-B2C9-2A1B6588F58F}" type="datetimeFigureOut">
              <a:rPr lang="en-US"/>
              <a:pPr>
                <a:defRPr/>
              </a:pPr>
              <a:t>9/11/2017</a:t>
            </a:fld>
            <a:endParaRPr lang="en-US"/>
          </a:p>
        </p:txBody>
      </p:sp>
      <p:sp>
        <p:nvSpPr>
          <p:cNvPr id="3" name="Footer Placeholder 21"/>
          <p:cNvSpPr>
            <a:spLocks noGrp="1"/>
          </p:cNvSpPr>
          <p:nvPr>
            <p:ph type="ftr" sz="quarter" idx="11"/>
          </p:nvPr>
        </p:nvSpPr>
        <p:spPr/>
        <p:txBody>
          <a:bodyPr/>
          <a:lstStyle>
            <a:lvl1pPr>
              <a:defRPr/>
            </a:lvl1pPr>
          </a:lstStyle>
          <a:p>
            <a:pPr>
              <a:defRPr/>
            </a:pPr>
            <a:endParaRPr lang="en-US"/>
          </a:p>
        </p:txBody>
      </p:sp>
      <p:sp>
        <p:nvSpPr>
          <p:cNvPr id="4" name="Slide Number Placeholder 17"/>
          <p:cNvSpPr>
            <a:spLocks noGrp="1"/>
          </p:cNvSpPr>
          <p:nvPr>
            <p:ph type="sldNum" sz="quarter" idx="12"/>
          </p:nvPr>
        </p:nvSpPr>
        <p:spPr/>
        <p:txBody>
          <a:bodyPr/>
          <a:lstStyle>
            <a:lvl1pPr>
              <a:defRPr/>
            </a:lvl1pPr>
          </a:lstStyle>
          <a:p>
            <a:pPr>
              <a:defRPr/>
            </a:pPr>
            <a:fld id="{B95CDBED-8E91-4531-8E31-85911DEC5512}" type="slidenum">
              <a:rPr lang="en-US" altLang="en-US"/>
              <a:pPr>
                <a:defRPr/>
              </a:pPr>
              <a:t>‹#›</a:t>
            </a:fld>
            <a:endParaRPr lang="en-US" altLang="en-US"/>
          </a:p>
        </p:txBody>
      </p:sp>
    </p:spTree>
    <p:extLst>
      <p:ext uri="{BB962C8B-B14F-4D97-AF65-F5344CB8AC3E}">
        <p14:creationId xmlns:p14="http://schemas.microsoft.com/office/powerpoint/2010/main" val="2655207826"/>
      </p:ext>
    </p:extLst>
  </p:cSld>
  <p:clrMapOvr>
    <a:masterClrMapping/>
  </p:clrMapOvr>
  <p:transition>
    <p:dissolve/>
  </p:transition>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914400" y="4876800"/>
            <a:ext cx="7481776" cy="457200"/>
          </a:xfrm>
        </p:spPr>
        <p:txBody>
          <a:bodyPr anchor="t">
            <a:noAutofit/>
            <a:sp3d prstMaterial="softEdge">
              <a:bevelT w="0" h="0"/>
            </a:sp3d>
          </a:bodyPr>
          <a:lstStyle>
            <a:lvl1pPr algn="r">
              <a:buNone/>
              <a:defRPr sz="2500" b="0">
                <a:solidFill>
                  <a:schemeClr val="accent1"/>
                </a:solidFill>
                <a:effectLst/>
              </a:defRPr>
            </a:lvl1pPr>
            <a:extLst/>
          </a:lstStyle>
          <a:p>
            <a:r>
              <a:rPr lang="en-US" smtClean="0"/>
              <a:t>Click to edit Master title style</a:t>
            </a:r>
            <a:endParaRPr lang="en-US"/>
          </a:p>
        </p:txBody>
      </p:sp>
      <p:sp>
        <p:nvSpPr>
          <p:cNvPr id="3" name="Text Placeholder 2"/>
          <p:cNvSpPr>
            <a:spLocks noGrp="1"/>
          </p:cNvSpPr>
          <p:nvPr>
            <p:ph type="body" idx="2"/>
          </p:nvPr>
        </p:nvSpPr>
        <p:spPr>
          <a:xfrm>
            <a:off x="4419600" y="5355102"/>
            <a:ext cx="3974592" cy="914400"/>
          </a:xfrm>
        </p:spPr>
        <p:txBody>
          <a:bodyPr/>
          <a:lstStyle>
            <a:lvl1pPr marL="0" indent="0" algn="r">
              <a:buNone/>
              <a:defRPr sz="1600"/>
            </a:lvl1pPr>
            <a:lvl2pPr>
              <a:buNone/>
              <a:defRPr sz="1200"/>
            </a:lvl2pPr>
            <a:lvl3pPr>
              <a:buNone/>
              <a:defRPr sz="1000"/>
            </a:lvl3pPr>
            <a:lvl4pPr>
              <a:buNone/>
              <a:defRPr sz="900"/>
            </a:lvl4pPr>
            <a:lvl5pPr>
              <a:buNone/>
              <a:defRPr sz="900"/>
            </a:lvl5pPr>
            <a:extLst/>
          </a:lstStyle>
          <a:p>
            <a:pPr lvl="0"/>
            <a:r>
              <a:rPr lang="en-US" smtClean="0"/>
              <a:t>Click to edit Master text styles</a:t>
            </a:r>
          </a:p>
        </p:txBody>
      </p:sp>
      <p:sp>
        <p:nvSpPr>
          <p:cNvPr id="4" name="Content Placeholder 3"/>
          <p:cNvSpPr>
            <a:spLocks noGrp="1"/>
          </p:cNvSpPr>
          <p:nvPr>
            <p:ph sz="half" idx="1"/>
          </p:nvPr>
        </p:nvSpPr>
        <p:spPr>
          <a:xfrm>
            <a:off x="914400" y="274320"/>
            <a:ext cx="7479792" cy="4572000"/>
          </a:xfrm>
        </p:spPr>
        <p:txBody>
          <a:bodyPr/>
          <a:lstStyle>
            <a:lvl1pPr>
              <a:defRPr sz="3200"/>
            </a:lvl1pPr>
            <a:lvl2pPr>
              <a:defRPr sz="2800"/>
            </a:lvl2pPr>
            <a:lvl3pPr>
              <a:defRPr sz="2400"/>
            </a:lvl3pPr>
            <a:lvl4pPr>
              <a:defRPr sz="2000"/>
            </a:lvl4pPr>
            <a:lvl5pPr>
              <a:defRPr sz="2000"/>
            </a:lvl5pPr>
            <a:extLs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lvl1pPr>
              <a:defRPr/>
            </a:lvl1pPr>
            <a:extLst/>
          </a:lstStyle>
          <a:p>
            <a:pPr>
              <a:defRPr/>
            </a:pPr>
            <a:fld id="{3A98D1E1-1D57-4C9A-B631-CA6B72DA5557}" type="datetimeFigureOut">
              <a:rPr lang="en-US"/>
              <a:pPr>
                <a:defRPr/>
              </a:pPr>
              <a:t>9/11/2017</a:t>
            </a:fld>
            <a:endParaRPr lang="en-US"/>
          </a:p>
        </p:txBody>
      </p:sp>
      <p:sp>
        <p:nvSpPr>
          <p:cNvPr id="6" name="Footer Placeholder 5"/>
          <p:cNvSpPr>
            <a:spLocks noGrp="1"/>
          </p:cNvSpPr>
          <p:nvPr>
            <p:ph type="ftr" sz="quarter" idx="11"/>
          </p:nvPr>
        </p:nvSpPr>
        <p:spPr/>
        <p:txBody>
          <a:bodyPr/>
          <a:lstStyle>
            <a:lvl1pPr>
              <a:defRPr/>
            </a:lvl1pPr>
            <a:extLst/>
          </a:lstStyle>
          <a:p>
            <a:pPr>
              <a:defRPr/>
            </a:pPr>
            <a:endParaRPr lang="en-US"/>
          </a:p>
        </p:txBody>
      </p:sp>
      <p:sp>
        <p:nvSpPr>
          <p:cNvPr id="7" name="Slide Number Placeholder 6"/>
          <p:cNvSpPr>
            <a:spLocks noGrp="1"/>
          </p:cNvSpPr>
          <p:nvPr>
            <p:ph type="sldNum" sz="quarter" idx="12"/>
          </p:nvPr>
        </p:nvSpPr>
        <p:spPr/>
        <p:txBody>
          <a:bodyPr/>
          <a:lstStyle>
            <a:lvl1pPr>
              <a:defRPr/>
            </a:lvl1pPr>
          </a:lstStyle>
          <a:p>
            <a:pPr>
              <a:defRPr/>
            </a:pPr>
            <a:fld id="{C4031FA8-AEFD-400D-AF75-6CEAAAA39977}" type="slidenum">
              <a:rPr lang="en-US" altLang="en-US"/>
              <a:pPr>
                <a:defRPr/>
              </a:pPr>
              <a:t>‹#›</a:t>
            </a:fld>
            <a:endParaRPr lang="en-US" altLang="en-US"/>
          </a:p>
        </p:txBody>
      </p:sp>
    </p:spTree>
    <p:extLst>
      <p:ext uri="{BB962C8B-B14F-4D97-AF65-F5344CB8AC3E}">
        <p14:creationId xmlns:p14="http://schemas.microsoft.com/office/powerpoint/2010/main" val="267138486"/>
      </p:ext>
    </p:extLst>
  </p:cSld>
  <p:clrMapOvr>
    <a:overrideClrMapping bg1="lt1" tx1="dk1" bg2="lt2" tx2="dk2" accent1="accent1" accent2="accent2" accent3="accent3" accent4="accent4" accent5="accent5" accent6="accent6" hlink="hlink" folHlink="folHlink"/>
  </p:clrMapOvr>
  <p:transition>
    <p:dissolve/>
  </p:transition>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bg>
      <p:bgPr>
        <a:blipFill dpi="0" rotWithShape="0">
          <a:blip r:embed="rId3"/>
          <a:srcRect/>
          <a:stretch>
            <a:fillRect/>
          </a:stretch>
        </a:blipFill>
        <a:effectLst/>
      </p:bgPr>
    </p:bg>
    <p:spTree>
      <p:nvGrpSpPr>
        <p:cNvPr id="1" name=""/>
        <p:cNvGrpSpPr/>
        <p:nvPr/>
      </p:nvGrpSpPr>
      <p:grpSpPr>
        <a:xfrm>
          <a:off x="0" y="0"/>
          <a:ext cx="0" cy="0"/>
          <a:chOff x="0" y="0"/>
          <a:chExt cx="0" cy="0"/>
        </a:xfrm>
      </p:grpSpPr>
      <p:sp>
        <p:nvSpPr>
          <p:cNvPr id="5" name="Freeform 4"/>
          <p:cNvSpPr>
            <a:spLocks/>
          </p:cNvSpPr>
          <p:nvPr/>
        </p:nvSpPr>
        <p:spPr bwMode="auto">
          <a:xfrm>
            <a:off x="500063" y="5945188"/>
            <a:ext cx="4940300" cy="920750"/>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7485" h="337">
                <a:moveTo>
                  <a:pt x="0" y="2"/>
                </a:moveTo>
                <a:lnTo>
                  <a:pt x="7485" y="337"/>
                </a:lnTo>
                <a:lnTo>
                  <a:pt x="5558" y="337"/>
                </a:lnTo>
                <a:lnTo>
                  <a:pt x="1" y="0"/>
                </a:lnTo>
              </a:path>
            </a:pathLst>
          </a:custGeom>
          <a:solidFill>
            <a:schemeClr val="accent1">
              <a:tint val="65000"/>
              <a:satMod val="115000"/>
              <a:alpha val="40000"/>
            </a:schemeClr>
          </a:solidFill>
          <a:ln w="9525" cap="flat" cmpd="sng" algn="ctr">
            <a:noFill/>
            <a:prstDash val="solid"/>
            <a:round/>
            <a:headEnd type="none" w="med" len="med"/>
            <a:tailEnd type="none" w="med" len="med"/>
          </a:ln>
          <a:effectLst/>
        </p:spPr>
        <p:txBody>
          <a:bodyPr/>
          <a:lstStyle>
            <a:extLst/>
          </a:lstStyle>
          <a:p>
            <a:pPr eaLnBrk="1" hangingPunct="1">
              <a:defRPr/>
            </a:pPr>
            <a:endParaRPr lang="en-US">
              <a:latin typeface="Arial" charset="0"/>
            </a:endParaRPr>
          </a:p>
        </p:txBody>
      </p:sp>
      <p:sp>
        <p:nvSpPr>
          <p:cNvPr id="6" name="Freeform 15"/>
          <p:cNvSpPr>
            <a:spLocks/>
          </p:cNvSpPr>
          <p:nvPr/>
        </p:nvSpPr>
        <p:spPr bwMode="auto">
          <a:xfrm>
            <a:off x="485775" y="5938838"/>
            <a:ext cx="3690938" cy="933450"/>
          </a:xfrm>
          <a:custGeom>
            <a:avLst/>
            <a:gdLst>
              <a:gd name="T0" fmla="*/ 0 w 5591"/>
              <a:gd name="T1" fmla="*/ 0 h 588"/>
              <a:gd name="T2" fmla="*/ 2147483646 w 5591"/>
              <a:gd name="T3" fmla="*/ 0 h 588"/>
              <a:gd name="T4" fmla="*/ 2147483646 w 5591"/>
              <a:gd name="T5" fmla="*/ 2147483646 h 588"/>
              <a:gd name="T6" fmla="*/ 2147483646 w 5591"/>
              <a:gd name="T7" fmla="*/ 0 h 588"/>
              <a:gd name="T8" fmla="*/ 0 60000 65536"/>
              <a:gd name="T9" fmla="*/ 0 60000 65536"/>
              <a:gd name="T10" fmla="*/ 0 60000 65536"/>
              <a:gd name="T11" fmla="*/ 0 60000 65536"/>
              <a:gd name="T12" fmla="*/ 0 w 5591"/>
              <a:gd name="T13" fmla="*/ 0 h 588"/>
              <a:gd name="T14" fmla="*/ 5591 w 5591"/>
              <a:gd name="T15" fmla="*/ 588 h 588"/>
            </a:gdLst>
            <a:ahLst/>
            <a:cxnLst>
              <a:cxn ang="T8">
                <a:pos x="T0" y="T1"/>
              </a:cxn>
              <a:cxn ang="T9">
                <a:pos x="T2" y="T3"/>
              </a:cxn>
              <a:cxn ang="T10">
                <a:pos x="T4" y="T5"/>
              </a:cxn>
              <a:cxn ang="T11">
                <a:pos x="T6" y="T7"/>
              </a:cxn>
            </a:cxnLst>
            <a:rect l="T12" t="T13" r="T14" b="T15"/>
            <a:pathLst>
              <a:path w="5591" h="588">
                <a:moveTo>
                  <a:pt x="0" y="0"/>
                </a:moveTo>
                <a:lnTo>
                  <a:pt x="5591" y="585"/>
                </a:lnTo>
                <a:lnTo>
                  <a:pt x="4415" y="588"/>
                </a:lnTo>
                <a:lnTo>
                  <a:pt x="12" y="4"/>
                </a:lnTo>
              </a:path>
            </a:pathLst>
          </a:custGeom>
          <a:solidFill>
            <a:srgbClr val="000000"/>
          </a:solidFill>
          <a:ln>
            <a:noFill/>
          </a:ln>
          <a:extLst>
            <a:ext uri="{91240B29-F687-4F45-9708-019B960494DF}">
              <a14:hiddenLine xmlns:a14="http://schemas.microsoft.com/office/drawing/2010/main" w="9525" cap="flat" cmpd="sng" algn="ctr">
                <a:solidFill>
                  <a:srgbClr val="000000"/>
                </a:solidFill>
                <a:prstDash val="solid"/>
                <a:round/>
                <a:headEnd type="none" w="med" len="med"/>
                <a:tailEnd type="none" w="med" len="med"/>
              </a14:hiddenLine>
            </a:ext>
          </a:extLst>
        </p:spPr>
        <p:txBody>
          <a:bodyPr/>
          <a:lstStyle/>
          <a:p>
            <a:endParaRPr lang="en-GB"/>
          </a:p>
        </p:txBody>
      </p:sp>
      <p:sp>
        <p:nvSpPr>
          <p:cNvPr id="7" name="Right Triangle 6"/>
          <p:cNvSpPr>
            <a:spLocks/>
          </p:cNvSpPr>
          <p:nvPr/>
        </p:nvSpPr>
        <p:spPr bwMode="auto">
          <a:xfrm>
            <a:off x="-6042" y="5791253"/>
            <a:ext cx="3402314" cy="1080868"/>
          </a:xfrm>
          <a:prstGeom prst="rtTriangle">
            <a:avLst/>
          </a:prstGeom>
          <a:blipFill>
            <a:blip r:embed="rId4" cstate="print">
              <a:alphaModFix amt="50000"/>
            </a:blip>
            <a:tile tx="0" ty="0" sx="50000" sy="50000" flip="none" algn="t"/>
          </a:blipFill>
          <a:ln w="12700" cap="rnd" cmpd="thickThin" algn="ctr">
            <a:noFill/>
            <a:prstDash val="solid"/>
          </a:ln>
          <a:effectLst>
            <a:fillOverlay blend="mult">
              <a:gradFill flip="none" rotWithShape="1">
                <a:gsLst>
                  <a:gs pos="0">
                    <a:schemeClr val="accent1">
                      <a:shade val="20000"/>
                      <a:satMod val="176000"/>
                      <a:alpha val="100000"/>
                    </a:schemeClr>
                  </a:gs>
                  <a:gs pos="18000">
                    <a:schemeClr val="accent1">
                      <a:shade val="48000"/>
                      <a:satMod val="153000"/>
                      <a:alpha val="100000"/>
                    </a:schemeClr>
                  </a:gs>
                  <a:gs pos="43000">
                    <a:schemeClr val="accent1">
                      <a:tint val="86000"/>
                      <a:satMod val="149000"/>
                      <a:alpha val="100000"/>
                    </a:schemeClr>
                  </a:gs>
                  <a:gs pos="45000">
                    <a:schemeClr val="accent1">
                      <a:tint val="85000"/>
                      <a:satMod val="150000"/>
                      <a:alpha val="100000"/>
                    </a:schemeClr>
                  </a:gs>
                  <a:gs pos="50000">
                    <a:schemeClr val="accent1">
                      <a:tint val="86000"/>
                      <a:satMod val="149000"/>
                      <a:alpha val="100000"/>
                    </a:schemeClr>
                  </a:gs>
                  <a:gs pos="79000">
                    <a:schemeClr val="accent1">
                      <a:shade val="53000"/>
                      <a:satMod val="150000"/>
                      <a:alpha val="100000"/>
                    </a:schemeClr>
                  </a:gs>
                  <a:gs pos="100000">
                    <a:schemeClr val="accent1">
                      <a:shade val="25000"/>
                      <a:satMod val="170000"/>
                      <a:alpha val="100000"/>
                    </a:schemeClr>
                  </a:gs>
                </a:gsLst>
                <a:lin ang="450000" scaled="1"/>
                <a:tileRect/>
              </a:gradFill>
            </a:fillOverlay>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hangingPunct="1">
              <a:defRPr/>
            </a:pPr>
            <a:endParaRPr lang="en-US"/>
          </a:p>
        </p:txBody>
      </p:sp>
      <p:cxnSp>
        <p:nvCxnSpPr>
          <p:cNvPr id="8" name="Straight Connector 7"/>
          <p:cNvCxnSpPr/>
          <p:nvPr/>
        </p:nvCxnSpPr>
        <p:spPr>
          <a:xfrm>
            <a:off x="-9237" y="5787738"/>
            <a:ext cx="3405509" cy="1084383"/>
          </a:xfrm>
          <a:prstGeom prst="line">
            <a:avLst/>
          </a:prstGeom>
          <a:noFill/>
          <a:ln w="12065" cap="flat" cmpd="sng" algn="ctr">
            <a:gradFill>
              <a:gsLst>
                <a:gs pos="45000">
                  <a:schemeClr val="accent1">
                    <a:tint val="70000"/>
                    <a:satMod val="110000"/>
                  </a:schemeClr>
                </a:gs>
                <a:gs pos="15000">
                  <a:schemeClr val="accent1">
                    <a:shade val="40000"/>
                    <a:satMod val="110000"/>
                  </a:schemeClr>
                </a:gs>
              </a:gsLst>
              <a:lin ang="5400000" scaled="1"/>
            </a:gradFill>
            <a:prstDash val="solid"/>
            <a:miter lim="800000"/>
          </a:ln>
          <a:effectLst/>
        </p:spPr>
        <p:style>
          <a:lnRef idx="2">
            <a:schemeClr val="accent1"/>
          </a:lnRef>
          <a:fillRef idx="0">
            <a:schemeClr val="accent1"/>
          </a:fillRef>
          <a:effectRef idx="1">
            <a:schemeClr val="accent1"/>
          </a:effectRef>
          <a:fontRef idx="minor">
            <a:schemeClr val="tx1"/>
          </a:fontRef>
        </p:style>
      </p:cxnSp>
      <p:sp>
        <p:nvSpPr>
          <p:cNvPr id="9" name="Chevron 8"/>
          <p:cNvSpPr/>
          <p:nvPr/>
        </p:nvSpPr>
        <p:spPr>
          <a:xfrm>
            <a:off x="8664575" y="4987925"/>
            <a:ext cx="182563"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extLst/>
          </a:lstStyle>
          <a:p>
            <a:pPr eaLnBrk="1" hangingPunct="1">
              <a:defRPr/>
            </a:pPr>
            <a:endParaRPr lang="en-US"/>
          </a:p>
        </p:txBody>
      </p:sp>
      <p:sp>
        <p:nvSpPr>
          <p:cNvPr id="10" name="Chevron 9"/>
          <p:cNvSpPr/>
          <p:nvPr/>
        </p:nvSpPr>
        <p:spPr>
          <a:xfrm>
            <a:off x="8477250" y="4987925"/>
            <a:ext cx="182563"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extLst/>
          </a:lstStyle>
          <a:p>
            <a:pPr eaLnBrk="1" hangingPunct="1">
              <a:defRPr/>
            </a:pPr>
            <a:endParaRPr lang="en-US"/>
          </a:p>
        </p:txBody>
      </p:sp>
      <p:sp>
        <p:nvSpPr>
          <p:cNvPr id="4" name="Text Placeholder 3"/>
          <p:cNvSpPr>
            <a:spLocks noGrp="1"/>
          </p:cNvSpPr>
          <p:nvPr>
            <p:ph type="body" sz="half" idx="2"/>
          </p:nvPr>
        </p:nvSpPr>
        <p:spPr>
          <a:xfrm>
            <a:off x="1141232" y="5443402"/>
            <a:ext cx="7162800" cy="648232"/>
          </a:xfrm>
          <a:noFill/>
        </p:spPr>
        <p:txBody>
          <a:bodyPr tIns="0"/>
          <a:lstStyle>
            <a:lvl1pPr marL="0" marR="18288" indent="0" algn="r">
              <a:buNone/>
              <a:defRPr sz="1400"/>
            </a:lvl1pPr>
            <a:lvl2pPr>
              <a:defRPr sz="1200"/>
            </a:lvl2pPr>
            <a:lvl3pPr>
              <a:defRPr sz="1000"/>
            </a:lvl3pPr>
            <a:lvl4pPr>
              <a:defRPr sz="900"/>
            </a:lvl4pPr>
            <a:lvl5pPr>
              <a:defRPr sz="900"/>
            </a:lvl5pPr>
            <a:extLst/>
          </a:lstStyle>
          <a:p>
            <a:pPr lvl="0"/>
            <a:r>
              <a:rPr lang="en-US" smtClean="0"/>
              <a:t>Click to edit Master text styles</a:t>
            </a:r>
          </a:p>
        </p:txBody>
      </p:sp>
      <p:sp>
        <p:nvSpPr>
          <p:cNvPr id="3" name="Picture Placeholder 2"/>
          <p:cNvSpPr>
            <a:spLocks noGrp="1"/>
          </p:cNvSpPr>
          <p:nvPr>
            <p:ph type="pic" idx="1"/>
          </p:nvPr>
        </p:nvSpPr>
        <p:spPr>
          <a:xfrm>
            <a:off x="228600" y="189968"/>
            <a:ext cx="8686800" cy="4389120"/>
          </a:xfrm>
          <a:prstGeom prst="rect">
            <a:avLst/>
          </a:prstGeom>
          <a:solidFill>
            <a:schemeClr val="bg2"/>
          </a:solidFill>
          <a:ln>
            <a:solidFill>
              <a:schemeClr val="bg1"/>
            </a:solidFill>
          </a:ln>
          <a:effectLst>
            <a:innerShdw blurRad="95250">
              <a:srgbClr val="000000"/>
            </a:innerShdw>
          </a:effectLst>
        </p:spPr>
        <p:txBody>
          <a:bodyPr>
            <a:normAutofit/>
          </a:bodyPr>
          <a:lstStyle>
            <a:lvl1pPr marL="0" indent="0">
              <a:buNone/>
              <a:defRPr sz="3200"/>
            </a:lvl1pPr>
            <a:extLst/>
          </a:lstStyle>
          <a:p>
            <a:pPr lvl="0"/>
            <a:r>
              <a:rPr lang="en-US" noProof="0" smtClean="0"/>
              <a:t>Click icon to add picture</a:t>
            </a:r>
            <a:endParaRPr lang="en-US" noProof="0" dirty="0"/>
          </a:p>
        </p:txBody>
      </p:sp>
      <p:sp>
        <p:nvSpPr>
          <p:cNvPr id="2" name="Title 1"/>
          <p:cNvSpPr>
            <a:spLocks noGrp="1"/>
          </p:cNvSpPr>
          <p:nvPr>
            <p:ph type="title"/>
          </p:nvPr>
        </p:nvSpPr>
        <p:spPr>
          <a:xfrm>
            <a:off x="228600" y="4865122"/>
            <a:ext cx="8075432" cy="562672"/>
          </a:xfrm>
          <a:noFill/>
        </p:spPr>
        <p:txBody>
          <a:bodyPr anchor="t">
            <a:sp3d prstMaterial="softEdge"/>
          </a:bodyPr>
          <a:lstStyle>
            <a:lvl1pPr marR="0" algn="r">
              <a:buNone/>
              <a:defRPr sz="3000" b="0">
                <a:solidFill>
                  <a:schemeClr val="accent1"/>
                </a:solidFill>
                <a:effectLst>
                  <a:outerShdw blurRad="50800" dist="25000" dir="5400000" algn="t" rotWithShape="0">
                    <a:prstClr val="black">
                      <a:alpha val="45000"/>
                    </a:prstClr>
                  </a:outerShdw>
                </a:effectLst>
              </a:defRPr>
            </a:lvl1pPr>
            <a:extLst/>
          </a:lstStyle>
          <a:p>
            <a:r>
              <a:rPr lang="en-US" smtClean="0"/>
              <a:t>Click to edit Master title style</a:t>
            </a:r>
            <a:endParaRPr lang="en-US"/>
          </a:p>
        </p:txBody>
      </p:sp>
      <p:sp>
        <p:nvSpPr>
          <p:cNvPr id="11" name="Date Placeholder 4"/>
          <p:cNvSpPr>
            <a:spLocks noGrp="1"/>
          </p:cNvSpPr>
          <p:nvPr>
            <p:ph type="dt" sz="half" idx="10"/>
          </p:nvPr>
        </p:nvSpPr>
        <p:spPr/>
        <p:txBody>
          <a:bodyPr/>
          <a:lstStyle>
            <a:lvl1pPr>
              <a:defRPr>
                <a:solidFill>
                  <a:schemeClr val="tx1"/>
                </a:solidFill>
              </a:defRPr>
            </a:lvl1pPr>
            <a:extLst/>
          </a:lstStyle>
          <a:p>
            <a:pPr>
              <a:defRPr/>
            </a:pPr>
            <a:fld id="{60BB6C57-D565-4ACC-891A-9A392A648293}" type="datetimeFigureOut">
              <a:rPr lang="en-US"/>
              <a:pPr>
                <a:defRPr/>
              </a:pPr>
              <a:t>9/11/2017</a:t>
            </a:fld>
            <a:endParaRPr lang="en-US"/>
          </a:p>
        </p:txBody>
      </p:sp>
      <p:sp>
        <p:nvSpPr>
          <p:cNvPr id="12" name="Footer Placeholder 5"/>
          <p:cNvSpPr>
            <a:spLocks noGrp="1"/>
          </p:cNvSpPr>
          <p:nvPr>
            <p:ph type="ftr" sz="quarter" idx="11"/>
          </p:nvPr>
        </p:nvSpPr>
        <p:spPr/>
        <p:txBody>
          <a:bodyPr/>
          <a:lstStyle>
            <a:lvl1pPr>
              <a:defRPr>
                <a:solidFill>
                  <a:schemeClr val="tx1"/>
                </a:solidFill>
              </a:defRPr>
            </a:lvl1pPr>
            <a:extLst/>
          </a:lstStyle>
          <a:p>
            <a:pPr>
              <a:defRPr/>
            </a:pPr>
            <a:endParaRPr lang="en-US"/>
          </a:p>
        </p:txBody>
      </p:sp>
      <p:sp>
        <p:nvSpPr>
          <p:cNvPr id="13" name="Slide Number Placeholder 6"/>
          <p:cNvSpPr>
            <a:spLocks noGrp="1"/>
          </p:cNvSpPr>
          <p:nvPr>
            <p:ph type="sldNum" sz="quarter" idx="12"/>
          </p:nvPr>
        </p:nvSpPr>
        <p:spPr/>
        <p:txBody>
          <a:bodyPr/>
          <a:lstStyle>
            <a:lvl1pPr>
              <a:defRPr/>
            </a:lvl1pPr>
          </a:lstStyle>
          <a:p>
            <a:pPr>
              <a:defRPr/>
            </a:pPr>
            <a:fld id="{AAF8780A-8AED-4692-8D18-D7AA5ED0BC9A}" type="slidenum">
              <a:rPr lang="en-US" altLang="en-US"/>
              <a:pPr>
                <a:defRPr/>
              </a:pPr>
              <a:t>‹#›</a:t>
            </a:fld>
            <a:endParaRPr lang="en-US" altLang="en-US"/>
          </a:p>
        </p:txBody>
      </p:sp>
    </p:spTree>
    <p:extLst>
      <p:ext uri="{BB962C8B-B14F-4D97-AF65-F5344CB8AC3E}">
        <p14:creationId xmlns:p14="http://schemas.microsoft.com/office/powerpoint/2010/main" val="4231973025"/>
      </p:ext>
    </p:extLst>
  </p:cSld>
  <p:clrMapOvr>
    <a:overrideClrMapping bg1="dk1" tx1="lt1" bg2="dk2" tx2="lt2" accent1="accent1" accent2="accent2" accent3="accent3" accent4="accent4" accent5="accent5" accent6="accent6" hlink="hlink" folHlink="folHlink"/>
  </p:clrMapOvr>
  <p:transition>
    <p:dissolve/>
  </p:transition>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extLs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1481329"/>
            <a:ext cx="8229600" cy="4386071"/>
          </a:xfrm>
        </p:spPr>
        <p:txBody>
          <a:bodyPr vert="eaVert"/>
          <a:lstStyle>
            <a:extLs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9"/>
          <p:cNvSpPr>
            <a:spLocks noGrp="1"/>
          </p:cNvSpPr>
          <p:nvPr>
            <p:ph type="dt" sz="half" idx="10"/>
          </p:nvPr>
        </p:nvSpPr>
        <p:spPr/>
        <p:txBody>
          <a:bodyPr/>
          <a:lstStyle>
            <a:lvl1pPr>
              <a:defRPr/>
            </a:lvl1pPr>
          </a:lstStyle>
          <a:p>
            <a:pPr>
              <a:defRPr/>
            </a:pPr>
            <a:fld id="{13A6919E-A7F0-49D2-92CD-FA63FE8A2F1A}" type="datetimeFigureOut">
              <a:rPr lang="en-US"/>
              <a:pPr>
                <a:defRPr/>
              </a:pPr>
              <a:t>9/11/2017</a:t>
            </a:fld>
            <a:endParaRPr lang="en-US"/>
          </a:p>
        </p:txBody>
      </p:sp>
      <p:sp>
        <p:nvSpPr>
          <p:cNvPr id="5" name="Footer Placeholder 21"/>
          <p:cNvSpPr>
            <a:spLocks noGrp="1"/>
          </p:cNvSpPr>
          <p:nvPr>
            <p:ph type="ftr" sz="quarter" idx="11"/>
          </p:nvPr>
        </p:nvSpPr>
        <p:spPr/>
        <p:txBody>
          <a:bodyPr/>
          <a:lstStyle>
            <a:lvl1pPr>
              <a:defRPr/>
            </a:lvl1pPr>
          </a:lstStyle>
          <a:p>
            <a:pPr>
              <a:defRPr/>
            </a:pPr>
            <a:endParaRPr lang="en-US"/>
          </a:p>
        </p:txBody>
      </p:sp>
      <p:sp>
        <p:nvSpPr>
          <p:cNvPr id="6" name="Slide Number Placeholder 17"/>
          <p:cNvSpPr>
            <a:spLocks noGrp="1"/>
          </p:cNvSpPr>
          <p:nvPr>
            <p:ph type="sldNum" sz="quarter" idx="12"/>
          </p:nvPr>
        </p:nvSpPr>
        <p:spPr/>
        <p:txBody>
          <a:bodyPr/>
          <a:lstStyle>
            <a:lvl1pPr>
              <a:defRPr/>
            </a:lvl1pPr>
          </a:lstStyle>
          <a:p>
            <a:pPr>
              <a:defRPr/>
            </a:pPr>
            <a:fld id="{6E4A9088-8924-43F3-BCC5-804ACB464245}" type="slidenum">
              <a:rPr lang="en-US" altLang="en-US"/>
              <a:pPr>
                <a:defRPr/>
              </a:pPr>
              <a:t>‹#›</a:t>
            </a:fld>
            <a:endParaRPr lang="en-US" altLang="en-US"/>
          </a:p>
        </p:txBody>
      </p:sp>
    </p:spTree>
    <p:extLst>
      <p:ext uri="{BB962C8B-B14F-4D97-AF65-F5344CB8AC3E}">
        <p14:creationId xmlns:p14="http://schemas.microsoft.com/office/powerpoint/2010/main" val="1842964862"/>
      </p:ext>
    </p:extLst>
  </p:cSld>
  <p:clrMapOvr>
    <a:masterClrMapping/>
  </p:clrMapOvr>
  <p:transition>
    <p:dissolve/>
  </p:transition>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844013" y="274640"/>
            <a:ext cx="1777470" cy="5592761"/>
          </a:xfrm>
        </p:spPr>
        <p:txBody>
          <a:bodyPr vert="eaVert"/>
          <a:lstStyle>
            <a:extLs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41"/>
            <a:ext cx="6324600" cy="5592760"/>
          </a:xfrm>
        </p:spPr>
        <p:txBody>
          <a:bodyPr vert="eaVert"/>
          <a:lstStyle>
            <a:extLs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9"/>
          <p:cNvSpPr>
            <a:spLocks noGrp="1"/>
          </p:cNvSpPr>
          <p:nvPr>
            <p:ph type="dt" sz="half" idx="10"/>
          </p:nvPr>
        </p:nvSpPr>
        <p:spPr/>
        <p:txBody>
          <a:bodyPr/>
          <a:lstStyle>
            <a:lvl1pPr>
              <a:defRPr/>
            </a:lvl1pPr>
          </a:lstStyle>
          <a:p>
            <a:pPr>
              <a:defRPr/>
            </a:pPr>
            <a:fld id="{9C1B6E94-AAE7-4895-A68B-D3877FC9B56B}" type="datetimeFigureOut">
              <a:rPr lang="en-US"/>
              <a:pPr>
                <a:defRPr/>
              </a:pPr>
              <a:t>9/11/2017</a:t>
            </a:fld>
            <a:endParaRPr lang="en-US"/>
          </a:p>
        </p:txBody>
      </p:sp>
      <p:sp>
        <p:nvSpPr>
          <p:cNvPr id="5" name="Footer Placeholder 21"/>
          <p:cNvSpPr>
            <a:spLocks noGrp="1"/>
          </p:cNvSpPr>
          <p:nvPr>
            <p:ph type="ftr" sz="quarter" idx="11"/>
          </p:nvPr>
        </p:nvSpPr>
        <p:spPr/>
        <p:txBody>
          <a:bodyPr/>
          <a:lstStyle>
            <a:lvl1pPr>
              <a:defRPr/>
            </a:lvl1pPr>
          </a:lstStyle>
          <a:p>
            <a:pPr>
              <a:defRPr/>
            </a:pPr>
            <a:endParaRPr lang="en-US"/>
          </a:p>
        </p:txBody>
      </p:sp>
      <p:sp>
        <p:nvSpPr>
          <p:cNvPr id="6" name="Slide Number Placeholder 17"/>
          <p:cNvSpPr>
            <a:spLocks noGrp="1"/>
          </p:cNvSpPr>
          <p:nvPr>
            <p:ph type="sldNum" sz="quarter" idx="12"/>
          </p:nvPr>
        </p:nvSpPr>
        <p:spPr/>
        <p:txBody>
          <a:bodyPr/>
          <a:lstStyle>
            <a:lvl1pPr>
              <a:defRPr/>
            </a:lvl1pPr>
          </a:lstStyle>
          <a:p>
            <a:pPr>
              <a:defRPr/>
            </a:pPr>
            <a:fld id="{6E3C80EA-7F8D-47F2-AAD3-EEA243FDB46A}" type="slidenum">
              <a:rPr lang="en-US" altLang="en-US"/>
              <a:pPr>
                <a:defRPr/>
              </a:pPr>
              <a:t>‹#›</a:t>
            </a:fld>
            <a:endParaRPr lang="en-US" altLang="en-US"/>
          </a:p>
        </p:txBody>
      </p:sp>
    </p:spTree>
    <p:extLst>
      <p:ext uri="{BB962C8B-B14F-4D97-AF65-F5344CB8AC3E}">
        <p14:creationId xmlns:p14="http://schemas.microsoft.com/office/powerpoint/2010/main" val="3411862765"/>
      </p:ext>
    </p:extLst>
  </p:cSld>
  <p:clrMapOvr>
    <a:masterClrMapping/>
  </p:clrMapOvr>
  <p:transition>
    <p:dissolve/>
  </p:transition>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4" name="Right Triangle 3"/>
          <p:cNvSpPr/>
          <p:nvPr/>
        </p:nvSpPr>
        <p:spPr>
          <a:xfrm>
            <a:off x="0" y="4664075"/>
            <a:ext cx="9150350" cy="0"/>
          </a:xfrm>
          <a:prstGeom prst="rtTriangle">
            <a:avLst/>
          </a:prstGeom>
          <a:gradFill flip="none" rotWithShape="1">
            <a:gsLst>
              <a:gs pos="0">
                <a:schemeClr val="accent1">
                  <a:shade val="35000"/>
                  <a:satMod val="170000"/>
                  <a:alpha val="100000"/>
                </a:schemeClr>
              </a:gs>
              <a:gs pos="55000">
                <a:schemeClr val="accent1">
                  <a:tint val="90000"/>
                  <a:satMod val="150000"/>
                  <a:alpha val="100000"/>
                </a:schemeClr>
              </a:gs>
              <a:gs pos="100000">
                <a:schemeClr val="accent1">
                  <a:shade val="35000"/>
                  <a:satMod val="170000"/>
                  <a:alpha val="100000"/>
                </a:schemeClr>
              </a:gs>
            </a:gsLst>
            <a:lin ang="3000000" scaled="1"/>
            <a:tileRect/>
          </a:gradFill>
          <a:ln w="127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hangingPunct="1">
              <a:defRPr/>
            </a:pPr>
            <a:endParaRPr lang="en-US">
              <a:solidFill>
                <a:prstClr val="white"/>
              </a:solidFill>
            </a:endParaRPr>
          </a:p>
        </p:txBody>
      </p:sp>
      <p:grpSp>
        <p:nvGrpSpPr>
          <p:cNvPr id="5" name="Group 15"/>
          <p:cNvGrpSpPr>
            <a:grpSpLocks/>
          </p:cNvGrpSpPr>
          <p:nvPr/>
        </p:nvGrpSpPr>
        <p:grpSpPr bwMode="auto">
          <a:xfrm>
            <a:off x="-3175" y="4953000"/>
            <a:ext cx="9147175" cy="1911350"/>
            <a:chOff x="-3765" y="4832896"/>
            <a:chExt cx="9147765" cy="2032192"/>
          </a:xfrm>
        </p:grpSpPr>
        <p:sp>
          <p:nvSpPr>
            <p:cNvPr id="6" name="Freeform 5"/>
            <p:cNvSpPr>
              <a:spLocks/>
            </p:cNvSpPr>
            <p:nvPr/>
          </p:nvSpPr>
          <p:spPr bwMode="auto">
            <a:xfrm>
              <a:off x="1687032" y="4832896"/>
              <a:ext cx="7456968" cy="518176"/>
            </a:xfrm>
            <a:custGeom>
              <a:avLst>
                <a:gd name="A1" fmla="val 0"/>
                <a:gd name="A2" fmla="val 0"/>
                <a:gd name="A3" fmla="val 0"/>
                <a:gd name="A4" fmla="val 0"/>
                <a:gd name="A5" fmla="val 0"/>
                <a:gd name="A6" fmla="val 0"/>
                <a:gd name="A7" fmla="val 0"/>
                <a:gd name="A8" fmla="val 0"/>
              </a:avLst>
              <a:gdLst/>
              <a:ahLst/>
              <a:cxnLst>
                <a:cxn ang="0">
                  <a:pos x="4697" y="0"/>
                </a:cxn>
                <a:cxn ang="0">
                  <a:pos x="4697" y="367"/>
                </a:cxn>
                <a:cxn ang="0">
                  <a:pos x="0" y="218"/>
                </a:cxn>
                <a:cxn ang="0">
                  <a:pos x="4697" y="0"/>
                </a:cxn>
              </a:cxnLst>
              <a:rect l="0" t="0" r="0" b="0"/>
              <a:pathLst>
                <a:path w="4697" h="367">
                  <a:moveTo>
                    <a:pt x="4697" y="0"/>
                  </a:moveTo>
                  <a:lnTo>
                    <a:pt x="4697" y="367"/>
                  </a:lnTo>
                  <a:lnTo>
                    <a:pt x="0" y="218"/>
                  </a:lnTo>
                  <a:lnTo>
                    <a:pt x="4697" y="0"/>
                  </a:lnTo>
                  <a:close/>
                </a:path>
              </a:pathLst>
            </a:custGeom>
            <a:solidFill>
              <a:schemeClr val="accent1">
                <a:tint val="65000"/>
                <a:satMod val="115000"/>
                <a:alpha val="40000"/>
              </a:schemeClr>
            </a:solidFill>
            <a:ln w="9525" cap="flat" cmpd="sng" algn="ctr">
              <a:noFill/>
              <a:prstDash val="solid"/>
              <a:round/>
              <a:headEnd type="none" w="med" len="med"/>
              <a:tailEnd type="none" w="med" len="med"/>
            </a:ln>
            <a:effectLst/>
          </p:spPr>
          <p:txBody>
            <a:bodyPr/>
            <a:lstStyle/>
            <a:p>
              <a:pPr eaLnBrk="1" hangingPunct="1">
                <a:defRPr/>
              </a:pPr>
              <a:endParaRPr lang="en-US">
                <a:solidFill>
                  <a:prstClr val="black"/>
                </a:solidFill>
                <a:latin typeface="Arial" charset="0"/>
              </a:endParaRPr>
            </a:p>
          </p:txBody>
        </p:sp>
        <p:sp>
          <p:nvSpPr>
            <p:cNvPr id="7" name="Freeform 18"/>
            <p:cNvSpPr>
              <a:spLocks/>
            </p:cNvSpPr>
            <p:nvPr/>
          </p:nvSpPr>
          <p:spPr bwMode="auto">
            <a:xfrm>
              <a:off x="35926" y="5135025"/>
              <a:ext cx="9108074" cy="838869"/>
            </a:xfrm>
            <a:custGeom>
              <a:avLst/>
              <a:gdLst>
                <a:gd name="T0" fmla="*/ 0 w 5760"/>
                <a:gd name="T1" fmla="*/ 0 h 528"/>
                <a:gd name="T2" fmla="*/ 2147483646 w 5760"/>
                <a:gd name="T3" fmla="*/ 0 h 528"/>
                <a:gd name="T4" fmla="*/ 2147483646 w 5760"/>
                <a:gd name="T5" fmla="*/ 2147483646 h 528"/>
                <a:gd name="T6" fmla="*/ 2147483646 w 5760"/>
                <a:gd name="T7" fmla="*/ 0 h 528"/>
                <a:gd name="T8" fmla="*/ 0 60000 65536"/>
                <a:gd name="T9" fmla="*/ 0 60000 65536"/>
                <a:gd name="T10" fmla="*/ 0 60000 65536"/>
                <a:gd name="T11" fmla="*/ 0 60000 65536"/>
                <a:gd name="T12" fmla="*/ 0 w 5760"/>
                <a:gd name="T13" fmla="*/ 0 h 528"/>
                <a:gd name="T14" fmla="*/ 5760 w 5760"/>
                <a:gd name="T15" fmla="*/ 528 h 528"/>
              </a:gdLst>
              <a:ahLst/>
              <a:cxnLst>
                <a:cxn ang="T8">
                  <a:pos x="T0" y="T1"/>
                </a:cxn>
                <a:cxn ang="T9">
                  <a:pos x="T2" y="T3"/>
                </a:cxn>
                <a:cxn ang="T10">
                  <a:pos x="T4" y="T5"/>
                </a:cxn>
                <a:cxn ang="T11">
                  <a:pos x="T6" y="T7"/>
                </a:cxn>
              </a:cxnLst>
              <a:rect l="T12" t="T13" r="T14" b="T15"/>
              <a:pathLst>
                <a:path w="5760" h="528">
                  <a:moveTo>
                    <a:pt x="0" y="0"/>
                  </a:moveTo>
                  <a:lnTo>
                    <a:pt x="5760" y="0"/>
                  </a:lnTo>
                  <a:lnTo>
                    <a:pt x="5760" y="528"/>
                  </a:lnTo>
                  <a:lnTo>
                    <a:pt x="48" y="0"/>
                  </a:lnTo>
                </a:path>
              </a:pathLst>
            </a:custGeom>
            <a:solidFill>
              <a:srgbClr val="000000"/>
            </a:solidFill>
            <a:ln>
              <a:noFill/>
            </a:ln>
            <a:extLst>
              <a:ext uri="{91240B29-F687-4F45-9708-019B960494DF}">
                <a14:hiddenLine xmlns:a14="http://schemas.microsoft.com/office/drawing/2010/main" w="9525" cap="flat" cmpd="sng" algn="ctr">
                  <a:solidFill>
                    <a:srgbClr val="000000"/>
                  </a:solidFill>
                  <a:prstDash val="solid"/>
                  <a:round/>
                  <a:headEnd type="none" w="med" len="med"/>
                  <a:tailEnd type="none" w="med" len="med"/>
                </a14:hiddenLine>
              </a:ext>
            </a:extLst>
          </p:spPr>
          <p:txBody>
            <a:bodyPr/>
            <a:lstStyle/>
            <a:p>
              <a:endParaRPr lang="en-GB" smtClean="0">
                <a:solidFill>
                  <a:prstClr val="black"/>
                </a:solidFill>
              </a:endParaRPr>
            </a:p>
          </p:txBody>
        </p:sp>
        <p:sp>
          <p:nvSpPr>
            <p:cNvPr id="8" name="Freeform 7"/>
            <p:cNvSpPr>
              <a:spLocks/>
            </p:cNvSpPr>
            <p:nvPr/>
          </p:nvSpPr>
          <p:spPr bwMode="auto">
            <a:xfrm>
              <a:off x="0" y="4883888"/>
              <a:ext cx="9144000" cy="1981200"/>
            </a:xfrm>
            <a:custGeom>
              <a:avLst>
                <a:gd name="A1" fmla="val 0"/>
                <a:gd name="A2" fmla="val 0"/>
                <a:gd name="A3" fmla="val 0"/>
                <a:gd name="A4" fmla="val 0"/>
                <a:gd name="A5" fmla="val 0"/>
                <a:gd name="A6" fmla="val 0"/>
                <a:gd name="A7" fmla="val 0"/>
                <a:gd name="A8" fmla="val 0"/>
              </a:avLst>
              <a:gdLst/>
              <a:ahLst/>
              <a:cxnLst>
                <a:cxn ang="0">
                  <a:pos x="0" y="0"/>
                </a:cxn>
                <a:cxn ang="0">
                  <a:pos x="0" y="1248"/>
                </a:cxn>
                <a:cxn ang="0">
                  <a:pos x="5760" y="1248"/>
                </a:cxn>
                <a:cxn ang="0">
                  <a:pos x="5760" y="528"/>
                </a:cxn>
                <a:cxn ang="0">
                  <a:pos x="0" y="0"/>
                </a:cxn>
              </a:cxnLst>
              <a:rect l="0" t="0" r="0" b="0"/>
              <a:pathLst>
                <a:path w="5760" h="1248">
                  <a:moveTo>
                    <a:pt x="0" y="0"/>
                  </a:moveTo>
                  <a:lnTo>
                    <a:pt x="0" y="1248"/>
                  </a:lnTo>
                  <a:lnTo>
                    <a:pt x="5760" y="1248"/>
                  </a:lnTo>
                  <a:lnTo>
                    <a:pt x="5760" y="528"/>
                  </a:lnTo>
                  <a:lnTo>
                    <a:pt x="0" y="0"/>
                  </a:lnTo>
                  <a:close/>
                </a:path>
              </a:pathLst>
            </a:custGeom>
            <a:blipFill>
              <a:blip r:embed="rId2" cstate="print">
                <a:alphaModFix amt="50000"/>
              </a:blip>
              <a:tile tx="0" ty="0" sx="50000" sy="50000" flip="none" algn="t"/>
            </a:blipFill>
            <a:ln w="12700" cap="rnd" cmpd="thickThin" algn="ctr">
              <a:noFill/>
              <a:prstDash val="solid"/>
            </a:ln>
            <a:effectLst>
              <a:fillOverlay blend="mult">
                <a:gradFill flip="none" rotWithShape="1">
                  <a:gsLst>
                    <a:gs pos="0">
                      <a:schemeClr val="accent1">
                        <a:shade val="20000"/>
                        <a:satMod val="176000"/>
                        <a:alpha val="100000"/>
                      </a:schemeClr>
                    </a:gs>
                    <a:gs pos="18000">
                      <a:schemeClr val="accent1">
                        <a:shade val="48000"/>
                        <a:satMod val="153000"/>
                        <a:alpha val="100000"/>
                      </a:schemeClr>
                    </a:gs>
                    <a:gs pos="43000">
                      <a:schemeClr val="accent1">
                        <a:tint val="86000"/>
                        <a:satMod val="149000"/>
                        <a:alpha val="100000"/>
                      </a:schemeClr>
                    </a:gs>
                    <a:gs pos="45000">
                      <a:schemeClr val="accent1">
                        <a:tint val="85000"/>
                        <a:satMod val="150000"/>
                        <a:alpha val="100000"/>
                      </a:schemeClr>
                    </a:gs>
                    <a:gs pos="50000">
                      <a:schemeClr val="accent1">
                        <a:tint val="86000"/>
                        <a:satMod val="149000"/>
                        <a:alpha val="100000"/>
                      </a:schemeClr>
                    </a:gs>
                    <a:gs pos="79000">
                      <a:schemeClr val="accent1">
                        <a:shade val="53000"/>
                        <a:satMod val="150000"/>
                        <a:alpha val="100000"/>
                      </a:schemeClr>
                    </a:gs>
                    <a:gs pos="100000">
                      <a:schemeClr val="accent1">
                        <a:shade val="25000"/>
                        <a:satMod val="170000"/>
                        <a:alpha val="100000"/>
                      </a:schemeClr>
                    </a:gs>
                  </a:gsLst>
                  <a:lin ang="450000" scaled="1"/>
                  <a:tileRect/>
                </a:gradFill>
              </a:fillOverlay>
            </a:effectLst>
          </p:spPr>
          <p:style>
            <a:lnRef idx="3">
              <a:schemeClr val="lt1"/>
            </a:lnRef>
            <a:fillRef idx="1">
              <a:schemeClr val="accent1"/>
            </a:fillRef>
            <a:effectRef idx="1">
              <a:schemeClr val="accent1"/>
            </a:effectRef>
            <a:fontRef idx="minor">
              <a:schemeClr val="lt1"/>
            </a:fontRef>
          </p:style>
          <p:txBody>
            <a:bodyPr anchor="ctr"/>
            <a:lstStyle/>
            <a:p>
              <a:pPr algn="ctr" eaLnBrk="1" hangingPunct="1">
                <a:defRPr/>
              </a:pPr>
              <a:endParaRPr lang="en-US">
                <a:solidFill>
                  <a:prstClr val="white"/>
                </a:solidFill>
              </a:endParaRPr>
            </a:p>
          </p:txBody>
        </p:sp>
        <p:cxnSp>
          <p:nvCxnSpPr>
            <p:cNvPr id="10" name="Straight Connector 9"/>
            <p:cNvCxnSpPr/>
            <p:nvPr/>
          </p:nvCxnSpPr>
          <p:spPr>
            <a:xfrm>
              <a:off x="-3765" y="4880373"/>
              <a:ext cx="9147765" cy="839943"/>
            </a:xfrm>
            <a:prstGeom prst="line">
              <a:avLst/>
            </a:prstGeom>
            <a:noFill/>
            <a:ln w="12065" cap="flat" cmpd="sng" algn="ctr">
              <a:gradFill>
                <a:gsLst>
                  <a:gs pos="45000">
                    <a:schemeClr val="accent1">
                      <a:tint val="70000"/>
                      <a:satMod val="110000"/>
                    </a:schemeClr>
                  </a:gs>
                  <a:gs pos="15000">
                    <a:schemeClr val="accent1">
                      <a:shade val="40000"/>
                      <a:satMod val="110000"/>
                    </a:schemeClr>
                  </a:gs>
                </a:gsLst>
                <a:lin ang="5400000" scaled="1"/>
              </a:gradFill>
              <a:prstDash val="solid"/>
              <a:miter lim="800000"/>
            </a:ln>
            <a:effectLst/>
          </p:spPr>
          <p:style>
            <a:lnRef idx="2">
              <a:schemeClr val="accent1"/>
            </a:lnRef>
            <a:fillRef idx="0">
              <a:schemeClr val="accent1"/>
            </a:fillRef>
            <a:effectRef idx="1">
              <a:schemeClr val="accent1"/>
            </a:effectRef>
            <a:fontRef idx="minor">
              <a:schemeClr val="tx1"/>
            </a:fontRef>
          </p:style>
        </p:cxnSp>
      </p:grpSp>
      <p:sp>
        <p:nvSpPr>
          <p:cNvPr id="9" name="Title 8"/>
          <p:cNvSpPr>
            <a:spLocks noGrp="1"/>
          </p:cNvSpPr>
          <p:nvPr>
            <p:ph type="ctrTitle"/>
          </p:nvPr>
        </p:nvSpPr>
        <p:spPr>
          <a:xfrm>
            <a:off x="685800" y="1752601"/>
            <a:ext cx="7772400" cy="1829761"/>
          </a:xfrm>
        </p:spPr>
        <p:txBody>
          <a:bodyPr anchor="b"/>
          <a:lstStyle>
            <a:lvl1pPr algn="r">
              <a:defRPr sz="4800" b="1">
                <a:solidFill>
                  <a:schemeClr val="tx2"/>
                </a:solidFill>
                <a:effectLst>
                  <a:outerShdw blurRad="31750" dist="25400" dir="5400000" algn="tl" rotWithShape="0">
                    <a:srgbClr val="000000">
                      <a:alpha val="25000"/>
                    </a:srgbClr>
                  </a:outerShdw>
                </a:effectLst>
              </a:defRPr>
            </a:lvl1pPr>
            <a:extLst/>
          </a:lstStyle>
          <a:p>
            <a:r>
              <a:rPr lang="en-US"/>
              <a:t>Click to edit Master title style</a:t>
            </a:r>
          </a:p>
        </p:txBody>
      </p:sp>
      <p:sp>
        <p:nvSpPr>
          <p:cNvPr id="17" name="Subtitle 16"/>
          <p:cNvSpPr>
            <a:spLocks noGrp="1"/>
          </p:cNvSpPr>
          <p:nvPr>
            <p:ph type="subTitle" idx="1"/>
          </p:nvPr>
        </p:nvSpPr>
        <p:spPr>
          <a:xfrm>
            <a:off x="685800" y="3611607"/>
            <a:ext cx="7772400" cy="1199704"/>
          </a:xfrm>
        </p:spPr>
        <p:txBody>
          <a:bodyPr lIns="45720" rIns="45720"/>
          <a:lstStyle>
            <a:lvl1pPr marL="0" marR="64008" indent="0" algn="r">
              <a:buNone/>
              <a:defRPr>
                <a:solidFill>
                  <a:schemeClr val="tx2"/>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extLst/>
          </a:lstStyle>
          <a:p>
            <a:r>
              <a:rPr lang="en-US"/>
              <a:t>Click to edit Master subtitle style</a:t>
            </a:r>
          </a:p>
        </p:txBody>
      </p:sp>
      <p:sp>
        <p:nvSpPr>
          <p:cNvPr id="11" name="Date Placeholder 29"/>
          <p:cNvSpPr>
            <a:spLocks noGrp="1"/>
          </p:cNvSpPr>
          <p:nvPr>
            <p:ph type="dt" sz="half" idx="10"/>
          </p:nvPr>
        </p:nvSpPr>
        <p:spPr/>
        <p:txBody>
          <a:bodyPr/>
          <a:lstStyle>
            <a:lvl1pPr>
              <a:defRPr>
                <a:solidFill>
                  <a:srgbClr val="FFFFFF"/>
                </a:solidFill>
              </a:defRPr>
            </a:lvl1pPr>
            <a:extLst/>
          </a:lstStyle>
          <a:p>
            <a:pPr>
              <a:defRPr/>
            </a:pPr>
            <a:fld id="{6C1F7DDC-7A0E-4D3F-AF62-09A4F495BA07}" type="datetimeFigureOut">
              <a:rPr lang="en-US"/>
              <a:pPr>
                <a:defRPr/>
              </a:pPr>
              <a:t>9/11/2017</a:t>
            </a:fld>
            <a:endParaRPr lang="en-US"/>
          </a:p>
        </p:txBody>
      </p:sp>
      <p:sp>
        <p:nvSpPr>
          <p:cNvPr id="12" name="Footer Placeholder 18"/>
          <p:cNvSpPr>
            <a:spLocks noGrp="1"/>
          </p:cNvSpPr>
          <p:nvPr>
            <p:ph type="ftr" sz="quarter" idx="11"/>
          </p:nvPr>
        </p:nvSpPr>
        <p:spPr/>
        <p:txBody>
          <a:bodyPr/>
          <a:lstStyle>
            <a:lvl1pPr>
              <a:defRPr>
                <a:solidFill>
                  <a:schemeClr val="accent1">
                    <a:tint val="20000"/>
                  </a:schemeClr>
                </a:solidFill>
              </a:defRPr>
            </a:lvl1pPr>
            <a:extLst/>
          </a:lstStyle>
          <a:p>
            <a:pPr>
              <a:defRPr/>
            </a:pPr>
            <a:endParaRPr lang="en-US">
              <a:solidFill>
                <a:srgbClr val="2DA2BF">
                  <a:tint val="20000"/>
                </a:srgbClr>
              </a:solidFill>
            </a:endParaRPr>
          </a:p>
        </p:txBody>
      </p:sp>
      <p:sp>
        <p:nvSpPr>
          <p:cNvPr id="13" name="Slide Number Placeholder 26"/>
          <p:cNvSpPr>
            <a:spLocks noGrp="1"/>
          </p:cNvSpPr>
          <p:nvPr>
            <p:ph type="sldNum" sz="quarter" idx="12"/>
          </p:nvPr>
        </p:nvSpPr>
        <p:spPr/>
        <p:txBody>
          <a:bodyPr/>
          <a:lstStyle>
            <a:lvl1pPr>
              <a:defRPr>
                <a:solidFill>
                  <a:srgbClr val="FFFFFF"/>
                </a:solidFill>
              </a:defRPr>
            </a:lvl1pPr>
          </a:lstStyle>
          <a:p>
            <a:pPr>
              <a:defRPr/>
            </a:pPr>
            <a:fld id="{DDE74C33-D363-42CD-9C4C-DAA50B835682}" type="slidenum">
              <a:rPr lang="en-US" altLang="en-US"/>
              <a:pPr>
                <a:defRPr/>
              </a:pPr>
              <a:t>‹#›</a:t>
            </a:fld>
            <a:endParaRPr lang="en-US" altLang="en-US"/>
          </a:p>
        </p:txBody>
      </p:sp>
    </p:spTree>
    <p:extLst>
      <p:ext uri="{BB962C8B-B14F-4D97-AF65-F5344CB8AC3E}">
        <p14:creationId xmlns:p14="http://schemas.microsoft.com/office/powerpoint/2010/main" val="1676486016"/>
      </p:ext>
    </p:extLst>
  </p:cSld>
  <p:clrMapOvr>
    <a:masterClrMapping/>
  </p:clrMapOvr>
  <p:transition>
    <p:dissolve/>
  </p:transition>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Title 6"/>
          <p:cNvSpPr>
            <a:spLocks noGrp="1"/>
          </p:cNvSpPr>
          <p:nvPr>
            <p:ph type="title"/>
          </p:nvPr>
        </p:nvSpPr>
        <p:spPr/>
        <p:txBody>
          <a:bodyPr rtlCol="0"/>
          <a:lstStyle/>
          <a:p>
            <a:r>
              <a:rPr lang="en-US"/>
              <a:t>Click to edit Master title style</a:t>
            </a:r>
          </a:p>
        </p:txBody>
      </p:sp>
      <p:sp>
        <p:nvSpPr>
          <p:cNvPr id="4" name="Date Placeholder 9"/>
          <p:cNvSpPr>
            <a:spLocks noGrp="1"/>
          </p:cNvSpPr>
          <p:nvPr>
            <p:ph type="dt" sz="half" idx="10"/>
          </p:nvPr>
        </p:nvSpPr>
        <p:spPr/>
        <p:txBody>
          <a:bodyPr/>
          <a:lstStyle>
            <a:lvl1pPr>
              <a:defRPr/>
            </a:lvl1pPr>
          </a:lstStyle>
          <a:p>
            <a:pPr>
              <a:defRPr/>
            </a:pPr>
            <a:fld id="{64BD961B-12C3-48D6-812F-8C75D96FF3D2}" type="datetimeFigureOut">
              <a:rPr lang="en-US">
                <a:solidFill>
                  <a:prstClr val="black"/>
                </a:solidFill>
              </a:rPr>
              <a:pPr>
                <a:defRPr/>
              </a:pPr>
              <a:t>9/11/2017</a:t>
            </a:fld>
            <a:endParaRPr lang="en-US">
              <a:solidFill>
                <a:prstClr val="black"/>
              </a:solidFill>
            </a:endParaRPr>
          </a:p>
        </p:txBody>
      </p:sp>
      <p:sp>
        <p:nvSpPr>
          <p:cNvPr id="5" name="Footer Placeholder 21"/>
          <p:cNvSpPr>
            <a:spLocks noGrp="1"/>
          </p:cNvSpPr>
          <p:nvPr>
            <p:ph type="ftr" sz="quarter" idx="11"/>
          </p:nvPr>
        </p:nvSpPr>
        <p:spPr/>
        <p:txBody>
          <a:bodyPr/>
          <a:lstStyle>
            <a:lvl1pPr>
              <a:defRPr/>
            </a:lvl1pPr>
          </a:lstStyle>
          <a:p>
            <a:pPr>
              <a:defRPr/>
            </a:pPr>
            <a:endParaRPr lang="en-US">
              <a:solidFill>
                <a:prstClr val="black"/>
              </a:solidFill>
            </a:endParaRPr>
          </a:p>
        </p:txBody>
      </p:sp>
      <p:sp>
        <p:nvSpPr>
          <p:cNvPr id="6" name="Slide Number Placeholder 17"/>
          <p:cNvSpPr>
            <a:spLocks noGrp="1"/>
          </p:cNvSpPr>
          <p:nvPr>
            <p:ph type="sldNum" sz="quarter" idx="12"/>
          </p:nvPr>
        </p:nvSpPr>
        <p:spPr/>
        <p:txBody>
          <a:bodyPr/>
          <a:lstStyle>
            <a:lvl1pPr>
              <a:defRPr/>
            </a:lvl1pPr>
          </a:lstStyle>
          <a:p>
            <a:pPr>
              <a:defRPr/>
            </a:pPr>
            <a:fld id="{75BFCFCE-F358-45CB-AB52-60486C5B87E3}" type="slidenum">
              <a:rPr lang="en-US" altLang="en-US">
                <a:solidFill>
                  <a:prstClr val="black"/>
                </a:solidFill>
              </a:rPr>
              <a:pPr>
                <a:defRPr/>
              </a:pPr>
              <a:t>‹#›</a:t>
            </a:fld>
            <a:endParaRPr lang="en-US" altLang="en-US">
              <a:solidFill>
                <a:prstClr val="black"/>
              </a:solidFill>
            </a:endParaRPr>
          </a:p>
        </p:txBody>
      </p:sp>
    </p:spTree>
    <p:extLst>
      <p:ext uri="{BB962C8B-B14F-4D97-AF65-F5344CB8AC3E}">
        <p14:creationId xmlns:p14="http://schemas.microsoft.com/office/powerpoint/2010/main" val="2588679437"/>
      </p:ext>
    </p:extLst>
  </p:cSld>
  <p:clrMapOvr>
    <a:masterClrMapping/>
  </p:clrMapOvr>
  <p:transition>
    <p:dissolve/>
  </p:transition>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bg>
      <p:bgPr>
        <a:blipFill dpi="0" rotWithShape="0">
          <a:blip r:embed="rId3"/>
          <a:srcRect/>
          <a:stretch>
            <a:fillRect/>
          </a:stretch>
        </a:blipFill>
        <a:effectLst/>
      </p:bgPr>
    </p:bg>
    <p:spTree>
      <p:nvGrpSpPr>
        <p:cNvPr id="1" name=""/>
        <p:cNvGrpSpPr/>
        <p:nvPr/>
      </p:nvGrpSpPr>
      <p:grpSpPr>
        <a:xfrm>
          <a:off x="0" y="0"/>
          <a:ext cx="0" cy="0"/>
          <a:chOff x="0" y="0"/>
          <a:chExt cx="0" cy="0"/>
        </a:xfrm>
      </p:grpSpPr>
      <p:sp>
        <p:nvSpPr>
          <p:cNvPr id="4" name="Chevron 3"/>
          <p:cNvSpPr/>
          <p:nvPr/>
        </p:nvSpPr>
        <p:spPr>
          <a:xfrm>
            <a:off x="3636963" y="3005138"/>
            <a:ext cx="182562"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p>
            <a:pPr eaLnBrk="1" hangingPunct="1">
              <a:defRPr/>
            </a:pPr>
            <a:endParaRPr lang="en-US">
              <a:solidFill>
                <a:prstClr val="white"/>
              </a:solidFill>
            </a:endParaRPr>
          </a:p>
        </p:txBody>
      </p:sp>
      <p:sp>
        <p:nvSpPr>
          <p:cNvPr id="5" name="Chevron 4"/>
          <p:cNvSpPr/>
          <p:nvPr/>
        </p:nvSpPr>
        <p:spPr>
          <a:xfrm>
            <a:off x="3449638" y="3005138"/>
            <a:ext cx="184150"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p>
            <a:pPr eaLnBrk="1" hangingPunct="1">
              <a:defRPr/>
            </a:pPr>
            <a:endParaRPr lang="en-US">
              <a:solidFill>
                <a:prstClr val="white"/>
              </a:solidFill>
            </a:endParaRPr>
          </a:p>
        </p:txBody>
      </p:sp>
      <p:sp>
        <p:nvSpPr>
          <p:cNvPr id="2" name="Title 1"/>
          <p:cNvSpPr>
            <a:spLocks noGrp="1"/>
          </p:cNvSpPr>
          <p:nvPr>
            <p:ph type="title"/>
          </p:nvPr>
        </p:nvSpPr>
        <p:spPr>
          <a:xfrm>
            <a:off x="722376" y="1059712"/>
            <a:ext cx="7772400" cy="1828800"/>
          </a:xfrm>
        </p:spPr>
        <p:txBody>
          <a:bodyPr anchor="b"/>
          <a:lstStyle>
            <a:lvl1pPr algn="r">
              <a:buNone/>
              <a:defRPr sz="4800" b="1" cap="none" baseline="0">
                <a:effectLst>
                  <a:outerShdw blurRad="31750" dist="25400" dir="5400000" algn="tl" rotWithShape="0">
                    <a:srgbClr val="000000">
                      <a:alpha val="25000"/>
                    </a:srgbClr>
                  </a:outerShdw>
                </a:effectLst>
              </a:defRPr>
            </a:lvl1pPr>
            <a:extLst/>
          </a:lstStyle>
          <a:p>
            <a:r>
              <a:rPr lang="en-US"/>
              <a:t>Click to edit Master title style</a:t>
            </a:r>
          </a:p>
        </p:txBody>
      </p:sp>
      <p:sp>
        <p:nvSpPr>
          <p:cNvPr id="3" name="Text Placeholder 2"/>
          <p:cNvSpPr>
            <a:spLocks noGrp="1"/>
          </p:cNvSpPr>
          <p:nvPr>
            <p:ph type="body" idx="1"/>
          </p:nvPr>
        </p:nvSpPr>
        <p:spPr>
          <a:xfrm>
            <a:off x="3922713" y="2931712"/>
            <a:ext cx="4572000" cy="1454888"/>
          </a:xfrm>
        </p:spPr>
        <p:txBody>
          <a:bodyPr/>
          <a:lstStyle>
            <a:lvl1pPr marL="0" indent="0" algn="l">
              <a:buNone/>
              <a:defRPr sz="2300">
                <a:solidFill>
                  <a:schemeClr val="tx1"/>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extLst/>
          </a:lstStyle>
          <a:p>
            <a:pPr lvl="0"/>
            <a:r>
              <a:rPr lang="en-US"/>
              <a:t>Click to edit Master text styles</a:t>
            </a:r>
          </a:p>
        </p:txBody>
      </p:sp>
      <p:sp>
        <p:nvSpPr>
          <p:cNvPr id="6" name="Date Placeholder 3"/>
          <p:cNvSpPr>
            <a:spLocks noGrp="1"/>
          </p:cNvSpPr>
          <p:nvPr>
            <p:ph type="dt" sz="half" idx="10"/>
          </p:nvPr>
        </p:nvSpPr>
        <p:spPr/>
        <p:txBody>
          <a:bodyPr/>
          <a:lstStyle>
            <a:lvl1pPr>
              <a:defRPr/>
            </a:lvl1pPr>
            <a:extLst/>
          </a:lstStyle>
          <a:p>
            <a:pPr>
              <a:defRPr/>
            </a:pPr>
            <a:fld id="{3FF276FF-D0AA-4080-9625-74DFA36FBF69}" type="datetimeFigureOut">
              <a:rPr lang="en-US">
                <a:solidFill>
                  <a:prstClr val="white"/>
                </a:solidFill>
              </a:rPr>
              <a:pPr>
                <a:defRPr/>
              </a:pPr>
              <a:t>9/11/2017</a:t>
            </a:fld>
            <a:endParaRPr lang="en-US">
              <a:solidFill>
                <a:prstClr val="white"/>
              </a:solidFill>
            </a:endParaRPr>
          </a:p>
        </p:txBody>
      </p:sp>
      <p:sp>
        <p:nvSpPr>
          <p:cNvPr id="7" name="Footer Placeholder 4"/>
          <p:cNvSpPr>
            <a:spLocks noGrp="1"/>
          </p:cNvSpPr>
          <p:nvPr>
            <p:ph type="ftr" sz="quarter" idx="11"/>
          </p:nvPr>
        </p:nvSpPr>
        <p:spPr/>
        <p:txBody>
          <a:bodyPr/>
          <a:lstStyle>
            <a:lvl1pPr>
              <a:defRPr/>
            </a:lvl1pPr>
            <a:extLst/>
          </a:lstStyle>
          <a:p>
            <a:pPr>
              <a:defRPr/>
            </a:pPr>
            <a:endParaRPr lang="en-US">
              <a:solidFill>
                <a:prstClr val="white"/>
              </a:solidFill>
            </a:endParaRPr>
          </a:p>
        </p:txBody>
      </p:sp>
      <p:sp>
        <p:nvSpPr>
          <p:cNvPr id="8" name="Slide Number Placeholder 5"/>
          <p:cNvSpPr>
            <a:spLocks noGrp="1"/>
          </p:cNvSpPr>
          <p:nvPr>
            <p:ph type="sldNum" sz="quarter" idx="12"/>
          </p:nvPr>
        </p:nvSpPr>
        <p:spPr/>
        <p:txBody>
          <a:bodyPr/>
          <a:lstStyle>
            <a:lvl1pPr>
              <a:defRPr/>
            </a:lvl1pPr>
          </a:lstStyle>
          <a:p>
            <a:pPr>
              <a:defRPr/>
            </a:pPr>
            <a:fld id="{5F8F82DC-72BF-4A0A-B9F4-1E2191B8FEE4}" type="slidenum">
              <a:rPr lang="en-US" altLang="en-US">
                <a:solidFill>
                  <a:prstClr val="white"/>
                </a:solidFill>
              </a:rPr>
              <a:pPr>
                <a:defRPr/>
              </a:pPr>
              <a:t>‹#›</a:t>
            </a:fld>
            <a:endParaRPr lang="en-US" altLang="en-US">
              <a:solidFill>
                <a:prstClr val="white"/>
              </a:solidFill>
            </a:endParaRPr>
          </a:p>
        </p:txBody>
      </p:sp>
    </p:spTree>
    <p:extLst>
      <p:ext uri="{BB962C8B-B14F-4D97-AF65-F5344CB8AC3E}">
        <p14:creationId xmlns:p14="http://schemas.microsoft.com/office/powerpoint/2010/main" val="453197684"/>
      </p:ext>
    </p:extLst>
  </p:cSld>
  <p:clrMapOvr>
    <a:overrideClrMapping bg1="dk1" tx1="lt1" bg2="dk2" tx2="lt2" accent1="accent1" accent2="accent2" accent3="accent3" accent4="accent4" accent5="accent5" accent6="accent6" hlink="hlink" folHlink="folHlink"/>
  </p:clrMapOvr>
  <p:transition>
    <p:dissolve/>
  </p:transition>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bg>
      <p:bgPr>
        <a:blipFill dpi="0" rotWithShape="0">
          <a:blip r:embed="rId3"/>
          <a:srcRect/>
          <a:stretch>
            <a:fillRect/>
          </a:stretch>
        </a:blipFill>
        <a:effectLst/>
      </p:bgPr>
    </p:bg>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457200" y="1481328"/>
            <a:ext cx="4038600" cy="4525963"/>
          </a:xfrm>
        </p:spPr>
        <p:txBody>
          <a:bodyPr/>
          <a:lstStyle>
            <a:lvl1pPr>
              <a:defRPr sz="2800"/>
            </a:lvl1pPr>
            <a:lvl2pPr>
              <a:defRPr sz="2400"/>
            </a:lvl2pPr>
            <a:lvl3pPr>
              <a:defRPr sz="2000"/>
            </a:lvl3pPr>
            <a:lvl4pPr>
              <a:defRPr sz="1800"/>
            </a:lvl4pPr>
            <a:lvl5pPr>
              <a:defRPr sz="1800"/>
            </a:lvl5pPr>
            <a:extLs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481328"/>
            <a:ext cx="4038600" cy="4525963"/>
          </a:xfrm>
        </p:spPr>
        <p:txBody>
          <a:bodyPr/>
          <a:lstStyle>
            <a:lvl1pPr>
              <a:defRPr sz="2800"/>
            </a:lvl1pPr>
            <a:lvl2pPr>
              <a:defRPr sz="2400"/>
            </a:lvl2pPr>
            <a:lvl3pPr>
              <a:defRPr sz="2000"/>
            </a:lvl3pPr>
            <a:lvl4pPr>
              <a:defRPr sz="1800"/>
            </a:lvl4pPr>
            <a:lvl5pPr>
              <a:defRPr sz="1800"/>
            </a:lvl5pPr>
            <a:extLs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8" name="Title 7"/>
          <p:cNvSpPr>
            <a:spLocks noGrp="1"/>
          </p:cNvSpPr>
          <p:nvPr>
            <p:ph type="title"/>
          </p:nvPr>
        </p:nvSpPr>
        <p:spPr/>
        <p:txBody>
          <a:bodyPr rtlCol="0"/>
          <a:lstStyle/>
          <a:p>
            <a:r>
              <a:rPr lang="en-US"/>
              <a:t>Click to edit Master title style</a:t>
            </a:r>
          </a:p>
        </p:txBody>
      </p:sp>
      <p:sp>
        <p:nvSpPr>
          <p:cNvPr id="5" name="Date Placeholder 4"/>
          <p:cNvSpPr>
            <a:spLocks noGrp="1"/>
          </p:cNvSpPr>
          <p:nvPr>
            <p:ph type="dt" sz="half" idx="10"/>
          </p:nvPr>
        </p:nvSpPr>
        <p:spPr/>
        <p:txBody>
          <a:bodyPr/>
          <a:lstStyle>
            <a:lvl1pPr>
              <a:defRPr/>
            </a:lvl1pPr>
            <a:extLst/>
          </a:lstStyle>
          <a:p>
            <a:pPr>
              <a:defRPr/>
            </a:pPr>
            <a:fld id="{E5E2FC83-D980-4D9B-81B9-ECD74B328F5C}" type="datetimeFigureOut">
              <a:rPr lang="en-US">
                <a:solidFill>
                  <a:prstClr val="white"/>
                </a:solidFill>
              </a:rPr>
              <a:pPr>
                <a:defRPr/>
              </a:pPr>
              <a:t>9/11/2017</a:t>
            </a:fld>
            <a:endParaRPr lang="en-US">
              <a:solidFill>
                <a:prstClr val="white"/>
              </a:solidFill>
            </a:endParaRPr>
          </a:p>
        </p:txBody>
      </p:sp>
      <p:sp>
        <p:nvSpPr>
          <p:cNvPr id="6" name="Footer Placeholder 5"/>
          <p:cNvSpPr>
            <a:spLocks noGrp="1"/>
          </p:cNvSpPr>
          <p:nvPr>
            <p:ph type="ftr" sz="quarter" idx="11"/>
          </p:nvPr>
        </p:nvSpPr>
        <p:spPr/>
        <p:txBody>
          <a:bodyPr/>
          <a:lstStyle>
            <a:lvl1pPr>
              <a:defRPr/>
            </a:lvl1pPr>
            <a:extLst/>
          </a:lstStyle>
          <a:p>
            <a:pPr>
              <a:defRPr/>
            </a:pPr>
            <a:endParaRPr lang="en-US">
              <a:solidFill>
                <a:prstClr val="white"/>
              </a:solidFill>
            </a:endParaRPr>
          </a:p>
        </p:txBody>
      </p:sp>
      <p:sp>
        <p:nvSpPr>
          <p:cNvPr id="7" name="Slide Number Placeholder 6"/>
          <p:cNvSpPr>
            <a:spLocks noGrp="1"/>
          </p:cNvSpPr>
          <p:nvPr>
            <p:ph type="sldNum" sz="quarter" idx="12"/>
          </p:nvPr>
        </p:nvSpPr>
        <p:spPr/>
        <p:txBody>
          <a:bodyPr/>
          <a:lstStyle>
            <a:lvl1pPr>
              <a:defRPr/>
            </a:lvl1pPr>
          </a:lstStyle>
          <a:p>
            <a:pPr>
              <a:defRPr/>
            </a:pPr>
            <a:fld id="{E421F8C1-2B10-4B27-AC04-E196A6678A68}" type="slidenum">
              <a:rPr lang="en-US" altLang="en-US">
                <a:solidFill>
                  <a:prstClr val="white"/>
                </a:solidFill>
              </a:rPr>
              <a:pPr>
                <a:defRPr/>
              </a:pPr>
              <a:t>‹#›</a:t>
            </a:fld>
            <a:endParaRPr lang="en-US" altLang="en-US">
              <a:solidFill>
                <a:prstClr val="white"/>
              </a:solidFill>
            </a:endParaRPr>
          </a:p>
        </p:txBody>
      </p:sp>
    </p:spTree>
    <p:extLst>
      <p:ext uri="{BB962C8B-B14F-4D97-AF65-F5344CB8AC3E}">
        <p14:creationId xmlns:p14="http://schemas.microsoft.com/office/powerpoint/2010/main" val="1359622318"/>
      </p:ext>
    </p:extLst>
  </p:cSld>
  <p:clrMapOvr>
    <a:overrideClrMapping bg1="dk1" tx1="lt1" bg2="dk2" tx2="lt2" accent1="accent1" accent2="accent2" accent3="accent3" accent4="accent4" accent5="accent5" accent6="accent6" hlink="hlink" folHlink="folHlink"/>
  </p:clrMapOvr>
  <p:transition>
    <p:dissolve/>
  </p:transition>
</p:sldLayout>
</file>

<file path=ppt/slideLayouts/slideLayout16.xml><?xml version="1.0" encoding="utf-8"?>
<p:sldLayout xmlns:a="http://schemas.openxmlformats.org/drawingml/2006/main" xmlns:r="http://schemas.openxmlformats.org/officeDocument/2006/relationships" xmlns:p="http://schemas.openxmlformats.org/presentationml/2006/main" showMasterSp="0" type="twoTxTwoObj" preserve="1">
  <p:cSld name="Comparison">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8229600" cy="1143000"/>
          </a:xfrm>
        </p:spPr>
        <p:txBody>
          <a:bodyPr/>
          <a:lstStyle>
            <a:lvl1pPr>
              <a:defRPr/>
            </a:lvl1pPr>
            <a:extLst/>
          </a:lstStyle>
          <a:p>
            <a:r>
              <a:rPr lang="en-US"/>
              <a:t>Click to edit Master title style</a:t>
            </a:r>
          </a:p>
        </p:txBody>
      </p:sp>
      <p:sp>
        <p:nvSpPr>
          <p:cNvPr id="3" name="Text Placeholder 2"/>
          <p:cNvSpPr>
            <a:spLocks noGrp="1"/>
          </p:cNvSpPr>
          <p:nvPr>
            <p:ph type="body" idx="1"/>
          </p:nvPr>
        </p:nvSpPr>
        <p:spPr>
          <a:xfrm>
            <a:off x="457200" y="5410200"/>
            <a:ext cx="4040188" cy="762000"/>
          </a:xfrm>
          <a:solidFill>
            <a:schemeClr val="accent1"/>
          </a:solidFill>
          <a:ln w="9652">
            <a:solidFill>
              <a:schemeClr val="accent1"/>
            </a:solidFill>
            <a:miter lim="800000"/>
          </a:ln>
        </p:spPr>
        <p:txBody>
          <a:bodyPr lIns="182880" anchor="ctr"/>
          <a:lstStyle>
            <a:lvl1pPr marL="0" indent="0">
              <a:buNone/>
              <a:defRPr sz="2400" b="0">
                <a:solidFill>
                  <a:schemeClr val="bg1"/>
                </a:solidFill>
              </a:defRPr>
            </a:lvl1pPr>
            <a:lvl2pPr>
              <a:buNone/>
              <a:defRPr sz="2000" b="1"/>
            </a:lvl2pPr>
            <a:lvl3pPr>
              <a:buNone/>
              <a:defRPr sz="1800" b="1"/>
            </a:lvl3pPr>
            <a:lvl4pPr>
              <a:buNone/>
              <a:defRPr sz="1600" b="1"/>
            </a:lvl4pPr>
            <a:lvl5pPr>
              <a:buNone/>
              <a:defRPr sz="1600" b="1"/>
            </a:lvl5pPr>
            <a:extLst/>
          </a:lstStyle>
          <a:p>
            <a:pPr lvl="0"/>
            <a:r>
              <a:rPr lang="en-US"/>
              <a:t>Click to edit Master text styles</a:t>
            </a:r>
          </a:p>
        </p:txBody>
      </p:sp>
      <p:sp>
        <p:nvSpPr>
          <p:cNvPr id="4" name="Text Placeholder 3"/>
          <p:cNvSpPr>
            <a:spLocks noGrp="1"/>
          </p:cNvSpPr>
          <p:nvPr>
            <p:ph type="body" sz="half" idx="3"/>
          </p:nvPr>
        </p:nvSpPr>
        <p:spPr>
          <a:xfrm>
            <a:off x="4645026" y="5410200"/>
            <a:ext cx="4041775" cy="762000"/>
          </a:xfrm>
          <a:solidFill>
            <a:schemeClr val="accent1"/>
          </a:solidFill>
          <a:ln w="9652">
            <a:solidFill>
              <a:schemeClr val="accent1"/>
            </a:solidFill>
            <a:miter lim="800000"/>
          </a:ln>
        </p:spPr>
        <p:txBody>
          <a:bodyPr lIns="182880" anchor="ctr"/>
          <a:lstStyle>
            <a:lvl1pPr marL="0" indent="0">
              <a:buNone/>
              <a:defRPr sz="2400" b="0">
                <a:solidFill>
                  <a:schemeClr val="bg1"/>
                </a:solidFill>
              </a:defRPr>
            </a:lvl1pPr>
            <a:lvl2pPr>
              <a:buNone/>
              <a:defRPr sz="2000" b="1"/>
            </a:lvl2pPr>
            <a:lvl3pPr>
              <a:buNone/>
              <a:defRPr sz="1800" b="1"/>
            </a:lvl3pPr>
            <a:lvl4pPr>
              <a:buNone/>
              <a:defRPr sz="1600" b="1"/>
            </a:lvl4pPr>
            <a:lvl5pPr>
              <a:buNone/>
              <a:defRPr sz="1600" b="1"/>
            </a:lvl5pPr>
            <a:extLst/>
          </a:lstStyle>
          <a:p>
            <a:pPr lvl="0"/>
            <a:r>
              <a:rPr lang="en-US"/>
              <a:t>Click to edit Master text styles</a:t>
            </a:r>
          </a:p>
        </p:txBody>
      </p:sp>
      <p:sp>
        <p:nvSpPr>
          <p:cNvPr id="5" name="Content Placeholder 4"/>
          <p:cNvSpPr>
            <a:spLocks noGrp="1"/>
          </p:cNvSpPr>
          <p:nvPr>
            <p:ph sz="quarter" idx="2"/>
          </p:nvPr>
        </p:nvSpPr>
        <p:spPr>
          <a:xfrm>
            <a:off x="457200" y="1444294"/>
            <a:ext cx="4040188" cy="3941763"/>
          </a:xfrm>
          <a:ln>
            <a:noFill/>
            <a:prstDash val="sysDash"/>
            <a:miter lim="800000"/>
          </a:ln>
        </p:spPr>
        <p:txBody>
          <a:bodyPr/>
          <a:lstStyle>
            <a:lvl1pPr>
              <a:defRPr sz="2400"/>
            </a:lvl1pPr>
            <a:lvl2pPr>
              <a:defRPr sz="2000"/>
            </a:lvl2pPr>
            <a:lvl3pPr>
              <a:defRPr sz="1800"/>
            </a:lvl3pPr>
            <a:lvl4pPr>
              <a:defRPr sz="1600"/>
            </a:lvl4pPr>
            <a:lvl5pPr>
              <a:defRPr sz="1600"/>
            </a:lvl5pPr>
            <a:extLs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Content Placeholder 5"/>
          <p:cNvSpPr>
            <a:spLocks noGrp="1"/>
          </p:cNvSpPr>
          <p:nvPr>
            <p:ph sz="quarter" idx="4"/>
          </p:nvPr>
        </p:nvSpPr>
        <p:spPr>
          <a:xfrm>
            <a:off x="4645025" y="1444294"/>
            <a:ext cx="4041775" cy="3941763"/>
          </a:xfrm>
          <a:ln>
            <a:noFill/>
            <a:prstDash val="sysDash"/>
            <a:miter lim="800000"/>
          </a:ln>
        </p:spPr>
        <p:txBody>
          <a:bodyPr/>
          <a:lstStyle>
            <a:lvl1pPr>
              <a:spcBef>
                <a:spcPts val="0"/>
              </a:spcBef>
              <a:defRPr sz="2400"/>
            </a:lvl1pPr>
            <a:lvl2pPr>
              <a:defRPr sz="2000"/>
            </a:lvl2pPr>
            <a:lvl3pPr>
              <a:defRPr sz="1800"/>
            </a:lvl3pPr>
            <a:lvl4pPr>
              <a:defRPr sz="1600"/>
            </a:lvl4pPr>
            <a:lvl5pPr>
              <a:defRPr sz="1600"/>
            </a:lvl5pPr>
            <a:extLs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lvl1pPr>
              <a:defRPr/>
            </a:lvl1pPr>
            <a:extLst/>
          </a:lstStyle>
          <a:p>
            <a:pPr>
              <a:defRPr/>
            </a:pPr>
            <a:fld id="{00890163-2627-4A4A-9AA5-A9DDC2DDE26F}" type="datetimeFigureOut">
              <a:rPr lang="en-US">
                <a:solidFill>
                  <a:prstClr val="black"/>
                </a:solidFill>
              </a:rPr>
              <a:pPr>
                <a:defRPr/>
              </a:pPr>
              <a:t>9/11/2017</a:t>
            </a:fld>
            <a:endParaRPr lang="en-US">
              <a:solidFill>
                <a:prstClr val="black"/>
              </a:solidFill>
            </a:endParaRPr>
          </a:p>
        </p:txBody>
      </p:sp>
      <p:sp>
        <p:nvSpPr>
          <p:cNvPr id="8" name="Footer Placeholder 7"/>
          <p:cNvSpPr>
            <a:spLocks noGrp="1"/>
          </p:cNvSpPr>
          <p:nvPr>
            <p:ph type="ftr" sz="quarter" idx="11"/>
          </p:nvPr>
        </p:nvSpPr>
        <p:spPr/>
        <p:txBody>
          <a:bodyPr/>
          <a:lstStyle>
            <a:lvl1pPr>
              <a:defRPr/>
            </a:lvl1pPr>
            <a:extLst/>
          </a:lstStyle>
          <a:p>
            <a:pPr>
              <a:defRPr/>
            </a:pPr>
            <a:endParaRPr lang="en-US">
              <a:solidFill>
                <a:prstClr val="black"/>
              </a:solidFill>
            </a:endParaRPr>
          </a:p>
        </p:txBody>
      </p:sp>
      <p:sp>
        <p:nvSpPr>
          <p:cNvPr id="9" name="Slide Number Placeholder 8"/>
          <p:cNvSpPr>
            <a:spLocks noGrp="1"/>
          </p:cNvSpPr>
          <p:nvPr>
            <p:ph type="sldNum" sz="quarter" idx="12"/>
          </p:nvPr>
        </p:nvSpPr>
        <p:spPr/>
        <p:txBody>
          <a:bodyPr/>
          <a:lstStyle>
            <a:lvl1pPr>
              <a:defRPr/>
            </a:lvl1pPr>
          </a:lstStyle>
          <a:p>
            <a:pPr>
              <a:defRPr/>
            </a:pPr>
            <a:fld id="{50CA331D-8ECE-4D0F-BB1F-FCB2E81C6611}" type="slidenum">
              <a:rPr lang="en-US" altLang="en-US">
                <a:solidFill>
                  <a:prstClr val="black"/>
                </a:solidFill>
              </a:rPr>
              <a:pPr>
                <a:defRPr/>
              </a:pPr>
              <a:t>‹#›</a:t>
            </a:fld>
            <a:endParaRPr lang="en-US" altLang="en-US">
              <a:solidFill>
                <a:prstClr val="black"/>
              </a:solidFill>
            </a:endParaRPr>
          </a:p>
        </p:txBody>
      </p:sp>
    </p:spTree>
    <p:extLst>
      <p:ext uri="{BB962C8B-B14F-4D97-AF65-F5344CB8AC3E}">
        <p14:creationId xmlns:p14="http://schemas.microsoft.com/office/powerpoint/2010/main" val="1266157538"/>
      </p:ext>
    </p:extLst>
  </p:cSld>
  <p:clrMapOvr>
    <a:overrideClrMapping bg1="lt1" tx1="dk1" bg2="lt2" tx2="dk2" accent1="accent1" accent2="accent2" accent3="accent3" accent4="accent4" accent5="accent5" accent6="accent6" hlink="hlink" folHlink="folHlink"/>
  </p:clrMapOvr>
  <p:transition>
    <p:dissolve/>
  </p:transition>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bg>
      <p:bgPr>
        <a:blipFill dpi="0" rotWithShape="0">
          <a:blip r:embed="rId3"/>
          <a:srcRect/>
          <a:stretch>
            <a:fillRect/>
          </a:stretch>
        </a:blipFill>
        <a:effectLst/>
      </p:bgPr>
    </p:bg>
    <p:spTree>
      <p:nvGrpSpPr>
        <p:cNvPr id="1" name=""/>
        <p:cNvGrpSpPr/>
        <p:nvPr/>
      </p:nvGrpSpPr>
      <p:grpSpPr>
        <a:xfrm>
          <a:off x="0" y="0"/>
          <a:ext cx="0" cy="0"/>
          <a:chOff x="0" y="0"/>
          <a:chExt cx="0" cy="0"/>
        </a:xfrm>
      </p:grpSpPr>
      <p:sp>
        <p:nvSpPr>
          <p:cNvPr id="6" name="Title 5"/>
          <p:cNvSpPr>
            <a:spLocks noGrp="1"/>
          </p:cNvSpPr>
          <p:nvPr>
            <p:ph type="title"/>
          </p:nvPr>
        </p:nvSpPr>
        <p:spPr/>
        <p:txBody>
          <a:bodyPr rtlCol="0"/>
          <a:lstStyle/>
          <a:p>
            <a:r>
              <a:rPr lang="en-US"/>
              <a:t>Click to edit Master title style</a:t>
            </a:r>
          </a:p>
        </p:txBody>
      </p:sp>
      <p:sp>
        <p:nvSpPr>
          <p:cNvPr id="3" name="Date Placeholder 2"/>
          <p:cNvSpPr>
            <a:spLocks noGrp="1"/>
          </p:cNvSpPr>
          <p:nvPr>
            <p:ph type="dt" sz="half" idx="10"/>
          </p:nvPr>
        </p:nvSpPr>
        <p:spPr/>
        <p:txBody>
          <a:bodyPr/>
          <a:lstStyle>
            <a:lvl1pPr>
              <a:defRPr/>
            </a:lvl1pPr>
            <a:extLst/>
          </a:lstStyle>
          <a:p>
            <a:pPr>
              <a:defRPr/>
            </a:pPr>
            <a:fld id="{8DF14C2E-3976-4574-B4A4-35DD1C665D39}" type="datetimeFigureOut">
              <a:rPr lang="en-US">
                <a:solidFill>
                  <a:prstClr val="white"/>
                </a:solidFill>
              </a:rPr>
              <a:pPr>
                <a:defRPr/>
              </a:pPr>
              <a:t>9/11/2017</a:t>
            </a:fld>
            <a:endParaRPr lang="en-US">
              <a:solidFill>
                <a:prstClr val="white"/>
              </a:solidFill>
            </a:endParaRPr>
          </a:p>
        </p:txBody>
      </p:sp>
      <p:sp>
        <p:nvSpPr>
          <p:cNvPr id="4" name="Footer Placeholder 3"/>
          <p:cNvSpPr>
            <a:spLocks noGrp="1"/>
          </p:cNvSpPr>
          <p:nvPr>
            <p:ph type="ftr" sz="quarter" idx="11"/>
          </p:nvPr>
        </p:nvSpPr>
        <p:spPr/>
        <p:txBody>
          <a:bodyPr/>
          <a:lstStyle>
            <a:lvl1pPr>
              <a:defRPr/>
            </a:lvl1pPr>
            <a:extLst/>
          </a:lstStyle>
          <a:p>
            <a:pPr>
              <a:defRPr/>
            </a:pPr>
            <a:endParaRPr lang="en-US">
              <a:solidFill>
                <a:prstClr val="white"/>
              </a:solidFill>
            </a:endParaRPr>
          </a:p>
        </p:txBody>
      </p:sp>
      <p:sp>
        <p:nvSpPr>
          <p:cNvPr id="5" name="Slide Number Placeholder 4"/>
          <p:cNvSpPr>
            <a:spLocks noGrp="1"/>
          </p:cNvSpPr>
          <p:nvPr>
            <p:ph type="sldNum" sz="quarter" idx="12"/>
          </p:nvPr>
        </p:nvSpPr>
        <p:spPr/>
        <p:txBody>
          <a:bodyPr/>
          <a:lstStyle>
            <a:lvl1pPr>
              <a:defRPr/>
            </a:lvl1pPr>
          </a:lstStyle>
          <a:p>
            <a:pPr>
              <a:defRPr/>
            </a:pPr>
            <a:fld id="{ADF240DC-2D92-4EAD-91E3-BD103EBF0C57}" type="slidenum">
              <a:rPr lang="en-US" altLang="en-US">
                <a:solidFill>
                  <a:prstClr val="white"/>
                </a:solidFill>
              </a:rPr>
              <a:pPr>
                <a:defRPr/>
              </a:pPr>
              <a:t>‹#›</a:t>
            </a:fld>
            <a:endParaRPr lang="en-US" altLang="en-US">
              <a:solidFill>
                <a:prstClr val="white"/>
              </a:solidFill>
            </a:endParaRPr>
          </a:p>
        </p:txBody>
      </p:sp>
    </p:spTree>
    <p:extLst>
      <p:ext uri="{BB962C8B-B14F-4D97-AF65-F5344CB8AC3E}">
        <p14:creationId xmlns:p14="http://schemas.microsoft.com/office/powerpoint/2010/main" val="11769592"/>
      </p:ext>
    </p:extLst>
  </p:cSld>
  <p:clrMapOvr>
    <a:overrideClrMapping bg1="dk1" tx1="lt1" bg2="dk2" tx2="lt2" accent1="accent1" accent2="accent2" accent3="accent3" accent4="accent4" accent5="accent5" accent6="accent6" hlink="hlink" folHlink="folHlink"/>
  </p:clrMapOvr>
  <p:transition>
    <p:dissolve/>
  </p:transition>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9"/>
          <p:cNvSpPr>
            <a:spLocks noGrp="1"/>
          </p:cNvSpPr>
          <p:nvPr>
            <p:ph type="dt" sz="half" idx="10"/>
          </p:nvPr>
        </p:nvSpPr>
        <p:spPr/>
        <p:txBody>
          <a:bodyPr/>
          <a:lstStyle>
            <a:lvl1pPr>
              <a:defRPr/>
            </a:lvl1pPr>
          </a:lstStyle>
          <a:p>
            <a:pPr>
              <a:defRPr/>
            </a:pPr>
            <a:fld id="{B4C7207D-08D2-4104-9B3E-E4EFBCDFE4CF}" type="datetimeFigureOut">
              <a:rPr lang="en-US">
                <a:solidFill>
                  <a:prstClr val="black"/>
                </a:solidFill>
              </a:rPr>
              <a:pPr>
                <a:defRPr/>
              </a:pPr>
              <a:t>9/11/2017</a:t>
            </a:fld>
            <a:endParaRPr lang="en-US">
              <a:solidFill>
                <a:prstClr val="black"/>
              </a:solidFill>
            </a:endParaRPr>
          </a:p>
        </p:txBody>
      </p:sp>
      <p:sp>
        <p:nvSpPr>
          <p:cNvPr id="3" name="Footer Placeholder 21"/>
          <p:cNvSpPr>
            <a:spLocks noGrp="1"/>
          </p:cNvSpPr>
          <p:nvPr>
            <p:ph type="ftr" sz="quarter" idx="11"/>
          </p:nvPr>
        </p:nvSpPr>
        <p:spPr/>
        <p:txBody>
          <a:bodyPr/>
          <a:lstStyle>
            <a:lvl1pPr>
              <a:defRPr/>
            </a:lvl1pPr>
          </a:lstStyle>
          <a:p>
            <a:pPr>
              <a:defRPr/>
            </a:pPr>
            <a:endParaRPr lang="en-US">
              <a:solidFill>
                <a:prstClr val="black"/>
              </a:solidFill>
            </a:endParaRPr>
          </a:p>
        </p:txBody>
      </p:sp>
      <p:sp>
        <p:nvSpPr>
          <p:cNvPr id="4" name="Slide Number Placeholder 17"/>
          <p:cNvSpPr>
            <a:spLocks noGrp="1"/>
          </p:cNvSpPr>
          <p:nvPr>
            <p:ph type="sldNum" sz="quarter" idx="12"/>
          </p:nvPr>
        </p:nvSpPr>
        <p:spPr/>
        <p:txBody>
          <a:bodyPr/>
          <a:lstStyle>
            <a:lvl1pPr>
              <a:defRPr/>
            </a:lvl1pPr>
          </a:lstStyle>
          <a:p>
            <a:pPr>
              <a:defRPr/>
            </a:pPr>
            <a:fld id="{854D5A14-F034-4645-8B6F-235A4A77829D}" type="slidenum">
              <a:rPr lang="en-US" altLang="en-US">
                <a:solidFill>
                  <a:prstClr val="black"/>
                </a:solidFill>
              </a:rPr>
              <a:pPr>
                <a:defRPr/>
              </a:pPr>
              <a:t>‹#›</a:t>
            </a:fld>
            <a:endParaRPr lang="en-US" altLang="en-US">
              <a:solidFill>
                <a:prstClr val="black"/>
              </a:solidFill>
            </a:endParaRPr>
          </a:p>
        </p:txBody>
      </p:sp>
    </p:spTree>
    <p:extLst>
      <p:ext uri="{BB962C8B-B14F-4D97-AF65-F5344CB8AC3E}">
        <p14:creationId xmlns:p14="http://schemas.microsoft.com/office/powerpoint/2010/main" val="662685959"/>
      </p:ext>
    </p:extLst>
  </p:cSld>
  <p:clrMapOvr>
    <a:masterClrMapping/>
  </p:clrMapOvr>
  <p:transition>
    <p:dissolve/>
  </p:transition>
</p:sldLayout>
</file>

<file path=ppt/slideLayouts/slideLayout19.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914400" y="4876800"/>
            <a:ext cx="7481776" cy="457200"/>
          </a:xfrm>
        </p:spPr>
        <p:txBody>
          <a:bodyPr anchor="t">
            <a:noAutofit/>
            <a:sp3d prstMaterial="softEdge">
              <a:bevelT w="0" h="0"/>
            </a:sp3d>
          </a:bodyPr>
          <a:lstStyle>
            <a:lvl1pPr algn="r">
              <a:buNone/>
              <a:defRPr sz="2500" b="0">
                <a:solidFill>
                  <a:schemeClr val="accent1"/>
                </a:solidFill>
                <a:effectLst/>
              </a:defRPr>
            </a:lvl1pPr>
            <a:extLst/>
          </a:lstStyle>
          <a:p>
            <a:r>
              <a:rPr lang="en-US"/>
              <a:t>Click to edit Master title style</a:t>
            </a:r>
          </a:p>
        </p:txBody>
      </p:sp>
      <p:sp>
        <p:nvSpPr>
          <p:cNvPr id="3" name="Text Placeholder 2"/>
          <p:cNvSpPr>
            <a:spLocks noGrp="1"/>
          </p:cNvSpPr>
          <p:nvPr>
            <p:ph type="body" idx="2"/>
          </p:nvPr>
        </p:nvSpPr>
        <p:spPr>
          <a:xfrm>
            <a:off x="4419600" y="5355102"/>
            <a:ext cx="3974592" cy="914400"/>
          </a:xfrm>
        </p:spPr>
        <p:txBody>
          <a:bodyPr/>
          <a:lstStyle>
            <a:lvl1pPr marL="0" indent="0" algn="r">
              <a:buNone/>
              <a:defRPr sz="1600"/>
            </a:lvl1pPr>
            <a:lvl2pPr>
              <a:buNone/>
              <a:defRPr sz="1200"/>
            </a:lvl2pPr>
            <a:lvl3pPr>
              <a:buNone/>
              <a:defRPr sz="1000"/>
            </a:lvl3pPr>
            <a:lvl4pPr>
              <a:buNone/>
              <a:defRPr sz="900"/>
            </a:lvl4pPr>
            <a:lvl5pPr>
              <a:buNone/>
              <a:defRPr sz="900"/>
            </a:lvl5pPr>
            <a:extLst/>
          </a:lstStyle>
          <a:p>
            <a:pPr lvl="0"/>
            <a:r>
              <a:rPr lang="en-US"/>
              <a:t>Click to edit Master text styles</a:t>
            </a:r>
          </a:p>
        </p:txBody>
      </p:sp>
      <p:sp>
        <p:nvSpPr>
          <p:cNvPr id="4" name="Content Placeholder 3"/>
          <p:cNvSpPr>
            <a:spLocks noGrp="1"/>
          </p:cNvSpPr>
          <p:nvPr>
            <p:ph sz="half" idx="1"/>
          </p:nvPr>
        </p:nvSpPr>
        <p:spPr>
          <a:xfrm>
            <a:off x="914400" y="274320"/>
            <a:ext cx="7479792" cy="4572000"/>
          </a:xfrm>
        </p:spPr>
        <p:txBody>
          <a:bodyPr/>
          <a:lstStyle>
            <a:lvl1pPr>
              <a:defRPr sz="3200"/>
            </a:lvl1pPr>
            <a:lvl2pPr>
              <a:defRPr sz="2800"/>
            </a:lvl2pPr>
            <a:lvl3pPr>
              <a:defRPr sz="2400"/>
            </a:lvl3pPr>
            <a:lvl4pPr>
              <a:defRPr sz="2000"/>
            </a:lvl4pPr>
            <a:lvl5pPr>
              <a:defRPr sz="2000"/>
            </a:lvl5pPr>
            <a:extLs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lvl1pPr>
              <a:defRPr/>
            </a:lvl1pPr>
            <a:extLst/>
          </a:lstStyle>
          <a:p>
            <a:pPr>
              <a:defRPr/>
            </a:pPr>
            <a:fld id="{06972EC3-5B68-45F4-B298-E9728DEAE424}" type="datetimeFigureOut">
              <a:rPr lang="en-US">
                <a:solidFill>
                  <a:prstClr val="black"/>
                </a:solidFill>
              </a:rPr>
              <a:pPr>
                <a:defRPr/>
              </a:pPr>
              <a:t>9/11/2017</a:t>
            </a:fld>
            <a:endParaRPr lang="en-US">
              <a:solidFill>
                <a:prstClr val="black"/>
              </a:solidFill>
            </a:endParaRPr>
          </a:p>
        </p:txBody>
      </p:sp>
      <p:sp>
        <p:nvSpPr>
          <p:cNvPr id="6" name="Footer Placeholder 5"/>
          <p:cNvSpPr>
            <a:spLocks noGrp="1"/>
          </p:cNvSpPr>
          <p:nvPr>
            <p:ph type="ftr" sz="quarter" idx="11"/>
          </p:nvPr>
        </p:nvSpPr>
        <p:spPr/>
        <p:txBody>
          <a:bodyPr/>
          <a:lstStyle>
            <a:lvl1pPr>
              <a:defRPr/>
            </a:lvl1pPr>
            <a:extLst/>
          </a:lstStyle>
          <a:p>
            <a:pPr>
              <a:defRPr/>
            </a:pPr>
            <a:endParaRPr lang="en-US">
              <a:solidFill>
                <a:prstClr val="black"/>
              </a:solidFill>
            </a:endParaRPr>
          </a:p>
        </p:txBody>
      </p:sp>
      <p:sp>
        <p:nvSpPr>
          <p:cNvPr id="7" name="Slide Number Placeholder 6"/>
          <p:cNvSpPr>
            <a:spLocks noGrp="1"/>
          </p:cNvSpPr>
          <p:nvPr>
            <p:ph type="sldNum" sz="quarter" idx="12"/>
          </p:nvPr>
        </p:nvSpPr>
        <p:spPr/>
        <p:txBody>
          <a:bodyPr/>
          <a:lstStyle>
            <a:lvl1pPr>
              <a:defRPr/>
            </a:lvl1pPr>
          </a:lstStyle>
          <a:p>
            <a:pPr>
              <a:defRPr/>
            </a:pPr>
            <a:fld id="{9F6E9DC5-6683-4D7C-A947-1B6A28D55800}" type="slidenum">
              <a:rPr lang="en-US" altLang="en-US">
                <a:solidFill>
                  <a:prstClr val="black"/>
                </a:solidFill>
              </a:rPr>
              <a:pPr>
                <a:defRPr/>
              </a:pPr>
              <a:t>‹#›</a:t>
            </a:fld>
            <a:endParaRPr lang="en-US" altLang="en-US">
              <a:solidFill>
                <a:prstClr val="black"/>
              </a:solidFill>
            </a:endParaRPr>
          </a:p>
        </p:txBody>
      </p:sp>
    </p:spTree>
    <p:extLst>
      <p:ext uri="{BB962C8B-B14F-4D97-AF65-F5344CB8AC3E}">
        <p14:creationId xmlns:p14="http://schemas.microsoft.com/office/powerpoint/2010/main" val="1475038088"/>
      </p:ext>
    </p:extLst>
  </p:cSld>
  <p:clrMapOvr>
    <a:overrideClrMapping bg1="lt1" tx1="dk1" bg2="lt2" tx2="dk2" accent1="accent1" accent2="accent2" accent3="accent3" accent4="accent4" accent5="accent5" accent6="accent6" hlink="hlink" folHlink="folHlink"/>
  </p:clrMapOvr>
  <p:transition>
    <p:dissolve/>
  </p:transition>
</p:sldLayout>
</file>

<file path=ppt/slideLayouts/slideLayout20.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bg>
      <p:bgPr>
        <a:blipFill dpi="0" rotWithShape="0">
          <a:blip r:embed="rId3"/>
          <a:srcRect/>
          <a:stretch>
            <a:fillRect/>
          </a:stretch>
        </a:blipFill>
        <a:effectLst/>
      </p:bgPr>
    </p:bg>
    <p:spTree>
      <p:nvGrpSpPr>
        <p:cNvPr id="1" name=""/>
        <p:cNvGrpSpPr/>
        <p:nvPr/>
      </p:nvGrpSpPr>
      <p:grpSpPr>
        <a:xfrm>
          <a:off x="0" y="0"/>
          <a:ext cx="0" cy="0"/>
          <a:chOff x="0" y="0"/>
          <a:chExt cx="0" cy="0"/>
        </a:xfrm>
      </p:grpSpPr>
      <p:sp>
        <p:nvSpPr>
          <p:cNvPr id="5" name="Freeform 4"/>
          <p:cNvSpPr>
            <a:spLocks/>
          </p:cNvSpPr>
          <p:nvPr/>
        </p:nvSpPr>
        <p:spPr bwMode="auto">
          <a:xfrm>
            <a:off x="500063" y="5945188"/>
            <a:ext cx="4940300" cy="920750"/>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7485" h="337">
                <a:moveTo>
                  <a:pt x="0" y="2"/>
                </a:moveTo>
                <a:lnTo>
                  <a:pt x="7485" y="337"/>
                </a:lnTo>
                <a:lnTo>
                  <a:pt x="5558" y="337"/>
                </a:lnTo>
                <a:lnTo>
                  <a:pt x="1" y="0"/>
                </a:lnTo>
              </a:path>
            </a:pathLst>
          </a:custGeom>
          <a:solidFill>
            <a:schemeClr val="accent1">
              <a:tint val="65000"/>
              <a:satMod val="115000"/>
              <a:alpha val="40000"/>
            </a:schemeClr>
          </a:solidFill>
          <a:ln w="9525" cap="flat" cmpd="sng" algn="ctr">
            <a:noFill/>
            <a:prstDash val="solid"/>
            <a:round/>
            <a:headEnd type="none" w="med" len="med"/>
            <a:tailEnd type="none" w="med" len="med"/>
          </a:ln>
          <a:effectLst/>
        </p:spPr>
        <p:txBody>
          <a:bodyPr/>
          <a:lstStyle/>
          <a:p>
            <a:pPr eaLnBrk="1" hangingPunct="1">
              <a:defRPr/>
            </a:pPr>
            <a:endParaRPr lang="en-US">
              <a:solidFill>
                <a:prstClr val="white"/>
              </a:solidFill>
              <a:latin typeface="Arial" charset="0"/>
            </a:endParaRPr>
          </a:p>
        </p:txBody>
      </p:sp>
      <p:sp>
        <p:nvSpPr>
          <p:cNvPr id="6" name="Freeform 15"/>
          <p:cNvSpPr>
            <a:spLocks/>
          </p:cNvSpPr>
          <p:nvPr/>
        </p:nvSpPr>
        <p:spPr bwMode="auto">
          <a:xfrm>
            <a:off x="485775" y="5938838"/>
            <a:ext cx="3690938" cy="933450"/>
          </a:xfrm>
          <a:custGeom>
            <a:avLst/>
            <a:gdLst>
              <a:gd name="T0" fmla="*/ 0 w 5591"/>
              <a:gd name="T1" fmla="*/ 0 h 588"/>
              <a:gd name="T2" fmla="*/ 2147483646 w 5591"/>
              <a:gd name="T3" fmla="*/ 0 h 588"/>
              <a:gd name="T4" fmla="*/ 2147483646 w 5591"/>
              <a:gd name="T5" fmla="*/ 2147483646 h 588"/>
              <a:gd name="T6" fmla="*/ 2147483646 w 5591"/>
              <a:gd name="T7" fmla="*/ 0 h 588"/>
              <a:gd name="T8" fmla="*/ 0 60000 65536"/>
              <a:gd name="T9" fmla="*/ 0 60000 65536"/>
              <a:gd name="T10" fmla="*/ 0 60000 65536"/>
              <a:gd name="T11" fmla="*/ 0 60000 65536"/>
              <a:gd name="T12" fmla="*/ 0 w 5591"/>
              <a:gd name="T13" fmla="*/ 0 h 588"/>
              <a:gd name="T14" fmla="*/ 5591 w 5591"/>
              <a:gd name="T15" fmla="*/ 588 h 588"/>
            </a:gdLst>
            <a:ahLst/>
            <a:cxnLst>
              <a:cxn ang="T8">
                <a:pos x="T0" y="T1"/>
              </a:cxn>
              <a:cxn ang="T9">
                <a:pos x="T2" y="T3"/>
              </a:cxn>
              <a:cxn ang="T10">
                <a:pos x="T4" y="T5"/>
              </a:cxn>
              <a:cxn ang="T11">
                <a:pos x="T6" y="T7"/>
              </a:cxn>
            </a:cxnLst>
            <a:rect l="T12" t="T13" r="T14" b="T15"/>
            <a:pathLst>
              <a:path w="5591" h="588">
                <a:moveTo>
                  <a:pt x="0" y="0"/>
                </a:moveTo>
                <a:lnTo>
                  <a:pt x="5591" y="585"/>
                </a:lnTo>
                <a:lnTo>
                  <a:pt x="4415" y="588"/>
                </a:lnTo>
                <a:lnTo>
                  <a:pt x="12" y="4"/>
                </a:lnTo>
              </a:path>
            </a:pathLst>
          </a:custGeom>
          <a:solidFill>
            <a:srgbClr val="000000"/>
          </a:solidFill>
          <a:ln>
            <a:noFill/>
          </a:ln>
          <a:extLst>
            <a:ext uri="{91240B29-F687-4F45-9708-019B960494DF}">
              <a14:hiddenLine xmlns:a14="http://schemas.microsoft.com/office/drawing/2010/main" w="9525" cap="flat" cmpd="sng" algn="ctr">
                <a:solidFill>
                  <a:srgbClr val="000000"/>
                </a:solidFill>
                <a:prstDash val="solid"/>
                <a:round/>
                <a:headEnd type="none" w="med" len="med"/>
                <a:tailEnd type="none" w="med" len="med"/>
              </a14:hiddenLine>
            </a:ext>
          </a:extLst>
        </p:spPr>
        <p:txBody>
          <a:bodyPr/>
          <a:lstStyle/>
          <a:p>
            <a:endParaRPr lang="en-GB" smtClean="0">
              <a:solidFill>
                <a:prstClr val="white"/>
              </a:solidFill>
            </a:endParaRPr>
          </a:p>
        </p:txBody>
      </p:sp>
      <p:sp>
        <p:nvSpPr>
          <p:cNvPr id="7" name="Right Triangle 6"/>
          <p:cNvSpPr>
            <a:spLocks/>
          </p:cNvSpPr>
          <p:nvPr/>
        </p:nvSpPr>
        <p:spPr bwMode="auto">
          <a:xfrm>
            <a:off x="-6042" y="5791253"/>
            <a:ext cx="3402314" cy="1080868"/>
          </a:xfrm>
          <a:prstGeom prst="rtTriangle">
            <a:avLst/>
          </a:prstGeom>
          <a:blipFill>
            <a:blip r:embed="rId4" cstate="print">
              <a:alphaModFix amt="50000"/>
            </a:blip>
            <a:tile tx="0" ty="0" sx="50000" sy="50000" flip="none" algn="t"/>
          </a:blipFill>
          <a:ln w="12700" cap="rnd" cmpd="thickThin" algn="ctr">
            <a:noFill/>
            <a:prstDash val="solid"/>
          </a:ln>
          <a:effectLst>
            <a:fillOverlay blend="mult">
              <a:gradFill flip="none" rotWithShape="1">
                <a:gsLst>
                  <a:gs pos="0">
                    <a:schemeClr val="accent1">
                      <a:shade val="20000"/>
                      <a:satMod val="176000"/>
                      <a:alpha val="100000"/>
                    </a:schemeClr>
                  </a:gs>
                  <a:gs pos="18000">
                    <a:schemeClr val="accent1">
                      <a:shade val="48000"/>
                      <a:satMod val="153000"/>
                      <a:alpha val="100000"/>
                    </a:schemeClr>
                  </a:gs>
                  <a:gs pos="43000">
                    <a:schemeClr val="accent1">
                      <a:tint val="86000"/>
                      <a:satMod val="149000"/>
                      <a:alpha val="100000"/>
                    </a:schemeClr>
                  </a:gs>
                  <a:gs pos="45000">
                    <a:schemeClr val="accent1">
                      <a:tint val="85000"/>
                      <a:satMod val="150000"/>
                      <a:alpha val="100000"/>
                    </a:schemeClr>
                  </a:gs>
                  <a:gs pos="50000">
                    <a:schemeClr val="accent1">
                      <a:tint val="86000"/>
                      <a:satMod val="149000"/>
                      <a:alpha val="100000"/>
                    </a:schemeClr>
                  </a:gs>
                  <a:gs pos="79000">
                    <a:schemeClr val="accent1">
                      <a:shade val="53000"/>
                      <a:satMod val="150000"/>
                      <a:alpha val="100000"/>
                    </a:schemeClr>
                  </a:gs>
                  <a:gs pos="100000">
                    <a:schemeClr val="accent1">
                      <a:shade val="25000"/>
                      <a:satMod val="170000"/>
                      <a:alpha val="100000"/>
                    </a:schemeClr>
                  </a:gs>
                </a:gsLst>
                <a:lin ang="450000" scaled="1"/>
                <a:tileRect/>
              </a:gradFill>
            </a:fillOverlay>
          </a:effectLst>
        </p:spPr>
        <p:style>
          <a:lnRef idx="3">
            <a:schemeClr val="lt1"/>
          </a:lnRef>
          <a:fillRef idx="1">
            <a:schemeClr val="accent1"/>
          </a:fillRef>
          <a:effectRef idx="1">
            <a:schemeClr val="accent1"/>
          </a:effectRef>
          <a:fontRef idx="minor">
            <a:schemeClr val="lt1"/>
          </a:fontRef>
        </p:style>
        <p:txBody>
          <a:bodyPr anchor="ctr"/>
          <a:lstStyle/>
          <a:p>
            <a:pPr algn="ctr" eaLnBrk="1" hangingPunct="1">
              <a:defRPr/>
            </a:pPr>
            <a:endParaRPr lang="en-US">
              <a:solidFill>
                <a:prstClr val="white"/>
              </a:solidFill>
            </a:endParaRPr>
          </a:p>
        </p:txBody>
      </p:sp>
      <p:cxnSp>
        <p:nvCxnSpPr>
          <p:cNvPr id="8" name="Straight Connector 7"/>
          <p:cNvCxnSpPr/>
          <p:nvPr/>
        </p:nvCxnSpPr>
        <p:spPr>
          <a:xfrm>
            <a:off x="-9237" y="5787738"/>
            <a:ext cx="3405509" cy="1084383"/>
          </a:xfrm>
          <a:prstGeom prst="line">
            <a:avLst/>
          </a:prstGeom>
          <a:noFill/>
          <a:ln w="12065" cap="flat" cmpd="sng" algn="ctr">
            <a:gradFill>
              <a:gsLst>
                <a:gs pos="45000">
                  <a:schemeClr val="accent1">
                    <a:tint val="70000"/>
                    <a:satMod val="110000"/>
                  </a:schemeClr>
                </a:gs>
                <a:gs pos="15000">
                  <a:schemeClr val="accent1">
                    <a:shade val="40000"/>
                    <a:satMod val="110000"/>
                  </a:schemeClr>
                </a:gs>
              </a:gsLst>
              <a:lin ang="5400000" scaled="1"/>
            </a:gradFill>
            <a:prstDash val="solid"/>
            <a:miter lim="800000"/>
          </a:ln>
          <a:effectLst/>
        </p:spPr>
        <p:style>
          <a:lnRef idx="2">
            <a:schemeClr val="accent1"/>
          </a:lnRef>
          <a:fillRef idx="0">
            <a:schemeClr val="accent1"/>
          </a:fillRef>
          <a:effectRef idx="1">
            <a:schemeClr val="accent1"/>
          </a:effectRef>
          <a:fontRef idx="minor">
            <a:schemeClr val="tx1"/>
          </a:fontRef>
        </p:style>
      </p:cxnSp>
      <p:sp>
        <p:nvSpPr>
          <p:cNvPr id="9" name="Chevron 8"/>
          <p:cNvSpPr/>
          <p:nvPr/>
        </p:nvSpPr>
        <p:spPr>
          <a:xfrm>
            <a:off x="8664575" y="4987925"/>
            <a:ext cx="182563"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p>
            <a:pPr eaLnBrk="1" hangingPunct="1">
              <a:defRPr/>
            </a:pPr>
            <a:endParaRPr lang="en-US">
              <a:solidFill>
                <a:prstClr val="white"/>
              </a:solidFill>
            </a:endParaRPr>
          </a:p>
        </p:txBody>
      </p:sp>
      <p:sp>
        <p:nvSpPr>
          <p:cNvPr id="10" name="Chevron 9"/>
          <p:cNvSpPr/>
          <p:nvPr/>
        </p:nvSpPr>
        <p:spPr>
          <a:xfrm>
            <a:off x="8477250" y="4987925"/>
            <a:ext cx="182563"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p>
            <a:pPr eaLnBrk="1" hangingPunct="1">
              <a:defRPr/>
            </a:pPr>
            <a:endParaRPr lang="en-US">
              <a:solidFill>
                <a:prstClr val="white"/>
              </a:solidFill>
            </a:endParaRPr>
          </a:p>
        </p:txBody>
      </p:sp>
      <p:sp>
        <p:nvSpPr>
          <p:cNvPr id="4" name="Text Placeholder 3"/>
          <p:cNvSpPr>
            <a:spLocks noGrp="1"/>
          </p:cNvSpPr>
          <p:nvPr>
            <p:ph type="body" sz="half" idx="2"/>
          </p:nvPr>
        </p:nvSpPr>
        <p:spPr>
          <a:xfrm>
            <a:off x="1141232" y="5443402"/>
            <a:ext cx="7162800" cy="648232"/>
          </a:xfrm>
          <a:noFill/>
        </p:spPr>
        <p:txBody>
          <a:bodyPr tIns="0"/>
          <a:lstStyle>
            <a:lvl1pPr marL="0" marR="18288" indent="0" algn="r">
              <a:buNone/>
              <a:defRPr sz="1400"/>
            </a:lvl1pPr>
            <a:lvl2pPr>
              <a:defRPr sz="1200"/>
            </a:lvl2pPr>
            <a:lvl3pPr>
              <a:defRPr sz="1000"/>
            </a:lvl3pPr>
            <a:lvl4pPr>
              <a:defRPr sz="900"/>
            </a:lvl4pPr>
            <a:lvl5pPr>
              <a:defRPr sz="900"/>
            </a:lvl5pPr>
            <a:extLst/>
          </a:lstStyle>
          <a:p>
            <a:pPr lvl="0"/>
            <a:r>
              <a:rPr lang="en-US"/>
              <a:t>Click to edit Master text styles</a:t>
            </a:r>
          </a:p>
        </p:txBody>
      </p:sp>
      <p:sp>
        <p:nvSpPr>
          <p:cNvPr id="3" name="Picture Placeholder 2"/>
          <p:cNvSpPr>
            <a:spLocks noGrp="1"/>
          </p:cNvSpPr>
          <p:nvPr>
            <p:ph type="pic" idx="1"/>
          </p:nvPr>
        </p:nvSpPr>
        <p:spPr>
          <a:xfrm>
            <a:off x="228600" y="189968"/>
            <a:ext cx="8686800" cy="4389120"/>
          </a:xfrm>
          <a:prstGeom prst="rect">
            <a:avLst/>
          </a:prstGeom>
          <a:solidFill>
            <a:schemeClr val="bg2"/>
          </a:solidFill>
          <a:ln>
            <a:solidFill>
              <a:schemeClr val="bg1"/>
            </a:solidFill>
          </a:ln>
          <a:effectLst>
            <a:innerShdw blurRad="95250">
              <a:srgbClr val="000000"/>
            </a:innerShdw>
          </a:effectLst>
        </p:spPr>
        <p:txBody>
          <a:bodyPr>
            <a:normAutofit/>
          </a:bodyPr>
          <a:lstStyle>
            <a:lvl1pPr marL="0" indent="0">
              <a:buNone/>
              <a:defRPr sz="3200"/>
            </a:lvl1pPr>
            <a:extLst/>
          </a:lstStyle>
          <a:p>
            <a:pPr lvl="0"/>
            <a:r>
              <a:rPr lang="en-US" noProof="0"/>
              <a:t>Click icon to add picture</a:t>
            </a:r>
            <a:endParaRPr lang="en-US" noProof="0" dirty="0"/>
          </a:p>
        </p:txBody>
      </p:sp>
      <p:sp>
        <p:nvSpPr>
          <p:cNvPr id="2" name="Title 1"/>
          <p:cNvSpPr>
            <a:spLocks noGrp="1"/>
          </p:cNvSpPr>
          <p:nvPr>
            <p:ph type="title"/>
          </p:nvPr>
        </p:nvSpPr>
        <p:spPr>
          <a:xfrm>
            <a:off x="228600" y="4865122"/>
            <a:ext cx="8075432" cy="562672"/>
          </a:xfrm>
          <a:noFill/>
        </p:spPr>
        <p:txBody>
          <a:bodyPr anchor="t">
            <a:sp3d prstMaterial="softEdge"/>
          </a:bodyPr>
          <a:lstStyle>
            <a:lvl1pPr marR="0" algn="r">
              <a:buNone/>
              <a:defRPr sz="3000" b="0">
                <a:solidFill>
                  <a:schemeClr val="accent1"/>
                </a:solidFill>
                <a:effectLst>
                  <a:outerShdw blurRad="50800" dist="25000" dir="5400000" algn="t" rotWithShape="0">
                    <a:prstClr val="black">
                      <a:alpha val="45000"/>
                    </a:prstClr>
                  </a:outerShdw>
                </a:effectLst>
              </a:defRPr>
            </a:lvl1pPr>
            <a:extLst/>
          </a:lstStyle>
          <a:p>
            <a:r>
              <a:rPr lang="en-US"/>
              <a:t>Click to edit Master title style</a:t>
            </a:r>
          </a:p>
        </p:txBody>
      </p:sp>
      <p:sp>
        <p:nvSpPr>
          <p:cNvPr id="11" name="Date Placeholder 4"/>
          <p:cNvSpPr>
            <a:spLocks noGrp="1"/>
          </p:cNvSpPr>
          <p:nvPr>
            <p:ph type="dt" sz="half" idx="10"/>
          </p:nvPr>
        </p:nvSpPr>
        <p:spPr/>
        <p:txBody>
          <a:bodyPr/>
          <a:lstStyle>
            <a:lvl1pPr>
              <a:defRPr>
                <a:solidFill>
                  <a:schemeClr val="tx1"/>
                </a:solidFill>
              </a:defRPr>
            </a:lvl1pPr>
            <a:extLst/>
          </a:lstStyle>
          <a:p>
            <a:pPr>
              <a:defRPr/>
            </a:pPr>
            <a:fld id="{452456FC-CB4A-4C05-B7F0-C4B65889789F}" type="datetimeFigureOut">
              <a:rPr lang="en-US">
                <a:solidFill>
                  <a:prstClr val="white"/>
                </a:solidFill>
              </a:rPr>
              <a:pPr>
                <a:defRPr/>
              </a:pPr>
              <a:t>9/11/2017</a:t>
            </a:fld>
            <a:endParaRPr lang="en-US">
              <a:solidFill>
                <a:prstClr val="white"/>
              </a:solidFill>
            </a:endParaRPr>
          </a:p>
        </p:txBody>
      </p:sp>
      <p:sp>
        <p:nvSpPr>
          <p:cNvPr id="12" name="Footer Placeholder 5"/>
          <p:cNvSpPr>
            <a:spLocks noGrp="1"/>
          </p:cNvSpPr>
          <p:nvPr>
            <p:ph type="ftr" sz="quarter" idx="11"/>
          </p:nvPr>
        </p:nvSpPr>
        <p:spPr/>
        <p:txBody>
          <a:bodyPr/>
          <a:lstStyle>
            <a:lvl1pPr>
              <a:defRPr>
                <a:solidFill>
                  <a:schemeClr val="tx1"/>
                </a:solidFill>
              </a:defRPr>
            </a:lvl1pPr>
            <a:extLst/>
          </a:lstStyle>
          <a:p>
            <a:pPr>
              <a:defRPr/>
            </a:pPr>
            <a:endParaRPr lang="en-US">
              <a:solidFill>
                <a:prstClr val="white"/>
              </a:solidFill>
            </a:endParaRPr>
          </a:p>
        </p:txBody>
      </p:sp>
      <p:sp>
        <p:nvSpPr>
          <p:cNvPr id="13" name="Slide Number Placeholder 6"/>
          <p:cNvSpPr>
            <a:spLocks noGrp="1"/>
          </p:cNvSpPr>
          <p:nvPr>
            <p:ph type="sldNum" sz="quarter" idx="12"/>
          </p:nvPr>
        </p:nvSpPr>
        <p:spPr/>
        <p:txBody>
          <a:bodyPr/>
          <a:lstStyle>
            <a:lvl1pPr>
              <a:defRPr/>
            </a:lvl1pPr>
          </a:lstStyle>
          <a:p>
            <a:pPr>
              <a:defRPr/>
            </a:pPr>
            <a:fld id="{D3C27FD9-0AAE-4D74-BCE1-B2C8E3A029AD}" type="slidenum">
              <a:rPr lang="en-US" altLang="en-US">
                <a:solidFill>
                  <a:prstClr val="white"/>
                </a:solidFill>
              </a:rPr>
              <a:pPr>
                <a:defRPr/>
              </a:pPr>
              <a:t>‹#›</a:t>
            </a:fld>
            <a:endParaRPr lang="en-US" altLang="en-US">
              <a:solidFill>
                <a:prstClr val="white"/>
              </a:solidFill>
            </a:endParaRPr>
          </a:p>
        </p:txBody>
      </p:sp>
    </p:spTree>
    <p:extLst>
      <p:ext uri="{BB962C8B-B14F-4D97-AF65-F5344CB8AC3E}">
        <p14:creationId xmlns:p14="http://schemas.microsoft.com/office/powerpoint/2010/main" val="861853250"/>
      </p:ext>
    </p:extLst>
  </p:cSld>
  <p:clrMapOvr>
    <a:overrideClrMapping bg1="dk1" tx1="lt1" bg2="dk2" tx2="lt2" accent1="accent1" accent2="accent2" accent3="accent3" accent4="accent4" accent5="accent5" accent6="accent6" hlink="hlink" folHlink="folHlink"/>
  </p:clrMapOvr>
  <p:transition>
    <p:dissolve/>
  </p:transition>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a:xfrm>
            <a:off x="457200" y="1481329"/>
            <a:ext cx="8229600" cy="4386071"/>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9"/>
          <p:cNvSpPr>
            <a:spLocks noGrp="1"/>
          </p:cNvSpPr>
          <p:nvPr>
            <p:ph type="dt" sz="half" idx="10"/>
          </p:nvPr>
        </p:nvSpPr>
        <p:spPr/>
        <p:txBody>
          <a:bodyPr/>
          <a:lstStyle>
            <a:lvl1pPr>
              <a:defRPr/>
            </a:lvl1pPr>
          </a:lstStyle>
          <a:p>
            <a:pPr>
              <a:defRPr/>
            </a:pPr>
            <a:fld id="{4FD7C8AB-9449-4009-8A6F-AF6E31DB5DFF}" type="datetimeFigureOut">
              <a:rPr lang="en-US">
                <a:solidFill>
                  <a:prstClr val="black"/>
                </a:solidFill>
              </a:rPr>
              <a:pPr>
                <a:defRPr/>
              </a:pPr>
              <a:t>9/11/2017</a:t>
            </a:fld>
            <a:endParaRPr lang="en-US">
              <a:solidFill>
                <a:prstClr val="black"/>
              </a:solidFill>
            </a:endParaRPr>
          </a:p>
        </p:txBody>
      </p:sp>
      <p:sp>
        <p:nvSpPr>
          <p:cNvPr id="5" name="Footer Placeholder 21"/>
          <p:cNvSpPr>
            <a:spLocks noGrp="1"/>
          </p:cNvSpPr>
          <p:nvPr>
            <p:ph type="ftr" sz="quarter" idx="11"/>
          </p:nvPr>
        </p:nvSpPr>
        <p:spPr/>
        <p:txBody>
          <a:bodyPr/>
          <a:lstStyle>
            <a:lvl1pPr>
              <a:defRPr/>
            </a:lvl1pPr>
          </a:lstStyle>
          <a:p>
            <a:pPr>
              <a:defRPr/>
            </a:pPr>
            <a:endParaRPr lang="en-US">
              <a:solidFill>
                <a:prstClr val="black"/>
              </a:solidFill>
            </a:endParaRPr>
          </a:p>
        </p:txBody>
      </p:sp>
      <p:sp>
        <p:nvSpPr>
          <p:cNvPr id="6" name="Slide Number Placeholder 17"/>
          <p:cNvSpPr>
            <a:spLocks noGrp="1"/>
          </p:cNvSpPr>
          <p:nvPr>
            <p:ph type="sldNum" sz="quarter" idx="12"/>
          </p:nvPr>
        </p:nvSpPr>
        <p:spPr/>
        <p:txBody>
          <a:bodyPr/>
          <a:lstStyle>
            <a:lvl1pPr>
              <a:defRPr/>
            </a:lvl1pPr>
          </a:lstStyle>
          <a:p>
            <a:pPr>
              <a:defRPr/>
            </a:pPr>
            <a:fld id="{6332457E-D92E-48D9-AA1E-D5658ACBC5E7}" type="slidenum">
              <a:rPr lang="en-US" altLang="en-US">
                <a:solidFill>
                  <a:prstClr val="black"/>
                </a:solidFill>
              </a:rPr>
              <a:pPr>
                <a:defRPr/>
              </a:pPr>
              <a:t>‹#›</a:t>
            </a:fld>
            <a:endParaRPr lang="en-US" altLang="en-US">
              <a:solidFill>
                <a:prstClr val="black"/>
              </a:solidFill>
            </a:endParaRPr>
          </a:p>
        </p:txBody>
      </p:sp>
    </p:spTree>
    <p:extLst>
      <p:ext uri="{BB962C8B-B14F-4D97-AF65-F5344CB8AC3E}">
        <p14:creationId xmlns:p14="http://schemas.microsoft.com/office/powerpoint/2010/main" val="1045306321"/>
      </p:ext>
    </p:extLst>
  </p:cSld>
  <p:clrMapOvr>
    <a:masterClrMapping/>
  </p:clrMapOvr>
  <p:transition>
    <p:dissolve/>
  </p:transition>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844013" y="274640"/>
            <a:ext cx="1777470" cy="5592761"/>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41"/>
            <a:ext cx="6324600" cy="559276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9"/>
          <p:cNvSpPr>
            <a:spLocks noGrp="1"/>
          </p:cNvSpPr>
          <p:nvPr>
            <p:ph type="dt" sz="half" idx="10"/>
          </p:nvPr>
        </p:nvSpPr>
        <p:spPr/>
        <p:txBody>
          <a:bodyPr/>
          <a:lstStyle>
            <a:lvl1pPr>
              <a:defRPr/>
            </a:lvl1pPr>
          </a:lstStyle>
          <a:p>
            <a:pPr>
              <a:defRPr/>
            </a:pPr>
            <a:fld id="{8C240EC7-2AF3-46D7-84FF-49E711E9E2E7}" type="datetimeFigureOut">
              <a:rPr lang="en-US">
                <a:solidFill>
                  <a:prstClr val="black"/>
                </a:solidFill>
              </a:rPr>
              <a:pPr>
                <a:defRPr/>
              </a:pPr>
              <a:t>9/11/2017</a:t>
            </a:fld>
            <a:endParaRPr lang="en-US">
              <a:solidFill>
                <a:prstClr val="black"/>
              </a:solidFill>
            </a:endParaRPr>
          </a:p>
        </p:txBody>
      </p:sp>
      <p:sp>
        <p:nvSpPr>
          <p:cNvPr id="5" name="Footer Placeholder 21"/>
          <p:cNvSpPr>
            <a:spLocks noGrp="1"/>
          </p:cNvSpPr>
          <p:nvPr>
            <p:ph type="ftr" sz="quarter" idx="11"/>
          </p:nvPr>
        </p:nvSpPr>
        <p:spPr/>
        <p:txBody>
          <a:bodyPr/>
          <a:lstStyle>
            <a:lvl1pPr>
              <a:defRPr/>
            </a:lvl1pPr>
          </a:lstStyle>
          <a:p>
            <a:pPr>
              <a:defRPr/>
            </a:pPr>
            <a:endParaRPr lang="en-US">
              <a:solidFill>
                <a:prstClr val="black"/>
              </a:solidFill>
            </a:endParaRPr>
          </a:p>
        </p:txBody>
      </p:sp>
      <p:sp>
        <p:nvSpPr>
          <p:cNvPr id="6" name="Slide Number Placeholder 17"/>
          <p:cNvSpPr>
            <a:spLocks noGrp="1"/>
          </p:cNvSpPr>
          <p:nvPr>
            <p:ph type="sldNum" sz="quarter" idx="12"/>
          </p:nvPr>
        </p:nvSpPr>
        <p:spPr/>
        <p:txBody>
          <a:bodyPr/>
          <a:lstStyle>
            <a:lvl1pPr>
              <a:defRPr/>
            </a:lvl1pPr>
          </a:lstStyle>
          <a:p>
            <a:pPr>
              <a:defRPr/>
            </a:pPr>
            <a:fld id="{237EF6F7-CE1C-423B-A181-2B6B2E70A4A7}" type="slidenum">
              <a:rPr lang="en-US" altLang="en-US">
                <a:solidFill>
                  <a:prstClr val="black"/>
                </a:solidFill>
              </a:rPr>
              <a:pPr>
                <a:defRPr/>
              </a:pPr>
              <a:t>‹#›</a:t>
            </a:fld>
            <a:endParaRPr lang="en-US" altLang="en-US">
              <a:solidFill>
                <a:prstClr val="black"/>
              </a:solidFill>
            </a:endParaRPr>
          </a:p>
        </p:txBody>
      </p:sp>
    </p:spTree>
    <p:extLst>
      <p:ext uri="{BB962C8B-B14F-4D97-AF65-F5344CB8AC3E}">
        <p14:creationId xmlns:p14="http://schemas.microsoft.com/office/powerpoint/2010/main" val="2094457544"/>
      </p:ext>
    </p:extLst>
  </p:cSld>
  <p:clrMapOvr>
    <a:masterClrMapping/>
  </p:clrMapOvr>
  <p:transition>
    <p:dissolve/>
  </p:transition>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13" Type="http://schemas.openxmlformats.org/officeDocument/2006/relationships/image" Target="../media/image1.jpeg"/><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3" name="Freeform 12"/>
          <p:cNvSpPr>
            <a:spLocks/>
          </p:cNvSpPr>
          <p:nvPr/>
        </p:nvSpPr>
        <p:spPr bwMode="auto">
          <a:xfrm>
            <a:off x="500063" y="5945188"/>
            <a:ext cx="4940300" cy="920750"/>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7485" h="337">
                <a:moveTo>
                  <a:pt x="0" y="2"/>
                </a:moveTo>
                <a:lnTo>
                  <a:pt x="7485" y="337"/>
                </a:lnTo>
                <a:lnTo>
                  <a:pt x="5558" y="337"/>
                </a:lnTo>
                <a:lnTo>
                  <a:pt x="1" y="0"/>
                </a:lnTo>
              </a:path>
            </a:pathLst>
          </a:custGeom>
          <a:solidFill>
            <a:schemeClr val="accent1">
              <a:tint val="65000"/>
              <a:satMod val="115000"/>
              <a:alpha val="40000"/>
            </a:schemeClr>
          </a:solidFill>
          <a:ln w="9525" cap="flat" cmpd="sng" algn="ctr">
            <a:noFill/>
            <a:prstDash val="solid"/>
            <a:round/>
            <a:headEnd type="none" w="med" len="med"/>
            <a:tailEnd type="none" w="med" len="med"/>
          </a:ln>
          <a:effectLst/>
        </p:spPr>
        <p:txBody>
          <a:bodyPr/>
          <a:lstStyle>
            <a:extLst/>
          </a:lstStyle>
          <a:p>
            <a:pPr eaLnBrk="1" hangingPunct="1">
              <a:defRPr/>
            </a:pPr>
            <a:endParaRPr lang="en-US">
              <a:latin typeface="Arial" charset="0"/>
            </a:endParaRPr>
          </a:p>
        </p:txBody>
      </p:sp>
      <p:sp>
        <p:nvSpPr>
          <p:cNvPr id="1027" name="Freeform 11"/>
          <p:cNvSpPr>
            <a:spLocks/>
          </p:cNvSpPr>
          <p:nvPr/>
        </p:nvSpPr>
        <p:spPr bwMode="auto">
          <a:xfrm>
            <a:off x="485775" y="5938838"/>
            <a:ext cx="3690938" cy="933450"/>
          </a:xfrm>
          <a:custGeom>
            <a:avLst/>
            <a:gdLst>
              <a:gd name="T0" fmla="*/ 0 w 5591"/>
              <a:gd name="T1" fmla="*/ 0 h 588"/>
              <a:gd name="T2" fmla="*/ 2147483646 w 5591"/>
              <a:gd name="T3" fmla="*/ 0 h 588"/>
              <a:gd name="T4" fmla="*/ 2147483646 w 5591"/>
              <a:gd name="T5" fmla="*/ 2147483646 h 588"/>
              <a:gd name="T6" fmla="*/ 2147483646 w 5591"/>
              <a:gd name="T7" fmla="*/ 0 h 588"/>
              <a:gd name="T8" fmla="*/ 0 60000 65536"/>
              <a:gd name="T9" fmla="*/ 0 60000 65536"/>
              <a:gd name="T10" fmla="*/ 0 60000 65536"/>
              <a:gd name="T11" fmla="*/ 0 60000 65536"/>
              <a:gd name="T12" fmla="*/ 0 w 5591"/>
              <a:gd name="T13" fmla="*/ 0 h 588"/>
              <a:gd name="T14" fmla="*/ 5591 w 5591"/>
              <a:gd name="T15" fmla="*/ 588 h 588"/>
            </a:gdLst>
            <a:ahLst/>
            <a:cxnLst>
              <a:cxn ang="T8">
                <a:pos x="T0" y="T1"/>
              </a:cxn>
              <a:cxn ang="T9">
                <a:pos x="T2" y="T3"/>
              </a:cxn>
              <a:cxn ang="T10">
                <a:pos x="T4" y="T5"/>
              </a:cxn>
              <a:cxn ang="T11">
                <a:pos x="T6" y="T7"/>
              </a:cxn>
            </a:cxnLst>
            <a:rect l="T12" t="T13" r="T14" b="T15"/>
            <a:pathLst>
              <a:path w="5591" h="588">
                <a:moveTo>
                  <a:pt x="0" y="0"/>
                </a:moveTo>
                <a:lnTo>
                  <a:pt x="5591" y="585"/>
                </a:lnTo>
                <a:lnTo>
                  <a:pt x="4415" y="588"/>
                </a:lnTo>
                <a:lnTo>
                  <a:pt x="12" y="4"/>
                </a:lnTo>
              </a:path>
            </a:pathLst>
          </a:custGeom>
          <a:solidFill>
            <a:srgbClr val="000000"/>
          </a:solidFill>
          <a:ln>
            <a:noFill/>
          </a:ln>
          <a:extLst>
            <a:ext uri="{91240B29-F687-4F45-9708-019B960494DF}">
              <a14:hiddenLine xmlns:a14="http://schemas.microsoft.com/office/drawing/2010/main" w="9525" cap="flat" cmpd="sng" algn="ctr">
                <a:solidFill>
                  <a:srgbClr val="000000"/>
                </a:solidFill>
                <a:prstDash val="solid"/>
                <a:round/>
                <a:headEnd type="none" w="med" len="med"/>
                <a:tailEnd type="none" w="med" len="med"/>
              </a14:hiddenLine>
            </a:ext>
          </a:extLst>
        </p:spPr>
        <p:txBody>
          <a:bodyPr/>
          <a:lstStyle/>
          <a:p>
            <a:endParaRPr lang="en-GB"/>
          </a:p>
        </p:txBody>
      </p:sp>
      <p:sp>
        <p:nvSpPr>
          <p:cNvPr id="14" name="Right Triangle 13"/>
          <p:cNvSpPr>
            <a:spLocks/>
          </p:cNvSpPr>
          <p:nvPr/>
        </p:nvSpPr>
        <p:spPr bwMode="auto">
          <a:xfrm>
            <a:off x="-6042" y="5791253"/>
            <a:ext cx="3402314" cy="1080868"/>
          </a:xfrm>
          <a:prstGeom prst="rtTriangle">
            <a:avLst/>
          </a:prstGeom>
          <a:blipFill>
            <a:blip r:embed="rId13" cstate="print">
              <a:alphaModFix amt="50000"/>
            </a:blip>
            <a:tile tx="0" ty="0" sx="50000" sy="50000" flip="none" algn="t"/>
          </a:blipFill>
          <a:ln w="12700" cap="rnd" cmpd="thickThin" algn="ctr">
            <a:noFill/>
            <a:prstDash val="solid"/>
          </a:ln>
          <a:effectLst>
            <a:fillOverlay blend="mult">
              <a:gradFill flip="none" rotWithShape="1">
                <a:gsLst>
                  <a:gs pos="0">
                    <a:schemeClr val="accent1">
                      <a:shade val="20000"/>
                      <a:satMod val="176000"/>
                      <a:alpha val="100000"/>
                    </a:schemeClr>
                  </a:gs>
                  <a:gs pos="18000">
                    <a:schemeClr val="accent1">
                      <a:shade val="48000"/>
                      <a:satMod val="153000"/>
                      <a:alpha val="100000"/>
                    </a:schemeClr>
                  </a:gs>
                  <a:gs pos="43000">
                    <a:schemeClr val="accent1">
                      <a:tint val="86000"/>
                      <a:satMod val="149000"/>
                      <a:alpha val="100000"/>
                    </a:schemeClr>
                  </a:gs>
                  <a:gs pos="45000">
                    <a:schemeClr val="accent1">
                      <a:tint val="85000"/>
                      <a:satMod val="150000"/>
                      <a:alpha val="100000"/>
                    </a:schemeClr>
                  </a:gs>
                  <a:gs pos="50000">
                    <a:schemeClr val="accent1">
                      <a:tint val="86000"/>
                      <a:satMod val="149000"/>
                      <a:alpha val="100000"/>
                    </a:schemeClr>
                  </a:gs>
                  <a:gs pos="79000">
                    <a:schemeClr val="accent1">
                      <a:shade val="53000"/>
                      <a:satMod val="150000"/>
                      <a:alpha val="100000"/>
                    </a:schemeClr>
                  </a:gs>
                  <a:gs pos="100000">
                    <a:schemeClr val="accent1">
                      <a:shade val="25000"/>
                      <a:satMod val="170000"/>
                      <a:alpha val="100000"/>
                    </a:schemeClr>
                  </a:gs>
                </a:gsLst>
                <a:lin ang="450000" scaled="1"/>
                <a:tileRect/>
              </a:gradFill>
            </a:fillOverlay>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hangingPunct="1">
              <a:defRPr/>
            </a:pPr>
            <a:endParaRPr lang="en-US"/>
          </a:p>
        </p:txBody>
      </p:sp>
      <p:cxnSp>
        <p:nvCxnSpPr>
          <p:cNvPr id="15" name="Straight Connector 14"/>
          <p:cNvCxnSpPr/>
          <p:nvPr/>
        </p:nvCxnSpPr>
        <p:spPr>
          <a:xfrm>
            <a:off x="-9237" y="5787738"/>
            <a:ext cx="3405509" cy="1084383"/>
          </a:xfrm>
          <a:prstGeom prst="line">
            <a:avLst/>
          </a:prstGeom>
          <a:noFill/>
          <a:ln w="12065" cap="flat" cmpd="sng" algn="ctr">
            <a:gradFill>
              <a:gsLst>
                <a:gs pos="45000">
                  <a:schemeClr val="accent1">
                    <a:tint val="70000"/>
                    <a:satMod val="110000"/>
                  </a:schemeClr>
                </a:gs>
                <a:gs pos="15000">
                  <a:schemeClr val="accent1">
                    <a:shade val="40000"/>
                    <a:satMod val="110000"/>
                  </a:schemeClr>
                </a:gs>
              </a:gsLst>
              <a:lin ang="5400000" scaled="1"/>
            </a:gradFill>
            <a:prstDash val="solid"/>
            <a:miter lim="800000"/>
          </a:ln>
          <a:effectLst/>
        </p:spPr>
        <p:style>
          <a:lnRef idx="2">
            <a:schemeClr val="accent1"/>
          </a:lnRef>
          <a:fillRef idx="0">
            <a:schemeClr val="accent1"/>
          </a:fillRef>
          <a:effectRef idx="1">
            <a:schemeClr val="accent1"/>
          </a:effectRef>
          <a:fontRef idx="minor">
            <a:schemeClr val="tx1"/>
          </a:fontRef>
        </p:style>
      </p:cxnSp>
      <p:sp>
        <p:nvSpPr>
          <p:cNvPr id="9" name="Title Placeholder 8"/>
          <p:cNvSpPr>
            <a:spLocks noGrp="1"/>
          </p:cNvSpPr>
          <p:nvPr>
            <p:ph type="title"/>
          </p:nvPr>
        </p:nvSpPr>
        <p:spPr>
          <a:xfrm>
            <a:off x="457200" y="274638"/>
            <a:ext cx="8229600" cy="1143000"/>
          </a:xfrm>
          <a:prstGeom prst="rect">
            <a:avLst/>
          </a:prstGeom>
        </p:spPr>
        <p:txBody>
          <a:bodyPr vert="horz" anchor="ctr">
            <a:normAutofit/>
            <a:scene3d>
              <a:camera prst="orthographicFront"/>
              <a:lightRig rig="soft" dir="t"/>
            </a:scene3d>
            <a:sp3d prstMaterial="softEdge">
              <a:bevelT w="25400" h="25400"/>
            </a:sp3d>
          </a:bodyPr>
          <a:lstStyle>
            <a:extLst/>
          </a:lstStyle>
          <a:p>
            <a:r>
              <a:rPr lang="en-US" smtClean="0"/>
              <a:t>Click to edit Master title style</a:t>
            </a:r>
            <a:endParaRPr lang="en-US"/>
          </a:p>
        </p:txBody>
      </p:sp>
      <p:sp>
        <p:nvSpPr>
          <p:cNvPr id="1033" name="Text Placeholder 29"/>
          <p:cNvSpPr>
            <a:spLocks noGrp="1"/>
          </p:cNvSpPr>
          <p:nvPr>
            <p:ph type="body" idx="1"/>
          </p:nvPr>
        </p:nvSpPr>
        <p:spPr bwMode="auto">
          <a:xfrm>
            <a:off x="457200" y="1481138"/>
            <a:ext cx="8229600" cy="45259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smtClean="0"/>
              <a:t>Click to edit Master text styles</a:t>
            </a:r>
          </a:p>
          <a:p>
            <a:pPr lvl="1"/>
            <a:r>
              <a:rPr lang="en-US" altLang="en-US" smtClean="0"/>
              <a:t>Second level</a:t>
            </a:r>
          </a:p>
          <a:p>
            <a:pPr lvl="2"/>
            <a:r>
              <a:rPr lang="en-US" altLang="en-US" smtClean="0"/>
              <a:t>Third level</a:t>
            </a:r>
          </a:p>
          <a:p>
            <a:pPr lvl="3"/>
            <a:r>
              <a:rPr lang="en-US" altLang="en-US" smtClean="0"/>
              <a:t>Fourth level</a:t>
            </a:r>
          </a:p>
          <a:p>
            <a:pPr lvl="4"/>
            <a:r>
              <a:rPr lang="en-US" altLang="en-US" smtClean="0"/>
              <a:t>Fifth level</a:t>
            </a:r>
          </a:p>
        </p:txBody>
      </p:sp>
      <p:sp>
        <p:nvSpPr>
          <p:cNvPr id="10" name="Date Placeholder 9"/>
          <p:cNvSpPr>
            <a:spLocks noGrp="1"/>
          </p:cNvSpPr>
          <p:nvPr>
            <p:ph type="dt" sz="half" idx="2"/>
          </p:nvPr>
        </p:nvSpPr>
        <p:spPr>
          <a:xfrm>
            <a:off x="6727825" y="6408738"/>
            <a:ext cx="1919288" cy="365125"/>
          </a:xfrm>
          <a:prstGeom prst="rect">
            <a:avLst/>
          </a:prstGeom>
        </p:spPr>
        <p:txBody>
          <a:bodyPr vert="horz" anchor="b"/>
          <a:lstStyle>
            <a:lvl1pPr algn="l" eaLnBrk="1" latinLnBrk="0" hangingPunct="1">
              <a:defRPr kumimoji="0" sz="1000">
                <a:solidFill>
                  <a:schemeClr val="tx1"/>
                </a:solidFill>
                <a:latin typeface="Arial" charset="0"/>
              </a:defRPr>
            </a:lvl1pPr>
            <a:extLst/>
          </a:lstStyle>
          <a:p>
            <a:pPr>
              <a:defRPr/>
            </a:pPr>
            <a:fld id="{A69F1999-F274-4787-A46C-1766C42BF533}" type="datetimeFigureOut">
              <a:rPr lang="en-US"/>
              <a:pPr>
                <a:defRPr/>
              </a:pPr>
              <a:t>9/11/2017</a:t>
            </a:fld>
            <a:endParaRPr lang="en-US"/>
          </a:p>
        </p:txBody>
      </p:sp>
      <p:sp>
        <p:nvSpPr>
          <p:cNvPr id="22" name="Footer Placeholder 21"/>
          <p:cNvSpPr>
            <a:spLocks noGrp="1"/>
          </p:cNvSpPr>
          <p:nvPr>
            <p:ph type="ftr" sz="quarter" idx="3"/>
          </p:nvPr>
        </p:nvSpPr>
        <p:spPr>
          <a:xfrm>
            <a:off x="4379913" y="6408738"/>
            <a:ext cx="2351087" cy="365125"/>
          </a:xfrm>
          <a:prstGeom prst="rect">
            <a:avLst/>
          </a:prstGeom>
        </p:spPr>
        <p:txBody>
          <a:bodyPr vert="horz" anchor="b"/>
          <a:lstStyle>
            <a:lvl1pPr algn="r" eaLnBrk="1" latinLnBrk="0" hangingPunct="1">
              <a:defRPr kumimoji="0" sz="1000">
                <a:solidFill>
                  <a:schemeClr val="tx1"/>
                </a:solidFill>
                <a:latin typeface="Arial" charset="0"/>
              </a:defRPr>
            </a:lvl1pPr>
            <a:extLst/>
          </a:lstStyle>
          <a:p>
            <a:pPr>
              <a:defRPr/>
            </a:pPr>
            <a:endParaRPr lang="en-US"/>
          </a:p>
        </p:txBody>
      </p:sp>
      <p:sp>
        <p:nvSpPr>
          <p:cNvPr id="18" name="Slide Number Placeholder 17"/>
          <p:cNvSpPr>
            <a:spLocks noGrp="1"/>
          </p:cNvSpPr>
          <p:nvPr>
            <p:ph type="sldNum" sz="quarter" idx="4"/>
          </p:nvPr>
        </p:nvSpPr>
        <p:spPr>
          <a:xfrm>
            <a:off x="8647113" y="6408738"/>
            <a:ext cx="366712" cy="365125"/>
          </a:xfrm>
          <a:prstGeom prst="rect">
            <a:avLst/>
          </a:prstGeom>
        </p:spPr>
        <p:txBody>
          <a:bodyPr vert="horz" wrap="square" lIns="91440" tIns="45720" rIns="91440" bIns="45720" numCol="1" anchor="b" anchorCtr="0" compatLnSpc="1">
            <a:prstTxWarp prst="textNoShape">
              <a:avLst/>
            </a:prstTxWarp>
          </a:bodyPr>
          <a:lstStyle>
            <a:lvl1pPr algn="r" eaLnBrk="1" hangingPunct="1">
              <a:defRPr sz="1000"/>
            </a:lvl1pPr>
          </a:lstStyle>
          <a:p>
            <a:pPr>
              <a:defRPr/>
            </a:pPr>
            <a:fld id="{C3A01B9C-5E0C-4FFF-ABE9-A1AF722F3DC3}" type="slidenum">
              <a:rPr lang="en-US" altLang="en-US"/>
              <a:pPr>
                <a:defRPr/>
              </a:pPr>
              <a:t>‹#›</a:t>
            </a:fld>
            <a:endParaRPr lang="en-US" altLang="en-US"/>
          </a:p>
        </p:txBody>
      </p:sp>
    </p:spTree>
  </p:cSld>
  <p:clrMap bg1="lt1" tx1="dk1" bg2="lt2" tx2="dk2" accent1="accent1" accent2="accent2" accent3="accent3" accent4="accent4" accent5="accent5" accent6="accent6" hlink="hlink" folHlink="folHlink"/>
  <p:sldLayoutIdLst>
    <p:sldLayoutId id="2147483845" r:id="rId1"/>
    <p:sldLayoutId id="2147483841" r:id="rId2"/>
    <p:sldLayoutId id="2147483846" r:id="rId3"/>
    <p:sldLayoutId id="2147483847" r:id="rId4"/>
    <p:sldLayoutId id="2147483848" r:id="rId5"/>
    <p:sldLayoutId id="2147483849" r:id="rId6"/>
    <p:sldLayoutId id="2147483842" r:id="rId7"/>
    <p:sldLayoutId id="2147483850" r:id="rId8"/>
    <p:sldLayoutId id="2147483851" r:id="rId9"/>
    <p:sldLayoutId id="2147483843" r:id="rId10"/>
    <p:sldLayoutId id="2147483844" r:id="rId11"/>
  </p:sldLayoutIdLst>
  <p:transition>
    <p:dissolve/>
  </p:transition>
  <p:timing>
    <p:tnLst>
      <p:par>
        <p:cTn id="1" dur="indefinite" restart="never" nodeType="tmRoot"/>
      </p:par>
    </p:tnLst>
  </p:timing>
  <p:txStyles>
    <p:titleStyle>
      <a:lvl1pPr algn="l" rtl="0" eaLnBrk="0" fontAlgn="base" hangingPunct="0">
        <a:spcBef>
          <a:spcPct val="0"/>
        </a:spcBef>
        <a:spcAft>
          <a:spcPct val="0"/>
        </a:spcAft>
        <a:defRPr sz="4100" b="1" kern="1200">
          <a:solidFill>
            <a:schemeClr val="tx2"/>
          </a:solidFill>
          <a:effectLst>
            <a:outerShdw blurRad="31750" dist="25400" dir="5400000" algn="tl" rotWithShape="0">
              <a:srgbClr val="000000">
                <a:alpha val="25000"/>
              </a:srgbClr>
            </a:outerShdw>
          </a:effectLst>
          <a:latin typeface="+mj-lt"/>
          <a:ea typeface="+mj-ea"/>
          <a:cs typeface="+mj-cs"/>
        </a:defRPr>
      </a:lvl1pPr>
      <a:lvl2pPr algn="l" rtl="0" eaLnBrk="0" fontAlgn="base" hangingPunct="0">
        <a:spcBef>
          <a:spcPct val="0"/>
        </a:spcBef>
        <a:spcAft>
          <a:spcPct val="0"/>
        </a:spcAft>
        <a:defRPr sz="4100" b="1">
          <a:solidFill>
            <a:schemeClr val="tx2"/>
          </a:solidFill>
          <a:latin typeface="Lucida Sans Unicode" pitchFamily="34" charset="0"/>
        </a:defRPr>
      </a:lvl2pPr>
      <a:lvl3pPr algn="l" rtl="0" eaLnBrk="0" fontAlgn="base" hangingPunct="0">
        <a:spcBef>
          <a:spcPct val="0"/>
        </a:spcBef>
        <a:spcAft>
          <a:spcPct val="0"/>
        </a:spcAft>
        <a:defRPr sz="4100" b="1">
          <a:solidFill>
            <a:schemeClr val="tx2"/>
          </a:solidFill>
          <a:latin typeface="Lucida Sans Unicode" pitchFamily="34" charset="0"/>
        </a:defRPr>
      </a:lvl3pPr>
      <a:lvl4pPr algn="l" rtl="0" eaLnBrk="0" fontAlgn="base" hangingPunct="0">
        <a:spcBef>
          <a:spcPct val="0"/>
        </a:spcBef>
        <a:spcAft>
          <a:spcPct val="0"/>
        </a:spcAft>
        <a:defRPr sz="4100" b="1">
          <a:solidFill>
            <a:schemeClr val="tx2"/>
          </a:solidFill>
          <a:latin typeface="Lucida Sans Unicode" pitchFamily="34" charset="0"/>
        </a:defRPr>
      </a:lvl4pPr>
      <a:lvl5pPr algn="l" rtl="0" eaLnBrk="0" fontAlgn="base" hangingPunct="0">
        <a:spcBef>
          <a:spcPct val="0"/>
        </a:spcBef>
        <a:spcAft>
          <a:spcPct val="0"/>
        </a:spcAft>
        <a:defRPr sz="4100" b="1">
          <a:solidFill>
            <a:schemeClr val="tx2"/>
          </a:solidFill>
          <a:latin typeface="Lucida Sans Unicode" pitchFamily="34" charset="0"/>
        </a:defRPr>
      </a:lvl5pPr>
      <a:lvl6pPr marL="457200" algn="l" rtl="0" fontAlgn="base">
        <a:spcBef>
          <a:spcPct val="0"/>
        </a:spcBef>
        <a:spcAft>
          <a:spcPct val="0"/>
        </a:spcAft>
        <a:defRPr sz="4100" b="1">
          <a:solidFill>
            <a:schemeClr val="tx2"/>
          </a:solidFill>
          <a:latin typeface="Lucida Sans Unicode" pitchFamily="34" charset="0"/>
        </a:defRPr>
      </a:lvl6pPr>
      <a:lvl7pPr marL="914400" algn="l" rtl="0" fontAlgn="base">
        <a:spcBef>
          <a:spcPct val="0"/>
        </a:spcBef>
        <a:spcAft>
          <a:spcPct val="0"/>
        </a:spcAft>
        <a:defRPr sz="4100" b="1">
          <a:solidFill>
            <a:schemeClr val="tx2"/>
          </a:solidFill>
          <a:latin typeface="Lucida Sans Unicode" pitchFamily="34" charset="0"/>
        </a:defRPr>
      </a:lvl7pPr>
      <a:lvl8pPr marL="1371600" algn="l" rtl="0" fontAlgn="base">
        <a:spcBef>
          <a:spcPct val="0"/>
        </a:spcBef>
        <a:spcAft>
          <a:spcPct val="0"/>
        </a:spcAft>
        <a:defRPr sz="4100" b="1">
          <a:solidFill>
            <a:schemeClr val="tx2"/>
          </a:solidFill>
          <a:latin typeface="Lucida Sans Unicode" pitchFamily="34" charset="0"/>
        </a:defRPr>
      </a:lvl8pPr>
      <a:lvl9pPr marL="1828800" algn="l" rtl="0" fontAlgn="base">
        <a:spcBef>
          <a:spcPct val="0"/>
        </a:spcBef>
        <a:spcAft>
          <a:spcPct val="0"/>
        </a:spcAft>
        <a:defRPr sz="4100" b="1">
          <a:solidFill>
            <a:schemeClr val="tx2"/>
          </a:solidFill>
          <a:latin typeface="Lucida Sans Unicode" pitchFamily="34" charset="0"/>
        </a:defRPr>
      </a:lvl9pPr>
      <a:extLst/>
    </p:titleStyle>
    <p:bodyStyle>
      <a:lvl1pPr marL="365125" indent="-255588" algn="l" rtl="0" eaLnBrk="0" fontAlgn="base" hangingPunct="0">
        <a:spcBef>
          <a:spcPts val="400"/>
        </a:spcBef>
        <a:spcAft>
          <a:spcPct val="0"/>
        </a:spcAft>
        <a:buClr>
          <a:schemeClr val="accent1"/>
        </a:buClr>
        <a:buSzPct val="68000"/>
        <a:buFont typeface="Wingdings 3" panose="05040102010807070707" pitchFamily="18" charset="2"/>
        <a:buChar char=""/>
        <a:defRPr sz="2700" kern="1200">
          <a:solidFill>
            <a:schemeClr val="tx1"/>
          </a:solidFill>
          <a:latin typeface="+mn-lt"/>
          <a:ea typeface="+mn-ea"/>
          <a:cs typeface="+mn-cs"/>
        </a:defRPr>
      </a:lvl1pPr>
      <a:lvl2pPr marL="620713" indent="-228600" algn="l" rtl="0" eaLnBrk="0" fontAlgn="base" hangingPunct="0">
        <a:spcBef>
          <a:spcPts val="325"/>
        </a:spcBef>
        <a:spcAft>
          <a:spcPct val="0"/>
        </a:spcAft>
        <a:buClr>
          <a:schemeClr val="accent1"/>
        </a:buClr>
        <a:buFont typeface="Verdana" panose="020B0604030504040204" pitchFamily="34" charset="0"/>
        <a:buChar char="◦"/>
        <a:defRPr sz="2300" kern="1200">
          <a:solidFill>
            <a:schemeClr val="tx1"/>
          </a:solidFill>
          <a:latin typeface="+mn-lt"/>
          <a:ea typeface="+mn-ea"/>
          <a:cs typeface="+mn-cs"/>
        </a:defRPr>
      </a:lvl2pPr>
      <a:lvl3pPr marL="858838" indent="-228600" algn="l" rtl="0" eaLnBrk="0" fontAlgn="base" hangingPunct="0">
        <a:spcBef>
          <a:spcPts val="350"/>
        </a:spcBef>
        <a:spcAft>
          <a:spcPct val="0"/>
        </a:spcAft>
        <a:buClr>
          <a:schemeClr val="accent2"/>
        </a:buClr>
        <a:buSzPct val="100000"/>
        <a:buFont typeface="Wingdings 2" panose="05020102010507070707" pitchFamily="18" charset="2"/>
        <a:buChar char=""/>
        <a:defRPr sz="2100" kern="1200">
          <a:solidFill>
            <a:schemeClr val="tx1"/>
          </a:solidFill>
          <a:latin typeface="+mn-lt"/>
          <a:ea typeface="+mn-ea"/>
          <a:cs typeface="+mn-cs"/>
        </a:defRPr>
      </a:lvl3pPr>
      <a:lvl4pPr marL="1143000" indent="-228600" algn="l" rtl="0" eaLnBrk="0" fontAlgn="base" hangingPunct="0">
        <a:spcBef>
          <a:spcPts val="350"/>
        </a:spcBef>
        <a:spcAft>
          <a:spcPct val="0"/>
        </a:spcAft>
        <a:buClr>
          <a:schemeClr val="accent2"/>
        </a:buClr>
        <a:buFont typeface="Wingdings 2" panose="05020102010507070707" pitchFamily="18" charset="2"/>
        <a:buChar char=""/>
        <a:defRPr sz="1900" kern="1200">
          <a:solidFill>
            <a:schemeClr val="tx1"/>
          </a:solidFill>
          <a:latin typeface="+mn-lt"/>
          <a:ea typeface="+mn-ea"/>
          <a:cs typeface="+mn-cs"/>
        </a:defRPr>
      </a:lvl4pPr>
      <a:lvl5pPr marL="1371600" indent="-228600" algn="l" rtl="0" eaLnBrk="0" fontAlgn="base" hangingPunct="0">
        <a:spcBef>
          <a:spcPts val="350"/>
        </a:spcBef>
        <a:spcAft>
          <a:spcPct val="0"/>
        </a:spcAft>
        <a:buClr>
          <a:schemeClr val="accent2"/>
        </a:buClr>
        <a:buFont typeface="Wingdings 2" panose="05020102010507070707" pitchFamily="18" charset="2"/>
        <a:buChar char=""/>
        <a:defRPr kern="1200">
          <a:solidFill>
            <a:schemeClr val="tx1"/>
          </a:solidFill>
          <a:latin typeface="+mn-lt"/>
          <a:ea typeface="+mn-ea"/>
          <a:cs typeface="+mn-cs"/>
        </a:defRPr>
      </a:lvl5pPr>
      <a:lvl6pPr marL="1600200" indent="-228600" algn="l" rtl="0" eaLnBrk="1" latinLnBrk="0" hangingPunct="1">
        <a:spcBef>
          <a:spcPts val="350"/>
        </a:spcBef>
        <a:buClr>
          <a:schemeClr val="accent3"/>
        </a:buClr>
        <a:buFont typeface="Wingdings 2"/>
        <a:buChar char=""/>
        <a:defRPr kumimoji="0" sz="1800" kern="1200">
          <a:solidFill>
            <a:schemeClr val="tx1"/>
          </a:solidFill>
          <a:latin typeface="+mn-lt"/>
          <a:ea typeface="+mn-ea"/>
          <a:cs typeface="+mn-cs"/>
        </a:defRPr>
      </a:lvl6pPr>
      <a:lvl7pPr marL="1828800" indent="-228600" algn="l" rtl="0" eaLnBrk="1" latinLnBrk="0" hangingPunct="1">
        <a:spcBef>
          <a:spcPts val="350"/>
        </a:spcBef>
        <a:buClr>
          <a:schemeClr val="accent3"/>
        </a:buClr>
        <a:buFont typeface="Wingdings 2"/>
        <a:buChar char=""/>
        <a:defRPr kumimoji="0" sz="1600" kern="1200">
          <a:solidFill>
            <a:schemeClr val="tx1"/>
          </a:solidFill>
          <a:latin typeface="+mn-lt"/>
          <a:ea typeface="+mn-ea"/>
          <a:cs typeface="+mn-cs"/>
        </a:defRPr>
      </a:lvl7pPr>
      <a:lvl8pPr marL="2057400" indent="-228600" algn="l" rtl="0" eaLnBrk="1" latinLnBrk="0" hangingPunct="1">
        <a:spcBef>
          <a:spcPts val="350"/>
        </a:spcBef>
        <a:buClr>
          <a:schemeClr val="accent3"/>
        </a:buClr>
        <a:buFont typeface="Wingdings 2"/>
        <a:buChar char=""/>
        <a:defRPr kumimoji="0" sz="1600" kern="1200">
          <a:solidFill>
            <a:schemeClr val="tx1"/>
          </a:solidFill>
          <a:latin typeface="+mn-lt"/>
          <a:ea typeface="+mn-ea"/>
          <a:cs typeface="+mn-cs"/>
        </a:defRPr>
      </a:lvl8pPr>
      <a:lvl9pPr marL="2286000" indent="-228600" algn="l" rtl="0" eaLnBrk="1" latinLnBrk="0" hangingPunct="1">
        <a:spcBef>
          <a:spcPts val="350"/>
        </a:spcBef>
        <a:buClr>
          <a:schemeClr val="accent3"/>
        </a:buClr>
        <a:buFont typeface="Wingdings 2"/>
        <a:buChar char=""/>
        <a:defRPr kumimoji="0" sz="1600" kern="1200" baseline="0">
          <a:solidFill>
            <a:schemeClr val="tx1"/>
          </a:solidFill>
          <a:latin typeface="+mn-lt"/>
          <a:ea typeface="+mn-ea"/>
          <a:cs typeface="+mn-cs"/>
        </a:defRPr>
      </a:lvl9pPr>
      <a:extLst/>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a:extLst/>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3" name="Freeform 12"/>
          <p:cNvSpPr>
            <a:spLocks/>
          </p:cNvSpPr>
          <p:nvPr/>
        </p:nvSpPr>
        <p:spPr bwMode="auto">
          <a:xfrm>
            <a:off x="500063" y="5945188"/>
            <a:ext cx="4940300" cy="920750"/>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7485" h="337">
                <a:moveTo>
                  <a:pt x="0" y="2"/>
                </a:moveTo>
                <a:lnTo>
                  <a:pt x="7485" y="337"/>
                </a:lnTo>
                <a:lnTo>
                  <a:pt x="5558" y="337"/>
                </a:lnTo>
                <a:lnTo>
                  <a:pt x="1" y="0"/>
                </a:lnTo>
              </a:path>
            </a:pathLst>
          </a:custGeom>
          <a:solidFill>
            <a:schemeClr val="accent1">
              <a:tint val="65000"/>
              <a:satMod val="115000"/>
              <a:alpha val="40000"/>
            </a:schemeClr>
          </a:solidFill>
          <a:ln w="9525" cap="flat" cmpd="sng" algn="ctr">
            <a:noFill/>
            <a:prstDash val="solid"/>
            <a:round/>
            <a:headEnd type="none" w="med" len="med"/>
            <a:tailEnd type="none" w="med" len="med"/>
          </a:ln>
          <a:effectLst/>
        </p:spPr>
        <p:txBody>
          <a:bodyPr/>
          <a:lstStyle/>
          <a:p>
            <a:pPr eaLnBrk="1" hangingPunct="1">
              <a:defRPr/>
            </a:pPr>
            <a:endParaRPr lang="en-US">
              <a:solidFill>
                <a:prstClr val="black"/>
              </a:solidFill>
              <a:latin typeface="Arial" charset="0"/>
            </a:endParaRPr>
          </a:p>
        </p:txBody>
      </p:sp>
      <p:sp>
        <p:nvSpPr>
          <p:cNvPr id="1027" name="Freeform 11"/>
          <p:cNvSpPr>
            <a:spLocks/>
          </p:cNvSpPr>
          <p:nvPr/>
        </p:nvSpPr>
        <p:spPr bwMode="auto">
          <a:xfrm>
            <a:off x="485775" y="5938838"/>
            <a:ext cx="3690938" cy="933450"/>
          </a:xfrm>
          <a:custGeom>
            <a:avLst/>
            <a:gdLst>
              <a:gd name="T0" fmla="*/ 0 w 5591"/>
              <a:gd name="T1" fmla="*/ 0 h 588"/>
              <a:gd name="T2" fmla="*/ 2147483646 w 5591"/>
              <a:gd name="T3" fmla="*/ 0 h 588"/>
              <a:gd name="T4" fmla="*/ 2147483646 w 5591"/>
              <a:gd name="T5" fmla="*/ 2147483646 h 588"/>
              <a:gd name="T6" fmla="*/ 2147483646 w 5591"/>
              <a:gd name="T7" fmla="*/ 0 h 588"/>
              <a:gd name="T8" fmla="*/ 0 60000 65536"/>
              <a:gd name="T9" fmla="*/ 0 60000 65536"/>
              <a:gd name="T10" fmla="*/ 0 60000 65536"/>
              <a:gd name="T11" fmla="*/ 0 60000 65536"/>
              <a:gd name="T12" fmla="*/ 0 w 5591"/>
              <a:gd name="T13" fmla="*/ 0 h 588"/>
              <a:gd name="T14" fmla="*/ 5591 w 5591"/>
              <a:gd name="T15" fmla="*/ 588 h 588"/>
            </a:gdLst>
            <a:ahLst/>
            <a:cxnLst>
              <a:cxn ang="T8">
                <a:pos x="T0" y="T1"/>
              </a:cxn>
              <a:cxn ang="T9">
                <a:pos x="T2" y="T3"/>
              </a:cxn>
              <a:cxn ang="T10">
                <a:pos x="T4" y="T5"/>
              </a:cxn>
              <a:cxn ang="T11">
                <a:pos x="T6" y="T7"/>
              </a:cxn>
            </a:cxnLst>
            <a:rect l="T12" t="T13" r="T14" b="T15"/>
            <a:pathLst>
              <a:path w="5591" h="588">
                <a:moveTo>
                  <a:pt x="0" y="0"/>
                </a:moveTo>
                <a:lnTo>
                  <a:pt x="5591" y="585"/>
                </a:lnTo>
                <a:lnTo>
                  <a:pt x="4415" y="588"/>
                </a:lnTo>
                <a:lnTo>
                  <a:pt x="12" y="4"/>
                </a:lnTo>
              </a:path>
            </a:pathLst>
          </a:custGeom>
          <a:solidFill>
            <a:srgbClr val="000000"/>
          </a:solidFill>
          <a:ln>
            <a:noFill/>
          </a:ln>
          <a:extLst>
            <a:ext uri="{91240B29-F687-4F45-9708-019B960494DF}">
              <a14:hiddenLine xmlns:a14="http://schemas.microsoft.com/office/drawing/2010/main" w="9525" cap="flat" cmpd="sng" algn="ctr">
                <a:solidFill>
                  <a:srgbClr val="000000"/>
                </a:solidFill>
                <a:prstDash val="solid"/>
                <a:round/>
                <a:headEnd type="none" w="med" len="med"/>
                <a:tailEnd type="none" w="med" len="med"/>
              </a14:hiddenLine>
            </a:ext>
          </a:extLst>
        </p:spPr>
        <p:txBody>
          <a:bodyPr/>
          <a:lstStyle/>
          <a:p>
            <a:endParaRPr lang="en-GB" smtClean="0">
              <a:solidFill>
                <a:prstClr val="black"/>
              </a:solidFill>
            </a:endParaRPr>
          </a:p>
        </p:txBody>
      </p:sp>
      <p:sp>
        <p:nvSpPr>
          <p:cNvPr id="14" name="Right Triangle 13"/>
          <p:cNvSpPr>
            <a:spLocks/>
          </p:cNvSpPr>
          <p:nvPr/>
        </p:nvSpPr>
        <p:spPr bwMode="auto">
          <a:xfrm>
            <a:off x="-6042" y="5791253"/>
            <a:ext cx="3402314" cy="1080868"/>
          </a:xfrm>
          <a:prstGeom prst="rtTriangle">
            <a:avLst/>
          </a:prstGeom>
          <a:blipFill>
            <a:blip r:embed="rId13" cstate="print">
              <a:alphaModFix amt="50000"/>
            </a:blip>
            <a:tile tx="0" ty="0" sx="50000" sy="50000" flip="none" algn="t"/>
          </a:blipFill>
          <a:ln w="12700" cap="rnd" cmpd="thickThin" algn="ctr">
            <a:noFill/>
            <a:prstDash val="solid"/>
          </a:ln>
          <a:effectLst>
            <a:fillOverlay blend="mult">
              <a:gradFill flip="none" rotWithShape="1">
                <a:gsLst>
                  <a:gs pos="0">
                    <a:schemeClr val="accent1">
                      <a:shade val="20000"/>
                      <a:satMod val="176000"/>
                      <a:alpha val="100000"/>
                    </a:schemeClr>
                  </a:gs>
                  <a:gs pos="18000">
                    <a:schemeClr val="accent1">
                      <a:shade val="48000"/>
                      <a:satMod val="153000"/>
                      <a:alpha val="100000"/>
                    </a:schemeClr>
                  </a:gs>
                  <a:gs pos="43000">
                    <a:schemeClr val="accent1">
                      <a:tint val="86000"/>
                      <a:satMod val="149000"/>
                      <a:alpha val="100000"/>
                    </a:schemeClr>
                  </a:gs>
                  <a:gs pos="45000">
                    <a:schemeClr val="accent1">
                      <a:tint val="85000"/>
                      <a:satMod val="150000"/>
                      <a:alpha val="100000"/>
                    </a:schemeClr>
                  </a:gs>
                  <a:gs pos="50000">
                    <a:schemeClr val="accent1">
                      <a:tint val="86000"/>
                      <a:satMod val="149000"/>
                      <a:alpha val="100000"/>
                    </a:schemeClr>
                  </a:gs>
                  <a:gs pos="79000">
                    <a:schemeClr val="accent1">
                      <a:shade val="53000"/>
                      <a:satMod val="150000"/>
                      <a:alpha val="100000"/>
                    </a:schemeClr>
                  </a:gs>
                  <a:gs pos="100000">
                    <a:schemeClr val="accent1">
                      <a:shade val="25000"/>
                      <a:satMod val="170000"/>
                      <a:alpha val="100000"/>
                    </a:schemeClr>
                  </a:gs>
                </a:gsLst>
                <a:lin ang="450000" scaled="1"/>
                <a:tileRect/>
              </a:gradFill>
            </a:fillOverlay>
          </a:effectLst>
        </p:spPr>
        <p:style>
          <a:lnRef idx="3">
            <a:schemeClr val="lt1"/>
          </a:lnRef>
          <a:fillRef idx="1">
            <a:schemeClr val="accent1"/>
          </a:fillRef>
          <a:effectRef idx="1">
            <a:schemeClr val="accent1"/>
          </a:effectRef>
          <a:fontRef idx="minor">
            <a:schemeClr val="lt1"/>
          </a:fontRef>
        </p:style>
        <p:txBody>
          <a:bodyPr anchor="ctr"/>
          <a:lstStyle/>
          <a:p>
            <a:pPr algn="ctr" eaLnBrk="1" hangingPunct="1">
              <a:defRPr/>
            </a:pPr>
            <a:endParaRPr lang="en-US">
              <a:solidFill>
                <a:prstClr val="white"/>
              </a:solidFill>
            </a:endParaRPr>
          </a:p>
        </p:txBody>
      </p:sp>
      <p:cxnSp>
        <p:nvCxnSpPr>
          <p:cNvPr id="15" name="Straight Connector 14"/>
          <p:cNvCxnSpPr/>
          <p:nvPr/>
        </p:nvCxnSpPr>
        <p:spPr>
          <a:xfrm>
            <a:off x="-9237" y="5787738"/>
            <a:ext cx="3405509" cy="1084383"/>
          </a:xfrm>
          <a:prstGeom prst="line">
            <a:avLst/>
          </a:prstGeom>
          <a:noFill/>
          <a:ln w="12065" cap="flat" cmpd="sng" algn="ctr">
            <a:gradFill>
              <a:gsLst>
                <a:gs pos="45000">
                  <a:schemeClr val="accent1">
                    <a:tint val="70000"/>
                    <a:satMod val="110000"/>
                  </a:schemeClr>
                </a:gs>
                <a:gs pos="15000">
                  <a:schemeClr val="accent1">
                    <a:shade val="40000"/>
                    <a:satMod val="110000"/>
                  </a:schemeClr>
                </a:gs>
              </a:gsLst>
              <a:lin ang="5400000" scaled="1"/>
            </a:gradFill>
            <a:prstDash val="solid"/>
            <a:miter lim="800000"/>
          </a:ln>
          <a:effectLst/>
        </p:spPr>
        <p:style>
          <a:lnRef idx="2">
            <a:schemeClr val="accent1"/>
          </a:lnRef>
          <a:fillRef idx="0">
            <a:schemeClr val="accent1"/>
          </a:fillRef>
          <a:effectRef idx="1">
            <a:schemeClr val="accent1"/>
          </a:effectRef>
          <a:fontRef idx="minor">
            <a:schemeClr val="tx1"/>
          </a:fontRef>
        </p:style>
      </p:cxnSp>
      <p:sp>
        <p:nvSpPr>
          <p:cNvPr id="9" name="Title Placeholder 8"/>
          <p:cNvSpPr>
            <a:spLocks noGrp="1"/>
          </p:cNvSpPr>
          <p:nvPr>
            <p:ph type="title"/>
          </p:nvPr>
        </p:nvSpPr>
        <p:spPr>
          <a:xfrm>
            <a:off x="457200" y="274638"/>
            <a:ext cx="8229600" cy="1143000"/>
          </a:xfrm>
          <a:prstGeom prst="rect">
            <a:avLst/>
          </a:prstGeom>
        </p:spPr>
        <p:txBody>
          <a:bodyPr vert="horz" anchor="ctr">
            <a:normAutofit/>
            <a:scene3d>
              <a:camera prst="orthographicFront"/>
              <a:lightRig rig="soft" dir="t"/>
            </a:scene3d>
            <a:sp3d prstMaterial="softEdge">
              <a:bevelT w="25400" h="25400"/>
            </a:sp3d>
          </a:bodyPr>
          <a:lstStyle/>
          <a:p>
            <a:r>
              <a:rPr lang="en-US"/>
              <a:t>Click to edit Master title style</a:t>
            </a:r>
          </a:p>
        </p:txBody>
      </p:sp>
      <p:sp>
        <p:nvSpPr>
          <p:cNvPr id="1033" name="Text Placeholder 29"/>
          <p:cNvSpPr>
            <a:spLocks noGrp="1"/>
          </p:cNvSpPr>
          <p:nvPr>
            <p:ph type="body" idx="1"/>
          </p:nvPr>
        </p:nvSpPr>
        <p:spPr bwMode="auto">
          <a:xfrm>
            <a:off x="457200" y="1481138"/>
            <a:ext cx="8229600" cy="45259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smtClean="0"/>
              <a:t>Click to edit Master text styles</a:t>
            </a:r>
          </a:p>
          <a:p>
            <a:pPr lvl="1"/>
            <a:r>
              <a:rPr lang="en-US" altLang="en-US" smtClean="0"/>
              <a:t>Second level</a:t>
            </a:r>
          </a:p>
          <a:p>
            <a:pPr lvl="2"/>
            <a:r>
              <a:rPr lang="en-US" altLang="en-US" smtClean="0"/>
              <a:t>Third level</a:t>
            </a:r>
          </a:p>
          <a:p>
            <a:pPr lvl="3"/>
            <a:r>
              <a:rPr lang="en-US" altLang="en-US" smtClean="0"/>
              <a:t>Fourth level</a:t>
            </a:r>
          </a:p>
          <a:p>
            <a:pPr lvl="4"/>
            <a:r>
              <a:rPr lang="en-US" altLang="en-US" smtClean="0"/>
              <a:t>Fifth level</a:t>
            </a:r>
          </a:p>
        </p:txBody>
      </p:sp>
      <p:sp>
        <p:nvSpPr>
          <p:cNvPr id="10" name="Date Placeholder 9"/>
          <p:cNvSpPr>
            <a:spLocks noGrp="1"/>
          </p:cNvSpPr>
          <p:nvPr>
            <p:ph type="dt" sz="half" idx="2"/>
          </p:nvPr>
        </p:nvSpPr>
        <p:spPr>
          <a:xfrm>
            <a:off x="6727825" y="6408738"/>
            <a:ext cx="1919288" cy="365125"/>
          </a:xfrm>
          <a:prstGeom prst="rect">
            <a:avLst/>
          </a:prstGeom>
        </p:spPr>
        <p:txBody>
          <a:bodyPr vert="horz" anchor="b"/>
          <a:lstStyle>
            <a:lvl1pPr algn="l" eaLnBrk="1" latinLnBrk="0" hangingPunct="1">
              <a:defRPr kumimoji="0" sz="1000">
                <a:solidFill>
                  <a:schemeClr val="tx1"/>
                </a:solidFill>
                <a:latin typeface="Arial" charset="0"/>
              </a:defRPr>
            </a:lvl1pPr>
            <a:extLst/>
          </a:lstStyle>
          <a:p>
            <a:pPr>
              <a:defRPr/>
            </a:pPr>
            <a:fld id="{78F87CA8-C37D-4165-816C-969E39130CF5}" type="datetimeFigureOut">
              <a:rPr lang="en-US">
                <a:solidFill>
                  <a:prstClr val="black"/>
                </a:solidFill>
              </a:rPr>
              <a:pPr>
                <a:defRPr/>
              </a:pPr>
              <a:t>9/11/2017</a:t>
            </a:fld>
            <a:endParaRPr lang="en-US">
              <a:solidFill>
                <a:prstClr val="black"/>
              </a:solidFill>
            </a:endParaRPr>
          </a:p>
        </p:txBody>
      </p:sp>
      <p:sp>
        <p:nvSpPr>
          <p:cNvPr id="22" name="Footer Placeholder 21"/>
          <p:cNvSpPr>
            <a:spLocks noGrp="1"/>
          </p:cNvSpPr>
          <p:nvPr>
            <p:ph type="ftr" sz="quarter" idx="3"/>
          </p:nvPr>
        </p:nvSpPr>
        <p:spPr>
          <a:xfrm>
            <a:off x="4379913" y="6408738"/>
            <a:ext cx="2351087" cy="365125"/>
          </a:xfrm>
          <a:prstGeom prst="rect">
            <a:avLst/>
          </a:prstGeom>
        </p:spPr>
        <p:txBody>
          <a:bodyPr vert="horz" anchor="b"/>
          <a:lstStyle>
            <a:lvl1pPr algn="r" eaLnBrk="1" latinLnBrk="0" hangingPunct="1">
              <a:defRPr kumimoji="0" sz="1000">
                <a:solidFill>
                  <a:schemeClr val="tx1"/>
                </a:solidFill>
                <a:latin typeface="Arial" charset="0"/>
              </a:defRPr>
            </a:lvl1pPr>
            <a:extLst/>
          </a:lstStyle>
          <a:p>
            <a:pPr>
              <a:defRPr/>
            </a:pPr>
            <a:endParaRPr lang="en-US">
              <a:solidFill>
                <a:prstClr val="black"/>
              </a:solidFill>
            </a:endParaRPr>
          </a:p>
        </p:txBody>
      </p:sp>
      <p:sp>
        <p:nvSpPr>
          <p:cNvPr id="18" name="Slide Number Placeholder 17"/>
          <p:cNvSpPr>
            <a:spLocks noGrp="1"/>
          </p:cNvSpPr>
          <p:nvPr>
            <p:ph type="sldNum" sz="quarter" idx="4"/>
          </p:nvPr>
        </p:nvSpPr>
        <p:spPr>
          <a:xfrm>
            <a:off x="8647113" y="6408738"/>
            <a:ext cx="366712" cy="365125"/>
          </a:xfrm>
          <a:prstGeom prst="rect">
            <a:avLst/>
          </a:prstGeom>
        </p:spPr>
        <p:txBody>
          <a:bodyPr vert="horz" wrap="square" lIns="91440" tIns="45720" rIns="91440" bIns="45720" numCol="1" anchor="b" anchorCtr="0" compatLnSpc="1">
            <a:prstTxWarp prst="textNoShape">
              <a:avLst/>
            </a:prstTxWarp>
          </a:bodyPr>
          <a:lstStyle>
            <a:lvl1pPr algn="r" eaLnBrk="1" hangingPunct="1">
              <a:defRPr sz="1000"/>
            </a:lvl1pPr>
          </a:lstStyle>
          <a:p>
            <a:pPr>
              <a:defRPr/>
            </a:pPr>
            <a:fld id="{A6933FAA-2080-4F49-B945-0A36E2EA48F1}" type="slidenum">
              <a:rPr lang="en-US" altLang="en-US">
                <a:solidFill>
                  <a:prstClr val="black"/>
                </a:solidFill>
              </a:rPr>
              <a:pPr>
                <a:defRPr/>
              </a:pPr>
              <a:t>‹#›</a:t>
            </a:fld>
            <a:endParaRPr lang="en-US" altLang="en-US">
              <a:solidFill>
                <a:prstClr val="black"/>
              </a:solidFill>
            </a:endParaRPr>
          </a:p>
        </p:txBody>
      </p:sp>
    </p:spTree>
    <p:extLst>
      <p:ext uri="{BB962C8B-B14F-4D97-AF65-F5344CB8AC3E}">
        <p14:creationId xmlns:p14="http://schemas.microsoft.com/office/powerpoint/2010/main" val="1653454433"/>
      </p:ext>
    </p:extLst>
  </p:cSld>
  <p:clrMap bg1="lt1" tx1="dk1" bg2="lt2" tx2="dk2" accent1="accent1" accent2="accent2" accent3="accent3" accent4="accent4" accent5="accent5" accent6="accent6" hlink="hlink" folHlink="folHlink"/>
  <p:sldLayoutIdLst>
    <p:sldLayoutId id="2147483853" r:id="rId1"/>
    <p:sldLayoutId id="2147483854" r:id="rId2"/>
    <p:sldLayoutId id="2147483855" r:id="rId3"/>
    <p:sldLayoutId id="2147483856" r:id="rId4"/>
    <p:sldLayoutId id="2147483857" r:id="rId5"/>
    <p:sldLayoutId id="2147483858" r:id="rId6"/>
    <p:sldLayoutId id="2147483859" r:id="rId7"/>
    <p:sldLayoutId id="2147483860" r:id="rId8"/>
    <p:sldLayoutId id="2147483861" r:id="rId9"/>
    <p:sldLayoutId id="2147483862" r:id="rId10"/>
    <p:sldLayoutId id="2147483863" r:id="rId11"/>
  </p:sldLayoutIdLst>
  <p:transition>
    <p:dissolve/>
  </p:transition>
  <p:timing>
    <p:tnLst>
      <p:par>
        <p:cTn id="1" dur="indefinite" restart="never" nodeType="tmRoot"/>
      </p:par>
    </p:tnLst>
  </p:timing>
  <p:txStyles>
    <p:titleStyle>
      <a:lvl1pPr algn="l" rtl="0" eaLnBrk="0" fontAlgn="base" hangingPunct="0">
        <a:spcBef>
          <a:spcPct val="0"/>
        </a:spcBef>
        <a:spcAft>
          <a:spcPct val="0"/>
        </a:spcAft>
        <a:defRPr sz="4100" b="1" kern="1200">
          <a:solidFill>
            <a:schemeClr val="tx2"/>
          </a:solidFill>
          <a:effectLst>
            <a:outerShdw blurRad="31750" dist="25400" dir="5400000" algn="tl" rotWithShape="0">
              <a:srgbClr val="000000">
                <a:alpha val="25000"/>
              </a:srgbClr>
            </a:outerShdw>
          </a:effectLst>
          <a:latin typeface="+mj-lt"/>
          <a:ea typeface="+mj-ea"/>
          <a:cs typeface="+mj-cs"/>
        </a:defRPr>
      </a:lvl1pPr>
      <a:lvl2pPr algn="l" rtl="0" eaLnBrk="0" fontAlgn="base" hangingPunct="0">
        <a:spcBef>
          <a:spcPct val="0"/>
        </a:spcBef>
        <a:spcAft>
          <a:spcPct val="0"/>
        </a:spcAft>
        <a:defRPr sz="4100" b="1">
          <a:solidFill>
            <a:schemeClr val="tx2"/>
          </a:solidFill>
          <a:latin typeface="Lucida Sans Unicode" pitchFamily="34" charset="0"/>
        </a:defRPr>
      </a:lvl2pPr>
      <a:lvl3pPr algn="l" rtl="0" eaLnBrk="0" fontAlgn="base" hangingPunct="0">
        <a:spcBef>
          <a:spcPct val="0"/>
        </a:spcBef>
        <a:spcAft>
          <a:spcPct val="0"/>
        </a:spcAft>
        <a:defRPr sz="4100" b="1">
          <a:solidFill>
            <a:schemeClr val="tx2"/>
          </a:solidFill>
          <a:latin typeface="Lucida Sans Unicode" pitchFamily="34" charset="0"/>
        </a:defRPr>
      </a:lvl3pPr>
      <a:lvl4pPr algn="l" rtl="0" eaLnBrk="0" fontAlgn="base" hangingPunct="0">
        <a:spcBef>
          <a:spcPct val="0"/>
        </a:spcBef>
        <a:spcAft>
          <a:spcPct val="0"/>
        </a:spcAft>
        <a:defRPr sz="4100" b="1">
          <a:solidFill>
            <a:schemeClr val="tx2"/>
          </a:solidFill>
          <a:latin typeface="Lucida Sans Unicode" pitchFamily="34" charset="0"/>
        </a:defRPr>
      </a:lvl4pPr>
      <a:lvl5pPr algn="l" rtl="0" eaLnBrk="0" fontAlgn="base" hangingPunct="0">
        <a:spcBef>
          <a:spcPct val="0"/>
        </a:spcBef>
        <a:spcAft>
          <a:spcPct val="0"/>
        </a:spcAft>
        <a:defRPr sz="4100" b="1">
          <a:solidFill>
            <a:schemeClr val="tx2"/>
          </a:solidFill>
          <a:latin typeface="Lucida Sans Unicode" pitchFamily="34" charset="0"/>
        </a:defRPr>
      </a:lvl5pPr>
      <a:lvl6pPr marL="457200" algn="l" rtl="0" fontAlgn="base">
        <a:spcBef>
          <a:spcPct val="0"/>
        </a:spcBef>
        <a:spcAft>
          <a:spcPct val="0"/>
        </a:spcAft>
        <a:defRPr sz="4100" b="1">
          <a:solidFill>
            <a:schemeClr val="tx2"/>
          </a:solidFill>
          <a:latin typeface="Lucida Sans Unicode" pitchFamily="34" charset="0"/>
        </a:defRPr>
      </a:lvl6pPr>
      <a:lvl7pPr marL="914400" algn="l" rtl="0" fontAlgn="base">
        <a:spcBef>
          <a:spcPct val="0"/>
        </a:spcBef>
        <a:spcAft>
          <a:spcPct val="0"/>
        </a:spcAft>
        <a:defRPr sz="4100" b="1">
          <a:solidFill>
            <a:schemeClr val="tx2"/>
          </a:solidFill>
          <a:latin typeface="Lucida Sans Unicode" pitchFamily="34" charset="0"/>
        </a:defRPr>
      </a:lvl7pPr>
      <a:lvl8pPr marL="1371600" algn="l" rtl="0" fontAlgn="base">
        <a:spcBef>
          <a:spcPct val="0"/>
        </a:spcBef>
        <a:spcAft>
          <a:spcPct val="0"/>
        </a:spcAft>
        <a:defRPr sz="4100" b="1">
          <a:solidFill>
            <a:schemeClr val="tx2"/>
          </a:solidFill>
          <a:latin typeface="Lucida Sans Unicode" pitchFamily="34" charset="0"/>
        </a:defRPr>
      </a:lvl8pPr>
      <a:lvl9pPr marL="1828800" algn="l" rtl="0" fontAlgn="base">
        <a:spcBef>
          <a:spcPct val="0"/>
        </a:spcBef>
        <a:spcAft>
          <a:spcPct val="0"/>
        </a:spcAft>
        <a:defRPr sz="4100" b="1">
          <a:solidFill>
            <a:schemeClr val="tx2"/>
          </a:solidFill>
          <a:latin typeface="Lucida Sans Unicode" pitchFamily="34" charset="0"/>
        </a:defRPr>
      </a:lvl9pPr>
      <a:extLst/>
    </p:titleStyle>
    <p:bodyStyle>
      <a:lvl1pPr marL="365125" indent="-255588" algn="l" rtl="0" eaLnBrk="0" fontAlgn="base" hangingPunct="0">
        <a:spcBef>
          <a:spcPts val="400"/>
        </a:spcBef>
        <a:spcAft>
          <a:spcPct val="0"/>
        </a:spcAft>
        <a:buClr>
          <a:schemeClr val="accent1"/>
        </a:buClr>
        <a:buSzPct val="68000"/>
        <a:buFont typeface="Wingdings 3" panose="05040102010807070707" pitchFamily="18" charset="2"/>
        <a:buChar char=""/>
        <a:defRPr sz="2700" kern="1200">
          <a:solidFill>
            <a:schemeClr val="tx1"/>
          </a:solidFill>
          <a:latin typeface="+mn-lt"/>
          <a:ea typeface="+mn-ea"/>
          <a:cs typeface="+mn-cs"/>
        </a:defRPr>
      </a:lvl1pPr>
      <a:lvl2pPr marL="620713" indent="-228600" algn="l" rtl="0" eaLnBrk="0" fontAlgn="base" hangingPunct="0">
        <a:spcBef>
          <a:spcPts val="325"/>
        </a:spcBef>
        <a:spcAft>
          <a:spcPct val="0"/>
        </a:spcAft>
        <a:buClr>
          <a:schemeClr val="accent1"/>
        </a:buClr>
        <a:buFont typeface="Verdana" panose="020B0604030504040204" pitchFamily="34" charset="0"/>
        <a:buChar char="◦"/>
        <a:defRPr sz="2300" kern="1200">
          <a:solidFill>
            <a:schemeClr val="tx1"/>
          </a:solidFill>
          <a:latin typeface="+mn-lt"/>
          <a:ea typeface="+mn-ea"/>
          <a:cs typeface="+mn-cs"/>
        </a:defRPr>
      </a:lvl2pPr>
      <a:lvl3pPr marL="858838" indent="-228600" algn="l" rtl="0" eaLnBrk="0" fontAlgn="base" hangingPunct="0">
        <a:spcBef>
          <a:spcPts val="350"/>
        </a:spcBef>
        <a:spcAft>
          <a:spcPct val="0"/>
        </a:spcAft>
        <a:buClr>
          <a:schemeClr val="accent2"/>
        </a:buClr>
        <a:buSzPct val="100000"/>
        <a:buFont typeface="Wingdings 2" panose="05020102010507070707" pitchFamily="18" charset="2"/>
        <a:buChar char=""/>
        <a:defRPr sz="2100" kern="1200">
          <a:solidFill>
            <a:schemeClr val="tx1"/>
          </a:solidFill>
          <a:latin typeface="+mn-lt"/>
          <a:ea typeface="+mn-ea"/>
          <a:cs typeface="+mn-cs"/>
        </a:defRPr>
      </a:lvl3pPr>
      <a:lvl4pPr marL="1143000" indent="-228600" algn="l" rtl="0" eaLnBrk="0" fontAlgn="base" hangingPunct="0">
        <a:spcBef>
          <a:spcPts val="350"/>
        </a:spcBef>
        <a:spcAft>
          <a:spcPct val="0"/>
        </a:spcAft>
        <a:buClr>
          <a:schemeClr val="accent2"/>
        </a:buClr>
        <a:buFont typeface="Wingdings 2" panose="05020102010507070707" pitchFamily="18" charset="2"/>
        <a:buChar char=""/>
        <a:defRPr sz="1900" kern="1200">
          <a:solidFill>
            <a:schemeClr val="tx1"/>
          </a:solidFill>
          <a:latin typeface="+mn-lt"/>
          <a:ea typeface="+mn-ea"/>
          <a:cs typeface="+mn-cs"/>
        </a:defRPr>
      </a:lvl4pPr>
      <a:lvl5pPr marL="1371600" indent="-228600" algn="l" rtl="0" eaLnBrk="0" fontAlgn="base" hangingPunct="0">
        <a:spcBef>
          <a:spcPts val="350"/>
        </a:spcBef>
        <a:spcAft>
          <a:spcPct val="0"/>
        </a:spcAft>
        <a:buClr>
          <a:schemeClr val="accent2"/>
        </a:buClr>
        <a:buFont typeface="Wingdings 2" panose="05020102010507070707" pitchFamily="18" charset="2"/>
        <a:buChar char=""/>
        <a:defRPr kern="1200">
          <a:solidFill>
            <a:schemeClr val="tx1"/>
          </a:solidFill>
          <a:latin typeface="+mn-lt"/>
          <a:ea typeface="+mn-ea"/>
          <a:cs typeface="+mn-cs"/>
        </a:defRPr>
      </a:lvl5pPr>
      <a:lvl6pPr marL="1600200" indent="-228600" algn="l" rtl="0" eaLnBrk="1" latinLnBrk="0" hangingPunct="1">
        <a:spcBef>
          <a:spcPts val="350"/>
        </a:spcBef>
        <a:buClr>
          <a:schemeClr val="accent3"/>
        </a:buClr>
        <a:buFont typeface="Wingdings 2"/>
        <a:buChar char=""/>
        <a:defRPr kumimoji="0" sz="1800" kern="1200">
          <a:solidFill>
            <a:schemeClr val="tx1"/>
          </a:solidFill>
          <a:latin typeface="+mn-lt"/>
          <a:ea typeface="+mn-ea"/>
          <a:cs typeface="+mn-cs"/>
        </a:defRPr>
      </a:lvl6pPr>
      <a:lvl7pPr marL="1828800" indent="-228600" algn="l" rtl="0" eaLnBrk="1" latinLnBrk="0" hangingPunct="1">
        <a:spcBef>
          <a:spcPts val="350"/>
        </a:spcBef>
        <a:buClr>
          <a:schemeClr val="accent3"/>
        </a:buClr>
        <a:buFont typeface="Wingdings 2"/>
        <a:buChar char=""/>
        <a:defRPr kumimoji="0" sz="1600" kern="1200">
          <a:solidFill>
            <a:schemeClr val="tx1"/>
          </a:solidFill>
          <a:latin typeface="+mn-lt"/>
          <a:ea typeface="+mn-ea"/>
          <a:cs typeface="+mn-cs"/>
        </a:defRPr>
      </a:lvl7pPr>
      <a:lvl8pPr marL="2057400" indent="-228600" algn="l" rtl="0" eaLnBrk="1" latinLnBrk="0" hangingPunct="1">
        <a:spcBef>
          <a:spcPts val="350"/>
        </a:spcBef>
        <a:buClr>
          <a:schemeClr val="accent3"/>
        </a:buClr>
        <a:buFont typeface="Wingdings 2"/>
        <a:buChar char=""/>
        <a:defRPr kumimoji="0" sz="1600" kern="1200">
          <a:solidFill>
            <a:schemeClr val="tx1"/>
          </a:solidFill>
          <a:latin typeface="+mn-lt"/>
          <a:ea typeface="+mn-ea"/>
          <a:cs typeface="+mn-cs"/>
        </a:defRPr>
      </a:lvl8pPr>
      <a:lvl9pPr marL="2286000" indent="-228600" algn="l" rtl="0" eaLnBrk="1" latinLnBrk="0" hangingPunct="1">
        <a:spcBef>
          <a:spcPts val="350"/>
        </a:spcBef>
        <a:buClr>
          <a:schemeClr val="accent3"/>
        </a:buClr>
        <a:buFont typeface="Wingdings 2"/>
        <a:buChar char=""/>
        <a:defRPr kumimoji="0" sz="1600" kern="1200" baseline="0">
          <a:solidFill>
            <a:schemeClr val="tx1"/>
          </a:solidFill>
          <a:latin typeface="+mn-lt"/>
          <a:ea typeface="+mn-ea"/>
          <a:cs typeface="+mn-cs"/>
        </a:defRPr>
      </a:lvl9pPr>
      <a:extLst/>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a:extLst/>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5.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13.xml"/></Relationships>
</file>

<file path=ppt/slides/_rels/slide6.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2.xml"/><Relationship Id="rId1" Type="http://schemas.openxmlformats.org/officeDocument/2006/relationships/slideLayout" Target="../slideLayouts/slideLayout13.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0.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13.xml"/></Relationships>
</file>

<file path=ppt/slides/_rels/slide11.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13.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7.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8.jpeg"/><Relationship Id="rId1" Type="http://schemas.openxmlformats.org/officeDocument/2006/relationships/slideLayout" Target="../slideLayouts/slideLayout13.xml"/><Relationship Id="rId4" Type="http://schemas.openxmlformats.org/officeDocument/2006/relationships/image" Target="../media/image10.jpeg"/></Relationships>
</file>

<file path=ppt/slides/_rels/slide18.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13.xml"/></Relationships>
</file>

<file path=ppt/slides/_rels/slide19.xml.rels><?xml version="1.0" encoding="UTF-8" standalone="yes"?>
<Relationships xmlns="http://schemas.openxmlformats.org/package/2006/relationships"><Relationship Id="rId2" Type="http://schemas.openxmlformats.org/officeDocument/2006/relationships/hyperlink" Target="https://www.youtube.com/watch?v=teLoNYvOf90" TargetMode="External"/><Relationship Id="rId1" Type="http://schemas.openxmlformats.org/officeDocument/2006/relationships/slideLayout" Target="../slideLayouts/slideLayout13.xml"/></Relationships>
</file>

<file path=ppt/slides/_rels/slide20.xml.rels><?xml version="1.0" encoding="UTF-8" standalone="yes"?>
<Relationships xmlns="http://schemas.openxmlformats.org/package/2006/relationships"><Relationship Id="rId2" Type="http://schemas.openxmlformats.org/officeDocument/2006/relationships/hyperlink" Target="https://www.youtube.com/watch?v=vGazyH6fQQ4" TargetMode="External"/><Relationship Id="rId1" Type="http://schemas.openxmlformats.org/officeDocument/2006/relationships/slideLayout" Target="../slideLayouts/slideLayout13.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50" name="Title 1"/>
          <p:cNvSpPr>
            <a:spLocks noGrp="1"/>
          </p:cNvSpPr>
          <p:nvPr>
            <p:ph type="ctrTitle"/>
          </p:nvPr>
        </p:nvSpPr>
        <p:spPr>
          <a:xfrm>
            <a:off x="-12738" y="44624"/>
            <a:ext cx="9144000" cy="2592288"/>
          </a:xfrm>
        </p:spPr>
        <p:txBody>
          <a:bodyPr>
            <a:noAutofit/>
          </a:bodyPr>
          <a:lstStyle/>
          <a:p>
            <a:pPr algn="ctr" eaLnBrk="1" fontAlgn="auto" hangingPunct="1">
              <a:spcAft>
                <a:spcPts val="0"/>
              </a:spcAft>
              <a:defRPr/>
            </a:pPr>
            <a:r>
              <a:rPr lang="en-GB" sz="5400" dirty="0" smtClean="0">
                <a:solidFill>
                  <a:schemeClr val="tx1"/>
                </a:solidFill>
                <a:effectLst/>
              </a:rPr>
              <a:t>Experimental Psychology</a:t>
            </a:r>
            <a:br>
              <a:rPr lang="en-GB" sz="5400" dirty="0" smtClean="0">
                <a:solidFill>
                  <a:schemeClr val="tx1"/>
                </a:solidFill>
                <a:effectLst/>
              </a:rPr>
            </a:br>
            <a:r>
              <a:rPr lang="en-GB" sz="4400" dirty="0" smtClean="0">
                <a:solidFill>
                  <a:schemeClr val="tx1"/>
                </a:solidFill>
                <a:effectLst/>
              </a:rPr>
              <a:t>M4X00905</a:t>
            </a:r>
            <a:r>
              <a:rPr lang="en-GB" sz="5400" dirty="0" smtClean="0">
                <a:solidFill>
                  <a:schemeClr val="tx1"/>
                </a:solidFill>
                <a:effectLst/>
              </a:rPr>
              <a:t/>
            </a:r>
            <a:br>
              <a:rPr lang="en-GB" sz="5400" dirty="0" smtClean="0">
                <a:solidFill>
                  <a:schemeClr val="tx1"/>
                </a:solidFill>
                <a:effectLst/>
              </a:rPr>
            </a:br>
            <a:endParaRPr lang="en-US" sz="5400" dirty="0" smtClean="0">
              <a:solidFill>
                <a:schemeClr val="tx1"/>
              </a:solidFill>
              <a:effectLst/>
            </a:endParaRPr>
          </a:p>
        </p:txBody>
      </p:sp>
      <p:sp>
        <p:nvSpPr>
          <p:cNvPr id="2" name="Subtitle 1"/>
          <p:cNvSpPr>
            <a:spLocks noGrp="1"/>
          </p:cNvSpPr>
          <p:nvPr>
            <p:ph type="subTitle" idx="1"/>
          </p:nvPr>
        </p:nvSpPr>
        <p:spPr>
          <a:xfrm>
            <a:off x="94766" y="2276872"/>
            <a:ext cx="8928992" cy="1199704"/>
          </a:xfrm>
        </p:spPr>
        <p:txBody>
          <a:bodyPr/>
          <a:lstStyle/>
          <a:p>
            <a:pPr algn="ctr"/>
            <a:r>
              <a:rPr lang="en-GB" sz="4000" dirty="0" smtClean="0">
                <a:solidFill>
                  <a:schemeClr val="tx1"/>
                </a:solidFill>
              </a:rPr>
              <a:t>Lecture </a:t>
            </a:r>
            <a:r>
              <a:rPr lang="en-GB" sz="4000" dirty="0" smtClean="0">
                <a:solidFill>
                  <a:schemeClr val="tx1"/>
                </a:solidFill>
              </a:rPr>
              <a:t>4: The Rise of Behaviourism. </a:t>
            </a:r>
            <a:endParaRPr lang="en-GB" sz="4000" dirty="0">
              <a:solidFill>
                <a:schemeClr val="tx1"/>
              </a:solidFill>
            </a:endParaRPr>
          </a:p>
          <a:p>
            <a:pPr algn="ctr"/>
            <a:endParaRPr lang="en-GB" sz="2800" dirty="0" smtClean="0">
              <a:solidFill>
                <a:schemeClr val="tx1"/>
              </a:solidFill>
            </a:endParaRPr>
          </a:p>
          <a:p>
            <a:pPr algn="ctr"/>
            <a:r>
              <a:rPr lang="en-GB" sz="4000" dirty="0" smtClean="0">
                <a:solidFill>
                  <a:schemeClr val="tx1"/>
                </a:solidFill>
              </a:rPr>
              <a:t>Dr Kate Williams</a:t>
            </a:r>
            <a:endParaRPr lang="en-GB" sz="4000" dirty="0">
              <a:solidFill>
                <a:schemeClr val="tx1"/>
              </a:solidFill>
            </a:endParaRPr>
          </a:p>
        </p:txBody>
      </p:sp>
    </p:spTree>
  </p:cSld>
  <p:clrMapOvr>
    <a:masterClrMapping/>
  </p:clrMapOvr>
  <p:transition>
    <p:dissolve/>
  </p:transition>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Content Placeholder 1"/>
          <p:cNvSpPr>
            <a:spLocks noGrp="1"/>
          </p:cNvSpPr>
          <p:nvPr>
            <p:ph idx="1"/>
          </p:nvPr>
        </p:nvSpPr>
        <p:spPr>
          <a:xfrm>
            <a:off x="0" y="796925"/>
            <a:ext cx="9036050" cy="4792663"/>
          </a:xfrm>
        </p:spPr>
        <p:txBody>
          <a:bodyPr/>
          <a:lstStyle/>
          <a:p>
            <a:r>
              <a:rPr lang="en-GB" altLang="en-US" sz="2400" smtClean="0">
                <a:latin typeface="Times New Roman" panose="02020603050405020304" pitchFamily="18" charset="0"/>
                <a:cs typeface="Times New Roman" panose="02020603050405020304" pitchFamily="18" charset="0"/>
              </a:rPr>
              <a:t>Functionalism: mental states had to be understood in terms of the functions they performed, which enabled an organism to survive in their environment. </a:t>
            </a:r>
          </a:p>
          <a:p>
            <a:pPr lvl="1"/>
            <a:r>
              <a:rPr lang="en-GB" altLang="en-US" sz="2000" smtClean="0">
                <a:latin typeface="Times New Roman" panose="02020603050405020304" pitchFamily="18" charset="0"/>
                <a:cs typeface="Times New Roman" panose="02020603050405020304" pitchFamily="18" charset="0"/>
              </a:rPr>
              <a:t>They rejected the idea of a pure realm of consciousness devoid from the practical demands of action. </a:t>
            </a:r>
          </a:p>
          <a:p>
            <a:pPr lvl="1"/>
            <a:r>
              <a:rPr lang="en-GB" altLang="en-US" sz="2000" smtClean="0">
                <a:latin typeface="Times New Roman" panose="02020603050405020304" pitchFamily="18" charset="0"/>
                <a:cs typeface="Times New Roman" panose="02020603050405020304" pitchFamily="18" charset="0"/>
              </a:rPr>
              <a:t>Instead mental states could only be studied in connection to behaviour. </a:t>
            </a:r>
          </a:p>
          <a:p>
            <a:pPr lvl="1"/>
            <a:endParaRPr lang="en-GB" altLang="en-US" sz="2000" smtClean="0">
              <a:latin typeface="Times New Roman" panose="02020603050405020304" pitchFamily="18" charset="0"/>
              <a:cs typeface="Times New Roman" panose="02020603050405020304" pitchFamily="18" charset="0"/>
            </a:endParaRPr>
          </a:p>
          <a:p>
            <a:r>
              <a:rPr lang="en-GB" altLang="en-US" sz="2400" smtClean="0">
                <a:latin typeface="Times New Roman" panose="02020603050405020304" pitchFamily="18" charset="0"/>
                <a:cs typeface="Times New Roman" panose="02020603050405020304" pitchFamily="18" charset="0"/>
              </a:rPr>
              <a:t>These types of ideas were taken in a radical manner by the behaviourists. </a:t>
            </a:r>
          </a:p>
          <a:p>
            <a:pPr lvl="1"/>
            <a:r>
              <a:rPr lang="en-GB" altLang="en-US" sz="2000" smtClean="0">
                <a:latin typeface="Times New Roman" panose="02020603050405020304" pitchFamily="18" charset="0"/>
                <a:cs typeface="Times New Roman" panose="02020603050405020304" pitchFamily="18" charset="0"/>
              </a:rPr>
              <a:t>Specifically: J. B. Watson and B.F. Skinner</a:t>
            </a:r>
          </a:p>
          <a:p>
            <a:pPr lvl="1"/>
            <a:r>
              <a:rPr lang="en-GB" altLang="en-US" sz="2000" smtClean="0">
                <a:latin typeface="Times New Roman" panose="02020603050405020304" pitchFamily="18" charset="0"/>
                <a:cs typeface="Times New Roman" panose="02020603050405020304" pitchFamily="18" charset="0"/>
              </a:rPr>
              <a:t>For them, functionalism hadn’t gone far enough </a:t>
            </a:r>
          </a:p>
          <a:p>
            <a:pPr lvl="2"/>
            <a:r>
              <a:rPr lang="en-GB" altLang="en-US" sz="1800" smtClean="0">
                <a:latin typeface="Times New Roman" panose="02020603050405020304" pitchFamily="18" charset="0"/>
                <a:cs typeface="Times New Roman" panose="02020603050405020304" pitchFamily="18" charset="0"/>
              </a:rPr>
              <a:t>Mental states were actually nothing more than types of behaviour.</a:t>
            </a:r>
          </a:p>
          <a:p>
            <a:endParaRPr lang="en-GB" altLang="en-US" sz="1800" smtClean="0">
              <a:latin typeface="Times New Roman" panose="02020603050405020304" pitchFamily="18" charset="0"/>
              <a:cs typeface="Times New Roman" panose="02020603050405020304" pitchFamily="18" charset="0"/>
            </a:endParaRPr>
          </a:p>
          <a:p>
            <a:endParaRPr lang="en-GB" altLang="en-US" sz="2400" smtClean="0">
              <a:latin typeface="Times New Roman" panose="02020603050405020304" pitchFamily="18" charset="0"/>
              <a:cs typeface="Times New Roman" panose="02020603050405020304" pitchFamily="18" charset="0"/>
            </a:endParaRPr>
          </a:p>
        </p:txBody>
      </p:sp>
      <p:sp>
        <p:nvSpPr>
          <p:cNvPr id="3" name="Title 2"/>
          <p:cNvSpPr>
            <a:spLocks noGrp="1"/>
          </p:cNvSpPr>
          <p:nvPr>
            <p:ph type="title"/>
          </p:nvPr>
        </p:nvSpPr>
        <p:spPr>
          <a:xfrm>
            <a:off x="457200" y="116632"/>
            <a:ext cx="8229600" cy="706090"/>
          </a:xfrm>
        </p:spPr>
        <p:txBody>
          <a:bodyPr/>
          <a:lstStyle/>
          <a:p>
            <a:pPr algn="ctr">
              <a:defRPr/>
            </a:pPr>
            <a:r>
              <a:rPr lang="en-GB" sz="3200" dirty="0">
                <a:solidFill>
                  <a:schemeClr val="tx1"/>
                </a:solidFill>
              </a:rPr>
              <a:t>The Rise of Behaviourism</a:t>
            </a:r>
          </a:p>
        </p:txBody>
      </p:sp>
    </p:spTree>
    <p:extLst>
      <p:ext uri="{BB962C8B-B14F-4D97-AF65-F5344CB8AC3E}">
        <p14:creationId xmlns:p14="http://schemas.microsoft.com/office/powerpoint/2010/main" val="3228908500"/>
      </p:ext>
    </p:extLst>
  </p:cSld>
  <p:clrMapOvr>
    <a:masterClrMapping/>
  </p:clrMapOvr>
  <p:transition>
    <p:dissolve/>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4" fill="hold" nodeType="clickEffect">
                                  <p:stCondLst>
                                    <p:cond delay="0"/>
                                  </p:stCondLst>
                                  <p:childTnLst>
                                    <p:set>
                                      <p:cBhvr>
                                        <p:cTn id="6" dur="1" fill="hold">
                                          <p:stCondLst>
                                            <p:cond delay="0"/>
                                          </p:stCondLst>
                                        </p:cTn>
                                        <p:tgtEl>
                                          <p:spTgt spid="12290">
                                            <p:txEl>
                                              <p:pRg st="0" end="0"/>
                                            </p:txEl>
                                          </p:spTgt>
                                        </p:tgtEl>
                                        <p:attrNameLst>
                                          <p:attrName>style.visibility</p:attrName>
                                        </p:attrNameLst>
                                      </p:cBhvr>
                                      <p:to>
                                        <p:strVal val="visible"/>
                                      </p:to>
                                    </p:set>
                                    <p:anim calcmode="lin" valueType="num">
                                      <p:cBhvr additive="base">
                                        <p:cTn id="7" dur="500" fill="hold"/>
                                        <p:tgtEl>
                                          <p:spTgt spid="12290">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12290">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nodeType="clickPar">
                      <p:stCondLst>
                        <p:cond delay="indefinite"/>
                      </p:stCondLst>
                      <p:childTnLst>
                        <p:par>
                          <p:cTn id="10" fill="hold" nodeType="withGroup">
                            <p:stCondLst>
                              <p:cond delay="0"/>
                            </p:stCondLst>
                            <p:childTnLst>
                              <p:par>
                                <p:cTn id="11" presetID="2" presetClass="entr" presetSubtype="4" fill="hold" nodeType="clickEffect">
                                  <p:stCondLst>
                                    <p:cond delay="0"/>
                                  </p:stCondLst>
                                  <p:childTnLst>
                                    <p:set>
                                      <p:cBhvr>
                                        <p:cTn id="12" dur="1" fill="hold">
                                          <p:stCondLst>
                                            <p:cond delay="0"/>
                                          </p:stCondLst>
                                        </p:cTn>
                                        <p:tgtEl>
                                          <p:spTgt spid="12290">
                                            <p:txEl>
                                              <p:pRg st="1" end="1"/>
                                            </p:txEl>
                                          </p:spTgt>
                                        </p:tgtEl>
                                        <p:attrNameLst>
                                          <p:attrName>style.visibility</p:attrName>
                                        </p:attrNameLst>
                                      </p:cBhvr>
                                      <p:to>
                                        <p:strVal val="visible"/>
                                      </p:to>
                                    </p:set>
                                    <p:anim calcmode="lin" valueType="num">
                                      <p:cBhvr additive="base">
                                        <p:cTn id="13" dur="500" fill="hold"/>
                                        <p:tgtEl>
                                          <p:spTgt spid="12290">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12290">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nodeType="clickPar">
                      <p:stCondLst>
                        <p:cond delay="indefinite"/>
                      </p:stCondLst>
                      <p:childTnLst>
                        <p:par>
                          <p:cTn id="16" fill="hold" nodeType="withGroup">
                            <p:stCondLst>
                              <p:cond delay="0"/>
                            </p:stCondLst>
                            <p:childTnLst>
                              <p:par>
                                <p:cTn id="17" presetID="2" presetClass="entr" presetSubtype="4" fill="hold" nodeType="clickEffect">
                                  <p:stCondLst>
                                    <p:cond delay="0"/>
                                  </p:stCondLst>
                                  <p:childTnLst>
                                    <p:set>
                                      <p:cBhvr>
                                        <p:cTn id="18" dur="1" fill="hold">
                                          <p:stCondLst>
                                            <p:cond delay="0"/>
                                          </p:stCondLst>
                                        </p:cTn>
                                        <p:tgtEl>
                                          <p:spTgt spid="12290">
                                            <p:txEl>
                                              <p:pRg st="2" end="2"/>
                                            </p:txEl>
                                          </p:spTgt>
                                        </p:tgtEl>
                                        <p:attrNameLst>
                                          <p:attrName>style.visibility</p:attrName>
                                        </p:attrNameLst>
                                      </p:cBhvr>
                                      <p:to>
                                        <p:strVal val="visible"/>
                                      </p:to>
                                    </p:set>
                                    <p:anim calcmode="lin" valueType="num">
                                      <p:cBhvr additive="base">
                                        <p:cTn id="19" dur="500" fill="hold"/>
                                        <p:tgtEl>
                                          <p:spTgt spid="12290">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12290">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nodeType="clickPar">
                      <p:stCondLst>
                        <p:cond delay="indefinite"/>
                      </p:stCondLst>
                      <p:childTnLst>
                        <p:par>
                          <p:cTn id="22" fill="hold" nodeType="withGroup">
                            <p:stCondLst>
                              <p:cond delay="0"/>
                            </p:stCondLst>
                            <p:childTnLst>
                              <p:par>
                                <p:cTn id="23" presetID="2" presetClass="entr" presetSubtype="4" fill="hold" nodeType="clickEffect">
                                  <p:stCondLst>
                                    <p:cond delay="0"/>
                                  </p:stCondLst>
                                  <p:childTnLst>
                                    <p:set>
                                      <p:cBhvr>
                                        <p:cTn id="24" dur="1" fill="hold">
                                          <p:stCondLst>
                                            <p:cond delay="0"/>
                                          </p:stCondLst>
                                        </p:cTn>
                                        <p:tgtEl>
                                          <p:spTgt spid="12290">
                                            <p:txEl>
                                              <p:pRg st="4" end="4"/>
                                            </p:txEl>
                                          </p:spTgt>
                                        </p:tgtEl>
                                        <p:attrNameLst>
                                          <p:attrName>style.visibility</p:attrName>
                                        </p:attrNameLst>
                                      </p:cBhvr>
                                      <p:to>
                                        <p:strVal val="visible"/>
                                      </p:to>
                                    </p:set>
                                    <p:anim calcmode="lin" valueType="num">
                                      <p:cBhvr additive="base">
                                        <p:cTn id="25" dur="500" fill="hold"/>
                                        <p:tgtEl>
                                          <p:spTgt spid="12290">
                                            <p:txEl>
                                              <p:pRg st="4" end="4"/>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12290">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27" fill="hold" nodeType="clickPar">
                      <p:stCondLst>
                        <p:cond delay="indefinite"/>
                      </p:stCondLst>
                      <p:childTnLst>
                        <p:par>
                          <p:cTn id="28" fill="hold" nodeType="withGroup">
                            <p:stCondLst>
                              <p:cond delay="0"/>
                            </p:stCondLst>
                            <p:childTnLst>
                              <p:par>
                                <p:cTn id="29" presetID="2" presetClass="entr" presetSubtype="4" fill="hold" nodeType="clickEffect">
                                  <p:stCondLst>
                                    <p:cond delay="0"/>
                                  </p:stCondLst>
                                  <p:childTnLst>
                                    <p:set>
                                      <p:cBhvr>
                                        <p:cTn id="30" dur="1" fill="hold">
                                          <p:stCondLst>
                                            <p:cond delay="0"/>
                                          </p:stCondLst>
                                        </p:cTn>
                                        <p:tgtEl>
                                          <p:spTgt spid="12290">
                                            <p:txEl>
                                              <p:pRg st="5" end="5"/>
                                            </p:txEl>
                                          </p:spTgt>
                                        </p:tgtEl>
                                        <p:attrNameLst>
                                          <p:attrName>style.visibility</p:attrName>
                                        </p:attrNameLst>
                                      </p:cBhvr>
                                      <p:to>
                                        <p:strVal val="visible"/>
                                      </p:to>
                                    </p:set>
                                    <p:anim calcmode="lin" valueType="num">
                                      <p:cBhvr additive="base">
                                        <p:cTn id="31" dur="500" fill="hold"/>
                                        <p:tgtEl>
                                          <p:spTgt spid="12290">
                                            <p:txEl>
                                              <p:pRg st="5" end="5"/>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12290">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33" fill="hold" nodeType="clickPar">
                      <p:stCondLst>
                        <p:cond delay="indefinite"/>
                      </p:stCondLst>
                      <p:childTnLst>
                        <p:par>
                          <p:cTn id="34" fill="hold" nodeType="withGroup">
                            <p:stCondLst>
                              <p:cond delay="0"/>
                            </p:stCondLst>
                            <p:childTnLst>
                              <p:par>
                                <p:cTn id="35" presetID="2" presetClass="entr" presetSubtype="4" fill="hold" nodeType="clickEffect">
                                  <p:stCondLst>
                                    <p:cond delay="0"/>
                                  </p:stCondLst>
                                  <p:childTnLst>
                                    <p:set>
                                      <p:cBhvr>
                                        <p:cTn id="36" dur="1" fill="hold">
                                          <p:stCondLst>
                                            <p:cond delay="0"/>
                                          </p:stCondLst>
                                        </p:cTn>
                                        <p:tgtEl>
                                          <p:spTgt spid="12290">
                                            <p:txEl>
                                              <p:pRg st="6" end="6"/>
                                            </p:txEl>
                                          </p:spTgt>
                                        </p:tgtEl>
                                        <p:attrNameLst>
                                          <p:attrName>style.visibility</p:attrName>
                                        </p:attrNameLst>
                                      </p:cBhvr>
                                      <p:to>
                                        <p:strVal val="visible"/>
                                      </p:to>
                                    </p:set>
                                    <p:anim calcmode="lin" valueType="num">
                                      <p:cBhvr additive="base">
                                        <p:cTn id="37" dur="500" fill="hold"/>
                                        <p:tgtEl>
                                          <p:spTgt spid="12290">
                                            <p:txEl>
                                              <p:pRg st="6" end="6"/>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12290">
                                            <p:txEl>
                                              <p:pRg st="6" end="6"/>
                                            </p:txEl>
                                          </p:spTgt>
                                        </p:tgtEl>
                                        <p:attrNameLst>
                                          <p:attrName>ppt_y</p:attrName>
                                        </p:attrNameLst>
                                      </p:cBhvr>
                                      <p:tavLst>
                                        <p:tav tm="0">
                                          <p:val>
                                            <p:strVal val="1+#ppt_h/2"/>
                                          </p:val>
                                        </p:tav>
                                        <p:tav tm="100000">
                                          <p:val>
                                            <p:strVal val="#ppt_y"/>
                                          </p:val>
                                        </p:tav>
                                      </p:tavLst>
                                    </p:anim>
                                  </p:childTnLst>
                                </p:cTn>
                              </p:par>
                              <p:par>
                                <p:cTn id="39" presetID="2" presetClass="entr" presetSubtype="4" fill="hold" nodeType="withEffect">
                                  <p:stCondLst>
                                    <p:cond delay="0"/>
                                  </p:stCondLst>
                                  <p:childTnLst>
                                    <p:set>
                                      <p:cBhvr>
                                        <p:cTn id="40" dur="1" fill="hold">
                                          <p:stCondLst>
                                            <p:cond delay="0"/>
                                          </p:stCondLst>
                                        </p:cTn>
                                        <p:tgtEl>
                                          <p:spTgt spid="12290">
                                            <p:txEl>
                                              <p:pRg st="7" end="7"/>
                                            </p:txEl>
                                          </p:spTgt>
                                        </p:tgtEl>
                                        <p:attrNameLst>
                                          <p:attrName>style.visibility</p:attrName>
                                        </p:attrNameLst>
                                      </p:cBhvr>
                                      <p:to>
                                        <p:strVal val="visible"/>
                                      </p:to>
                                    </p:set>
                                    <p:anim calcmode="lin" valueType="num">
                                      <p:cBhvr additive="base">
                                        <p:cTn id="41" dur="500" fill="hold"/>
                                        <p:tgtEl>
                                          <p:spTgt spid="12290">
                                            <p:txEl>
                                              <p:pRg st="7" end="7"/>
                                            </p:txEl>
                                          </p:spTgt>
                                        </p:tgtEl>
                                        <p:attrNameLst>
                                          <p:attrName>ppt_x</p:attrName>
                                        </p:attrNameLst>
                                      </p:cBhvr>
                                      <p:tavLst>
                                        <p:tav tm="0">
                                          <p:val>
                                            <p:strVal val="#ppt_x"/>
                                          </p:val>
                                        </p:tav>
                                        <p:tav tm="100000">
                                          <p:val>
                                            <p:strVal val="#ppt_x"/>
                                          </p:val>
                                        </p:tav>
                                      </p:tavLst>
                                    </p:anim>
                                    <p:anim calcmode="lin" valueType="num">
                                      <p:cBhvr additive="base">
                                        <p:cTn id="42" dur="500" fill="hold"/>
                                        <p:tgtEl>
                                          <p:spTgt spid="12290">
                                            <p:txEl>
                                              <p:pRg st="7" end="7"/>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36513" y="733425"/>
            <a:ext cx="9107487" cy="6008688"/>
          </a:xfrm>
        </p:spPr>
        <p:txBody>
          <a:bodyPr/>
          <a:lstStyle/>
          <a:p>
            <a:r>
              <a:rPr lang="en-GB" altLang="en-US" sz="2400" smtClean="0">
                <a:latin typeface="Times New Roman" panose="02020603050405020304" pitchFamily="18" charset="0"/>
                <a:cs typeface="Times New Roman" panose="02020603050405020304" pitchFamily="18" charset="0"/>
              </a:rPr>
              <a:t>An influential figure seen as one of the precursors of behaviourism was E. L. Thorndike.</a:t>
            </a:r>
          </a:p>
          <a:p>
            <a:pPr lvl="1"/>
            <a:r>
              <a:rPr lang="en-GB" altLang="en-US" sz="2000" smtClean="0">
                <a:latin typeface="Times New Roman" panose="02020603050405020304" pitchFamily="18" charset="0"/>
                <a:cs typeface="Times New Roman" panose="02020603050405020304" pitchFamily="18" charset="0"/>
              </a:rPr>
              <a:t>He believed psychology should investigate observable behaviour.</a:t>
            </a:r>
          </a:p>
          <a:p>
            <a:pPr lvl="1"/>
            <a:r>
              <a:rPr lang="en-GB" altLang="en-US" sz="2000" smtClean="0">
                <a:latin typeface="Times New Roman" panose="02020603050405020304" pitchFamily="18" charset="0"/>
                <a:cs typeface="Times New Roman" panose="02020603050405020304" pitchFamily="18" charset="0"/>
              </a:rPr>
              <a:t>He did not deny that mental states existed, but that their examination would be unproductive. </a:t>
            </a:r>
          </a:p>
          <a:p>
            <a:pPr lvl="1"/>
            <a:r>
              <a:rPr lang="en-GB" altLang="en-US" sz="2000" smtClean="0">
                <a:latin typeface="Times New Roman" panose="02020603050405020304" pitchFamily="18" charset="0"/>
                <a:cs typeface="Times New Roman" panose="02020603050405020304" pitchFamily="18" charset="0"/>
              </a:rPr>
              <a:t>So, he argued against introspection.</a:t>
            </a:r>
          </a:p>
          <a:p>
            <a:pPr lvl="2"/>
            <a:r>
              <a:rPr lang="en-GB" altLang="en-US" sz="1800" smtClean="0">
                <a:latin typeface="Times New Roman" panose="02020603050405020304" pitchFamily="18" charset="0"/>
                <a:cs typeface="Times New Roman" panose="02020603050405020304" pitchFamily="18" charset="0"/>
              </a:rPr>
              <a:t>It tells us nothing about the psychology of animals or children not yet capable of speaking. </a:t>
            </a:r>
          </a:p>
          <a:p>
            <a:pPr lvl="1"/>
            <a:r>
              <a:rPr lang="en-GB" altLang="en-US" sz="2200" smtClean="0">
                <a:latin typeface="Times New Roman" panose="02020603050405020304" pitchFamily="18" charset="0"/>
                <a:cs typeface="Times New Roman" panose="02020603050405020304" pitchFamily="18" charset="0"/>
              </a:rPr>
              <a:t>Studying overt, objective behaviour would be of practical benefit to psychology as it would also enable the understanding of creatures incapable of introspection and communication. </a:t>
            </a:r>
          </a:p>
          <a:p>
            <a:pPr lvl="1"/>
            <a:r>
              <a:rPr lang="en-GB" altLang="en-US" sz="2200" smtClean="0">
                <a:latin typeface="Times New Roman" panose="02020603050405020304" pitchFamily="18" charset="0"/>
                <a:cs typeface="Times New Roman" panose="02020603050405020304" pitchFamily="18" charset="0"/>
              </a:rPr>
              <a:t>Studying mental states through introspection is based on a misconception</a:t>
            </a:r>
          </a:p>
          <a:p>
            <a:pPr lvl="2"/>
            <a:r>
              <a:rPr lang="en-GB" altLang="en-US" sz="2000" smtClean="0">
                <a:latin typeface="Times New Roman" panose="02020603050405020304" pitchFamily="18" charset="0"/>
                <a:cs typeface="Times New Roman" panose="02020603050405020304" pitchFamily="18" charset="0"/>
              </a:rPr>
              <a:t>There is a difference between experiencing a mental state and having knowledge of that mental state – e.g., toothache. </a:t>
            </a:r>
          </a:p>
          <a:p>
            <a:endParaRPr lang="en-GB" altLang="en-US" smtClean="0">
              <a:latin typeface="Times New Roman" panose="02020603050405020304" pitchFamily="18" charset="0"/>
              <a:cs typeface="Times New Roman" panose="02020603050405020304" pitchFamily="18" charset="0"/>
            </a:endParaRPr>
          </a:p>
        </p:txBody>
      </p:sp>
      <p:sp>
        <p:nvSpPr>
          <p:cNvPr id="4" name="Title 2"/>
          <p:cNvSpPr>
            <a:spLocks noGrp="1"/>
          </p:cNvSpPr>
          <p:nvPr>
            <p:ph type="title"/>
          </p:nvPr>
        </p:nvSpPr>
        <p:spPr>
          <a:xfrm>
            <a:off x="457200" y="116632"/>
            <a:ext cx="8229600" cy="706090"/>
          </a:xfrm>
        </p:spPr>
        <p:txBody>
          <a:bodyPr/>
          <a:lstStyle/>
          <a:p>
            <a:pPr algn="ctr">
              <a:defRPr/>
            </a:pPr>
            <a:r>
              <a:rPr lang="en-GB" sz="3200" dirty="0">
                <a:solidFill>
                  <a:schemeClr val="tx1"/>
                </a:solidFill>
              </a:rPr>
              <a:t>The Rise of Behaviourism</a:t>
            </a:r>
          </a:p>
        </p:txBody>
      </p:sp>
    </p:spTree>
    <p:extLst>
      <p:ext uri="{BB962C8B-B14F-4D97-AF65-F5344CB8AC3E}">
        <p14:creationId xmlns:p14="http://schemas.microsoft.com/office/powerpoint/2010/main" val="150465421"/>
      </p:ext>
    </p:extLst>
  </p:cSld>
  <p:clrMapOvr>
    <a:masterClrMapping/>
  </p:clrMapOvr>
  <p:transition>
    <p:dissolve/>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4" fill="hold"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anim calcmode="lin" valueType="num">
                                      <p:cBhvr additive="base">
                                        <p:cTn id="7" dur="500" fill="hold"/>
                                        <p:tgtEl>
                                          <p:spTgt spid="2">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2">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nodeType="clickPar">
                      <p:stCondLst>
                        <p:cond delay="indefinite"/>
                      </p:stCondLst>
                      <p:childTnLst>
                        <p:par>
                          <p:cTn id="10" fill="hold" nodeType="withGroup">
                            <p:stCondLst>
                              <p:cond delay="0"/>
                            </p:stCondLst>
                            <p:childTnLst>
                              <p:par>
                                <p:cTn id="11" presetID="2" presetClass="entr" presetSubtype="4" fill="hold" nodeType="clickEffect">
                                  <p:stCondLst>
                                    <p:cond delay="0"/>
                                  </p:stCondLst>
                                  <p:childTnLst>
                                    <p:set>
                                      <p:cBhvr>
                                        <p:cTn id="12" dur="1" fill="hold">
                                          <p:stCondLst>
                                            <p:cond delay="0"/>
                                          </p:stCondLst>
                                        </p:cTn>
                                        <p:tgtEl>
                                          <p:spTgt spid="2">
                                            <p:txEl>
                                              <p:pRg st="1" end="1"/>
                                            </p:txEl>
                                          </p:spTgt>
                                        </p:tgtEl>
                                        <p:attrNameLst>
                                          <p:attrName>style.visibility</p:attrName>
                                        </p:attrNameLst>
                                      </p:cBhvr>
                                      <p:to>
                                        <p:strVal val="visible"/>
                                      </p:to>
                                    </p:set>
                                    <p:anim calcmode="lin" valueType="num">
                                      <p:cBhvr additive="base">
                                        <p:cTn id="13" dur="500" fill="hold"/>
                                        <p:tgtEl>
                                          <p:spTgt spid="2">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2">
                                            <p:txEl>
                                              <p:pRg st="1" end="1"/>
                                            </p:txEl>
                                          </p:spTgt>
                                        </p:tgtEl>
                                        <p:attrNameLst>
                                          <p:attrName>ppt_y</p:attrName>
                                        </p:attrNameLst>
                                      </p:cBhvr>
                                      <p:tavLst>
                                        <p:tav tm="0">
                                          <p:val>
                                            <p:strVal val="1+#ppt_h/2"/>
                                          </p:val>
                                        </p:tav>
                                        <p:tav tm="100000">
                                          <p:val>
                                            <p:strVal val="#ppt_y"/>
                                          </p:val>
                                        </p:tav>
                                      </p:tavLst>
                                    </p:anim>
                                  </p:childTnLst>
                                </p:cTn>
                              </p:par>
                              <p:par>
                                <p:cTn id="15" presetID="2" presetClass="entr" presetSubtype="4" fill="hold" nodeType="withEffect">
                                  <p:stCondLst>
                                    <p:cond delay="0"/>
                                  </p:stCondLst>
                                  <p:childTnLst>
                                    <p:set>
                                      <p:cBhvr>
                                        <p:cTn id="16" dur="1" fill="hold">
                                          <p:stCondLst>
                                            <p:cond delay="0"/>
                                          </p:stCondLst>
                                        </p:cTn>
                                        <p:tgtEl>
                                          <p:spTgt spid="2">
                                            <p:txEl>
                                              <p:pRg st="2" end="2"/>
                                            </p:txEl>
                                          </p:spTgt>
                                        </p:tgtEl>
                                        <p:attrNameLst>
                                          <p:attrName>style.visibility</p:attrName>
                                        </p:attrNameLst>
                                      </p:cBhvr>
                                      <p:to>
                                        <p:strVal val="visible"/>
                                      </p:to>
                                    </p:set>
                                    <p:anim calcmode="lin" valueType="num">
                                      <p:cBhvr additive="base">
                                        <p:cTn id="17" dur="500" fill="hold"/>
                                        <p:tgtEl>
                                          <p:spTgt spid="2">
                                            <p:txEl>
                                              <p:pRg st="2" end="2"/>
                                            </p:txEl>
                                          </p:spTgt>
                                        </p:tgtEl>
                                        <p:attrNameLst>
                                          <p:attrName>ppt_x</p:attrName>
                                        </p:attrNameLst>
                                      </p:cBhvr>
                                      <p:tavLst>
                                        <p:tav tm="0">
                                          <p:val>
                                            <p:strVal val="#ppt_x"/>
                                          </p:val>
                                        </p:tav>
                                        <p:tav tm="100000">
                                          <p:val>
                                            <p:strVal val="#ppt_x"/>
                                          </p:val>
                                        </p:tav>
                                      </p:tavLst>
                                    </p:anim>
                                    <p:anim calcmode="lin" valueType="num">
                                      <p:cBhvr additive="base">
                                        <p:cTn id="18" dur="500" fill="hold"/>
                                        <p:tgtEl>
                                          <p:spTgt spid="2">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19" fill="hold" nodeType="clickPar">
                      <p:stCondLst>
                        <p:cond delay="indefinite"/>
                      </p:stCondLst>
                      <p:childTnLst>
                        <p:par>
                          <p:cTn id="20" fill="hold" nodeType="withGroup">
                            <p:stCondLst>
                              <p:cond delay="0"/>
                            </p:stCondLst>
                            <p:childTnLst>
                              <p:par>
                                <p:cTn id="21" presetID="2" presetClass="entr" presetSubtype="4" fill="hold" nodeType="clickEffect">
                                  <p:stCondLst>
                                    <p:cond delay="0"/>
                                  </p:stCondLst>
                                  <p:childTnLst>
                                    <p:set>
                                      <p:cBhvr>
                                        <p:cTn id="22" dur="1" fill="hold">
                                          <p:stCondLst>
                                            <p:cond delay="0"/>
                                          </p:stCondLst>
                                        </p:cTn>
                                        <p:tgtEl>
                                          <p:spTgt spid="2">
                                            <p:txEl>
                                              <p:pRg st="3" end="3"/>
                                            </p:txEl>
                                          </p:spTgt>
                                        </p:tgtEl>
                                        <p:attrNameLst>
                                          <p:attrName>style.visibility</p:attrName>
                                        </p:attrNameLst>
                                      </p:cBhvr>
                                      <p:to>
                                        <p:strVal val="visible"/>
                                      </p:to>
                                    </p:set>
                                    <p:anim calcmode="lin" valueType="num">
                                      <p:cBhvr additive="base">
                                        <p:cTn id="23" dur="500" fill="hold"/>
                                        <p:tgtEl>
                                          <p:spTgt spid="2">
                                            <p:txEl>
                                              <p:pRg st="3" end="3"/>
                                            </p:txEl>
                                          </p:spTgt>
                                        </p:tgtEl>
                                        <p:attrNameLst>
                                          <p:attrName>ppt_x</p:attrName>
                                        </p:attrNameLst>
                                      </p:cBhvr>
                                      <p:tavLst>
                                        <p:tav tm="0">
                                          <p:val>
                                            <p:strVal val="#ppt_x"/>
                                          </p:val>
                                        </p:tav>
                                        <p:tav tm="100000">
                                          <p:val>
                                            <p:strVal val="#ppt_x"/>
                                          </p:val>
                                        </p:tav>
                                      </p:tavLst>
                                    </p:anim>
                                    <p:anim calcmode="lin" valueType="num">
                                      <p:cBhvr additive="base">
                                        <p:cTn id="24" dur="500" fill="hold"/>
                                        <p:tgtEl>
                                          <p:spTgt spid="2">
                                            <p:txEl>
                                              <p:pRg st="3" end="3"/>
                                            </p:txEl>
                                          </p:spTgt>
                                        </p:tgtEl>
                                        <p:attrNameLst>
                                          <p:attrName>ppt_y</p:attrName>
                                        </p:attrNameLst>
                                      </p:cBhvr>
                                      <p:tavLst>
                                        <p:tav tm="0">
                                          <p:val>
                                            <p:strVal val="1+#ppt_h/2"/>
                                          </p:val>
                                        </p:tav>
                                        <p:tav tm="100000">
                                          <p:val>
                                            <p:strVal val="#ppt_y"/>
                                          </p:val>
                                        </p:tav>
                                      </p:tavLst>
                                    </p:anim>
                                  </p:childTnLst>
                                </p:cTn>
                              </p:par>
                              <p:par>
                                <p:cTn id="25" presetID="2" presetClass="entr" presetSubtype="4" fill="hold" nodeType="withEffect">
                                  <p:stCondLst>
                                    <p:cond delay="0"/>
                                  </p:stCondLst>
                                  <p:childTnLst>
                                    <p:set>
                                      <p:cBhvr>
                                        <p:cTn id="26" dur="1" fill="hold">
                                          <p:stCondLst>
                                            <p:cond delay="0"/>
                                          </p:stCondLst>
                                        </p:cTn>
                                        <p:tgtEl>
                                          <p:spTgt spid="2">
                                            <p:txEl>
                                              <p:pRg st="4" end="4"/>
                                            </p:txEl>
                                          </p:spTgt>
                                        </p:tgtEl>
                                        <p:attrNameLst>
                                          <p:attrName>style.visibility</p:attrName>
                                        </p:attrNameLst>
                                      </p:cBhvr>
                                      <p:to>
                                        <p:strVal val="visible"/>
                                      </p:to>
                                    </p:set>
                                    <p:anim calcmode="lin" valueType="num">
                                      <p:cBhvr additive="base">
                                        <p:cTn id="27" dur="500" fill="hold"/>
                                        <p:tgtEl>
                                          <p:spTgt spid="2">
                                            <p:txEl>
                                              <p:pRg st="4" end="4"/>
                                            </p:txEl>
                                          </p:spTgt>
                                        </p:tgtEl>
                                        <p:attrNameLst>
                                          <p:attrName>ppt_x</p:attrName>
                                        </p:attrNameLst>
                                      </p:cBhvr>
                                      <p:tavLst>
                                        <p:tav tm="0">
                                          <p:val>
                                            <p:strVal val="#ppt_x"/>
                                          </p:val>
                                        </p:tav>
                                        <p:tav tm="100000">
                                          <p:val>
                                            <p:strVal val="#ppt_x"/>
                                          </p:val>
                                        </p:tav>
                                      </p:tavLst>
                                    </p:anim>
                                    <p:anim calcmode="lin" valueType="num">
                                      <p:cBhvr additive="base">
                                        <p:cTn id="28" dur="500" fill="hold"/>
                                        <p:tgtEl>
                                          <p:spTgt spid="2">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29" fill="hold" nodeType="clickPar">
                      <p:stCondLst>
                        <p:cond delay="indefinite"/>
                      </p:stCondLst>
                      <p:childTnLst>
                        <p:par>
                          <p:cTn id="30" fill="hold" nodeType="withGroup">
                            <p:stCondLst>
                              <p:cond delay="0"/>
                            </p:stCondLst>
                            <p:childTnLst>
                              <p:par>
                                <p:cTn id="31" presetID="2" presetClass="entr" presetSubtype="4" fill="hold" nodeType="clickEffect">
                                  <p:stCondLst>
                                    <p:cond delay="0"/>
                                  </p:stCondLst>
                                  <p:childTnLst>
                                    <p:set>
                                      <p:cBhvr>
                                        <p:cTn id="32" dur="1" fill="hold">
                                          <p:stCondLst>
                                            <p:cond delay="0"/>
                                          </p:stCondLst>
                                        </p:cTn>
                                        <p:tgtEl>
                                          <p:spTgt spid="2">
                                            <p:txEl>
                                              <p:pRg st="5" end="5"/>
                                            </p:txEl>
                                          </p:spTgt>
                                        </p:tgtEl>
                                        <p:attrNameLst>
                                          <p:attrName>style.visibility</p:attrName>
                                        </p:attrNameLst>
                                      </p:cBhvr>
                                      <p:to>
                                        <p:strVal val="visible"/>
                                      </p:to>
                                    </p:set>
                                    <p:anim calcmode="lin" valueType="num">
                                      <p:cBhvr additive="base">
                                        <p:cTn id="33" dur="500" fill="hold"/>
                                        <p:tgtEl>
                                          <p:spTgt spid="2">
                                            <p:txEl>
                                              <p:pRg st="5" end="5"/>
                                            </p:txEl>
                                          </p:spTgt>
                                        </p:tgtEl>
                                        <p:attrNameLst>
                                          <p:attrName>ppt_x</p:attrName>
                                        </p:attrNameLst>
                                      </p:cBhvr>
                                      <p:tavLst>
                                        <p:tav tm="0">
                                          <p:val>
                                            <p:strVal val="#ppt_x"/>
                                          </p:val>
                                        </p:tav>
                                        <p:tav tm="100000">
                                          <p:val>
                                            <p:strVal val="#ppt_x"/>
                                          </p:val>
                                        </p:tav>
                                      </p:tavLst>
                                    </p:anim>
                                    <p:anim calcmode="lin" valueType="num">
                                      <p:cBhvr additive="base">
                                        <p:cTn id="34" dur="500" fill="hold"/>
                                        <p:tgtEl>
                                          <p:spTgt spid="2">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35" fill="hold" nodeType="clickPar">
                      <p:stCondLst>
                        <p:cond delay="indefinite"/>
                      </p:stCondLst>
                      <p:childTnLst>
                        <p:par>
                          <p:cTn id="36" fill="hold" nodeType="withGroup">
                            <p:stCondLst>
                              <p:cond delay="0"/>
                            </p:stCondLst>
                            <p:childTnLst>
                              <p:par>
                                <p:cTn id="37" presetID="2" presetClass="entr" presetSubtype="4" fill="hold" nodeType="clickEffect">
                                  <p:stCondLst>
                                    <p:cond delay="0"/>
                                  </p:stCondLst>
                                  <p:childTnLst>
                                    <p:set>
                                      <p:cBhvr>
                                        <p:cTn id="38" dur="1" fill="hold">
                                          <p:stCondLst>
                                            <p:cond delay="0"/>
                                          </p:stCondLst>
                                        </p:cTn>
                                        <p:tgtEl>
                                          <p:spTgt spid="2">
                                            <p:txEl>
                                              <p:pRg st="6" end="6"/>
                                            </p:txEl>
                                          </p:spTgt>
                                        </p:tgtEl>
                                        <p:attrNameLst>
                                          <p:attrName>style.visibility</p:attrName>
                                        </p:attrNameLst>
                                      </p:cBhvr>
                                      <p:to>
                                        <p:strVal val="visible"/>
                                      </p:to>
                                    </p:set>
                                    <p:anim calcmode="lin" valueType="num">
                                      <p:cBhvr additive="base">
                                        <p:cTn id="39" dur="500" fill="hold"/>
                                        <p:tgtEl>
                                          <p:spTgt spid="2">
                                            <p:txEl>
                                              <p:pRg st="6" end="6"/>
                                            </p:txEl>
                                          </p:spTgt>
                                        </p:tgtEl>
                                        <p:attrNameLst>
                                          <p:attrName>ppt_x</p:attrName>
                                        </p:attrNameLst>
                                      </p:cBhvr>
                                      <p:tavLst>
                                        <p:tav tm="0">
                                          <p:val>
                                            <p:strVal val="#ppt_x"/>
                                          </p:val>
                                        </p:tav>
                                        <p:tav tm="100000">
                                          <p:val>
                                            <p:strVal val="#ppt_x"/>
                                          </p:val>
                                        </p:tav>
                                      </p:tavLst>
                                    </p:anim>
                                    <p:anim calcmode="lin" valueType="num">
                                      <p:cBhvr additive="base">
                                        <p:cTn id="40" dur="500" fill="hold"/>
                                        <p:tgtEl>
                                          <p:spTgt spid="2">
                                            <p:txEl>
                                              <p:pRg st="6" end="6"/>
                                            </p:txEl>
                                          </p:spTgt>
                                        </p:tgtEl>
                                        <p:attrNameLst>
                                          <p:attrName>ppt_y</p:attrName>
                                        </p:attrNameLst>
                                      </p:cBhvr>
                                      <p:tavLst>
                                        <p:tav tm="0">
                                          <p:val>
                                            <p:strVal val="1+#ppt_h/2"/>
                                          </p:val>
                                        </p:tav>
                                        <p:tav tm="100000">
                                          <p:val>
                                            <p:strVal val="#ppt_y"/>
                                          </p:val>
                                        </p:tav>
                                      </p:tavLst>
                                    </p:anim>
                                  </p:childTnLst>
                                </p:cTn>
                              </p:par>
                              <p:par>
                                <p:cTn id="41" presetID="2" presetClass="entr" presetSubtype="4" fill="hold" nodeType="withEffect">
                                  <p:stCondLst>
                                    <p:cond delay="0"/>
                                  </p:stCondLst>
                                  <p:childTnLst>
                                    <p:set>
                                      <p:cBhvr>
                                        <p:cTn id="42" dur="1" fill="hold">
                                          <p:stCondLst>
                                            <p:cond delay="0"/>
                                          </p:stCondLst>
                                        </p:cTn>
                                        <p:tgtEl>
                                          <p:spTgt spid="2">
                                            <p:txEl>
                                              <p:pRg st="7" end="7"/>
                                            </p:txEl>
                                          </p:spTgt>
                                        </p:tgtEl>
                                        <p:attrNameLst>
                                          <p:attrName>style.visibility</p:attrName>
                                        </p:attrNameLst>
                                      </p:cBhvr>
                                      <p:to>
                                        <p:strVal val="visible"/>
                                      </p:to>
                                    </p:set>
                                    <p:anim calcmode="lin" valueType="num">
                                      <p:cBhvr additive="base">
                                        <p:cTn id="43" dur="500" fill="hold"/>
                                        <p:tgtEl>
                                          <p:spTgt spid="2">
                                            <p:txEl>
                                              <p:pRg st="7" end="7"/>
                                            </p:txEl>
                                          </p:spTgt>
                                        </p:tgtEl>
                                        <p:attrNameLst>
                                          <p:attrName>ppt_x</p:attrName>
                                        </p:attrNameLst>
                                      </p:cBhvr>
                                      <p:tavLst>
                                        <p:tav tm="0">
                                          <p:val>
                                            <p:strVal val="#ppt_x"/>
                                          </p:val>
                                        </p:tav>
                                        <p:tav tm="100000">
                                          <p:val>
                                            <p:strVal val="#ppt_x"/>
                                          </p:val>
                                        </p:tav>
                                      </p:tavLst>
                                    </p:anim>
                                    <p:anim calcmode="lin" valueType="num">
                                      <p:cBhvr additive="base">
                                        <p:cTn id="44" dur="500" fill="hold"/>
                                        <p:tgtEl>
                                          <p:spTgt spid="2">
                                            <p:txEl>
                                              <p:pRg st="7" end="7"/>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107950" y="692150"/>
            <a:ext cx="8928100" cy="6165850"/>
          </a:xfrm>
        </p:spPr>
        <p:txBody>
          <a:bodyPr/>
          <a:lstStyle/>
          <a:p>
            <a:r>
              <a:rPr lang="en-GB" altLang="en-US" sz="2400" smtClean="0">
                <a:latin typeface="Times New Roman" panose="02020603050405020304" pitchFamily="18" charset="0"/>
                <a:cs typeface="Times New Roman" panose="02020603050405020304" pitchFamily="18" charset="0"/>
              </a:rPr>
              <a:t>He also believed that consciousness was connected with action and behaviour.</a:t>
            </a:r>
          </a:p>
          <a:p>
            <a:pPr lvl="1"/>
            <a:r>
              <a:rPr lang="en-GB" altLang="en-US" sz="2000" smtClean="0">
                <a:latin typeface="Times New Roman" panose="02020603050405020304" pitchFamily="18" charset="0"/>
                <a:cs typeface="Times New Roman" panose="02020603050405020304" pitchFamily="18" charset="0"/>
              </a:rPr>
              <a:t>The legacy of functionalism can be seen in his ideas here:</a:t>
            </a:r>
          </a:p>
          <a:p>
            <a:pPr lvl="2"/>
            <a:r>
              <a:rPr lang="en-GB" altLang="en-US" sz="1800" smtClean="0">
                <a:latin typeface="Times New Roman" panose="02020603050405020304" pitchFamily="18" charset="0"/>
                <a:cs typeface="Times New Roman" panose="02020603050405020304" pitchFamily="18" charset="0"/>
              </a:rPr>
              <a:t>The private, subjective realm of introspection does not allow the true study of mental states – they can only be studied in functional connection with their action.</a:t>
            </a:r>
          </a:p>
          <a:p>
            <a:pPr lvl="2"/>
            <a:r>
              <a:rPr lang="en-GB" altLang="en-US" sz="1800" smtClean="0">
                <a:latin typeface="Times New Roman" panose="02020603050405020304" pitchFamily="18" charset="0"/>
                <a:cs typeface="Times New Roman" panose="02020603050405020304" pitchFamily="18" charset="0"/>
              </a:rPr>
              <a:t>We only know that states of consciousness exist because of their connection with actual behaviour.</a:t>
            </a:r>
          </a:p>
          <a:p>
            <a:pPr lvl="1"/>
            <a:r>
              <a:rPr lang="en-GB" altLang="en-US" sz="2000" smtClean="0">
                <a:latin typeface="Times New Roman" panose="02020603050405020304" pitchFamily="18" charset="0"/>
                <a:cs typeface="Times New Roman" panose="02020603050405020304" pitchFamily="18" charset="0"/>
              </a:rPr>
              <a:t>For him, this action is any form of muscular movement. </a:t>
            </a:r>
          </a:p>
          <a:p>
            <a:r>
              <a:rPr lang="en-GB" altLang="en-US" sz="2400" smtClean="0">
                <a:latin typeface="Times New Roman" panose="02020603050405020304" pitchFamily="18" charset="0"/>
                <a:cs typeface="Times New Roman" panose="02020603050405020304" pitchFamily="18" charset="0"/>
              </a:rPr>
              <a:t>In taking this new approach, the investigation of even animal behaviour could now be achieved. </a:t>
            </a:r>
          </a:p>
          <a:p>
            <a:pPr lvl="1"/>
            <a:r>
              <a:rPr lang="en-GB" altLang="en-US" sz="2000" smtClean="0">
                <a:latin typeface="Times New Roman" panose="02020603050405020304" pitchFamily="18" charset="0"/>
                <a:cs typeface="Times New Roman" panose="02020603050405020304" pitchFamily="18" charset="0"/>
              </a:rPr>
              <a:t>Previously, researchers had gathered data on animals from anecdotal accounts of farmers, pet owners, etc., who believed their animals had specialist mental abilities.</a:t>
            </a:r>
          </a:p>
          <a:p>
            <a:pPr lvl="1"/>
            <a:r>
              <a:rPr lang="en-GB" altLang="en-US" sz="2000" smtClean="0">
                <a:latin typeface="Times New Roman" panose="02020603050405020304" pitchFamily="18" charset="0"/>
                <a:cs typeface="Times New Roman" panose="02020603050405020304" pitchFamily="18" charset="0"/>
              </a:rPr>
              <a:t>For Thorndike, this revealed anthropomorphic ways of interpreting the accounts and was not an accurate way to measure behaviour.  </a:t>
            </a:r>
            <a:r>
              <a:rPr lang="en-GB" altLang="en-US" sz="1800" smtClean="0">
                <a:latin typeface="Times New Roman" panose="02020603050405020304" pitchFamily="18" charset="0"/>
                <a:cs typeface="Times New Roman" panose="02020603050405020304" pitchFamily="18" charset="0"/>
              </a:rPr>
              <a:t>  </a:t>
            </a:r>
          </a:p>
        </p:txBody>
      </p:sp>
      <p:sp>
        <p:nvSpPr>
          <p:cNvPr id="4" name="Title 2"/>
          <p:cNvSpPr>
            <a:spLocks noGrp="1"/>
          </p:cNvSpPr>
          <p:nvPr>
            <p:ph type="title"/>
          </p:nvPr>
        </p:nvSpPr>
        <p:spPr>
          <a:xfrm>
            <a:off x="457200" y="116632"/>
            <a:ext cx="8229600" cy="706090"/>
          </a:xfrm>
        </p:spPr>
        <p:txBody>
          <a:bodyPr/>
          <a:lstStyle/>
          <a:p>
            <a:pPr algn="ctr">
              <a:defRPr/>
            </a:pPr>
            <a:r>
              <a:rPr lang="en-GB" sz="3200" dirty="0">
                <a:solidFill>
                  <a:schemeClr val="tx1"/>
                </a:solidFill>
              </a:rPr>
              <a:t>Thorndike</a:t>
            </a:r>
          </a:p>
        </p:txBody>
      </p:sp>
    </p:spTree>
    <p:extLst>
      <p:ext uri="{BB962C8B-B14F-4D97-AF65-F5344CB8AC3E}">
        <p14:creationId xmlns:p14="http://schemas.microsoft.com/office/powerpoint/2010/main" val="3631254303"/>
      </p:ext>
    </p:extLst>
  </p:cSld>
  <p:clrMapOvr>
    <a:masterClrMapping/>
  </p:clrMapOvr>
  <p:transition>
    <p:dissolve/>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4" fill="hold"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anim calcmode="lin" valueType="num">
                                      <p:cBhvr additive="base">
                                        <p:cTn id="7" dur="500" fill="hold"/>
                                        <p:tgtEl>
                                          <p:spTgt spid="2">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2">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nodeType="clickPar">
                      <p:stCondLst>
                        <p:cond delay="indefinite"/>
                      </p:stCondLst>
                      <p:childTnLst>
                        <p:par>
                          <p:cTn id="10" fill="hold" nodeType="withGroup">
                            <p:stCondLst>
                              <p:cond delay="0"/>
                            </p:stCondLst>
                            <p:childTnLst>
                              <p:par>
                                <p:cTn id="11" presetID="2" presetClass="entr" presetSubtype="4" fill="hold" nodeType="clickEffect">
                                  <p:stCondLst>
                                    <p:cond delay="0"/>
                                  </p:stCondLst>
                                  <p:childTnLst>
                                    <p:set>
                                      <p:cBhvr>
                                        <p:cTn id="12" dur="1" fill="hold">
                                          <p:stCondLst>
                                            <p:cond delay="0"/>
                                          </p:stCondLst>
                                        </p:cTn>
                                        <p:tgtEl>
                                          <p:spTgt spid="2">
                                            <p:txEl>
                                              <p:pRg st="1" end="1"/>
                                            </p:txEl>
                                          </p:spTgt>
                                        </p:tgtEl>
                                        <p:attrNameLst>
                                          <p:attrName>style.visibility</p:attrName>
                                        </p:attrNameLst>
                                      </p:cBhvr>
                                      <p:to>
                                        <p:strVal val="visible"/>
                                      </p:to>
                                    </p:set>
                                    <p:anim calcmode="lin" valueType="num">
                                      <p:cBhvr additive="base">
                                        <p:cTn id="13" dur="500" fill="hold"/>
                                        <p:tgtEl>
                                          <p:spTgt spid="2">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2">
                                            <p:txEl>
                                              <p:pRg st="1" end="1"/>
                                            </p:txEl>
                                          </p:spTgt>
                                        </p:tgtEl>
                                        <p:attrNameLst>
                                          <p:attrName>ppt_y</p:attrName>
                                        </p:attrNameLst>
                                      </p:cBhvr>
                                      <p:tavLst>
                                        <p:tav tm="0">
                                          <p:val>
                                            <p:strVal val="1+#ppt_h/2"/>
                                          </p:val>
                                        </p:tav>
                                        <p:tav tm="100000">
                                          <p:val>
                                            <p:strVal val="#ppt_y"/>
                                          </p:val>
                                        </p:tav>
                                      </p:tavLst>
                                    </p:anim>
                                  </p:childTnLst>
                                </p:cTn>
                              </p:par>
                              <p:par>
                                <p:cTn id="15" presetID="2" presetClass="entr" presetSubtype="4" fill="hold" nodeType="withEffect">
                                  <p:stCondLst>
                                    <p:cond delay="0"/>
                                  </p:stCondLst>
                                  <p:childTnLst>
                                    <p:set>
                                      <p:cBhvr>
                                        <p:cTn id="16" dur="1" fill="hold">
                                          <p:stCondLst>
                                            <p:cond delay="0"/>
                                          </p:stCondLst>
                                        </p:cTn>
                                        <p:tgtEl>
                                          <p:spTgt spid="2">
                                            <p:txEl>
                                              <p:pRg st="2" end="2"/>
                                            </p:txEl>
                                          </p:spTgt>
                                        </p:tgtEl>
                                        <p:attrNameLst>
                                          <p:attrName>style.visibility</p:attrName>
                                        </p:attrNameLst>
                                      </p:cBhvr>
                                      <p:to>
                                        <p:strVal val="visible"/>
                                      </p:to>
                                    </p:set>
                                    <p:anim calcmode="lin" valueType="num">
                                      <p:cBhvr additive="base">
                                        <p:cTn id="17" dur="500" fill="hold"/>
                                        <p:tgtEl>
                                          <p:spTgt spid="2">
                                            <p:txEl>
                                              <p:pRg st="2" end="2"/>
                                            </p:txEl>
                                          </p:spTgt>
                                        </p:tgtEl>
                                        <p:attrNameLst>
                                          <p:attrName>ppt_x</p:attrName>
                                        </p:attrNameLst>
                                      </p:cBhvr>
                                      <p:tavLst>
                                        <p:tav tm="0">
                                          <p:val>
                                            <p:strVal val="#ppt_x"/>
                                          </p:val>
                                        </p:tav>
                                        <p:tav tm="100000">
                                          <p:val>
                                            <p:strVal val="#ppt_x"/>
                                          </p:val>
                                        </p:tav>
                                      </p:tavLst>
                                    </p:anim>
                                    <p:anim calcmode="lin" valueType="num">
                                      <p:cBhvr additive="base">
                                        <p:cTn id="18" dur="500" fill="hold"/>
                                        <p:tgtEl>
                                          <p:spTgt spid="2">
                                            <p:txEl>
                                              <p:pRg st="2" end="2"/>
                                            </p:txEl>
                                          </p:spTgt>
                                        </p:tgtEl>
                                        <p:attrNameLst>
                                          <p:attrName>ppt_y</p:attrName>
                                        </p:attrNameLst>
                                      </p:cBhvr>
                                      <p:tavLst>
                                        <p:tav tm="0">
                                          <p:val>
                                            <p:strVal val="1+#ppt_h/2"/>
                                          </p:val>
                                        </p:tav>
                                        <p:tav tm="100000">
                                          <p:val>
                                            <p:strVal val="#ppt_y"/>
                                          </p:val>
                                        </p:tav>
                                      </p:tavLst>
                                    </p:anim>
                                  </p:childTnLst>
                                </p:cTn>
                              </p:par>
                              <p:par>
                                <p:cTn id="19" presetID="2" presetClass="entr" presetSubtype="4" fill="hold" nodeType="withEffect">
                                  <p:stCondLst>
                                    <p:cond delay="0"/>
                                  </p:stCondLst>
                                  <p:childTnLst>
                                    <p:set>
                                      <p:cBhvr>
                                        <p:cTn id="20" dur="1" fill="hold">
                                          <p:stCondLst>
                                            <p:cond delay="0"/>
                                          </p:stCondLst>
                                        </p:cTn>
                                        <p:tgtEl>
                                          <p:spTgt spid="2">
                                            <p:txEl>
                                              <p:pRg st="3" end="3"/>
                                            </p:txEl>
                                          </p:spTgt>
                                        </p:tgtEl>
                                        <p:attrNameLst>
                                          <p:attrName>style.visibility</p:attrName>
                                        </p:attrNameLst>
                                      </p:cBhvr>
                                      <p:to>
                                        <p:strVal val="visible"/>
                                      </p:to>
                                    </p:set>
                                    <p:anim calcmode="lin" valueType="num">
                                      <p:cBhvr additive="base">
                                        <p:cTn id="21" dur="500" fill="hold"/>
                                        <p:tgtEl>
                                          <p:spTgt spid="2">
                                            <p:txEl>
                                              <p:pRg st="3" end="3"/>
                                            </p:txEl>
                                          </p:spTgt>
                                        </p:tgtEl>
                                        <p:attrNameLst>
                                          <p:attrName>ppt_x</p:attrName>
                                        </p:attrNameLst>
                                      </p:cBhvr>
                                      <p:tavLst>
                                        <p:tav tm="0">
                                          <p:val>
                                            <p:strVal val="#ppt_x"/>
                                          </p:val>
                                        </p:tav>
                                        <p:tav tm="100000">
                                          <p:val>
                                            <p:strVal val="#ppt_x"/>
                                          </p:val>
                                        </p:tav>
                                      </p:tavLst>
                                    </p:anim>
                                    <p:anim calcmode="lin" valueType="num">
                                      <p:cBhvr additive="base">
                                        <p:cTn id="22" dur="500" fill="hold"/>
                                        <p:tgtEl>
                                          <p:spTgt spid="2">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3" fill="hold" nodeType="clickPar">
                      <p:stCondLst>
                        <p:cond delay="indefinite"/>
                      </p:stCondLst>
                      <p:childTnLst>
                        <p:par>
                          <p:cTn id="24" fill="hold" nodeType="withGroup">
                            <p:stCondLst>
                              <p:cond delay="0"/>
                            </p:stCondLst>
                            <p:childTnLst>
                              <p:par>
                                <p:cTn id="25" presetID="2" presetClass="entr" presetSubtype="4" fill="hold" nodeType="clickEffect">
                                  <p:stCondLst>
                                    <p:cond delay="0"/>
                                  </p:stCondLst>
                                  <p:childTnLst>
                                    <p:set>
                                      <p:cBhvr>
                                        <p:cTn id="26" dur="1" fill="hold">
                                          <p:stCondLst>
                                            <p:cond delay="0"/>
                                          </p:stCondLst>
                                        </p:cTn>
                                        <p:tgtEl>
                                          <p:spTgt spid="2">
                                            <p:txEl>
                                              <p:pRg st="4" end="4"/>
                                            </p:txEl>
                                          </p:spTgt>
                                        </p:tgtEl>
                                        <p:attrNameLst>
                                          <p:attrName>style.visibility</p:attrName>
                                        </p:attrNameLst>
                                      </p:cBhvr>
                                      <p:to>
                                        <p:strVal val="visible"/>
                                      </p:to>
                                    </p:set>
                                    <p:anim calcmode="lin" valueType="num">
                                      <p:cBhvr additive="base">
                                        <p:cTn id="27" dur="500" fill="hold"/>
                                        <p:tgtEl>
                                          <p:spTgt spid="2">
                                            <p:txEl>
                                              <p:pRg st="4" end="4"/>
                                            </p:txEl>
                                          </p:spTgt>
                                        </p:tgtEl>
                                        <p:attrNameLst>
                                          <p:attrName>ppt_x</p:attrName>
                                        </p:attrNameLst>
                                      </p:cBhvr>
                                      <p:tavLst>
                                        <p:tav tm="0">
                                          <p:val>
                                            <p:strVal val="#ppt_x"/>
                                          </p:val>
                                        </p:tav>
                                        <p:tav tm="100000">
                                          <p:val>
                                            <p:strVal val="#ppt_x"/>
                                          </p:val>
                                        </p:tav>
                                      </p:tavLst>
                                    </p:anim>
                                    <p:anim calcmode="lin" valueType="num">
                                      <p:cBhvr additive="base">
                                        <p:cTn id="28" dur="500" fill="hold"/>
                                        <p:tgtEl>
                                          <p:spTgt spid="2">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29" fill="hold" nodeType="clickPar">
                      <p:stCondLst>
                        <p:cond delay="indefinite"/>
                      </p:stCondLst>
                      <p:childTnLst>
                        <p:par>
                          <p:cTn id="30" fill="hold" nodeType="withGroup">
                            <p:stCondLst>
                              <p:cond delay="0"/>
                            </p:stCondLst>
                            <p:childTnLst>
                              <p:par>
                                <p:cTn id="31" presetID="2" presetClass="entr" presetSubtype="4" fill="hold" nodeType="clickEffect">
                                  <p:stCondLst>
                                    <p:cond delay="0"/>
                                  </p:stCondLst>
                                  <p:childTnLst>
                                    <p:set>
                                      <p:cBhvr>
                                        <p:cTn id="32" dur="1" fill="hold">
                                          <p:stCondLst>
                                            <p:cond delay="0"/>
                                          </p:stCondLst>
                                        </p:cTn>
                                        <p:tgtEl>
                                          <p:spTgt spid="2">
                                            <p:txEl>
                                              <p:pRg st="5" end="5"/>
                                            </p:txEl>
                                          </p:spTgt>
                                        </p:tgtEl>
                                        <p:attrNameLst>
                                          <p:attrName>style.visibility</p:attrName>
                                        </p:attrNameLst>
                                      </p:cBhvr>
                                      <p:to>
                                        <p:strVal val="visible"/>
                                      </p:to>
                                    </p:set>
                                    <p:anim calcmode="lin" valueType="num">
                                      <p:cBhvr additive="base">
                                        <p:cTn id="33" dur="500" fill="hold"/>
                                        <p:tgtEl>
                                          <p:spTgt spid="2">
                                            <p:txEl>
                                              <p:pRg st="5" end="5"/>
                                            </p:txEl>
                                          </p:spTgt>
                                        </p:tgtEl>
                                        <p:attrNameLst>
                                          <p:attrName>ppt_x</p:attrName>
                                        </p:attrNameLst>
                                      </p:cBhvr>
                                      <p:tavLst>
                                        <p:tav tm="0">
                                          <p:val>
                                            <p:strVal val="#ppt_x"/>
                                          </p:val>
                                        </p:tav>
                                        <p:tav tm="100000">
                                          <p:val>
                                            <p:strVal val="#ppt_x"/>
                                          </p:val>
                                        </p:tav>
                                      </p:tavLst>
                                    </p:anim>
                                    <p:anim calcmode="lin" valueType="num">
                                      <p:cBhvr additive="base">
                                        <p:cTn id="34" dur="500" fill="hold"/>
                                        <p:tgtEl>
                                          <p:spTgt spid="2">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35" fill="hold" nodeType="clickPar">
                      <p:stCondLst>
                        <p:cond delay="indefinite"/>
                      </p:stCondLst>
                      <p:childTnLst>
                        <p:par>
                          <p:cTn id="36" fill="hold" nodeType="withGroup">
                            <p:stCondLst>
                              <p:cond delay="0"/>
                            </p:stCondLst>
                            <p:childTnLst>
                              <p:par>
                                <p:cTn id="37" presetID="2" presetClass="entr" presetSubtype="4" fill="hold" nodeType="clickEffect">
                                  <p:stCondLst>
                                    <p:cond delay="0"/>
                                  </p:stCondLst>
                                  <p:childTnLst>
                                    <p:set>
                                      <p:cBhvr>
                                        <p:cTn id="38" dur="1" fill="hold">
                                          <p:stCondLst>
                                            <p:cond delay="0"/>
                                          </p:stCondLst>
                                        </p:cTn>
                                        <p:tgtEl>
                                          <p:spTgt spid="2">
                                            <p:txEl>
                                              <p:pRg st="6" end="6"/>
                                            </p:txEl>
                                          </p:spTgt>
                                        </p:tgtEl>
                                        <p:attrNameLst>
                                          <p:attrName>style.visibility</p:attrName>
                                        </p:attrNameLst>
                                      </p:cBhvr>
                                      <p:to>
                                        <p:strVal val="visible"/>
                                      </p:to>
                                    </p:set>
                                    <p:anim calcmode="lin" valueType="num">
                                      <p:cBhvr additive="base">
                                        <p:cTn id="39" dur="500" fill="hold"/>
                                        <p:tgtEl>
                                          <p:spTgt spid="2">
                                            <p:txEl>
                                              <p:pRg st="6" end="6"/>
                                            </p:txEl>
                                          </p:spTgt>
                                        </p:tgtEl>
                                        <p:attrNameLst>
                                          <p:attrName>ppt_x</p:attrName>
                                        </p:attrNameLst>
                                      </p:cBhvr>
                                      <p:tavLst>
                                        <p:tav tm="0">
                                          <p:val>
                                            <p:strVal val="#ppt_x"/>
                                          </p:val>
                                        </p:tav>
                                        <p:tav tm="100000">
                                          <p:val>
                                            <p:strVal val="#ppt_x"/>
                                          </p:val>
                                        </p:tav>
                                      </p:tavLst>
                                    </p:anim>
                                    <p:anim calcmode="lin" valueType="num">
                                      <p:cBhvr additive="base">
                                        <p:cTn id="40" dur="500" fill="hold"/>
                                        <p:tgtEl>
                                          <p:spTgt spid="2">
                                            <p:txEl>
                                              <p:pRg st="6" end="6"/>
                                            </p:txEl>
                                          </p:spTgt>
                                        </p:tgtEl>
                                        <p:attrNameLst>
                                          <p:attrName>ppt_y</p:attrName>
                                        </p:attrNameLst>
                                      </p:cBhvr>
                                      <p:tavLst>
                                        <p:tav tm="0">
                                          <p:val>
                                            <p:strVal val="1+#ppt_h/2"/>
                                          </p:val>
                                        </p:tav>
                                        <p:tav tm="100000">
                                          <p:val>
                                            <p:strVal val="#ppt_y"/>
                                          </p:val>
                                        </p:tav>
                                      </p:tavLst>
                                    </p:anim>
                                  </p:childTnLst>
                                </p:cTn>
                              </p:par>
                            </p:childTnLst>
                          </p:cTn>
                        </p:par>
                      </p:childTnLst>
                    </p:cTn>
                  </p:par>
                  <p:par>
                    <p:cTn id="41" fill="hold" nodeType="clickPar">
                      <p:stCondLst>
                        <p:cond delay="indefinite"/>
                      </p:stCondLst>
                      <p:childTnLst>
                        <p:par>
                          <p:cTn id="42" fill="hold" nodeType="withGroup">
                            <p:stCondLst>
                              <p:cond delay="0"/>
                            </p:stCondLst>
                            <p:childTnLst>
                              <p:par>
                                <p:cTn id="43" presetID="2" presetClass="entr" presetSubtype="4" fill="hold" nodeType="clickEffect">
                                  <p:stCondLst>
                                    <p:cond delay="0"/>
                                  </p:stCondLst>
                                  <p:childTnLst>
                                    <p:set>
                                      <p:cBhvr>
                                        <p:cTn id="44" dur="1" fill="hold">
                                          <p:stCondLst>
                                            <p:cond delay="0"/>
                                          </p:stCondLst>
                                        </p:cTn>
                                        <p:tgtEl>
                                          <p:spTgt spid="2">
                                            <p:txEl>
                                              <p:pRg st="7" end="7"/>
                                            </p:txEl>
                                          </p:spTgt>
                                        </p:tgtEl>
                                        <p:attrNameLst>
                                          <p:attrName>style.visibility</p:attrName>
                                        </p:attrNameLst>
                                      </p:cBhvr>
                                      <p:to>
                                        <p:strVal val="visible"/>
                                      </p:to>
                                    </p:set>
                                    <p:anim calcmode="lin" valueType="num">
                                      <p:cBhvr additive="base">
                                        <p:cTn id="45" dur="500" fill="hold"/>
                                        <p:tgtEl>
                                          <p:spTgt spid="2">
                                            <p:txEl>
                                              <p:pRg st="7" end="7"/>
                                            </p:txEl>
                                          </p:spTgt>
                                        </p:tgtEl>
                                        <p:attrNameLst>
                                          <p:attrName>ppt_x</p:attrName>
                                        </p:attrNameLst>
                                      </p:cBhvr>
                                      <p:tavLst>
                                        <p:tav tm="0">
                                          <p:val>
                                            <p:strVal val="#ppt_x"/>
                                          </p:val>
                                        </p:tav>
                                        <p:tav tm="100000">
                                          <p:val>
                                            <p:strVal val="#ppt_x"/>
                                          </p:val>
                                        </p:tav>
                                      </p:tavLst>
                                    </p:anim>
                                    <p:anim calcmode="lin" valueType="num">
                                      <p:cBhvr additive="base">
                                        <p:cTn id="46" dur="500" fill="hold"/>
                                        <p:tgtEl>
                                          <p:spTgt spid="2">
                                            <p:txEl>
                                              <p:pRg st="7" end="7"/>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34925" y="549275"/>
            <a:ext cx="9109075" cy="3240088"/>
          </a:xfrm>
        </p:spPr>
        <p:txBody>
          <a:bodyPr/>
          <a:lstStyle/>
          <a:p>
            <a:r>
              <a:rPr lang="en-GB" altLang="en-US" sz="2400" smtClean="0">
                <a:latin typeface="Times New Roman" panose="02020603050405020304" pitchFamily="18" charset="0"/>
                <a:cs typeface="Times New Roman" panose="02020603050405020304" pitchFamily="18" charset="0"/>
              </a:rPr>
              <a:t>Instead animal behaviour should be studied under rigorous scientific conditions in the controlled environment of a laboratory. </a:t>
            </a:r>
          </a:p>
          <a:p>
            <a:r>
              <a:rPr lang="en-GB" altLang="en-US" sz="2400" smtClean="0">
                <a:latin typeface="Times New Roman" panose="02020603050405020304" pitchFamily="18" charset="0"/>
                <a:cs typeface="Times New Roman" panose="02020603050405020304" pitchFamily="18" charset="0"/>
              </a:rPr>
              <a:t>His aim: to examine “associative processes” in animals in order to explain human behaviour. </a:t>
            </a:r>
          </a:p>
          <a:p>
            <a:pPr lvl="1"/>
            <a:r>
              <a:rPr lang="en-GB" altLang="en-US" sz="2000" smtClean="0">
                <a:latin typeface="Times New Roman" panose="02020603050405020304" pitchFamily="18" charset="0"/>
                <a:cs typeface="Times New Roman" panose="02020603050405020304" pitchFamily="18" charset="0"/>
              </a:rPr>
              <a:t>So, he developed </a:t>
            </a:r>
            <a:r>
              <a:rPr lang="en-GB" altLang="en-US" sz="2000" b="1" smtClean="0">
                <a:latin typeface="Times New Roman" panose="02020603050405020304" pitchFamily="18" charset="0"/>
                <a:cs typeface="Times New Roman" panose="02020603050405020304" pitchFamily="18" charset="0"/>
              </a:rPr>
              <a:t>“Puzzle boxes”: </a:t>
            </a:r>
            <a:r>
              <a:rPr lang="en-GB" altLang="en-US" sz="2000" smtClean="0">
                <a:latin typeface="Times New Roman" panose="02020603050405020304" pitchFamily="18" charset="0"/>
                <a:cs typeface="Times New Roman" panose="02020603050405020304" pitchFamily="18" charset="0"/>
              </a:rPr>
              <a:t>e.g., a hungry animal would be placed inside a box from which it had to escape in order to get food.</a:t>
            </a:r>
          </a:p>
          <a:p>
            <a:pPr lvl="2"/>
            <a:r>
              <a:rPr lang="en-GB" altLang="en-US" sz="1800" smtClean="0">
                <a:latin typeface="Times New Roman" panose="02020603050405020304" pitchFamily="18" charset="0"/>
                <a:cs typeface="Times New Roman" panose="02020603050405020304" pitchFamily="18" charset="0"/>
              </a:rPr>
              <a:t>Different types of boxes could be opened in different ways and at first the animal would try all different ways of opening it until accidentally finding the correct way.</a:t>
            </a:r>
          </a:p>
          <a:p>
            <a:pPr lvl="2"/>
            <a:r>
              <a:rPr lang="en-GB" altLang="en-US" sz="1800" smtClean="0">
                <a:latin typeface="Times New Roman" panose="02020603050405020304" pitchFamily="18" charset="0"/>
                <a:cs typeface="Times New Roman" panose="02020603050405020304" pitchFamily="18" charset="0"/>
              </a:rPr>
              <a:t>On each subsequent trial, the animal would perform the correct response quicker.    </a:t>
            </a:r>
          </a:p>
        </p:txBody>
      </p:sp>
      <p:pic>
        <p:nvPicPr>
          <p:cNvPr id="4" name="Picture 3" descr="thorndike puzzle box.jpg"/>
          <p:cNvPicPr>
            <a:picLocks noChangeAspect="1"/>
          </p:cNvPicPr>
          <p:nvPr/>
        </p:nvPicPr>
        <p:blipFill>
          <a:blip r:embed="rId2">
            <a:extLst>
              <a:ext uri="{28A0092B-C50C-407E-A947-70E740481C1C}">
                <a14:useLocalDpi xmlns:a14="http://schemas.microsoft.com/office/drawing/2010/main" val="0"/>
              </a:ext>
            </a:extLst>
          </a:blip>
          <a:srcRect l="4362" t="5069"/>
          <a:stretch>
            <a:fillRect/>
          </a:stretch>
        </p:blipFill>
        <p:spPr bwMode="auto">
          <a:xfrm>
            <a:off x="0" y="3789363"/>
            <a:ext cx="4176713" cy="30940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7" name="Title 2"/>
          <p:cNvSpPr>
            <a:spLocks noGrp="1"/>
          </p:cNvSpPr>
          <p:nvPr>
            <p:ph type="title"/>
          </p:nvPr>
        </p:nvSpPr>
        <p:spPr>
          <a:xfrm>
            <a:off x="457200" y="25487"/>
            <a:ext cx="8229600" cy="667209"/>
          </a:xfrm>
        </p:spPr>
        <p:txBody>
          <a:bodyPr/>
          <a:lstStyle/>
          <a:p>
            <a:pPr algn="ctr">
              <a:defRPr/>
            </a:pPr>
            <a:r>
              <a:rPr lang="en-GB" sz="3200" dirty="0">
                <a:solidFill>
                  <a:schemeClr val="tx1"/>
                </a:solidFill>
              </a:rPr>
              <a:t>Thorndike</a:t>
            </a:r>
          </a:p>
        </p:txBody>
      </p:sp>
      <p:sp>
        <p:nvSpPr>
          <p:cNvPr id="8" name="TextBox 7"/>
          <p:cNvSpPr txBox="1">
            <a:spLocks noChangeArrowheads="1"/>
          </p:cNvSpPr>
          <p:nvPr/>
        </p:nvSpPr>
        <p:spPr bwMode="auto">
          <a:xfrm>
            <a:off x="4238625" y="3794125"/>
            <a:ext cx="4725988" cy="25844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marL="285750" indent="-285750">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buFont typeface="Wingdings" panose="05000000000000000000" pitchFamily="2" charset="2"/>
              <a:buChar char="Ø"/>
            </a:pPr>
            <a:r>
              <a:rPr lang="en-GB" altLang="en-US" smtClean="0">
                <a:solidFill>
                  <a:prstClr val="black"/>
                </a:solidFill>
                <a:latin typeface="Times New Roman" panose="02020603050405020304" pitchFamily="18" charset="0"/>
                <a:cs typeface="Times New Roman" panose="02020603050405020304" pitchFamily="18" charset="0"/>
              </a:rPr>
              <a:t>This type of learning comes from association of ideas: such as mental images of the box, motor representations, and memories.</a:t>
            </a:r>
          </a:p>
          <a:p>
            <a:pPr>
              <a:buFont typeface="Wingdings" panose="05000000000000000000" pitchFamily="2" charset="2"/>
              <a:buChar char="Ø"/>
            </a:pPr>
            <a:r>
              <a:rPr lang="en-GB" altLang="en-US" smtClean="0">
                <a:solidFill>
                  <a:prstClr val="black"/>
                </a:solidFill>
                <a:latin typeface="Times New Roman" panose="02020603050405020304" pitchFamily="18" charset="0"/>
                <a:cs typeface="Times New Roman" panose="02020603050405020304" pitchFamily="18" charset="0"/>
              </a:rPr>
              <a:t>Thorndike believed this connection to be much more direct, with no mediation from mental states or ideas. </a:t>
            </a:r>
          </a:p>
          <a:p>
            <a:pPr>
              <a:buFont typeface="Wingdings" panose="05000000000000000000" pitchFamily="2" charset="2"/>
              <a:buChar char="Ø"/>
            </a:pPr>
            <a:r>
              <a:rPr lang="en-GB" altLang="en-US" smtClean="0">
                <a:solidFill>
                  <a:prstClr val="black"/>
                </a:solidFill>
                <a:latin typeface="Times New Roman" panose="02020603050405020304" pitchFamily="18" charset="0"/>
                <a:cs typeface="Times New Roman" panose="02020603050405020304" pitchFamily="18" charset="0"/>
              </a:rPr>
              <a:t>For Thorndike, the animal perceives the current situation and enacts the appropriate behaviour. </a:t>
            </a:r>
          </a:p>
        </p:txBody>
      </p:sp>
    </p:spTree>
    <p:extLst>
      <p:ext uri="{BB962C8B-B14F-4D97-AF65-F5344CB8AC3E}">
        <p14:creationId xmlns:p14="http://schemas.microsoft.com/office/powerpoint/2010/main" val="2590065884"/>
      </p:ext>
    </p:extLst>
  </p:cSld>
  <p:clrMapOvr>
    <a:masterClrMapping/>
  </p:clrMapOvr>
  <p:transition>
    <p:dissolve/>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4" fill="hold"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anim calcmode="lin" valueType="num">
                                      <p:cBhvr additive="base">
                                        <p:cTn id="7" dur="500" fill="hold"/>
                                        <p:tgtEl>
                                          <p:spTgt spid="2">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2">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nodeType="clickPar">
                      <p:stCondLst>
                        <p:cond delay="indefinite"/>
                      </p:stCondLst>
                      <p:childTnLst>
                        <p:par>
                          <p:cTn id="10" fill="hold" nodeType="withGroup">
                            <p:stCondLst>
                              <p:cond delay="0"/>
                            </p:stCondLst>
                            <p:childTnLst>
                              <p:par>
                                <p:cTn id="11" presetID="2" presetClass="entr" presetSubtype="4" fill="hold" nodeType="clickEffect">
                                  <p:stCondLst>
                                    <p:cond delay="0"/>
                                  </p:stCondLst>
                                  <p:childTnLst>
                                    <p:set>
                                      <p:cBhvr>
                                        <p:cTn id="12" dur="1" fill="hold">
                                          <p:stCondLst>
                                            <p:cond delay="0"/>
                                          </p:stCondLst>
                                        </p:cTn>
                                        <p:tgtEl>
                                          <p:spTgt spid="2">
                                            <p:txEl>
                                              <p:pRg st="1" end="1"/>
                                            </p:txEl>
                                          </p:spTgt>
                                        </p:tgtEl>
                                        <p:attrNameLst>
                                          <p:attrName>style.visibility</p:attrName>
                                        </p:attrNameLst>
                                      </p:cBhvr>
                                      <p:to>
                                        <p:strVal val="visible"/>
                                      </p:to>
                                    </p:set>
                                    <p:anim calcmode="lin" valueType="num">
                                      <p:cBhvr additive="base">
                                        <p:cTn id="13" dur="500" fill="hold"/>
                                        <p:tgtEl>
                                          <p:spTgt spid="2">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2">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nodeType="clickPar">
                      <p:stCondLst>
                        <p:cond delay="indefinite"/>
                      </p:stCondLst>
                      <p:childTnLst>
                        <p:par>
                          <p:cTn id="16" fill="hold" nodeType="withGroup">
                            <p:stCondLst>
                              <p:cond delay="0"/>
                            </p:stCondLst>
                            <p:childTnLst>
                              <p:par>
                                <p:cTn id="17" presetID="2" presetClass="entr" presetSubtype="4" fill="hold" nodeType="clickEffect">
                                  <p:stCondLst>
                                    <p:cond delay="0"/>
                                  </p:stCondLst>
                                  <p:childTnLst>
                                    <p:set>
                                      <p:cBhvr>
                                        <p:cTn id="18" dur="1" fill="hold">
                                          <p:stCondLst>
                                            <p:cond delay="0"/>
                                          </p:stCondLst>
                                        </p:cTn>
                                        <p:tgtEl>
                                          <p:spTgt spid="2">
                                            <p:txEl>
                                              <p:pRg st="2" end="2"/>
                                            </p:txEl>
                                          </p:spTgt>
                                        </p:tgtEl>
                                        <p:attrNameLst>
                                          <p:attrName>style.visibility</p:attrName>
                                        </p:attrNameLst>
                                      </p:cBhvr>
                                      <p:to>
                                        <p:strVal val="visible"/>
                                      </p:to>
                                    </p:set>
                                    <p:anim calcmode="lin" valueType="num">
                                      <p:cBhvr additive="base">
                                        <p:cTn id="19" dur="500" fill="hold"/>
                                        <p:tgtEl>
                                          <p:spTgt spid="2">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2">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nodeType="clickPar">
                      <p:stCondLst>
                        <p:cond delay="indefinite"/>
                      </p:stCondLst>
                      <p:childTnLst>
                        <p:par>
                          <p:cTn id="22" fill="hold" nodeType="withGroup">
                            <p:stCondLst>
                              <p:cond delay="0"/>
                            </p:stCondLst>
                            <p:childTnLst>
                              <p:par>
                                <p:cTn id="23" presetID="22" presetClass="entr" presetSubtype="4" fill="hold" nodeType="clickEffect">
                                  <p:stCondLst>
                                    <p:cond delay="0"/>
                                  </p:stCondLst>
                                  <p:childTnLst>
                                    <p:set>
                                      <p:cBhvr>
                                        <p:cTn id="24" dur="1" fill="hold">
                                          <p:stCondLst>
                                            <p:cond delay="0"/>
                                          </p:stCondLst>
                                        </p:cTn>
                                        <p:tgtEl>
                                          <p:spTgt spid="4"/>
                                        </p:tgtEl>
                                        <p:attrNameLst>
                                          <p:attrName>style.visibility</p:attrName>
                                        </p:attrNameLst>
                                      </p:cBhvr>
                                      <p:to>
                                        <p:strVal val="visible"/>
                                      </p:to>
                                    </p:set>
                                    <p:animEffect transition="in" filter="wipe(down)">
                                      <p:cBhvr>
                                        <p:cTn id="25" dur="500"/>
                                        <p:tgtEl>
                                          <p:spTgt spid="4"/>
                                        </p:tgtEl>
                                      </p:cBhvr>
                                    </p:animEffect>
                                  </p:childTnLst>
                                </p:cTn>
                              </p:par>
                            </p:childTnLst>
                          </p:cTn>
                        </p:par>
                      </p:childTnLst>
                    </p:cTn>
                  </p:par>
                  <p:par>
                    <p:cTn id="26" fill="hold" nodeType="clickPar">
                      <p:stCondLst>
                        <p:cond delay="indefinite"/>
                      </p:stCondLst>
                      <p:childTnLst>
                        <p:par>
                          <p:cTn id="27" fill="hold" nodeType="withGroup">
                            <p:stCondLst>
                              <p:cond delay="0"/>
                            </p:stCondLst>
                            <p:childTnLst>
                              <p:par>
                                <p:cTn id="28" presetID="2" presetClass="entr" presetSubtype="4" fill="hold" nodeType="clickEffect">
                                  <p:stCondLst>
                                    <p:cond delay="0"/>
                                  </p:stCondLst>
                                  <p:childTnLst>
                                    <p:set>
                                      <p:cBhvr>
                                        <p:cTn id="29" dur="1" fill="hold">
                                          <p:stCondLst>
                                            <p:cond delay="0"/>
                                          </p:stCondLst>
                                        </p:cTn>
                                        <p:tgtEl>
                                          <p:spTgt spid="2">
                                            <p:txEl>
                                              <p:pRg st="3" end="3"/>
                                            </p:txEl>
                                          </p:spTgt>
                                        </p:tgtEl>
                                        <p:attrNameLst>
                                          <p:attrName>style.visibility</p:attrName>
                                        </p:attrNameLst>
                                      </p:cBhvr>
                                      <p:to>
                                        <p:strVal val="visible"/>
                                      </p:to>
                                    </p:set>
                                    <p:anim calcmode="lin" valueType="num">
                                      <p:cBhvr additive="base">
                                        <p:cTn id="30" dur="500" fill="hold"/>
                                        <p:tgtEl>
                                          <p:spTgt spid="2">
                                            <p:txEl>
                                              <p:pRg st="3" end="3"/>
                                            </p:txEl>
                                          </p:spTgt>
                                        </p:tgtEl>
                                        <p:attrNameLst>
                                          <p:attrName>ppt_x</p:attrName>
                                        </p:attrNameLst>
                                      </p:cBhvr>
                                      <p:tavLst>
                                        <p:tav tm="0">
                                          <p:val>
                                            <p:strVal val="#ppt_x"/>
                                          </p:val>
                                        </p:tav>
                                        <p:tav tm="100000">
                                          <p:val>
                                            <p:strVal val="#ppt_x"/>
                                          </p:val>
                                        </p:tav>
                                      </p:tavLst>
                                    </p:anim>
                                    <p:anim calcmode="lin" valueType="num">
                                      <p:cBhvr additive="base">
                                        <p:cTn id="31" dur="500" fill="hold"/>
                                        <p:tgtEl>
                                          <p:spTgt spid="2">
                                            <p:txEl>
                                              <p:pRg st="3" end="3"/>
                                            </p:txEl>
                                          </p:spTgt>
                                        </p:tgtEl>
                                        <p:attrNameLst>
                                          <p:attrName>ppt_y</p:attrName>
                                        </p:attrNameLst>
                                      </p:cBhvr>
                                      <p:tavLst>
                                        <p:tav tm="0">
                                          <p:val>
                                            <p:strVal val="1+#ppt_h/2"/>
                                          </p:val>
                                        </p:tav>
                                        <p:tav tm="100000">
                                          <p:val>
                                            <p:strVal val="#ppt_y"/>
                                          </p:val>
                                        </p:tav>
                                      </p:tavLst>
                                    </p:anim>
                                  </p:childTnLst>
                                </p:cTn>
                              </p:par>
                              <p:par>
                                <p:cTn id="32" presetID="2" presetClass="entr" presetSubtype="4" fill="hold" nodeType="withEffect">
                                  <p:stCondLst>
                                    <p:cond delay="0"/>
                                  </p:stCondLst>
                                  <p:childTnLst>
                                    <p:set>
                                      <p:cBhvr>
                                        <p:cTn id="33" dur="1" fill="hold">
                                          <p:stCondLst>
                                            <p:cond delay="0"/>
                                          </p:stCondLst>
                                        </p:cTn>
                                        <p:tgtEl>
                                          <p:spTgt spid="2">
                                            <p:txEl>
                                              <p:pRg st="4" end="4"/>
                                            </p:txEl>
                                          </p:spTgt>
                                        </p:tgtEl>
                                        <p:attrNameLst>
                                          <p:attrName>style.visibility</p:attrName>
                                        </p:attrNameLst>
                                      </p:cBhvr>
                                      <p:to>
                                        <p:strVal val="visible"/>
                                      </p:to>
                                    </p:set>
                                    <p:anim calcmode="lin" valueType="num">
                                      <p:cBhvr additive="base">
                                        <p:cTn id="34" dur="500" fill="hold"/>
                                        <p:tgtEl>
                                          <p:spTgt spid="2">
                                            <p:txEl>
                                              <p:pRg st="4" end="4"/>
                                            </p:txEl>
                                          </p:spTgt>
                                        </p:tgtEl>
                                        <p:attrNameLst>
                                          <p:attrName>ppt_x</p:attrName>
                                        </p:attrNameLst>
                                      </p:cBhvr>
                                      <p:tavLst>
                                        <p:tav tm="0">
                                          <p:val>
                                            <p:strVal val="#ppt_x"/>
                                          </p:val>
                                        </p:tav>
                                        <p:tav tm="100000">
                                          <p:val>
                                            <p:strVal val="#ppt_x"/>
                                          </p:val>
                                        </p:tav>
                                      </p:tavLst>
                                    </p:anim>
                                    <p:anim calcmode="lin" valueType="num">
                                      <p:cBhvr additive="base">
                                        <p:cTn id="35" dur="500" fill="hold"/>
                                        <p:tgtEl>
                                          <p:spTgt spid="2">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36" fill="hold" nodeType="clickPar">
                      <p:stCondLst>
                        <p:cond delay="indefinite"/>
                      </p:stCondLst>
                      <p:childTnLst>
                        <p:par>
                          <p:cTn id="37" fill="hold" nodeType="withGroup">
                            <p:stCondLst>
                              <p:cond delay="0"/>
                            </p:stCondLst>
                            <p:childTnLst>
                              <p:par>
                                <p:cTn id="38" presetID="2" presetClass="entr" presetSubtype="4" fill="hold" nodeType="clickEffect">
                                  <p:stCondLst>
                                    <p:cond delay="0"/>
                                  </p:stCondLst>
                                  <p:childTnLst>
                                    <p:set>
                                      <p:cBhvr>
                                        <p:cTn id="39" dur="1" fill="hold">
                                          <p:stCondLst>
                                            <p:cond delay="0"/>
                                          </p:stCondLst>
                                        </p:cTn>
                                        <p:tgtEl>
                                          <p:spTgt spid="8">
                                            <p:txEl>
                                              <p:pRg st="0" end="0"/>
                                            </p:txEl>
                                          </p:spTgt>
                                        </p:tgtEl>
                                        <p:attrNameLst>
                                          <p:attrName>style.visibility</p:attrName>
                                        </p:attrNameLst>
                                      </p:cBhvr>
                                      <p:to>
                                        <p:strVal val="visible"/>
                                      </p:to>
                                    </p:set>
                                    <p:anim calcmode="lin" valueType="num">
                                      <p:cBhvr additive="base">
                                        <p:cTn id="40" dur="500" fill="hold"/>
                                        <p:tgtEl>
                                          <p:spTgt spid="8">
                                            <p:txEl>
                                              <p:pRg st="0" end="0"/>
                                            </p:txEl>
                                          </p:spTgt>
                                        </p:tgtEl>
                                        <p:attrNameLst>
                                          <p:attrName>ppt_x</p:attrName>
                                        </p:attrNameLst>
                                      </p:cBhvr>
                                      <p:tavLst>
                                        <p:tav tm="0">
                                          <p:val>
                                            <p:strVal val="#ppt_x"/>
                                          </p:val>
                                        </p:tav>
                                        <p:tav tm="100000">
                                          <p:val>
                                            <p:strVal val="#ppt_x"/>
                                          </p:val>
                                        </p:tav>
                                      </p:tavLst>
                                    </p:anim>
                                    <p:anim calcmode="lin" valueType="num">
                                      <p:cBhvr additive="base">
                                        <p:cTn id="41" dur="500" fill="hold"/>
                                        <p:tgtEl>
                                          <p:spTgt spid="8">
                                            <p:txEl>
                                              <p:pRg st="0" end="0"/>
                                            </p:txEl>
                                          </p:spTgt>
                                        </p:tgtEl>
                                        <p:attrNameLst>
                                          <p:attrName>ppt_y</p:attrName>
                                        </p:attrNameLst>
                                      </p:cBhvr>
                                      <p:tavLst>
                                        <p:tav tm="0">
                                          <p:val>
                                            <p:strVal val="1+#ppt_h/2"/>
                                          </p:val>
                                        </p:tav>
                                        <p:tav tm="100000">
                                          <p:val>
                                            <p:strVal val="#ppt_y"/>
                                          </p:val>
                                        </p:tav>
                                      </p:tavLst>
                                    </p:anim>
                                  </p:childTnLst>
                                </p:cTn>
                              </p:par>
                              <p:par>
                                <p:cTn id="42" presetID="2" presetClass="entr" presetSubtype="4" fill="hold" nodeType="withEffect">
                                  <p:stCondLst>
                                    <p:cond delay="0"/>
                                  </p:stCondLst>
                                  <p:childTnLst>
                                    <p:set>
                                      <p:cBhvr>
                                        <p:cTn id="43" dur="1" fill="hold">
                                          <p:stCondLst>
                                            <p:cond delay="0"/>
                                          </p:stCondLst>
                                        </p:cTn>
                                        <p:tgtEl>
                                          <p:spTgt spid="8">
                                            <p:txEl>
                                              <p:pRg st="1" end="1"/>
                                            </p:txEl>
                                          </p:spTgt>
                                        </p:tgtEl>
                                        <p:attrNameLst>
                                          <p:attrName>style.visibility</p:attrName>
                                        </p:attrNameLst>
                                      </p:cBhvr>
                                      <p:to>
                                        <p:strVal val="visible"/>
                                      </p:to>
                                    </p:set>
                                    <p:anim calcmode="lin" valueType="num">
                                      <p:cBhvr additive="base">
                                        <p:cTn id="44" dur="500" fill="hold"/>
                                        <p:tgtEl>
                                          <p:spTgt spid="8">
                                            <p:txEl>
                                              <p:pRg st="1" end="1"/>
                                            </p:txEl>
                                          </p:spTgt>
                                        </p:tgtEl>
                                        <p:attrNameLst>
                                          <p:attrName>ppt_x</p:attrName>
                                        </p:attrNameLst>
                                      </p:cBhvr>
                                      <p:tavLst>
                                        <p:tav tm="0">
                                          <p:val>
                                            <p:strVal val="#ppt_x"/>
                                          </p:val>
                                        </p:tav>
                                        <p:tav tm="100000">
                                          <p:val>
                                            <p:strVal val="#ppt_x"/>
                                          </p:val>
                                        </p:tav>
                                      </p:tavLst>
                                    </p:anim>
                                    <p:anim calcmode="lin" valueType="num">
                                      <p:cBhvr additive="base">
                                        <p:cTn id="45" dur="500" fill="hold"/>
                                        <p:tgtEl>
                                          <p:spTgt spid="8">
                                            <p:txEl>
                                              <p:pRg st="1" end="1"/>
                                            </p:txEl>
                                          </p:spTgt>
                                        </p:tgtEl>
                                        <p:attrNameLst>
                                          <p:attrName>ppt_y</p:attrName>
                                        </p:attrNameLst>
                                      </p:cBhvr>
                                      <p:tavLst>
                                        <p:tav tm="0">
                                          <p:val>
                                            <p:strVal val="1+#ppt_h/2"/>
                                          </p:val>
                                        </p:tav>
                                        <p:tav tm="100000">
                                          <p:val>
                                            <p:strVal val="#ppt_y"/>
                                          </p:val>
                                        </p:tav>
                                      </p:tavLst>
                                    </p:anim>
                                  </p:childTnLst>
                                </p:cTn>
                              </p:par>
                              <p:par>
                                <p:cTn id="46" presetID="2" presetClass="entr" presetSubtype="4" fill="hold" nodeType="withEffect">
                                  <p:stCondLst>
                                    <p:cond delay="0"/>
                                  </p:stCondLst>
                                  <p:childTnLst>
                                    <p:set>
                                      <p:cBhvr>
                                        <p:cTn id="47" dur="1" fill="hold">
                                          <p:stCondLst>
                                            <p:cond delay="0"/>
                                          </p:stCondLst>
                                        </p:cTn>
                                        <p:tgtEl>
                                          <p:spTgt spid="8">
                                            <p:txEl>
                                              <p:pRg st="2" end="2"/>
                                            </p:txEl>
                                          </p:spTgt>
                                        </p:tgtEl>
                                        <p:attrNameLst>
                                          <p:attrName>style.visibility</p:attrName>
                                        </p:attrNameLst>
                                      </p:cBhvr>
                                      <p:to>
                                        <p:strVal val="visible"/>
                                      </p:to>
                                    </p:set>
                                    <p:anim calcmode="lin" valueType="num">
                                      <p:cBhvr additive="base">
                                        <p:cTn id="48" dur="500" fill="hold"/>
                                        <p:tgtEl>
                                          <p:spTgt spid="8">
                                            <p:txEl>
                                              <p:pRg st="2" end="2"/>
                                            </p:txEl>
                                          </p:spTgt>
                                        </p:tgtEl>
                                        <p:attrNameLst>
                                          <p:attrName>ppt_x</p:attrName>
                                        </p:attrNameLst>
                                      </p:cBhvr>
                                      <p:tavLst>
                                        <p:tav tm="0">
                                          <p:val>
                                            <p:strVal val="#ppt_x"/>
                                          </p:val>
                                        </p:tav>
                                        <p:tav tm="100000">
                                          <p:val>
                                            <p:strVal val="#ppt_x"/>
                                          </p:val>
                                        </p:tav>
                                      </p:tavLst>
                                    </p:anim>
                                    <p:anim calcmode="lin" valueType="num">
                                      <p:cBhvr additive="base">
                                        <p:cTn id="49" dur="500" fill="hold"/>
                                        <p:tgtEl>
                                          <p:spTgt spid="8">
                                            <p:txEl>
                                              <p:pRg st="2" end="2"/>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30163" y="692150"/>
            <a:ext cx="9113837" cy="3313113"/>
          </a:xfrm>
        </p:spPr>
        <p:txBody>
          <a:bodyPr/>
          <a:lstStyle/>
          <a:p>
            <a:r>
              <a:rPr lang="en-GB" altLang="en-US" sz="2400" smtClean="0">
                <a:latin typeface="Times New Roman" panose="02020603050405020304" pitchFamily="18" charset="0"/>
                <a:cs typeface="Times New Roman" panose="02020603050405020304" pitchFamily="18" charset="0"/>
              </a:rPr>
              <a:t>He saw this direct connection between situation and response by animals as similar to that created by a trained tennis player.</a:t>
            </a:r>
          </a:p>
          <a:p>
            <a:pPr lvl="1"/>
            <a:r>
              <a:rPr lang="en-GB" altLang="en-US" sz="2000" smtClean="0">
                <a:latin typeface="Times New Roman" panose="02020603050405020304" pitchFamily="18" charset="0"/>
                <a:cs typeface="Times New Roman" panose="02020603050405020304" pitchFamily="18" charset="0"/>
              </a:rPr>
              <a:t>Seeing the tennis ball approach, hit it back over the net without conscious thought</a:t>
            </a:r>
          </a:p>
          <a:p>
            <a:pPr lvl="1"/>
            <a:r>
              <a:rPr lang="en-GB" altLang="en-US" sz="2000" smtClean="0">
                <a:latin typeface="Times New Roman" panose="02020603050405020304" pitchFamily="18" charset="0"/>
                <a:cs typeface="Times New Roman" panose="02020603050405020304" pitchFamily="18" charset="0"/>
              </a:rPr>
              <a:t>This is the main point of minimising any thought process and becoming an expert</a:t>
            </a:r>
          </a:p>
          <a:p>
            <a:pPr lvl="2"/>
            <a:r>
              <a:rPr lang="en-GB" altLang="en-US" sz="1800" smtClean="0">
                <a:latin typeface="Times New Roman" panose="02020603050405020304" pitchFamily="18" charset="0"/>
                <a:cs typeface="Times New Roman" panose="02020603050405020304" pitchFamily="18" charset="0"/>
              </a:rPr>
              <a:t>The association lies in the creation of a physical connection in the nervous system between the senses and the motor response without thinking or deliberation.</a:t>
            </a:r>
          </a:p>
          <a:p>
            <a:pPr lvl="2"/>
            <a:r>
              <a:rPr lang="en-GB" altLang="en-US" sz="1800" smtClean="0">
                <a:latin typeface="Times New Roman" panose="02020603050405020304" pitchFamily="18" charset="0"/>
                <a:cs typeface="Times New Roman" panose="02020603050405020304" pitchFamily="18" charset="0"/>
              </a:rPr>
              <a:t>Learning as “connectionist” – the connections between neurons are either strengthened or weakened depending on whether the behaviour has a rewarding outcome.</a:t>
            </a:r>
          </a:p>
          <a:p>
            <a:r>
              <a:rPr lang="en-GB" altLang="en-US" sz="2400" smtClean="0">
                <a:latin typeface="Times New Roman" panose="02020603050405020304" pitchFamily="18" charset="0"/>
                <a:cs typeface="Times New Roman" panose="02020603050405020304" pitchFamily="18" charset="0"/>
              </a:rPr>
              <a:t>He calls these: the ‘Law of effect’ and the ‘Law of exercise’.</a:t>
            </a:r>
          </a:p>
          <a:p>
            <a:endParaRPr lang="en-GB" altLang="en-US" sz="2800" smtClean="0">
              <a:latin typeface="Times New Roman" panose="02020603050405020304" pitchFamily="18" charset="0"/>
              <a:cs typeface="Times New Roman" panose="02020603050405020304" pitchFamily="18" charset="0"/>
            </a:endParaRPr>
          </a:p>
          <a:p>
            <a:endParaRPr lang="en-GB" altLang="en-US" smtClean="0"/>
          </a:p>
        </p:txBody>
      </p:sp>
      <p:sp>
        <p:nvSpPr>
          <p:cNvPr id="3" name="Title 2"/>
          <p:cNvSpPr>
            <a:spLocks noGrp="1"/>
          </p:cNvSpPr>
          <p:nvPr>
            <p:ph type="title"/>
          </p:nvPr>
        </p:nvSpPr>
        <p:spPr>
          <a:xfrm>
            <a:off x="457200" y="116632"/>
            <a:ext cx="8229600" cy="706090"/>
          </a:xfrm>
        </p:spPr>
        <p:txBody>
          <a:bodyPr/>
          <a:lstStyle/>
          <a:p>
            <a:pPr algn="ctr">
              <a:defRPr/>
            </a:pPr>
            <a:r>
              <a:rPr lang="en-GB" sz="3200" dirty="0"/>
              <a:t>Thorndike</a:t>
            </a:r>
          </a:p>
        </p:txBody>
      </p:sp>
      <p:pic>
        <p:nvPicPr>
          <p:cNvPr id="4" name="Picture 3" descr="federer_2381830b.jpg"/>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30163" y="4167188"/>
            <a:ext cx="3816350" cy="26908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 name="TextBox 4"/>
          <p:cNvSpPr txBox="1">
            <a:spLocks noChangeArrowheads="1"/>
          </p:cNvSpPr>
          <p:nvPr/>
        </p:nvSpPr>
        <p:spPr bwMode="auto">
          <a:xfrm>
            <a:off x="3846513" y="3933825"/>
            <a:ext cx="5297487" cy="28622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marL="285750" indent="-285750">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buFont typeface="Wingdings" panose="05000000000000000000" pitchFamily="2" charset="2"/>
              <a:buChar char="Ø"/>
            </a:pPr>
            <a:r>
              <a:rPr lang="en-GB" altLang="en-US" sz="2000" smtClean="0">
                <a:solidFill>
                  <a:prstClr val="black"/>
                </a:solidFill>
                <a:latin typeface="Times New Roman" panose="02020603050405020304" pitchFamily="18" charset="0"/>
                <a:cs typeface="Times New Roman" panose="02020603050405020304" pitchFamily="18" charset="0"/>
              </a:rPr>
              <a:t>The pattern of results from his animal experiments showed the gradual development of neural connections, not insightful thinking.</a:t>
            </a:r>
          </a:p>
          <a:p>
            <a:pPr>
              <a:buFont typeface="Wingdings" panose="05000000000000000000" pitchFamily="2" charset="2"/>
              <a:buChar char="Ø"/>
            </a:pPr>
            <a:r>
              <a:rPr lang="en-GB" altLang="en-US" sz="2000" smtClean="0">
                <a:solidFill>
                  <a:prstClr val="black"/>
                </a:solidFill>
                <a:latin typeface="Times New Roman" panose="02020603050405020304" pitchFamily="18" charset="0"/>
                <a:cs typeface="Times New Roman" panose="02020603050405020304" pitchFamily="18" charset="0"/>
              </a:rPr>
              <a:t>If animals used rational problem-solving then they would escape much quicker.</a:t>
            </a:r>
          </a:p>
          <a:p>
            <a:pPr>
              <a:buFont typeface="Wingdings" panose="05000000000000000000" pitchFamily="2" charset="2"/>
              <a:buChar char="Ø"/>
            </a:pPr>
            <a:r>
              <a:rPr lang="en-GB" altLang="en-US" sz="2000" smtClean="0">
                <a:solidFill>
                  <a:prstClr val="black"/>
                </a:solidFill>
                <a:latin typeface="Times New Roman" panose="02020603050405020304" pitchFamily="18" charset="0"/>
                <a:cs typeface="Times New Roman" panose="02020603050405020304" pitchFamily="18" charset="0"/>
              </a:rPr>
              <a:t>For Thorndike, human learning happened in much the same way and so his ideas were seen as an important beginning to the development of behaviourism.</a:t>
            </a:r>
          </a:p>
        </p:txBody>
      </p:sp>
    </p:spTree>
    <p:extLst>
      <p:ext uri="{BB962C8B-B14F-4D97-AF65-F5344CB8AC3E}">
        <p14:creationId xmlns:p14="http://schemas.microsoft.com/office/powerpoint/2010/main" val="32456763"/>
      </p:ext>
    </p:extLst>
  </p:cSld>
  <p:clrMapOvr>
    <a:masterClrMapping/>
  </p:clrMapOvr>
  <p:transition>
    <p:dissolve/>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4" fill="hold"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anim calcmode="lin" valueType="num">
                                      <p:cBhvr additive="base">
                                        <p:cTn id="7" dur="500" fill="hold"/>
                                        <p:tgtEl>
                                          <p:spTgt spid="2">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2">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nodeType="clickPar">
                      <p:stCondLst>
                        <p:cond delay="indefinite"/>
                      </p:stCondLst>
                      <p:childTnLst>
                        <p:par>
                          <p:cTn id="10" fill="hold" nodeType="withGroup">
                            <p:stCondLst>
                              <p:cond delay="0"/>
                            </p:stCondLst>
                            <p:childTnLst>
                              <p:par>
                                <p:cTn id="11" presetID="2" presetClass="entr" presetSubtype="4" fill="hold" nodeType="clickEffect">
                                  <p:stCondLst>
                                    <p:cond delay="0"/>
                                  </p:stCondLst>
                                  <p:childTnLst>
                                    <p:set>
                                      <p:cBhvr>
                                        <p:cTn id="12" dur="1" fill="hold">
                                          <p:stCondLst>
                                            <p:cond delay="0"/>
                                          </p:stCondLst>
                                        </p:cTn>
                                        <p:tgtEl>
                                          <p:spTgt spid="4"/>
                                        </p:tgtEl>
                                        <p:attrNameLst>
                                          <p:attrName>style.visibility</p:attrName>
                                        </p:attrNameLst>
                                      </p:cBhvr>
                                      <p:to>
                                        <p:strVal val="visible"/>
                                      </p:to>
                                    </p:set>
                                    <p:anim calcmode="lin" valueType="num">
                                      <p:cBhvr additive="base">
                                        <p:cTn id="13" dur="500" fill="hold"/>
                                        <p:tgtEl>
                                          <p:spTgt spid="4"/>
                                        </p:tgtEl>
                                        <p:attrNameLst>
                                          <p:attrName>ppt_x</p:attrName>
                                        </p:attrNameLst>
                                      </p:cBhvr>
                                      <p:tavLst>
                                        <p:tav tm="0">
                                          <p:val>
                                            <p:strVal val="#ppt_x"/>
                                          </p:val>
                                        </p:tav>
                                        <p:tav tm="100000">
                                          <p:val>
                                            <p:strVal val="#ppt_x"/>
                                          </p:val>
                                        </p:tav>
                                      </p:tavLst>
                                    </p:anim>
                                    <p:anim calcmode="lin" valueType="num">
                                      <p:cBhvr additive="base">
                                        <p:cTn id="14" dur="500" fill="hold"/>
                                        <p:tgtEl>
                                          <p:spTgt spid="4"/>
                                        </p:tgtEl>
                                        <p:attrNameLst>
                                          <p:attrName>ppt_y</p:attrName>
                                        </p:attrNameLst>
                                      </p:cBhvr>
                                      <p:tavLst>
                                        <p:tav tm="0">
                                          <p:val>
                                            <p:strVal val="1+#ppt_h/2"/>
                                          </p:val>
                                        </p:tav>
                                        <p:tav tm="100000">
                                          <p:val>
                                            <p:strVal val="#ppt_y"/>
                                          </p:val>
                                        </p:tav>
                                      </p:tavLst>
                                    </p:anim>
                                  </p:childTnLst>
                                </p:cTn>
                              </p:par>
                            </p:childTnLst>
                          </p:cTn>
                        </p:par>
                      </p:childTnLst>
                    </p:cTn>
                  </p:par>
                  <p:par>
                    <p:cTn id="15" fill="hold" nodeType="clickPar">
                      <p:stCondLst>
                        <p:cond delay="indefinite"/>
                      </p:stCondLst>
                      <p:childTnLst>
                        <p:par>
                          <p:cTn id="16" fill="hold" nodeType="withGroup">
                            <p:stCondLst>
                              <p:cond delay="0"/>
                            </p:stCondLst>
                            <p:childTnLst>
                              <p:par>
                                <p:cTn id="17" presetID="2" presetClass="entr" presetSubtype="4" fill="hold" nodeType="clickEffect">
                                  <p:stCondLst>
                                    <p:cond delay="0"/>
                                  </p:stCondLst>
                                  <p:childTnLst>
                                    <p:set>
                                      <p:cBhvr>
                                        <p:cTn id="18" dur="1" fill="hold">
                                          <p:stCondLst>
                                            <p:cond delay="0"/>
                                          </p:stCondLst>
                                        </p:cTn>
                                        <p:tgtEl>
                                          <p:spTgt spid="2">
                                            <p:txEl>
                                              <p:pRg st="1" end="1"/>
                                            </p:txEl>
                                          </p:spTgt>
                                        </p:tgtEl>
                                        <p:attrNameLst>
                                          <p:attrName>style.visibility</p:attrName>
                                        </p:attrNameLst>
                                      </p:cBhvr>
                                      <p:to>
                                        <p:strVal val="visible"/>
                                      </p:to>
                                    </p:set>
                                    <p:anim calcmode="lin" valueType="num">
                                      <p:cBhvr additive="base">
                                        <p:cTn id="19" dur="500" fill="hold"/>
                                        <p:tgtEl>
                                          <p:spTgt spid="2">
                                            <p:txEl>
                                              <p:pRg st="1" end="1"/>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2">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21" fill="hold" nodeType="clickPar">
                      <p:stCondLst>
                        <p:cond delay="indefinite"/>
                      </p:stCondLst>
                      <p:childTnLst>
                        <p:par>
                          <p:cTn id="22" fill="hold" nodeType="withGroup">
                            <p:stCondLst>
                              <p:cond delay="0"/>
                            </p:stCondLst>
                            <p:childTnLst>
                              <p:par>
                                <p:cTn id="23" presetID="2" presetClass="entr" presetSubtype="4" fill="hold" nodeType="clickEffect">
                                  <p:stCondLst>
                                    <p:cond delay="0"/>
                                  </p:stCondLst>
                                  <p:childTnLst>
                                    <p:set>
                                      <p:cBhvr>
                                        <p:cTn id="24" dur="1" fill="hold">
                                          <p:stCondLst>
                                            <p:cond delay="0"/>
                                          </p:stCondLst>
                                        </p:cTn>
                                        <p:tgtEl>
                                          <p:spTgt spid="2">
                                            <p:txEl>
                                              <p:pRg st="2" end="2"/>
                                            </p:txEl>
                                          </p:spTgt>
                                        </p:tgtEl>
                                        <p:attrNameLst>
                                          <p:attrName>style.visibility</p:attrName>
                                        </p:attrNameLst>
                                      </p:cBhvr>
                                      <p:to>
                                        <p:strVal val="visible"/>
                                      </p:to>
                                    </p:set>
                                    <p:anim calcmode="lin" valueType="num">
                                      <p:cBhvr additive="base">
                                        <p:cTn id="25" dur="500" fill="hold"/>
                                        <p:tgtEl>
                                          <p:spTgt spid="2">
                                            <p:txEl>
                                              <p:pRg st="2" end="2"/>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2">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7" fill="hold" nodeType="clickPar">
                      <p:stCondLst>
                        <p:cond delay="indefinite"/>
                      </p:stCondLst>
                      <p:childTnLst>
                        <p:par>
                          <p:cTn id="28" fill="hold" nodeType="withGroup">
                            <p:stCondLst>
                              <p:cond delay="0"/>
                            </p:stCondLst>
                            <p:childTnLst>
                              <p:par>
                                <p:cTn id="29" presetID="2" presetClass="entr" presetSubtype="4" fill="hold" nodeType="clickEffect">
                                  <p:stCondLst>
                                    <p:cond delay="0"/>
                                  </p:stCondLst>
                                  <p:childTnLst>
                                    <p:set>
                                      <p:cBhvr>
                                        <p:cTn id="30" dur="1" fill="hold">
                                          <p:stCondLst>
                                            <p:cond delay="0"/>
                                          </p:stCondLst>
                                        </p:cTn>
                                        <p:tgtEl>
                                          <p:spTgt spid="2">
                                            <p:txEl>
                                              <p:pRg st="3" end="3"/>
                                            </p:txEl>
                                          </p:spTgt>
                                        </p:tgtEl>
                                        <p:attrNameLst>
                                          <p:attrName>style.visibility</p:attrName>
                                        </p:attrNameLst>
                                      </p:cBhvr>
                                      <p:to>
                                        <p:strVal val="visible"/>
                                      </p:to>
                                    </p:set>
                                    <p:anim calcmode="lin" valueType="num">
                                      <p:cBhvr additive="base">
                                        <p:cTn id="31" dur="500" fill="hold"/>
                                        <p:tgtEl>
                                          <p:spTgt spid="2">
                                            <p:txEl>
                                              <p:pRg st="3" end="3"/>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2">
                                            <p:txEl>
                                              <p:pRg st="3" end="3"/>
                                            </p:txEl>
                                          </p:spTgt>
                                        </p:tgtEl>
                                        <p:attrNameLst>
                                          <p:attrName>ppt_y</p:attrName>
                                        </p:attrNameLst>
                                      </p:cBhvr>
                                      <p:tavLst>
                                        <p:tav tm="0">
                                          <p:val>
                                            <p:strVal val="1+#ppt_h/2"/>
                                          </p:val>
                                        </p:tav>
                                        <p:tav tm="100000">
                                          <p:val>
                                            <p:strVal val="#ppt_y"/>
                                          </p:val>
                                        </p:tav>
                                      </p:tavLst>
                                    </p:anim>
                                  </p:childTnLst>
                                </p:cTn>
                              </p:par>
                              <p:par>
                                <p:cTn id="33" presetID="2" presetClass="entr" presetSubtype="4" fill="hold" nodeType="withEffect">
                                  <p:stCondLst>
                                    <p:cond delay="0"/>
                                  </p:stCondLst>
                                  <p:childTnLst>
                                    <p:set>
                                      <p:cBhvr>
                                        <p:cTn id="34" dur="1" fill="hold">
                                          <p:stCondLst>
                                            <p:cond delay="0"/>
                                          </p:stCondLst>
                                        </p:cTn>
                                        <p:tgtEl>
                                          <p:spTgt spid="2">
                                            <p:txEl>
                                              <p:pRg st="4" end="4"/>
                                            </p:txEl>
                                          </p:spTgt>
                                        </p:tgtEl>
                                        <p:attrNameLst>
                                          <p:attrName>style.visibility</p:attrName>
                                        </p:attrNameLst>
                                      </p:cBhvr>
                                      <p:to>
                                        <p:strVal val="visible"/>
                                      </p:to>
                                    </p:set>
                                    <p:anim calcmode="lin" valueType="num">
                                      <p:cBhvr additive="base">
                                        <p:cTn id="35" dur="500" fill="hold"/>
                                        <p:tgtEl>
                                          <p:spTgt spid="2">
                                            <p:txEl>
                                              <p:pRg st="4" end="4"/>
                                            </p:txEl>
                                          </p:spTgt>
                                        </p:tgtEl>
                                        <p:attrNameLst>
                                          <p:attrName>ppt_x</p:attrName>
                                        </p:attrNameLst>
                                      </p:cBhvr>
                                      <p:tavLst>
                                        <p:tav tm="0">
                                          <p:val>
                                            <p:strVal val="#ppt_x"/>
                                          </p:val>
                                        </p:tav>
                                        <p:tav tm="100000">
                                          <p:val>
                                            <p:strVal val="#ppt_x"/>
                                          </p:val>
                                        </p:tav>
                                      </p:tavLst>
                                    </p:anim>
                                    <p:anim calcmode="lin" valueType="num">
                                      <p:cBhvr additive="base">
                                        <p:cTn id="36" dur="500" fill="hold"/>
                                        <p:tgtEl>
                                          <p:spTgt spid="2">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37" fill="hold" nodeType="clickPar">
                      <p:stCondLst>
                        <p:cond delay="indefinite"/>
                      </p:stCondLst>
                      <p:childTnLst>
                        <p:par>
                          <p:cTn id="38" fill="hold" nodeType="withGroup">
                            <p:stCondLst>
                              <p:cond delay="0"/>
                            </p:stCondLst>
                            <p:childTnLst>
                              <p:par>
                                <p:cTn id="39" presetID="2" presetClass="entr" presetSubtype="4" fill="hold" nodeType="clickEffect">
                                  <p:stCondLst>
                                    <p:cond delay="0"/>
                                  </p:stCondLst>
                                  <p:childTnLst>
                                    <p:set>
                                      <p:cBhvr>
                                        <p:cTn id="40" dur="1" fill="hold">
                                          <p:stCondLst>
                                            <p:cond delay="0"/>
                                          </p:stCondLst>
                                        </p:cTn>
                                        <p:tgtEl>
                                          <p:spTgt spid="2">
                                            <p:txEl>
                                              <p:pRg st="5" end="5"/>
                                            </p:txEl>
                                          </p:spTgt>
                                        </p:tgtEl>
                                        <p:attrNameLst>
                                          <p:attrName>style.visibility</p:attrName>
                                        </p:attrNameLst>
                                      </p:cBhvr>
                                      <p:to>
                                        <p:strVal val="visible"/>
                                      </p:to>
                                    </p:set>
                                    <p:anim calcmode="lin" valueType="num">
                                      <p:cBhvr additive="base">
                                        <p:cTn id="41" dur="500" fill="hold"/>
                                        <p:tgtEl>
                                          <p:spTgt spid="2">
                                            <p:txEl>
                                              <p:pRg st="5" end="5"/>
                                            </p:txEl>
                                          </p:spTgt>
                                        </p:tgtEl>
                                        <p:attrNameLst>
                                          <p:attrName>ppt_x</p:attrName>
                                        </p:attrNameLst>
                                      </p:cBhvr>
                                      <p:tavLst>
                                        <p:tav tm="0">
                                          <p:val>
                                            <p:strVal val="#ppt_x"/>
                                          </p:val>
                                        </p:tav>
                                        <p:tav tm="100000">
                                          <p:val>
                                            <p:strVal val="#ppt_x"/>
                                          </p:val>
                                        </p:tav>
                                      </p:tavLst>
                                    </p:anim>
                                    <p:anim calcmode="lin" valueType="num">
                                      <p:cBhvr additive="base">
                                        <p:cTn id="42" dur="500" fill="hold"/>
                                        <p:tgtEl>
                                          <p:spTgt spid="2">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43" fill="hold" nodeType="clickPar">
                      <p:stCondLst>
                        <p:cond delay="indefinite"/>
                      </p:stCondLst>
                      <p:childTnLst>
                        <p:par>
                          <p:cTn id="44" fill="hold" nodeType="withGroup">
                            <p:stCondLst>
                              <p:cond delay="0"/>
                            </p:stCondLst>
                            <p:childTnLst>
                              <p:par>
                                <p:cTn id="45" presetID="2" presetClass="entr" presetSubtype="4" fill="hold" nodeType="clickEffect">
                                  <p:stCondLst>
                                    <p:cond delay="0"/>
                                  </p:stCondLst>
                                  <p:childTnLst>
                                    <p:set>
                                      <p:cBhvr>
                                        <p:cTn id="46" dur="1" fill="hold">
                                          <p:stCondLst>
                                            <p:cond delay="0"/>
                                          </p:stCondLst>
                                        </p:cTn>
                                        <p:tgtEl>
                                          <p:spTgt spid="5">
                                            <p:txEl>
                                              <p:pRg st="0" end="0"/>
                                            </p:txEl>
                                          </p:spTgt>
                                        </p:tgtEl>
                                        <p:attrNameLst>
                                          <p:attrName>style.visibility</p:attrName>
                                        </p:attrNameLst>
                                      </p:cBhvr>
                                      <p:to>
                                        <p:strVal val="visible"/>
                                      </p:to>
                                    </p:set>
                                    <p:anim calcmode="lin" valueType="num">
                                      <p:cBhvr additive="base">
                                        <p:cTn id="47" dur="500" fill="hold"/>
                                        <p:tgtEl>
                                          <p:spTgt spid="5">
                                            <p:txEl>
                                              <p:pRg st="0" end="0"/>
                                            </p:txEl>
                                          </p:spTgt>
                                        </p:tgtEl>
                                        <p:attrNameLst>
                                          <p:attrName>ppt_x</p:attrName>
                                        </p:attrNameLst>
                                      </p:cBhvr>
                                      <p:tavLst>
                                        <p:tav tm="0">
                                          <p:val>
                                            <p:strVal val="#ppt_x"/>
                                          </p:val>
                                        </p:tav>
                                        <p:tav tm="100000">
                                          <p:val>
                                            <p:strVal val="#ppt_x"/>
                                          </p:val>
                                        </p:tav>
                                      </p:tavLst>
                                    </p:anim>
                                    <p:anim calcmode="lin" valueType="num">
                                      <p:cBhvr additive="base">
                                        <p:cTn id="48" dur="500" fill="hold"/>
                                        <p:tgtEl>
                                          <p:spTgt spid="5">
                                            <p:txEl>
                                              <p:pRg st="0" end="0"/>
                                            </p:txEl>
                                          </p:spTgt>
                                        </p:tgtEl>
                                        <p:attrNameLst>
                                          <p:attrName>ppt_y</p:attrName>
                                        </p:attrNameLst>
                                      </p:cBhvr>
                                      <p:tavLst>
                                        <p:tav tm="0">
                                          <p:val>
                                            <p:strVal val="1+#ppt_h/2"/>
                                          </p:val>
                                        </p:tav>
                                        <p:tav tm="100000">
                                          <p:val>
                                            <p:strVal val="#ppt_y"/>
                                          </p:val>
                                        </p:tav>
                                      </p:tavLst>
                                    </p:anim>
                                  </p:childTnLst>
                                </p:cTn>
                              </p:par>
                              <p:par>
                                <p:cTn id="49" presetID="2" presetClass="entr" presetSubtype="4" fill="hold" nodeType="withEffect">
                                  <p:stCondLst>
                                    <p:cond delay="0"/>
                                  </p:stCondLst>
                                  <p:childTnLst>
                                    <p:set>
                                      <p:cBhvr>
                                        <p:cTn id="50" dur="1" fill="hold">
                                          <p:stCondLst>
                                            <p:cond delay="0"/>
                                          </p:stCondLst>
                                        </p:cTn>
                                        <p:tgtEl>
                                          <p:spTgt spid="5">
                                            <p:txEl>
                                              <p:pRg st="1" end="1"/>
                                            </p:txEl>
                                          </p:spTgt>
                                        </p:tgtEl>
                                        <p:attrNameLst>
                                          <p:attrName>style.visibility</p:attrName>
                                        </p:attrNameLst>
                                      </p:cBhvr>
                                      <p:to>
                                        <p:strVal val="visible"/>
                                      </p:to>
                                    </p:set>
                                    <p:anim calcmode="lin" valueType="num">
                                      <p:cBhvr additive="base">
                                        <p:cTn id="51" dur="500" fill="hold"/>
                                        <p:tgtEl>
                                          <p:spTgt spid="5">
                                            <p:txEl>
                                              <p:pRg st="1" end="1"/>
                                            </p:txEl>
                                          </p:spTgt>
                                        </p:tgtEl>
                                        <p:attrNameLst>
                                          <p:attrName>ppt_x</p:attrName>
                                        </p:attrNameLst>
                                      </p:cBhvr>
                                      <p:tavLst>
                                        <p:tav tm="0">
                                          <p:val>
                                            <p:strVal val="#ppt_x"/>
                                          </p:val>
                                        </p:tav>
                                        <p:tav tm="100000">
                                          <p:val>
                                            <p:strVal val="#ppt_x"/>
                                          </p:val>
                                        </p:tav>
                                      </p:tavLst>
                                    </p:anim>
                                    <p:anim calcmode="lin" valueType="num">
                                      <p:cBhvr additive="base">
                                        <p:cTn id="52" dur="500" fill="hold"/>
                                        <p:tgtEl>
                                          <p:spTgt spid="5">
                                            <p:txEl>
                                              <p:pRg st="1" end="1"/>
                                            </p:txEl>
                                          </p:spTgt>
                                        </p:tgtEl>
                                        <p:attrNameLst>
                                          <p:attrName>ppt_y</p:attrName>
                                        </p:attrNameLst>
                                      </p:cBhvr>
                                      <p:tavLst>
                                        <p:tav tm="0">
                                          <p:val>
                                            <p:strVal val="1+#ppt_h/2"/>
                                          </p:val>
                                        </p:tav>
                                        <p:tav tm="100000">
                                          <p:val>
                                            <p:strVal val="#ppt_y"/>
                                          </p:val>
                                        </p:tav>
                                      </p:tavLst>
                                    </p:anim>
                                  </p:childTnLst>
                                </p:cTn>
                              </p:par>
                              <p:par>
                                <p:cTn id="53" presetID="2" presetClass="entr" presetSubtype="4" fill="hold" nodeType="withEffect">
                                  <p:stCondLst>
                                    <p:cond delay="0"/>
                                  </p:stCondLst>
                                  <p:childTnLst>
                                    <p:set>
                                      <p:cBhvr>
                                        <p:cTn id="54" dur="1" fill="hold">
                                          <p:stCondLst>
                                            <p:cond delay="0"/>
                                          </p:stCondLst>
                                        </p:cTn>
                                        <p:tgtEl>
                                          <p:spTgt spid="5">
                                            <p:txEl>
                                              <p:pRg st="2" end="2"/>
                                            </p:txEl>
                                          </p:spTgt>
                                        </p:tgtEl>
                                        <p:attrNameLst>
                                          <p:attrName>style.visibility</p:attrName>
                                        </p:attrNameLst>
                                      </p:cBhvr>
                                      <p:to>
                                        <p:strVal val="visible"/>
                                      </p:to>
                                    </p:set>
                                    <p:anim calcmode="lin" valueType="num">
                                      <p:cBhvr additive="base">
                                        <p:cTn id="55" dur="500" fill="hold"/>
                                        <p:tgtEl>
                                          <p:spTgt spid="5">
                                            <p:txEl>
                                              <p:pRg st="2" end="2"/>
                                            </p:txEl>
                                          </p:spTgt>
                                        </p:tgtEl>
                                        <p:attrNameLst>
                                          <p:attrName>ppt_x</p:attrName>
                                        </p:attrNameLst>
                                      </p:cBhvr>
                                      <p:tavLst>
                                        <p:tav tm="0">
                                          <p:val>
                                            <p:strVal val="#ppt_x"/>
                                          </p:val>
                                        </p:tav>
                                        <p:tav tm="100000">
                                          <p:val>
                                            <p:strVal val="#ppt_x"/>
                                          </p:val>
                                        </p:tav>
                                      </p:tavLst>
                                    </p:anim>
                                    <p:anim calcmode="lin" valueType="num">
                                      <p:cBhvr additive="base">
                                        <p:cTn id="56" dur="500" fill="hold"/>
                                        <p:tgtEl>
                                          <p:spTgt spid="5">
                                            <p:txEl>
                                              <p:pRg st="2" end="2"/>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Content Placeholder 1"/>
          <p:cNvSpPr>
            <a:spLocks noGrp="1"/>
          </p:cNvSpPr>
          <p:nvPr>
            <p:ph idx="1"/>
          </p:nvPr>
        </p:nvSpPr>
        <p:spPr>
          <a:xfrm>
            <a:off x="0" y="44450"/>
            <a:ext cx="9144000" cy="4525963"/>
          </a:xfrm>
        </p:spPr>
        <p:txBody>
          <a:bodyPr/>
          <a:lstStyle/>
          <a:p>
            <a:r>
              <a:rPr lang="en-GB" altLang="en-US" sz="2400" smtClean="0">
                <a:latin typeface="Times New Roman" panose="02020603050405020304" pitchFamily="18" charset="0"/>
                <a:cs typeface="Times New Roman" panose="02020603050405020304" pitchFamily="18" charset="0"/>
              </a:rPr>
              <a:t>In 1913, Watson announced his behaviourist programme in a paper called “Psychology as the behaviourist views it”.</a:t>
            </a:r>
          </a:p>
          <a:p>
            <a:pPr lvl="1"/>
            <a:r>
              <a:rPr lang="en-GB" altLang="en-US" sz="2000" smtClean="0">
                <a:latin typeface="Times New Roman" panose="02020603050405020304" pitchFamily="18" charset="0"/>
                <a:cs typeface="Times New Roman" panose="02020603050405020304" pitchFamily="18" charset="0"/>
              </a:rPr>
              <a:t>It was basically a “Behaviourist Manifesto”</a:t>
            </a:r>
          </a:p>
          <a:p>
            <a:pPr lvl="1"/>
            <a:r>
              <a:rPr lang="en-GB" altLang="en-US" sz="2000" smtClean="0">
                <a:latin typeface="Times New Roman" panose="02020603050405020304" pitchFamily="18" charset="0"/>
                <a:cs typeface="Times New Roman" panose="02020603050405020304" pitchFamily="18" charset="0"/>
              </a:rPr>
              <a:t>In it he argued that psychology should focus exclusively on behaviour, because introspection could never give us any reliable facts.</a:t>
            </a:r>
          </a:p>
          <a:p>
            <a:pPr lvl="2"/>
            <a:r>
              <a:rPr lang="en-GB" altLang="en-US" sz="1800" smtClean="0">
                <a:latin typeface="Times New Roman" panose="02020603050405020304" pitchFamily="18" charset="0"/>
                <a:cs typeface="Times New Roman" panose="02020603050405020304" pitchFamily="18" charset="0"/>
              </a:rPr>
              <a:t>It was trivial, had no relevance to everyday life, and was unable to answer the question as to the nature and number of basic elements that make up the mental state.</a:t>
            </a:r>
          </a:p>
          <a:p>
            <a:pPr lvl="2"/>
            <a:r>
              <a:rPr lang="en-GB" altLang="en-US" sz="1800" smtClean="0">
                <a:latin typeface="Times New Roman" panose="02020603050405020304" pitchFamily="18" charset="0"/>
                <a:cs typeface="Times New Roman" panose="02020603050405020304" pitchFamily="18" charset="0"/>
              </a:rPr>
              <a:t>It has nothing to tell us on practical matters, such as which teaching method is best. The only way to find this out would be to run an experimental investigation to assess which had the better outcome – this would be practical as it could help improve learning. </a:t>
            </a:r>
          </a:p>
          <a:p>
            <a:pPr lvl="1"/>
            <a:r>
              <a:rPr lang="en-GB" altLang="en-US" sz="2000" smtClean="0">
                <a:latin typeface="Times New Roman" panose="02020603050405020304" pitchFamily="18" charset="0"/>
                <a:cs typeface="Times New Roman" panose="02020603050405020304" pitchFamily="18" charset="0"/>
              </a:rPr>
              <a:t>Psychologists should ‘never use the term consciousness, mental states, mind, content, introspectively verifiable, imagery and the like’ (p.166).</a:t>
            </a:r>
          </a:p>
          <a:p>
            <a:pPr lvl="2"/>
            <a:r>
              <a:rPr lang="en-GB" altLang="en-US" sz="1800" smtClean="0">
                <a:latin typeface="Times New Roman" panose="02020603050405020304" pitchFamily="18" charset="0"/>
                <a:cs typeface="Times New Roman" panose="02020603050405020304" pitchFamily="18" charset="0"/>
              </a:rPr>
              <a:t>He did not believe consciousness existed – so, how could introspection claim to investigate it? </a:t>
            </a:r>
            <a:endParaRPr lang="en-GB" altLang="en-US" sz="2400" smtClean="0">
              <a:latin typeface="Times New Roman" panose="02020603050405020304" pitchFamily="18" charset="0"/>
              <a:cs typeface="Times New Roman" panose="02020603050405020304" pitchFamily="18" charset="0"/>
            </a:endParaRPr>
          </a:p>
          <a:p>
            <a:r>
              <a:rPr lang="en-GB" altLang="en-US" sz="2400" smtClean="0">
                <a:latin typeface="Times New Roman" panose="02020603050405020304" pitchFamily="18" charset="0"/>
                <a:cs typeface="Times New Roman" panose="02020603050405020304" pitchFamily="18" charset="0"/>
              </a:rPr>
              <a:t>Floy (1908) – The Animal Mind</a:t>
            </a:r>
          </a:p>
          <a:p>
            <a:pPr lvl="1"/>
            <a:r>
              <a:rPr lang="en-GB" altLang="en-US" sz="2000" smtClean="0">
                <a:latin typeface="Times New Roman" panose="02020603050405020304" pitchFamily="18" charset="0"/>
                <a:cs typeface="Times New Roman" panose="02020603050405020304" pitchFamily="18" charset="0"/>
              </a:rPr>
              <a:t>Nonhuman animals have conscious thought</a:t>
            </a:r>
          </a:p>
          <a:p>
            <a:pPr lvl="1"/>
            <a:r>
              <a:rPr lang="en-GB" altLang="en-US" sz="2000" smtClean="0">
                <a:latin typeface="Times New Roman" panose="02020603050405020304" pitchFamily="18" charset="0"/>
                <a:cs typeface="Times New Roman" panose="02020603050405020304" pitchFamily="18" charset="0"/>
              </a:rPr>
              <a:t>Scathing attack by Watson</a:t>
            </a:r>
          </a:p>
          <a:p>
            <a:pPr lvl="2"/>
            <a:r>
              <a:rPr lang="en-GB" altLang="en-US" sz="1800" smtClean="0">
                <a:latin typeface="Times New Roman" panose="02020603050405020304" pitchFamily="18" charset="0"/>
                <a:cs typeface="Times New Roman" panose="02020603050405020304" pitchFamily="18" charset="0"/>
              </a:rPr>
              <a:t>How do we know?</a:t>
            </a:r>
          </a:p>
          <a:p>
            <a:endParaRPr lang="en-GB" altLang="en-US" sz="2400" smtClean="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2373206262"/>
      </p:ext>
    </p:extLst>
  </p:cSld>
  <p:clrMapOvr>
    <a:masterClrMapping/>
  </p:clrMapOvr>
  <p:transition>
    <p:dissolve/>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4" presetClass="entr" presetSubtype="10" fill="hold" nodeType="clickEffect">
                                  <p:stCondLst>
                                    <p:cond delay="0"/>
                                  </p:stCondLst>
                                  <p:childTnLst>
                                    <p:set>
                                      <p:cBhvr>
                                        <p:cTn id="6" dur="1" fill="hold">
                                          <p:stCondLst>
                                            <p:cond delay="0"/>
                                          </p:stCondLst>
                                        </p:cTn>
                                        <p:tgtEl>
                                          <p:spTgt spid="13314">
                                            <p:txEl>
                                              <p:pRg st="0" end="0"/>
                                            </p:txEl>
                                          </p:spTgt>
                                        </p:tgtEl>
                                        <p:attrNameLst>
                                          <p:attrName>style.visibility</p:attrName>
                                        </p:attrNameLst>
                                      </p:cBhvr>
                                      <p:to>
                                        <p:strVal val="visible"/>
                                      </p:to>
                                    </p:set>
                                    <p:animEffect transition="in" filter="randombar(horizontal)">
                                      <p:cBhvr>
                                        <p:cTn id="7" dur="500"/>
                                        <p:tgtEl>
                                          <p:spTgt spid="13314">
                                            <p:txEl>
                                              <p:pRg st="0" end="0"/>
                                            </p:txEl>
                                          </p:spTgt>
                                        </p:tgtEl>
                                      </p:cBhvr>
                                    </p:animEffect>
                                  </p:childTnLst>
                                </p:cTn>
                              </p:par>
                              <p:par>
                                <p:cTn id="8" presetID="14" presetClass="entr" presetSubtype="10" fill="hold" nodeType="withEffect">
                                  <p:stCondLst>
                                    <p:cond delay="0"/>
                                  </p:stCondLst>
                                  <p:childTnLst>
                                    <p:set>
                                      <p:cBhvr>
                                        <p:cTn id="9" dur="1" fill="hold">
                                          <p:stCondLst>
                                            <p:cond delay="0"/>
                                          </p:stCondLst>
                                        </p:cTn>
                                        <p:tgtEl>
                                          <p:spTgt spid="13314">
                                            <p:txEl>
                                              <p:pRg st="1" end="1"/>
                                            </p:txEl>
                                          </p:spTgt>
                                        </p:tgtEl>
                                        <p:attrNameLst>
                                          <p:attrName>style.visibility</p:attrName>
                                        </p:attrNameLst>
                                      </p:cBhvr>
                                      <p:to>
                                        <p:strVal val="visible"/>
                                      </p:to>
                                    </p:set>
                                    <p:animEffect transition="in" filter="randombar(horizontal)">
                                      <p:cBhvr>
                                        <p:cTn id="10" dur="500"/>
                                        <p:tgtEl>
                                          <p:spTgt spid="13314">
                                            <p:txEl>
                                              <p:pRg st="1" end="1"/>
                                            </p:txEl>
                                          </p:spTgt>
                                        </p:tgtEl>
                                      </p:cBhvr>
                                    </p:animEffect>
                                  </p:childTnLst>
                                </p:cTn>
                              </p:par>
                            </p:childTnLst>
                          </p:cTn>
                        </p:par>
                      </p:childTnLst>
                    </p:cTn>
                  </p:par>
                  <p:par>
                    <p:cTn id="11" fill="hold" nodeType="clickPar">
                      <p:stCondLst>
                        <p:cond delay="indefinite"/>
                      </p:stCondLst>
                      <p:childTnLst>
                        <p:par>
                          <p:cTn id="12" fill="hold" nodeType="withGroup">
                            <p:stCondLst>
                              <p:cond delay="0"/>
                            </p:stCondLst>
                            <p:childTnLst>
                              <p:par>
                                <p:cTn id="13" presetID="14" presetClass="entr" presetSubtype="10" fill="hold" nodeType="clickEffect">
                                  <p:stCondLst>
                                    <p:cond delay="0"/>
                                  </p:stCondLst>
                                  <p:childTnLst>
                                    <p:set>
                                      <p:cBhvr>
                                        <p:cTn id="14" dur="1" fill="hold">
                                          <p:stCondLst>
                                            <p:cond delay="0"/>
                                          </p:stCondLst>
                                        </p:cTn>
                                        <p:tgtEl>
                                          <p:spTgt spid="13314">
                                            <p:txEl>
                                              <p:pRg st="2" end="2"/>
                                            </p:txEl>
                                          </p:spTgt>
                                        </p:tgtEl>
                                        <p:attrNameLst>
                                          <p:attrName>style.visibility</p:attrName>
                                        </p:attrNameLst>
                                      </p:cBhvr>
                                      <p:to>
                                        <p:strVal val="visible"/>
                                      </p:to>
                                    </p:set>
                                    <p:animEffect transition="in" filter="randombar(horizontal)">
                                      <p:cBhvr>
                                        <p:cTn id="15" dur="500"/>
                                        <p:tgtEl>
                                          <p:spTgt spid="13314">
                                            <p:txEl>
                                              <p:pRg st="2" end="2"/>
                                            </p:txEl>
                                          </p:spTgt>
                                        </p:tgtEl>
                                      </p:cBhvr>
                                    </p:animEffect>
                                  </p:childTnLst>
                                </p:cTn>
                              </p:par>
                            </p:childTnLst>
                          </p:cTn>
                        </p:par>
                      </p:childTnLst>
                    </p:cTn>
                  </p:par>
                  <p:par>
                    <p:cTn id="16" fill="hold" nodeType="clickPar">
                      <p:stCondLst>
                        <p:cond delay="indefinite"/>
                      </p:stCondLst>
                      <p:childTnLst>
                        <p:par>
                          <p:cTn id="17" fill="hold" nodeType="withGroup">
                            <p:stCondLst>
                              <p:cond delay="0"/>
                            </p:stCondLst>
                            <p:childTnLst>
                              <p:par>
                                <p:cTn id="18" presetID="14" presetClass="entr" presetSubtype="10" fill="hold" nodeType="clickEffect">
                                  <p:stCondLst>
                                    <p:cond delay="0"/>
                                  </p:stCondLst>
                                  <p:childTnLst>
                                    <p:set>
                                      <p:cBhvr>
                                        <p:cTn id="19" dur="1" fill="hold">
                                          <p:stCondLst>
                                            <p:cond delay="0"/>
                                          </p:stCondLst>
                                        </p:cTn>
                                        <p:tgtEl>
                                          <p:spTgt spid="13314">
                                            <p:txEl>
                                              <p:pRg st="3" end="3"/>
                                            </p:txEl>
                                          </p:spTgt>
                                        </p:tgtEl>
                                        <p:attrNameLst>
                                          <p:attrName>style.visibility</p:attrName>
                                        </p:attrNameLst>
                                      </p:cBhvr>
                                      <p:to>
                                        <p:strVal val="visible"/>
                                      </p:to>
                                    </p:set>
                                    <p:animEffect transition="in" filter="randombar(horizontal)">
                                      <p:cBhvr>
                                        <p:cTn id="20" dur="500"/>
                                        <p:tgtEl>
                                          <p:spTgt spid="13314">
                                            <p:txEl>
                                              <p:pRg st="3" end="3"/>
                                            </p:txEl>
                                          </p:spTgt>
                                        </p:tgtEl>
                                      </p:cBhvr>
                                    </p:animEffect>
                                  </p:childTnLst>
                                </p:cTn>
                              </p:par>
                            </p:childTnLst>
                          </p:cTn>
                        </p:par>
                      </p:childTnLst>
                    </p:cTn>
                  </p:par>
                  <p:par>
                    <p:cTn id="21" fill="hold" nodeType="clickPar">
                      <p:stCondLst>
                        <p:cond delay="indefinite"/>
                      </p:stCondLst>
                      <p:childTnLst>
                        <p:par>
                          <p:cTn id="22" fill="hold" nodeType="withGroup">
                            <p:stCondLst>
                              <p:cond delay="0"/>
                            </p:stCondLst>
                            <p:childTnLst>
                              <p:par>
                                <p:cTn id="23" presetID="14" presetClass="entr" presetSubtype="10" fill="hold" nodeType="clickEffect">
                                  <p:stCondLst>
                                    <p:cond delay="0"/>
                                  </p:stCondLst>
                                  <p:childTnLst>
                                    <p:set>
                                      <p:cBhvr>
                                        <p:cTn id="24" dur="1" fill="hold">
                                          <p:stCondLst>
                                            <p:cond delay="0"/>
                                          </p:stCondLst>
                                        </p:cTn>
                                        <p:tgtEl>
                                          <p:spTgt spid="13314">
                                            <p:txEl>
                                              <p:pRg st="4" end="4"/>
                                            </p:txEl>
                                          </p:spTgt>
                                        </p:tgtEl>
                                        <p:attrNameLst>
                                          <p:attrName>style.visibility</p:attrName>
                                        </p:attrNameLst>
                                      </p:cBhvr>
                                      <p:to>
                                        <p:strVal val="visible"/>
                                      </p:to>
                                    </p:set>
                                    <p:animEffect transition="in" filter="randombar(horizontal)">
                                      <p:cBhvr>
                                        <p:cTn id="25" dur="500"/>
                                        <p:tgtEl>
                                          <p:spTgt spid="13314">
                                            <p:txEl>
                                              <p:pRg st="4" end="4"/>
                                            </p:txEl>
                                          </p:spTgt>
                                        </p:tgtEl>
                                      </p:cBhvr>
                                    </p:animEffect>
                                  </p:childTnLst>
                                </p:cTn>
                              </p:par>
                            </p:childTnLst>
                          </p:cTn>
                        </p:par>
                      </p:childTnLst>
                    </p:cTn>
                  </p:par>
                  <p:par>
                    <p:cTn id="26" fill="hold" nodeType="clickPar">
                      <p:stCondLst>
                        <p:cond delay="indefinite"/>
                      </p:stCondLst>
                      <p:childTnLst>
                        <p:par>
                          <p:cTn id="27" fill="hold" nodeType="withGroup">
                            <p:stCondLst>
                              <p:cond delay="0"/>
                            </p:stCondLst>
                            <p:childTnLst>
                              <p:par>
                                <p:cTn id="28" presetID="14" presetClass="entr" presetSubtype="10" fill="hold" nodeType="clickEffect">
                                  <p:stCondLst>
                                    <p:cond delay="0"/>
                                  </p:stCondLst>
                                  <p:childTnLst>
                                    <p:set>
                                      <p:cBhvr>
                                        <p:cTn id="29" dur="1" fill="hold">
                                          <p:stCondLst>
                                            <p:cond delay="0"/>
                                          </p:stCondLst>
                                        </p:cTn>
                                        <p:tgtEl>
                                          <p:spTgt spid="13314">
                                            <p:txEl>
                                              <p:pRg st="5" end="5"/>
                                            </p:txEl>
                                          </p:spTgt>
                                        </p:tgtEl>
                                        <p:attrNameLst>
                                          <p:attrName>style.visibility</p:attrName>
                                        </p:attrNameLst>
                                      </p:cBhvr>
                                      <p:to>
                                        <p:strVal val="visible"/>
                                      </p:to>
                                    </p:set>
                                    <p:animEffect transition="in" filter="randombar(horizontal)">
                                      <p:cBhvr>
                                        <p:cTn id="30" dur="500"/>
                                        <p:tgtEl>
                                          <p:spTgt spid="13314">
                                            <p:txEl>
                                              <p:pRg st="5" end="5"/>
                                            </p:txEl>
                                          </p:spTgt>
                                        </p:tgtEl>
                                      </p:cBhvr>
                                    </p:animEffect>
                                  </p:childTnLst>
                                </p:cTn>
                              </p:par>
                            </p:childTnLst>
                          </p:cTn>
                        </p:par>
                      </p:childTnLst>
                    </p:cTn>
                  </p:par>
                  <p:par>
                    <p:cTn id="31" fill="hold" nodeType="clickPar">
                      <p:stCondLst>
                        <p:cond delay="indefinite"/>
                      </p:stCondLst>
                      <p:childTnLst>
                        <p:par>
                          <p:cTn id="32" fill="hold" nodeType="withGroup">
                            <p:stCondLst>
                              <p:cond delay="0"/>
                            </p:stCondLst>
                            <p:childTnLst>
                              <p:par>
                                <p:cTn id="33" presetID="14" presetClass="entr" presetSubtype="10" fill="hold" nodeType="clickEffect">
                                  <p:stCondLst>
                                    <p:cond delay="0"/>
                                  </p:stCondLst>
                                  <p:childTnLst>
                                    <p:set>
                                      <p:cBhvr>
                                        <p:cTn id="34" dur="1" fill="hold">
                                          <p:stCondLst>
                                            <p:cond delay="0"/>
                                          </p:stCondLst>
                                        </p:cTn>
                                        <p:tgtEl>
                                          <p:spTgt spid="13314">
                                            <p:txEl>
                                              <p:pRg st="6" end="6"/>
                                            </p:txEl>
                                          </p:spTgt>
                                        </p:tgtEl>
                                        <p:attrNameLst>
                                          <p:attrName>style.visibility</p:attrName>
                                        </p:attrNameLst>
                                      </p:cBhvr>
                                      <p:to>
                                        <p:strVal val="visible"/>
                                      </p:to>
                                    </p:set>
                                    <p:animEffect transition="in" filter="randombar(horizontal)">
                                      <p:cBhvr>
                                        <p:cTn id="35" dur="500"/>
                                        <p:tgtEl>
                                          <p:spTgt spid="13314">
                                            <p:txEl>
                                              <p:pRg st="6" end="6"/>
                                            </p:txEl>
                                          </p:spTgt>
                                        </p:tgtEl>
                                      </p:cBhvr>
                                    </p:animEffect>
                                  </p:childTnLst>
                                </p:cTn>
                              </p:par>
                            </p:childTnLst>
                          </p:cTn>
                        </p:par>
                      </p:childTnLst>
                    </p:cTn>
                  </p:par>
                  <p:par>
                    <p:cTn id="36" fill="hold" nodeType="clickPar">
                      <p:stCondLst>
                        <p:cond delay="indefinite"/>
                      </p:stCondLst>
                      <p:childTnLst>
                        <p:par>
                          <p:cTn id="37" fill="hold" nodeType="withGroup">
                            <p:stCondLst>
                              <p:cond delay="0"/>
                            </p:stCondLst>
                            <p:childTnLst>
                              <p:par>
                                <p:cTn id="38" presetID="14" presetClass="entr" presetSubtype="10" fill="hold" nodeType="clickEffect">
                                  <p:stCondLst>
                                    <p:cond delay="0"/>
                                  </p:stCondLst>
                                  <p:childTnLst>
                                    <p:set>
                                      <p:cBhvr>
                                        <p:cTn id="39" dur="1" fill="hold">
                                          <p:stCondLst>
                                            <p:cond delay="0"/>
                                          </p:stCondLst>
                                        </p:cTn>
                                        <p:tgtEl>
                                          <p:spTgt spid="13314">
                                            <p:txEl>
                                              <p:pRg st="7" end="7"/>
                                            </p:txEl>
                                          </p:spTgt>
                                        </p:tgtEl>
                                        <p:attrNameLst>
                                          <p:attrName>style.visibility</p:attrName>
                                        </p:attrNameLst>
                                      </p:cBhvr>
                                      <p:to>
                                        <p:strVal val="visible"/>
                                      </p:to>
                                    </p:set>
                                    <p:animEffect transition="in" filter="randombar(horizontal)">
                                      <p:cBhvr>
                                        <p:cTn id="40" dur="500"/>
                                        <p:tgtEl>
                                          <p:spTgt spid="13314">
                                            <p:txEl>
                                              <p:pRg st="7" end="7"/>
                                            </p:txEl>
                                          </p:spTgt>
                                        </p:tgtEl>
                                      </p:cBhvr>
                                    </p:animEffect>
                                  </p:childTnLst>
                                </p:cTn>
                              </p:par>
                              <p:par>
                                <p:cTn id="41" presetID="14" presetClass="entr" presetSubtype="10" fill="hold" nodeType="withEffect">
                                  <p:stCondLst>
                                    <p:cond delay="0"/>
                                  </p:stCondLst>
                                  <p:childTnLst>
                                    <p:set>
                                      <p:cBhvr>
                                        <p:cTn id="42" dur="1" fill="hold">
                                          <p:stCondLst>
                                            <p:cond delay="0"/>
                                          </p:stCondLst>
                                        </p:cTn>
                                        <p:tgtEl>
                                          <p:spTgt spid="13314">
                                            <p:txEl>
                                              <p:pRg st="8" end="8"/>
                                            </p:txEl>
                                          </p:spTgt>
                                        </p:tgtEl>
                                        <p:attrNameLst>
                                          <p:attrName>style.visibility</p:attrName>
                                        </p:attrNameLst>
                                      </p:cBhvr>
                                      <p:to>
                                        <p:strVal val="visible"/>
                                      </p:to>
                                    </p:set>
                                    <p:animEffect transition="in" filter="randombar(horizontal)">
                                      <p:cBhvr>
                                        <p:cTn id="43" dur="500"/>
                                        <p:tgtEl>
                                          <p:spTgt spid="13314">
                                            <p:txEl>
                                              <p:pRg st="8" end="8"/>
                                            </p:txEl>
                                          </p:spTgt>
                                        </p:tgtEl>
                                      </p:cBhvr>
                                    </p:animEffect>
                                  </p:childTnLst>
                                </p:cTn>
                              </p:par>
                              <p:par>
                                <p:cTn id="44" presetID="14" presetClass="entr" presetSubtype="10" fill="hold" nodeType="withEffect">
                                  <p:stCondLst>
                                    <p:cond delay="0"/>
                                  </p:stCondLst>
                                  <p:childTnLst>
                                    <p:set>
                                      <p:cBhvr>
                                        <p:cTn id="45" dur="1" fill="hold">
                                          <p:stCondLst>
                                            <p:cond delay="0"/>
                                          </p:stCondLst>
                                        </p:cTn>
                                        <p:tgtEl>
                                          <p:spTgt spid="13314">
                                            <p:txEl>
                                              <p:pRg st="9" end="9"/>
                                            </p:txEl>
                                          </p:spTgt>
                                        </p:tgtEl>
                                        <p:attrNameLst>
                                          <p:attrName>style.visibility</p:attrName>
                                        </p:attrNameLst>
                                      </p:cBhvr>
                                      <p:to>
                                        <p:strVal val="visible"/>
                                      </p:to>
                                    </p:set>
                                    <p:animEffect transition="in" filter="randombar(horizontal)">
                                      <p:cBhvr>
                                        <p:cTn id="46" dur="500"/>
                                        <p:tgtEl>
                                          <p:spTgt spid="13314">
                                            <p:txEl>
                                              <p:pRg st="9" end="9"/>
                                            </p:txEl>
                                          </p:spTgt>
                                        </p:tgtEl>
                                      </p:cBhvr>
                                    </p:animEffect>
                                  </p:childTnLst>
                                </p:cTn>
                              </p:par>
                              <p:par>
                                <p:cTn id="47" presetID="14" presetClass="entr" presetSubtype="10" fill="hold" nodeType="withEffect">
                                  <p:stCondLst>
                                    <p:cond delay="0"/>
                                  </p:stCondLst>
                                  <p:childTnLst>
                                    <p:set>
                                      <p:cBhvr>
                                        <p:cTn id="48" dur="1" fill="hold">
                                          <p:stCondLst>
                                            <p:cond delay="0"/>
                                          </p:stCondLst>
                                        </p:cTn>
                                        <p:tgtEl>
                                          <p:spTgt spid="13314">
                                            <p:txEl>
                                              <p:pRg st="10" end="10"/>
                                            </p:txEl>
                                          </p:spTgt>
                                        </p:tgtEl>
                                        <p:attrNameLst>
                                          <p:attrName>style.visibility</p:attrName>
                                        </p:attrNameLst>
                                      </p:cBhvr>
                                      <p:to>
                                        <p:strVal val="visible"/>
                                      </p:to>
                                    </p:set>
                                    <p:animEffect transition="in" filter="randombar(horizontal)">
                                      <p:cBhvr>
                                        <p:cTn id="49" dur="500"/>
                                        <p:tgtEl>
                                          <p:spTgt spid="13314">
                                            <p:txEl>
                                              <p:pRg st="10" end="1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Content Placeholder 1"/>
          <p:cNvSpPr>
            <a:spLocks noGrp="1"/>
          </p:cNvSpPr>
          <p:nvPr>
            <p:ph idx="1"/>
          </p:nvPr>
        </p:nvSpPr>
        <p:spPr>
          <a:xfrm>
            <a:off x="-36513" y="55563"/>
            <a:ext cx="9180513" cy="4525962"/>
          </a:xfrm>
        </p:spPr>
        <p:txBody>
          <a:bodyPr/>
          <a:lstStyle/>
          <a:p>
            <a:r>
              <a:rPr lang="en-GB" altLang="en-US" sz="2400" smtClean="0">
                <a:latin typeface="Times New Roman" panose="02020603050405020304" pitchFamily="18" charset="0"/>
                <a:cs typeface="Times New Roman" panose="02020603050405020304" pitchFamily="18" charset="0"/>
              </a:rPr>
              <a:t>Behaviourism – advocating that psychologists should restrict themselves to the scientific study of objectively observable behaviour</a:t>
            </a:r>
          </a:p>
          <a:p>
            <a:r>
              <a:rPr lang="en-GB" altLang="en-US" sz="2400" smtClean="0">
                <a:latin typeface="Times New Roman" panose="02020603050405020304" pitchFamily="18" charset="0"/>
                <a:cs typeface="Times New Roman" panose="02020603050405020304" pitchFamily="18" charset="0"/>
              </a:rPr>
              <a:t>What people do, rather than what they experience (Watson, 1913)</a:t>
            </a:r>
          </a:p>
          <a:p>
            <a:pPr lvl="1"/>
            <a:r>
              <a:rPr lang="en-GB" altLang="en-US" sz="2000" smtClean="0">
                <a:latin typeface="Times New Roman" panose="02020603050405020304" pitchFamily="18" charset="0"/>
                <a:cs typeface="Times New Roman" panose="02020603050405020304" pitchFamily="18" charset="0"/>
              </a:rPr>
              <a:t>Stop the debates that had crippled philosophy</a:t>
            </a:r>
          </a:p>
          <a:p>
            <a:pPr lvl="1"/>
            <a:r>
              <a:rPr lang="en-GB" altLang="en-US" sz="2000" smtClean="0">
                <a:latin typeface="Times New Roman" panose="02020603050405020304" pitchFamily="18" charset="0"/>
                <a:cs typeface="Times New Roman" panose="02020603050405020304" pitchFamily="18" charset="0"/>
              </a:rPr>
              <a:t>‘The purpose of psychology is no longer the description and analysis of consciousness, but the prediction and control of behavior’ (1913, p.158).</a:t>
            </a:r>
          </a:p>
          <a:p>
            <a:pPr lvl="1"/>
            <a:r>
              <a:rPr lang="en-GB" altLang="en-US" sz="2000" smtClean="0">
                <a:latin typeface="Times New Roman" panose="02020603050405020304" pitchFamily="18" charset="0"/>
                <a:cs typeface="Times New Roman" panose="02020603050405020304" pitchFamily="18" charset="0"/>
              </a:rPr>
              <a:t>He believed that all behaviour could be understood in terms of what’s known as a </a:t>
            </a:r>
            <a:r>
              <a:rPr lang="en-GB" altLang="en-US" sz="2000" b="1" smtClean="0">
                <a:latin typeface="Times New Roman" panose="02020603050405020304" pitchFamily="18" charset="0"/>
                <a:cs typeface="Times New Roman" panose="02020603050405020304" pitchFamily="18" charset="0"/>
              </a:rPr>
              <a:t>Stimulus-response relationships (SR).</a:t>
            </a:r>
          </a:p>
          <a:p>
            <a:pPr lvl="2"/>
            <a:r>
              <a:rPr lang="en-GB" altLang="en-US" sz="1800" smtClean="0">
                <a:latin typeface="Times New Roman" panose="02020603050405020304" pitchFamily="18" charset="0"/>
                <a:cs typeface="Times New Roman" panose="02020603050405020304" pitchFamily="18" charset="0"/>
              </a:rPr>
              <a:t>Stimulus: an object/event in the environment or internal organs that causes a response.</a:t>
            </a:r>
          </a:p>
          <a:p>
            <a:pPr lvl="2"/>
            <a:r>
              <a:rPr lang="en-GB" altLang="en-US" sz="1800" smtClean="0">
                <a:latin typeface="Times New Roman" panose="02020603050405020304" pitchFamily="18" charset="0"/>
                <a:cs typeface="Times New Roman" panose="02020603050405020304" pitchFamily="18" charset="0"/>
              </a:rPr>
              <a:t>Response: bodily movement/action</a:t>
            </a:r>
          </a:p>
          <a:p>
            <a:pPr lvl="2"/>
            <a:r>
              <a:rPr lang="en-GB" altLang="en-US" sz="1800" smtClean="0">
                <a:latin typeface="Times New Roman" panose="02020603050405020304" pitchFamily="18" charset="0"/>
                <a:cs typeface="Times New Roman" panose="02020603050405020304" pitchFamily="18" charset="0"/>
              </a:rPr>
              <a:t>The organism is not the initiator of the behaviour – it is the causal effect from the environment that elicits the response.  </a:t>
            </a:r>
          </a:p>
          <a:p>
            <a:pPr lvl="2"/>
            <a:r>
              <a:rPr lang="en-GB" altLang="en-US" sz="1800" smtClean="0">
                <a:latin typeface="Times New Roman" panose="02020603050405020304" pitchFamily="18" charset="0"/>
                <a:cs typeface="Times New Roman" panose="02020603050405020304" pitchFamily="18" charset="0"/>
              </a:rPr>
              <a:t>The effects produced by a cause must happen immediately and the relationship must be direct.</a:t>
            </a:r>
          </a:p>
          <a:p>
            <a:pPr lvl="2"/>
            <a:endParaRPr lang="en-GB" altLang="en-US" sz="1800" smtClean="0">
              <a:latin typeface="Times New Roman" panose="02020603050405020304" pitchFamily="18" charset="0"/>
              <a:cs typeface="Times New Roman" panose="02020603050405020304" pitchFamily="18" charset="0"/>
            </a:endParaRPr>
          </a:p>
          <a:p>
            <a:r>
              <a:rPr lang="en-GB" altLang="en-US" sz="2400" smtClean="0">
                <a:latin typeface="Times New Roman" panose="02020603050405020304" pitchFamily="18" charset="0"/>
                <a:cs typeface="Times New Roman" panose="02020603050405020304" pitchFamily="18" charset="0"/>
              </a:rPr>
              <a:t>Having an understanding of the relationship between cause and effect in predicting behaviour was just one aspect of Watson’s view.</a:t>
            </a:r>
          </a:p>
          <a:p>
            <a:pPr lvl="4" algn="ctr"/>
            <a:r>
              <a:rPr lang="en-GB" altLang="en-US" sz="2400" smtClean="0">
                <a:latin typeface="Times New Roman" panose="02020603050405020304" pitchFamily="18" charset="0"/>
                <a:cs typeface="Times New Roman" panose="02020603050405020304" pitchFamily="18" charset="0"/>
              </a:rPr>
              <a:t>He also wanted to control it!!! </a:t>
            </a:r>
          </a:p>
          <a:p>
            <a:endParaRPr lang="en-GB" altLang="en-US" smtClean="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695316734"/>
      </p:ext>
    </p:extLst>
  </p:cSld>
  <p:clrMapOvr>
    <a:masterClrMapping/>
  </p:clrMapOvr>
  <p:transition>
    <p:dissolve/>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4" presetClass="entr" presetSubtype="10" fill="hold" nodeType="clickEffect">
                                  <p:stCondLst>
                                    <p:cond delay="0"/>
                                  </p:stCondLst>
                                  <p:childTnLst>
                                    <p:set>
                                      <p:cBhvr>
                                        <p:cTn id="6" dur="1" fill="hold">
                                          <p:stCondLst>
                                            <p:cond delay="0"/>
                                          </p:stCondLst>
                                        </p:cTn>
                                        <p:tgtEl>
                                          <p:spTgt spid="14338">
                                            <p:txEl>
                                              <p:pRg st="0" end="0"/>
                                            </p:txEl>
                                          </p:spTgt>
                                        </p:tgtEl>
                                        <p:attrNameLst>
                                          <p:attrName>style.visibility</p:attrName>
                                        </p:attrNameLst>
                                      </p:cBhvr>
                                      <p:to>
                                        <p:strVal val="visible"/>
                                      </p:to>
                                    </p:set>
                                    <p:animEffect transition="in" filter="randombar(horizontal)">
                                      <p:cBhvr>
                                        <p:cTn id="7" dur="500"/>
                                        <p:tgtEl>
                                          <p:spTgt spid="14338">
                                            <p:txEl>
                                              <p:pRg st="0" end="0"/>
                                            </p:txEl>
                                          </p:spTgt>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14" presetClass="entr" presetSubtype="10" fill="hold" nodeType="clickEffect">
                                  <p:stCondLst>
                                    <p:cond delay="0"/>
                                  </p:stCondLst>
                                  <p:childTnLst>
                                    <p:set>
                                      <p:cBhvr>
                                        <p:cTn id="11" dur="1" fill="hold">
                                          <p:stCondLst>
                                            <p:cond delay="0"/>
                                          </p:stCondLst>
                                        </p:cTn>
                                        <p:tgtEl>
                                          <p:spTgt spid="14338">
                                            <p:txEl>
                                              <p:pRg st="1" end="1"/>
                                            </p:txEl>
                                          </p:spTgt>
                                        </p:tgtEl>
                                        <p:attrNameLst>
                                          <p:attrName>style.visibility</p:attrName>
                                        </p:attrNameLst>
                                      </p:cBhvr>
                                      <p:to>
                                        <p:strVal val="visible"/>
                                      </p:to>
                                    </p:set>
                                    <p:animEffect transition="in" filter="randombar(horizontal)">
                                      <p:cBhvr>
                                        <p:cTn id="12" dur="500"/>
                                        <p:tgtEl>
                                          <p:spTgt spid="14338">
                                            <p:txEl>
                                              <p:pRg st="1" end="1"/>
                                            </p:txEl>
                                          </p:spTgt>
                                        </p:tgtEl>
                                      </p:cBhvr>
                                    </p:animEffect>
                                  </p:childTnLst>
                                </p:cTn>
                              </p:par>
                              <p:par>
                                <p:cTn id="13" presetID="14" presetClass="entr" presetSubtype="10" fill="hold" nodeType="withEffect">
                                  <p:stCondLst>
                                    <p:cond delay="0"/>
                                  </p:stCondLst>
                                  <p:childTnLst>
                                    <p:set>
                                      <p:cBhvr>
                                        <p:cTn id="14" dur="1" fill="hold">
                                          <p:stCondLst>
                                            <p:cond delay="0"/>
                                          </p:stCondLst>
                                        </p:cTn>
                                        <p:tgtEl>
                                          <p:spTgt spid="14338">
                                            <p:txEl>
                                              <p:pRg st="2" end="2"/>
                                            </p:txEl>
                                          </p:spTgt>
                                        </p:tgtEl>
                                        <p:attrNameLst>
                                          <p:attrName>style.visibility</p:attrName>
                                        </p:attrNameLst>
                                      </p:cBhvr>
                                      <p:to>
                                        <p:strVal val="visible"/>
                                      </p:to>
                                    </p:set>
                                    <p:animEffect transition="in" filter="randombar(horizontal)">
                                      <p:cBhvr>
                                        <p:cTn id="15" dur="500"/>
                                        <p:tgtEl>
                                          <p:spTgt spid="14338">
                                            <p:txEl>
                                              <p:pRg st="2" end="2"/>
                                            </p:txEl>
                                          </p:spTgt>
                                        </p:tgtEl>
                                      </p:cBhvr>
                                    </p:animEffect>
                                  </p:childTnLst>
                                </p:cTn>
                              </p:par>
                              <p:par>
                                <p:cTn id="16" presetID="14" presetClass="entr" presetSubtype="10" fill="hold" nodeType="withEffect">
                                  <p:stCondLst>
                                    <p:cond delay="0"/>
                                  </p:stCondLst>
                                  <p:childTnLst>
                                    <p:set>
                                      <p:cBhvr>
                                        <p:cTn id="17" dur="1" fill="hold">
                                          <p:stCondLst>
                                            <p:cond delay="0"/>
                                          </p:stCondLst>
                                        </p:cTn>
                                        <p:tgtEl>
                                          <p:spTgt spid="14338">
                                            <p:txEl>
                                              <p:pRg st="3" end="3"/>
                                            </p:txEl>
                                          </p:spTgt>
                                        </p:tgtEl>
                                        <p:attrNameLst>
                                          <p:attrName>style.visibility</p:attrName>
                                        </p:attrNameLst>
                                      </p:cBhvr>
                                      <p:to>
                                        <p:strVal val="visible"/>
                                      </p:to>
                                    </p:set>
                                    <p:animEffect transition="in" filter="randombar(horizontal)">
                                      <p:cBhvr>
                                        <p:cTn id="18" dur="500"/>
                                        <p:tgtEl>
                                          <p:spTgt spid="14338">
                                            <p:txEl>
                                              <p:pRg st="3" end="3"/>
                                            </p:txEl>
                                          </p:spTgt>
                                        </p:tgtEl>
                                      </p:cBhvr>
                                    </p:animEffect>
                                  </p:childTnLst>
                                </p:cTn>
                              </p:par>
                            </p:childTnLst>
                          </p:cTn>
                        </p:par>
                      </p:childTnLst>
                    </p:cTn>
                  </p:par>
                  <p:par>
                    <p:cTn id="19" fill="hold" nodeType="clickPar">
                      <p:stCondLst>
                        <p:cond delay="indefinite"/>
                      </p:stCondLst>
                      <p:childTnLst>
                        <p:par>
                          <p:cTn id="20" fill="hold" nodeType="withGroup">
                            <p:stCondLst>
                              <p:cond delay="0"/>
                            </p:stCondLst>
                            <p:childTnLst>
                              <p:par>
                                <p:cTn id="21" presetID="14" presetClass="entr" presetSubtype="10" fill="hold" nodeType="clickEffect">
                                  <p:stCondLst>
                                    <p:cond delay="0"/>
                                  </p:stCondLst>
                                  <p:childTnLst>
                                    <p:set>
                                      <p:cBhvr>
                                        <p:cTn id="22" dur="1" fill="hold">
                                          <p:stCondLst>
                                            <p:cond delay="0"/>
                                          </p:stCondLst>
                                        </p:cTn>
                                        <p:tgtEl>
                                          <p:spTgt spid="14338">
                                            <p:txEl>
                                              <p:pRg st="4" end="4"/>
                                            </p:txEl>
                                          </p:spTgt>
                                        </p:tgtEl>
                                        <p:attrNameLst>
                                          <p:attrName>style.visibility</p:attrName>
                                        </p:attrNameLst>
                                      </p:cBhvr>
                                      <p:to>
                                        <p:strVal val="visible"/>
                                      </p:to>
                                    </p:set>
                                    <p:animEffect transition="in" filter="randombar(horizontal)">
                                      <p:cBhvr>
                                        <p:cTn id="23" dur="500"/>
                                        <p:tgtEl>
                                          <p:spTgt spid="14338">
                                            <p:txEl>
                                              <p:pRg st="4" end="4"/>
                                            </p:txEl>
                                          </p:spTgt>
                                        </p:tgtEl>
                                      </p:cBhvr>
                                    </p:animEffect>
                                  </p:childTnLst>
                                </p:cTn>
                              </p:par>
                            </p:childTnLst>
                          </p:cTn>
                        </p:par>
                      </p:childTnLst>
                    </p:cTn>
                  </p:par>
                  <p:par>
                    <p:cTn id="24" fill="hold" nodeType="clickPar">
                      <p:stCondLst>
                        <p:cond delay="indefinite"/>
                      </p:stCondLst>
                      <p:childTnLst>
                        <p:par>
                          <p:cTn id="25" fill="hold" nodeType="withGroup">
                            <p:stCondLst>
                              <p:cond delay="0"/>
                            </p:stCondLst>
                            <p:childTnLst>
                              <p:par>
                                <p:cTn id="26" presetID="14" presetClass="entr" presetSubtype="10" fill="hold" nodeType="clickEffect">
                                  <p:stCondLst>
                                    <p:cond delay="0"/>
                                  </p:stCondLst>
                                  <p:childTnLst>
                                    <p:set>
                                      <p:cBhvr>
                                        <p:cTn id="27" dur="1" fill="hold">
                                          <p:stCondLst>
                                            <p:cond delay="0"/>
                                          </p:stCondLst>
                                        </p:cTn>
                                        <p:tgtEl>
                                          <p:spTgt spid="14338">
                                            <p:txEl>
                                              <p:pRg st="5" end="5"/>
                                            </p:txEl>
                                          </p:spTgt>
                                        </p:tgtEl>
                                        <p:attrNameLst>
                                          <p:attrName>style.visibility</p:attrName>
                                        </p:attrNameLst>
                                      </p:cBhvr>
                                      <p:to>
                                        <p:strVal val="visible"/>
                                      </p:to>
                                    </p:set>
                                    <p:animEffect transition="in" filter="randombar(horizontal)">
                                      <p:cBhvr>
                                        <p:cTn id="28" dur="500"/>
                                        <p:tgtEl>
                                          <p:spTgt spid="14338">
                                            <p:txEl>
                                              <p:pRg st="5" end="5"/>
                                            </p:txEl>
                                          </p:spTgt>
                                        </p:tgtEl>
                                      </p:cBhvr>
                                    </p:animEffect>
                                  </p:childTnLst>
                                </p:cTn>
                              </p:par>
                            </p:childTnLst>
                          </p:cTn>
                        </p:par>
                      </p:childTnLst>
                    </p:cTn>
                  </p:par>
                  <p:par>
                    <p:cTn id="29" fill="hold" nodeType="clickPar">
                      <p:stCondLst>
                        <p:cond delay="indefinite"/>
                      </p:stCondLst>
                      <p:childTnLst>
                        <p:par>
                          <p:cTn id="30" fill="hold" nodeType="withGroup">
                            <p:stCondLst>
                              <p:cond delay="0"/>
                            </p:stCondLst>
                            <p:childTnLst>
                              <p:par>
                                <p:cTn id="31" presetID="14" presetClass="entr" presetSubtype="10" fill="hold" nodeType="clickEffect">
                                  <p:stCondLst>
                                    <p:cond delay="0"/>
                                  </p:stCondLst>
                                  <p:childTnLst>
                                    <p:set>
                                      <p:cBhvr>
                                        <p:cTn id="32" dur="1" fill="hold">
                                          <p:stCondLst>
                                            <p:cond delay="0"/>
                                          </p:stCondLst>
                                        </p:cTn>
                                        <p:tgtEl>
                                          <p:spTgt spid="14338">
                                            <p:txEl>
                                              <p:pRg st="6" end="6"/>
                                            </p:txEl>
                                          </p:spTgt>
                                        </p:tgtEl>
                                        <p:attrNameLst>
                                          <p:attrName>style.visibility</p:attrName>
                                        </p:attrNameLst>
                                      </p:cBhvr>
                                      <p:to>
                                        <p:strVal val="visible"/>
                                      </p:to>
                                    </p:set>
                                    <p:animEffect transition="in" filter="randombar(horizontal)">
                                      <p:cBhvr>
                                        <p:cTn id="33" dur="500"/>
                                        <p:tgtEl>
                                          <p:spTgt spid="14338">
                                            <p:txEl>
                                              <p:pRg st="6" end="6"/>
                                            </p:txEl>
                                          </p:spTgt>
                                        </p:tgtEl>
                                      </p:cBhvr>
                                    </p:animEffect>
                                  </p:childTnLst>
                                </p:cTn>
                              </p:par>
                            </p:childTnLst>
                          </p:cTn>
                        </p:par>
                      </p:childTnLst>
                    </p:cTn>
                  </p:par>
                  <p:par>
                    <p:cTn id="34" fill="hold" nodeType="clickPar">
                      <p:stCondLst>
                        <p:cond delay="indefinite"/>
                      </p:stCondLst>
                      <p:childTnLst>
                        <p:par>
                          <p:cTn id="35" fill="hold" nodeType="withGroup">
                            <p:stCondLst>
                              <p:cond delay="0"/>
                            </p:stCondLst>
                            <p:childTnLst>
                              <p:par>
                                <p:cTn id="36" presetID="14" presetClass="entr" presetSubtype="10" fill="hold" nodeType="clickEffect">
                                  <p:stCondLst>
                                    <p:cond delay="0"/>
                                  </p:stCondLst>
                                  <p:childTnLst>
                                    <p:set>
                                      <p:cBhvr>
                                        <p:cTn id="37" dur="1" fill="hold">
                                          <p:stCondLst>
                                            <p:cond delay="0"/>
                                          </p:stCondLst>
                                        </p:cTn>
                                        <p:tgtEl>
                                          <p:spTgt spid="14338">
                                            <p:txEl>
                                              <p:pRg st="7" end="7"/>
                                            </p:txEl>
                                          </p:spTgt>
                                        </p:tgtEl>
                                        <p:attrNameLst>
                                          <p:attrName>style.visibility</p:attrName>
                                        </p:attrNameLst>
                                      </p:cBhvr>
                                      <p:to>
                                        <p:strVal val="visible"/>
                                      </p:to>
                                    </p:set>
                                    <p:animEffect transition="in" filter="randombar(horizontal)">
                                      <p:cBhvr>
                                        <p:cTn id="38" dur="500"/>
                                        <p:tgtEl>
                                          <p:spTgt spid="14338">
                                            <p:txEl>
                                              <p:pRg st="7" end="7"/>
                                            </p:txEl>
                                          </p:spTgt>
                                        </p:tgtEl>
                                      </p:cBhvr>
                                    </p:animEffect>
                                  </p:childTnLst>
                                </p:cTn>
                              </p:par>
                              <p:par>
                                <p:cTn id="39" presetID="14" presetClass="entr" presetSubtype="10" fill="hold" nodeType="withEffect">
                                  <p:stCondLst>
                                    <p:cond delay="0"/>
                                  </p:stCondLst>
                                  <p:childTnLst>
                                    <p:set>
                                      <p:cBhvr>
                                        <p:cTn id="40" dur="1" fill="hold">
                                          <p:stCondLst>
                                            <p:cond delay="0"/>
                                          </p:stCondLst>
                                        </p:cTn>
                                        <p:tgtEl>
                                          <p:spTgt spid="14338">
                                            <p:txEl>
                                              <p:pRg st="8" end="8"/>
                                            </p:txEl>
                                          </p:spTgt>
                                        </p:tgtEl>
                                        <p:attrNameLst>
                                          <p:attrName>style.visibility</p:attrName>
                                        </p:attrNameLst>
                                      </p:cBhvr>
                                      <p:to>
                                        <p:strVal val="visible"/>
                                      </p:to>
                                    </p:set>
                                    <p:animEffect transition="in" filter="randombar(horizontal)">
                                      <p:cBhvr>
                                        <p:cTn id="41" dur="500"/>
                                        <p:tgtEl>
                                          <p:spTgt spid="14338">
                                            <p:txEl>
                                              <p:pRg st="8" end="8"/>
                                            </p:txEl>
                                          </p:spTgt>
                                        </p:tgtEl>
                                      </p:cBhvr>
                                    </p:animEffect>
                                  </p:childTnLst>
                                </p:cTn>
                              </p:par>
                            </p:childTnLst>
                          </p:cTn>
                        </p:par>
                      </p:childTnLst>
                    </p:cTn>
                  </p:par>
                  <p:par>
                    <p:cTn id="42" fill="hold" nodeType="clickPar">
                      <p:stCondLst>
                        <p:cond delay="indefinite"/>
                      </p:stCondLst>
                      <p:childTnLst>
                        <p:par>
                          <p:cTn id="43" fill="hold" nodeType="withGroup">
                            <p:stCondLst>
                              <p:cond delay="0"/>
                            </p:stCondLst>
                            <p:childTnLst>
                              <p:par>
                                <p:cTn id="44" presetID="14" presetClass="entr" presetSubtype="10" fill="hold" nodeType="clickEffect">
                                  <p:stCondLst>
                                    <p:cond delay="0"/>
                                  </p:stCondLst>
                                  <p:childTnLst>
                                    <p:set>
                                      <p:cBhvr>
                                        <p:cTn id="45" dur="1" fill="hold">
                                          <p:stCondLst>
                                            <p:cond delay="0"/>
                                          </p:stCondLst>
                                        </p:cTn>
                                        <p:tgtEl>
                                          <p:spTgt spid="14338">
                                            <p:txEl>
                                              <p:pRg st="10" end="10"/>
                                            </p:txEl>
                                          </p:spTgt>
                                        </p:tgtEl>
                                        <p:attrNameLst>
                                          <p:attrName>style.visibility</p:attrName>
                                        </p:attrNameLst>
                                      </p:cBhvr>
                                      <p:to>
                                        <p:strVal val="visible"/>
                                      </p:to>
                                    </p:set>
                                    <p:animEffect transition="in" filter="randombar(horizontal)">
                                      <p:cBhvr>
                                        <p:cTn id="46" dur="500"/>
                                        <p:tgtEl>
                                          <p:spTgt spid="14338">
                                            <p:txEl>
                                              <p:pRg st="10" end="10"/>
                                            </p:txEl>
                                          </p:spTgt>
                                        </p:tgtEl>
                                      </p:cBhvr>
                                    </p:animEffect>
                                  </p:childTnLst>
                                </p:cTn>
                              </p:par>
                            </p:childTnLst>
                          </p:cTn>
                        </p:par>
                      </p:childTnLst>
                    </p:cTn>
                  </p:par>
                  <p:par>
                    <p:cTn id="47" fill="hold" nodeType="clickPar">
                      <p:stCondLst>
                        <p:cond delay="indefinite"/>
                      </p:stCondLst>
                      <p:childTnLst>
                        <p:par>
                          <p:cTn id="48" fill="hold" nodeType="withGroup">
                            <p:stCondLst>
                              <p:cond delay="0"/>
                            </p:stCondLst>
                            <p:childTnLst>
                              <p:par>
                                <p:cTn id="49" presetID="53" presetClass="entr" presetSubtype="16" fill="hold" nodeType="clickEffect">
                                  <p:stCondLst>
                                    <p:cond delay="0"/>
                                  </p:stCondLst>
                                  <p:childTnLst>
                                    <p:set>
                                      <p:cBhvr>
                                        <p:cTn id="50" dur="1" fill="hold">
                                          <p:stCondLst>
                                            <p:cond delay="0"/>
                                          </p:stCondLst>
                                        </p:cTn>
                                        <p:tgtEl>
                                          <p:spTgt spid="14338">
                                            <p:txEl>
                                              <p:pRg st="11" end="11"/>
                                            </p:txEl>
                                          </p:spTgt>
                                        </p:tgtEl>
                                        <p:attrNameLst>
                                          <p:attrName>style.visibility</p:attrName>
                                        </p:attrNameLst>
                                      </p:cBhvr>
                                      <p:to>
                                        <p:strVal val="visible"/>
                                      </p:to>
                                    </p:set>
                                    <p:anim calcmode="lin" valueType="num">
                                      <p:cBhvr>
                                        <p:cTn id="51" dur="500" fill="hold"/>
                                        <p:tgtEl>
                                          <p:spTgt spid="14338">
                                            <p:txEl>
                                              <p:pRg st="11" end="11"/>
                                            </p:txEl>
                                          </p:spTgt>
                                        </p:tgtEl>
                                        <p:attrNameLst>
                                          <p:attrName>ppt_w</p:attrName>
                                        </p:attrNameLst>
                                      </p:cBhvr>
                                      <p:tavLst>
                                        <p:tav tm="0">
                                          <p:val>
                                            <p:fltVal val="0"/>
                                          </p:val>
                                        </p:tav>
                                        <p:tav tm="100000">
                                          <p:val>
                                            <p:strVal val="#ppt_w"/>
                                          </p:val>
                                        </p:tav>
                                      </p:tavLst>
                                    </p:anim>
                                    <p:anim calcmode="lin" valueType="num">
                                      <p:cBhvr>
                                        <p:cTn id="52" dur="500" fill="hold"/>
                                        <p:tgtEl>
                                          <p:spTgt spid="14338">
                                            <p:txEl>
                                              <p:pRg st="11" end="11"/>
                                            </p:txEl>
                                          </p:spTgt>
                                        </p:tgtEl>
                                        <p:attrNameLst>
                                          <p:attrName>ppt_h</p:attrName>
                                        </p:attrNameLst>
                                      </p:cBhvr>
                                      <p:tavLst>
                                        <p:tav tm="0">
                                          <p:val>
                                            <p:fltVal val="0"/>
                                          </p:val>
                                        </p:tav>
                                        <p:tav tm="100000">
                                          <p:val>
                                            <p:strVal val="#ppt_h"/>
                                          </p:val>
                                        </p:tav>
                                      </p:tavLst>
                                    </p:anim>
                                    <p:animEffect transition="in" filter="fade">
                                      <p:cBhvr>
                                        <p:cTn id="53" dur="500"/>
                                        <p:tgtEl>
                                          <p:spTgt spid="14338">
                                            <p:txEl>
                                              <p:pRg st="11" end="1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Content Placeholder 1"/>
          <p:cNvSpPr>
            <a:spLocks noGrp="1"/>
          </p:cNvSpPr>
          <p:nvPr>
            <p:ph idx="1"/>
          </p:nvPr>
        </p:nvSpPr>
        <p:spPr>
          <a:xfrm>
            <a:off x="0" y="-26988"/>
            <a:ext cx="9144000" cy="5445126"/>
          </a:xfrm>
        </p:spPr>
        <p:txBody>
          <a:bodyPr/>
          <a:lstStyle/>
          <a:p>
            <a:pPr>
              <a:defRPr/>
            </a:pPr>
            <a:r>
              <a:rPr lang="en-GB" altLang="en-US" sz="2400" dirty="0"/>
              <a:t>In order to do this, behaviour would need to be malleable If behaviour was the result of innate or fixed instinct then this would not be possible.</a:t>
            </a:r>
          </a:p>
          <a:p>
            <a:pPr lvl="1">
              <a:defRPr/>
            </a:pPr>
            <a:r>
              <a:rPr lang="en-GB" altLang="en-US" sz="2000" dirty="0"/>
              <a:t>For Watson there were a few basic drives – e.g., food, but he rejected the idea that more complex aspects were innate.</a:t>
            </a:r>
          </a:p>
          <a:p>
            <a:pPr lvl="2">
              <a:defRPr/>
            </a:pPr>
            <a:r>
              <a:rPr lang="en-GB" altLang="en-US" sz="1800" dirty="0"/>
              <a:t>‘there is no such thing as inheritance of capacity, talent, temperament, mental constitution, and characteristics (1913, pp.74 - 5)</a:t>
            </a:r>
          </a:p>
          <a:p>
            <a:pPr lvl="1">
              <a:defRPr/>
            </a:pPr>
            <a:r>
              <a:rPr lang="en-GB" altLang="en-US" sz="2000" dirty="0"/>
              <a:t>This echo's the empiricist views of Locke in that a child's mind is a blank slate at birth and through education a person is moulded - Tabula rasa.</a:t>
            </a:r>
          </a:p>
          <a:p>
            <a:pPr lvl="1">
              <a:defRPr/>
            </a:pPr>
            <a:r>
              <a:rPr lang="en-GB" altLang="en-US" sz="2000" dirty="0"/>
              <a:t>He believed this moulding could be achieved through S-R learning.</a:t>
            </a:r>
          </a:p>
          <a:p>
            <a:pPr marL="392113" lvl="1" indent="0">
              <a:buFont typeface="Verdana" panose="020B0604030504040204" pitchFamily="34" charset="0"/>
              <a:buNone/>
              <a:defRPr/>
            </a:pPr>
            <a:endParaRPr lang="en-GB" altLang="en-US" sz="2000" dirty="0"/>
          </a:p>
          <a:p>
            <a:pPr>
              <a:defRPr/>
            </a:pPr>
            <a:r>
              <a:rPr lang="en-GB" altLang="en-US" sz="2400" dirty="0"/>
              <a:t>Watson – ‘[</a:t>
            </a:r>
            <a:r>
              <a:rPr lang="en-GB" altLang="en-US" sz="2400" dirty="0" err="1"/>
              <a:t>i</a:t>
            </a:r>
            <a:r>
              <a:rPr lang="en-GB" altLang="en-US" sz="2400" dirty="0"/>
              <a:t>]f you decide that the human organism should behave in this way, you just arrange situations of such and such kinds’ (1913, p.7).</a:t>
            </a:r>
          </a:p>
          <a:p>
            <a:pPr>
              <a:defRPr/>
            </a:pPr>
            <a:r>
              <a:rPr lang="en-GB" altLang="en-US" sz="2400" dirty="0"/>
              <a:t>The S-R learning that he thought could mould behaviour was based on the principles of conditioned reflexes as    		investigated by Ivan Pavlov (1849-1936). </a:t>
            </a:r>
          </a:p>
        </p:txBody>
      </p:sp>
    </p:spTree>
    <p:extLst>
      <p:ext uri="{BB962C8B-B14F-4D97-AF65-F5344CB8AC3E}">
        <p14:creationId xmlns:p14="http://schemas.microsoft.com/office/powerpoint/2010/main" val="3345027360"/>
      </p:ext>
    </p:extLst>
  </p:cSld>
  <p:clrMapOvr>
    <a:masterClrMapping/>
  </p:clrMapOvr>
  <p:transition>
    <p:dissolve/>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4" fill="hold" nodeType="clickEffect">
                                  <p:stCondLst>
                                    <p:cond delay="0"/>
                                  </p:stCondLst>
                                  <p:childTnLst>
                                    <p:set>
                                      <p:cBhvr>
                                        <p:cTn id="6" dur="1" fill="hold">
                                          <p:stCondLst>
                                            <p:cond delay="0"/>
                                          </p:stCondLst>
                                        </p:cTn>
                                        <p:tgtEl>
                                          <p:spTgt spid="15362">
                                            <p:txEl>
                                              <p:pRg st="0" end="0"/>
                                            </p:txEl>
                                          </p:spTgt>
                                        </p:tgtEl>
                                        <p:attrNameLst>
                                          <p:attrName>style.visibility</p:attrName>
                                        </p:attrNameLst>
                                      </p:cBhvr>
                                      <p:to>
                                        <p:strVal val="visible"/>
                                      </p:to>
                                    </p:set>
                                    <p:anim calcmode="lin" valueType="num">
                                      <p:cBhvr additive="base">
                                        <p:cTn id="7" dur="500" fill="hold"/>
                                        <p:tgtEl>
                                          <p:spTgt spid="15362">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15362">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nodeType="clickPar">
                      <p:stCondLst>
                        <p:cond delay="indefinite"/>
                      </p:stCondLst>
                      <p:childTnLst>
                        <p:par>
                          <p:cTn id="10" fill="hold" nodeType="withGroup">
                            <p:stCondLst>
                              <p:cond delay="0"/>
                            </p:stCondLst>
                            <p:childTnLst>
                              <p:par>
                                <p:cTn id="11" presetID="2" presetClass="entr" presetSubtype="4" fill="hold" nodeType="clickEffect">
                                  <p:stCondLst>
                                    <p:cond delay="0"/>
                                  </p:stCondLst>
                                  <p:childTnLst>
                                    <p:set>
                                      <p:cBhvr>
                                        <p:cTn id="12" dur="1" fill="hold">
                                          <p:stCondLst>
                                            <p:cond delay="0"/>
                                          </p:stCondLst>
                                        </p:cTn>
                                        <p:tgtEl>
                                          <p:spTgt spid="15362">
                                            <p:txEl>
                                              <p:pRg st="1" end="1"/>
                                            </p:txEl>
                                          </p:spTgt>
                                        </p:tgtEl>
                                        <p:attrNameLst>
                                          <p:attrName>style.visibility</p:attrName>
                                        </p:attrNameLst>
                                      </p:cBhvr>
                                      <p:to>
                                        <p:strVal val="visible"/>
                                      </p:to>
                                    </p:set>
                                    <p:anim calcmode="lin" valueType="num">
                                      <p:cBhvr additive="base">
                                        <p:cTn id="13" dur="500" fill="hold"/>
                                        <p:tgtEl>
                                          <p:spTgt spid="15362">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15362">
                                            <p:txEl>
                                              <p:pRg st="1" end="1"/>
                                            </p:txEl>
                                          </p:spTgt>
                                        </p:tgtEl>
                                        <p:attrNameLst>
                                          <p:attrName>ppt_y</p:attrName>
                                        </p:attrNameLst>
                                      </p:cBhvr>
                                      <p:tavLst>
                                        <p:tav tm="0">
                                          <p:val>
                                            <p:strVal val="1+#ppt_h/2"/>
                                          </p:val>
                                        </p:tav>
                                        <p:tav tm="100000">
                                          <p:val>
                                            <p:strVal val="#ppt_y"/>
                                          </p:val>
                                        </p:tav>
                                      </p:tavLst>
                                    </p:anim>
                                  </p:childTnLst>
                                </p:cTn>
                              </p:par>
                              <p:par>
                                <p:cTn id="15" presetID="2" presetClass="entr" presetSubtype="4" fill="hold" nodeType="withEffect">
                                  <p:stCondLst>
                                    <p:cond delay="0"/>
                                  </p:stCondLst>
                                  <p:childTnLst>
                                    <p:set>
                                      <p:cBhvr>
                                        <p:cTn id="16" dur="1" fill="hold">
                                          <p:stCondLst>
                                            <p:cond delay="0"/>
                                          </p:stCondLst>
                                        </p:cTn>
                                        <p:tgtEl>
                                          <p:spTgt spid="15362">
                                            <p:txEl>
                                              <p:pRg st="2" end="2"/>
                                            </p:txEl>
                                          </p:spTgt>
                                        </p:tgtEl>
                                        <p:attrNameLst>
                                          <p:attrName>style.visibility</p:attrName>
                                        </p:attrNameLst>
                                      </p:cBhvr>
                                      <p:to>
                                        <p:strVal val="visible"/>
                                      </p:to>
                                    </p:set>
                                    <p:anim calcmode="lin" valueType="num">
                                      <p:cBhvr additive="base">
                                        <p:cTn id="17" dur="500" fill="hold"/>
                                        <p:tgtEl>
                                          <p:spTgt spid="15362">
                                            <p:txEl>
                                              <p:pRg st="2" end="2"/>
                                            </p:txEl>
                                          </p:spTgt>
                                        </p:tgtEl>
                                        <p:attrNameLst>
                                          <p:attrName>ppt_x</p:attrName>
                                        </p:attrNameLst>
                                      </p:cBhvr>
                                      <p:tavLst>
                                        <p:tav tm="0">
                                          <p:val>
                                            <p:strVal val="#ppt_x"/>
                                          </p:val>
                                        </p:tav>
                                        <p:tav tm="100000">
                                          <p:val>
                                            <p:strVal val="#ppt_x"/>
                                          </p:val>
                                        </p:tav>
                                      </p:tavLst>
                                    </p:anim>
                                    <p:anim calcmode="lin" valueType="num">
                                      <p:cBhvr additive="base">
                                        <p:cTn id="18" dur="500" fill="hold"/>
                                        <p:tgtEl>
                                          <p:spTgt spid="15362">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19" fill="hold" nodeType="clickPar">
                      <p:stCondLst>
                        <p:cond delay="indefinite"/>
                      </p:stCondLst>
                      <p:childTnLst>
                        <p:par>
                          <p:cTn id="20" fill="hold" nodeType="withGroup">
                            <p:stCondLst>
                              <p:cond delay="0"/>
                            </p:stCondLst>
                            <p:childTnLst>
                              <p:par>
                                <p:cTn id="21" presetID="2" presetClass="entr" presetSubtype="4" fill="hold" nodeType="clickEffect">
                                  <p:stCondLst>
                                    <p:cond delay="0"/>
                                  </p:stCondLst>
                                  <p:childTnLst>
                                    <p:set>
                                      <p:cBhvr>
                                        <p:cTn id="22" dur="1" fill="hold">
                                          <p:stCondLst>
                                            <p:cond delay="0"/>
                                          </p:stCondLst>
                                        </p:cTn>
                                        <p:tgtEl>
                                          <p:spTgt spid="15362">
                                            <p:txEl>
                                              <p:pRg st="3" end="3"/>
                                            </p:txEl>
                                          </p:spTgt>
                                        </p:tgtEl>
                                        <p:attrNameLst>
                                          <p:attrName>style.visibility</p:attrName>
                                        </p:attrNameLst>
                                      </p:cBhvr>
                                      <p:to>
                                        <p:strVal val="visible"/>
                                      </p:to>
                                    </p:set>
                                    <p:anim calcmode="lin" valueType="num">
                                      <p:cBhvr additive="base">
                                        <p:cTn id="23" dur="500" fill="hold"/>
                                        <p:tgtEl>
                                          <p:spTgt spid="15362">
                                            <p:txEl>
                                              <p:pRg st="3" end="3"/>
                                            </p:txEl>
                                          </p:spTgt>
                                        </p:tgtEl>
                                        <p:attrNameLst>
                                          <p:attrName>ppt_x</p:attrName>
                                        </p:attrNameLst>
                                      </p:cBhvr>
                                      <p:tavLst>
                                        <p:tav tm="0">
                                          <p:val>
                                            <p:strVal val="#ppt_x"/>
                                          </p:val>
                                        </p:tav>
                                        <p:tav tm="100000">
                                          <p:val>
                                            <p:strVal val="#ppt_x"/>
                                          </p:val>
                                        </p:tav>
                                      </p:tavLst>
                                    </p:anim>
                                    <p:anim calcmode="lin" valueType="num">
                                      <p:cBhvr additive="base">
                                        <p:cTn id="24" dur="500" fill="hold"/>
                                        <p:tgtEl>
                                          <p:spTgt spid="15362">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5" fill="hold" nodeType="clickPar">
                      <p:stCondLst>
                        <p:cond delay="indefinite"/>
                      </p:stCondLst>
                      <p:childTnLst>
                        <p:par>
                          <p:cTn id="26" fill="hold" nodeType="withGroup">
                            <p:stCondLst>
                              <p:cond delay="0"/>
                            </p:stCondLst>
                            <p:childTnLst>
                              <p:par>
                                <p:cTn id="27" presetID="2" presetClass="entr" presetSubtype="4" fill="hold" nodeType="clickEffect">
                                  <p:stCondLst>
                                    <p:cond delay="0"/>
                                  </p:stCondLst>
                                  <p:childTnLst>
                                    <p:set>
                                      <p:cBhvr>
                                        <p:cTn id="28" dur="1" fill="hold">
                                          <p:stCondLst>
                                            <p:cond delay="0"/>
                                          </p:stCondLst>
                                        </p:cTn>
                                        <p:tgtEl>
                                          <p:spTgt spid="15362">
                                            <p:txEl>
                                              <p:pRg st="4" end="4"/>
                                            </p:txEl>
                                          </p:spTgt>
                                        </p:tgtEl>
                                        <p:attrNameLst>
                                          <p:attrName>style.visibility</p:attrName>
                                        </p:attrNameLst>
                                      </p:cBhvr>
                                      <p:to>
                                        <p:strVal val="visible"/>
                                      </p:to>
                                    </p:set>
                                    <p:anim calcmode="lin" valueType="num">
                                      <p:cBhvr additive="base">
                                        <p:cTn id="29" dur="500" fill="hold"/>
                                        <p:tgtEl>
                                          <p:spTgt spid="15362">
                                            <p:txEl>
                                              <p:pRg st="4" end="4"/>
                                            </p:txEl>
                                          </p:spTgt>
                                        </p:tgtEl>
                                        <p:attrNameLst>
                                          <p:attrName>ppt_x</p:attrName>
                                        </p:attrNameLst>
                                      </p:cBhvr>
                                      <p:tavLst>
                                        <p:tav tm="0">
                                          <p:val>
                                            <p:strVal val="#ppt_x"/>
                                          </p:val>
                                        </p:tav>
                                        <p:tav tm="100000">
                                          <p:val>
                                            <p:strVal val="#ppt_x"/>
                                          </p:val>
                                        </p:tav>
                                      </p:tavLst>
                                    </p:anim>
                                    <p:anim calcmode="lin" valueType="num">
                                      <p:cBhvr additive="base">
                                        <p:cTn id="30" dur="500" fill="hold"/>
                                        <p:tgtEl>
                                          <p:spTgt spid="15362">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31" fill="hold" nodeType="clickPar">
                      <p:stCondLst>
                        <p:cond delay="indefinite"/>
                      </p:stCondLst>
                      <p:childTnLst>
                        <p:par>
                          <p:cTn id="32" fill="hold" nodeType="withGroup">
                            <p:stCondLst>
                              <p:cond delay="0"/>
                            </p:stCondLst>
                            <p:childTnLst>
                              <p:par>
                                <p:cTn id="33" presetID="2" presetClass="entr" presetSubtype="4" fill="hold" nodeType="clickEffect">
                                  <p:stCondLst>
                                    <p:cond delay="0"/>
                                  </p:stCondLst>
                                  <p:childTnLst>
                                    <p:set>
                                      <p:cBhvr>
                                        <p:cTn id="34" dur="1" fill="hold">
                                          <p:stCondLst>
                                            <p:cond delay="0"/>
                                          </p:stCondLst>
                                        </p:cTn>
                                        <p:tgtEl>
                                          <p:spTgt spid="15362">
                                            <p:txEl>
                                              <p:pRg st="6" end="6"/>
                                            </p:txEl>
                                          </p:spTgt>
                                        </p:tgtEl>
                                        <p:attrNameLst>
                                          <p:attrName>style.visibility</p:attrName>
                                        </p:attrNameLst>
                                      </p:cBhvr>
                                      <p:to>
                                        <p:strVal val="visible"/>
                                      </p:to>
                                    </p:set>
                                    <p:anim calcmode="lin" valueType="num">
                                      <p:cBhvr additive="base">
                                        <p:cTn id="35" dur="500" fill="hold"/>
                                        <p:tgtEl>
                                          <p:spTgt spid="15362">
                                            <p:txEl>
                                              <p:pRg st="6" end="6"/>
                                            </p:txEl>
                                          </p:spTgt>
                                        </p:tgtEl>
                                        <p:attrNameLst>
                                          <p:attrName>ppt_x</p:attrName>
                                        </p:attrNameLst>
                                      </p:cBhvr>
                                      <p:tavLst>
                                        <p:tav tm="0">
                                          <p:val>
                                            <p:strVal val="#ppt_x"/>
                                          </p:val>
                                        </p:tav>
                                        <p:tav tm="100000">
                                          <p:val>
                                            <p:strVal val="#ppt_x"/>
                                          </p:val>
                                        </p:tav>
                                      </p:tavLst>
                                    </p:anim>
                                    <p:anim calcmode="lin" valueType="num">
                                      <p:cBhvr additive="base">
                                        <p:cTn id="36" dur="500" fill="hold"/>
                                        <p:tgtEl>
                                          <p:spTgt spid="15362">
                                            <p:txEl>
                                              <p:pRg st="6" end="6"/>
                                            </p:txEl>
                                          </p:spTgt>
                                        </p:tgtEl>
                                        <p:attrNameLst>
                                          <p:attrName>ppt_y</p:attrName>
                                        </p:attrNameLst>
                                      </p:cBhvr>
                                      <p:tavLst>
                                        <p:tav tm="0">
                                          <p:val>
                                            <p:strVal val="1+#ppt_h/2"/>
                                          </p:val>
                                        </p:tav>
                                        <p:tav tm="100000">
                                          <p:val>
                                            <p:strVal val="#ppt_y"/>
                                          </p:val>
                                        </p:tav>
                                      </p:tavLst>
                                    </p:anim>
                                  </p:childTnLst>
                                </p:cTn>
                              </p:par>
                            </p:childTnLst>
                          </p:cTn>
                        </p:par>
                      </p:childTnLst>
                    </p:cTn>
                  </p:par>
                  <p:par>
                    <p:cTn id="37" fill="hold" nodeType="clickPar">
                      <p:stCondLst>
                        <p:cond delay="indefinite"/>
                      </p:stCondLst>
                      <p:childTnLst>
                        <p:par>
                          <p:cTn id="38" fill="hold" nodeType="withGroup">
                            <p:stCondLst>
                              <p:cond delay="0"/>
                            </p:stCondLst>
                            <p:childTnLst>
                              <p:par>
                                <p:cTn id="39" presetID="2" presetClass="entr" presetSubtype="4" fill="hold" nodeType="clickEffect">
                                  <p:stCondLst>
                                    <p:cond delay="0"/>
                                  </p:stCondLst>
                                  <p:childTnLst>
                                    <p:set>
                                      <p:cBhvr>
                                        <p:cTn id="40" dur="1" fill="hold">
                                          <p:stCondLst>
                                            <p:cond delay="0"/>
                                          </p:stCondLst>
                                        </p:cTn>
                                        <p:tgtEl>
                                          <p:spTgt spid="15362">
                                            <p:txEl>
                                              <p:pRg st="7" end="7"/>
                                            </p:txEl>
                                          </p:spTgt>
                                        </p:tgtEl>
                                        <p:attrNameLst>
                                          <p:attrName>style.visibility</p:attrName>
                                        </p:attrNameLst>
                                      </p:cBhvr>
                                      <p:to>
                                        <p:strVal val="visible"/>
                                      </p:to>
                                    </p:set>
                                    <p:anim calcmode="lin" valueType="num">
                                      <p:cBhvr additive="base">
                                        <p:cTn id="41" dur="500" fill="hold"/>
                                        <p:tgtEl>
                                          <p:spTgt spid="15362">
                                            <p:txEl>
                                              <p:pRg st="7" end="7"/>
                                            </p:txEl>
                                          </p:spTgt>
                                        </p:tgtEl>
                                        <p:attrNameLst>
                                          <p:attrName>ppt_x</p:attrName>
                                        </p:attrNameLst>
                                      </p:cBhvr>
                                      <p:tavLst>
                                        <p:tav tm="0">
                                          <p:val>
                                            <p:strVal val="#ppt_x"/>
                                          </p:val>
                                        </p:tav>
                                        <p:tav tm="100000">
                                          <p:val>
                                            <p:strVal val="#ppt_x"/>
                                          </p:val>
                                        </p:tav>
                                      </p:tavLst>
                                    </p:anim>
                                    <p:anim calcmode="lin" valueType="num">
                                      <p:cBhvr additive="base">
                                        <p:cTn id="42" dur="500" fill="hold"/>
                                        <p:tgtEl>
                                          <p:spTgt spid="15362">
                                            <p:txEl>
                                              <p:pRg st="7" end="7"/>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Content Placeholder 1"/>
          <p:cNvSpPr>
            <a:spLocks noGrp="1"/>
          </p:cNvSpPr>
          <p:nvPr>
            <p:ph idx="1"/>
          </p:nvPr>
        </p:nvSpPr>
        <p:spPr>
          <a:xfrm>
            <a:off x="-180975" y="2708275"/>
            <a:ext cx="5281613" cy="3024188"/>
          </a:xfrm>
        </p:spPr>
        <p:txBody>
          <a:bodyPr/>
          <a:lstStyle/>
          <a:p>
            <a:r>
              <a:rPr lang="en-GB" altLang="en-US" sz="2200" smtClean="0">
                <a:latin typeface="Times New Roman" panose="02020603050405020304" pitchFamily="18" charset="0"/>
                <a:cs typeface="Times New Roman" panose="02020603050405020304" pitchFamily="18" charset="0"/>
              </a:rPr>
              <a:t>A stimulus evoking a response through being paired with a stimulus that naturally evokes a response:</a:t>
            </a:r>
          </a:p>
          <a:p>
            <a:r>
              <a:rPr lang="en-GB" altLang="en-US" sz="2000" smtClean="0">
                <a:latin typeface="Times New Roman" panose="02020603050405020304" pitchFamily="18" charset="0"/>
                <a:cs typeface="Times New Roman" panose="02020603050405020304" pitchFamily="18" charset="0"/>
              </a:rPr>
              <a:t>US = unconditioned stimulus (e.g., food)</a:t>
            </a:r>
          </a:p>
          <a:p>
            <a:r>
              <a:rPr lang="en-GB" altLang="en-US" sz="2000" smtClean="0">
                <a:latin typeface="Times New Roman" panose="02020603050405020304" pitchFamily="18" charset="0"/>
                <a:cs typeface="Times New Roman" panose="02020603050405020304" pitchFamily="18" charset="0"/>
              </a:rPr>
              <a:t>UR= unconditioned response (e.g., salivation)</a:t>
            </a:r>
          </a:p>
          <a:p>
            <a:r>
              <a:rPr lang="en-GB" altLang="en-US" sz="2000" smtClean="0">
                <a:latin typeface="Times New Roman" panose="02020603050405020304" pitchFamily="18" charset="0"/>
                <a:cs typeface="Times New Roman" panose="02020603050405020304" pitchFamily="18" charset="0"/>
              </a:rPr>
              <a:t>CS = conditioned stimulus (e.g., bell)</a:t>
            </a:r>
          </a:p>
          <a:p>
            <a:r>
              <a:rPr lang="en-GB" altLang="en-US" sz="2000" smtClean="0">
                <a:latin typeface="Times New Roman" panose="02020603050405020304" pitchFamily="18" charset="0"/>
                <a:cs typeface="Times New Roman" panose="02020603050405020304" pitchFamily="18" charset="0"/>
              </a:rPr>
              <a:t>CR = conditioned response (e.g., salivation)</a:t>
            </a:r>
          </a:p>
          <a:p>
            <a:pPr lvl="1"/>
            <a:r>
              <a:rPr lang="en-GB" altLang="en-US" sz="2000" smtClean="0">
                <a:latin typeface="Times New Roman" panose="02020603050405020304" pitchFamily="18" charset="0"/>
                <a:cs typeface="Times New Roman" panose="02020603050405020304" pitchFamily="18" charset="0"/>
              </a:rPr>
              <a:t>When UR = CR we have classical conditioning</a:t>
            </a:r>
          </a:p>
        </p:txBody>
      </p:sp>
      <p:sp>
        <p:nvSpPr>
          <p:cNvPr id="3" name="Title 2"/>
          <p:cNvSpPr>
            <a:spLocks noGrp="1"/>
          </p:cNvSpPr>
          <p:nvPr>
            <p:ph type="title"/>
          </p:nvPr>
        </p:nvSpPr>
        <p:spPr>
          <a:xfrm>
            <a:off x="14486" y="260648"/>
            <a:ext cx="9036050" cy="432048"/>
          </a:xfrm>
        </p:spPr>
        <p:txBody>
          <a:bodyPr>
            <a:noAutofit/>
          </a:bodyPr>
          <a:lstStyle/>
          <a:p>
            <a:pPr algn="ctr">
              <a:defRPr/>
            </a:pPr>
            <a:r>
              <a:rPr lang="en-GB" sz="2800" dirty="0" err="1">
                <a:solidFill>
                  <a:schemeClr val="tx1"/>
                </a:solidFill>
              </a:rPr>
              <a:t>Pavlovian</a:t>
            </a:r>
            <a:r>
              <a:rPr lang="en-GB" sz="2800" dirty="0">
                <a:solidFill>
                  <a:schemeClr val="tx1"/>
                </a:solidFill>
              </a:rPr>
              <a:t> (Classical) conditioning (1904/1923)</a:t>
            </a:r>
            <a:br>
              <a:rPr lang="en-GB" sz="2800" dirty="0">
                <a:solidFill>
                  <a:schemeClr val="tx1"/>
                </a:solidFill>
              </a:rPr>
            </a:br>
            <a:endParaRPr lang="en-GB" sz="2800" dirty="0">
              <a:solidFill>
                <a:schemeClr val="tx1"/>
              </a:solidFill>
            </a:endParaRPr>
          </a:p>
        </p:txBody>
      </p:sp>
      <p:pic>
        <p:nvPicPr>
          <p:cNvPr id="16388" name="Picture 3" descr="Pavlov2.jpg"/>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5100638" y="981075"/>
            <a:ext cx="4022725" cy="4824413"/>
          </a:xfrm>
          <a:prstGeom prst="rect">
            <a:avLst/>
          </a:prstGeom>
          <a:noFill/>
          <a:ln w="9525">
            <a:solidFill>
              <a:srgbClr val="000000"/>
            </a:solidFill>
            <a:miter lim="800000"/>
            <a:headEnd/>
            <a:tailEnd/>
          </a:ln>
          <a:extLst>
            <a:ext uri="{909E8E84-426E-40DD-AFC4-6F175D3DCCD1}">
              <a14:hiddenFill xmlns:a14="http://schemas.microsoft.com/office/drawing/2010/main">
                <a:solidFill>
                  <a:srgbClr val="FFFFFF"/>
                </a:solidFill>
              </a14:hiddenFill>
            </a:ext>
          </a:extLst>
        </p:spPr>
      </p:pic>
      <p:sp>
        <p:nvSpPr>
          <p:cNvPr id="2" name="Rectangle 1"/>
          <p:cNvSpPr/>
          <p:nvPr/>
        </p:nvSpPr>
        <p:spPr>
          <a:xfrm>
            <a:off x="39688" y="554038"/>
            <a:ext cx="5060950" cy="2154237"/>
          </a:xfrm>
          <a:prstGeom prst="rect">
            <a:avLst/>
          </a:prstGeom>
        </p:spPr>
        <p:txBody>
          <a:bodyPr>
            <a:spAutoFit/>
          </a:bodyPr>
          <a:lstStyle/>
          <a:p>
            <a:pPr>
              <a:defRPr/>
            </a:pPr>
            <a:r>
              <a:rPr lang="en-GB" sz="2400" dirty="0">
                <a:solidFill>
                  <a:prstClr val="black"/>
                </a:solidFill>
                <a:latin typeface="Times New Roman" panose="02020603050405020304" pitchFamily="18" charset="0"/>
                <a:cs typeface="Times New Roman" panose="02020603050405020304" pitchFamily="18" charset="0"/>
              </a:rPr>
              <a:t>Pavlov differentiated between:</a:t>
            </a:r>
          </a:p>
          <a:p>
            <a:pPr marL="342900" indent="-342900">
              <a:buFont typeface="Arial" panose="020B0604020202020204" pitchFamily="34" charset="0"/>
              <a:buChar char="•"/>
              <a:defRPr/>
            </a:pPr>
            <a:r>
              <a:rPr lang="en-GB" sz="2200" b="1" dirty="0">
                <a:solidFill>
                  <a:prstClr val="black"/>
                </a:solidFill>
                <a:latin typeface="Times New Roman" panose="02020603050405020304" pitchFamily="18" charset="0"/>
                <a:cs typeface="Times New Roman" panose="02020603050405020304" pitchFamily="18" charset="0"/>
              </a:rPr>
              <a:t>Unconditioned reflexes</a:t>
            </a:r>
            <a:r>
              <a:rPr lang="en-GB" sz="2200" dirty="0">
                <a:solidFill>
                  <a:prstClr val="black"/>
                </a:solidFill>
                <a:latin typeface="Times New Roman" panose="02020603050405020304" pitchFamily="18" charset="0"/>
                <a:cs typeface="Times New Roman" panose="02020603050405020304" pitchFamily="18" charset="0"/>
              </a:rPr>
              <a:t>: simple, direct, and natural responses to specific stimuli</a:t>
            </a:r>
          </a:p>
          <a:p>
            <a:pPr marL="342900" indent="-342900">
              <a:buFont typeface="Arial" panose="020B0604020202020204" pitchFamily="34" charset="0"/>
              <a:buChar char="•"/>
              <a:defRPr/>
            </a:pPr>
            <a:r>
              <a:rPr lang="en-GB" sz="2200" b="1" dirty="0">
                <a:solidFill>
                  <a:prstClr val="black"/>
                </a:solidFill>
                <a:latin typeface="Times New Roman" panose="02020603050405020304" pitchFamily="18" charset="0"/>
                <a:cs typeface="Times New Roman" panose="02020603050405020304" pitchFamily="18" charset="0"/>
              </a:rPr>
              <a:t>Conditioned reflexes: </a:t>
            </a:r>
            <a:r>
              <a:rPr lang="en-GB" sz="2200" dirty="0">
                <a:solidFill>
                  <a:prstClr val="black"/>
                </a:solidFill>
                <a:latin typeface="Times New Roman" panose="02020603050405020304" pitchFamily="18" charset="0"/>
                <a:cs typeface="Times New Roman" panose="02020603050405020304" pitchFamily="18" charset="0"/>
              </a:rPr>
              <a:t>not an inbuilt part of the organism, but was a learned response. </a:t>
            </a:r>
            <a:r>
              <a:rPr lang="en-GB" sz="2200" b="1" dirty="0">
                <a:solidFill>
                  <a:prstClr val="black"/>
                </a:solidFill>
                <a:latin typeface="Times New Roman" panose="02020603050405020304" pitchFamily="18" charset="0"/>
                <a:cs typeface="Times New Roman" panose="02020603050405020304" pitchFamily="18" charset="0"/>
              </a:rPr>
              <a:t> </a:t>
            </a:r>
            <a:r>
              <a:rPr lang="en-GB" sz="2200" dirty="0">
                <a:solidFill>
                  <a:prstClr val="black"/>
                </a:solidFill>
                <a:latin typeface="Times New Roman" panose="02020603050405020304" pitchFamily="18" charset="0"/>
                <a:cs typeface="Times New Roman" panose="02020603050405020304" pitchFamily="18" charset="0"/>
              </a:rPr>
              <a:t> </a:t>
            </a:r>
          </a:p>
        </p:txBody>
      </p:sp>
    </p:spTree>
    <p:extLst>
      <p:ext uri="{BB962C8B-B14F-4D97-AF65-F5344CB8AC3E}">
        <p14:creationId xmlns:p14="http://schemas.microsoft.com/office/powerpoint/2010/main" val="3240796749"/>
      </p:ext>
    </p:extLst>
  </p:cSld>
  <p:clrMapOvr>
    <a:masterClrMapping/>
  </p:clrMapOvr>
  <p:transition>
    <p:dissolve/>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4" fill="hold"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anim calcmode="lin" valueType="num">
                                      <p:cBhvr additive="base">
                                        <p:cTn id="7" dur="500" fill="hold"/>
                                        <p:tgtEl>
                                          <p:spTgt spid="2">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2">
                                            <p:txEl>
                                              <p:pRg st="0" end="0"/>
                                            </p:txEl>
                                          </p:spTgt>
                                        </p:tgtEl>
                                        <p:attrNameLst>
                                          <p:attrName>ppt_y</p:attrName>
                                        </p:attrNameLst>
                                      </p:cBhvr>
                                      <p:tavLst>
                                        <p:tav tm="0">
                                          <p:val>
                                            <p:strVal val="1+#ppt_h/2"/>
                                          </p:val>
                                        </p:tav>
                                        <p:tav tm="100000">
                                          <p:val>
                                            <p:strVal val="#ppt_y"/>
                                          </p:val>
                                        </p:tav>
                                      </p:tavLst>
                                    </p:anim>
                                  </p:childTnLst>
                                </p:cTn>
                              </p:par>
                              <p:par>
                                <p:cTn id="9" presetID="2" presetClass="entr" presetSubtype="4" fill="hold" nodeType="withEffect">
                                  <p:stCondLst>
                                    <p:cond delay="0"/>
                                  </p:stCondLst>
                                  <p:childTnLst>
                                    <p:set>
                                      <p:cBhvr>
                                        <p:cTn id="10" dur="1" fill="hold">
                                          <p:stCondLst>
                                            <p:cond delay="0"/>
                                          </p:stCondLst>
                                        </p:cTn>
                                        <p:tgtEl>
                                          <p:spTgt spid="2">
                                            <p:txEl>
                                              <p:pRg st="1" end="1"/>
                                            </p:txEl>
                                          </p:spTgt>
                                        </p:tgtEl>
                                        <p:attrNameLst>
                                          <p:attrName>style.visibility</p:attrName>
                                        </p:attrNameLst>
                                      </p:cBhvr>
                                      <p:to>
                                        <p:strVal val="visible"/>
                                      </p:to>
                                    </p:set>
                                    <p:anim calcmode="lin" valueType="num">
                                      <p:cBhvr additive="base">
                                        <p:cTn id="11" dur="500" fill="hold"/>
                                        <p:tgtEl>
                                          <p:spTgt spid="2">
                                            <p:txEl>
                                              <p:pRg st="1" end="1"/>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2">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3" fill="hold" nodeType="clickPar">
                      <p:stCondLst>
                        <p:cond delay="indefinite"/>
                      </p:stCondLst>
                      <p:childTnLst>
                        <p:par>
                          <p:cTn id="14" fill="hold" nodeType="withGroup">
                            <p:stCondLst>
                              <p:cond delay="0"/>
                            </p:stCondLst>
                            <p:childTnLst>
                              <p:par>
                                <p:cTn id="15" presetID="42" presetClass="entr" presetSubtype="0" fill="hold" nodeType="clickEffect">
                                  <p:stCondLst>
                                    <p:cond delay="0"/>
                                  </p:stCondLst>
                                  <p:childTnLst>
                                    <p:set>
                                      <p:cBhvr>
                                        <p:cTn id="16" dur="1" fill="hold">
                                          <p:stCondLst>
                                            <p:cond delay="0"/>
                                          </p:stCondLst>
                                        </p:cTn>
                                        <p:tgtEl>
                                          <p:spTgt spid="2">
                                            <p:txEl>
                                              <p:pRg st="2" end="2"/>
                                            </p:txEl>
                                          </p:spTgt>
                                        </p:tgtEl>
                                        <p:attrNameLst>
                                          <p:attrName>style.visibility</p:attrName>
                                        </p:attrNameLst>
                                      </p:cBhvr>
                                      <p:to>
                                        <p:strVal val="visible"/>
                                      </p:to>
                                    </p:set>
                                    <p:animEffect transition="in" filter="fade">
                                      <p:cBhvr>
                                        <p:cTn id="17" dur="1000"/>
                                        <p:tgtEl>
                                          <p:spTgt spid="2">
                                            <p:txEl>
                                              <p:pRg st="2" end="2"/>
                                            </p:txEl>
                                          </p:spTgt>
                                        </p:tgtEl>
                                      </p:cBhvr>
                                    </p:animEffect>
                                    <p:anim calcmode="lin" valueType="num">
                                      <p:cBhvr>
                                        <p:cTn id="18" dur="1000" fill="hold"/>
                                        <p:tgtEl>
                                          <p:spTgt spid="2">
                                            <p:txEl>
                                              <p:pRg st="2" end="2"/>
                                            </p:txEl>
                                          </p:spTgt>
                                        </p:tgtEl>
                                        <p:attrNameLst>
                                          <p:attrName>ppt_x</p:attrName>
                                        </p:attrNameLst>
                                      </p:cBhvr>
                                      <p:tavLst>
                                        <p:tav tm="0">
                                          <p:val>
                                            <p:strVal val="#ppt_x"/>
                                          </p:val>
                                        </p:tav>
                                        <p:tav tm="100000">
                                          <p:val>
                                            <p:strVal val="#ppt_x"/>
                                          </p:val>
                                        </p:tav>
                                      </p:tavLst>
                                    </p:anim>
                                    <p:anim calcmode="lin" valueType="num">
                                      <p:cBhvr>
                                        <p:cTn id="19" dur="1000" fill="hold"/>
                                        <p:tgtEl>
                                          <p:spTgt spid="2">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0" fill="hold" nodeType="clickPar">
                      <p:stCondLst>
                        <p:cond delay="indefinite"/>
                      </p:stCondLst>
                      <p:childTnLst>
                        <p:par>
                          <p:cTn id="21" fill="hold" nodeType="withGroup">
                            <p:stCondLst>
                              <p:cond delay="0"/>
                            </p:stCondLst>
                            <p:childTnLst>
                              <p:par>
                                <p:cTn id="22" presetID="31" presetClass="entr" presetSubtype="0" fill="hold" nodeType="clickEffect">
                                  <p:stCondLst>
                                    <p:cond delay="0"/>
                                  </p:stCondLst>
                                  <p:childTnLst>
                                    <p:set>
                                      <p:cBhvr>
                                        <p:cTn id="23" dur="1" fill="hold">
                                          <p:stCondLst>
                                            <p:cond delay="0"/>
                                          </p:stCondLst>
                                        </p:cTn>
                                        <p:tgtEl>
                                          <p:spTgt spid="16388"/>
                                        </p:tgtEl>
                                        <p:attrNameLst>
                                          <p:attrName>style.visibility</p:attrName>
                                        </p:attrNameLst>
                                      </p:cBhvr>
                                      <p:to>
                                        <p:strVal val="visible"/>
                                      </p:to>
                                    </p:set>
                                    <p:anim calcmode="lin" valueType="num">
                                      <p:cBhvr>
                                        <p:cTn id="24" dur="1000" fill="hold"/>
                                        <p:tgtEl>
                                          <p:spTgt spid="16388"/>
                                        </p:tgtEl>
                                        <p:attrNameLst>
                                          <p:attrName>ppt_w</p:attrName>
                                        </p:attrNameLst>
                                      </p:cBhvr>
                                      <p:tavLst>
                                        <p:tav tm="0">
                                          <p:val>
                                            <p:fltVal val="0"/>
                                          </p:val>
                                        </p:tav>
                                        <p:tav tm="100000">
                                          <p:val>
                                            <p:strVal val="#ppt_w"/>
                                          </p:val>
                                        </p:tav>
                                      </p:tavLst>
                                    </p:anim>
                                    <p:anim calcmode="lin" valueType="num">
                                      <p:cBhvr>
                                        <p:cTn id="25" dur="1000" fill="hold"/>
                                        <p:tgtEl>
                                          <p:spTgt spid="16388"/>
                                        </p:tgtEl>
                                        <p:attrNameLst>
                                          <p:attrName>ppt_h</p:attrName>
                                        </p:attrNameLst>
                                      </p:cBhvr>
                                      <p:tavLst>
                                        <p:tav tm="0">
                                          <p:val>
                                            <p:fltVal val="0"/>
                                          </p:val>
                                        </p:tav>
                                        <p:tav tm="100000">
                                          <p:val>
                                            <p:strVal val="#ppt_h"/>
                                          </p:val>
                                        </p:tav>
                                      </p:tavLst>
                                    </p:anim>
                                    <p:anim calcmode="lin" valueType="num">
                                      <p:cBhvr>
                                        <p:cTn id="26" dur="1000" fill="hold"/>
                                        <p:tgtEl>
                                          <p:spTgt spid="16388"/>
                                        </p:tgtEl>
                                        <p:attrNameLst>
                                          <p:attrName>style.rotation</p:attrName>
                                        </p:attrNameLst>
                                      </p:cBhvr>
                                      <p:tavLst>
                                        <p:tav tm="0">
                                          <p:val>
                                            <p:fltVal val="90"/>
                                          </p:val>
                                        </p:tav>
                                        <p:tav tm="100000">
                                          <p:val>
                                            <p:fltVal val="0"/>
                                          </p:val>
                                        </p:tav>
                                      </p:tavLst>
                                    </p:anim>
                                    <p:animEffect transition="in" filter="fade">
                                      <p:cBhvr>
                                        <p:cTn id="27" dur="1000"/>
                                        <p:tgtEl>
                                          <p:spTgt spid="16388"/>
                                        </p:tgtEl>
                                      </p:cBhvr>
                                    </p:animEffect>
                                  </p:childTnLst>
                                </p:cTn>
                              </p:par>
                            </p:childTnLst>
                          </p:cTn>
                        </p:par>
                      </p:childTnLst>
                    </p:cTn>
                  </p:par>
                  <p:par>
                    <p:cTn id="28" fill="hold" nodeType="clickPar">
                      <p:stCondLst>
                        <p:cond delay="indefinite"/>
                      </p:stCondLst>
                      <p:childTnLst>
                        <p:par>
                          <p:cTn id="29" fill="hold" nodeType="withGroup">
                            <p:stCondLst>
                              <p:cond delay="0"/>
                            </p:stCondLst>
                            <p:childTnLst>
                              <p:par>
                                <p:cTn id="30" presetID="22" presetClass="entr" presetSubtype="1" fill="hold" nodeType="clickEffect">
                                  <p:stCondLst>
                                    <p:cond delay="0"/>
                                  </p:stCondLst>
                                  <p:childTnLst>
                                    <p:set>
                                      <p:cBhvr>
                                        <p:cTn id="31" dur="1" fill="hold">
                                          <p:stCondLst>
                                            <p:cond delay="0"/>
                                          </p:stCondLst>
                                        </p:cTn>
                                        <p:tgtEl>
                                          <p:spTgt spid="16386">
                                            <p:txEl>
                                              <p:pRg st="0" end="0"/>
                                            </p:txEl>
                                          </p:spTgt>
                                        </p:tgtEl>
                                        <p:attrNameLst>
                                          <p:attrName>style.visibility</p:attrName>
                                        </p:attrNameLst>
                                      </p:cBhvr>
                                      <p:to>
                                        <p:strVal val="visible"/>
                                      </p:to>
                                    </p:set>
                                    <p:animEffect transition="in" filter="wipe(up)">
                                      <p:cBhvr>
                                        <p:cTn id="32" dur="500"/>
                                        <p:tgtEl>
                                          <p:spTgt spid="16386">
                                            <p:txEl>
                                              <p:pRg st="0" end="0"/>
                                            </p:txEl>
                                          </p:spTgt>
                                        </p:tgtEl>
                                      </p:cBhvr>
                                    </p:animEffect>
                                  </p:childTnLst>
                                </p:cTn>
                              </p:par>
                            </p:childTnLst>
                          </p:cTn>
                        </p:par>
                      </p:childTnLst>
                    </p:cTn>
                  </p:par>
                  <p:par>
                    <p:cTn id="33" fill="hold" nodeType="clickPar">
                      <p:stCondLst>
                        <p:cond delay="indefinite"/>
                      </p:stCondLst>
                      <p:childTnLst>
                        <p:par>
                          <p:cTn id="34" fill="hold" nodeType="withGroup">
                            <p:stCondLst>
                              <p:cond delay="0"/>
                            </p:stCondLst>
                            <p:childTnLst>
                              <p:par>
                                <p:cTn id="35" presetID="22" presetClass="entr" presetSubtype="1" fill="hold" nodeType="clickEffect">
                                  <p:stCondLst>
                                    <p:cond delay="0"/>
                                  </p:stCondLst>
                                  <p:childTnLst>
                                    <p:set>
                                      <p:cBhvr>
                                        <p:cTn id="36" dur="1" fill="hold">
                                          <p:stCondLst>
                                            <p:cond delay="0"/>
                                          </p:stCondLst>
                                        </p:cTn>
                                        <p:tgtEl>
                                          <p:spTgt spid="16386">
                                            <p:txEl>
                                              <p:pRg st="1" end="1"/>
                                            </p:txEl>
                                          </p:spTgt>
                                        </p:tgtEl>
                                        <p:attrNameLst>
                                          <p:attrName>style.visibility</p:attrName>
                                        </p:attrNameLst>
                                      </p:cBhvr>
                                      <p:to>
                                        <p:strVal val="visible"/>
                                      </p:to>
                                    </p:set>
                                    <p:animEffect transition="in" filter="wipe(up)">
                                      <p:cBhvr>
                                        <p:cTn id="37" dur="500"/>
                                        <p:tgtEl>
                                          <p:spTgt spid="16386">
                                            <p:txEl>
                                              <p:pRg st="1" end="1"/>
                                            </p:txEl>
                                          </p:spTgt>
                                        </p:tgtEl>
                                      </p:cBhvr>
                                    </p:animEffect>
                                  </p:childTnLst>
                                </p:cTn>
                              </p:par>
                              <p:par>
                                <p:cTn id="38" presetID="22" presetClass="entr" presetSubtype="1" fill="hold" nodeType="withEffect">
                                  <p:stCondLst>
                                    <p:cond delay="0"/>
                                  </p:stCondLst>
                                  <p:childTnLst>
                                    <p:set>
                                      <p:cBhvr>
                                        <p:cTn id="39" dur="1" fill="hold">
                                          <p:stCondLst>
                                            <p:cond delay="0"/>
                                          </p:stCondLst>
                                        </p:cTn>
                                        <p:tgtEl>
                                          <p:spTgt spid="16386">
                                            <p:txEl>
                                              <p:pRg st="2" end="2"/>
                                            </p:txEl>
                                          </p:spTgt>
                                        </p:tgtEl>
                                        <p:attrNameLst>
                                          <p:attrName>style.visibility</p:attrName>
                                        </p:attrNameLst>
                                      </p:cBhvr>
                                      <p:to>
                                        <p:strVal val="visible"/>
                                      </p:to>
                                    </p:set>
                                    <p:animEffect transition="in" filter="wipe(up)">
                                      <p:cBhvr>
                                        <p:cTn id="40" dur="500"/>
                                        <p:tgtEl>
                                          <p:spTgt spid="16386">
                                            <p:txEl>
                                              <p:pRg st="2" end="2"/>
                                            </p:txEl>
                                          </p:spTgt>
                                        </p:tgtEl>
                                      </p:cBhvr>
                                    </p:animEffect>
                                  </p:childTnLst>
                                </p:cTn>
                              </p:par>
                              <p:par>
                                <p:cTn id="41" presetID="22" presetClass="entr" presetSubtype="1" fill="hold" nodeType="withEffect">
                                  <p:stCondLst>
                                    <p:cond delay="0"/>
                                  </p:stCondLst>
                                  <p:childTnLst>
                                    <p:set>
                                      <p:cBhvr>
                                        <p:cTn id="42" dur="1" fill="hold">
                                          <p:stCondLst>
                                            <p:cond delay="0"/>
                                          </p:stCondLst>
                                        </p:cTn>
                                        <p:tgtEl>
                                          <p:spTgt spid="16386">
                                            <p:txEl>
                                              <p:pRg st="3" end="3"/>
                                            </p:txEl>
                                          </p:spTgt>
                                        </p:tgtEl>
                                        <p:attrNameLst>
                                          <p:attrName>style.visibility</p:attrName>
                                        </p:attrNameLst>
                                      </p:cBhvr>
                                      <p:to>
                                        <p:strVal val="visible"/>
                                      </p:to>
                                    </p:set>
                                    <p:animEffect transition="in" filter="wipe(up)">
                                      <p:cBhvr>
                                        <p:cTn id="43" dur="500"/>
                                        <p:tgtEl>
                                          <p:spTgt spid="16386">
                                            <p:txEl>
                                              <p:pRg st="3" end="3"/>
                                            </p:txEl>
                                          </p:spTgt>
                                        </p:tgtEl>
                                      </p:cBhvr>
                                    </p:animEffect>
                                  </p:childTnLst>
                                </p:cTn>
                              </p:par>
                              <p:par>
                                <p:cTn id="44" presetID="22" presetClass="entr" presetSubtype="1" fill="hold" nodeType="withEffect">
                                  <p:stCondLst>
                                    <p:cond delay="0"/>
                                  </p:stCondLst>
                                  <p:childTnLst>
                                    <p:set>
                                      <p:cBhvr>
                                        <p:cTn id="45" dur="1" fill="hold">
                                          <p:stCondLst>
                                            <p:cond delay="0"/>
                                          </p:stCondLst>
                                        </p:cTn>
                                        <p:tgtEl>
                                          <p:spTgt spid="16386">
                                            <p:txEl>
                                              <p:pRg st="4" end="4"/>
                                            </p:txEl>
                                          </p:spTgt>
                                        </p:tgtEl>
                                        <p:attrNameLst>
                                          <p:attrName>style.visibility</p:attrName>
                                        </p:attrNameLst>
                                      </p:cBhvr>
                                      <p:to>
                                        <p:strVal val="visible"/>
                                      </p:to>
                                    </p:set>
                                    <p:animEffect transition="in" filter="wipe(up)">
                                      <p:cBhvr>
                                        <p:cTn id="46" dur="500"/>
                                        <p:tgtEl>
                                          <p:spTgt spid="16386">
                                            <p:txEl>
                                              <p:pRg st="4" end="4"/>
                                            </p:txEl>
                                          </p:spTgt>
                                        </p:tgtEl>
                                      </p:cBhvr>
                                    </p:animEffect>
                                  </p:childTnLst>
                                </p:cTn>
                              </p:par>
                            </p:childTnLst>
                          </p:cTn>
                        </p:par>
                      </p:childTnLst>
                    </p:cTn>
                  </p:par>
                  <p:par>
                    <p:cTn id="47" fill="hold" nodeType="clickPar">
                      <p:stCondLst>
                        <p:cond delay="indefinite"/>
                      </p:stCondLst>
                      <p:childTnLst>
                        <p:par>
                          <p:cTn id="48" fill="hold" nodeType="withGroup">
                            <p:stCondLst>
                              <p:cond delay="0"/>
                            </p:stCondLst>
                            <p:childTnLst>
                              <p:par>
                                <p:cTn id="49" presetID="53" presetClass="entr" presetSubtype="16" fill="hold" nodeType="clickEffect">
                                  <p:stCondLst>
                                    <p:cond delay="0"/>
                                  </p:stCondLst>
                                  <p:childTnLst>
                                    <p:set>
                                      <p:cBhvr>
                                        <p:cTn id="50" dur="1" fill="hold">
                                          <p:stCondLst>
                                            <p:cond delay="0"/>
                                          </p:stCondLst>
                                        </p:cTn>
                                        <p:tgtEl>
                                          <p:spTgt spid="16386">
                                            <p:txEl>
                                              <p:pRg st="5" end="5"/>
                                            </p:txEl>
                                          </p:spTgt>
                                        </p:tgtEl>
                                        <p:attrNameLst>
                                          <p:attrName>style.visibility</p:attrName>
                                        </p:attrNameLst>
                                      </p:cBhvr>
                                      <p:to>
                                        <p:strVal val="visible"/>
                                      </p:to>
                                    </p:set>
                                    <p:anim calcmode="lin" valueType="num">
                                      <p:cBhvr>
                                        <p:cTn id="51" dur="500" fill="hold"/>
                                        <p:tgtEl>
                                          <p:spTgt spid="16386">
                                            <p:txEl>
                                              <p:pRg st="5" end="5"/>
                                            </p:txEl>
                                          </p:spTgt>
                                        </p:tgtEl>
                                        <p:attrNameLst>
                                          <p:attrName>ppt_w</p:attrName>
                                        </p:attrNameLst>
                                      </p:cBhvr>
                                      <p:tavLst>
                                        <p:tav tm="0">
                                          <p:val>
                                            <p:fltVal val="0"/>
                                          </p:val>
                                        </p:tav>
                                        <p:tav tm="100000">
                                          <p:val>
                                            <p:strVal val="#ppt_w"/>
                                          </p:val>
                                        </p:tav>
                                      </p:tavLst>
                                    </p:anim>
                                    <p:anim calcmode="lin" valueType="num">
                                      <p:cBhvr>
                                        <p:cTn id="52" dur="500" fill="hold"/>
                                        <p:tgtEl>
                                          <p:spTgt spid="16386">
                                            <p:txEl>
                                              <p:pRg st="5" end="5"/>
                                            </p:txEl>
                                          </p:spTgt>
                                        </p:tgtEl>
                                        <p:attrNameLst>
                                          <p:attrName>ppt_h</p:attrName>
                                        </p:attrNameLst>
                                      </p:cBhvr>
                                      <p:tavLst>
                                        <p:tav tm="0">
                                          <p:val>
                                            <p:fltVal val="0"/>
                                          </p:val>
                                        </p:tav>
                                        <p:tav tm="100000">
                                          <p:val>
                                            <p:strVal val="#ppt_h"/>
                                          </p:val>
                                        </p:tav>
                                      </p:tavLst>
                                    </p:anim>
                                    <p:animEffect transition="in" filter="fade">
                                      <p:cBhvr>
                                        <p:cTn id="53" dur="500"/>
                                        <p:tgtEl>
                                          <p:spTgt spid="16386">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Content Placeholder 1"/>
          <p:cNvSpPr>
            <a:spLocks noGrp="1"/>
          </p:cNvSpPr>
          <p:nvPr>
            <p:ph idx="1"/>
          </p:nvPr>
        </p:nvSpPr>
        <p:spPr>
          <a:xfrm>
            <a:off x="7938" y="620713"/>
            <a:ext cx="9101137" cy="4594225"/>
          </a:xfrm>
        </p:spPr>
        <p:txBody>
          <a:bodyPr/>
          <a:lstStyle/>
          <a:p>
            <a:r>
              <a:rPr lang="en-GB" altLang="en-US" sz="2400" smtClean="0">
                <a:latin typeface="Times New Roman" panose="02020603050405020304" pitchFamily="18" charset="0"/>
                <a:cs typeface="Times New Roman" panose="02020603050405020304" pitchFamily="18" charset="0"/>
              </a:rPr>
              <a:t>So, Watson attempted to use Pavlovian principles to condition fear in to a 9 month-old infant called ‘Little Albert’</a:t>
            </a:r>
          </a:p>
          <a:p>
            <a:r>
              <a:rPr lang="en-GB" altLang="en-US" sz="2400" smtClean="0">
                <a:latin typeface="Times New Roman" panose="02020603050405020304" pitchFamily="18" charset="0"/>
                <a:cs typeface="Times New Roman" panose="02020603050405020304" pitchFamily="18" charset="0"/>
              </a:rPr>
              <a:t>Albert had been happy to play with a white rat, but after Watson made a loud banging noise with a hammer and metal bar every time Albert touched the rat, he started to cry and then showed fear towards the rat whenever it came close.</a:t>
            </a:r>
          </a:p>
          <a:p>
            <a:r>
              <a:rPr lang="en-GB" altLang="en-US" sz="2400" smtClean="0">
                <a:latin typeface="Times New Roman" panose="02020603050405020304" pitchFamily="18" charset="0"/>
                <a:cs typeface="Times New Roman" panose="02020603050405020304" pitchFamily="18" charset="0"/>
              </a:rPr>
              <a:t>Watson argues that this shows behaviour being directly influenced by the environment: Induced fear conditioning (CR) of a CS (white fluffy things) by pairing with US (loud frightening noise).</a:t>
            </a:r>
          </a:p>
          <a:p>
            <a:endParaRPr lang="en-GB" altLang="en-US" sz="2400" smtClean="0">
              <a:latin typeface="Times New Roman" panose="02020603050405020304" pitchFamily="18" charset="0"/>
              <a:cs typeface="Times New Roman" panose="02020603050405020304" pitchFamily="18" charset="0"/>
            </a:endParaRPr>
          </a:p>
          <a:p>
            <a:pPr lvl="1"/>
            <a:r>
              <a:rPr lang="en-GB" altLang="en-US" sz="2800" smtClean="0">
                <a:latin typeface="Times New Roman" panose="02020603050405020304" pitchFamily="18" charset="0"/>
                <a:cs typeface="Times New Roman" panose="02020603050405020304" pitchFamily="18" charset="0"/>
              </a:rPr>
              <a:t>Major ethical issues?</a:t>
            </a:r>
          </a:p>
          <a:p>
            <a:pPr lvl="1"/>
            <a:endParaRPr lang="en-GB" altLang="en-US" sz="2000" smtClean="0">
              <a:latin typeface="Times New Roman" panose="02020603050405020304" pitchFamily="18" charset="0"/>
              <a:cs typeface="Times New Roman" panose="02020603050405020304" pitchFamily="18" charset="0"/>
            </a:endParaRPr>
          </a:p>
        </p:txBody>
      </p:sp>
      <p:sp>
        <p:nvSpPr>
          <p:cNvPr id="3" name="Title 2"/>
          <p:cNvSpPr>
            <a:spLocks noGrp="1"/>
          </p:cNvSpPr>
          <p:nvPr>
            <p:ph type="title"/>
          </p:nvPr>
        </p:nvSpPr>
        <p:spPr>
          <a:xfrm>
            <a:off x="457200" y="23813"/>
            <a:ext cx="8229600" cy="668883"/>
          </a:xfrm>
        </p:spPr>
        <p:txBody>
          <a:bodyPr>
            <a:noAutofit/>
          </a:bodyPr>
          <a:lstStyle/>
          <a:p>
            <a:pPr algn="ctr">
              <a:defRPr/>
            </a:pPr>
            <a:r>
              <a:rPr lang="en-GB" sz="3200" dirty="0">
                <a:solidFill>
                  <a:schemeClr val="tx1"/>
                </a:solidFill>
              </a:rPr>
              <a:t>Watson &amp; </a:t>
            </a:r>
            <a:r>
              <a:rPr lang="en-GB" sz="3200" dirty="0" err="1">
                <a:solidFill>
                  <a:schemeClr val="tx1"/>
                </a:solidFill>
              </a:rPr>
              <a:t>Rayner</a:t>
            </a:r>
            <a:r>
              <a:rPr lang="en-GB" sz="3200" dirty="0">
                <a:solidFill>
                  <a:schemeClr val="tx1"/>
                </a:solidFill>
              </a:rPr>
              <a:t> (1920) – Little Albert</a:t>
            </a:r>
          </a:p>
        </p:txBody>
      </p:sp>
      <p:pic>
        <p:nvPicPr>
          <p:cNvPr id="17412" name="Picture 3" descr="Albert-and-rabbit-1024x718.jpg"/>
          <p:cNvPicPr>
            <a:picLocks noChangeAspect="1"/>
          </p:cNvPicPr>
          <p:nvPr/>
        </p:nvPicPr>
        <p:blipFill>
          <a:blip r:embed="rId2">
            <a:extLst>
              <a:ext uri="{28A0092B-C50C-407E-A947-70E740481C1C}">
                <a14:useLocalDpi xmlns:a14="http://schemas.microsoft.com/office/drawing/2010/main" val="0"/>
              </a:ext>
            </a:extLst>
          </a:blip>
          <a:srcRect l="1547" r="18600" b="18291"/>
          <a:stretch>
            <a:fillRect/>
          </a:stretch>
        </p:blipFill>
        <p:spPr bwMode="auto">
          <a:xfrm>
            <a:off x="5262563" y="4292600"/>
            <a:ext cx="3846512" cy="2565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625942677"/>
      </p:ext>
    </p:extLst>
  </p:cSld>
  <p:clrMapOvr>
    <a:masterClrMapping/>
  </p:clrMapOvr>
  <p:transition>
    <p:dissolve/>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4" presetClass="entr" presetSubtype="10" fill="hold" nodeType="clickEffect">
                                  <p:stCondLst>
                                    <p:cond delay="0"/>
                                  </p:stCondLst>
                                  <p:childTnLst>
                                    <p:set>
                                      <p:cBhvr>
                                        <p:cTn id="6" dur="1" fill="hold">
                                          <p:stCondLst>
                                            <p:cond delay="0"/>
                                          </p:stCondLst>
                                        </p:cTn>
                                        <p:tgtEl>
                                          <p:spTgt spid="17410">
                                            <p:txEl>
                                              <p:pRg st="0" end="0"/>
                                            </p:txEl>
                                          </p:spTgt>
                                        </p:tgtEl>
                                        <p:attrNameLst>
                                          <p:attrName>style.visibility</p:attrName>
                                        </p:attrNameLst>
                                      </p:cBhvr>
                                      <p:to>
                                        <p:strVal val="visible"/>
                                      </p:to>
                                    </p:set>
                                    <p:animEffect transition="in" filter="randombar(horizontal)">
                                      <p:cBhvr>
                                        <p:cTn id="7" dur="500"/>
                                        <p:tgtEl>
                                          <p:spTgt spid="17410">
                                            <p:txEl>
                                              <p:pRg st="0" end="0"/>
                                            </p:txEl>
                                          </p:spTgt>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2" presetClass="entr" presetSubtype="2" fill="hold" nodeType="clickEffect">
                                  <p:stCondLst>
                                    <p:cond delay="0"/>
                                  </p:stCondLst>
                                  <p:childTnLst>
                                    <p:set>
                                      <p:cBhvr>
                                        <p:cTn id="11" dur="1" fill="hold">
                                          <p:stCondLst>
                                            <p:cond delay="0"/>
                                          </p:stCondLst>
                                        </p:cTn>
                                        <p:tgtEl>
                                          <p:spTgt spid="17412"/>
                                        </p:tgtEl>
                                        <p:attrNameLst>
                                          <p:attrName>style.visibility</p:attrName>
                                        </p:attrNameLst>
                                      </p:cBhvr>
                                      <p:to>
                                        <p:strVal val="visible"/>
                                      </p:to>
                                    </p:set>
                                    <p:anim calcmode="lin" valueType="num">
                                      <p:cBhvr additive="base">
                                        <p:cTn id="12" dur="500" fill="hold"/>
                                        <p:tgtEl>
                                          <p:spTgt spid="17412"/>
                                        </p:tgtEl>
                                        <p:attrNameLst>
                                          <p:attrName>ppt_x</p:attrName>
                                        </p:attrNameLst>
                                      </p:cBhvr>
                                      <p:tavLst>
                                        <p:tav tm="0">
                                          <p:val>
                                            <p:strVal val="1+#ppt_w/2"/>
                                          </p:val>
                                        </p:tav>
                                        <p:tav tm="100000">
                                          <p:val>
                                            <p:strVal val="#ppt_x"/>
                                          </p:val>
                                        </p:tav>
                                      </p:tavLst>
                                    </p:anim>
                                    <p:anim calcmode="lin" valueType="num">
                                      <p:cBhvr additive="base">
                                        <p:cTn id="13" dur="500" fill="hold"/>
                                        <p:tgtEl>
                                          <p:spTgt spid="17412"/>
                                        </p:tgtEl>
                                        <p:attrNameLst>
                                          <p:attrName>ppt_y</p:attrName>
                                        </p:attrNameLst>
                                      </p:cBhvr>
                                      <p:tavLst>
                                        <p:tav tm="0">
                                          <p:val>
                                            <p:strVal val="#ppt_y"/>
                                          </p:val>
                                        </p:tav>
                                        <p:tav tm="100000">
                                          <p:val>
                                            <p:strVal val="#ppt_y"/>
                                          </p:val>
                                        </p:tav>
                                      </p:tavLst>
                                    </p:anim>
                                  </p:childTnLst>
                                </p:cTn>
                              </p:par>
                            </p:childTnLst>
                          </p:cTn>
                        </p:par>
                      </p:childTnLst>
                    </p:cTn>
                  </p:par>
                  <p:par>
                    <p:cTn id="14" fill="hold" nodeType="clickPar">
                      <p:stCondLst>
                        <p:cond delay="indefinite"/>
                      </p:stCondLst>
                      <p:childTnLst>
                        <p:par>
                          <p:cTn id="15" fill="hold" nodeType="withGroup">
                            <p:stCondLst>
                              <p:cond delay="0"/>
                            </p:stCondLst>
                            <p:childTnLst>
                              <p:par>
                                <p:cTn id="16" presetID="2" presetClass="entr" presetSubtype="4" fill="hold" nodeType="clickEffect">
                                  <p:stCondLst>
                                    <p:cond delay="0"/>
                                  </p:stCondLst>
                                  <p:childTnLst>
                                    <p:set>
                                      <p:cBhvr>
                                        <p:cTn id="17" dur="1" fill="hold">
                                          <p:stCondLst>
                                            <p:cond delay="0"/>
                                          </p:stCondLst>
                                        </p:cTn>
                                        <p:tgtEl>
                                          <p:spTgt spid="17410">
                                            <p:txEl>
                                              <p:pRg st="1" end="1"/>
                                            </p:txEl>
                                          </p:spTgt>
                                        </p:tgtEl>
                                        <p:attrNameLst>
                                          <p:attrName>style.visibility</p:attrName>
                                        </p:attrNameLst>
                                      </p:cBhvr>
                                      <p:to>
                                        <p:strVal val="visible"/>
                                      </p:to>
                                    </p:set>
                                    <p:anim calcmode="lin" valueType="num">
                                      <p:cBhvr additive="base">
                                        <p:cTn id="18" dur="500" fill="hold"/>
                                        <p:tgtEl>
                                          <p:spTgt spid="17410">
                                            <p:txEl>
                                              <p:pRg st="1" end="1"/>
                                            </p:txEl>
                                          </p:spTgt>
                                        </p:tgtEl>
                                        <p:attrNameLst>
                                          <p:attrName>ppt_x</p:attrName>
                                        </p:attrNameLst>
                                      </p:cBhvr>
                                      <p:tavLst>
                                        <p:tav tm="0">
                                          <p:val>
                                            <p:strVal val="#ppt_x"/>
                                          </p:val>
                                        </p:tav>
                                        <p:tav tm="100000">
                                          <p:val>
                                            <p:strVal val="#ppt_x"/>
                                          </p:val>
                                        </p:tav>
                                      </p:tavLst>
                                    </p:anim>
                                    <p:anim calcmode="lin" valueType="num">
                                      <p:cBhvr additive="base">
                                        <p:cTn id="19" dur="500" fill="hold"/>
                                        <p:tgtEl>
                                          <p:spTgt spid="17410">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20" fill="hold" nodeType="clickPar">
                      <p:stCondLst>
                        <p:cond delay="indefinite"/>
                      </p:stCondLst>
                      <p:childTnLst>
                        <p:par>
                          <p:cTn id="21" fill="hold" nodeType="withGroup">
                            <p:stCondLst>
                              <p:cond delay="0"/>
                            </p:stCondLst>
                            <p:childTnLst>
                              <p:par>
                                <p:cTn id="22" presetID="2" presetClass="entr" presetSubtype="4" fill="hold" nodeType="clickEffect">
                                  <p:stCondLst>
                                    <p:cond delay="0"/>
                                  </p:stCondLst>
                                  <p:childTnLst>
                                    <p:set>
                                      <p:cBhvr>
                                        <p:cTn id="23" dur="1" fill="hold">
                                          <p:stCondLst>
                                            <p:cond delay="0"/>
                                          </p:stCondLst>
                                        </p:cTn>
                                        <p:tgtEl>
                                          <p:spTgt spid="17410">
                                            <p:txEl>
                                              <p:pRg st="2" end="2"/>
                                            </p:txEl>
                                          </p:spTgt>
                                        </p:tgtEl>
                                        <p:attrNameLst>
                                          <p:attrName>style.visibility</p:attrName>
                                        </p:attrNameLst>
                                      </p:cBhvr>
                                      <p:to>
                                        <p:strVal val="visible"/>
                                      </p:to>
                                    </p:set>
                                    <p:anim calcmode="lin" valueType="num">
                                      <p:cBhvr additive="base">
                                        <p:cTn id="24" dur="500" fill="hold"/>
                                        <p:tgtEl>
                                          <p:spTgt spid="17410">
                                            <p:txEl>
                                              <p:pRg st="2" end="2"/>
                                            </p:txEl>
                                          </p:spTgt>
                                        </p:tgtEl>
                                        <p:attrNameLst>
                                          <p:attrName>ppt_x</p:attrName>
                                        </p:attrNameLst>
                                      </p:cBhvr>
                                      <p:tavLst>
                                        <p:tav tm="0">
                                          <p:val>
                                            <p:strVal val="#ppt_x"/>
                                          </p:val>
                                        </p:tav>
                                        <p:tav tm="100000">
                                          <p:val>
                                            <p:strVal val="#ppt_x"/>
                                          </p:val>
                                        </p:tav>
                                      </p:tavLst>
                                    </p:anim>
                                    <p:anim calcmode="lin" valueType="num">
                                      <p:cBhvr additive="base">
                                        <p:cTn id="25" dur="500" fill="hold"/>
                                        <p:tgtEl>
                                          <p:spTgt spid="17410">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6" fill="hold" nodeType="clickPar">
                      <p:stCondLst>
                        <p:cond delay="indefinite"/>
                      </p:stCondLst>
                      <p:childTnLst>
                        <p:par>
                          <p:cTn id="27" fill="hold" nodeType="withGroup">
                            <p:stCondLst>
                              <p:cond delay="0"/>
                            </p:stCondLst>
                            <p:childTnLst>
                              <p:par>
                                <p:cTn id="28" presetID="45" presetClass="entr" presetSubtype="0" fill="hold" nodeType="clickEffect">
                                  <p:stCondLst>
                                    <p:cond delay="0"/>
                                  </p:stCondLst>
                                  <p:childTnLst>
                                    <p:set>
                                      <p:cBhvr>
                                        <p:cTn id="29" dur="1" fill="hold">
                                          <p:stCondLst>
                                            <p:cond delay="0"/>
                                          </p:stCondLst>
                                        </p:cTn>
                                        <p:tgtEl>
                                          <p:spTgt spid="17410">
                                            <p:txEl>
                                              <p:pRg st="4" end="4"/>
                                            </p:txEl>
                                          </p:spTgt>
                                        </p:tgtEl>
                                        <p:attrNameLst>
                                          <p:attrName>style.visibility</p:attrName>
                                        </p:attrNameLst>
                                      </p:cBhvr>
                                      <p:to>
                                        <p:strVal val="visible"/>
                                      </p:to>
                                    </p:set>
                                    <p:animEffect transition="in" filter="fade">
                                      <p:cBhvr>
                                        <p:cTn id="30" dur="2000"/>
                                        <p:tgtEl>
                                          <p:spTgt spid="17410">
                                            <p:txEl>
                                              <p:pRg st="4" end="4"/>
                                            </p:txEl>
                                          </p:spTgt>
                                        </p:tgtEl>
                                      </p:cBhvr>
                                    </p:animEffect>
                                    <p:anim calcmode="lin" valueType="num">
                                      <p:cBhvr>
                                        <p:cTn id="31" dur="2000" fill="hold"/>
                                        <p:tgtEl>
                                          <p:spTgt spid="17410">
                                            <p:txEl>
                                              <p:pRg st="4" end="4"/>
                                            </p:txEl>
                                          </p:spTgt>
                                        </p:tgtEl>
                                        <p:attrNameLst>
                                          <p:attrName>ppt_w</p:attrName>
                                        </p:attrNameLst>
                                      </p:cBhvr>
                                      <p:tavLst>
                                        <p:tav tm="0" fmla="#ppt_w*sin(2.5*pi*$)">
                                          <p:val>
                                            <p:fltVal val="0"/>
                                          </p:val>
                                        </p:tav>
                                        <p:tav tm="100000">
                                          <p:val>
                                            <p:fltVal val="1"/>
                                          </p:val>
                                        </p:tav>
                                      </p:tavLst>
                                    </p:anim>
                                    <p:anim calcmode="lin" valueType="num">
                                      <p:cBhvr>
                                        <p:cTn id="32" dur="2000" fill="hold"/>
                                        <p:tgtEl>
                                          <p:spTgt spid="17410">
                                            <p:txEl>
                                              <p:pRg st="4" end="4"/>
                                            </p:txEl>
                                          </p:spTgt>
                                        </p:tgtEl>
                                        <p:attrNameLst>
                                          <p:attrName>ppt_h</p:attrName>
                                        </p:attrNameLst>
                                      </p:cBhvr>
                                      <p:tavLst>
                                        <p:tav tm="0">
                                          <p:val>
                                            <p:strVal val="#ppt_h"/>
                                          </p:val>
                                        </p:tav>
                                        <p:tav tm="100000">
                                          <p:val>
                                            <p:strVal val="#ppt_h"/>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107950" y="692150"/>
            <a:ext cx="8928100" cy="5761038"/>
          </a:xfrm>
        </p:spPr>
        <p:txBody>
          <a:bodyPr/>
          <a:lstStyle/>
          <a:p>
            <a:r>
              <a:rPr lang="en-GB" altLang="en-US" sz="2400" smtClean="0"/>
              <a:t>Although movement of the body was the most common response to stimuli, Watson recognised that there are also implicit responses that cannot be observed without specialist instruments.  </a:t>
            </a:r>
          </a:p>
          <a:p>
            <a:r>
              <a:rPr lang="en-GB" altLang="en-US" sz="2400" smtClean="0"/>
              <a:t>They are still behavioural and physical, and can in principle be observed, because they do not differ intrinsically from explicit responses.</a:t>
            </a:r>
          </a:p>
          <a:p>
            <a:pPr lvl="1"/>
            <a:r>
              <a:rPr lang="en-GB" altLang="en-US" sz="2000" smtClean="0"/>
              <a:t>E.g., someone who was hungry standing outside a bakery – the implicit response could be their salivary glands secreting. </a:t>
            </a:r>
          </a:p>
          <a:p>
            <a:pPr lvl="1"/>
            <a:r>
              <a:rPr lang="en-GB" altLang="en-US" sz="2000" smtClean="0"/>
              <a:t>However, wouldn’t it be the case that the person also has thoughts – e.g., “That pasty looks tasty”.</a:t>
            </a:r>
          </a:p>
          <a:p>
            <a:pPr lvl="1"/>
            <a:r>
              <a:rPr lang="en-GB" altLang="en-US" sz="2000" smtClean="0"/>
              <a:t>Watson’s analysis of behaviour ignores the actual process of thinking – instead he calls this ‘just talking to ourselves’.</a:t>
            </a:r>
          </a:p>
          <a:p>
            <a:pPr lvl="1"/>
            <a:r>
              <a:rPr lang="en-GB" altLang="en-US" sz="2000" smtClean="0"/>
              <a:t>And this talking to ourselves is simply achieved through the learning of language (which occurs in the same way as the 			learning of motor responses). </a:t>
            </a:r>
          </a:p>
        </p:txBody>
      </p:sp>
      <p:sp>
        <p:nvSpPr>
          <p:cNvPr id="3" name="Title 2"/>
          <p:cNvSpPr>
            <a:spLocks noGrp="1"/>
          </p:cNvSpPr>
          <p:nvPr>
            <p:ph type="title"/>
          </p:nvPr>
        </p:nvSpPr>
        <p:spPr>
          <a:xfrm>
            <a:off x="457200" y="116632"/>
            <a:ext cx="8229600" cy="634082"/>
          </a:xfrm>
        </p:spPr>
        <p:txBody>
          <a:bodyPr/>
          <a:lstStyle/>
          <a:p>
            <a:pPr algn="ctr">
              <a:defRPr/>
            </a:pPr>
            <a:r>
              <a:rPr lang="en-GB" sz="3200" dirty="0"/>
              <a:t>Behaviourism and thinking</a:t>
            </a:r>
          </a:p>
        </p:txBody>
      </p:sp>
    </p:spTree>
    <p:extLst>
      <p:ext uri="{BB962C8B-B14F-4D97-AF65-F5344CB8AC3E}">
        <p14:creationId xmlns:p14="http://schemas.microsoft.com/office/powerpoint/2010/main" val="4009626645"/>
      </p:ext>
    </p:extLst>
  </p:cSld>
  <p:clrMapOvr>
    <a:masterClrMapping/>
  </p:clrMapOvr>
  <p:transition>
    <p:dissolve/>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4" fill="hold"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anim calcmode="lin" valueType="num">
                                      <p:cBhvr additive="base">
                                        <p:cTn id="7" dur="500" fill="hold"/>
                                        <p:tgtEl>
                                          <p:spTgt spid="2">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2">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nodeType="clickPar">
                      <p:stCondLst>
                        <p:cond delay="indefinite"/>
                      </p:stCondLst>
                      <p:childTnLst>
                        <p:par>
                          <p:cTn id="10" fill="hold" nodeType="withGroup">
                            <p:stCondLst>
                              <p:cond delay="0"/>
                            </p:stCondLst>
                            <p:childTnLst>
                              <p:par>
                                <p:cTn id="11" presetID="2" presetClass="entr" presetSubtype="4" fill="hold" nodeType="clickEffect">
                                  <p:stCondLst>
                                    <p:cond delay="0"/>
                                  </p:stCondLst>
                                  <p:childTnLst>
                                    <p:set>
                                      <p:cBhvr>
                                        <p:cTn id="12" dur="1" fill="hold">
                                          <p:stCondLst>
                                            <p:cond delay="0"/>
                                          </p:stCondLst>
                                        </p:cTn>
                                        <p:tgtEl>
                                          <p:spTgt spid="2">
                                            <p:txEl>
                                              <p:pRg st="1" end="1"/>
                                            </p:txEl>
                                          </p:spTgt>
                                        </p:tgtEl>
                                        <p:attrNameLst>
                                          <p:attrName>style.visibility</p:attrName>
                                        </p:attrNameLst>
                                      </p:cBhvr>
                                      <p:to>
                                        <p:strVal val="visible"/>
                                      </p:to>
                                    </p:set>
                                    <p:anim calcmode="lin" valueType="num">
                                      <p:cBhvr additive="base">
                                        <p:cTn id="13" dur="500" fill="hold"/>
                                        <p:tgtEl>
                                          <p:spTgt spid="2">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2">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nodeType="clickPar">
                      <p:stCondLst>
                        <p:cond delay="indefinite"/>
                      </p:stCondLst>
                      <p:childTnLst>
                        <p:par>
                          <p:cTn id="16" fill="hold" nodeType="withGroup">
                            <p:stCondLst>
                              <p:cond delay="0"/>
                            </p:stCondLst>
                            <p:childTnLst>
                              <p:par>
                                <p:cTn id="17" presetID="14" presetClass="entr" presetSubtype="10" fill="hold" nodeType="clickEffect">
                                  <p:stCondLst>
                                    <p:cond delay="0"/>
                                  </p:stCondLst>
                                  <p:childTnLst>
                                    <p:set>
                                      <p:cBhvr>
                                        <p:cTn id="18" dur="1" fill="hold">
                                          <p:stCondLst>
                                            <p:cond delay="0"/>
                                          </p:stCondLst>
                                        </p:cTn>
                                        <p:tgtEl>
                                          <p:spTgt spid="2">
                                            <p:txEl>
                                              <p:pRg st="2" end="2"/>
                                            </p:txEl>
                                          </p:spTgt>
                                        </p:tgtEl>
                                        <p:attrNameLst>
                                          <p:attrName>style.visibility</p:attrName>
                                        </p:attrNameLst>
                                      </p:cBhvr>
                                      <p:to>
                                        <p:strVal val="visible"/>
                                      </p:to>
                                    </p:set>
                                    <p:animEffect transition="in" filter="randombar(horizontal)">
                                      <p:cBhvr>
                                        <p:cTn id="19" dur="500"/>
                                        <p:tgtEl>
                                          <p:spTgt spid="2">
                                            <p:txEl>
                                              <p:pRg st="2" end="2"/>
                                            </p:txEl>
                                          </p:spTgt>
                                        </p:tgtEl>
                                      </p:cBhvr>
                                    </p:animEffect>
                                  </p:childTnLst>
                                </p:cTn>
                              </p:par>
                            </p:childTnLst>
                          </p:cTn>
                        </p:par>
                      </p:childTnLst>
                    </p:cTn>
                  </p:par>
                  <p:par>
                    <p:cTn id="20" fill="hold" nodeType="clickPar">
                      <p:stCondLst>
                        <p:cond delay="indefinite"/>
                      </p:stCondLst>
                      <p:childTnLst>
                        <p:par>
                          <p:cTn id="21" fill="hold" nodeType="withGroup">
                            <p:stCondLst>
                              <p:cond delay="0"/>
                            </p:stCondLst>
                            <p:childTnLst>
                              <p:par>
                                <p:cTn id="22" presetID="14" presetClass="entr" presetSubtype="10" fill="hold" nodeType="clickEffect">
                                  <p:stCondLst>
                                    <p:cond delay="0"/>
                                  </p:stCondLst>
                                  <p:childTnLst>
                                    <p:set>
                                      <p:cBhvr>
                                        <p:cTn id="23" dur="1" fill="hold">
                                          <p:stCondLst>
                                            <p:cond delay="0"/>
                                          </p:stCondLst>
                                        </p:cTn>
                                        <p:tgtEl>
                                          <p:spTgt spid="2">
                                            <p:txEl>
                                              <p:pRg st="3" end="3"/>
                                            </p:txEl>
                                          </p:spTgt>
                                        </p:tgtEl>
                                        <p:attrNameLst>
                                          <p:attrName>style.visibility</p:attrName>
                                        </p:attrNameLst>
                                      </p:cBhvr>
                                      <p:to>
                                        <p:strVal val="visible"/>
                                      </p:to>
                                    </p:set>
                                    <p:animEffect transition="in" filter="randombar(horizontal)">
                                      <p:cBhvr>
                                        <p:cTn id="24" dur="500"/>
                                        <p:tgtEl>
                                          <p:spTgt spid="2">
                                            <p:txEl>
                                              <p:pRg st="3" end="3"/>
                                            </p:txEl>
                                          </p:spTgt>
                                        </p:tgtEl>
                                      </p:cBhvr>
                                    </p:animEffect>
                                  </p:childTnLst>
                                </p:cTn>
                              </p:par>
                            </p:childTnLst>
                          </p:cTn>
                        </p:par>
                      </p:childTnLst>
                    </p:cTn>
                  </p:par>
                  <p:par>
                    <p:cTn id="25" fill="hold" nodeType="clickPar">
                      <p:stCondLst>
                        <p:cond delay="indefinite"/>
                      </p:stCondLst>
                      <p:childTnLst>
                        <p:par>
                          <p:cTn id="26" fill="hold" nodeType="withGroup">
                            <p:stCondLst>
                              <p:cond delay="0"/>
                            </p:stCondLst>
                            <p:childTnLst>
                              <p:par>
                                <p:cTn id="27" presetID="14" presetClass="entr" presetSubtype="10" fill="hold" nodeType="clickEffect">
                                  <p:stCondLst>
                                    <p:cond delay="0"/>
                                  </p:stCondLst>
                                  <p:childTnLst>
                                    <p:set>
                                      <p:cBhvr>
                                        <p:cTn id="28" dur="1" fill="hold">
                                          <p:stCondLst>
                                            <p:cond delay="0"/>
                                          </p:stCondLst>
                                        </p:cTn>
                                        <p:tgtEl>
                                          <p:spTgt spid="2">
                                            <p:txEl>
                                              <p:pRg st="4" end="4"/>
                                            </p:txEl>
                                          </p:spTgt>
                                        </p:tgtEl>
                                        <p:attrNameLst>
                                          <p:attrName>style.visibility</p:attrName>
                                        </p:attrNameLst>
                                      </p:cBhvr>
                                      <p:to>
                                        <p:strVal val="visible"/>
                                      </p:to>
                                    </p:set>
                                    <p:animEffect transition="in" filter="randombar(horizontal)">
                                      <p:cBhvr>
                                        <p:cTn id="29" dur="500"/>
                                        <p:tgtEl>
                                          <p:spTgt spid="2">
                                            <p:txEl>
                                              <p:pRg st="4" end="4"/>
                                            </p:txEl>
                                          </p:spTgt>
                                        </p:tgtEl>
                                      </p:cBhvr>
                                    </p:animEffect>
                                  </p:childTnLst>
                                </p:cTn>
                              </p:par>
                            </p:childTnLst>
                          </p:cTn>
                        </p:par>
                      </p:childTnLst>
                    </p:cTn>
                  </p:par>
                  <p:par>
                    <p:cTn id="30" fill="hold" nodeType="clickPar">
                      <p:stCondLst>
                        <p:cond delay="indefinite"/>
                      </p:stCondLst>
                      <p:childTnLst>
                        <p:par>
                          <p:cTn id="31" fill="hold" nodeType="withGroup">
                            <p:stCondLst>
                              <p:cond delay="0"/>
                            </p:stCondLst>
                            <p:childTnLst>
                              <p:par>
                                <p:cTn id="32" presetID="14" presetClass="entr" presetSubtype="10" fill="hold" nodeType="clickEffect">
                                  <p:stCondLst>
                                    <p:cond delay="0"/>
                                  </p:stCondLst>
                                  <p:childTnLst>
                                    <p:set>
                                      <p:cBhvr>
                                        <p:cTn id="33" dur="1" fill="hold">
                                          <p:stCondLst>
                                            <p:cond delay="0"/>
                                          </p:stCondLst>
                                        </p:cTn>
                                        <p:tgtEl>
                                          <p:spTgt spid="2">
                                            <p:txEl>
                                              <p:pRg st="5" end="5"/>
                                            </p:txEl>
                                          </p:spTgt>
                                        </p:tgtEl>
                                        <p:attrNameLst>
                                          <p:attrName>style.visibility</p:attrName>
                                        </p:attrNameLst>
                                      </p:cBhvr>
                                      <p:to>
                                        <p:strVal val="visible"/>
                                      </p:to>
                                    </p:set>
                                    <p:animEffect transition="in" filter="randombar(horizontal)">
                                      <p:cBhvr>
                                        <p:cTn id="34" dur="500"/>
                                        <p:tgtEl>
                                          <p:spTgt spid="2">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12700" y="549275"/>
            <a:ext cx="9131300" cy="5832475"/>
          </a:xfrm>
        </p:spPr>
        <p:txBody>
          <a:bodyPr/>
          <a:lstStyle/>
          <a:p>
            <a:r>
              <a:rPr lang="en-GB" altLang="en-US" sz="2400" smtClean="0">
                <a:latin typeface="Times New Roman" panose="02020603050405020304" pitchFamily="18" charset="0"/>
                <a:cs typeface="Times New Roman" panose="02020603050405020304" pitchFamily="18" charset="0"/>
              </a:rPr>
              <a:t>Infants naturally produce vocal reflexes, some of which will conveniently sound similar to words – so adults attempt to get children to associate the vocalisation with the objects named by the word and then shape the response to get it closer to the actual word.</a:t>
            </a:r>
          </a:p>
          <a:p>
            <a:r>
              <a:rPr lang="en-GB" altLang="en-US" sz="2400" smtClean="0">
                <a:latin typeface="Times New Roman" panose="02020603050405020304" pitchFamily="18" charset="0"/>
                <a:cs typeface="Times New Roman" panose="02020603050405020304" pitchFamily="18" charset="0"/>
              </a:rPr>
              <a:t>These learned responses are more complex than simply moving the hand, because they involve the coordination of multiple processing.</a:t>
            </a:r>
          </a:p>
          <a:p>
            <a:r>
              <a:rPr lang="en-GB" altLang="en-US" sz="2400" smtClean="0">
                <a:latin typeface="Times New Roman" panose="02020603050405020304" pitchFamily="18" charset="0"/>
                <a:cs typeface="Times New Roman" panose="02020603050405020304" pitchFamily="18" charset="0"/>
              </a:rPr>
              <a:t>According to Watson: these “muscular habits learned in overt speech are responsible for implicit or internal speech” (p.192). </a:t>
            </a:r>
          </a:p>
          <a:p>
            <a:r>
              <a:rPr lang="en-GB" altLang="en-US" sz="2400" smtClean="0">
                <a:latin typeface="Times New Roman" panose="02020603050405020304" pitchFamily="18" charset="0"/>
                <a:cs typeface="Times New Roman" panose="02020603050405020304" pitchFamily="18" charset="0"/>
              </a:rPr>
              <a:t>Even the actions we perform with our body while we speak become a part of these complex motor habits.</a:t>
            </a:r>
          </a:p>
          <a:p>
            <a:pPr lvl="1"/>
            <a:r>
              <a:rPr lang="en-GB" altLang="en-US" sz="2000" smtClean="0">
                <a:latin typeface="Times New Roman" panose="02020603050405020304" pitchFamily="18" charset="0"/>
                <a:cs typeface="Times New Roman" panose="02020603050405020304" pitchFamily="18" charset="0"/>
              </a:rPr>
              <a:t>So, for Watson even thinking sub-vocally involves physical movements/muscular activation.</a:t>
            </a:r>
          </a:p>
          <a:p>
            <a:pPr lvl="1"/>
            <a:r>
              <a:rPr lang="en-GB" altLang="en-US" sz="2000" smtClean="0">
                <a:latin typeface="Times New Roman" panose="02020603050405020304" pitchFamily="18" charset="0"/>
                <a:cs typeface="Times New Roman" panose="02020603050405020304" pitchFamily="18" charset="0"/>
              </a:rPr>
              <a:t>These may be invisible to an observer but they are nevertheless still seen as physical, in the same way as larger movements that can be observed. </a:t>
            </a:r>
          </a:p>
          <a:p>
            <a:pPr lvl="1"/>
            <a:r>
              <a:rPr lang="en-GB" altLang="en-US" sz="2000" smtClean="0">
                <a:latin typeface="Times New Roman" panose="02020603050405020304" pitchFamily="18" charset="0"/>
                <a:cs typeface="Times New Roman" panose="02020603050405020304" pitchFamily="18" charset="0"/>
              </a:rPr>
              <a:t>So, we don’t need to think of it as taking place in an inner subjective world. </a:t>
            </a:r>
          </a:p>
          <a:p>
            <a:pPr lvl="1"/>
            <a:endParaRPr lang="en-GB" altLang="en-US" sz="2000" smtClean="0">
              <a:latin typeface="Times New Roman" panose="02020603050405020304" pitchFamily="18" charset="0"/>
              <a:cs typeface="Times New Roman" panose="02020603050405020304" pitchFamily="18" charset="0"/>
            </a:endParaRPr>
          </a:p>
          <a:p>
            <a:endParaRPr lang="en-GB" altLang="en-US" sz="2400" smtClean="0">
              <a:latin typeface="Times New Roman" panose="02020603050405020304" pitchFamily="18" charset="0"/>
              <a:cs typeface="Times New Roman" panose="02020603050405020304" pitchFamily="18" charset="0"/>
            </a:endParaRPr>
          </a:p>
        </p:txBody>
      </p:sp>
      <p:sp>
        <p:nvSpPr>
          <p:cNvPr id="4" name="Title 2"/>
          <p:cNvSpPr>
            <a:spLocks noGrp="1"/>
          </p:cNvSpPr>
          <p:nvPr>
            <p:ph type="title"/>
          </p:nvPr>
        </p:nvSpPr>
        <p:spPr>
          <a:xfrm>
            <a:off x="457200" y="-13394"/>
            <a:ext cx="8229600" cy="706090"/>
          </a:xfrm>
        </p:spPr>
        <p:txBody>
          <a:bodyPr/>
          <a:lstStyle/>
          <a:p>
            <a:pPr algn="ctr">
              <a:defRPr/>
            </a:pPr>
            <a:r>
              <a:rPr lang="en-GB" sz="3200" dirty="0"/>
              <a:t>Behaviourism and thinking</a:t>
            </a:r>
          </a:p>
        </p:txBody>
      </p:sp>
    </p:spTree>
    <p:extLst>
      <p:ext uri="{BB962C8B-B14F-4D97-AF65-F5344CB8AC3E}">
        <p14:creationId xmlns:p14="http://schemas.microsoft.com/office/powerpoint/2010/main" val="530441495"/>
      </p:ext>
    </p:extLst>
  </p:cSld>
  <p:clrMapOvr>
    <a:masterClrMapping/>
  </p:clrMapOvr>
  <p:transition>
    <p:dissolve/>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4" presetClass="entr" presetSubtype="10" fill="hold"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animEffect transition="in" filter="randombar(horizontal)">
                                      <p:cBhvr>
                                        <p:cTn id="7" dur="500"/>
                                        <p:tgtEl>
                                          <p:spTgt spid="2">
                                            <p:txEl>
                                              <p:pRg st="0" end="0"/>
                                            </p:txEl>
                                          </p:spTgt>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14" presetClass="entr" presetSubtype="10" fill="hold" nodeType="clickEffect">
                                  <p:stCondLst>
                                    <p:cond delay="0"/>
                                  </p:stCondLst>
                                  <p:childTnLst>
                                    <p:set>
                                      <p:cBhvr>
                                        <p:cTn id="11" dur="1" fill="hold">
                                          <p:stCondLst>
                                            <p:cond delay="0"/>
                                          </p:stCondLst>
                                        </p:cTn>
                                        <p:tgtEl>
                                          <p:spTgt spid="2">
                                            <p:txEl>
                                              <p:pRg st="1" end="1"/>
                                            </p:txEl>
                                          </p:spTgt>
                                        </p:tgtEl>
                                        <p:attrNameLst>
                                          <p:attrName>style.visibility</p:attrName>
                                        </p:attrNameLst>
                                      </p:cBhvr>
                                      <p:to>
                                        <p:strVal val="visible"/>
                                      </p:to>
                                    </p:set>
                                    <p:animEffect transition="in" filter="randombar(horizontal)">
                                      <p:cBhvr>
                                        <p:cTn id="12" dur="500"/>
                                        <p:tgtEl>
                                          <p:spTgt spid="2">
                                            <p:txEl>
                                              <p:pRg st="1" end="1"/>
                                            </p:txEl>
                                          </p:spTgt>
                                        </p:tgtEl>
                                      </p:cBhvr>
                                    </p:animEffect>
                                  </p:childTnLst>
                                </p:cTn>
                              </p:par>
                            </p:childTnLst>
                          </p:cTn>
                        </p:par>
                      </p:childTnLst>
                    </p:cTn>
                  </p:par>
                  <p:par>
                    <p:cTn id="13" fill="hold" nodeType="clickPar">
                      <p:stCondLst>
                        <p:cond delay="indefinite"/>
                      </p:stCondLst>
                      <p:childTnLst>
                        <p:par>
                          <p:cTn id="14" fill="hold" nodeType="withGroup">
                            <p:stCondLst>
                              <p:cond delay="0"/>
                            </p:stCondLst>
                            <p:childTnLst>
                              <p:par>
                                <p:cTn id="15" presetID="14" presetClass="entr" presetSubtype="10" fill="hold" nodeType="clickEffect">
                                  <p:stCondLst>
                                    <p:cond delay="0"/>
                                  </p:stCondLst>
                                  <p:childTnLst>
                                    <p:set>
                                      <p:cBhvr>
                                        <p:cTn id="16" dur="1" fill="hold">
                                          <p:stCondLst>
                                            <p:cond delay="0"/>
                                          </p:stCondLst>
                                        </p:cTn>
                                        <p:tgtEl>
                                          <p:spTgt spid="2">
                                            <p:txEl>
                                              <p:pRg st="2" end="2"/>
                                            </p:txEl>
                                          </p:spTgt>
                                        </p:tgtEl>
                                        <p:attrNameLst>
                                          <p:attrName>style.visibility</p:attrName>
                                        </p:attrNameLst>
                                      </p:cBhvr>
                                      <p:to>
                                        <p:strVal val="visible"/>
                                      </p:to>
                                    </p:set>
                                    <p:animEffect transition="in" filter="randombar(horizontal)">
                                      <p:cBhvr>
                                        <p:cTn id="17" dur="500"/>
                                        <p:tgtEl>
                                          <p:spTgt spid="2">
                                            <p:txEl>
                                              <p:pRg st="2" end="2"/>
                                            </p:txEl>
                                          </p:spTgt>
                                        </p:tgtEl>
                                      </p:cBhvr>
                                    </p:animEffect>
                                  </p:childTnLst>
                                </p:cTn>
                              </p:par>
                            </p:childTnLst>
                          </p:cTn>
                        </p:par>
                      </p:childTnLst>
                    </p:cTn>
                  </p:par>
                  <p:par>
                    <p:cTn id="18" fill="hold" nodeType="clickPar">
                      <p:stCondLst>
                        <p:cond delay="indefinite"/>
                      </p:stCondLst>
                      <p:childTnLst>
                        <p:par>
                          <p:cTn id="19" fill="hold" nodeType="withGroup">
                            <p:stCondLst>
                              <p:cond delay="0"/>
                            </p:stCondLst>
                            <p:childTnLst>
                              <p:par>
                                <p:cTn id="20" presetID="14" presetClass="entr" presetSubtype="10" fill="hold" nodeType="clickEffect">
                                  <p:stCondLst>
                                    <p:cond delay="0"/>
                                  </p:stCondLst>
                                  <p:childTnLst>
                                    <p:set>
                                      <p:cBhvr>
                                        <p:cTn id="21" dur="1" fill="hold">
                                          <p:stCondLst>
                                            <p:cond delay="0"/>
                                          </p:stCondLst>
                                        </p:cTn>
                                        <p:tgtEl>
                                          <p:spTgt spid="2">
                                            <p:txEl>
                                              <p:pRg st="3" end="3"/>
                                            </p:txEl>
                                          </p:spTgt>
                                        </p:tgtEl>
                                        <p:attrNameLst>
                                          <p:attrName>style.visibility</p:attrName>
                                        </p:attrNameLst>
                                      </p:cBhvr>
                                      <p:to>
                                        <p:strVal val="visible"/>
                                      </p:to>
                                    </p:set>
                                    <p:animEffect transition="in" filter="randombar(horizontal)">
                                      <p:cBhvr>
                                        <p:cTn id="22" dur="500"/>
                                        <p:tgtEl>
                                          <p:spTgt spid="2">
                                            <p:txEl>
                                              <p:pRg st="3" end="3"/>
                                            </p:txEl>
                                          </p:spTgt>
                                        </p:tgtEl>
                                      </p:cBhvr>
                                    </p:animEffect>
                                  </p:childTnLst>
                                </p:cTn>
                              </p:par>
                            </p:childTnLst>
                          </p:cTn>
                        </p:par>
                      </p:childTnLst>
                    </p:cTn>
                  </p:par>
                  <p:par>
                    <p:cTn id="23" fill="hold" nodeType="clickPar">
                      <p:stCondLst>
                        <p:cond delay="indefinite"/>
                      </p:stCondLst>
                      <p:childTnLst>
                        <p:par>
                          <p:cTn id="24" fill="hold" nodeType="withGroup">
                            <p:stCondLst>
                              <p:cond delay="0"/>
                            </p:stCondLst>
                            <p:childTnLst>
                              <p:par>
                                <p:cTn id="25" presetID="2" presetClass="entr" presetSubtype="4" fill="hold" nodeType="clickEffect">
                                  <p:stCondLst>
                                    <p:cond delay="0"/>
                                  </p:stCondLst>
                                  <p:childTnLst>
                                    <p:set>
                                      <p:cBhvr>
                                        <p:cTn id="26" dur="1" fill="hold">
                                          <p:stCondLst>
                                            <p:cond delay="0"/>
                                          </p:stCondLst>
                                        </p:cTn>
                                        <p:tgtEl>
                                          <p:spTgt spid="2">
                                            <p:txEl>
                                              <p:pRg st="4" end="4"/>
                                            </p:txEl>
                                          </p:spTgt>
                                        </p:tgtEl>
                                        <p:attrNameLst>
                                          <p:attrName>style.visibility</p:attrName>
                                        </p:attrNameLst>
                                      </p:cBhvr>
                                      <p:to>
                                        <p:strVal val="visible"/>
                                      </p:to>
                                    </p:set>
                                    <p:anim calcmode="lin" valueType="num">
                                      <p:cBhvr additive="base">
                                        <p:cTn id="27" dur="500" fill="hold"/>
                                        <p:tgtEl>
                                          <p:spTgt spid="2">
                                            <p:txEl>
                                              <p:pRg st="4" end="4"/>
                                            </p:txEl>
                                          </p:spTgt>
                                        </p:tgtEl>
                                        <p:attrNameLst>
                                          <p:attrName>ppt_x</p:attrName>
                                        </p:attrNameLst>
                                      </p:cBhvr>
                                      <p:tavLst>
                                        <p:tav tm="0">
                                          <p:val>
                                            <p:strVal val="#ppt_x"/>
                                          </p:val>
                                        </p:tav>
                                        <p:tav tm="100000">
                                          <p:val>
                                            <p:strVal val="#ppt_x"/>
                                          </p:val>
                                        </p:tav>
                                      </p:tavLst>
                                    </p:anim>
                                    <p:anim calcmode="lin" valueType="num">
                                      <p:cBhvr additive="base">
                                        <p:cTn id="28" dur="500" fill="hold"/>
                                        <p:tgtEl>
                                          <p:spTgt spid="2">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29" fill="hold" nodeType="clickPar">
                      <p:stCondLst>
                        <p:cond delay="indefinite"/>
                      </p:stCondLst>
                      <p:childTnLst>
                        <p:par>
                          <p:cTn id="30" fill="hold" nodeType="withGroup">
                            <p:stCondLst>
                              <p:cond delay="0"/>
                            </p:stCondLst>
                            <p:childTnLst>
                              <p:par>
                                <p:cTn id="31" presetID="2" presetClass="entr" presetSubtype="4" fill="hold" nodeType="clickEffect">
                                  <p:stCondLst>
                                    <p:cond delay="0"/>
                                  </p:stCondLst>
                                  <p:childTnLst>
                                    <p:set>
                                      <p:cBhvr>
                                        <p:cTn id="32" dur="1" fill="hold">
                                          <p:stCondLst>
                                            <p:cond delay="0"/>
                                          </p:stCondLst>
                                        </p:cTn>
                                        <p:tgtEl>
                                          <p:spTgt spid="2">
                                            <p:txEl>
                                              <p:pRg st="5" end="5"/>
                                            </p:txEl>
                                          </p:spTgt>
                                        </p:tgtEl>
                                        <p:attrNameLst>
                                          <p:attrName>style.visibility</p:attrName>
                                        </p:attrNameLst>
                                      </p:cBhvr>
                                      <p:to>
                                        <p:strVal val="visible"/>
                                      </p:to>
                                    </p:set>
                                    <p:anim calcmode="lin" valueType="num">
                                      <p:cBhvr additive="base">
                                        <p:cTn id="33" dur="500" fill="hold"/>
                                        <p:tgtEl>
                                          <p:spTgt spid="2">
                                            <p:txEl>
                                              <p:pRg st="5" end="5"/>
                                            </p:txEl>
                                          </p:spTgt>
                                        </p:tgtEl>
                                        <p:attrNameLst>
                                          <p:attrName>ppt_x</p:attrName>
                                        </p:attrNameLst>
                                      </p:cBhvr>
                                      <p:tavLst>
                                        <p:tav tm="0">
                                          <p:val>
                                            <p:strVal val="#ppt_x"/>
                                          </p:val>
                                        </p:tav>
                                        <p:tav tm="100000">
                                          <p:val>
                                            <p:strVal val="#ppt_x"/>
                                          </p:val>
                                        </p:tav>
                                      </p:tavLst>
                                    </p:anim>
                                    <p:anim calcmode="lin" valueType="num">
                                      <p:cBhvr additive="base">
                                        <p:cTn id="34" dur="500" fill="hold"/>
                                        <p:tgtEl>
                                          <p:spTgt spid="2">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35" fill="hold" nodeType="clickPar">
                      <p:stCondLst>
                        <p:cond delay="indefinite"/>
                      </p:stCondLst>
                      <p:childTnLst>
                        <p:par>
                          <p:cTn id="36" fill="hold" nodeType="withGroup">
                            <p:stCondLst>
                              <p:cond delay="0"/>
                            </p:stCondLst>
                            <p:childTnLst>
                              <p:par>
                                <p:cTn id="37" presetID="2" presetClass="entr" presetSubtype="4" fill="hold" nodeType="clickEffect">
                                  <p:stCondLst>
                                    <p:cond delay="0"/>
                                  </p:stCondLst>
                                  <p:childTnLst>
                                    <p:set>
                                      <p:cBhvr>
                                        <p:cTn id="38" dur="1" fill="hold">
                                          <p:stCondLst>
                                            <p:cond delay="0"/>
                                          </p:stCondLst>
                                        </p:cTn>
                                        <p:tgtEl>
                                          <p:spTgt spid="2">
                                            <p:txEl>
                                              <p:pRg st="6" end="6"/>
                                            </p:txEl>
                                          </p:spTgt>
                                        </p:tgtEl>
                                        <p:attrNameLst>
                                          <p:attrName>style.visibility</p:attrName>
                                        </p:attrNameLst>
                                      </p:cBhvr>
                                      <p:to>
                                        <p:strVal val="visible"/>
                                      </p:to>
                                    </p:set>
                                    <p:anim calcmode="lin" valueType="num">
                                      <p:cBhvr additive="base">
                                        <p:cTn id="39" dur="500" fill="hold"/>
                                        <p:tgtEl>
                                          <p:spTgt spid="2">
                                            <p:txEl>
                                              <p:pRg st="6" end="6"/>
                                            </p:txEl>
                                          </p:spTgt>
                                        </p:tgtEl>
                                        <p:attrNameLst>
                                          <p:attrName>ppt_x</p:attrName>
                                        </p:attrNameLst>
                                      </p:cBhvr>
                                      <p:tavLst>
                                        <p:tav tm="0">
                                          <p:val>
                                            <p:strVal val="#ppt_x"/>
                                          </p:val>
                                        </p:tav>
                                        <p:tav tm="100000">
                                          <p:val>
                                            <p:strVal val="#ppt_x"/>
                                          </p:val>
                                        </p:tav>
                                      </p:tavLst>
                                    </p:anim>
                                    <p:anim calcmode="lin" valueType="num">
                                      <p:cBhvr additive="base">
                                        <p:cTn id="40" dur="500" fill="hold"/>
                                        <p:tgtEl>
                                          <p:spTgt spid="2">
                                            <p:txEl>
                                              <p:pRg st="6" end="6"/>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Content Placeholder 1"/>
          <p:cNvSpPr>
            <a:spLocks noGrp="1"/>
          </p:cNvSpPr>
          <p:nvPr>
            <p:ph idx="1"/>
          </p:nvPr>
        </p:nvSpPr>
        <p:spPr>
          <a:xfrm>
            <a:off x="0" y="692150"/>
            <a:ext cx="9036050" cy="5329238"/>
          </a:xfrm>
        </p:spPr>
        <p:txBody>
          <a:bodyPr/>
          <a:lstStyle/>
          <a:p>
            <a:r>
              <a:rPr lang="en-GB" altLang="en-US" sz="2400" smtClean="0">
                <a:latin typeface="Times New Roman" panose="02020603050405020304" pitchFamily="18" charset="0"/>
                <a:cs typeface="Times New Roman" panose="02020603050405020304" pitchFamily="18" charset="0"/>
              </a:rPr>
              <a:t>Like Watson, Skinner did not believe in the existence of mental states in the traditional sense. </a:t>
            </a:r>
          </a:p>
          <a:p>
            <a:r>
              <a:rPr lang="en-GB" altLang="en-US" sz="2400" smtClean="0">
                <a:latin typeface="Times New Roman" panose="02020603050405020304" pitchFamily="18" charset="0"/>
                <a:cs typeface="Times New Roman" panose="02020603050405020304" pitchFamily="18" charset="0"/>
              </a:rPr>
              <a:t>He was also a “radical behaviourist” and agreed with Watson that the goal of behaviourism was to predict and control behaviour. </a:t>
            </a:r>
          </a:p>
          <a:p>
            <a:r>
              <a:rPr lang="en-GB" altLang="en-US" sz="2400" smtClean="0">
                <a:latin typeface="Times New Roman" panose="02020603050405020304" pitchFamily="18" charset="0"/>
                <a:cs typeface="Times New Roman" panose="02020603050405020304" pitchFamily="18" charset="0"/>
              </a:rPr>
              <a:t>However, Skinners views differed to the those of Watson:</a:t>
            </a:r>
          </a:p>
          <a:p>
            <a:pPr lvl="1"/>
            <a:r>
              <a:rPr lang="en-GB" altLang="en-US" sz="2000" smtClean="0">
                <a:latin typeface="Times New Roman" panose="02020603050405020304" pitchFamily="18" charset="0"/>
                <a:cs typeface="Times New Roman" panose="02020603050405020304" pitchFamily="18" charset="0"/>
              </a:rPr>
              <a:t>Skinner viewed the organism as active, as purposefully producing behaviour, rather than being a passive recipient of stimuli from the environment. </a:t>
            </a:r>
          </a:p>
          <a:p>
            <a:pPr lvl="2"/>
            <a:r>
              <a:rPr lang="en-GB" altLang="en-US" sz="1800" smtClean="0">
                <a:latin typeface="Times New Roman" panose="02020603050405020304" pitchFamily="18" charset="0"/>
                <a:cs typeface="Times New Roman" panose="02020603050405020304" pitchFamily="18" charset="0"/>
              </a:rPr>
              <a:t>Organisms actively explore and operate on their environment.</a:t>
            </a:r>
          </a:p>
          <a:p>
            <a:pPr lvl="2"/>
            <a:r>
              <a:rPr lang="en-GB" altLang="en-US" sz="1800" smtClean="0">
                <a:latin typeface="Times New Roman" panose="02020603050405020304" pitchFamily="18" charset="0"/>
                <a:cs typeface="Times New Roman" panose="02020603050405020304" pitchFamily="18" charset="0"/>
              </a:rPr>
              <a:t>This is why he used the term ‘</a:t>
            </a:r>
            <a:r>
              <a:rPr lang="en-GB" altLang="en-US" sz="1800" b="1" smtClean="0">
                <a:latin typeface="Times New Roman" panose="02020603050405020304" pitchFamily="18" charset="0"/>
                <a:cs typeface="Times New Roman" panose="02020603050405020304" pitchFamily="18" charset="0"/>
              </a:rPr>
              <a:t>Operant’ </a:t>
            </a:r>
            <a:r>
              <a:rPr lang="en-GB" altLang="en-US" sz="1800" smtClean="0">
                <a:latin typeface="Times New Roman" panose="02020603050405020304" pitchFamily="18" charset="0"/>
                <a:cs typeface="Times New Roman" panose="02020603050405020304" pitchFamily="18" charset="0"/>
              </a:rPr>
              <a:t>rather than reflex.</a:t>
            </a:r>
          </a:p>
          <a:p>
            <a:pPr lvl="2"/>
            <a:endParaRPr lang="en-GB" altLang="en-US" sz="1800" smtClean="0">
              <a:latin typeface="Times New Roman" panose="02020603050405020304" pitchFamily="18" charset="0"/>
              <a:cs typeface="Times New Roman" panose="02020603050405020304" pitchFamily="18" charset="0"/>
            </a:endParaRPr>
          </a:p>
          <a:p>
            <a:r>
              <a:rPr lang="en-GB" altLang="en-US" sz="2400" smtClean="0">
                <a:latin typeface="Times New Roman" panose="02020603050405020304" pitchFamily="18" charset="0"/>
                <a:cs typeface="Times New Roman" panose="02020603050405020304" pitchFamily="18" charset="0"/>
              </a:rPr>
              <a:t>But where does this ‘purpose’ come from?</a:t>
            </a:r>
          </a:p>
          <a:p>
            <a:pPr lvl="1"/>
            <a:r>
              <a:rPr lang="en-GB" altLang="en-US" sz="2000" smtClean="0">
                <a:latin typeface="Times New Roman" panose="02020603050405020304" pitchFamily="18" charset="0"/>
                <a:cs typeface="Times New Roman" panose="02020603050405020304" pitchFamily="18" charset="0"/>
              </a:rPr>
              <a:t>A traditional ‘mentalist’ answer would suggest that purpose comes from an inner act of free will on the part of the organism.</a:t>
            </a:r>
          </a:p>
          <a:p>
            <a:pPr lvl="1"/>
            <a:r>
              <a:rPr lang="en-GB" altLang="en-US" sz="2000" smtClean="0">
                <a:latin typeface="Times New Roman" panose="02020603050405020304" pitchFamily="18" charset="0"/>
                <a:cs typeface="Times New Roman" panose="02020603050405020304" pitchFamily="18" charset="0"/>
              </a:rPr>
              <a:t>But Skinner rejected the idea that any behaviour was the outcome of a mental event. </a:t>
            </a:r>
          </a:p>
        </p:txBody>
      </p:sp>
      <p:sp>
        <p:nvSpPr>
          <p:cNvPr id="3" name="Title 2"/>
          <p:cNvSpPr>
            <a:spLocks noGrp="1"/>
          </p:cNvSpPr>
          <p:nvPr>
            <p:ph type="title"/>
          </p:nvPr>
        </p:nvSpPr>
        <p:spPr>
          <a:xfrm>
            <a:off x="457200" y="116632"/>
            <a:ext cx="8229600" cy="720080"/>
          </a:xfrm>
        </p:spPr>
        <p:txBody>
          <a:bodyPr/>
          <a:lstStyle/>
          <a:p>
            <a:pPr algn="ctr">
              <a:defRPr/>
            </a:pPr>
            <a:r>
              <a:rPr lang="en-GB" sz="3200" dirty="0">
                <a:solidFill>
                  <a:schemeClr val="tx1"/>
                </a:solidFill>
              </a:rPr>
              <a:t>Skinner’s Operant Conditioning</a:t>
            </a:r>
          </a:p>
        </p:txBody>
      </p:sp>
    </p:spTree>
    <p:extLst>
      <p:ext uri="{BB962C8B-B14F-4D97-AF65-F5344CB8AC3E}">
        <p14:creationId xmlns:p14="http://schemas.microsoft.com/office/powerpoint/2010/main" val="647553592"/>
      </p:ext>
    </p:extLst>
  </p:cSld>
  <p:clrMapOvr>
    <a:masterClrMapping/>
  </p:clrMapOvr>
  <p:transition>
    <p:dissolve/>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4" presetClass="entr" presetSubtype="10" fill="hold" nodeType="clickEffect">
                                  <p:stCondLst>
                                    <p:cond delay="0"/>
                                  </p:stCondLst>
                                  <p:childTnLst>
                                    <p:set>
                                      <p:cBhvr>
                                        <p:cTn id="6" dur="1" fill="hold">
                                          <p:stCondLst>
                                            <p:cond delay="0"/>
                                          </p:stCondLst>
                                        </p:cTn>
                                        <p:tgtEl>
                                          <p:spTgt spid="18434">
                                            <p:txEl>
                                              <p:pRg st="0" end="0"/>
                                            </p:txEl>
                                          </p:spTgt>
                                        </p:tgtEl>
                                        <p:attrNameLst>
                                          <p:attrName>style.visibility</p:attrName>
                                        </p:attrNameLst>
                                      </p:cBhvr>
                                      <p:to>
                                        <p:strVal val="visible"/>
                                      </p:to>
                                    </p:set>
                                    <p:animEffect transition="in" filter="randombar(horizontal)">
                                      <p:cBhvr>
                                        <p:cTn id="7" dur="500"/>
                                        <p:tgtEl>
                                          <p:spTgt spid="18434">
                                            <p:txEl>
                                              <p:pRg st="0" end="0"/>
                                            </p:txEl>
                                          </p:spTgt>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14" presetClass="entr" presetSubtype="10" fill="hold" nodeType="clickEffect">
                                  <p:stCondLst>
                                    <p:cond delay="0"/>
                                  </p:stCondLst>
                                  <p:childTnLst>
                                    <p:set>
                                      <p:cBhvr>
                                        <p:cTn id="11" dur="1" fill="hold">
                                          <p:stCondLst>
                                            <p:cond delay="0"/>
                                          </p:stCondLst>
                                        </p:cTn>
                                        <p:tgtEl>
                                          <p:spTgt spid="18434">
                                            <p:txEl>
                                              <p:pRg st="1" end="1"/>
                                            </p:txEl>
                                          </p:spTgt>
                                        </p:tgtEl>
                                        <p:attrNameLst>
                                          <p:attrName>style.visibility</p:attrName>
                                        </p:attrNameLst>
                                      </p:cBhvr>
                                      <p:to>
                                        <p:strVal val="visible"/>
                                      </p:to>
                                    </p:set>
                                    <p:animEffect transition="in" filter="randombar(horizontal)">
                                      <p:cBhvr>
                                        <p:cTn id="12" dur="500"/>
                                        <p:tgtEl>
                                          <p:spTgt spid="18434">
                                            <p:txEl>
                                              <p:pRg st="1" end="1"/>
                                            </p:txEl>
                                          </p:spTgt>
                                        </p:tgtEl>
                                      </p:cBhvr>
                                    </p:animEffect>
                                  </p:childTnLst>
                                </p:cTn>
                              </p:par>
                            </p:childTnLst>
                          </p:cTn>
                        </p:par>
                      </p:childTnLst>
                    </p:cTn>
                  </p:par>
                  <p:par>
                    <p:cTn id="13" fill="hold" nodeType="clickPar">
                      <p:stCondLst>
                        <p:cond delay="indefinite"/>
                      </p:stCondLst>
                      <p:childTnLst>
                        <p:par>
                          <p:cTn id="14" fill="hold" nodeType="withGroup">
                            <p:stCondLst>
                              <p:cond delay="0"/>
                            </p:stCondLst>
                            <p:childTnLst>
                              <p:par>
                                <p:cTn id="15" presetID="14" presetClass="entr" presetSubtype="10" fill="hold" nodeType="clickEffect">
                                  <p:stCondLst>
                                    <p:cond delay="0"/>
                                  </p:stCondLst>
                                  <p:childTnLst>
                                    <p:set>
                                      <p:cBhvr>
                                        <p:cTn id="16" dur="1" fill="hold">
                                          <p:stCondLst>
                                            <p:cond delay="0"/>
                                          </p:stCondLst>
                                        </p:cTn>
                                        <p:tgtEl>
                                          <p:spTgt spid="18434">
                                            <p:txEl>
                                              <p:pRg st="2" end="2"/>
                                            </p:txEl>
                                          </p:spTgt>
                                        </p:tgtEl>
                                        <p:attrNameLst>
                                          <p:attrName>style.visibility</p:attrName>
                                        </p:attrNameLst>
                                      </p:cBhvr>
                                      <p:to>
                                        <p:strVal val="visible"/>
                                      </p:to>
                                    </p:set>
                                    <p:animEffect transition="in" filter="randombar(horizontal)">
                                      <p:cBhvr>
                                        <p:cTn id="17" dur="500"/>
                                        <p:tgtEl>
                                          <p:spTgt spid="18434">
                                            <p:txEl>
                                              <p:pRg st="2" end="2"/>
                                            </p:txEl>
                                          </p:spTgt>
                                        </p:tgtEl>
                                      </p:cBhvr>
                                    </p:animEffect>
                                  </p:childTnLst>
                                </p:cTn>
                              </p:par>
                              <p:par>
                                <p:cTn id="18" presetID="14" presetClass="entr" presetSubtype="10" fill="hold" nodeType="withEffect">
                                  <p:stCondLst>
                                    <p:cond delay="0"/>
                                  </p:stCondLst>
                                  <p:childTnLst>
                                    <p:set>
                                      <p:cBhvr>
                                        <p:cTn id="19" dur="1" fill="hold">
                                          <p:stCondLst>
                                            <p:cond delay="0"/>
                                          </p:stCondLst>
                                        </p:cTn>
                                        <p:tgtEl>
                                          <p:spTgt spid="18434">
                                            <p:txEl>
                                              <p:pRg st="3" end="3"/>
                                            </p:txEl>
                                          </p:spTgt>
                                        </p:tgtEl>
                                        <p:attrNameLst>
                                          <p:attrName>style.visibility</p:attrName>
                                        </p:attrNameLst>
                                      </p:cBhvr>
                                      <p:to>
                                        <p:strVal val="visible"/>
                                      </p:to>
                                    </p:set>
                                    <p:animEffect transition="in" filter="randombar(horizontal)">
                                      <p:cBhvr>
                                        <p:cTn id="20" dur="500"/>
                                        <p:tgtEl>
                                          <p:spTgt spid="18434">
                                            <p:txEl>
                                              <p:pRg st="3" end="3"/>
                                            </p:txEl>
                                          </p:spTgt>
                                        </p:tgtEl>
                                      </p:cBhvr>
                                    </p:animEffect>
                                  </p:childTnLst>
                                </p:cTn>
                              </p:par>
                            </p:childTnLst>
                          </p:cTn>
                        </p:par>
                      </p:childTnLst>
                    </p:cTn>
                  </p:par>
                  <p:par>
                    <p:cTn id="21" fill="hold" nodeType="clickPar">
                      <p:stCondLst>
                        <p:cond delay="indefinite"/>
                      </p:stCondLst>
                      <p:childTnLst>
                        <p:par>
                          <p:cTn id="22" fill="hold" nodeType="withGroup">
                            <p:stCondLst>
                              <p:cond delay="0"/>
                            </p:stCondLst>
                            <p:childTnLst>
                              <p:par>
                                <p:cTn id="23" presetID="14" presetClass="entr" presetSubtype="10" fill="hold" nodeType="clickEffect">
                                  <p:stCondLst>
                                    <p:cond delay="0"/>
                                  </p:stCondLst>
                                  <p:childTnLst>
                                    <p:set>
                                      <p:cBhvr>
                                        <p:cTn id="24" dur="1" fill="hold">
                                          <p:stCondLst>
                                            <p:cond delay="0"/>
                                          </p:stCondLst>
                                        </p:cTn>
                                        <p:tgtEl>
                                          <p:spTgt spid="18434">
                                            <p:txEl>
                                              <p:pRg st="4" end="4"/>
                                            </p:txEl>
                                          </p:spTgt>
                                        </p:tgtEl>
                                        <p:attrNameLst>
                                          <p:attrName>style.visibility</p:attrName>
                                        </p:attrNameLst>
                                      </p:cBhvr>
                                      <p:to>
                                        <p:strVal val="visible"/>
                                      </p:to>
                                    </p:set>
                                    <p:animEffect transition="in" filter="randombar(horizontal)">
                                      <p:cBhvr>
                                        <p:cTn id="25" dur="500"/>
                                        <p:tgtEl>
                                          <p:spTgt spid="18434">
                                            <p:txEl>
                                              <p:pRg st="4" end="4"/>
                                            </p:txEl>
                                          </p:spTgt>
                                        </p:tgtEl>
                                      </p:cBhvr>
                                    </p:animEffect>
                                  </p:childTnLst>
                                </p:cTn>
                              </p:par>
                              <p:par>
                                <p:cTn id="26" presetID="14" presetClass="entr" presetSubtype="10" fill="hold" nodeType="withEffect">
                                  <p:stCondLst>
                                    <p:cond delay="0"/>
                                  </p:stCondLst>
                                  <p:childTnLst>
                                    <p:set>
                                      <p:cBhvr>
                                        <p:cTn id="27" dur="1" fill="hold">
                                          <p:stCondLst>
                                            <p:cond delay="0"/>
                                          </p:stCondLst>
                                        </p:cTn>
                                        <p:tgtEl>
                                          <p:spTgt spid="18434">
                                            <p:txEl>
                                              <p:pRg st="5" end="5"/>
                                            </p:txEl>
                                          </p:spTgt>
                                        </p:tgtEl>
                                        <p:attrNameLst>
                                          <p:attrName>style.visibility</p:attrName>
                                        </p:attrNameLst>
                                      </p:cBhvr>
                                      <p:to>
                                        <p:strVal val="visible"/>
                                      </p:to>
                                    </p:set>
                                    <p:animEffect transition="in" filter="randombar(horizontal)">
                                      <p:cBhvr>
                                        <p:cTn id="28" dur="500"/>
                                        <p:tgtEl>
                                          <p:spTgt spid="18434">
                                            <p:txEl>
                                              <p:pRg st="5" end="5"/>
                                            </p:txEl>
                                          </p:spTgt>
                                        </p:tgtEl>
                                      </p:cBhvr>
                                    </p:animEffect>
                                  </p:childTnLst>
                                </p:cTn>
                              </p:par>
                            </p:childTnLst>
                          </p:cTn>
                        </p:par>
                      </p:childTnLst>
                    </p:cTn>
                  </p:par>
                  <p:par>
                    <p:cTn id="29" fill="hold" nodeType="clickPar">
                      <p:stCondLst>
                        <p:cond delay="indefinite"/>
                      </p:stCondLst>
                      <p:childTnLst>
                        <p:par>
                          <p:cTn id="30" fill="hold" nodeType="withGroup">
                            <p:stCondLst>
                              <p:cond delay="0"/>
                            </p:stCondLst>
                            <p:childTnLst>
                              <p:par>
                                <p:cTn id="31" presetID="14" presetClass="entr" presetSubtype="10" fill="hold" nodeType="clickEffect">
                                  <p:stCondLst>
                                    <p:cond delay="0"/>
                                  </p:stCondLst>
                                  <p:childTnLst>
                                    <p:set>
                                      <p:cBhvr>
                                        <p:cTn id="32" dur="1" fill="hold">
                                          <p:stCondLst>
                                            <p:cond delay="0"/>
                                          </p:stCondLst>
                                        </p:cTn>
                                        <p:tgtEl>
                                          <p:spTgt spid="18434">
                                            <p:txEl>
                                              <p:pRg st="7" end="7"/>
                                            </p:txEl>
                                          </p:spTgt>
                                        </p:tgtEl>
                                        <p:attrNameLst>
                                          <p:attrName>style.visibility</p:attrName>
                                        </p:attrNameLst>
                                      </p:cBhvr>
                                      <p:to>
                                        <p:strVal val="visible"/>
                                      </p:to>
                                    </p:set>
                                    <p:animEffect transition="in" filter="randombar(horizontal)">
                                      <p:cBhvr>
                                        <p:cTn id="33" dur="500"/>
                                        <p:tgtEl>
                                          <p:spTgt spid="18434">
                                            <p:txEl>
                                              <p:pRg st="7" end="7"/>
                                            </p:txEl>
                                          </p:spTgt>
                                        </p:tgtEl>
                                      </p:cBhvr>
                                    </p:animEffect>
                                  </p:childTnLst>
                                </p:cTn>
                              </p:par>
                            </p:childTnLst>
                          </p:cTn>
                        </p:par>
                      </p:childTnLst>
                    </p:cTn>
                  </p:par>
                  <p:par>
                    <p:cTn id="34" fill="hold" nodeType="clickPar">
                      <p:stCondLst>
                        <p:cond delay="indefinite"/>
                      </p:stCondLst>
                      <p:childTnLst>
                        <p:par>
                          <p:cTn id="35" fill="hold" nodeType="withGroup">
                            <p:stCondLst>
                              <p:cond delay="0"/>
                            </p:stCondLst>
                            <p:childTnLst>
                              <p:par>
                                <p:cTn id="36" presetID="14" presetClass="entr" presetSubtype="10" fill="hold" nodeType="clickEffect">
                                  <p:stCondLst>
                                    <p:cond delay="0"/>
                                  </p:stCondLst>
                                  <p:childTnLst>
                                    <p:set>
                                      <p:cBhvr>
                                        <p:cTn id="37" dur="1" fill="hold">
                                          <p:stCondLst>
                                            <p:cond delay="0"/>
                                          </p:stCondLst>
                                        </p:cTn>
                                        <p:tgtEl>
                                          <p:spTgt spid="18434">
                                            <p:txEl>
                                              <p:pRg st="8" end="8"/>
                                            </p:txEl>
                                          </p:spTgt>
                                        </p:tgtEl>
                                        <p:attrNameLst>
                                          <p:attrName>style.visibility</p:attrName>
                                        </p:attrNameLst>
                                      </p:cBhvr>
                                      <p:to>
                                        <p:strVal val="visible"/>
                                      </p:to>
                                    </p:set>
                                    <p:animEffect transition="in" filter="randombar(horizontal)">
                                      <p:cBhvr>
                                        <p:cTn id="38" dur="500"/>
                                        <p:tgtEl>
                                          <p:spTgt spid="18434">
                                            <p:txEl>
                                              <p:pRg st="8" end="8"/>
                                            </p:txEl>
                                          </p:spTgt>
                                        </p:tgtEl>
                                      </p:cBhvr>
                                    </p:animEffect>
                                  </p:childTnLst>
                                </p:cTn>
                              </p:par>
                            </p:childTnLst>
                          </p:cTn>
                        </p:par>
                      </p:childTnLst>
                    </p:cTn>
                  </p:par>
                  <p:par>
                    <p:cTn id="39" fill="hold" nodeType="clickPar">
                      <p:stCondLst>
                        <p:cond delay="indefinite"/>
                      </p:stCondLst>
                      <p:childTnLst>
                        <p:par>
                          <p:cTn id="40" fill="hold" nodeType="withGroup">
                            <p:stCondLst>
                              <p:cond delay="0"/>
                            </p:stCondLst>
                            <p:childTnLst>
                              <p:par>
                                <p:cTn id="41" presetID="53" presetClass="entr" presetSubtype="16" fill="hold" nodeType="clickEffect">
                                  <p:stCondLst>
                                    <p:cond delay="0"/>
                                  </p:stCondLst>
                                  <p:childTnLst>
                                    <p:set>
                                      <p:cBhvr>
                                        <p:cTn id="42" dur="1" fill="hold">
                                          <p:stCondLst>
                                            <p:cond delay="0"/>
                                          </p:stCondLst>
                                        </p:cTn>
                                        <p:tgtEl>
                                          <p:spTgt spid="18434">
                                            <p:txEl>
                                              <p:pRg st="9" end="9"/>
                                            </p:txEl>
                                          </p:spTgt>
                                        </p:tgtEl>
                                        <p:attrNameLst>
                                          <p:attrName>style.visibility</p:attrName>
                                        </p:attrNameLst>
                                      </p:cBhvr>
                                      <p:to>
                                        <p:strVal val="visible"/>
                                      </p:to>
                                    </p:set>
                                    <p:anim calcmode="lin" valueType="num">
                                      <p:cBhvr>
                                        <p:cTn id="43" dur="500" fill="hold"/>
                                        <p:tgtEl>
                                          <p:spTgt spid="18434">
                                            <p:txEl>
                                              <p:pRg st="9" end="9"/>
                                            </p:txEl>
                                          </p:spTgt>
                                        </p:tgtEl>
                                        <p:attrNameLst>
                                          <p:attrName>ppt_w</p:attrName>
                                        </p:attrNameLst>
                                      </p:cBhvr>
                                      <p:tavLst>
                                        <p:tav tm="0">
                                          <p:val>
                                            <p:fltVal val="0"/>
                                          </p:val>
                                        </p:tav>
                                        <p:tav tm="100000">
                                          <p:val>
                                            <p:strVal val="#ppt_w"/>
                                          </p:val>
                                        </p:tav>
                                      </p:tavLst>
                                    </p:anim>
                                    <p:anim calcmode="lin" valueType="num">
                                      <p:cBhvr>
                                        <p:cTn id="44" dur="500" fill="hold"/>
                                        <p:tgtEl>
                                          <p:spTgt spid="18434">
                                            <p:txEl>
                                              <p:pRg st="9" end="9"/>
                                            </p:txEl>
                                          </p:spTgt>
                                        </p:tgtEl>
                                        <p:attrNameLst>
                                          <p:attrName>ppt_h</p:attrName>
                                        </p:attrNameLst>
                                      </p:cBhvr>
                                      <p:tavLst>
                                        <p:tav tm="0">
                                          <p:val>
                                            <p:fltVal val="0"/>
                                          </p:val>
                                        </p:tav>
                                        <p:tav tm="100000">
                                          <p:val>
                                            <p:strVal val="#ppt_h"/>
                                          </p:val>
                                        </p:tav>
                                      </p:tavLst>
                                    </p:anim>
                                    <p:animEffect transition="in" filter="fade">
                                      <p:cBhvr>
                                        <p:cTn id="45" dur="500"/>
                                        <p:tgtEl>
                                          <p:spTgt spid="18434">
                                            <p:txEl>
                                              <p:pRg st="9" end="9"/>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Content Placeholder 1"/>
          <p:cNvSpPr>
            <a:spLocks noGrp="1"/>
          </p:cNvSpPr>
          <p:nvPr>
            <p:ph idx="1"/>
          </p:nvPr>
        </p:nvSpPr>
        <p:spPr>
          <a:xfrm>
            <a:off x="0" y="692150"/>
            <a:ext cx="9036050" cy="5689600"/>
          </a:xfrm>
        </p:spPr>
        <p:txBody>
          <a:bodyPr/>
          <a:lstStyle/>
          <a:p>
            <a:r>
              <a:rPr lang="en-GB" altLang="en-US" sz="2400" smtClean="0">
                <a:latin typeface="Times New Roman" panose="02020603050405020304" pitchFamily="18" charset="0"/>
                <a:cs typeface="Times New Roman" panose="02020603050405020304" pitchFamily="18" charset="0"/>
              </a:rPr>
              <a:t>But he also rejected the idea that behaviour is caused in a mechanical manner through the traditional S-R view. </a:t>
            </a:r>
          </a:p>
          <a:p>
            <a:r>
              <a:rPr lang="en-GB" altLang="en-US" sz="2400" smtClean="0">
                <a:latin typeface="Times New Roman" panose="02020603050405020304" pitchFamily="18" charset="0"/>
                <a:cs typeface="Times New Roman" panose="02020603050405020304" pitchFamily="18" charset="0"/>
              </a:rPr>
              <a:t>Instead his views were more in line with those of Darwin.</a:t>
            </a:r>
          </a:p>
          <a:p>
            <a:pPr lvl="1"/>
            <a:r>
              <a:rPr lang="en-GB" altLang="en-US" sz="2000" smtClean="0">
                <a:latin typeface="Times New Roman" panose="02020603050405020304" pitchFamily="18" charset="0"/>
                <a:cs typeface="Times New Roman" panose="02020603050405020304" pitchFamily="18" charset="0"/>
              </a:rPr>
              <a:t>Skinner used Darwin's realisation that, causal forces that shape evolution were not in the current environment but in the past.</a:t>
            </a:r>
          </a:p>
          <a:p>
            <a:pPr lvl="1"/>
            <a:r>
              <a:rPr lang="en-GB" altLang="en-US" sz="2000" smtClean="0">
                <a:latin typeface="Times New Roman" panose="02020603050405020304" pitchFamily="18" charset="0"/>
                <a:cs typeface="Times New Roman" panose="02020603050405020304" pitchFamily="18" charset="0"/>
              </a:rPr>
              <a:t>Through Darwin’s theory of evolution, organisms produce variations, some which are more successful than others. </a:t>
            </a:r>
          </a:p>
          <a:p>
            <a:pPr lvl="1"/>
            <a:r>
              <a:rPr lang="en-GB" altLang="en-US" sz="2000" smtClean="0">
                <a:latin typeface="Times New Roman" panose="02020603050405020304" pitchFamily="18" charset="0"/>
                <a:cs typeface="Times New Roman" panose="02020603050405020304" pitchFamily="18" charset="0"/>
              </a:rPr>
              <a:t>The successful variations are selected by the environment and continue to exist – those that are not successful do not continue.</a:t>
            </a:r>
          </a:p>
          <a:p>
            <a:r>
              <a:rPr lang="en-GB" altLang="en-US" sz="2400" smtClean="0">
                <a:latin typeface="Times New Roman" panose="02020603050405020304" pitchFamily="18" charset="0"/>
                <a:cs typeface="Times New Roman" panose="02020603050405020304" pitchFamily="18" charset="0"/>
              </a:rPr>
              <a:t>So, Skinner applied similar reasoning to explain behaviour. </a:t>
            </a:r>
          </a:p>
          <a:p>
            <a:pPr lvl="1"/>
            <a:r>
              <a:rPr lang="en-GB" altLang="en-US" sz="2000" smtClean="0">
                <a:latin typeface="Times New Roman" panose="02020603050405020304" pitchFamily="18" charset="0"/>
                <a:cs typeface="Times New Roman" panose="02020603050405020304" pitchFamily="18" charset="0"/>
              </a:rPr>
              <a:t>Behavioural variations (just like biological ones) are also selected by the environment – successful ones allow the organism to survive.    </a:t>
            </a:r>
          </a:p>
          <a:p>
            <a:r>
              <a:rPr lang="en-GB" altLang="en-US" sz="2400" smtClean="0">
                <a:latin typeface="Times New Roman" panose="02020603050405020304" pitchFamily="18" charset="0"/>
                <a:cs typeface="Times New Roman" panose="02020603050405020304" pitchFamily="18" charset="0"/>
              </a:rPr>
              <a:t>These behaviours are said to be “</a:t>
            </a:r>
            <a:r>
              <a:rPr lang="en-GB" altLang="en-US" sz="2400" b="1" smtClean="0">
                <a:latin typeface="Times New Roman" panose="02020603050405020304" pitchFamily="18" charset="0"/>
                <a:cs typeface="Times New Roman" panose="02020603050405020304" pitchFamily="18" charset="0"/>
              </a:rPr>
              <a:t>Reinforced</a:t>
            </a:r>
            <a:r>
              <a:rPr lang="en-GB" altLang="en-US" sz="2400" smtClean="0">
                <a:latin typeface="Times New Roman" panose="02020603050405020304" pitchFamily="18" charset="0"/>
                <a:cs typeface="Times New Roman" panose="02020603050405020304" pitchFamily="18" charset="0"/>
              </a:rPr>
              <a:t>”</a:t>
            </a:r>
          </a:p>
          <a:p>
            <a:r>
              <a:rPr lang="en-GB" altLang="en-US" sz="2400" smtClean="0">
                <a:latin typeface="Times New Roman" panose="02020603050405020304" pitchFamily="18" charset="0"/>
                <a:cs typeface="Times New Roman" panose="02020603050405020304" pitchFamily="18" charset="0"/>
              </a:rPr>
              <a:t>The positive consequences that strengthen successful behaviour are 	called “</a:t>
            </a:r>
            <a:r>
              <a:rPr lang="en-GB" altLang="en-US" sz="2400" b="1" smtClean="0">
                <a:latin typeface="Times New Roman" panose="02020603050405020304" pitchFamily="18" charset="0"/>
                <a:cs typeface="Times New Roman" panose="02020603050405020304" pitchFamily="18" charset="0"/>
              </a:rPr>
              <a:t>Reinforcers”</a:t>
            </a:r>
            <a:r>
              <a:rPr lang="en-GB" altLang="en-US" sz="2400" smtClean="0">
                <a:latin typeface="Times New Roman" panose="02020603050405020304" pitchFamily="18" charset="0"/>
                <a:cs typeface="Times New Roman" panose="02020603050405020304" pitchFamily="18" charset="0"/>
              </a:rPr>
              <a:t>. </a:t>
            </a:r>
          </a:p>
        </p:txBody>
      </p:sp>
      <p:sp>
        <p:nvSpPr>
          <p:cNvPr id="4" name="Title 2"/>
          <p:cNvSpPr>
            <a:spLocks noGrp="1"/>
          </p:cNvSpPr>
          <p:nvPr>
            <p:ph type="title"/>
          </p:nvPr>
        </p:nvSpPr>
        <p:spPr>
          <a:xfrm>
            <a:off x="457200" y="58614"/>
            <a:ext cx="8229600" cy="634082"/>
          </a:xfrm>
        </p:spPr>
        <p:txBody>
          <a:bodyPr/>
          <a:lstStyle/>
          <a:p>
            <a:pPr algn="ctr">
              <a:defRPr/>
            </a:pPr>
            <a:r>
              <a:rPr lang="en-GB" sz="3200" dirty="0">
                <a:solidFill>
                  <a:schemeClr val="tx1"/>
                </a:solidFill>
              </a:rPr>
              <a:t>Skinner’s Operant Conditioning</a:t>
            </a:r>
          </a:p>
        </p:txBody>
      </p:sp>
    </p:spTree>
    <p:extLst>
      <p:ext uri="{BB962C8B-B14F-4D97-AF65-F5344CB8AC3E}">
        <p14:creationId xmlns:p14="http://schemas.microsoft.com/office/powerpoint/2010/main" val="861579789"/>
      </p:ext>
    </p:extLst>
  </p:cSld>
  <p:clrMapOvr>
    <a:masterClrMapping/>
  </p:clrMapOvr>
  <p:transition>
    <p:dissolve/>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4" fill="hold" nodeType="clickEffect">
                                  <p:stCondLst>
                                    <p:cond delay="0"/>
                                  </p:stCondLst>
                                  <p:childTnLst>
                                    <p:set>
                                      <p:cBhvr>
                                        <p:cTn id="6" dur="1" fill="hold">
                                          <p:stCondLst>
                                            <p:cond delay="0"/>
                                          </p:stCondLst>
                                        </p:cTn>
                                        <p:tgtEl>
                                          <p:spTgt spid="26626">
                                            <p:txEl>
                                              <p:pRg st="0" end="0"/>
                                            </p:txEl>
                                          </p:spTgt>
                                        </p:tgtEl>
                                        <p:attrNameLst>
                                          <p:attrName>style.visibility</p:attrName>
                                        </p:attrNameLst>
                                      </p:cBhvr>
                                      <p:to>
                                        <p:strVal val="visible"/>
                                      </p:to>
                                    </p:set>
                                    <p:anim calcmode="lin" valueType="num">
                                      <p:cBhvr additive="base">
                                        <p:cTn id="7" dur="500" fill="hold"/>
                                        <p:tgtEl>
                                          <p:spTgt spid="26626">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26626">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nodeType="clickPar">
                      <p:stCondLst>
                        <p:cond delay="indefinite"/>
                      </p:stCondLst>
                      <p:childTnLst>
                        <p:par>
                          <p:cTn id="10" fill="hold" nodeType="withGroup">
                            <p:stCondLst>
                              <p:cond delay="0"/>
                            </p:stCondLst>
                            <p:childTnLst>
                              <p:par>
                                <p:cTn id="11" presetID="2" presetClass="entr" presetSubtype="4" fill="hold" nodeType="clickEffect">
                                  <p:stCondLst>
                                    <p:cond delay="0"/>
                                  </p:stCondLst>
                                  <p:childTnLst>
                                    <p:set>
                                      <p:cBhvr>
                                        <p:cTn id="12" dur="1" fill="hold">
                                          <p:stCondLst>
                                            <p:cond delay="0"/>
                                          </p:stCondLst>
                                        </p:cTn>
                                        <p:tgtEl>
                                          <p:spTgt spid="26626">
                                            <p:txEl>
                                              <p:pRg st="1" end="1"/>
                                            </p:txEl>
                                          </p:spTgt>
                                        </p:tgtEl>
                                        <p:attrNameLst>
                                          <p:attrName>style.visibility</p:attrName>
                                        </p:attrNameLst>
                                      </p:cBhvr>
                                      <p:to>
                                        <p:strVal val="visible"/>
                                      </p:to>
                                    </p:set>
                                    <p:anim calcmode="lin" valueType="num">
                                      <p:cBhvr additive="base">
                                        <p:cTn id="13" dur="500" fill="hold"/>
                                        <p:tgtEl>
                                          <p:spTgt spid="26626">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26626">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nodeType="clickPar">
                      <p:stCondLst>
                        <p:cond delay="indefinite"/>
                      </p:stCondLst>
                      <p:childTnLst>
                        <p:par>
                          <p:cTn id="16" fill="hold" nodeType="withGroup">
                            <p:stCondLst>
                              <p:cond delay="0"/>
                            </p:stCondLst>
                            <p:childTnLst>
                              <p:par>
                                <p:cTn id="17" presetID="2" presetClass="entr" presetSubtype="4" fill="hold" nodeType="clickEffect">
                                  <p:stCondLst>
                                    <p:cond delay="0"/>
                                  </p:stCondLst>
                                  <p:childTnLst>
                                    <p:set>
                                      <p:cBhvr>
                                        <p:cTn id="18" dur="1" fill="hold">
                                          <p:stCondLst>
                                            <p:cond delay="0"/>
                                          </p:stCondLst>
                                        </p:cTn>
                                        <p:tgtEl>
                                          <p:spTgt spid="26626">
                                            <p:txEl>
                                              <p:pRg st="2" end="2"/>
                                            </p:txEl>
                                          </p:spTgt>
                                        </p:tgtEl>
                                        <p:attrNameLst>
                                          <p:attrName>style.visibility</p:attrName>
                                        </p:attrNameLst>
                                      </p:cBhvr>
                                      <p:to>
                                        <p:strVal val="visible"/>
                                      </p:to>
                                    </p:set>
                                    <p:anim calcmode="lin" valueType="num">
                                      <p:cBhvr additive="base">
                                        <p:cTn id="19" dur="500" fill="hold"/>
                                        <p:tgtEl>
                                          <p:spTgt spid="26626">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26626">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nodeType="clickPar">
                      <p:stCondLst>
                        <p:cond delay="indefinite"/>
                      </p:stCondLst>
                      <p:childTnLst>
                        <p:par>
                          <p:cTn id="22" fill="hold" nodeType="withGroup">
                            <p:stCondLst>
                              <p:cond delay="0"/>
                            </p:stCondLst>
                            <p:childTnLst>
                              <p:par>
                                <p:cTn id="23" presetID="2" presetClass="entr" presetSubtype="4" fill="hold" nodeType="clickEffect">
                                  <p:stCondLst>
                                    <p:cond delay="0"/>
                                  </p:stCondLst>
                                  <p:childTnLst>
                                    <p:set>
                                      <p:cBhvr>
                                        <p:cTn id="24" dur="1" fill="hold">
                                          <p:stCondLst>
                                            <p:cond delay="0"/>
                                          </p:stCondLst>
                                        </p:cTn>
                                        <p:tgtEl>
                                          <p:spTgt spid="26626">
                                            <p:txEl>
                                              <p:pRg st="3" end="3"/>
                                            </p:txEl>
                                          </p:spTgt>
                                        </p:tgtEl>
                                        <p:attrNameLst>
                                          <p:attrName>style.visibility</p:attrName>
                                        </p:attrNameLst>
                                      </p:cBhvr>
                                      <p:to>
                                        <p:strVal val="visible"/>
                                      </p:to>
                                    </p:set>
                                    <p:anim calcmode="lin" valueType="num">
                                      <p:cBhvr additive="base">
                                        <p:cTn id="25" dur="500" fill="hold"/>
                                        <p:tgtEl>
                                          <p:spTgt spid="26626">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26626">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nodeType="clickPar">
                      <p:stCondLst>
                        <p:cond delay="indefinite"/>
                      </p:stCondLst>
                      <p:childTnLst>
                        <p:par>
                          <p:cTn id="28" fill="hold" nodeType="withGroup">
                            <p:stCondLst>
                              <p:cond delay="0"/>
                            </p:stCondLst>
                            <p:childTnLst>
                              <p:par>
                                <p:cTn id="29" presetID="2" presetClass="entr" presetSubtype="4" fill="hold" nodeType="clickEffect">
                                  <p:stCondLst>
                                    <p:cond delay="0"/>
                                  </p:stCondLst>
                                  <p:childTnLst>
                                    <p:set>
                                      <p:cBhvr>
                                        <p:cTn id="30" dur="1" fill="hold">
                                          <p:stCondLst>
                                            <p:cond delay="0"/>
                                          </p:stCondLst>
                                        </p:cTn>
                                        <p:tgtEl>
                                          <p:spTgt spid="26626">
                                            <p:txEl>
                                              <p:pRg st="4" end="4"/>
                                            </p:txEl>
                                          </p:spTgt>
                                        </p:tgtEl>
                                        <p:attrNameLst>
                                          <p:attrName>style.visibility</p:attrName>
                                        </p:attrNameLst>
                                      </p:cBhvr>
                                      <p:to>
                                        <p:strVal val="visible"/>
                                      </p:to>
                                    </p:set>
                                    <p:anim calcmode="lin" valueType="num">
                                      <p:cBhvr additive="base">
                                        <p:cTn id="31" dur="500" fill="hold"/>
                                        <p:tgtEl>
                                          <p:spTgt spid="26626">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26626">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33" fill="hold" nodeType="clickPar">
                      <p:stCondLst>
                        <p:cond delay="indefinite"/>
                      </p:stCondLst>
                      <p:childTnLst>
                        <p:par>
                          <p:cTn id="34" fill="hold" nodeType="withGroup">
                            <p:stCondLst>
                              <p:cond delay="0"/>
                            </p:stCondLst>
                            <p:childTnLst>
                              <p:par>
                                <p:cTn id="35" presetID="2" presetClass="entr" presetSubtype="4" fill="hold" nodeType="clickEffect">
                                  <p:stCondLst>
                                    <p:cond delay="0"/>
                                  </p:stCondLst>
                                  <p:childTnLst>
                                    <p:set>
                                      <p:cBhvr>
                                        <p:cTn id="36" dur="1" fill="hold">
                                          <p:stCondLst>
                                            <p:cond delay="0"/>
                                          </p:stCondLst>
                                        </p:cTn>
                                        <p:tgtEl>
                                          <p:spTgt spid="26626">
                                            <p:txEl>
                                              <p:pRg st="5" end="5"/>
                                            </p:txEl>
                                          </p:spTgt>
                                        </p:tgtEl>
                                        <p:attrNameLst>
                                          <p:attrName>style.visibility</p:attrName>
                                        </p:attrNameLst>
                                      </p:cBhvr>
                                      <p:to>
                                        <p:strVal val="visible"/>
                                      </p:to>
                                    </p:set>
                                    <p:anim calcmode="lin" valueType="num">
                                      <p:cBhvr additive="base">
                                        <p:cTn id="37" dur="500" fill="hold"/>
                                        <p:tgtEl>
                                          <p:spTgt spid="26626">
                                            <p:txEl>
                                              <p:pRg st="5" end="5"/>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26626">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39" fill="hold" nodeType="clickPar">
                      <p:stCondLst>
                        <p:cond delay="indefinite"/>
                      </p:stCondLst>
                      <p:childTnLst>
                        <p:par>
                          <p:cTn id="40" fill="hold" nodeType="withGroup">
                            <p:stCondLst>
                              <p:cond delay="0"/>
                            </p:stCondLst>
                            <p:childTnLst>
                              <p:par>
                                <p:cTn id="41" presetID="2" presetClass="entr" presetSubtype="4" fill="hold" nodeType="clickEffect">
                                  <p:stCondLst>
                                    <p:cond delay="0"/>
                                  </p:stCondLst>
                                  <p:childTnLst>
                                    <p:set>
                                      <p:cBhvr>
                                        <p:cTn id="42" dur="1" fill="hold">
                                          <p:stCondLst>
                                            <p:cond delay="0"/>
                                          </p:stCondLst>
                                        </p:cTn>
                                        <p:tgtEl>
                                          <p:spTgt spid="26626">
                                            <p:txEl>
                                              <p:pRg st="6" end="6"/>
                                            </p:txEl>
                                          </p:spTgt>
                                        </p:tgtEl>
                                        <p:attrNameLst>
                                          <p:attrName>style.visibility</p:attrName>
                                        </p:attrNameLst>
                                      </p:cBhvr>
                                      <p:to>
                                        <p:strVal val="visible"/>
                                      </p:to>
                                    </p:set>
                                    <p:anim calcmode="lin" valueType="num">
                                      <p:cBhvr additive="base">
                                        <p:cTn id="43" dur="500" fill="hold"/>
                                        <p:tgtEl>
                                          <p:spTgt spid="26626">
                                            <p:txEl>
                                              <p:pRg st="6" end="6"/>
                                            </p:txEl>
                                          </p:spTgt>
                                        </p:tgtEl>
                                        <p:attrNameLst>
                                          <p:attrName>ppt_x</p:attrName>
                                        </p:attrNameLst>
                                      </p:cBhvr>
                                      <p:tavLst>
                                        <p:tav tm="0">
                                          <p:val>
                                            <p:strVal val="#ppt_x"/>
                                          </p:val>
                                        </p:tav>
                                        <p:tav tm="100000">
                                          <p:val>
                                            <p:strVal val="#ppt_x"/>
                                          </p:val>
                                        </p:tav>
                                      </p:tavLst>
                                    </p:anim>
                                    <p:anim calcmode="lin" valueType="num">
                                      <p:cBhvr additive="base">
                                        <p:cTn id="44" dur="500" fill="hold"/>
                                        <p:tgtEl>
                                          <p:spTgt spid="26626">
                                            <p:txEl>
                                              <p:pRg st="6" end="6"/>
                                            </p:txEl>
                                          </p:spTgt>
                                        </p:tgtEl>
                                        <p:attrNameLst>
                                          <p:attrName>ppt_y</p:attrName>
                                        </p:attrNameLst>
                                      </p:cBhvr>
                                      <p:tavLst>
                                        <p:tav tm="0">
                                          <p:val>
                                            <p:strVal val="1+#ppt_h/2"/>
                                          </p:val>
                                        </p:tav>
                                        <p:tav tm="100000">
                                          <p:val>
                                            <p:strVal val="#ppt_y"/>
                                          </p:val>
                                        </p:tav>
                                      </p:tavLst>
                                    </p:anim>
                                  </p:childTnLst>
                                </p:cTn>
                              </p:par>
                            </p:childTnLst>
                          </p:cTn>
                        </p:par>
                      </p:childTnLst>
                    </p:cTn>
                  </p:par>
                  <p:par>
                    <p:cTn id="45" fill="hold" nodeType="clickPar">
                      <p:stCondLst>
                        <p:cond delay="indefinite"/>
                      </p:stCondLst>
                      <p:childTnLst>
                        <p:par>
                          <p:cTn id="46" fill="hold" nodeType="withGroup">
                            <p:stCondLst>
                              <p:cond delay="0"/>
                            </p:stCondLst>
                            <p:childTnLst>
                              <p:par>
                                <p:cTn id="47" presetID="2" presetClass="entr" presetSubtype="4" fill="hold" nodeType="clickEffect">
                                  <p:stCondLst>
                                    <p:cond delay="0"/>
                                  </p:stCondLst>
                                  <p:childTnLst>
                                    <p:set>
                                      <p:cBhvr>
                                        <p:cTn id="48" dur="1" fill="hold">
                                          <p:stCondLst>
                                            <p:cond delay="0"/>
                                          </p:stCondLst>
                                        </p:cTn>
                                        <p:tgtEl>
                                          <p:spTgt spid="26626">
                                            <p:txEl>
                                              <p:pRg st="7" end="7"/>
                                            </p:txEl>
                                          </p:spTgt>
                                        </p:tgtEl>
                                        <p:attrNameLst>
                                          <p:attrName>style.visibility</p:attrName>
                                        </p:attrNameLst>
                                      </p:cBhvr>
                                      <p:to>
                                        <p:strVal val="visible"/>
                                      </p:to>
                                    </p:set>
                                    <p:anim calcmode="lin" valueType="num">
                                      <p:cBhvr additive="base">
                                        <p:cTn id="49" dur="500" fill="hold"/>
                                        <p:tgtEl>
                                          <p:spTgt spid="26626">
                                            <p:txEl>
                                              <p:pRg st="7" end="7"/>
                                            </p:txEl>
                                          </p:spTgt>
                                        </p:tgtEl>
                                        <p:attrNameLst>
                                          <p:attrName>ppt_x</p:attrName>
                                        </p:attrNameLst>
                                      </p:cBhvr>
                                      <p:tavLst>
                                        <p:tav tm="0">
                                          <p:val>
                                            <p:strVal val="#ppt_x"/>
                                          </p:val>
                                        </p:tav>
                                        <p:tav tm="100000">
                                          <p:val>
                                            <p:strVal val="#ppt_x"/>
                                          </p:val>
                                        </p:tav>
                                      </p:tavLst>
                                    </p:anim>
                                    <p:anim calcmode="lin" valueType="num">
                                      <p:cBhvr additive="base">
                                        <p:cTn id="50" dur="500" fill="hold"/>
                                        <p:tgtEl>
                                          <p:spTgt spid="26626">
                                            <p:txEl>
                                              <p:pRg st="7" end="7"/>
                                            </p:txEl>
                                          </p:spTgt>
                                        </p:tgtEl>
                                        <p:attrNameLst>
                                          <p:attrName>ppt_y</p:attrName>
                                        </p:attrNameLst>
                                      </p:cBhvr>
                                      <p:tavLst>
                                        <p:tav tm="0">
                                          <p:val>
                                            <p:strVal val="1+#ppt_h/2"/>
                                          </p:val>
                                        </p:tav>
                                        <p:tav tm="100000">
                                          <p:val>
                                            <p:strVal val="#ppt_y"/>
                                          </p:val>
                                        </p:tav>
                                      </p:tavLst>
                                    </p:anim>
                                  </p:childTnLst>
                                </p:cTn>
                              </p:par>
                            </p:childTnLst>
                          </p:cTn>
                        </p:par>
                      </p:childTnLst>
                    </p:cTn>
                  </p:par>
                  <p:par>
                    <p:cTn id="51" fill="hold" nodeType="clickPar">
                      <p:stCondLst>
                        <p:cond delay="indefinite"/>
                      </p:stCondLst>
                      <p:childTnLst>
                        <p:par>
                          <p:cTn id="52" fill="hold" nodeType="withGroup">
                            <p:stCondLst>
                              <p:cond delay="0"/>
                            </p:stCondLst>
                            <p:childTnLst>
                              <p:par>
                                <p:cTn id="53" presetID="2" presetClass="entr" presetSubtype="4" fill="hold" nodeType="clickEffect">
                                  <p:stCondLst>
                                    <p:cond delay="0"/>
                                  </p:stCondLst>
                                  <p:childTnLst>
                                    <p:set>
                                      <p:cBhvr>
                                        <p:cTn id="54" dur="1" fill="hold">
                                          <p:stCondLst>
                                            <p:cond delay="0"/>
                                          </p:stCondLst>
                                        </p:cTn>
                                        <p:tgtEl>
                                          <p:spTgt spid="26626">
                                            <p:txEl>
                                              <p:pRg st="8" end="8"/>
                                            </p:txEl>
                                          </p:spTgt>
                                        </p:tgtEl>
                                        <p:attrNameLst>
                                          <p:attrName>style.visibility</p:attrName>
                                        </p:attrNameLst>
                                      </p:cBhvr>
                                      <p:to>
                                        <p:strVal val="visible"/>
                                      </p:to>
                                    </p:set>
                                    <p:anim calcmode="lin" valueType="num">
                                      <p:cBhvr additive="base">
                                        <p:cTn id="55" dur="500" fill="hold"/>
                                        <p:tgtEl>
                                          <p:spTgt spid="26626">
                                            <p:txEl>
                                              <p:pRg st="8" end="8"/>
                                            </p:txEl>
                                          </p:spTgt>
                                        </p:tgtEl>
                                        <p:attrNameLst>
                                          <p:attrName>ppt_x</p:attrName>
                                        </p:attrNameLst>
                                      </p:cBhvr>
                                      <p:tavLst>
                                        <p:tav tm="0">
                                          <p:val>
                                            <p:strVal val="#ppt_x"/>
                                          </p:val>
                                        </p:tav>
                                        <p:tav tm="100000">
                                          <p:val>
                                            <p:strVal val="#ppt_x"/>
                                          </p:val>
                                        </p:tav>
                                      </p:tavLst>
                                    </p:anim>
                                    <p:anim calcmode="lin" valueType="num">
                                      <p:cBhvr additive="base">
                                        <p:cTn id="56" dur="500" fill="hold"/>
                                        <p:tgtEl>
                                          <p:spTgt spid="26626">
                                            <p:txEl>
                                              <p:pRg st="8" end="8"/>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34925" y="549275"/>
            <a:ext cx="9001125" cy="6192838"/>
          </a:xfrm>
        </p:spPr>
        <p:txBody>
          <a:bodyPr/>
          <a:lstStyle/>
          <a:p>
            <a:r>
              <a:rPr lang="en-GB" altLang="en-US" sz="2400" smtClean="0">
                <a:latin typeface="Times New Roman" panose="02020603050405020304" pitchFamily="18" charset="0"/>
                <a:cs typeface="Times New Roman" panose="02020603050405020304" pitchFamily="18" charset="0"/>
              </a:rPr>
              <a:t>Past consequences of a behavioural variation is what determines the probability that the behaviour will be seen again in the future.</a:t>
            </a:r>
          </a:p>
          <a:p>
            <a:r>
              <a:rPr lang="en-GB" altLang="en-US" sz="2400" smtClean="0">
                <a:latin typeface="Times New Roman" panose="02020603050405020304" pitchFamily="18" charset="0"/>
                <a:cs typeface="Times New Roman" panose="02020603050405020304" pitchFamily="18" charset="0"/>
              </a:rPr>
              <a:t>There is </a:t>
            </a:r>
            <a:r>
              <a:rPr lang="en-GB" altLang="en-US" sz="2400" i="1" smtClean="0">
                <a:latin typeface="Times New Roman" panose="02020603050405020304" pitchFamily="18" charset="0"/>
                <a:cs typeface="Times New Roman" panose="02020603050405020304" pitchFamily="18" charset="0"/>
              </a:rPr>
              <a:t>historical</a:t>
            </a:r>
            <a:r>
              <a:rPr lang="en-GB" altLang="en-US" sz="2400" smtClean="0">
                <a:latin typeface="Times New Roman" panose="02020603050405020304" pitchFamily="18" charset="0"/>
                <a:cs typeface="Times New Roman" panose="02020603050405020304" pitchFamily="18" charset="0"/>
              </a:rPr>
              <a:t> rather than </a:t>
            </a:r>
            <a:r>
              <a:rPr lang="en-GB" altLang="en-US" sz="2400" i="1" smtClean="0">
                <a:latin typeface="Times New Roman" panose="02020603050405020304" pitchFamily="18" charset="0"/>
                <a:cs typeface="Times New Roman" panose="02020603050405020304" pitchFamily="18" charset="0"/>
              </a:rPr>
              <a:t>mechanical </a:t>
            </a:r>
            <a:r>
              <a:rPr lang="en-GB" altLang="en-US" sz="2400" smtClean="0">
                <a:latin typeface="Times New Roman" panose="02020603050405020304" pitchFamily="18" charset="0"/>
                <a:cs typeface="Times New Roman" panose="02020603050405020304" pitchFamily="18" charset="0"/>
              </a:rPr>
              <a:t>causality to explain behaviour. </a:t>
            </a:r>
          </a:p>
          <a:p>
            <a:r>
              <a:rPr lang="en-GB" altLang="en-US" sz="2400" smtClean="0">
                <a:latin typeface="Times New Roman" panose="02020603050405020304" pitchFamily="18" charset="0"/>
                <a:cs typeface="Times New Roman" panose="02020603050405020304" pitchFamily="18" charset="0"/>
              </a:rPr>
              <a:t>His reconceptualization of mentalistic concepts ran counter to the traditional views in Western psychology and philosophy.</a:t>
            </a:r>
          </a:p>
          <a:p>
            <a:pPr lvl="1"/>
            <a:r>
              <a:rPr lang="en-GB" altLang="en-US" sz="2000" smtClean="0">
                <a:latin typeface="Times New Roman" panose="02020603050405020304" pitchFamily="18" charset="0"/>
                <a:cs typeface="Times New Roman" panose="02020603050405020304" pitchFamily="18" charset="0"/>
              </a:rPr>
              <a:t>If we want to look at things like perception, learning, and memory we have to look outside the person – to the history of how the person interacts with the environment. For example, when remembering something, it is not about having a thought in your mind, but to act in a way that has been informed by previous experience.  </a:t>
            </a:r>
          </a:p>
          <a:p>
            <a:pPr lvl="1"/>
            <a:r>
              <a:rPr lang="en-GB" altLang="en-US" sz="2000" smtClean="0">
                <a:latin typeface="Times New Roman" panose="02020603050405020304" pitchFamily="18" charset="0"/>
                <a:cs typeface="Times New Roman" panose="02020603050405020304" pitchFamily="18" charset="0"/>
              </a:rPr>
              <a:t>Similarly, having knowledge is being able to </a:t>
            </a:r>
            <a:r>
              <a:rPr lang="en-GB" altLang="en-US" sz="2000" i="1" smtClean="0">
                <a:latin typeface="Times New Roman" panose="02020603050405020304" pitchFamily="18" charset="0"/>
                <a:cs typeface="Times New Roman" panose="02020603050405020304" pitchFamily="18" charset="0"/>
              </a:rPr>
              <a:t>do </a:t>
            </a:r>
            <a:r>
              <a:rPr lang="en-GB" altLang="en-US" sz="2000" smtClean="0">
                <a:latin typeface="Times New Roman" panose="02020603050405020304" pitchFamily="18" charset="0"/>
                <a:cs typeface="Times New Roman" panose="02020603050405020304" pitchFamily="18" charset="0"/>
              </a:rPr>
              <a:t>something – asking for directions, ordering a meal, discuss the latest political events, and so forth.</a:t>
            </a:r>
          </a:p>
          <a:p>
            <a:pPr lvl="2"/>
            <a:r>
              <a:rPr lang="en-GB" altLang="en-US" sz="1800" smtClean="0">
                <a:latin typeface="Times New Roman" panose="02020603050405020304" pitchFamily="18" charset="0"/>
                <a:cs typeface="Times New Roman" panose="02020603050405020304" pitchFamily="18" charset="0"/>
              </a:rPr>
              <a:t>Basically, it is a matter of being able to </a:t>
            </a:r>
            <a:r>
              <a:rPr lang="en-GB" altLang="en-US" sz="1800" i="1" smtClean="0">
                <a:latin typeface="Times New Roman" panose="02020603050405020304" pitchFamily="18" charset="0"/>
                <a:cs typeface="Times New Roman" panose="02020603050405020304" pitchFamily="18" charset="0"/>
              </a:rPr>
              <a:t>behave </a:t>
            </a:r>
            <a:r>
              <a:rPr lang="en-GB" altLang="en-US" sz="1800" smtClean="0">
                <a:latin typeface="Times New Roman" panose="02020603050405020304" pitchFamily="18" charset="0"/>
                <a:cs typeface="Times New Roman" panose="02020603050405020304" pitchFamily="18" charset="0"/>
              </a:rPr>
              <a:t>in a certain way.</a:t>
            </a:r>
          </a:p>
          <a:p>
            <a:pPr lvl="2"/>
            <a:r>
              <a:rPr lang="en-GB" altLang="en-US" sz="1800" smtClean="0">
                <a:latin typeface="Times New Roman" panose="02020603050405020304" pitchFamily="18" charset="0"/>
                <a:cs typeface="Times New Roman" panose="02020603050405020304" pitchFamily="18" charset="0"/>
              </a:rPr>
              <a:t>This is far more practical than just having ‘ideas’ in our head.  </a:t>
            </a:r>
          </a:p>
          <a:p>
            <a:pPr lvl="2"/>
            <a:r>
              <a:rPr lang="en-GB" altLang="en-US" sz="1800" smtClean="0">
                <a:latin typeface="Times New Roman" panose="02020603050405020304" pitchFamily="18" charset="0"/>
                <a:cs typeface="Times New Roman" panose="02020603050405020304" pitchFamily="18" charset="0"/>
              </a:rPr>
              <a:t>Behaviour is not just the outward sign of knowledge – it </a:t>
            </a:r>
            <a:r>
              <a:rPr lang="en-GB" altLang="en-US" sz="1800" i="1" smtClean="0">
                <a:latin typeface="Times New Roman" panose="02020603050405020304" pitchFamily="18" charset="0"/>
                <a:cs typeface="Times New Roman" panose="02020603050405020304" pitchFamily="18" charset="0"/>
              </a:rPr>
              <a:t>is </a:t>
            </a:r>
            <a:r>
              <a:rPr lang="en-GB" altLang="en-US" sz="1800" smtClean="0">
                <a:latin typeface="Times New Roman" panose="02020603050405020304" pitchFamily="18" charset="0"/>
                <a:cs typeface="Times New Roman" panose="02020603050405020304" pitchFamily="18" charset="0"/>
              </a:rPr>
              <a:t>the knowledge. </a:t>
            </a:r>
            <a:r>
              <a:rPr lang="en-GB" altLang="en-US" sz="1500" smtClean="0">
                <a:latin typeface="Times New Roman" panose="02020603050405020304" pitchFamily="18" charset="0"/>
                <a:cs typeface="Times New Roman" panose="02020603050405020304" pitchFamily="18" charset="0"/>
              </a:rPr>
              <a:t>	</a:t>
            </a:r>
          </a:p>
          <a:p>
            <a:pPr algn="r"/>
            <a:r>
              <a:rPr lang="en-GB" altLang="en-US" sz="2000" smtClean="0">
                <a:latin typeface="Times New Roman" panose="02020603050405020304" pitchFamily="18" charset="0"/>
                <a:cs typeface="Times New Roman" panose="02020603050405020304" pitchFamily="18" charset="0"/>
              </a:rPr>
              <a:t>The same applies to perception – it allows us to act a certain way</a:t>
            </a:r>
          </a:p>
          <a:p>
            <a:pPr algn="r"/>
            <a:r>
              <a:rPr lang="en-GB" altLang="en-US" sz="2000" smtClean="0">
                <a:latin typeface="Times New Roman" panose="02020603050405020304" pitchFamily="18" charset="0"/>
                <a:cs typeface="Times New Roman" panose="02020603050405020304" pitchFamily="18" charset="0"/>
              </a:rPr>
              <a:t>Perceptual Behaviour</a:t>
            </a:r>
          </a:p>
        </p:txBody>
      </p:sp>
      <p:sp>
        <p:nvSpPr>
          <p:cNvPr id="4" name="Title 2"/>
          <p:cNvSpPr>
            <a:spLocks noGrp="1"/>
          </p:cNvSpPr>
          <p:nvPr>
            <p:ph type="title"/>
          </p:nvPr>
        </p:nvSpPr>
        <p:spPr>
          <a:xfrm>
            <a:off x="457200" y="44624"/>
            <a:ext cx="8229600" cy="634082"/>
          </a:xfrm>
        </p:spPr>
        <p:txBody>
          <a:bodyPr/>
          <a:lstStyle/>
          <a:p>
            <a:pPr algn="ctr">
              <a:defRPr/>
            </a:pPr>
            <a:r>
              <a:rPr lang="en-GB" sz="3200" dirty="0">
                <a:solidFill>
                  <a:schemeClr val="tx1"/>
                </a:solidFill>
              </a:rPr>
              <a:t>Skinner’s Operant Conditioning</a:t>
            </a:r>
          </a:p>
        </p:txBody>
      </p:sp>
    </p:spTree>
    <p:extLst>
      <p:ext uri="{BB962C8B-B14F-4D97-AF65-F5344CB8AC3E}">
        <p14:creationId xmlns:p14="http://schemas.microsoft.com/office/powerpoint/2010/main" val="2424705309"/>
      </p:ext>
    </p:extLst>
  </p:cSld>
  <p:clrMapOvr>
    <a:masterClrMapping/>
  </p:clrMapOvr>
  <p:transition>
    <p:dissolve/>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4" fill="hold"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anim calcmode="lin" valueType="num">
                                      <p:cBhvr additive="base">
                                        <p:cTn id="7" dur="500" fill="hold"/>
                                        <p:tgtEl>
                                          <p:spTgt spid="2">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2">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nodeType="clickPar">
                      <p:stCondLst>
                        <p:cond delay="indefinite"/>
                      </p:stCondLst>
                      <p:childTnLst>
                        <p:par>
                          <p:cTn id="10" fill="hold" nodeType="withGroup">
                            <p:stCondLst>
                              <p:cond delay="0"/>
                            </p:stCondLst>
                            <p:childTnLst>
                              <p:par>
                                <p:cTn id="11" presetID="2" presetClass="entr" presetSubtype="4" fill="hold" nodeType="clickEffect">
                                  <p:stCondLst>
                                    <p:cond delay="0"/>
                                  </p:stCondLst>
                                  <p:childTnLst>
                                    <p:set>
                                      <p:cBhvr>
                                        <p:cTn id="12" dur="1" fill="hold">
                                          <p:stCondLst>
                                            <p:cond delay="0"/>
                                          </p:stCondLst>
                                        </p:cTn>
                                        <p:tgtEl>
                                          <p:spTgt spid="2">
                                            <p:txEl>
                                              <p:pRg st="1" end="1"/>
                                            </p:txEl>
                                          </p:spTgt>
                                        </p:tgtEl>
                                        <p:attrNameLst>
                                          <p:attrName>style.visibility</p:attrName>
                                        </p:attrNameLst>
                                      </p:cBhvr>
                                      <p:to>
                                        <p:strVal val="visible"/>
                                      </p:to>
                                    </p:set>
                                    <p:anim calcmode="lin" valueType="num">
                                      <p:cBhvr additive="base">
                                        <p:cTn id="13" dur="500" fill="hold"/>
                                        <p:tgtEl>
                                          <p:spTgt spid="2">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2">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nodeType="clickPar">
                      <p:stCondLst>
                        <p:cond delay="indefinite"/>
                      </p:stCondLst>
                      <p:childTnLst>
                        <p:par>
                          <p:cTn id="16" fill="hold" nodeType="withGroup">
                            <p:stCondLst>
                              <p:cond delay="0"/>
                            </p:stCondLst>
                            <p:childTnLst>
                              <p:par>
                                <p:cTn id="17" presetID="2" presetClass="entr" presetSubtype="4" fill="hold" nodeType="clickEffect">
                                  <p:stCondLst>
                                    <p:cond delay="0"/>
                                  </p:stCondLst>
                                  <p:childTnLst>
                                    <p:set>
                                      <p:cBhvr>
                                        <p:cTn id="18" dur="1" fill="hold">
                                          <p:stCondLst>
                                            <p:cond delay="0"/>
                                          </p:stCondLst>
                                        </p:cTn>
                                        <p:tgtEl>
                                          <p:spTgt spid="2">
                                            <p:txEl>
                                              <p:pRg st="2" end="2"/>
                                            </p:txEl>
                                          </p:spTgt>
                                        </p:tgtEl>
                                        <p:attrNameLst>
                                          <p:attrName>style.visibility</p:attrName>
                                        </p:attrNameLst>
                                      </p:cBhvr>
                                      <p:to>
                                        <p:strVal val="visible"/>
                                      </p:to>
                                    </p:set>
                                    <p:anim calcmode="lin" valueType="num">
                                      <p:cBhvr additive="base">
                                        <p:cTn id="19" dur="500" fill="hold"/>
                                        <p:tgtEl>
                                          <p:spTgt spid="2">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2">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nodeType="clickPar">
                      <p:stCondLst>
                        <p:cond delay="indefinite"/>
                      </p:stCondLst>
                      <p:childTnLst>
                        <p:par>
                          <p:cTn id="22" fill="hold" nodeType="withGroup">
                            <p:stCondLst>
                              <p:cond delay="0"/>
                            </p:stCondLst>
                            <p:childTnLst>
                              <p:par>
                                <p:cTn id="23" presetID="14" presetClass="entr" presetSubtype="10" fill="hold" nodeType="clickEffect">
                                  <p:stCondLst>
                                    <p:cond delay="0"/>
                                  </p:stCondLst>
                                  <p:childTnLst>
                                    <p:set>
                                      <p:cBhvr>
                                        <p:cTn id="24" dur="1" fill="hold">
                                          <p:stCondLst>
                                            <p:cond delay="0"/>
                                          </p:stCondLst>
                                        </p:cTn>
                                        <p:tgtEl>
                                          <p:spTgt spid="2">
                                            <p:txEl>
                                              <p:pRg st="3" end="3"/>
                                            </p:txEl>
                                          </p:spTgt>
                                        </p:tgtEl>
                                        <p:attrNameLst>
                                          <p:attrName>style.visibility</p:attrName>
                                        </p:attrNameLst>
                                      </p:cBhvr>
                                      <p:to>
                                        <p:strVal val="visible"/>
                                      </p:to>
                                    </p:set>
                                    <p:animEffect transition="in" filter="randombar(horizontal)">
                                      <p:cBhvr>
                                        <p:cTn id="25" dur="500"/>
                                        <p:tgtEl>
                                          <p:spTgt spid="2">
                                            <p:txEl>
                                              <p:pRg st="3" end="3"/>
                                            </p:txEl>
                                          </p:spTgt>
                                        </p:tgtEl>
                                      </p:cBhvr>
                                    </p:animEffect>
                                  </p:childTnLst>
                                </p:cTn>
                              </p:par>
                            </p:childTnLst>
                          </p:cTn>
                        </p:par>
                      </p:childTnLst>
                    </p:cTn>
                  </p:par>
                  <p:par>
                    <p:cTn id="26" fill="hold" nodeType="clickPar">
                      <p:stCondLst>
                        <p:cond delay="indefinite"/>
                      </p:stCondLst>
                      <p:childTnLst>
                        <p:par>
                          <p:cTn id="27" fill="hold" nodeType="withGroup">
                            <p:stCondLst>
                              <p:cond delay="0"/>
                            </p:stCondLst>
                            <p:childTnLst>
                              <p:par>
                                <p:cTn id="28" presetID="14" presetClass="entr" presetSubtype="10" fill="hold" nodeType="clickEffect">
                                  <p:stCondLst>
                                    <p:cond delay="0"/>
                                  </p:stCondLst>
                                  <p:childTnLst>
                                    <p:set>
                                      <p:cBhvr>
                                        <p:cTn id="29" dur="1" fill="hold">
                                          <p:stCondLst>
                                            <p:cond delay="0"/>
                                          </p:stCondLst>
                                        </p:cTn>
                                        <p:tgtEl>
                                          <p:spTgt spid="2">
                                            <p:txEl>
                                              <p:pRg st="4" end="4"/>
                                            </p:txEl>
                                          </p:spTgt>
                                        </p:tgtEl>
                                        <p:attrNameLst>
                                          <p:attrName>style.visibility</p:attrName>
                                        </p:attrNameLst>
                                      </p:cBhvr>
                                      <p:to>
                                        <p:strVal val="visible"/>
                                      </p:to>
                                    </p:set>
                                    <p:animEffect transition="in" filter="randombar(horizontal)">
                                      <p:cBhvr>
                                        <p:cTn id="30" dur="500"/>
                                        <p:tgtEl>
                                          <p:spTgt spid="2">
                                            <p:txEl>
                                              <p:pRg st="4" end="4"/>
                                            </p:txEl>
                                          </p:spTgt>
                                        </p:tgtEl>
                                      </p:cBhvr>
                                    </p:animEffect>
                                  </p:childTnLst>
                                </p:cTn>
                              </p:par>
                            </p:childTnLst>
                          </p:cTn>
                        </p:par>
                      </p:childTnLst>
                    </p:cTn>
                  </p:par>
                  <p:par>
                    <p:cTn id="31" fill="hold" nodeType="clickPar">
                      <p:stCondLst>
                        <p:cond delay="indefinite"/>
                      </p:stCondLst>
                      <p:childTnLst>
                        <p:par>
                          <p:cTn id="32" fill="hold" nodeType="withGroup">
                            <p:stCondLst>
                              <p:cond delay="0"/>
                            </p:stCondLst>
                            <p:childTnLst>
                              <p:par>
                                <p:cTn id="33" presetID="14" presetClass="entr" presetSubtype="10" fill="hold" nodeType="clickEffect">
                                  <p:stCondLst>
                                    <p:cond delay="0"/>
                                  </p:stCondLst>
                                  <p:childTnLst>
                                    <p:set>
                                      <p:cBhvr>
                                        <p:cTn id="34" dur="1" fill="hold">
                                          <p:stCondLst>
                                            <p:cond delay="0"/>
                                          </p:stCondLst>
                                        </p:cTn>
                                        <p:tgtEl>
                                          <p:spTgt spid="2">
                                            <p:txEl>
                                              <p:pRg st="5" end="5"/>
                                            </p:txEl>
                                          </p:spTgt>
                                        </p:tgtEl>
                                        <p:attrNameLst>
                                          <p:attrName>style.visibility</p:attrName>
                                        </p:attrNameLst>
                                      </p:cBhvr>
                                      <p:to>
                                        <p:strVal val="visible"/>
                                      </p:to>
                                    </p:set>
                                    <p:animEffect transition="in" filter="randombar(horizontal)">
                                      <p:cBhvr>
                                        <p:cTn id="35" dur="500"/>
                                        <p:tgtEl>
                                          <p:spTgt spid="2">
                                            <p:txEl>
                                              <p:pRg st="5" end="5"/>
                                            </p:txEl>
                                          </p:spTgt>
                                        </p:tgtEl>
                                      </p:cBhvr>
                                    </p:animEffect>
                                  </p:childTnLst>
                                </p:cTn>
                              </p:par>
                            </p:childTnLst>
                          </p:cTn>
                        </p:par>
                      </p:childTnLst>
                    </p:cTn>
                  </p:par>
                  <p:par>
                    <p:cTn id="36" fill="hold" nodeType="clickPar">
                      <p:stCondLst>
                        <p:cond delay="indefinite"/>
                      </p:stCondLst>
                      <p:childTnLst>
                        <p:par>
                          <p:cTn id="37" fill="hold" nodeType="withGroup">
                            <p:stCondLst>
                              <p:cond delay="0"/>
                            </p:stCondLst>
                            <p:childTnLst>
                              <p:par>
                                <p:cTn id="38" presetID="14" presetClass="entr" presetSubtype="10" fill="hold" nodeType="clickEffect">
                                  <p:stCondLst>
                                    <p:cond delay="0"/>
                                  </p:stCondLst>
                                  <p:childTnLst>
                                    <p:set>
                                      <p:cBhvr>
                                        <p:cTn id="39" dur="1" fill="hold">
                                          <p:stCondLst>
                                            <p:cond delay="0"/>
                                          </p:stCondLst>
                                        </p:cTn>
                                        <p:tgtEl>
                                          <p:spTgt spid="2">
                                            <p:txEl>
                                              <p:pRg st="6" end="6"/>
                                            </p:txEl>
                                          </p:spTgt>
                                        </p:tgtEl>
                                        <p:attrNameLst>
                                          <p:attrName>style.visibility</p:attrName>
                                        </p:attrNameLst>
                                      </p:cBhvr>
                                      <p:to>
                                        <p:strVal val="visible"/>
                                      </p:to>
                                    </p:set>
                                    <p:animEffect transition="in" filter="randombar(horizontal)">
                                      <p:cBhvr>
                                        <p:cTn id="40" dur="500"/>
                                        <p:tgtEl>
                                          <p:spTgt spid="2">
                                            <p:txEl>
                                              <p:pRg st="6" end="6"/>
                                            </p:txEl>
                                          </p:spTgt>
                                        </p:tgtEl>
                                      </p:cBhvr>
                                    </p:animEffect>
                                  </p:childTnLst>
                                </p:cTn>
                              </p:par>
                            </p:childTnLst>
                          </p:cTn>
                        </p:par>
                      </p:childTnLst>
                    </p:cTn>
                  </p:par>
                  <p:par>
                    <p:cTn id="41" fill="hold" nodeType="clickPar">
                      <p:stCondLst>
                        <p:cond delay="indefinite"/>
                      </p:stCondLst>
                      <p:childTnLst>
                        <p:par>
                          <p:cTn id="42" fill="hold" nodeType="withGroup">
                            <p:stCondLst>
                              <p:cond delay="0"/>
                            </p:stCondLst>
                            <p:childTnLst>
                              <p:par>
                                <p:cTn id="43" presetID="14" presetClass="entr" presetSubtype="10" fill="hold" nodeType="clickEffect">
                                  <p:stCondLst>
                                    <p:cond delay="0"/>
                                  </p:stCondLst>
                                  <p:childTnLst>
                                    <p:set>
                                      <p:cBhvr>
                                        <p:cTn id="44" dur="1" fill="hold">
                                          <p:stCondLst>
                                            <p:cond delay="0"/>
                                          </p:stCondLst>
                                        </p:cTn>
                                        <p:tgtEl>
                                          <p:spTgt spid="2">
                                            <p:txEl>
                                              <p:pRg st="7" end="7"/>
                                            </p:txEl>
                                          </p:spTgt>
                                        </p:tgtEl>
                                        <p:attrNameLst>
                                          <p:attrName>style.visibility</p:attrName>
                                        </p:attrNameLst>
                                      </p:cBhvr>
                                      <p:to>
                                        <p:strVal val="visible"/>
                                      </p:to>
                                    </p:set>
                                    <p:animEffect transition="in" filter="randombar(horizontal)">
                                      <p:cBhvr>
                                        <p:cTn id="45" dur="500"/>
                                        <p:tgtEl>
                                          <p:spTgt spid="2">
                                            <p:txEl>
                                              <p:pRg st="7" end="7"/>
                                            </p:txEl>
                                          </p:spTgt>
                                        </p:tgtEl>
                                      </p:cBhvr>
                                    </p:animEffect>
                                  </p:childTnLst>
                                </p:cTn>
                              </p:par>
                            </p:childTnLst>
                          </p:cTn>
                        </p:par>
                      </p:childTnLst>
                    </p:cTn>
                  </p:par>
                  <p:par>
                    <p:cTn id="46" fill="hold" nodeType="clickPar">
                      <p:stCondLst>
                        <p:cond delay="indefinite"/>
                      </p:stCondLst>
                      <p:childTnLst>
                        <p:par>
                          <p:cTn id="47" fill="hold" nodeType="withGroup">
                            <p:stCondLst>
                              <p:cond delay="0"/>
                            </p:stCondLst>
                            <p:childTnLst>
                              <p:par>
                                <p:cTn id="48" presetID="2" presetClass="entr" presetSubtype="4" fill="hold" nodeType="clickEffect">
                                  <p:stCondLst>
                                    <p:cond delay="0"/>
                                  </p:stCondLst>
                                  <p:childTnLst>
                                    <p:set>
                                      <p:cBhvr>
                                        <p:cTn id="49" dur="1" fill="hold">
                                          <p:stCondLst>
                                            <p:cond delay="0"/>
                                          </p:stCondLst>
                                        </p:cTn>
                                        <p:tgtEl>
                                          <p:spTgt spid="2">
                                            <p:txEl>
                                              <p:pRg st="8" end="8"/>
                                            </p:txEl>
                                          </p:spTgt>
                                        </p:tgtEl>
                                        <p:attrNameLst>
                                          <p:attrName>style.visibility</p:attrName>
                                        </p:attrNameLst>
                                      </p:cBhvr>
                                      <p:to>
                                        <p:strVal val="visible"/>
                                      </p:to>
                                    </p:set>
                                    <p:anim calcmode="lin" valueType="num">
                                      <p:cBhvr additive="base">
                                        <p:cTn id="50" dur="500" fill="hold"/>
                                        <p:tgtEl>
                                          <p:spTgt spid="2">
                                            <p:txEl>
                                              <p:pRg st="8" end="8"/>
                                            </p:txEl>
                                          </p:spTgt>
                                        </p:tgtEl>
                                        <p:attrNameLst>
                                          <p:attrName>ppt_x</p:attrName>
                                        </p:attrNameLst>
                                      </p:cBhvr>
                                      <p:tavLst>
                                        <p:tav tm="0">
                                          <p:val>
                                            <p:strVal val="#ppt_x"/>
                                          </p:val>
                                        </p:tav>
                                        <p:tav tm="100000">
                                          <p:val>
                                            <p:strVal val="#ppt_x"/>
                                          </p:val>
                                        </p:tav>
                                      </p:tavLst>
                                    </p:anim>
                                    <p:anim calcmode="lin" valueType="num">
                                      <p:cBhvr additive="base">
                                        <p:cTn id="51" dur="500" fill="hold"/>
                                        <p:tgtEl>
                                          <p:spTgt spid="2">
                                            <p:txEl>
                                              <p:pRg st="8" end="8"/>
                                            </p:txEl>
                                          </p:spTgt>
                                        </p:tgtEl>
                                        <p:attrNameLst>
                                          <p:attrName>ppt_y</p:attrName>
                                        </p:attrNameLst>
                                      </p:cBhvr>
                                      <p:tavLst>
                                        <p:tav tm="0">
                                          <p:val>
                                            <p:strVal val="1+#ppt_h/2"/>
                                          </p:val>
                                        </p:tav>
                                        <p:tav tm="100000">
                                          <p:val>
                                            <p:strVal val="#ppt_y"/>
                                          </p:val>
                                        </p:tav>
                                      </p:tavLst>
                                    </p:anim>
                                  </p:childTnLst>
                                </p:cTn>
                              </p:par>
                              <p:par>
                                <p:cTn id="52" presetID="2" presetClass="entr" presetSubtype="4" fill="hold" nodeType="withEffect">
                                  <p:stCondLst>
                                    <p:cond delay="0"/>
                                  </p:stCondLst>
                                  <p:childTnLst>
                                    <p:set>
                                      <p:cBhvr>
                                        <p:cTn id="53" dur="1" fill="hold">
                                          <p:stCondLst>
                                            <p:cond delay="0"/>
                                          </p:stCondLst>
                                        </p:cTn>
                                        <p:tgtEl>
                                          <p:spTgt spid="2">
                                            <p:txEl>
                                              <p:pRg st="9" end="9"/>
                                            </p:txEl>
                                          </p:spTgt>
                                        </p:tgtEl>
                                        <p:attrNameLst>
                                          <p:attrName>style.visibility</p:attrName>
                                        </p:attrNameLst>
                                      </p:cBhvr>
                                      <p:to>
                                        <p:strVal val="visible"/>
                                      </p:to>
                                    </p:set>
                                    <p:anim calcmode="lin" valueType="num">
                                      <p:cBhvr additive="base">
                                        <p:cTn id="54" dur="500" fill="hold"/>
                                        <p:tgtEl>
                                          <p:spTgt spid="2">
                                            <p:txEl>
                                              <p:pRg st="9" end="9"/>
                                            </p:txEl>
                                          </p:spTgt>
                                        </p:tgtEl>
                                        <p:attrNameLst>
                                          <p:attrName>ppt_x</p:attrName>
                                        </p:attrNameLst>
                                      </p:cBhvr>
                                      <p:tavLst>
                                        <p:tav tm="0">
                                          <p:val>
                                            <p:strVal val="#ppt_x"/>
                                          </p:val>
                                        </p:tav>
                                        <p:tav tm="100000">
                                          <p:val>
                                            <p:strVal val="#ppt_x"/>
                                          </p:val>
                                        </p:tav>
                                      </p:tavLst>
                                    </p:anim>
                                    <p:anim calcmode="lin" valueType="num">
                                      <p:cBhvr additive="base">
                                        <p:cTn id="55" dur="500" fill="hold"/>
                                        <p:tgtEl>
                                          <p:spTgt spid="2">
                                            <p:txEl>
                                              <p:pRg st="9" end="9"/>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Content Placeholder 1"/>
          <p:cNvSpPr>
            <a:spLocks noGrp="1"/>
          </p:cNvSpPr>
          <p:nvPr>
            <p:ph idx="1"/>
          </p:nvPr>
        </p:nvSpPr>
        <p:spPr>
          <a:xfrm>
            <a:off x="0" y="17463"/>
            <a:ext cx="9132888" cy="4525962"/>
          </a:xfrm>
        </p:spPr>
        <p:txBody>
          <a:bodyPr/>
          <a:lstStyle/>
          <a:p>
            <a:r>
              <a:rPr lang="en-GB" altLang="en-US" sz="2400" smtClean="0">
                <a:latin typeface="Times New Roman" panose="02020603050405020304" pitchFamily="18" charset="0"/>
                <a:cs typeface="Times New Roman" panose="02020603050405020304" pitchFamily="18" charset="0"/>
              </a:rPr>
              <a:t>Classical conditioning of Pavlov/Watson ignored one key aspect: Animals are not passive in their environment</a:t>
            </a:r>
          </a:p>
          <a:p>
            <a:r>
              <a:rPr lang="en-GB" altLang="en-US" sz="2400" smtClean="0">
                <a:latin typeface="Times New Roman" panose="02020603050405020304" pitchFamily="18" charset="0"/>
                <a:cs typeface="Times New Roman" panose="02020603050405020304" pitchFamily="18" charset="0"/>
              </a:rPr>
              <a:t>Skinner’s key question</a:t>
            </a:r>
          </a:p>
          <a:p>
            <a:pPr lvl="1"/>
            <a:r>
              <a:rPr lang="en-GB" altLang="en-US" sz="2000" smtClean="0">
                <a:latin typeface="Times New Roman" panose="02020603050405020304" pitchFamily="18" charset="0"/>
                <a:cs typeface="Times New Roman" panose="02020603050405020304" pitchFamily="18" charset="0"/>
              </a:rPr>
              <a:t>How do animals </a:t>
            </a:r>
            <a:r>
              <a:rPr lang="en-GB" altLang="en-US" sz="2000" u="sng" smtClean="0">
                <a:latin typeface="Times New Roman" panose="02020603050405020304" pitchFamily="18" charset="0"/>
                <a:cs typeface="Times New Roman" panose="02020603050405020304" pitchFamily="18" charset="0"/>
              </a:rPr>
              <a:t>learn</a:t>
            </a:r>
            <a:r>
              <a:rPr lang="en-GB" altLang="en-US" sz="2000" smtClean="0">
                <a:latin typeface="Times New Roman" panose="02020603050405020304" pitchFamily="18" charset="0"/>
                <a:cs typeface="Times New Roman" panose="02020603050405020304" pitchFamily="18" charset="0"/>
              </a:rPr>
              <a:t> to </a:t>
            </a:r>
            <a:r>
              <a:rPr lang="en-GB" altLang="en-US" sz="2000" u="sng" smtClean="0">
                <a:latin typeface="Times New Roman" panose="02020603050405020304" pitchFamily="18" charset="0"/>
                <a:cs typeface="Times New Roman" panose="02020603050405020304" pitchFamily="18" charset="0"/>
              </a:rPr>
              <a:t>act</a:t>
            </a:r>
            <a:r>
              <a:rPr lang="en-GB" altLang="en-US" sz="2000" smtClean="0">
                <a:latin typeface="Times New Roman" panose="02020603050405020304" pitchFamily="18" charset="0"/>
                <a:cs typeface="Times New Roman" panose="02020603050405020304" pitchFamily="18" charset="0"/>
              </a:rPr>
              <a:t>?</a:t>
            </a:r>
          </a:p>
          <a:p>
            <a:r>
              <a:rPr lang="en-GB" altLang="en-US" sz="2400" smtClean="0">
                <a:latin typeface="Times New Roman" panose="02020603050405020304" pitchFamily="18" charset="0"/>
                <a:cs typeface="Times New Roman" panose="02020603050405020304" pitchFamily="18" charset="0"/>
              </a:rPr>
              <a:t>Operant conditioning chamber (‘Skinner box’)</a:t>
            </a:r>
          </a:p>
          <a:p>
            <a:pPr lvl="1"/>
            <a:r>
              <a:rPr lang="en-GB" altLang="en-US" sz="2000" smtClean="0">
                <a:latin typeface="Times New Roman" panose="02020603050405020304" pitchFamily="18" charset="0"/>
                <a:cs typeface="Times New Roman" panose="02020603050405020304" pitchFamily="18" charset="0"/>
              </a:rPr>
              <a:t>Environment with a lever that supplies food</a:t>
            </a:r>
          </a:p>
          <a:p>
            <a:endParaRPr lang="en-GB" altLang="en-US" smtClean="0"/>
          </a:p>
        </p:txBody>
      </p:sp>
      <p:pic>
        <p:nvPicPr>
          <p:cNvPr id="28675" name="Picture 3" descr="SkinnerRatCartoonSM.jpg"/>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7092950" y="549275"/>
            <a:ext cx="1752600" cy="20669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8676" name="Content Placeholder 3" descr="pigeon.GIF"/>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188913" y="3763963"/>
            <a:ext cx="4383087" cy="31210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8677" name="Picture 5" descr="rat_experiment.jpg"/>
          <p:cNvPicPr>
            <a:picLocks noChangeAspect="1"/>
          </p:cNvPicPr>
          <p:nvPr/>
        </p:nvPicPr>
        <p:blipFill>
          <a:blip r:embed="rId4">
            <a:extLst>
              <a:ext uri="{28A0092B-C50C-407E-A947-70E740481C1C}">
                <a14:useLocalDpi xmlns:a14="http://schemas.microsoft.com/office/drawing/2010/main" val="0"/>
              </a:ext>
            </a:extLst>
          </a:blip>
          <a:srcRect/>
          <a:stretch>
            <a:fillRect/>
          </a:stretch>
        </p:blipFill>
        <p:spPr bwMode="auto">
          <a:xfrm>
            <a:off x="4633913" y="3413125"/>
            <a:ext cx="4248150" cy="34258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7" name="TextBox 6"/>
          <p:cNvSpPr txBox="1">
            <a:spLocks noChangeArrowheads="1"/>
          </p:cNvSpPr>
          <p:nvPr/>
        </p:nvSpPr>
        <p:spPr bwMode="auto">
          <a:xfrm>
            <a:off x="0" y="2439988"/>
            <a:ext cx="8963025" cy="16303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ts val="400"/>
              </a:spcBef>
              <a:buClr>
                <a:schemeClr val="accent1"/>
              </a:buClr>
              <a:buSzPct val="68000"/>
              <a:buFont typeface="Wingdings 3" panose="05040102010807070707" pitchFamily="18" charset="2"/>
              <a:buChar char=""/>
              <a:defRPr sz="2700">
                <a:solidFill>
                  <a:schemeClr val="tx1"/>
                </a:solidFill>
                <a:latin typeface="Lucida Sans Unicode" panose="020B0602030504020204" pitchFamily="34" charset="0"/>
              </a:defRPr>
            </a:lvl1pPr>
            <a:lvl2pPr>
              <a:spcBef>
                <a:spcPts val="325"/>
              </a:spcBef>
              <a:buClr>
                <a:schemeClr val="accent1"/>
              </a:buClr>
              <a:buFont typeface="Verdana" panose="020B0604030504040204" pitchFamily="34" charset="0"/>
              <a:buChar char="◦"/>
              <a:defRPr sz="2300">
                <a:solidFill>
                  <a:schemeClr val="tx1"/>
                </a:solidFill>
                <a:latin typeface="Lucida Sans Unicode" panose="020B0602030504020204" pitchFamily="34" charset="0"/>
              </a:defRPr>
            </a:lvl2pPr>
            <a:lvl3pPr>
              <a:spcBef>
                <a:spcPts val="350"/>
              </a:spcBef>
              <a:buClr>
                <a:schemeClr val="accent2"/>
              </a:buClr>
              <a:buSzPct val="100000"/>
              <a:buFont typeface="Wingdings 2" panose="05020102010507070707" pitchFamily="18" charset="2"/>
              <a:buChar char=""/>
              <a:defRPr sz="2100">
                <a:solidFill>
                  <a:schemeClr val="tx1"/>
                </a:solidFill>
                <a:latin typeface="Lucida Sans Unicode" panose="020B0602030504020204" pitchFamily="34" charset="0"/>
              </a:defRPr>
            </a:lvl3pPr>
            <a:lvl4pPr marL="1600200" indent="-228600">
              <a:spcBef>
                <a:spcPts val="350"/>
              </a:spcBef>
              <a:buClr>
                <a:schemeClr val="accent2"/>
              </a:buClr>
              <a:buFont typeface="Wingdings 2" panose="05020102010507070707" pitchFamily="18" charset="2"/>
              <a:buChar char=""/>
              <a:defRPr sz="1900">
                <a:solidFill>
                  <a:schemeClr val="tx1"/>
                </a:solidFill>
                <a:latin typeface="Lucida Sans Unicode" panose="020B0602030504020204" pitchFamily="34" charset="0"/>
              </a:defRPr>
            </a:lvl4pPr>
            <a:lvl5pPr marL="2057400" indent="-228600">
              <a:spcBef>
                <a:spcPts val="350"/>
              </a:spcBef>
              <a:buClr>
                <a:schemeClr val="accent2"/>
              </a:buClr>
              <a:buFont typeface="Wingdings 2" panose="05020102010507070707" pitchFamily="18" charset="2"/>
              <a:buChar char=""/>
              <a:defRPr>
                <a:solidFill>
                  <a:schemeClr val="tx1"/>
                </a:solidFill>
                <a:latin typeface="Lucida Sans Unicode" panose="020B0602030504020204" pitchFamily="34" charset="0"/>
              </a:defRPr>
            </a:lvl5pPr>
            <a:lvl6pPr marL="2514600" indent="-228600" eaLnBrk="0" fontAlgn="base" hangingPunct="0">
              <a:spcBef>
                <a:spcPts val="350"/>
              </a:spcBef>
              <a:spcAft>
                <a:spcPct val="0"/>
              </a:spcAft>
              <a:buClr>
                <a:schemeClr val="accent2"/>
              </a:buClr>
              <a:buFont typeface="Wingdings 2" panose="05020102010507070707" pitchFamily="18" charset="2"/>
              <a:buChar char=""/>
              <a:defRPr>
                <a:solidFill>
                  <a:schemeClr val="tx1"/>
                </a:solidFill>
                <a:latin typeface="Lucida Sans Unicode" panose="020B0602030504020204" pitchFamily="34" charset="0"/>
              </a:defRPr>
            </a:lvl6pPr>
            <a:lvl7pPr marL="2971800" indent="-228600" eaLnBrk="0" fontAlgn="base" hangingPunct="0">
              <a:spcBef>
                <a:spcPts val="350"/>
              </a:spcBef>
              <a:spcAft>
                <a:spcPct val="0"/>
              </a:spcAft>
              <a:buClr>
                <a:schemeClr val="accent2"/>
              </a:buClr>
              <a:buFont typeface="Wingdings 2" panose="05020102010507070707" pitchFamily="18" charset="2"/>
              <a:buChar char=""/>
              <a:defRPr>
                <a:solidFill>
                  <a:schemeClr val="tx1"/>
                </a:solidFill>
                <a:latin typeface="Lucida Sans Unicode" panose="020B0602030504020204" pitchFamily="34" charset="0"/>
              </a:defRPr>
            </a:lvl7pPr>
            <a:lvl8pPr marL="3429000" indent="-228600" eaLnBrk="0" fontAlgn="base" hangingPunct="0">
              <a:spcBef>
                <a:spcPts val="350"/>
              </a:spcBef>
              <a:spcAft>
                <a:spcPct val="0"/>
              </a:spcAft>
              <a:buClr>
                <a:schemeClr val="accent2"/>
              </a:buClr>
              <a:buFont typeface="Wingdings 2" panose="05020102010507070707" pitchFamily="18" charset="2"/>
              <a:buChar char=""/>
              <a:defRPr>
                <a:solidFill>
                  <a:schemeClr val="tx1"/>
                </a:solidFill>
                <a:latin typeface="Lucida Sans Unicode" panose="020B0602030504020204" pitchFamily="34" charset="0"/>
              </a:defRPr>
            </a:lvl8pPr>
            <a:lvl9pPr marL="3886200" indent="-228600" eaLnBrk="0" fontAlgn="base" hangingPunct="0">
              <a:spcBef>
                <a:spcPts val="350"/>
              </a:spcBef>
              <a:spcAft>
                <a:spcPct val="0"/>
              </a:spcAft>
              <a:buClr>
                <a:schemeClr val="accent2"/>
              </a:buClr>
              <a:buFont typeface="Wingdings 2" panose="05020102010507070707" pitchFamily="18" charset="2"/>
              <a:buChar char=""/>
              <a:defRPr>
                <a:solidFill>
                  <a:schemeClr val="tx1"/>
                </a:solidFill>
                <a:latin typeface="Lucida Sans Unicode" panose="020B0602030504020204" pitchFamily="34" charset="0"/>
              </a:defRPr>
            </a:lvl9pPr>
          </a:lstStyle>
          <a:p>
            <a:pPr marL="342900" indent="-342900" eaLnBrk="1" hangingPunct="1">
              <a:spcBef>
                <a:spcPct val="0"/>
              </a:spcBef>
              <a:buClrTx/>
              <a:buSzTx/>
              <a:defRPr/>
            </a:pPr>
            <a:r>
              <a:rPr lang="en-GB" altLang="en-US" sz="2400" dirty="0">
                <a:solidFill>
                  <a:prstClr val="black"/>
                </a:solidFill>
                <a:latin typeface="Arial" panose="020B0604020202020204" pitchFamily="34" charset="0"/>
              </a:rPr>
              <a:t>Rat/Pigeon in a box</a:t>
            </a:r>
          </a:p>
          <a:p>
            <a:pPr marL="800100" lvl="1" indent="-342900" eaLnBrk="1" hangingPunct="1">
              <a:spcBef>
                <a:spcPct val="0"/>
              </a:spcBef>
              <a:buClrTx/>
              <a:defRPr/>
            </a:pPr>
            <a:r>
              <a:rPr lang="en-GB" altLang="en-US" sz="2000" dirty="0">
                <a:solidFill>
                  <a:prstClr val="black"/>
                </a:solidFill>
                <a:latin typeface="Arial" panose="020B0604020202020204" pitchFamily="34" charset="0"/>
              </a:rPr>
              <a:t>Explores and hits lever by accident – supplied with food</a:t>
            </a:r>
          </a:p>
          <a:p>
            <a:pPr marL="800100" lvl="1" indent="-342900" eaLnBrk="1" hangingPunct="1">
              <a:spcBef>
                <a:spcPct val="0"/>
              </a:spcBef>
              <a:buClrTx/>
              <a:defRPr/>
            </a:pPr>
            <a:r>
              <a:rPr lang="en-GB" altLang="en-US" sz="2000" dirty="0">
                <a:solidFill>
                  <a:prstClr val="black"/>
                </a:solidFill>
                <a:latin typeface="Arial" panose="020B0604020202020204" pitchFamily="34" charset="0"/>
              </a:rPr>
              <a:t>Learning takes place – rate of bar press increases</a:t>
            </a:r>
          </a:p>
          <a:p>
            <a:pPr marL="1200150" lvl="2" indent="-285750" eaLnBrk="1" hangingPunct="1">
              <a:spcBef>
                <a:spcPct val="0"/>
              </a:spcBef>
              <a:buClrTx/>
              <a:buSzTx/>
              <a:defRPr/>
            </a:pPr>
            <a:r>
              <a:rPr lang="en-GB" altLang="en-US" sz="1800" dirty="0">
                <a:solidFill>
                  <a:prstClr val="black"/>
                </a:solidFill>
                <a:latin typeface="Arial" panose="020B0604020202020204" pitchFamily="34" charset="0"/>
              </a:rPr>
              <a:t>Reinforcement</a:t>
            </a:r>
          </a:p>
          <a:p>
            <a:pPr eaLnBrk="1" hangingPunct="1">
              <a:spcBef>
                <a:spcPct val="0"/>
              </a:spcBef>
              <a:buClrTx/>
              <a:buSzTx/>
              <a:buFontTx/>
              <a:buNone/>
              <a:defRPr/>
            </a:pPr>
            <a:endParaRPr lang="en-GB" altLang="en-US" sz="1800" dirty="0">
              <a:solidFill>
                <a:prstClr val="black"/>
              </a:solidFill>
              <a:latin typeface="Arial" panose="020B0604020202020204" pitchFamily="34" charset="0"/>
            </a:endParaRPr>
          </a:p>
        </p:txBody>
      </p:sp>
    </p:spTree>
    <p:extLst>
      <p:ext uri="{BB962C8B-B14F-4D97-AF65-F5344CB8AC3E}">
        <p14:creationId xmlns:p14="http://schemas.microsoft.com/office/powerpoint/2010/main" val="3783526254"/>
      </p:ext>
    </p:extLst>
  </p:cSld>
  <p:clrMapOvr>
    <a:masterClrMapping/>
  </p:clrMapOvr>
  <p:transition>
    <p:dissolve/>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4" fill="hold" nodeType="clickEffect">
                                  <p:stCondLst>
                                    <p:cond delay="0"/>
                                  </p:stCondLst>
                                  <p:childTnLst>
                                    <p:set>
                                      <p:cBhvr>
                                        <p:cTn id="6" dur="1" fill="hold">
                                          <p:stCondLst>
                                            <p:cond delay="0"/>
                                          </p:stCondLst>
                                        </p:cTn>
                                        <p:tgtEl>
                                          <p:spTgt spid="28674">
                                            <p:txEl>
                                              <p:pRg st="0" end="0"/>
                                            </p:txEl>
                                          </p:spTgt>
                                        </p:tgtEl>
                                        <p:attrNameLst>
                                          <p:attrName>style.visibility</p:attrName>
                                        </p:attrNameLst>
                                      </p:cBhvr>
                                      <p:to>
                                        <p:strVal val="visible"/>
                                      </p:to>
                                    </p:set>
                                    <p:anim calcmode="lin" valueType="num">
                                      <p:cBhvr additive="base">
                                        <p:cTn id="7" dur="500" fill="hold"/>
                                        <p:tgtEl>
                                          <p:spTgt spid="28674">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28674">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nodeType="clickPar">
                      <p:stCondLst>
                        <p:cond delay="indefinite"/>
                      </p:stCondLst>
                      <p:childTnLst>
                        <p:par>
                          <p:cTn id="10" fill="hold" nodeType="withGroup">
                            <p:stCondLst>
                              <p:cond delay="0"/>
                            </p:stCondLst>
                            <p:childTnLst>
                              <p:par>
                                <p:cTn id="11" presetID="2" presetClass="entr" presetSubtype="4" fill="hold" nodeType="clickEffect">
                                  <p:stCondLst>
                                    <p:cond delay="0"/>
                                  </p:stCondLst>
                                  <p:childTnLst>
                                    <p:set>
                                      <p:cBhvr>
                                        <p:cTn id="12" dur="1" fill="hold">
                                          <p:stCondLst>
                                            <p:cond delay="0"/>
                                          </p:stCondLst>
                                        </p:cTn>
                                        <p:tgtEl>
                                          <p:spTgt spid="28674">
                                            <p:txEl>
                                              <p:pRg st="1" end="1"/>
                                            </p:txEl>
                                          </p:spTgt>
                                        </p:tgtEl>
                                        <p:attrNameLst>
                                          <p:attrName>style.visibility</p:attrName>
                                        </p:attrNameLst>
                                      </p:cBhvr>
                                      <p:to>
                                        <p:strVal val="visible"/>
                                      </p:to>
                                    </p:set>
                                    <p:anim calcmode="lin" valueType="num">
                                      <p:cBhvr additive="base">
                                        <p:cTn id="13" dur="500" fill="hold"/>
                                        <p:tgtEl>
                                          <p:spTgt spid="28674">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28674">
                                            <p:txEl>
                                              <p:pRg st="1" end="1"/>
                                            </p:txEl>
                                          </p:spTgt>
                                        </p:tgtEl>
                                        <p:attrNameLst>
                                          <p:attrName>ppt_y</p:attrName>
                                        </p:attrNameLst>
                                      </p:cBhvr>
                                      <p:tavLst>
                                        <p:tav tm="0">
                                          <p:val>
                                            <p:strVal val="1+#ppt_h/2"/>
                                          </p:val>
                                        </p:tav>
                                        <p:tav tm="100000">
                                          <p:val>
                                            <p:strVal val="#ppt_y"/>
                                          </p:val>
                                        </p:tav>
                                      </p:tavLst>
                                    </p:anim>
                                  </p:childTnLst>
                                </p:cTn>
                              </p:par>
                              <p:par>
                                <p:cTn id="15" presetID="2" presetClass="entr" presetSubtype="4" fill="hold" nodeType="withEffect">
                                  <p:stCondLst>
                                    <p:cond delay="0"/>
                                  </p:stCondLst>
                                  <p:childTnLst>
                                    <p:set>
                                      <p:cBhvr>
                                        <p:cTn id="16" dur="1" fill="hold">
                                          <p:stCondLst>
                                            <p:cond delay="0"/>
                                          </p:stCondLst>
                                        </p:cTn>
                                        <p:tgtEl>
                                          <p:spTgt spid="28674">
                                            <p:txEl>
                                              <p:pRg st="2" end="2"/>
                                            </p:txEl>
                                          </p:spTgt>
                                        </p:tgtEl>
                                        <p:attrNameLst>
                                          <p:attrName>style.visibility</p:attrName>
                                        </p:attrNameLst>
                                      </p:cBhvr>
                                      <p:to>
                                        <p:strVal val="visible"/>
                                      </p:to>
                                    </p:set>
                                    <p:anim calcmode="lin" valueType="num">
                                      <p:cBhvr additive="base">
                                        <p:cTn id="17" dur="500" fill="hold"/>
                                        <p:tgtEl>
                                          <p:spTgt spid="28674">
                                            <p:txEl>
                                              <p:pRg st="2" end="2"/>
                                            </p:txEl>
                                          </p:spTgt>
                                        </p:tgtEl>
                                        <p:attrNameLst>
                                          <p:attrName>ppt_x</p:attrName>
                                        </p:attrNameLst>
                                      </p:cBhvr>
                                      <p:tavLst>
                                        <p:tav tm="0">
                                          <p:val>
                                            <p:strVal val="#ppt_x"/>
                                          </p:val>
                                        </p:tav>
                                        <p:tav tm="100000">
                                          <p:val>
                                            <p:strVal val="#ppt_x"/>
                                          </p:val>
                                        </p:tav>
                                      </p:tavLst>
                                    </p:anim>
                                    <p:anim calcmode="lin" valueType="num">
                                      <p:cBhvr additive="base">
                                        <p:cTn id="18" dur="500" fill="hold"/>
                                        <p:tgtEl>
                                          <p:spTgt spid="28674">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19" fill="hold" nodeType="clickPar">
                      <p:stCondLst>
                        <p:cond delay="indefinite"/>
                      </p:stCondLst>
                      <p:childTnLst>
                        <p:par>
                          <p:cTn id="20" fill="hold" nodeType="withGroup">
                            <p:stCondLst>
                              <p:cond delay="0"/>
                            </p:stCondLst>
                            <p:childTnLst>
                              <p:par>
                                <p:cTn id="21" presetID="2" presetClass="entr" presetSubtype="2" fill="hold" nodeType="clickEffect">
                                  <p:stCondLst>
                                    <p:cond delay="0"/>
                                  </p:stCondLst>
                                  <p:childTnLst>
                                    <p:set>
                                      <p:cBhvr>
                                        <p:cTn id="22" dur="1" fill="hold">
                                          <p:stCondLst>
                                            <p:cond delay="0"/>
                                          </p:stCondLst>
                                        </p:cTn>
                                        <p:tgtEl>
                                          <p:spTgt spid="28675"/>
                                        </p:tgtEl>
                                        <p:attrNameLst>
                                          <p:attrName>style.visibility</p:attrName>
                                        </p:attrNameLst>
                                      </p:cBhvr>
                                      <p:to>
                                        <p:strVal val="visible"/>
                                      </p:to>
                                    </p:set>
                                    <p:anim calcmode="lin" valueType="num">
                                      <p:cBhvr additive="base">
                                        <p:cTn id="23" dur="500" fill="hold"/>
                                        <p:tgtEl>
                                          <p:spTgt spid="28675"/>
                                        </p:tgtEl>
                                        <p:attrNameLst>
                                          <p:attrName>ppt_x</p:attrName>
                                        </p:attrNameLst>
                                      </p:cBhvr>
                                      <p:tavLst>
                                        <p:tav tm="0">
                                          <p:val>
                                            <p:strVal val="1+#ppt_w/2"/>
                                          </p:val>
                                        </p:tav>
                                        <p:tav tm="100000">
                                          <p:val>
                                            <p:strVal val="#ppt_x"/>
                                          </p:val>
                                        </p:tav>
                                      </p:tavLst>
                                    </p:anim>
                                    <p:anim calcmode="lin" valueType="num">
                                      <p:cBhvr additive="base">
                                        <p:cTn id="24" dur="500" fill="hold"/>
                                        <p:tgtEl>
                                          <p:spTgt spid="28675"/>
                                        </p:tgtEl>
                                        <p:attrNameLst>
                                          <p:attrName>ppt_y</p:attrName>
                                        </p:attrNameLst>
                                      </p:cBhvr>
                                      <p:tavLst>
                                        <p:tav tm="0">
                                          <p:val>
                                            <p:strVal val="#ppt_y"/>
                                          </p:val>
                                        </p:tav>
                                        <p:tav tm="100000">
                                          <p:val>
                                            <p:strVal val="#ppt_y"/>
                                          </p:val>
                                        </p:tav>
                                      </p:tavLst>
                                    </p:anim>
                                  </p:childTnLst>
                                </p:cTn>
                              </p:par>
                            </p:childTnLst>
                          </p:cTn>
                        </p:par>
                      </p:childTnLst>
                    </p:cTn>
                  </p:par>
                  <p:par>
                    <p:cTn id="25" fill="hold" nodeType="clickPar">
                      <p:stCondLst>
                        <p:cond delay="indefinite"/>
                      </p:stCondLst>
                      <p:childTnLst>
                        <p:par>
                          <p:cTn id="26" fill="hold" nodeType="withGroup">
                            <p:stCondLst>
                              <p:cond delay="0"/>
                            </p:stCondLst>
                            <p:childTnLst>
                              <p:par>
                                <p:cTn id="27" presetID="2" presetClass="entr" presetSubtype="4" fill="hold" nodeType="clickEffect">
                                  <p:stCondLst>
                                    <p:cond delay="0"/>
                                  </p:stCondLst>
                                  <p:childTnLst>
                                    <p:set>
                                      <p:cBhvr>
                                        <p:cTn id="28" dur="1" fill="hold">
                                          <p:stCondLst>
                                            <p:cond delay="0"/>
                                          </p:stCondLst>
                                        </p:cTn>
                                        <p:tgtEl>
                                          <p:spTgt spid="28674">
                                            <p:txEl>
                                              <p:pRg st="3" end="3"/>
                                            </p:txEl>
                                          </p:spTgt>
                                        </p:tgtEl>
                                        <p:attrNameLst>
                                          <p:attrName>style.visibility</p:attrName>
                                        </p:attrNameLst>
                                      </p:cBhvr>
                                      <p:to>
                                        <p:strVal val="visible"/>
                                      </p:to>
                                    </p:set>
                                    <p:anim calcmode="lin" valueType="num">
                                      <p:cBhvr additive="base">
                                        <p:cTn id="29" dur="500" fill="hold"/>
                                        <p:tgtEl>
                                          <p:spTgt spid="28674">
                                            <p:txEl>
                                              <p:pRg st="3" end="3"/>
                                            </p:txEl>
                                          </p:spTgt>
                                        </p:tgtEl>
                                        <p:attrNameLst>
                                          <p:attrName>ppt_x</p:attrName>
                                        </p:attrNameLst>
                                      </p:cBhvr>
                                      <p:tavLst>
                                        <p:tav tm="0">
                                          <p:val>
                                            <p:strVal val="#ppt_x"/>
                                          </p:val>
                                        </p:tav>
                                        <p:tav tm="100000">
                                          <p:val>
                                            <p:strVal val="#ppt_x"/>
                                          </p:val>
                                        </p:tav>
                                      </p:tavLst>
                                    </p:anim>
                                    <p:anim calcmode="lin" valueType="num">
                                      <p:cBhvr additive="base">
                                        <p:cTn id="30" dur="500" fill="hold"/>
                                        <p:tgtEl>
                                          <p:spTgt spid="28674">
                                            <p:txEl>
                                              <p:pRg st="3" end="3"/>
                                            </p:txEl>
                                          </p:spTgt>
                                        </p:tgtEl>
                                        <p:attrNameLst>
                                          <p:attrName>ppt_y</p:attrName>
                                        </p:attrNameLst>
                                      </p:cBhvr>
                                      <p:tavLst>
                                        <p:tav tm="0">
                                          <p:val>
                                            <p:strVal val="1+#ppt_h/2"/>
                                          </p:val>
                                        </p:tav>
                                        <p:tav tm="100000">
                                          <p:val>
                                            <p:strVal val="#ppt_y"/>
                                          </p:val>
                                        </p:tav>
                                      </p:tavLst>
                                    </p:anim>
                                  </p:childTnLst>
                                </p:cTn>
                              </p:par>
                              <p:par>
                                <p:cTn id="31" presetID="2" presetClass="entr" presetSubtype="4" fill="hold" nodeType="withEffect">
                                  <p:stCondLst>
                                    <p:cond delay="0"/>
                                  </p:stCondLst>
                                  <p:childTnLst>
                                    <p:set>
                                      <p:cBhvr>
                                        <p:cTn id="32" dur="1" fill="hold">
                                          <p:stCondLst>
                                            <p:cond delay="0"/>
                                          </p:stCondLst>
                                        </p:cTn>
                                        <p:tgtEl>
                                          <p:spTgt spid="28674">
                                            <p:txEl>
                                              <p:pRg st="4" end="4"/>
                                            </p:txEl>
                                          </p:spTgt>
                                        </p:tgtEl>
                                        <p:attrNameLst>
                                          <p:attrName>style.visibility</p:attrName>
                                        </p:attrNameLst>
                                      </p:cBhvr>
                                      <p:to>
                                        <p:strVal val="visible"/>
                                      </p:to>
                                    </p:set>
                                    <p:anim calcmode="lin" valueType="num">
                                      <p:cBhvr additive="base">
                                        <p:cTn id="33" dur="500" fill="hold"/>
                                        <p:tgtEl>
                                          <p:spTgt spid="28674">
                                            <p:txEl>
                                              <p:pRg st="4" end="4"/>
                                            </p:txEl>
                                          </p:spTgt>
                                        </p:tgtEl>
                                        <p:attrNameLst>
                                          <p:attrName>ppt_x</p:attrName>
                                        </p:attrNameLst>
                                      </p:cBhvr>
                                      <p:tavLst>
                                        <p:tav tm="0">
                                          <p:val>
                                            <p:strVal val="#ppt_x"/>
                                          </p:val>
                                        </p:tav>
                                        <p:tav tm="100000">
                                          <p:val>
                                            <p:strVal val="#ppt_x"/>
                                          </p:val>
                                        </p:tav>
                                      </p:tavLst>
                                    </p:anim>
                                    <p:anim calcmode="lin" valueType="num">
                                      <p:cBhvr additive="base">
                                        <p:cTn id="34" dur="500" fill="hold"/>
                                        <p:tgtEl>
                                          <p:spTgt spid="28674">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35" fill="hold" nodeType="clickPar">
                      <p:stCondLst>
                        <p:cond delay="indefinite"/>
                      </p:stCondLst>
                      <p:childTnLst>
                        <p:par>
                          <p:cTn id="36" fill="hold" nodeType="withGroup">
                            <p:stCondLst>
                              <p:cond delay="0"/>
                            </p:stCondLst>
                            <p:childTnLst>
                              <p:par>
                                <p:cTn id="37" presetID="2" presetClass="entr" presetSubtype="4" fill="hold" nodeType="clickEffect">
                                  <p:stCondLst>
                                    <p:cond delay="0"/>
                                  </p:stCondLst>
                                  <p:childTnLst>
                                    <p:set>
                                      <p:cBhvr>
                                        <p:cTn id="38" dur="1" fill="hold">
                                          <p:stCondLst>
                                            <p:cond delay="0"/>
                                          </p:stCondLst>
                                        </p:cTn>
                                        <p:tgtEl>
                                          <p:spTgt spid="7">
                                            <p:txEl>
                                              <p:pRg st="0" end="0"/>
                                            </p:txEl>
                                          </p:spTgt>
                                        </p:tgtEl>
                                        <p:attrNameLst>
                                          <p:attrName>style.visibility</p:attrName>
                                        </p:attrNameLst>
                                      </p:cBhvr>
                                      <p:to>
                                        <p:strVal val="visible"/>
                                      </p:to>
                                    </p:set>
                                    <p:anim calcmode="lin" valueType="num">
                                      <p:cBhvr additive="base">
                                        <p:cTn id="39" dur="500" fill="hold"/>
                                        <p:tgtEl>
                                          <p:spTgt spid="7">
                                            <p:txEl>
                                              <p:pRg st="0" end="0"/>
                                            </p:txEl>
                                          </p:spTgt>
                                        </p:tgtEl>
                                        <p:attrNameLst>
                                          <p:attrName>ppt_x</p:attrName>
                                        </p:attrNameLst>
                                      </p:cBhvr>
                                      <p:tavLst>
                                        <p:tav tm="0">
                                          <p:val>
                                            <p:strVal val="#ppt_x"/>
                                          </p:val>
                                        </p:tav>
                                        <p:tav tm="100000">
                                          <p:val>
                                            <p:strVal val="#ppt_x"/>
                                          </p:val>
                                        </p:tav>
                                      </p:tavLst>
                                    </p:anim>
                                    <p:anim calcmode="lin" valueType="num">
                                      <p:cBhvr additive="base">
                                        <p:cTn id="40" dur="500" fill="hold"/>
                                        <p:tgtEl>
                                          <p:spTgt spid="7">
                                            <p:txEl>
                                              <p:pRg st="0" end="0"/>
                                            </p:txEl>
                                          </p:spTgt>
                                        </p:tgtEl>
                                        <p:attrNameLst>
                                          <p:attrName>ppt_y</p:attrName>
                                        </p:attrNameLst>
                                      </p:cBhvr>
                                      <p:tavLst>
                                        <p:tav tm="0">
                                          <p:val>
                                            <p:strVal val="1+#ppt_h/2"/>
                                          </p:val>
                                        </p:tav>
                                        <p:tav tm="100000">
                                          <p:val>
                                            <p:strVal val="#ppt_y"/>
                                          </p:val>
                                        </p:tav>
                                      </p:tavLst>
                                    </p:anim>
                                  </p:childTnLst>
                                </p:cTn>
                              </p:par>
                              <p:par>
                                <p:cTn id="41" presetID="2" presetClass="entr" presetSubtype="4" fill="hold" nodeType="withEffect">
                                  <p:stCondLst>
                                    <p:cond delay="0"/>
                                  </p:stCondLst>
                                  <p:childTnLst>
                                    <p:set>
                                      <p:cBhvr>
                                        <p:cTn id="42" dur="1" fill="hold">
                                          <p:stCondLst>
                                            <p:cond delay="0"/>
                                          </p:stCondLst>
                                        </p:cTn>
                                        <p:tgtEl>
                                          <p:spTgt spid="7">
                                            <p:txEl>
                                              <p:pRg st="1" end="1"/>
                                            </p:txEl>
                                          </p:spTgt>
                                        </p:tgtEl>
                                        <p:attrNameLst>
                                          <p:attrName>style.visibility</p:attrName>
                                        </p:attrNameLst>
                                      </p:cBhvr>
                                      <p:to>
                                        <p:strVal val="visible"/>
                                      </p:to>
                                    </p:set>
                                    <p:anim calcmode="lin" valueType="num">
                                      <p:cBhvr additive="base">
                                        <p:cTn id="43" dur="500" fill="hold"/>
                                        <p:tgtEl>
                                          <p:spTgt spid="7">
                                            <p:txEl>
                                              <p:pRg st="1" end="1"/>
                                            </p:txEl>
                                          </p:spTgt>
                                        </p:tgtEl>
                                        <p:attrNameLst>
                                          <p:attrName>ppt_x</p:attrName>
                                        </p:attrNameLst>
                                      </p:cBhvr>
                                      <p:tavLst>
                                        <p:tav tm="0">
                                          <p:val>
                                            <p:strVal val="#ppt_x"/>
                                          </p:val>
                                        </p:tav>
                                        <p:tav tm="100000">
                                          <p:val>
                                            <p:strVal val="#ppt_x"/>
                                          </p:val>
                                        </p:tav>
                                      </p:tavLst>
                                    </p:anim>
                                    <p:anim calcmode="lin" valueType="num">
                                      <p:cBhvr additive="base">
                                        <p:cTn id="44" dur="500" fill="hold"/>
                                        <p:tgtEl>
                                          <p:spTgt spid="7">
                                            <p:txEl>
                                              <p:pRg st="1" end="1"/>
                                            </p:txEl>
                                          </p:spTgt>
                                        </p:tgtEl>
                                        <p:attrNameLst>
                                          <p:attrName>ppt_y</p:attrName>
                                        </p:attrNameLst>
                                      </p:cBhvr>
                                      <p:tavLst>
                                        <p:tav tm="0">
                                          <p:val>
                                            <p:strVal val="1+#ppt_h/2"/>
                                          </p:val>
                                        </p:tav>
                                        <p:tav tm="100000">
                                          <p:val>
                                            <p:strVal val="#ppt_y"/>
                                          </p:val>
                                        </p:tav>
                                      </p:tavLst>
                                    </p:anim>
                                  </p:childTnLst>
                                </p:cTn>
                              </p:par>
                              <p:par>
                                <p:cTn id="45" presetID="2" presetClass="entr" presetSubtype="4" fill="hold" nodeType="withEffect">
                                  <p:stCondLst>
                                    <p:cond delay="0"/>
                                  </p:stCondLst>
                                  <p:childTnLst>
                                    <p:set>
                                      <p:cBhvr>
                                        <p:cTn id="46" dur="1" fill="hold">
                                          <p:stCondLst>
                                            <p:cond delay="0"/>
                                          </p:stCondLst>
                                        </p:cTn>
                                        <p:tgtEl>
                                          <p:spTgt spid="7">
                                            <p:txEl>
                                              <p:pRg st="2" end="2"/>
                                            </p:txEl>
                                          </p:spTgt>
                                        </p:tgtEl>
                                        <p:attrNameLst>
                                          <p:attrName>style.visibility</p:attrName>
                                        </p:attrNameLst>
                                      </p:cBhvr>
                                      <p:to>
                                        <p:strVal val="visible"/>
                                      </p:to>
                                    </p:set>
                                    <p:anim calcmode="lin" valueType="num">
                                      <p:cBhvr additive="base">
                                        <p:cTn id="47" dur="500" fill="hold"/>
                                        <p:tgtEl>
                                          <p:spTgt spid="7">
                                            <p:txEl>
                                              <p:pRg st="2" end="2"/>
                                            </p:txEl>
                                          </p:spTgt>
                                        </p:tgtEl>
                                        <p:attrNameLst>
                                          <p:attrName>ppt_x</p:attrName>
                                        </p:attrNameLst>
                                      </p:cBhvr>
                                      <p:tavLst>
                                        <p:tav tm="0">
                                          <p:val>
                                            <p:strVal val="#ppt_x"/>
                                          </p:val>
                                        </p:tav>
                                        <p:tav tm="100000">
                                          <p:val>
                                            <p:strVal val="#ppt_x"/>
                                          </p:val>
                                        </p:tav>
                                      </p:tavLst>
                                    </p:anim>
                                    <p:anim calcmode="lin" valueType="num">
                                      <p:cBhvr additive="base">
                                        <p:cTn id="48" dur="500" fill="hold"/>
                                        <p:tgtEl>
                                          <p:spTgt spid="7">
                                            <p:txEl>
                                              <p:pRg st="2" end="2"/>
                                            </p:txEl>
                                          </p:spTgt>
                                        </p:tgtEl>
                                        <p:attrNameLst>
                                          <p:attrName>ppt_y</p:attrName>
                                        </p:attrNameLst>
                                      </p:cBhvr>
                                      <p:tavLst>
                                        <p:tav tm="0">
                                          <p:val>
                                            <p:strVal val="1+#ppt_h/2"/>
                                          </p:val>
                                        </p:tav>
                                        <p:tav tm="100000">
                                          <p:val>
                                            <p:strVal val="#ppt_y"/>
                                          </p:val>
                                        </p:tav>
                                      </p:tavLst>
                                    </p:anim>
                                  </p:childTnLst>
                                </p:cTn>
                              </p:par>
                              <p:par>
                                <p:cTn id="49" presetID="2" presetClass="entr" presetSubtype="4" fill="hold" nodeType="withEffect">
                                  <p:stCondLst>
                                    <p:cond delay="0"/>
                                  </p:stCondLst>
                                  <p:childTnLst>
                                    <p:set>
                                      <p:cBhvr>
                                        <p:cTn id="50" dur="1" fill="hold">
                                          <p:stCondLst>
                                            <p:cond delay="0"/>
                                          </p:stCondLst>
                                        </p:cTn>
                                        <p:tgtEl>
                                          <p:spTgt spid="7">
                                            <p:txEl>
                                              <p:pRg st="3" end="3"/>
                                            </p:txEl>
                                          </p:spTgt>
                                        </p:tgtEl>
                                        <p:attrNameLst>
                                          <p:attrName>style.visibility</p:attrName>
                                        </p:attrNameLst>
                                      </p:cBhvr>
                                      <p:to>
                                        <p:strVal val="visible"/>
                                      </p:to>
                                    </p:set>
                                    <p:anim calcmode="lin" valueType="num">
                                      <p:cBhvr additive="base">
                                        <p:cTn id="51" dur="500" fill="hold"/>
                                        <p:tgtEl>
                                          <p:spTgt spid="7">
                                            <p:txEl>
                                              <p:pRg st="3" end="3"/>
                                            </p:txEl>
                                          </p:spTgt>
                                        </p:tgtEl>
                                        <p:attrNameLst>
                                          <p:attrName>ppt_x</p:attrName>
                                        </p:attrNameLst>
                                      </p:cBhvr>
                                      <p:tavLst>
                                        <p:tav tm="0">
                                          <p:val>
                                            <p:strVal val="#ppt_x"/>
                                          </p:val>
                                        </p:tav>
                                        <p:tav tm="100000">
                                          <p:val>
                                            <p:strVal val="#ppt_x"/>
                                          </p:val>
                                        </p:tav>
                                      </p:tavLst>
                                    </p:anim>
                                    <p:anim calcmode="lin" valueType="num">
                                      <p:cBhvr additive="base">
                                        <p:cTn id="52" dur="500" fill="hold"/>
                                        <p:tgtEl>
                                          <p:spTgt spid="7">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53" fill="hold" nodeType="clickPar">
                      <p:stCondLst>
                        <p:cond delay="indefinite"/>
                      </p:stCondLst>
                      <p:childTnLst>
                        <p:par>
                          <p:cTn id="54" fill="hold" nodeType="withGroup">
                            <p:stCondLst>
                              <p:cond delay="0"/>
                            </p:stCondLst>
                            <p:childTnLst>
                              <p:par>
                                <p:cTn id="55" presetID="2" presetClass="entr" presetSubtype="2" fill="hold" nodeType="clickEffect">
                                  <p:stCondLst>
                                    <p:cond delay="0"/>
                                  </p:stCondLst>
                                  <p:childTnLst>
                                    <p:set>
                                      <p:cBhvr>
                                        <p:cTn id="56" dur="1" fill="hold">
                                          <p:stCondLst>
                                            <p:cond delay="0"/>
                                          </p:stCondLst>
                                        </p:cTn>
                                        <p:tgtEl>
                                          <p:spTgt spid="28676"/>
                                        </p:tgtEl>
                                        <p:attrNameLst>
                                          <p:attrName>style.visibility</p:attrName>
                                        </p:attrNameLst>
                                      </p:cBhvr>
                                      <p:to>
                                        <p:strVal val="visible"/>
                                      </p:to>
                                    </p:set>
                                    <p:anim calcmode="lin" valueType="num">
                                      <p:cBhvr additive="base">
                                        <p:cTn id="57" dur="500" fill="hold"/>
                                        <p:tgtEl>
                                          <p:spTgt spid="28676"/>
                                        </p:tgtEl>
                                        <p:attrNameLst>
                                          <p:attrName>ppt_x</p:attrName>
                                        </p:attrNameLst>
                                      </p:cBhvr>
                                      <p:tavLst>
                                        <p:tav tm="0">
                                          <p:val>
                                            <p:strVal val="1+#ppt_w/2"/>
                                          </p:val>
                                        </p:tav>
                                        <p:tav tm="100000">
                                          <p:val>
                                            <p:strVal val="#ppt_x"/>
                                          </p:val>
                                        </p:tav>
                                      </p:tavLst>
                                    </p:anim>
                                    <p:anim calcmode="lin" valueType="num">
                                      <p:cBhvr additive="base">
                                        <p:cTn id="58" dur="500" fill="hold"/>
                                        <p:tgtEl>
                                          <p:spTgt spid="28676"/>
                                        </p:tgtEl>
                                        <p:attrNameLst>
                                          <p:attrName>ppt_y</p:attrName>
                                        </p:attrNameLst>
                                      </p:cBhvr>
                                      <p:tavLst>
                                        <p:tav tm="0">
                                          <p:val>
                                            <p:strVal val="#ppt_y"/>
                                          </p:val>
                                        </p:tav>
                                        <p:tav tm="100000">
                                          <p:val>
                                            <p:strVal val="#ppt_y"/>
                                          </p:val>
                                        </p:tav>
                                      </p:tavLst>
                                    </p:anim>
                                  </p:childTnLst>
                                </p:cTn>
                              </p:par>
                              <p:par>
                                <p:cTn id="59" presetID="2" presetClass="entr" presetSubtype="2" fill="hold" nodeType="withEffect">
                                  <p:stCondLst>
                                    <p:cond delay="0"/>
                                  </p:stCondLst>
                                  <p:childTnLst>
                                    <p:set>
                                      <p:cBhvr>
                                        <p:cTn id="60" dur="1" fill="hold">
                                          <p:stCondLst>
                                            <p:cond delay="0"/>
                                          </p:stCondLst>
                                        </p:cTn>
                                        <p:tgtEl>
                                          <p:spTgt spid="28677"/>
                                        </p:tgtEl>
                                        <p:attrNameLst>
                                          <p:attrName>style.visibility</p:attrName>
                                        </p:attrNameLst>
                                      </p:cBhvr>
                                      <p:to>
                                        <p:strVal val="visible"/>
                                      </p:to>
                                    </p:set>
                                    <p:anim calcmode="lin" valueType="num">
                                      <p:cBhvr additive="base">
                                        <p:cTn id="61" dur="500" fill="hold"/>
                                        <p:tgtEl>
                                          <p:spTgt spid="28677"/>
                                        </p:tgtEl>
                                        <p:attrNameLst>
                                          <p:attrName>ppt_x</p:attrName>
                                        </p:attrNameLst>
                                      </p:cBhvr>
                                      <p:tavLst>
                                        <p:tav tm="0">
                                          <p:val>
                                            <p:strVal val="1+#ppt_w/2"/>
                                          </p:val>
                                        </p:tav>
                                        <p:tav tm="100000">
                                          <p:val>
                                            <p:strVal val="#ppt_x"/>
                                          </p:val>
                                        </p:tav>
                                      </p:tavLst>
                                    </p:anim>
                                    <p:anim calcmode="lin" valueType="num">
                                      <p:cBhvr additive="base">
                                        <p:cTn id="62" dur="500" fill="hold"/>
                                        <p:tgtEl>
                                          <p:spTgt spid="28677"/>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Content Placeholder 1"/>
          <p:cNvSpPr>
            <a:spLocks noGrp="1"/>
          </p:cNvSpPr>
          <p:nvPr>
            <p:ph idx="1"/>
          </p:nvPr>
        </p:nvSpPr>
        <p:spPr>
          <a:xfrm>
            <a:off x="34925" y="44450"/>
            <a:ext cx="9074150" cy="1655763"/>
          </a:xfrm>
        </p:spPr>
        <p:txBody>
          <a:bodyPr/>
          <a:lstStyle/>
          <a:p>
            <a:r>
              <a:rPr lang="en-GB" altLang="en-US" sz="2400" smtClean="0">
                <a:latin typeface="Times New Roman" panose="02020603050405020304" pitchFamily="18" charset="0"/>
                <a:cs typeface="Times New Roman" panose="02020603050405020304" pitchFamily="18" charset="0"/>
              </a:rPr>
              <a:t>Consequences of a behaviour determine whether it will be more or less likely to occur</a:t>
            </a:r>
          </a:p>
          <a:p>
            <a:pPr lvl="1"/>
            <a:r>
              <a:rPr lang="en-GB" altLang="en-US" sz="2000" smtClean="0">
                <a:latin typeface="Times New Roman" panose="02020603050405020304" pitchFamily="18" charset="0"/>
                <a:cs typeface="Times New Roman" panose="02020603050405020304" pitchFamily="18" charset="0"/>
              </a:rPr>
              <a:t>Positive and negative reward</a:t>
            </a:r>
          </a:p>
          <a:p>
            <a:pPr lvl="1"/>
            <a:r>
              <a:rPr lang="en-GB" altLang="en-US" sz="2000" smtClean="0">
                <a:latin typeface="Times New Roman" panose="02020603050405020304" pitchFamily="18" charset="0"/>
                <a:cs typeface="Times New Roman" panose="02020603050405020304" pitchFamily="18" charset="0"/>
              </a:rPr>
              <a:t>Positive and negative punishment</a:t>
            </a:r>
          </a:p>
          <a:p>
            <a:pPr lvl="1"/>
            <a:endParaRPr lang="en-GB" altLang="en-US" sz="2000" smtClean="0">
              <a:latin typeface="Times New Roman" panose="02020603050405020304" pitchFamily="18" charset="0"/>
              <a:cs typeface="Times New Roman" panose="02020603050405020304" pitchFamily="18" charset="0"/>
            </a:endParaRPr>
          </a:p>
        </p:txBody>
      </p:sp>
      <p:pic>
        <p:nvPicPr>
          <p:cNvPr id="29699" name="Picture 3" descr="posneg reinforcement.png"/>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0" y="1557338"/>
            <a:ext cx="9144000" cy="53006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078789236"/>
      </p:ext>
    </p:extLst>
  </p:cSld>
  <p:clrMapOvr>
    <a:masterClrMapping/>
  </p:clrMapOvr>
  <p:transition>
    <p:dissolve/>
  </p:transition>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Content Placeholder 1"/>
          <p:cNvSpPr>
            <a:spLocks noGrp="1"/>
          </p:cNvSpPr>
          <p:nvPr>
            <p:ph idx="1"/>
          </p:nvPr>
        </p:nvSpPr>
        <p:spPr>
          <a:xfrm>
            <a:off x="179388" y="966788"/>
            <a:ext cx="8856662" cy="4525962"/>
          </a:xfrm>
        </p:spPr>
        <p:txBody>
          <a:bodyPr/>
          <a:lstStyle/>
          <a:p>
            <a:r>
              <a:rPr lang="en-GB" altLang="en-US" sz="2400" smtClean="0">
                <a:hlinkClick r:id="rId2"/>
              </a:rPr>
              <a:t>https://www.youtube.com/watch?v=teLoNYvOf90</a:t>
            </a:r>
            <a:r>
              <a:rPr lang="en-GB" altLang="en-US" sz="2400" smtClean="0"/>
              <a:t> </a:t>
            </a:r>
          </a:p>
          <a:p>
            <a:endParaRPr lang="en-GB" altLang="en-US" smtClean="0"/>
          </a:p>
        </p:txBody>
      </p:sp>
      <p:sp>
        <p:nvSpPr>
          <p:cNvPr id="3" name="Title 2"/>
          <p:cNvSpPr>
            <a:spLocks noGrp="1"/>
          </p:cNvSpPr>
          <p:nvPr>
            <p:ph type="title"/>
          </p:nvPr>
        </p:nvSpPr>
        <p:spPr>
          <a:xfrm>
            <a:off x="457200" y="116632"/>
            <a:ext cx="8229600" cy="850106"/>
          </a:xfrm>
        </p:spPr>
        <p:txBody>
          <a:bodyPr>
            <a:noAutofit/>
          </a:bodyPr>
          <a:lstStyle/>
          <a:p>
            <a:pPr algn="ctr">
              <a:defRPr/>
            </a:pPr>
            <a:r>
              <a:rPr lang="en-GB" sz="2800" dirty="0">
                <a:solidFill>
                  <a:schemeClr val="tx1"/>
                </a:solidFill>
              </a:rPr>
              <a:t>The Simple Guide to Operant Conditioning</a:t>
            </a:r>
          </a:p>
        </p:txBody>
      </p:sp>
    </p:spTree>
    <p:extLst>
      <p:ext uri="{BB962C8B-B14F-4D97-AF65-F5344CB8AC3E}">
        <p14:creationId xmlns:p14="http://schemas.microsoft.com/office/powerpoint/2010/main" val="2781347953"/>
      </p:ext>
    </p:extLst>
  </p:cSld>
  <p:clrMapOvr>
    <a:masterClrMapping/>
  </p:clrMapOvr>
  <p:transition>
    <p:dissolve/>
  </p:transition>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Content Placeholder 1"/>
          <p:cNvSpPr>
            <a:spLocks noGrp="1"/>
          </p:cNvSpPr>
          <p:nvPr>
            <p:ph idx="1"/>
          </p:nvPr>
        </p:nvSpPr>
        <p:spPr>
          <a:xfrm>
            <a:off x="107950" y="115888"/>
            <a:ext cx="8928100" cy="4525962"/>
          </a:xfrm>
        </p:spPr>
        <p:txBody>
          <a:bodyPr/>
          <a:lstStyle/>
          <a:p>
            <a:pPr>
              <a:defRPr/>
            </a:pPr>
            <a:r>
              <a:rPr lang="en-GB" altLang="en-US" dirty="0" smtClean="0"/>
              <a:t>Pigeon table tennis</a:t>
            </a:r>
          </a:p>
          <a:p>
            <a:pPr lvl="1">
              <a:defRPr/>
            </a:pPr>
            <a:r>
              <a:rPr lang="en-GB" altLang="en-US" dirty="0" smtClean="0"/>
              <a:t>Break down complex behaviours into small components</a:t>
            </a:r>
          </a:p>
          <a:p>
            <a:pPr lvl="2">
              <a:defRPr/>
            </a:pPr>
            <a:r>
              <a:rPr lang="en-GB" altLang="en-US" dirty="0" smtClean="0"/>
              <a:t>Reinforce correct moves</a:t>
            </a:r>
          </a:p>
          <a:p>
            <a:pPr lvl="2">
              <a:defRPr/>
            </a:pPr>
            <a:r>
              <a:rPr lang="en-GB" altLang="en-US" dirty="0" smtClean="0"/>
              <a:t>Do not reinforce incorrect moves</a:t>
            </a:r>
          </a:p>
          <a:p>
            <a:pPr lvl="2">
              <a:defRPr/>
            </a:pPr>
            <a:endParaRPr lang="en-GB" altLang="en-US" dirty="0"/>
          </a:p>
          <a:p>
            <a:pPr marL="630238" lvl="2" indent="0">
              <a:buFont typeface="Wingdings 2" panose="05020102010507070707" pitchFamily="18" charset="2"/>
              <a:buNone/>
              <a:defRPr/>
            </a:pPr>
            <a:endParaRPr lang="en-GB" altLang="en-US" dirty="0"/>
          </a:p>
          <a:p>
            <a:pPr>
              <a:defRPr/>
            </a:pPr>
            <a:r>
              <a:rPr lang="en-GB" altLang="en-US" dirty="0" smtClean="0"/>
              <a:t>‘Free will as an illusion’ (Skinner, 1938)</a:t>
            </a:r>
          </a:p>
          <a:p>
            <a:pPr marL="109537" indent="0">
              <a:buFont typeface="Wingdings 3" panose="05040102010807070707" pitchFamily="18" charset="2"/>
              <a:buNone/>
              <a:defRPr/>
            </a:pPr>
            <a:endParaRPr lang="en-GB" altLang="en-US" dirty="0" smtClean="0"/>
          </a:p>
          <a:p>
            <a:pPr marL="630238" lvl="2" indent="0">
              <a:buFont typeface="Wingdings 2" panose="05020102010507070707" pitchFamily="18" charset="2"/>
              <a:buNone/>
              <a:defRPr/>
            </a:pPr>
            <a:endParaRPr lang="en-GB" altLang="en-US" dirty="0" smtClean="0"/>
          </a:p>
          <a:p>
            <a:pPr lvl="2">
              <a:defRPr/>
            </a:pPr>
            <a:endParaRPr lang="en-GB" altLang="en-US" dirty="0"/>
          </a:p>
          <a:p>
            <a:pPr lvl="1">
              <a:defRPr/>
            </a:pPr>
            <a:r>
              <a:rPr lang="en-GB" altLang="en-US" dirty="0" smtClean="0">
                <a:hlinkClick r:id="rId2"/>
              </a:rPr>
              <a:t>https://www.youtube.com/watch?v=vGazyH6fQQ4</a:t>
            </a:r>
            <a:r>
              <a:rPr lang="en-GB" altLang="en-US" dirty="0" smtClean="0"/>
              <a:t> </a:t>
            </a:r>
          </a:p>
          <a:p>
            <a:pPr>
              <a:defRPr/>
            </a:pPr>
            <a:endParaRPr lang="en-GB" altLang="en-US" dirty="0" smtClean="0"/>
          </a:p>
          <a:p>
            <a:pPr>
              <a:defRPr/>
            </a:pPr>
            <a:endParaRPr lang="en-GB" altLang="en-US" dirty="0" smtClean="0"/>
          </a:p>
          <a:p>
            <a:pPr>
              <a:defRPr/>
            </a:pPr>
            <a:endParaRPr lang="en-GB" altLang="en-US" dirty="0"/>
          </a:p>
        </p:txBody>
      </p:sp>
    </p:spTree>
    <p:extLst>
      <p:ext uri="{BB962C8B-B14F-4D97-AF65-F5344CB8AC3E}">
        <p14:creationId xmlns:p14="http://schemas.microsoft.com/office/powerpoint/2010/main" val="693304784"/>
      </p:ext>
    </p:extLst>
  </p:cSld>
  <p:clrMapOvr>
    <a:masterClrMapping/>
  </p:clrMapOvr>
  <p:transition>
    <p:dissolve/>
  </p:transition>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Content Placeholder 1"/>
          <p:cNvSpPr>
            <a:spLocks noGrp="1"/>
          </p:cNvSpPr>
          <p:nvPr>
            <p:ph idx="1"/>
          </p:nvPr>
        </p:nvSpPr>
        <p:spPr>
          <a:xfrm>
            <a:off x="1588" y="692150"/>
            <a:ext cx="9142412" cy="5761038"/>
          </a:xfrm>
        </p:spPr>
        <p:txBody>
          <a:bodyPr/>
          <a:lstStyle/>
          <a:p>
            <a:r>
              <a:rPr lang="en-GB" altLang="en-US" sz="2800" smtClean="0">
                <a:latin typeface="Times New Roman" panose="02020603050405020304" pitchFamily="18" charset="0"/>
                <a:cs typeface="Times New Roman" panose="02020603050405020304" pitchFamily="18" charset="0"/>
              </a:rPr>
              <a:t>His views on causality and the reinterpretation of ‘mental’ processes was much more subtle than those of Watson. </a:t>
            </a:r>
          </a:p>
          <a:p>
            <a:pPr lvl="1"/>
            <a:r>
              <a:rPr lang="en-GB" altLang="en-US" sz="2400" smtClean="0">
                <a:latin typeface="Times New Roman" panose="02020603050405020304" pitchFamily="18" charset="0"/>
                <a:cs typeface="Times New Roman" panose="02020603050405020304" pitchFamily="18" charset="0"/>
              </a:rPr>
              <a:t>He believes that covert verbal behaviour is often associated with thought, but does not identify the two in the same way as Watson.</a:t>
            </a:r>
          </a:p>
          <a:p>
            <a:r>
              <a:rPr lang="en-GB" altLang="en-US" sz="2800" smtClean="0">
                <a:latin typeface="Times New Roman" panose="02020603050405020304" pitchFamily="18" charset="0"/>
                <a:cs typeface="Times New Roman" panose="02020603050405020304" pitchFamily="18" charset="0"/>
              </a:rPr>
              <a:t>For Watson: verbal behaviour was defined as a particular bodily – muscular habit, learned in the course of being conditioned by experience.</a:t>
            </a:r>
          </a:p>
          <a:p>
            <a:pPr lvl="1"/>
            <a:r>
              <a:rPr lang="en-GB" altLang="en-US" sz="2400" smtClean="0">
                <a:latin typeface="Times New Roman" panose="02020603050405020304" pitchFamily="18" charset="0"/>
                <a:cs typeface="Times New Roman" panose="02020603050405020304" pitchFamily="18" charset="0"/>
              </a:rPr>
              <a:t>Thinking was intrinsically attached to speech, which was attached to the whole vocal apparatus.</a:t>
            </a:r>
          </a:p>
          <a:p>
            <a:r>
              <a:rPr lang="en-GB" altLang="en-US" sz="2800" smtClean="0">
                <a:latin typeface="Times New Roman" panose="02020603050405020304" pitchFamily="18" charset="0"/>
                <a:cs typeface="Times New Roman" panose="02020603050405020304" pitchFamily="18" charset="0"/>
              </a:rPr>
              <a:t>For Skinner: verbal behaviour had </a:t>
            </a:r>
            <a:r>
              <a:rPr lang="en-GB" altLang="en-US" sz="2800" u="sng" smtClean="0">
                <a:latin typeface="Times New Roman" panose="02020603050405020304" pitchFamily="18" charset="0"/>
                <a:cs typeface="Times New Roman" panose="02020603050405020304" pitchFamily="18" charset="0"/>
              </a:rPr>
              <a:t>nothing</a:t>
            </a:r>
            <a:r>
              <a:rPr lang="en-GB" altLang="en-US" sz="2800" smtClean="0">
                <a:latin typeface="Times New Roman" panose="02020603050405020304" pitchFamily="18" charset="0"/>
                <a:cs typeface="Times New Roman" panose="02020603050405020304" pitchFamily="18" charset="0"/>
              </a:rPr>
              <a:t> to do with anatomical structures. </a:t>
            </a:r>
          </a:p>
          <a:p>
            <a:pPr lvl="1"/>
            <a:r>
              <a:rPr lang="en-GB" altLang="en-US" sz="2400" smtClean="0">
                <a:latin typeface="Times New Roman" panose="02020603050405020304" pitchFamily="18" charset="0"/>
                <a:cs typeface="Times New Roman" panose="02020603050405020304" pitchFamily="18" charset="0"/>
              </a:rPr>
              <a:t>Instead it was defined by the type of reinforcement history by which  	       it was shaped. </a:t>
            </a:r>
          </a:p>
          <a:p>
            <a:endParaRPr lang="en-GB" altLang="en-US" smtClean="0"/>
          </a:p>
        </p:txBody>
      </p:sp>
      <p:sp>
        <p:nvSpPr>
          <p:cNvPr id="3" name="Title 2"/>
          <p:cNvSpPr>
            <a:spLocks noGrp="1"/>
          </p:cNvSpPr>
          <p:nvPr>
            <p:ph type="title"/>
          </p:nvPr>
        </p:nvSpPr>
        <p:spPr>
          <a:xfrm>
            <a:off x="457200" y="116632"/>
            <a:ext cx="8229600" cy="778098"/>
          </a:xfrm>
        </p:spPr>
        <p:txBody>
          <a:bodyPr/>
          <a:lstStyle/>
          <a:p>
            <a:pPr algn="ctr">
              <a:defRPr/>
            </a:pPr>
            <a:r>
              <a:rPr lang="en-GB" sz="3600" dirty="0" smtClean="0"/>
              <a:t>Skinner</a:t>
            </a:r>
            <a:endParaRPr lang="en-GB" sz="3600" dirty="0"/>
          </a:p>
        </p:txBody>
      </p:sp>
    </p:spTree>
    <p:extLst>
      <p:ext uri="{BB962C8B-B14F-4D97-AF65-F5344CB8AC3E}">
        <p14:creationId xmlns:p14="http://schemas.microsoft.com/office/powerpoint/2010/main" val="487477561"/>
      </p:ext>
    </p:extLst>
  </p:cSld>
  <p:clrMapOvr>
    <a:masterClrMapping/>
  </p:clrMapOvr>
  <p:transition>
    <p:dissolve/>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4" fill="hold" nodeType="clickEffect">
                                  <p:stCondLst>
                                    <p:cond delay="0"/>
                                  </p:stCondLst>
                                  <p:childTnLst>
                                    <p:set>
                                      <p:cBhvr>
                                        <p:cTn id="6" dur="1" fill="hold">
                                          <p:stCondLst>
                                            <p:cond delay="0"/>
                                          </p:stCondLst>
                                        </p:cTn>
                                        <p:tgtEl>
                                          <p:spTgt spid="32770">
                                            <p:txEl>
                                              <p:pRg st="0" end="0"/>
                                            </p:txEl>
                                          </p:spTgt>
                                        </p:tgtEl>
                                        <p:attrNameLst>
                                          <p:attrName>style.visibility</p:attrName>
                                        </p:attrNameLst>
                                      </p:cBhvr>
                                      <p:to>
                                        <p:strVal val="visible"/>
                                      </p:to>
                                    </p:set>
                                    <p:anim calcmode="lin" valueType="num">
                                      <p:cBhvr additive="base">
                                        <p:cTn id="7" dur="500" fill="hold"/>
                                        <p:tgtEl>
                                          <p:spTgt spid="32770">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2770">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nodeType="clickPar">
                      <p:stCondLst>
                        <p:cond delay="indefinite"/>
                      </p:stCondLst>
                      <p:childTnLst>
                        <p:par>
                          <p:cTn id="10" fill="hold" nodeType="withGroup">
                            <p:stCondLst>
                              <p:cond delay="0"/>
                            </p:stCondLst>
                            <p:childTnLst>
                              <p:par>
                                <p:cTn id="11" presetID="2" presetClass="entr" presetSubtype="4" fill="hold" nodeType="clickEffect">
                                  <p:stCondLst>
                                    <p:cond delay="0"/>
                                  </p:stCondLst>
                                  <p:childTnLst>
                                    <p:set>
                                      <p:cBhvr>
                                        <p:cTn id="12" dur="1" fill="hold">
                                          <p:stCondLst>
                                            <p:cond delay="0"/>
                                          </p:stCondLst>
                                        </p:cTn>
                                        <p:tgtEl>
                                          <p:spTgt spid="32770">
                                            <p:txEl>
                                              <p:pRg st="1" end="1"/>
                                            </p:txEl>
                                          </p:spTgt>
                                        </p:tgtEl>
                                        <p:attrNameLst>
                                          <p:attrName>style.visibility</p:attrName>
                                        </p:attrNameLst>
                                      </p:cBhvr>
                                      <p:to>
                                        <p:strVal val="visible"/>
                                      </p:to>
                                    </p:set>
                                    <p:anim calcmode="lin" valueType="num">
                                      <p:cBhvr additive="base">
                                        <p:cTn id="13" dur="500" fill="hold"/>
                                        <p:tgtEl>
                                          <p:spTgt spid="32770">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2770">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nodeType="clickPar">
                      <p:stCondLst>
                        <p:cond delay="indefinite"/>
                      </p:stCondLst>
                      <p:childTnLst>
                        <p:par>
                          <p:cTn id="16" fill="hold" nodeType="withGroup">
                            <p:stCondLst>
                              <p:cond delay="0"/>
                            </p:stCondLst>
                            <p:childTnLst>
                              <p:par>
                                <p:cTn id="17" presetID="2" presetClass="entr" presetSubtype="4" fill="hold" nodeType="clickEffect">
                                  <p:stCondLst>
                                    <p:cond delay="0"/>
                                  </p:stCondLst>
                                  <p:childTnLst>
                                    <p:set>
                                      <p:cBhvr>
                                        <p:cTn id="18" dur="1" fill="hold">
                                          <p:stCondLst>
                                            <p:cond delay="0"/>
                                          </p:stCondLst>
                                        </p:cTn>
                                        <p:tgtEl>
                                          <p:spTgt spid="32770">
                                            <p:txEl>
                                              <p:pRg st="2" end="2"/>
                                            </p:txEl>
                                          </p:spTgt>
                                        </p:tgtEl>
                                        <p:attrNameLst>
                                          <p:attrName>style.visibility</p:attrName>
                                        </p:attrNameLst>
                                      </p:cBhvr>
                                      <p:to>
                                        <p:strVal val="visible"/>
                                      </p:to>
                                    </p:set>
                                    <p:anim calcmode="lin" valueType="num">
                                      <p:cBhvr additive="base">
                                        <p:cTn id="19" dur="500" fill="hold"/>
                                        <p:tgtEl>
                                          <p:spTgt spid="32770">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2770">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nodeType="clickPar">
                      <p:stCondLst>
                        <p:cond delay="indefinite"/>
                      </p:stCondLst>
                      <p:childTnLst>
                        <p:par>
                          <p:cTn id="22" fill="hold" nodeType="withGroup">
                            <p:stCondLst>
                              <p:cond delay="0"/>
                            </p:stCondLst>
                            <p:childTnLst>
                              <p:par>
                                <p:cTn id="23" presetID="2" presetClass="entr" presetSubtype="4" fill="hold" nodeType="clickEffect">
                                  <p:stCondLst>
                                    <p:cond delay="0"/>
                                  </p:stCondLst>
                                  <p:childTnLst>
                                    <p:set>
                                      <p:cBhvr>
                                        <p:cTn id="24" dur="1" fill="hold">
                                          <p:stCondLst>
                                            <p:cond delay="0"/>
                                          </p:stCondLst>
                                        </p:cTn>
                                        <p:tgtEl>
                                          <p:spTgt spid="32770">
                                            <p:txEl>
                                              <p:pRg st="3" end="3"/>
                                            </p:txEl>
                                          </p:spTgt>
                                        </p:tgtEl>
                                        <p:attrNameLst>
                                          <p:attrName>style.visibility</p:attrName>
                                        </p:attrNameLst>
                                      </p:cBhvr>
                                      <p:to>
                                        <p:strVal val="visible"/>
                                      </p:to>
                                    </p:set>
                                    <p:anim calcmode="lin" valueType="num">
                                      <p:cBhvr additive="base">
                                        <p:cTn id="25" dur="500" fill="hold"/>
                                        <p:tgtEl>
                                          <p:spTgt spid="32770">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2770">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nodeType="clickPar">
                      <p:stCondLst>
                        <p:cond delay="indefinite"/>
                      </p:stCondLst>
                      <p:childTnLst>
                        <p:par>
                          <p:cTn id="28" fill="hold" nodeType="withGroup">
                            <p:stCondLst>
                              <p:cond delay="0"/>
                            </p:stCondLst>
                            <p:childTnLst>
                              <p:par>
                                <p:cTn id="29" presetID="2" presetClass="entr" presetSubtype="4" fill="hold" nodeType="clickEffect">
                                  <p:stCondLst>
                                    <p:cond delay="0"/>
                                  </p:stCondLst>
                                  <p:childTnLst>
                                    <p:set>
                                      <p:cBhvr>
                                        <p:cTn id="30" dur="1" fill="hold">
                                          <p:stCondLst>
                                            <p:cond delay="0"/>
                                          </p:stCondLst>
                                        </p:cTn>
                                        <p:tgtEl>
                                          <p:spTgt spid="32770">
                                            <p:txEl>
                                              <p:pRg st="4" end="4"/>
                                            </p:txEl>
                                          </p:spTgt>
                                        </p:tgtEl>
                                        <p:attrNameLst>
                                          <p:attrName>style.visibility</p:attrName>
                                        </p:attrNameLst>
                                      </p:cBhvr>
                                      <p:to>
                                        <p:strVal val="visible"/>
                                      </p:to>
                                    </p:set>
                                    <p:anim calcmode="lin" valueType="num">
                                      <p:cBhvr additive="base">
                                        <p:cTn id="31" dur="500" fill="hold"/>
                                        <p:tgtEl>
                                          <p:spTgt spid="32770">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2770">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33" fill="hold" nodeType="clickPar">
                      <p:stCondLst>
                        <p:cond delay="indefinite"/>
                      </p:stCondLst>
                      <p:childTnLst>
                        <p:par>
                          <p:cTn id="34" fill="hold" nodeType="withGroup">
                            <p:stCondLst>
                              <p:cond delay="0"/>
                            </p:stCondLst>
                            <p:childTnLst>
                              <p:par>
                                <p:cTn id="35" presetID="2" presetClass="entr" presetSubtype="4" fill="hold" nodeType="clickEffect">
                                  <p:stCondLst>
                                    <p:cond delay="0"/>
                                  </p:stCondLst>
                                  <p:childTnLst>
                                    <p:set>
                                      <p:cBhvr>
                                        <p:cTn id="36" dur="1" fill="hold">
                                          <p:stCondLst>
                                            <p:cond delay="0"/>
                                          </p:stCondLst>
                                        </p:cTn>
                                        <p:tgtEl>
                                          <p:spTgt spid="32770">
                                            <p:txEl>
                                              <p:pRg st="5" end="5"/>
                                            </p:txEl>
                                          </p:spTgt>
                                        </p:tgtEl>
                                        <p:attrNameLst>
                                          <p:attrName>style.visibility</p:attrName>
                                        </p:attrNameLst>
                                      </p:cBhvr>
                                      <p:to>
                                        <p:strVal val="visible"/>
                                      </p:to>
                                    </p:set>
                                    <p:anim calcmode="lin" valueType="num">
                                      <p:cBhvr additive="base">
                                        <p:cTn id="37" dur="500" fill="hold"/>
                                        <p:tgtEl>
                                          <p:spTgt spid="32770">
                                            <p:txEl>
                                              <p:pRg st="5" end="5"/>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32770">
                                            <p:txEl>
                                              <p:pRg st="5" end="5"/>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Content Placeholder 1"/>
          <p:cNvSpPr>
            <a:spLocks noGrp="1"/>
          </p:cNvSpPr>
          <p:nvPr>
            <p:ph idx="1"/>
          </p:nvPr>
        </p:nvSpPr>
        <p:spPr>
          <a:xfrm>
            <a:off x="-30163" y="692150"/>
            <a:ext cx="9174163" cy="5905500"/>
          </a:xfrm>
        </p:spPr>
        <p:txBody>
          <a:bodyPr/>
          <a:lstStyle/>
          <a:p>
            <a:r>
              <a:rPr lang="en-GB" altLang="en-US" sz="2400" smtClean="0">
                <a:latin typeface="Times New Roman" panose="02020603050405020304" pitchFamily="18" charset="0"/>
                <a:cs typeface="Times New Roman" panose="02020603050405020304" pitchFamily="18" charset="0"/>
              </a:rPr>
              <a:t>So, he differentiated between verbal behaviour itself and the physiological structures that enables it.</a:t>
            </a:r>
          </a:p>
          <a:p>
            <a:r>
              <a:rPr lang="en-GB" altLang="en-US" sz="2400" smtClean="0">
                <a:latin typeface="Times New Roman" panose="02020603050405020304" pitchFamily="18" charset="0"/>
                <a:cs typeface="Times New Roman" panose="02020603050405020304" pitchFamily="18" charset="0"/>
              </a:rPr>
              <a:t>The issue with Watson’s idea of verbal behaviour was that it was too simple and associated with movement in the vocal tract.</a:t>
            </a:r>
          </a:p>
          <a:p>
            <a:pPr lvl="1"/>
            <a:r>
              <a:rPr lang="en-GB" altLang="en-US" sz="2000" smtClean="0">
                <a:latin typeface="Times New Roman" panose="02020603050405020304" pitchFamily="18" charset="0"/>
                <a:cs typeface="Times New Roman" panose="02020603050405020304" pitchFamily="18" charset="0"/>
              </a:rPr>
              <a:t>However, verbal behaviour constitutes other non-vocal aspects.</a:t>
            </a:r>
          </a:p>
          <a:p>
            <a:pPr lvl="1"/>
            <a:r>
              <a:rPr lang="en-GB" altLang="en-US" sz="2000" smtClean="0">
                <a:latin typeface="Times New Roman" panose="02020603050405020304" pitchFamily="18" charset="0"/>
                <a:cs typeface="Times New Roman" panose="02020603050405020304" pitchFamily="18" charset="0"/>
              </a:rPr>
              <a:t>Can you think of any examples?</a:t>
            </a:r>
          </a:p>
          <a:p>
            <a:pPr lvl="2"/>
            <a:r>
              <a:rPr lang="en-GB" altLang="en-US" sz="1800" smtClean="0">
                <a:latin typeface="Times New Roman" panose="02020603050405020304" pitchFamily="18" charset="0"/>
                <a:cs typeface="Times New Roman" panose="02020603050405020304" pitchFamily="18" charset="0"/>
              </a:rPr>
              <a:t>Writing, sign language – both are forms of verbal communication but do not involve sound and subsequently do not involve muscle movements involved in speech. </a:t>
            </a:r>
          </a:p>
          <a:p>
            <a:pPr lvl="1"/>
            <a:r>
              <a:rPr lang="en-GB" altLang="en-US" sz="2000" smtClean="0">
                <a:latin typeface="Times New Roman" panose="02020603050405020304" pitchFamily="18" charset="0"/>
                <a:cs typeface="Times New Roman" panose="02020603050405020304" pitchFamily="18" charset="0"/>
              </a:rPr>
              <a:t>Also, we can make sounds with our vocal tract that wouldn’t be constituted as meaningful verbal behaviour. </a:t>
            </a:r>
          </a:p>
          <a:p>
            <a:r>
              <a:rPr lang="en-GB" altLang="en-US" sz="2400" smtClean="0">
                <a:latin typeface="Times New Roman" panose="02020603050405020304" pitchFamily="18" charset="0"/>
                <a:cs typeface="Times New Roman" panose="02020603050405020304" pitchFamily="18" charset="0"/>
              </a:rPr>
              <a:t>What makes verbal behaviour, </a:t>
            </a:r>
            <a:r>
              <a:rPr lang="en-GB" altLang="en-US" sz="2400" i="1" smtClean="0">
                <a:latin typeface="Times New Roman" panose="02020603050405020304" pitchFamily="18" charset="0"/>
                <a:cs typeface="Times New Roman" panose="02020603050405020304" pitchFamily="18" charset="0"/>
              </a:rPr>
              <a:t>verbal</a:t>
            </a:r>
            <a:r>
              <a:rPr lang="en-GB" altLang="en-US" sz="2400" smtClean="0">
                <a:latin typeface="Times New Roman" panose="02020603050405020304" pitchFamily="18" charset="0"/>
                <a:cs typeface="Times New Roman" panose="02020603050405020304" pitchFamily="18" charset="0"/>
              </a:rPr>
              <a:t> for Skinner is nothing to do with the behaviour on its own, its in the reinforcement history. </a:t>
            </a:r>
          </a:p>
          <a:p>
            <a:r>
              <a:rPr lang="en-GB" altLang="en-US" sz="2400" smtClean="0">
                <a:latin typeface="Times New Roman" panose="02020603050405020304" pitchFamily="18" charset="0"/>
                <a:cs typeface="Times New Roman" panose="02020603050405020304" pitchFamily="18" charset="0"/>
              </a:rPr>
              <a:t>Thinking often takes the form of covert verbal behaviour – but other covert non-verbal behaviour also constitutes thinking for Skinner. </a:t>
            </a:r>
          </a:p>
          <a:p>
            <a:pPr lvl="1"/>
            <a:r>
              <a:rPr lang="en-GB" altLang="en-US" sz="2000" smtClean="0">
                <a:latin typeface="Times New Roman" panose="02020603050405020304" pitchFamily="18" charset="0"/>
                <a:cs typeface="Times New Roman" panose="02020603050405020304" pitchFamily="18" charset="0"/>
              </a:rPr>
              <a:t>Verbal behaviour just lends itself to covert performance more than other 				behaviour. </a:t>
            </a:r>
          </a:p>
        </p:txBody>
      </p:sp>
      <p:sp>
        <p:nvSpPr>
          <p:cNvPr id="3" name="Title 2"/>
          <p:cNvSpPr>
            <a:spLocks noGrp="1"/>
          </p:cNvSpPr>
          <p:nvPr>
            <p:ph type="title"/>
          </p:nvPr>
        </p:nvSpPr>
        <p:spPr>
          <a:xfrm>
            <a:off x="457200" y="116632"/>
            <a:ext cx="8229600" cy="706090"/>
          </a:xfrm>
        </p:spPr>
        <p:txBody>
          <a:bodyPr/>
          <a:lstStyle/>
          <a:p>
            <a:pPr algn="ctr">
              <a:defRPr/>
            </a:pPr>
            <a:r>
              <a:rPr lang="en-GB" sz="3600" dirty="0" smtClean="0"/>
              <a:t>Skinner</a:t>
            </a:r>
            <a:endParaRPr lang="en-GB" sz="3600" dirty="0"/>
          </a:p>
        </p:txBody>
      </p:sp>
    </p:spTree>
    <p:extLst>
      <p:ext uri="{BB962C8B-B14F-4D97-AF65-F5344CB8AC3E}">
        <p14:creationId xmlns:p14="http://schemas.microsoft.com/office/powerpoint/2010/main" val="2184288744"/>
      </p:ext>
    </p:extLst>
  </p:cSld>
  <p:clrMapOvr>
    <a:masterClrMapping/>
  </p:clrMapOvr>
  <p:transition>
    <p:dissolve/>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4" fill="hold" nodeType="clickEffect">
                                  <p:stCondLst>
                                    <p:cond delay="0"/>
                                  </p:stCondLst>
                                  <p:childTnLst>
                                    <p:set>
                                      <p:cBhvr>
                                        <p:cTn id="6" dur="1" fill="hold">
                                          <p:stCondLst>
                                            <p:cond delay="0"/>
                                          </p:stCondLst>
                                        </p:cTn>
                                        <p:tgtEl>
                                          <p:spTgt spid="33794">
                                            <p:txEl>
                                              <p:pRg st="0" end="0"/>
                                            </p:txEl>
                                          </p:spTgt>
                                        </p:tgtEl>
                                        <p:attrNameLst>
                                          <p:attrName>style.visibility</p:attrName>
                                        </p:attrNameLst>
                                      </p:cBhvr>
                                      <p:to>
                                        <p:strVal val="visible"/>
                                      </p:to>
                                    </p:set>
                                    <p:anim calcmode="lin" valueType="num">
                                      <p:cBhvr additive="base">
                                        <p:cTn id="7" dur="500" fill="hold"/>
                                        <p:tgtEl>
                                          <p:spTgt spid="33794">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3794">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nodeType="clickPar">
                      <p:stCondLst>
                        <p:cond delay="indefinite"/>
                      </p:stCondLst>
                      <p:childTnLst>
                        <p:par>
                          <p:cTn id="10" fill="hold" nodeType="withGroup">
                            <p:stCondLst>
                              <p:cond delay="0"/>
                            </p:stCondLst>
                            <p:childTnLst>
                              <p:par>
                                <p:cTn id="11" presetID="2" presetClass="entr" presetSubtype="4" fill="hold" nodeType="clickEffect">
                                  <p:stCondLst>
                                    <p:cond delay="0"/>
                                  </p:stCondLst>
                                  <p:childTnLst>
                                    <p:set>
                                      <p:cBhvr>
                                        <p:cTn id="12" dur="1" fill="hold">
                                          <p:stCondLst>
                                            <p:cond delay="0"/>
                                          </p:stCondLst>
                                        </p:cTn>
                                        <p:tgtEl>
                                          <p:spTgt spid="33794">
                                            <p:txEl>
                                              <p:pRg st="1" end="1"/>
                                            </p:txEl>
                                          </p:spTgt>
                                        </p:tgtEl>
                                        <p:attrNameLst>
                                          <p:attrName>style.visibility</p:attrName>
                                        </p:attrNameLst>
                                      </p:cBhvr>
                                      <p:to>
                                        <p:strVal val="visible"/>
                                      </p:to>
                                    </p:set>
                                    <p:anim calcmode="lin" valueType="num">
                                      <p:cBhvr additive="base">
                                        <p:cTn id="13" dur="500" fill="hold"/>
                                        <p:tgtEl>
                                          <p:spTgt spid="33794">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3794">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nodeType="clickPar">
                      <p:stCondLst>
                        <p:cond delay="indefinite"/>
                      </p:stCondLst>
                      <p:childTnLst>
                        <p:par>
                          <p:cTn id="16" fill="hold" nodeType="withGroup">
                            <p:stCondLst>
                              <p:cond delay="0"/>
                            </p:stCondLst>
                            <p:childTnLst>
                              <p:par>
                                <p:cTn id="17" presetID="2" presetClass="entr" presetSubtype="4" fill="hold" nodeType="clickEffect">
                                  <p:stCondLst>
                                    <p:cond delay="0"/>
                                  </p:stCondLst>
                                  <p:childTnLst>
                                    <p:set>
                                      <p:cBhvr>
                                        <p:cTn id="18" dur="1" fill="hold">
                                          <p:stCondLst>
                                            <p:cond delay="0"/>
                                          </p:stCondLst>
                                        </p:cTn>
                                        <p:tgtEl>
                                          <p:spTgt spid="33794">
                                            <p:txEl>
                                              <p:pRg st="2" end="2"/>
                                            </p:txEl>
                                          </p:spTgt>
                                        </p:tgtEl>
                                        <p:attrNameLst>
                                          <p:attrName>style.visibility</p:attrName>
                                        </p:attrNameLst>
                                      </p:cBhvr>
                                      <p:to>
                                        <p:strVal val="visible"/>
                                      </p:to>
                                    </p:set>
                                    <p:anim calcmode="lin" valueType="num">
                                      <p:cBhvr additive="base">
                                        <p:cTn id="19" dur="500" fill="hold"/>
                                        <p:tgtEl>
                                          <p:spTgt spid="33794">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3794">
                                            <p:txEl>
                                              <p:pRg st="2" end="2"/>
                                            </p:txEl>
                                          </p:spTgt>
                                        </p:tgtEl>
                                        <p:attrNameLst>
                                          <p:attrName>ppt_y</p:attrName>
                                        </p:attrNameLst>
                                      </p:cBhvr>
                                      <p:tavLst>
                                        <p:tav tm="0">
                                          <p:val>
                                            <p:strVal val="1+#ppt_h/2"/>
                                          </p:val>
                                        </p:tav>
                                        <p:tav tm="100000">
                                          <p:val>
                                            <p:strVal val="#ppt_y"/>
                                          </p:val>
                                        </p:tav>
                                      </p:tavLst>
                                    </p:anim>
                                  </p:childTnLst>
                                </p:cTn>
                              </p:par>
                              <p:par>
                                <p:cTn id="21" presetID="2" presetClass="entr" presetSubtype="4" fill="hold" nodeType="withEffect">
                                  <p:stCondLst>
                                    <p:cond delay="0"/>
                                  </p:stCondLst>
                                  <p:childTnLst>
                                    <p:set>
                                      <p:cBhvr>
                                        <p:cTn id="22" dur="1" fill="hold">
                                          <p:stCondLst>
                                            <p:cond delay="0"/>
                                          </p:stCondLst>
                                        </p:cTn>
                                        <p:tgtEl>
                                          <p:spTgt spid="33794">
                                            <p:txEl>
                                              <p:pRg st="3" end="3"/>
                                            </p:txEl>
                                          </p:spTgt>
                                        </p:tgtEl>
                                        <p:attrNameLst>
                                          <p:attrName>style.visibility</p:attrName>
                                        </p:attrNameLst>
                                      </p:cBhvr>
                                      <p:to>
                                        <p:strVal val="visible"/>
                                      </p:to>
                                    </p:set>
                                    <p:anim calcmode="lin" valueType="num">
                                      <p:cBhvr additive="base">
                                        <p:cTn id="23" dur="500" fill="hold"/>
                                        <p:tgtEl>
                                          <p:spTgt spid="33794">
                                            <p:txEl>
                                              <p:pRg st="3" end="3"/>
                                            </p:txEl>
                                          </p:spTgt>
                                        </p:tgtEl>
                                        <p:attrNameLst>
                                          <p:attrName>ppt_x</p:attrName>
                                        </p:attrNameLst>
                                      </p:cBhvr>
                                      <p:tavLst>
                                        <p:tav tm="0">
                                          <p:val>
                                            <p:strVal val="#ppt_x"/>
                                          </p:val>
                                        </p:tav>
                                        <p:tav tm="100000">
                                          <p:val>
                                            <p:strVal val="#ppt_x"/>
                                          </p:val>
                                        </p:tav>
                                      </p:tavLst>
                                    </p:anim>
                                    <p:anim calcmode="lin" valueType="num">
                                      <p:cBhvr additive="base">
                                        <p:cTn id="24" dur="500" fill="hold"/>
                                        <p:tgtEl>
                                          <p:spTgt spid="33794">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5" fill="hold" nodeType="clickPar">
                      <p:stCondLst>
                        <p:cond delay="indefinite"/>
                      </p:stCondLst>
                      <p:childTnLst>
                        <p:par>
                          <p:cTn id="26" fill="hold" nodeType="withGroup">
                            <p:stCondLst>
                              <p:cond delay="0"/>
                            </p:stCondLst>
                            <p:childTnLst>
                              <p:par>
                                <p:cTn id="27" presetID="2" presetClass="entr" presetSubtype="4" fill="hold" nodeType="clickEffect">
                                  <p:stCondLst>
                                    <p:cond delay="0"/>
                                  </p:stCondLst>
                                  <p:childTnLst>
                                    <p:set>
                                      <p:cBhvr>
                                        <p:cTn id="28" dur="1" fill="hold">
                                          <p:stCondLst>
                                            <p:cond delay="0"/>
                                          </p:stCondLst>
                                        </p:cTn>
                                        <p:tgtEl>
                                          <p:spTgt spid="33794">
                                            <p:txEl>
                                              <p:pRg st="4" end="4"/>
                                            </p:txEl>
                                          </p:spTgt>
                                        </p:tgtEl>
                                        <p:attrNameLst>
                                          <p:attrName>style.visibility</p:attrName>
                                        </p:attrNameLst>
                                      </p:cBhvr>
                                      <p:to>
                                        <p:strVal val="visible"/>
                                      </p:to>
                                    </p:set>
                                    <p:anim calcmode="lin" valueType="num">
                                      <p:cBhvr additive="base">
                                        <p:cTn id="29" dur="500" fill="hold"/>
                                        <p:tgtEl>
                                          <p:spTgt spid="33794">
                                            <p:txEl>
                                              <p:pRg st="4" end="4"/>
                                            </p:txEl>
                                          </p:spTgt>
                                        </p:tgtEl>
                                        <p:attrNameLst>
                                          <p:attrName>ppt_x</p:attrName>
                                        </p:attrNameLst>
                                      </p:cBhvr>
                                      <p:tavLst>
                                        <p:tav tm="0">
                                          <p:val>
                                            <p:strVal val="#ppt_x"/>
                                          </p:val>
                                        </p:tav>
                                        <p:tav tm="100000">
                                          <p:val>
                                            <p:strVal val="#ppt_x"/>
                                          </p:val>
                                        </p:tav>
                                      </p:tavLst>
                                    </p:anim>
                                    <p:anim calcmode="lin" valueType="num">
                                      <p:cBhvr additive="base">
                                        <p:cTn id="30" dur="500" fill="hold"/>
                                        <p:tgtEl>
                                          <p:spTgt spid="33794">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31" fill="hold" nodeType="clickPar">
                      <p:stCondLst>
                        <p:cond delay="indefinite"/>
                      </p:stCondLst>
                      <p:childTnLst>
                        <p:par>
                          <p:cTn id="32" fill="hold" nodeType="withGroup">
                            <p:stCondLst>
                              <p:cond delay="0"/>
                            </p:stCondLst>
                            <p:childTnLst>
                              <p:par>
                                <p:cTn id="33" presetID="2" presetClass="entr" presetSubtype="4" fill="hold" nodeType="clickEffect">
                                  <p:stCondLst>
                                    <p:cond delay="0"/>
                                  </p:stCondLst>
                                  <p:childTnLst>
                                    <p:set>
                                      <p:cBhvr>
                                        <p:cTn id="34" dur="1" fill="hold">
                                          <p:stCondLst>
                                            <p:cond delay="0"/>
                                          </p:stCondLst>
                                        </p:cTn>
                                        <p:tgtEl>
                                          <p:spTgt spid="33794">
                                            <p:txEl>
                                              <p:pRg st="5" end="5"/>
                                            </p:txEl>
                                          </p:spTgt>
                                        </p:tgtEl>
                                        <p:attrNameLst>
                                          <p:attrName>style.visibility</p:attrName>
                                        </p:attrNameLst>
                                      </p:cBhvr>
                                      <p:to>
                                        <p:strVal val="visible"/>
                                      </p:to>
                                    </p:set>
                                    <p:anim calcmode="lin" valueType="num">
                                      <p:cBhvr additive="base">
                                        <p:cTn id="35" dur="500" fill="hold"/>
                                        <p:tgtEl>
                                          <p:spTgt spid="33794">
                                            <p:txEl>
                                              <p:pRg st="5" end="5"/>
                                            </p:txEl>
                                          </p:spTgt>
                                        </p:tgtEl>
                                        <p:attrNameLst>
                                          <p:attrName>ppt_x</p:attrName>
                                        </p:attrNameLst>
                                      </p:cBhvr>
                                      <p:tavLst>
                                        <p:tav tm="0">
                                          <p:val>
                                            <p:strVal val="#ppt_x"/>
                                          </p:val>
                                        </p:tav>
                                        <p:tav tm="100000">
                                          <p:val>
                                            <p:strVal val="#ppt_x"/>
                                          </p:val>
                                        </p:tav>
                                      </p:tavLst>
                                    </p:anim>
                                    <p:anim calcmode="lin" valueType="num">
                                      <p:cBhvr additive="base">
                                        <p:cTn id="36" dur="500" fill="hold"/>
                                        <p:tgtEl>
                                          <p:spTgt spid="33794">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37" fill="hold" nodeType="clickPar">
                      <p:stCondLst>
                        <p:cond delay="indefinite"/>
                      </p:stCondLst>
                      <p:childTnLst>
                        <p:par>
                          <p:cTn id="38" fill="hold" nodeType="withGroup">
                            <p:stCondLst>
                              <p:cond delay="0"/>
                            </p:stCondLst>
                            <p:childTnLst>
                              <p:par>
                                <p:cTn id="39" presetID="2" presetClass="entr" presetSubtype="4" fill="hold" nodeType="clickEffect">
                                  <p:stCondLst>
                                    <p:cond delay="0"/>
                                  </p:stCondLst>
                                  <p:childTnLst>
                                    <p:set>
                                      <p:cBhvr>
                                        <p:cTn id="40" dur="1" fill="hold">
                                          <p:stCondLst>
                                            <p:cond delay="0"/>
                                          </p:stCondLst>
                                        </p:cTn>
                                        <p:tgtEl>
                                          <p:spTgt spid="33794">
                                            <p:txEl>
                                              <p:pRg st="6" end="6"/>
                                            </p:txEl>
                                          </p:spTgt>
                                        </p:tgtEl>
                                        <p:attrNameLst>
                                          <p:attrName>style.visibility</p:attrName>
                                        </p:attrNameLst>
                                      </p:cBhvr>
                                      <p:to>
                                        <p:strVal val="visible"/>
                                      </p:to>
                                    </p:set>
                                    <p:anim calcmode="lin" valueType="num">
                                      <p:cBhvr additive="base">
                                        <p:cTn id="41" dur="500" fill="hold"/>
                                        <p:tgtEl>
                                          <p:spTgt spid="33794">
                                            <p:txEl>
                                              <p:pRg st="6" end="6"/>
                                            </p:txEl>
                                          </p:spTgt>
                                        </p:tgtEl>
                                        <p:attrNameLst>
                                          <p:attrName>ppt_x</p:attrName>
                                        </p:attrNameLst>
                                      </p:cBhvr>
                                      <p:tavLst>
                                        <p:tav tm="0">
                                          <p:val>
                                            <p:strVal val="#ppt_x"/>
                                          </p:val>
                                        </p:tav>
                                        <p:tav tm="100000">
                                          <p:val>
                                            <p:strVal val="#ppt_x"/>
                                          </p:val>
                                        </p:tav>
                                      </p:tavLst>
                                    </p:anim>
                                    <p:anim calcmode="lin" valueType="num">
                                      <p:cBhvr additive="base">
                                        <p:cTn id="42" dur="500" fill="hold"/>
                                        <p:tgtEl>
                                          <p:spTgt spid="33794">
                                            <p:txEl>
                                              <p:pRg st="6" end="6"/>
                                            </p:txEl>
                                          </p:spTgt>
                                        </p:tgtEl>
                                        <p:attrNameLst>
                                          <p:attrName>ppt_y</p:attrName>
                                        </p:attrNameLst>
                                      </p:cBhvr>
                                      <p:tavLst>
                                        <p:tav tm="0">
                                          <p:val>
                                            <p:strVal val="1+#ppt_h/2"/>
                                          </p:val>
                                        </p:tav>
                                        <p:tav tm="100000">
                                          <p:val>
                                            <p:strVal val="#ppt_y"/>
                                          </p:val>
                                        </p:tav>
                                      </p:tavLst>
                                    </p:anim>
                                  </p:childTnLst>
                                </p:cTn>
                              </p:par>
                            </p:childTnLst>
                          </p:cTn>
                        </p:par>
                      </p:childTnLst>
                    </p:cTn>
                  </p:par>
                  <p:par>
                    <p:cTn id="43" fill="hold" nodeType="clickPar">
                      <p:stCondLst>
                        <p:cond delay="indefinite"/>
                      </p:stCondLst>
                      <p:childTnLst>
                        <p:par>
                          <p:cTn id="44" fill="hold" nodeType="withGroup">
                            <p:stCondLst>
                              <p:cond delay="0"/>
                            </p:stCondLst>
                            <p:childTnLst>
                              <p:par>
                                <p:cTn id="45" presetID="2" presetClass="entr" presetSubtype="4" fill="hold" nodeType="clickEffect">
                                  <p:stCondLst>
                                    <p:cond delay="0"/>
                                  </p:stCondLst>
                                  <p:childTnLst>
                                    <p:set>
                                      <p:cBhvr>
                                        <p:cTn id="46" dur="1" fill="hold">
                                          <p:stCondLst>
                                            <p:cond delay="0"/>
                                          </p:stCondLst>
                                        </p:cTn>
                                        <p:tgtEl>
                                          <p:spTgt spid="33794">
                                            <p:txEl>
                                              <p:pRg st="7" end="7"/>
                                            </p:txEl>
                                          </p:spTgt>
                                        </p:tgtEl>
                                        <p:attrNameLst>
                                          <p:attrName>style.visibility</p:attrName>
                                        </p:attrNameLst>
                                      </p:cBhvr>
                                      <p:to>
                                        <p:strVal val="visible"/>
                                      </p:to>
                                    </p:set>
                                    <p:anim calcmode="lin" valueType="num">
                                      <p:cBhvr additive="base">
                                        <p:cTn id="47" dur="500" fill="hold"/>
                                        <p:tgtEl>
                                          <p:spTgt spid="33794">
                                            <p:txEl>
                                              <p:pRg st="7" end="7"/>
                                            </p:txEl>
                                          </p:spTgt>
                                        </p:tgtEl>
                                        <p:attrNameLst>
                                          <p:attrName>ppt_x</p:attrName>
                                        </p:attrNameLst>
                                      </p:cBhvr>
                                      <p:tavLst>
                                        <p:tav tm="0">
                                          <p:val>
                                            <p:strVal val="#ppt_x"/>
                                          </p:val>
                                        </p:tav>
                                        <p:tav tm="100000">
                                          <p:val>
                                            <p:strVal val="#ppt_x"/>
                                          </p:val>
                                        </p:tav>
                                      </p:tavLst>
                                    </p:anim>
                                    <p:anim calcmode="lin" valueType="num">
                                      <p:cBhvr additive="base">
                                        <p:cTn id="48" dur="500" fill="hold"/>
                                        <p:tgtEl>
                                          <p:spTgt spid="33794">
                                            <p:txEl>
                                              <p:pRg st="7" end="7"/>
                                            </p:txEl>
                                          </p:spTgt>
                                        </p:tgtEl>
                                        <p:attrNameLst>
                                          <p:attrName>ppt_y</p:attrName>
                                        </p:attrNameLst>
                                      </p:cBhvr>
                                      <p:tavLst>
                                        <p:tav tm="0">
                                          <p:val>
                                            <p:strVal val="1+#ppt_h/2"/>
                                          </p:val>
                                        </p:tav>
                                        <p:tav tm="100000">
                                          <p:val>
                                            <p:strVal val="#ppt_y"/>
                                          </p:val>
                                        </p:tav>
                                      </p:tavLst>
                                    </p:anim>
                                  </p:childTnLst>
                                </p:cTn>
                              </p:par>
                            </p:childTnLst>
                          </p:cTn>
                        </p:par>
                      </p:childTnLst>
                    </p:cTn>
                  </p:par>
                  <p:par>
                    <p:cTn id="49" fill="hold" nodeType="clickPar">
                      <p:stCondLst>
                        <p:cond delay="indefinite"/>
                      </p:stCondLst>
                      <p:childTnLst>
                        <p:par>
                          <p:cTn id="50" fill="hold" nodeType="withGroup">
                            <p:stCondLst>
                              <p:cond delay="0"/>
                            </p:stCondLst>
                            <p:childTnLst>
                              <p:par>
                                <p:cTn id="51" presetID="2" presetClass="entr" presetSubtype="4" fill="hold" nodeType="clickEffect">
                                  <p:stCondLst>
                                    <p:cond delay="0"/>
                                  </p:stCondLst>
                                  <p:childTnLst>
                                    <p:set>
                                      <p:cBhvr>
                                        <p:cTn id="52" dur="1" fill="hold">
                                          <p:stCondLst>
                                            <p:cond delay="0"/>
                                          </p:stCondLst>
                                        </p:cTn>
                                        <p:tgtEl>
                                          <p:spTgt spid="33794">
                                            <p:txEl>
                                              <p:pRg st="8" end="8"/>
                                            </p:txEl>
                                          </p:spTgt>
                                        </p:tgtEl>
                                        <p:attrNameLst>
                                          <p:attrName>style.visibility</p:attrName>
                                        </p:attrNameLst>
                                      </p:cBhvr>
                                      <p:to>
                                        <p:strVal val="visible"/>
                                      </p:to>
                                    </p:set>
                                    <p:anim calcmode="lin" valueType="num">
                                      <p:cBhvr additive="base">
                                        <p:cTn id="53" dur="500" fill="hold"/>
                                        <p:tgtEl>
                                          <p:spTgt spid="33794">
                                            <p:txEl>
                                              <p:pRg st="8" end="8"/>
                                            </p:txEl>
                                          </p:spTgt>
                                        </p:tgtEl>
                                        <p:attrNameLst>
                                          <p:attrName>ppt_x</p:attrName>
                                        </p:attrNameLst>
                                      </p:cBhvr>
                                      <p:tavLst>
                                        <p:tav tm="0">
                                          <p:val>
                                            <p:strVal val="#ppt_x"/>
                                          </p:val>
                                        </p:tav>
                                        <p:tav tm="100000">
                                          <p:val>
                                            <p:strVal val="#ppt_x"/>
                                          </p:val>
                                        </p:tav>
                                      </p:tavLst>
                                    </p:anim>
                                    <p:anim calcmode="lin" valueType="num">
                                      <p:cBhvr additive="base">
                                        <p:cTn id="54" dur="500" fill="hold"/>
                                        <p:tgtEl>
                                          <p:spTgt spid="33794">
                                            <p:txEl>
                                              <p:pRg st="8" end="8"/>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3175" y="476250"/>
            <a:ext cx="8929688" cy="6265863"/>
          </a:xfrm>
        </p:spPr>
        <p:txBody>
          <a:bodyPr/>
          <a:lstStyle/>
          <a:p>
            <a:r>
              <a:rPr lang="en-GB" altLang="en-US" sz="2400" smtClean="0">
                <a:latin typeface="Times New Roman" panose="02020603050405020304" pitchFamily="18" charset="0"/>
                <a:cs typeface="Times New Roman" panose="02020603050405020304" pitchFamily="18" charset="0"/>
              </a:rPr>
              <a:t>He did not believe there was anything special about covert behaviour compared to overt behaviour, that turns it into thinking.</a:t>
            </a:r>
          </a:p>
          <a:p>
            <a:r>
              <a:rPr lang="en-GB" altLang="en-US" sz="2400" smtClean="0">
                <a:latin typeface="Times New Roman" panose="02020603050405020304" pitchFamily="18" charset="0"/>
                <a:cs typeface="Times New Roman" panose="02020603050405020304" pitchFamily="18" charset="0"/>
              </a:rPr>
              <a:t>Instead there is a continuum of the degree to which behaviours may be carried out covertly. </a:t>
            </a:r>
          </a:p>
          <a:p>
            <a:r>
              <a:rPr lang="en-GB" altLang="en-US" sz="2400" smtClean="0">
                <a:latin typeface="Times New Roman" panose="02020603050405020304" pitchFamily="18" charset="0"/>
                <a:cs typeface="Times New Roman" panose="02020603050405020304" pitchFamily="18" charset="0"/>
              </a:rPr>
              <a:t>A behavioural account of thinking then would be interpreted as  covert performance that can also be overt. </a:t>
            </a:r>
          </a:p>
          <a:p>
            <a:r>
              <a:rPr lang="en-GB" altLang="en-US" sz="2400" smtClean="0">
                <a:latin typeface="Times New Roman" panose="02020603050405020304" pitchFamily="18" charset="0"/>
                <a:cs typeface="Times New Roman" panose="02020603050405020304" pitchFamily="18" charset="0"/>
              </a:rPr>
              <a:t>However, some mental processes such as abstraction and generalisation, which are usually considered as ‘thinking’ are in fact according to Skinner not easily assimilated to covert behaviour. </a:t>
            </a:r>
          </a:p>
          <a:p>
            <a:r>
              <a:rPr lang="en-GB" altLang="en-US" sz="2400" smtClean="0">
                <a:latin typeface="Times New Roman" panose="02020603050405020304" pitchFamily="18" charset="0"/>
                <a:cs typeface="Times New Roman" panose="02020603050405020304" pitchFamily="18" charset="0"/>
              </a:rPr>
              <a:t>Skinner believes “these are not covert or overt behaviours – instead they are the controlling relations or changes in probability which result from changes in such relations” (</a:t>
            </a:r>
            <a:r>
              <a:rPr lang="en-GB" altLang="en-US" sz="2400" i="1" smtClean="0">
                <a:latin typeface="Times New Roman" panose="02020603050405020304" pitchFamily="18" charset="0"/>
                <a:cs typeface="Times New Roman" panose="02020603050405020304" pitchFamily="18" charset="0"/>
              </a:rPr>
              <a:t>Verbal Behaviour, </a:t>
            </a:r>
            <a:r>
              <a:rPr lang="en-GB" altLang="en-US" sz="2400" smtClean="0">
                <a:latin typeface="Times New Roman" panose="02020603050405020304" pitchFamily="18" charset="0"/>
                <a:cs typeface="Times New Roman" panose="02020603050405020304" pitchFamily="18" charset="0"/>
              </a:rPr>
              <a:t>p. 438).  </a:t>
            </a:r>
          </a:p>
          <a:p>
            <a:r>
              <a:rPr lang="en-GB" altLang="en-US" sz="2400" smtClean="0">
                <a:latin typeface="Times New Roman" panose="02020603050405020304" pitchFamily="18" charset="0"/>
                <a:cs typeface="Times New Roman" panose="02020603050405020304" pitchFamily="18" charset="0"/>
              </a:rPr>
              <a:t>For him there is no such thing as an independent behaviour or process called ‘thinking’ – it is a term we use to qualify behaviours. </a:t>
            </a:r>
          </a:p>
          <a:p>
            <a:pPr lvl="4"/>
            <a:r>
              <a:rPr lang="en-GB" altLang="en-US" sz="2000" smtClean="0">
                <a:latin typeface="Times New Roman" panose="02020603050405020304" pitchFamily="18" charset="0"/>
                <a:cs typeface="Times New Roman" panose="02020603050405020304" pitchFamily="18" charset="0"/>
              </a:rPr>
              <a:t>The study of thought is nothing more than the study of behaviour.   </a:t>
            </a:r>
          </a:p>
        </p:txBody>
      </p:sp>
      <p:sp>
        <p:nvSpPr>
          <p:cNvPr id="3" name="Title 2"/>
          <p:cNvSpPr>
            <a:spLocks noGrp="1"/>
          </p:cNvSpPr>
          <p:nvPr>
            <p:ph type="title"/>
          </p:nvPr>
        </p:nvSpPr>
        <p:spPr>
          <a:xfrm>
            <a:off x="457200" y="18383"/>
            <a:ext cx="8229600" cy="562074"/>
          </a:xfrm>
        </p:spPr>
        <p:txBody>
          <a:bodyPr>
            <a:normAutofit fontScale="90000"/>
          </a:bodyPr>
          <a:lstStyle/>
          <a:p>
            <a:pPr algn="ctr">
              <a:defRPr/>
            </a:pPr>
            <a:r>
              <a:rPr lang="en-GB" sz="3600" dirty="0" smtClean="0"/>
              <a:t>Skinner</a:t>
            </a:r>
            <a:endParaRPr lang="en-GB" sz="3600" dirty="0"/>
          </a:p>
        </p:txBody>
      </p:sp>
    </p:spTree>
    <p:extLst>
      <p:ext uri="{BB962C8B-B14F-4D97-AF65-F5344CB8AC3E}">
        <p14:creationId xmlns:p14="http://schemas.microsoft.com/office/powerpoint/2010/main" val="640662225"/>
      </p:ext>
    </p:extLst>
  </p:cSld>
  <p:clrMapOvr>
    <a:masterClrMapping/>
  </p:clrMapOvr>
  <p:transition>
    <p:dissolve/>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4" presetClass="entr" presetSubtype="10" fill="hold"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animEffect transition="in" filter="randombar(horizontal)">
                                      <p:cBhvr>
                                        <p:cTn id="7" dur="500"/>
                                        <p:tgtEl>
                                          <p:spTgt spid="2">
                                            <p:txEl>
                                              <p:pRg st="0" end="0"/>
                                            </p:txEl>
                                          </p:spTgt>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14" presetClass="entr" presetSubtype="10" fill="hold" nodeType="clickEffect">
                                  <p:stCondLst>
                                    <p:cond delay="0"/>
                                  </p:stCondLst>
                                  <p:childTnLst>
                                    <p:set>
                                      <p:cBhvr>
                                        <p:cTn id="11" dur="1" fill="hold">
                                          <p:stCondLst>
                                            <p:cond delay="0"/>
                                          </p:stCondLst>
                                        </p:cTn>
                                        <p:tgtEl>
                                          <p:spTgt spid="2">
                                            <p:txEl>
                                              <p:pRg st="1" end="1"/>
                                            </p:txEl>
                                          </p:spTgt>
                                        </p:tgtEl>
                                        <p:attrNameLst>
                                          <p:attrName>style.visibility</p:attrName>
                                        </p:attrNameLst>
                                      </p:cBhvr>
                                      <p:to>
                                        <p:strVal val="visible"/>
                                      </p:to>
                                    </p:set>
                                    <p:animEffect transition="in" filter="randombar(horizontal)">
                                      <p:cBhvr>
                                        <p:cTn id="12" dur="500"/>
                                        <p:tgtEl>
                                          <p:spTgt spid="2">
                                            <p:txEl>
                                              <p:pRg st="1" end="1"/>
                                            </p:txEl>
                                          </p:spTgt>
                                        </p:tgtEl>
                                      </p:cBhvr>
                                    </p:animEffect>
                                  </p:childTnLst>
                                </p:cTn>
                              </p:par>
                            </p:childTnLst>
                          </p:cTn>
                        </p:par>
                      </p:childTnLst>
                    </p:cTn>
                  </p:par>
                  <p:par>
                    <p:cTn id="13" fill="hold" nodeType="clickPar">
                      <p:stCondLst>
                        <p:cond delay="indefinite"/>
                      </p:stCondLst>
                      <p:childTnLst>
                        <p:par>
                          <p:cTn id="14" fill="hold" nodeType="withGroup">
                            <p:stCondLst>
                              <p:cond delay="0"/>
                            </p:stCondLst>
                            <p:childTnLst>
                              <p:par>
                                <p:cTn id="15" presetID="14" presetClass="entr" presetSubtype="10" fill="hold" nodeType="clickEffect">
                                  <p:stCondLst>
                                    <p:cond delay="0"/>
                                  </p:stCondLst>
                                  <p:childTnLst>
                                    <p:set>
                                      <p:cBhvr>
                                        <p:cTn id="16" dur="1" fill="hold">
                                          <p:stCondLst>
                                            <p:cond delay="0"/>
                                          </p:stCondLst>
                                        </p:cTn>
                                        <p:tgtEl>
                                          <p:spTgt spid="2">
                                            <p:txEl>
                                              <p:pRg st="2" end="2"/>
                                            </p:txEl>
                                          </p:spTgt>
                                        </p:tgtEl>
                                        <p:attrNameLst>
                                          <p:attrName>style.visibility</p:attrName>
                                        </p:attrNameLst>
                                      </p:cBhvr>
                                      <p:to>
                                        <p:strVal val="visible"/>
                                      </p:to>
                                    </p:set>
                                    <p:animEffect transition="in" filter="randombar(horizontal)">
                                      <p:cBhvr>
                                        <p:cTn id="17" dur="500"/>
                                        <p:tgtEl>
                                          <p:spTgt spid="2">
                                            <p:txEl>
                                              <p:pRg st="2" end="2"/>
                                            </p:txEl>
                                          </p:spTgt>
                                        </p:tgtEl>
                                      </p:cBhvr>
                                    </p:animEffect>
                                  </p:childTnLst>
                                </p:cTn>
                              </p:par>
                            </p:childTnLst>
                          </p:cTn>
                        </p:par>
                      </p:childTnLst>
                    </p:cTn>
                  </p:par>
                  <p:par>
                    <p:cTn id="18" fill="hold" nodeType="clickPar">
                      <p:stCondLst>
                        <p:cond delay="indefinite"/>
                      </p:stCondLst>
                      <p:childTnLst>
                        <p:par>
                          <p:cTn id="19" fill="hold" nodeType="withGroup">
                            <p:stCondLst>
                              <p:cond delay="0"/>
                            </p:stCondLst>
                            <p:childTnLst>
                              <p:par>
                                <p:cTn id="20" presetID="14" presetClass="entr" presetSubtype="10" fill="hold" nodeType="clickEffect">
                                  <p:stCondLst>
                                    <p:cond delay="0"/>
                                  </p:stCondLst>
                                  <p:childTnLst>
                                    <p:set>
                                      <p:cBhvr>
                                        <p:cTn id="21" dur="1" fill="hold">
                                          <p:stCondLst>
                                            <p:cond delay="0"/>
                                          </p:stCondLst>
                                        </p:cTn>
                                        <p:tgtEl>
                                          <p:spTgt spid="2">
                                            <p:txEl>
                                              <p:pRg st="3" end="3"/>
                                            </p:txEl>
                                          </p:spTgt>
                                        </p:tgtEl>
                                        <p:attrNameLst>
                                          <p:attrName>style.visibility</p:attrName>
                                        </p:attrNameLst>
                                      </p:cBhvr>
                                      <p:to>
                                        <p:strVal val="visible"/>
                                      </p:to>
                                    </p:set>
                                    <p:animEffect transition="in" filter="randombar(horizontal)">
                                      <p:cBhvr>
                                        <p:cTn id="22" dur="500"/>
                                        <p:tgtEl>
                                          <p:spTgt spid="2">
                                            <p:txEl>
                                              <p:pRg st="3" end="3"/>
                                            </p:txEl>
                                          </p:spTgt>
                                        </p:tgtEl>
                                      </p:cBhvr>
                                    </p:animEffect>
                                  </p:childTnLst>
                                </p:cTn>
                              </p:par>
                            </p:childTnLst>
                          </p:cTn>
                        </p:par>
                      </p:childTnLst>
                    </p:cTn>
                  </p:par>
                  <p:par>
                    <p:cTn id="23" fill="hold" nodeType="clickPar">
                      <p:stCondLst>
                        <p:cond delay="indefinite"/>
                      </p:stCondLst>
                      <p:childTnLst>
                        <p:par>
                          <p:cTn id="24" fill="hold" nodeType="withGroup">
                            <p:stCondLst>
                              <p:cond delay="0"/>
                            </p:stCondLst>
                            <p:childTnLst>
                              <p:par>
                                <p:cTn id="25" presetID="14" presetClass="entr" presetSubtype="10" fill="hold" nodeType="clickEffect">
                                  <p:stCondLst>
                                    <p:cond delay="0"/>
                                  </p:stCondLst>
                                  <p:childTnLst>
                                    <p:set>
                                      <p:cBhvr>
                                        <p:cTn id="26" dur="1" fill="hold">
                                          <p:stCondLst>
                                            <p:cond delay="0"/>
                                          </p:stCondLst>
                                        </p:cTn>
                                        <p:tgtEl>
                                          <p:spTgt spid="2">
                                            <p:txEl>
                                              <p:pRg st="4" end="4"/>
                                            </p:txEl>
                                          </p:spTgt>
                                        </p:tgtEl>
                                        <p:attrNameLst>
                                          <p:attrName>style.visibility</p:attrName>
                                        </p:attrNameLst>
                                      </p:cBhvr>
                                      <p:to>
                                        <p:strVal val="visible"/>
                                      </p:to>
                                    </p:set>
                                    <p:animEffect transition="in" filter="randombar(horizontal)">
                                      <p:cBhvr>
                                        <p:cTn id="27" dur="500"/>
                                        <p:tgtEl>
                                          <p:spTgt spid="2">
                                            <p:txEl>
                                              <p:pRg st="4" end="4"/>
                                            </p:txEl>
                                          </p:spTgt>
                                        </p:tgtEl>
                                      </p:cBhvr>
                                    </p:animEffect>
                                  </p:childTnLst>
                                </p:cTn>
                              </p:par>
                            </p:childTnLst>
                          </p:cTn>
                        </p:par>
                      </p:childTnLst>
                    </p:cTn>
                  </p:par>
                  <p:par>
                    <p:cTn id="28" fill="hold" nodeType="clickPar">
                      <p:stCondLst>
                        <p:cond delay="indefinite"/>
                      </p:stCondLst>
                      <p:childTnLst>
                        <p:par>
                          <p:cTn id="29" fill="hold" nodeType="withGroup">
                            <p:stCondLst>
                              <p:cond delay="0"/>
                            </p:stCondLst>
                            <p:childTnLst>
                              <p:par>
                                <p:cTn id="30" presetID="14" presetClass="entr" presetSubtype="10" fill="hold" nodeType="clickEffect">
                                  <p:stCondLst>
                                    <p:cond delay="0"/>
                                  </p:stCondLst>
                                  <p:childTnLst>
                                    <p:set>
                                      <p:cBhvr>
                                        <p:cTn id="31" dur="1" fill="hold">
                                          <p:stCondLst>
                                            <p:cond delay="0"/>
                                          </p:stCondLst>
                                        </p:cTn>
                                        <p:tgtEl>
                                          <p:spTgt spid="2">
                                            <p:txEl>
                                              <p:pRg st="5" end="5"/>
                                            </p:txEl>
                                          </p:spTgt>
                                        </p:tgtEl>
                                        <p:attrNameLst>
                                          <p:attrName>style.visibility</p:attrName>
                                        </p:attrNameLst>
                                      </p:cBhvr>
                                      <p:to>
                                        <p:strVal val="visible"/>
                                      </p:to>
                                    </p:set>
                                    <p:animEffect transition="in" filter="randombar(horizontal)">
                                      <p:cBhvr>
                                        <p:cTn id="32" dur="500"/>
                                        <p:tgtEl>
                                          <p:spTgt spid="2">
                                            <p:txEl>
                                              <p:pRg st="5" end="5"/>
                                            </p:txEl>
                                          </p:spTgt>
                                        </p:tgtEl>
                                      </p:cBhvr>
                                    </p:animEffect>
                                  </p:childTnLst>
                                </p:cTn>
                              </p:par>
                            </p:childTnLst>
                          </p:cTn>
                        </p:par>
                      </p:childTnLst>
                    </p:cTn>
                  </p:par>
                  <p:par>
                    <p:cTn id="33" fill="hold" nodeType="clickPar">
                      <p:stCondLst>
                        <p:cond delay="indefinite"/>
                      </p:stCondLst>
                      <p:childTnLst>
                        <p:par>
                          <p:cTn id="34" fill="hold" nodeType="withGroup">
                            <p:stCondLst>
                              <p:cond delay="0"/>
                            </p:stCondLst>
                            <p:childTnLst>
                              <p:par>
                                <p:cTn id="35" presetID="53" presetClass="entr" presetSubtype="16" fill="hold" nodeType="clickEffect">
                                  <p:stCondLst>
                                    <p:cond delay="0"/>
                                  </p:stCondLst>
                                  <p:childTnLst>
                                    <p:set>
                                      <p:cBhvr>
                                        <p:cTn id="36" dur="1" fill="hold">
                                          <p:stCondLst>
                                            <p:cond delay="0"/>
                                          </p:stCondLst>
                                        </p:cTn>
                                        <p:tgtEl>
                                          <p:spTgt spid="2">
                                            <p:txEl>
                                              <p:pRg st="6" end="6"/>
                                            </p:txEl>
                                          </p:spTgt>
                                        </p:tgtEl>
                                        <p:attrNameLst>
                                          <p:attrName>style.visibility</p:attrName>
                                        </p:attrNameLst>
                                      </p:cBhvr>
                                      <p:to>
                                        <p:strVal val="visible"/>
                                      </p:to>
                                    </p:set>
                                    <p:anim calcmode="lin" valueType="num">
                                      <p:cBhvr>
                                        <p:cTn id="37" dur="500" fill="hold"/>
                                        <p:tgtEl>
                                          <p:spTgt spid="2">
                                            <p:txEl>
                                              <p:pRg st="6" end="6"/>
                                            </p:txEl>
                                          </p:spTgt>
                                        </p:tgtEl>
                                        <p:attrNameLst>
                                          <p:attrName>ppt_w</p:attrName>
                                        </p:attrNameLst>
                                      </p:cBhvr>
                                      <p:tavLst>
                                        <p:tav tm="0">
                                          <p:val>
                                            <p:fltVal val="0"/>
                                          </p:val>
                                        </p:tav>
                                        <p:tav tm="100000">
                                          <p:val>
                                            <p:strVal val="#ppt_w"/>
                                          </p:val>
                                        </p:tav>
                                      </p:tavLst>
                                    </p:anim>
                                    <p:anim calcmode="lin" valueType="num">
                                      <p:cBhvr>
                                        <p:cTn id="38" dur="500" fill="hold"/>
                                        <p:tgtEl>
                                          <p:spTgt spid="2">
                                            <p:txEl>
                                              <p:pRg st="6" end="6"/>
                                            </p:txEl>
                                          </p:spTgt>
                                        </p:tgtEl>
                                        <p:attrNameLst>
                                          <p:attrName>ppt_h</p:attrName>
                                        </p:attrNameLst>
                                      </p:cBhvr>
                                      <p:tavLst>
                                        <p:tav tm="0">
                                          <p:val>
                                            <p:fltVal val="0"/>
                                          </p:val>
                                        </p:tav>
                                        <p:tav tm="100000">
                                          <p:val>
                                            <p:strVal val="#ppt_h"/>
                                          </p:val>
                                        </p:tav>
                                      </p:tavLst>
                                    </p:anim>
                                    <p:animEffect transition="in" filter="fade">
                                      <p:cBhvr>
                                        <p:cTn id="39" dur="500"/>
                                        <p:tgtEl>
                                          <p:spTgt spid="2">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56060" y="0"/>
            <a:ext cx="7429499" cy="1052736"/>
          </a:xfrm>
        </p:spPr>
        <p:txBody>
          <a:bodyPr>
            <a:normAutofit/>
          </a:bodyPr>
          <a:lstStyle/>
          <a:p>
            <a:pPr algn="ctr"/>
            <a:r>
              <a:rPr lang="en-GB" sz="6000" b="1" dirty="0" smtClean="0">
                <a:solidFill>
                  <a:schemeClr val="tx1"/>
                </a:solidFill>
              </a:rPr>
              <a:t>Next week….</a:t>
            </a:r>
            <a:endParaRPr lang="en-GB" sz="6000" b="1" dirty="0">
              <a:solidFill>
                <a:schemeClr val="tx1"/>
              </a:solidFill>
            </a:endParaRPr>
          </a:p>
        </p:txBody>
      </p:sp>
      <p:sp>
        <p:nvSpPr>
          <p:cNvPr id="3" name="Content Placeholder 2"/>
          <p:cNvSpPr>
            <a:spLocks noGrp="1"/>
          </p:cNvSpPr>
          <p:nvPr>
            <p:ph idx="1"/>
          </p:nvPr>
        </p:nvSpPr>
        <p:spPr>
          <a:xfrm>
            <a:off x="35496" y="944268"/>
            <a:ext cx="9073008" cy="5581076"/>
          </a:xfrm>
        </p:spPr>
        <p:txBody>
          <a:bodyPr>
            <a:noAutofit/>
          </a:bodyPr>
          <a:lstStyle/>
          <a:p>
            <a:r>
              <a:rPr lang="en-GB" sz="3600" dirty="0" smtClean="0"/>
              <a:t>Reading Week (no lectures/seminars)</a:t>
            </a:r>
          </a:p>
          <a:p>
            <a:endParaRPr lang="en-GB" sz="3600" u="sng" dirty="0"/>
          </a:p>
          <a:p>
            <a:r>
              <a:rPr lang="en-GB" sz="3600" u="sng" dirty="0" smtClean="0"/>
              <a:t>Following Week (w/c 6</a:t>
            </a:r>
            <a:r>
              <a:rPr lang="en-GB" sz="3600" u="sng" baseline="30000" dirty="0" smtClean="0"/>
              <a:t>th</a:t>
            </a:r>
            <a:r>
              <a:rPr lang="en-GB" sz="3600" u="sng" dirty="0" smtClean="0"/>
              <a:t> Nov):</a:t>
            </a:r>
          </a:p>
          <a:p>
            <a:r>
              <a:rPr lang="en-GB" sz="3600" dirty="0" smtClean="0"/>
              <a:t>Lecture</a:t>
            </a:r>
            <a:r>
              <a:rPr lang="en-GB" sz="3600" dirty="0" smtClean="0"/>
              <a:t>: </a:t>
            </a:r>
            <a:r>
              <a:rPr lang="en-GB" sz="3600" dirty="0" smtClean="0"/>
              <a:t>Behaviourism</a:t>
            </a:r>
            <a:r>
              <a:rPr lang="en-GB" sz="3600" dirty="0"/>
              <a:t> </a:t>
            </a:r>
            <a:r>
              <a:rPr lang="en-GB" sz="3600" dirty="0" smtClean="0"/>
              <a:t>II</a:t>
            </a:r>
            <a:endParaRPr lang="en-GB" sz="3600" dirty="0" smtClean="0"/>
          </a:p>
          <a:p>
            <a:pPr marL="109537" indent="0">
              <a:buNone/>
            </a:pPr>
            <a:endParaRPr lang="en-GB" sz="1800" dirty="0" smtClean="0"/>
          </a:p>
          <a:p>
            <a:r>
              <a:rPr lang="en-GB" sz="3600" b="1" dirty="0" smtClean="0"/>
              <a:t>NO</a:t>
            </a:r>
            <a:r>
              <a:rPr lang="en-GB" sz="3600" dirty="0" smtClean="0"/>
              <a:t> Seminar</a:t>
            </a:r>
            <a:r>
              <a:rPr lang="en-GB" sz="3600" dirty="0" smtClean="0"/>
              <a:t>: </a:t>
            </a:r>
            <a:r>
              <a:rPr lang="en-GB" sz="3600" dirty="0" smtClean="0"/>
              <a:t>Personal tutor meetings</a:t>
            </a:r>
            <a:endParaRPr lang="en-GB" sz="3600" u="sng" dirty="0" smtClean="0"/>
          </a:p>
          <a:p>
            <a:endParaRPr lang="en-GB" sz="1400" dirty="0"/>
          </a:p>
          <a:p>
            <a:r>
              <a:rPr lang="en-GB" sz="3600" u="sng" dirty="0" smtClean="0"/>
              <a:t>E</a:t>
            </a:r>
            <a:r>
              <a:rPr lang="en-GB" sz="3200" b="1" u="sng" dirty="0" smtClean="0"/>
              <a:t>SSENTIAL </a:t>
            </a:r>
            <a:r>
              <a:rPr lang="en-GB" sz="3200" b="1" u="sng" dirty="0"/>
              <a:t>READING:</a:t>
            </a:r>
          </a:p>
          <a:p>
            <a:pPr lvl="1"/>
            <a:r>
              <a:rPr lang="en-GB" sz="2800" dirty="0"/>
              <a:t>Pearce, J.M. (1997). Animal learning and cognition. Chapter 2 - Provided on Moodle.</a:t>
            </a:r>
            <a:endParaRPr lang="en-GB" sz="2800" dirty="0"/>
          </a:p>
        </p:txBody>
      </p:sp>
    </p:spTree>
    <p:extLst>
      <p:ext uri="{BB962C8B-B14F-4D97-AF65-F5344CB8AC3E}">
        <p14:creationId xmlns:p14="http://schemas.microsoft.com/office/powerpoint/2010/main" val="602465245"/>
      </p:ext>
    </p:extLst>
  </p:cSld>
  <p:clrMapOvr>
    <a:masterClrMapping/>
  </p:clrMapOvr>
  <p:transition spd="slow">
    <p:push dir="u"/>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4" presetClass="entr" presetSubtype="1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randombar(horizontal)">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4" presetClass="entr" presetSubtype="10" fill="hold" nodeType="clickEffect">
                                  <p:stCondLst>
                                    <p:cond delay="0"/>
                                  </p:stCondLst>
                                  <p:childTnLst>
                                    <p:set>
                                      <p:cBhvr>
                                        <p:cTn id="11" dur="1" fill="hold">
                                          <p:stCondLst>
                                            <p:cond delay="0"/>
                                          </p:stCondLst>
                                        </p:cTn>
                                        <p:tgtEl>
                                          <p:spTgt spid="3">
                                            <p:txEl>
                                              <p:pRg st="2" end="2"/>
                                            </p:txEl>
                                          </p:spTgt>
                                        </p:tgtEl>
                                        <p:attrNameLst>
                                          <p:attrName>style.visibility</p:attrName>
                                        </p:attrNameLst>
                                      </p:cBhvr>
                                      <p:to>
                                        <p:strVal val="visible"/>
                                      </p:to>
                                    </p:set>
                                    <p:animEffect transition="in" filter="randombar(horizontal)">
                                      <p:cBhvr>
                                        <p:cTn id="12" dur="500"/>
                                        <p:tgtEl>
                                          <p:spTgt spid="3">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4" presetClass="entr" presetSubtype="10" fill="hold" nodeType="click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animEffect transition="in" filter="randombar(horizontal)">
                                      <p:cBhvr>
                                        <p:cTn id="17" dur="500"/>
                                        <p:tgtEl>
                                          <p:spTgt spid="3">
                                            <p:txEl>
                                              <p:pRg st="3" end="3"/>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4" presetClass="entr" presetSubtype="10" fill="hold" nodeType="clickEffect">
                                  <p:stCondLst>
                                    <p:cond delay="0"/>
                                  </p:stCondLst>
                                  <p:childTnLst>
                                    <p:set>
                                      <p:cBhvr>
                                        <p:cTn id="21" dur="1" fill="hold">
                                          <p:stCondLst>
                                            <p:cond delay="0"/>
                                          </p:stCondLst>
                                        </p:cTn>
                                        <p:tgtEl>
                                          <p:spTgt spid="3">
                                            <p:txEl>
                                              <p:pRg st="5" end="5"/>
                                            </p:txEl>
                                          </p:spTgt>
                                        </p:tgtEl>
                                        <p:attrNameLst>
                                          <p:attrName>style.visibility</p:attrName>
                                        </p:attrNameLst>
                                      </p:cBhvr>
                                      <p:to>
                                        <p:strVal val="visible"/>
                                      </p:to>
                                    </p:set>
                                    <p:animEffect transition="in" filter="randombar(horizontal)">
                                      <p:cBhvr>
                                        <p:cTn id="22" dur="500"/>
                                        <p:tgtEl>
                                          <p:spTgt spid="3">
                                            <p:txEl>
                                              <p:pRg st="5" end="5"/>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4" presetClass="entr" presetSubtype="10" fill="hold" nodeType="clickEffect">
                                  <p:stCondLst>
                                    <p:cond delay="0"/>
                                  </p:stCondLst>
                                  <p:childTnLst>
                                    <p:set>
                                      <p:cBhvr>
                                        <p:cTn id="26" dur="1" fill="hold">
                                          <p:stCondLst>
                                            <p:cond delay="0"/>
                                          </p:stCondLst>
                                        </p:cTn>
                                        <p:tgtEl>
                                          <p:spTgt spid="3">
                                            <p:txEl>
                                              <p:pRg st="7" end="7"/>
                                            </p:txEl>
                                          </p:spTgt>
                                        </p:tgtEl>
                                        <p:attrNameLst>
                                          <p:attrName>style.visibility</p:attrName>
                                        </p:attrNameLst>
                                      </p:cBhvr>
                                      <p:to>
                                        <p:strVal val="visible"/>
                                      </p:to>
                                    </p:set>
                                    <p:animEffect transition="in" filter="randombar(horizontal)">
                                      <p:cBhvr>
                                        <p:cTn id="27" dur="500"/>
                                        <p:tgtEl>
                                          <p:spTgt spid="3">
                                            <p:txEl>
                                              <p:pRg st="7" end="7"/>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_rels/theme2.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Concourse">
  <a:themeElements>
    <a:clrScheme name="Concourse">
      <a:dk1>
        <a:sysClr val="windowText" lastClr="000000"/>
      </a:dk1>
      <a:lt1>
        <a:sysClr val="window" lastClr="FFFFFF"/>
      </a:lt1>
      <a:dk2>
        <a:srgbClr val="464646"/>
      </a:dk2>
      <a:lt2>
        <a:srgbClr val="DEF5FA"/>
      </a:lt2>
      <a:accent1>
        <a:srgbClr val="2DA2BF"/>
      </a:accent1>
      <a:accent2>
        <a:srgbClr val="DA1F28"/>
      </a:accent2>
      <a:accent3>
        <a:srgbClr val="EB641B"/>
      </a:accent3>
      <a:accent4>
        <a:srgbClr val="39639D"/>
      </a:accent4>
      <a:accent5>
        <a:srgbClr val="474B78"/>
      </a:accent5>
      <a:accent6>
        <a:srgbClr val="7D3C4A"/>
      </a:accent6>
      <a:hlink>
        <a:srgbClr val="FF8119"/>
      </a:hlink>
      <a:folHlink>
        <a:srgbClr val="44B9E8"/>
      </a:folHlink>
    </a:clrScheme>
    <a:fontScheme name="Concourse">
      <a:majorFont>
        <a:latin typeface="Lucida Sans Unicode"/>
        <a:ea typeface=""/>
        <a:cs typeface=""/>
        <a:font script="Jpan" typeface="ＭＳ Ｐゴシック"/>
        <a:font script="Hang" typeface="맑은 고딕"/>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Uigh" typeface="Microsoft Uighur"/>
      </a:majorFont>
      <a:minorFont>
        <a:latin typeface="Lucida Sans Unicode"/>
        <a:ea typeface=""/>
        <a:cs typeface=""/>
        <a:font script="Jpan" typeface="ＭＳ Ｐゴシック"/>
        <a:font script="Hang" typeface="맑은 고딕"/>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Uigh" typeface="Microsoft Uighur"/>
      </a:minorFont>
    </a:fontScheme>
    <a:fmtScheme name="Concourse">
      <a:fillStyleLst>
        <a:solidFill>
          <a:schemeClr val="phClr"/>
        </a:solidFill>
        <a:gradFill rotWithShape="1">
          <a:gsLst>
            <a:gs pos="0">
              <a:schemeClr val="phClr">
                <a:tint val="62000"/>
                <a:satMod val="180000"/>
              </a:schemeClr>
            </a:gs>
            <a:gs pos="65000">
              <a:schemeClr val="phClr">
                <a:tint val="32000"/>
                <a:satMod val="250000"/>
              </a:schemeClr>
            </a:gs>
            <a:gs pos="100000">
              <a:schemeClr val="phClr">
                <a:tint val="23000"/>
                <a:satMod val="300000"/>
              </a:schemeClr>
            </a:gs>
          </a:gsLst>
          <a:lin ang="16200000" scaled="0"/>
        </a:gradFill>
        <a:gradFill rotWithShape="1">
          <a:gsLst>
            <a:gs pos="0">
              <a:schemeClr val="phClr">
                <a:shade val="15000"/>
                <a:satMod val="180000"/>
              </a:schemeClr>
            </a:gs>
            <a:gs pos="50000">
              <a:schemeClr val="phClr">
                <a:shade val="45000"/>
                <a:satMod val="170000"/>
              </a:schemeClr>
            </a:gs>
            <a:gs pos="70000">
              <a:schemeClr val="phClr">
                <a:tint val="99000"/>
                <a:shade val="65000"/>
                <a:satMod val="155000"/>
              </a:schemeClr>
            </a:gs>
            <a:gs pos="100000">
              <a:schemeClr val="phClr">
                <a:tint val="95500"/>
                <a:shade val="100000"/>
                <a:satMod val="155000"/>
              </a:schemeClr>
            </a:gs>
          </a:gsLst>
          <a:lin ang="16200000" scaled="0"/>
        </a:gradFill>
      </a:fillStyleLst>
      <a:lnStyleLst>
        <a:ln w="9525" cap="flat" cmpd="sng" algn="ctr">
          <a:solidFill>
            <a:schemeClr val="phClr"/>
          </a:solidFill>
          <a:prstDash val="solid"/>
        </a:ln>
        <a:ln w="55000" cap="flat" cmpd="thickThin" algn="ctr">
          <a:solidFill>
            <a:schemeClr val="phClr"/>
          </a:solidFill>
          <a:prstDash val="solid"/>
        </a:ln>
        <a:ln w="63500" cap="flat" cmpd="thickThin" algn="ctr">
          <a:solidFill>
            <a:schemeClr val="phClr"/>
          </a:solidFill>
          <a:prstDash val="solid"/>
        </a:ln>
      </a:lnStyleLst>
      <a:effectStyleLst>
        <a:effectStyle>
          <a:effectLst>
            <a:outerShdw blurRad="50800" dist="38100" dir="5400000" rotWithShape="0">
              <a:srgbClr val="000000">
                <a:alpha val="35000"/>
              </a:srgbClr>
            </a:outerShdw>
          </a:effectLst>
        </a:effectStyle>
        <a:effectStyle>
          <a:effectLst>
            <a:outerShdw blurRad="50800" dist="38100" dir="5400000" rotWithShape="0">
              <a:srgbClr val="000000">
                <a:alpha val="35000"/>
              </a:srgbClr>
            </a:outerShdw>
          </a:effectLst>
        </a:effectStyle>
        <a:effectStyle>
          <a:effectLst>
            <a:outerShdw blurRad="63500" dist="38100" dir="5400000" rotWithShape="0">
              <a:srgbClr val="000000">
                <a:alpha val="45000"/>
              </a:srgbClr>
            </a:outerShdw>
          </a:effectLst>
          <a:scene3d>
            <a:camera prst="orthographicFront" fov="0">
              <a:rot lat="0" lon="0" rev="0"/>
            </a:camera>
            <a:lightRig rig="glow" dir="t">
              <a:rot lat="0" lon="0" rev="6360000"/>
            </a:lightRig>
          </a:scene3d>
          <a:sp3d contourW="1000" prstMaterial="flat">
            <a:bevelT w="95250" h="101600"/>
            <a:contourClr>
              <a:schemeClr val="phClr">
                <a:satMod val="300000"/>
              </a:schemeClr>
            </a:contourClr>
          </a:sp3d>
        </a:effectStyle>
      </a:effectStyleLst>
      <a:bgFillStyleLst>
        <a:solidFill>
          <a:schemeClr val="phClr"/>
        </a:solidFill>
        <a:gradFill rotWithShape="1">
          <a:gsLst>
            <a:gs pos="0">
              <a:schemeClr val="phClr">
                <a:tint val="55000"/>
                <a:satMod val="300000"/>
              </a:schemeClr>
            </a:gs>
            <a:gs pos="40000">
              <a:schemeClr val="phClr">
                <a:tint val="65000"/>
                <a:satMod val="300000"/>
              </a:schemeClr>
            </a:gs>
            <a:gs pos="100000">
              <a:schemeClr val="phClr">
                <a:shade val="65000"/>
                <a:satMod val="300000"/>
              </a:schemeClr>
            </a:gs>
          </a:gsLst>
          <a:path path="circle">
            <a:fillToRect l="65000" b="98000"/>
          </a:path>
        </a:gradFill>
        <a:blipFill>
          <a:blip xmlns:r="http://schemas.openxmlformats.org/officeDocument/2006/relationships" r:embed="rId1">
            <a:duotone>
              <a:schemeClr val="phClr">
                <a:shade val="60000"/>
                <a:satMod val="110000"/>
              </a:schemeClr>
              <a:schemeClr val="phClr">
                <a:tint val="95000"/>
              </a:schemeClr>
            </a:duotone>
          </a:blip>
          <a:tile tx="0" ty="0" sx="50000" sy="50000" flip="none" algn="tl"/>
        </a:blipFill>
      </a:bgFillStyleLst>
    </a:fmtScheme>
  </a:themeElements>
  <a:objectDefaults/>
  <a:extraClrSchemeLst/>
</a:theme>
</file>

<file path=ppt/theme/theme2.xml><?xml version="1.0" encoding="utf-8"?>
<a:theme xmlns:a="http://schemas.openxmlformats.org/drawingml/2006/main" name="1_Concourse">
  <a:themeElements>
    <a:clrScheme name="Concourse">
      <a:dk1>
        <a:sysClr val="windowText" lastClr="000000"/>
      </a:dk1>
      <a:lt1>
        <a:sysClr val="window" lastClr="FFFFFF"/>
      </a:lt1>
      <a:dk2>
        <a:srgbClr val="464646"/>
      </a:dk2>
      <a:lt2>
        <a:srgbClr val="DEF5FA"/>
      </a:lt2>
      <a:accent1>
        <a:srgbClr val="2DA2BF"/>
      </a:accent1>
      <a:accent2>
        <a:srgbClr val="DA1F28"/>
      </a:accent2>
      <a:accent3>
        <a:srgbClr val="EB641B"/>
      </a:accent3>
      <a:accent4>
        <a:srgbClr val="39639D"/>
      </a:accent4>
      <a:accent5>
        <a:srgbClr val="474B78"/>
      </a:accent5>
      <a:accent6>
        <a:srgbClr val="7D3C4A"/>
      </a:accent6>
      <a:hlink>
        <a:srgbClr val="FF8119"/>
      </a:hlink>
      <a:folHlink>
        <a:srgbClr val="44B9E8"/>
      </a:folHlink>
    </a:clrScheme>
    <a:fontScheme name="Concourse">
      <a:majorFont>
        <a:latin typeface="Lucida Sans Unicode"/>
        <a:ea typeface=""/>
        <a:cs typeface=""/>
        <a:font script="Jpan" typeface="ＭＳ Ｐゴシック"/>
        <a:font script="Hang" typeface="맑은 고딕"/>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Uigh" typeface="Microsoft Uighur"/>
      </a:majorFont>
      <a:minorFont>
        <a:latin typeface="Lucida Sans Unicode"/>
        <a:ea typeface=""/>
        <a:cs typeface=""/>
        <a:font script="Jpan" typeface="ＭＳ Ｐゴシック"/>
        <a:font script="Hang" typeface="맑은 고딕"/>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Uigh" typeface="Microsoft Uighur"/>
      </a:minorFont>
    </a:fontScheme>
    <a:fmtScheme name="Concourse">
      <a:fillStyleLst>
        <a:solidFill>
          <a:schemeClr val="phClr"/>
        </a:solidFill>
        <a:gradFill rotWithShape="1">
          <a:gsLst>
            <a:gs pos="0">
              <a:schemeClr val="phClr">
                <a:tint val="62000"/>
                <a:satMod val="180000"/>
              </a:schemeClr>
            </a:gs>
            <a:gs pos="65000">
              <a:schemeClr val="phClr">
                <a:tint val="32000"/>
                <a:satMod val="250000"/>
              </a:schemeClr>
            </a:gs>
            <a:gs pos="100000">
              <a:schemeClr val="phClr">
                <a:tint val="23000"/>
                <a:satMod val="300000"/>
              </a:schemeClr>
            </a:gs>
          </a:gsLst>
          <a:lin ang="16200000" scaled="0"/>
        </a:gradFill>
        <a:gradFill rotWithShape="1">
          <a:gsLst>
            <a:gs pos="0">
              <a:schemeClr val="phClr">
                <a:shade val="15000"/>
                <a:satMod val="180000"/>
              </a:schemeClr>
            </a:gs>
            <a:gs pos="50000">
              <a:schemeClr val="phClr">
                <a:shade val="45000"/>
                <a:satMod val="170000"/>
              </a:schemeClr>
            </a:gs>
            <a:gs pos="70000">
              <a:schemeClr val="phClr">
                <a:tint val="99000"/>
                <a:shade val="65000"/>
                <a:satMod val="155000"/>
              </a:schemeClr>
            </a:gs>
            <a:gs pos="100000">
              <a:schemeClr val="phClr">
                <a:tint val="95500"/>
                <a:shade val="100000"/>
                <a:satMod val="155000"/>
              </a:schemeClr>
            </a:gs>
          </a:gsLst>
          <a:lin ang="16200000" scaled="0"/>
        </a:gradFill>
      </a:fillStyleLst>
      <a:lnStyleLst>
        <a:ln w="9525" cap="flat" cmpd="sng" algn="ctr">
          <a:solidFill>
            <a:schemeClr val="phClr"/>
          </a:solidFill>
          <a:prstDash val="solid"/>
        </a:ln>
        <a:ln w="55000" cap="flat" cmpd="thickThin" algn="ctr">
          <a:solidFill>
            <a:schemeClr val="phClr"/>
          </a:solidFill>
          <a:prstDash val="solid"/>
        </a:ln>
        <a:ln w="63500" cap="flat" cmpd="thickThin" algn="ctr">
          <a:solidFill>
            <a:schemeClr val="phClr"/>
          </a:solidFill>
          <a:prstDash val="solid"/>
        </a:ln>
      </a:lnStyleLst>
      <a:effectStyleLst>
        <a:effectStyle>
          <a:effectLst>
            <a:outerShdw blurRad="50800" dist="38100" dir="5400000" rotWithShape="0">
              <a:srgbClr val="000000">
                <a:alpha val="35000"/>
              </a:srgbClr>
            </a:outerShdw>
          </a:effectLst>
        </a:effectStyle>
        <a:effectStyle>
          <a:effectLst>
            <a:outerShdw blurRad="50800" dist="38100" dir="5400000" rotWithShape="0">
              <a:srgbClr val="000000">
                <a:alpha val="35000"/>
              </a:srgbClr>
            </a:outerShdw>
          </a:effectLst>
        </a:effectStyle>
        <a:effectStyle>
          <a:effectLst>
            <a:outerShdw blurRad="63500" dist="38100" dir="5400000" rotWithShape="0">
              <a:srgbClr val="000000">
                <a:alpha val="45000"/>
              </a:srgbClr>
            </a:outerShdw>
          </a:effectLst>
          <a:scene3d>
            <a:camera prst="orthographicFront" fov="0">
              <a:rot lat="0" lon="0" rev="0"/>
            </a:camera>
            <a:lightRig rig="glow" dir="t">
              <a:rot lat="0" lon="0" rev="6360000"/>
            </a:lightRig>
          </a:scene3d>
          <a:sp3d contourW="1000" prstMaterial="flat">
            <a:bevelT w="95250" h="101600"/>
            <a:contourClr>
              <a:schemeClr val="phClr">
                <a:satMod val="300000"/>
              </a:schemeClr>
            </a:contourClr>
          </a:sp3d>
        </a:effectStyle>
      </a:effectStyleLst>
      <a:bgFillStyleLst>
        <a:solidFill>
          <a:schemeClr val="phClr"/>
        </a:solidFill>
        <a:gradFill rotWithShape="1">
          <a:gsLst>
            <a:gs pos="0">
              <a:schemeClr val="phClr">
                <a:tint val="55000"/>
                <a:satMod val="300000"/>
              </a:schemeClr>
            </a:gs>
            <a:gs pos="40000">
              <a:schemeClr val="phClr">
                <a:tint val="65000"/>
                <a:satMod val="300000"/>
              </a:schemeClr>
            </a:gs>
            <a:gs pos="100000">
              <a:schemeClr val="phClr">
                <a:shade val="65000"/>
                <a:satMod val="300000"/>
              </a:schemeClr>
            </a:gs>
          </a:gsLst>
          <a:path path="circle">
            <a:fillToRect l="65000" b="98000"/>
          </a:path>
        </a:gradFill>
        <a:blipFill>
          <a:blip xmlns:r="http://schemas.openxmlformats.org/officeDocument/2006/relationships" r:embed="rId1">
            <a:duotone>
              <a:schemeClr val="phClr">
                <a:shade val="60000"/>
                <a:satMod val="110000"/>
              </a:schemeClr>
              <a:schemeClr val="phClr">
                <a:tint val="95000"/>
              </a:schemeClr>
            </a:duotone>
          </a:blip>
          <a:tile tx="0" ty="0" sx="50000" sy="50000" flip="none" algn="tl"/>
        </a:blip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Override1.xml><?xml version="1.0" encoding="utf-8"?>
<a:themeOverride xmlns:a="http://schemas.openxmlformats.org/drawingml/2006/main">
  <a:clrScheme name="Concourse">
    <a:dk1>
      <a:sysClr val="windowText" lastClr="000000"/>
    </a:dk1>
    <a:lt1>
      <a:sysClr val="window" lastClr="FFFFFF"/>
    </a:lt1>
    <a:dk2>
      <a:srgbClr val="464646"/>
    </a:dk2>
    <a:lt2>
      <a:srgbClr val="DEF5FA"/>
    </a:lt2>
    <a:accent1>
      <a:srgbClr val="2DA2BF"/>
    </a:accent1>
    <a:accent2>
      <a:srgbClr val="DA1F28"/>
    </a:accent2>
    <a:accent3>
      <a:srgbClr val="EB641B"/>
    </a:accent3>
    <a:accent4>
      <a:srgbClr val="39639D"/>
    </a:accent4>
    <a:accent5>
      <a:srgbClr val="474B78"/>
    </a:accent5>
    <a:accent6>
      <a:srgbClr val="7D3C4A"/>
    </a:accent6>
    <a:hlink>
      <a:srgbClr val="FF8119"/>
    </a:hlink>
    <a:folHlink>
      <a:srgbClr val="44B9E8"/>
    </a:folHlink>
  </a:clrScheme>
</a:themeOverride>
</file>

<file path=ppt/theme/themeOverride2.xml><?xml version="1.0" encoding="utf-8"?>
<a:themeOverride xmlns:a="http://schemas.openxmlformats.org/drawingml/2006/main">
  <a:clrScheme name="Concourse">
    <a:dk1>
      <a:sysClr val="windowText" lastClr="000000"/>
    </a:dk1>
    <a:lt1>
      <a:sysClr val="window" lastClr="FFFFFF"/>
    </a:lt1>
    <a:dk2>
      <a:srgbClr val="464646"/>
    </a:dk2>
    <a:lt2>
      <a:srgbClr val="DEF5FA"/>
    </a:lt2>
    <a:accent1>
      <a:srgbClr val="2DA2BF"/>
    </a:accent1>
    <a:accent2>
      <a:srgbClr val="DA1F28"/>
    </a:accent2>
    <a:accent3>
      <a:srgbClr val="EB641B"/>
    </a:accent3>
    <a:accent4>
      <a:srgbClr val="39639D"/>
    </a:accent4>
    <a:accent5>
      <a:srgbClr val="474B78"/>
    </a:accent5>
    <a:accent6>
      <a:srgbClr val="7D3C4A"/>
    </a:accent6>
    <a:hlink>
      <a:srgbClr val="FF8119"/>
    </a:hlink>
    <a:folHlink>
      <a:srgbClr val="44B9E8"/>
    </a:folHlink>
  </a:clrScheme>
</a:themeOverride>
</file>

<file path=ppt/theme/themeOverride3.xml><?xml version="1.0" encoding="utf-8"?>
<a:themeOverride xmlns:a="http://schemas.openxmlformats.org/drawingml/2006/main">
  <a:clrScheme name="Concourse">
    <a:dk1>
      <a:sysClr val="windowText" lastClr="000000"/>
    </a:dk1>
    <a:lt1>
      <a:sysClr val="window" lastClr="FFFFFF"/>
    </a:lt1>
    <a:dk2>
      <a:srgbClr val="464646"/>
    </a:dk2>
    <a:lt2>
      <a:srgbClr val="DEF5FA"/>
    </a:lt2>
    <a:accent1>
      <a:srgbClr val="2DA2BF"/>
    </a:accent1>
    <a:accent2>
      <a:srgbClr val="DA1F28"/>
    </a:accent2>
    <a:accent3>
      <a:srgbClr val="EB641B"/>
    </a:accent3>
    <a:accent4>
      <a:srgbClr val="39639D"/>
    </a:accent4>
    <a:accent5>
      <a:srgbClr val="474B78"/>
    </a:accent5>
    <a:accent6>
      <a:srgbClr val="7D3C4A"/>
    </a:accent6>
    <a:hlink>
      <a:srgbClr val="FF8119"/>
    </a:hlink>
    <a:folHlink>
      <a:srgbClr val="44B9E8"/>
    </a:folHlink>
  </a:clrScheme>
</a:themeOverride>
</file>

<file path=ppt/theme/themeOverride4.xml><?xml version="1.0" encoding="utf-8"?>
<a:themeOverride xmlns:a="http://schemas.openxmlformats.org/drawingml/2006/main">
  <a:clrScheme name="Concourse">
    <a:dk1>
      <a:sysClr val="windowText" lastClr="000000"/>
    </a:dk1>
    <a:lt1>
      <a:sysClr val="window" lastClr="FFFFFF"/>
    </a:lt1>
    <a:dk2>
      <a:srgbClr val="464646"/>
    </a:dk2>
    <a:lt2>
      <a:srgbClr val="DEF5FA"/>
    </a:lt2>
    <a:accent1>
      <a:srgbClr val="2DA2BF"/>
    </a:accent1>
    <a:accent2>
      <a:srgbClr val="DA1F28"/>
    </a:accent2>
    <a:accent3>
      <a:srgbClr val="EB641B"/>
    </a:accent3>
    <a:accent4>
      <a:srgbClr val="39639D"/>
    </a:accent4>
    <a:accent5>
      <a:srgbClr val="474B78"/>
    </a:accent5>
    <a:accent6>
      <a:srgbClr val="7D3C4A"/>
    </a:accent6>
    <a:hlink>
      <a:srgbClr val="FF8119"/>
    </a:hlink>
    <a:folHlink>
      <a:srgbClr val="44B9E8"/>
    </a:folHlink>
  </a:clrScheme>
</a:themeOverride>
</file>

<file path=ppt/theme/themeOverride5.xml><?xml version="1.0" encoding="utf-8"?>
<a:themeOverride xmlns:a="http://schemas.openxmlformats.org/drawingml/2006/main">
  <a:clrScheme name="Concourse">
    <a:dk1>
      <a:sysClr val="windowText" lastClr="000000"/>
    </a:dk1>
    <a:lt1>
      <a:sysClr val="window" lastClr="FFFFFF"/>
    </a:lt1>
    <a:dk2>
      <a:srgbClr val="464646"/>
    </a:dk2>
    <a:lt2>
      <a:srgbClr val="DEF5FA"/>
    </a:lt2>
    <a:accent1>
      <a:srgbClr val="2DA2BF"/>
    </a:accent1>
    <a:accent2>
      <a:srgbClr val="DA1F28"/>
    </a:accent2>
    <a:accent3>
      <a:srgbClr val="EB641B"/>
    </a:accent3>
    <a:accent4>
      <a:srgbClr val="39639D"/>
    </a:accent4>
    <a:accent5>
      <a:srgbClr val="474B78"/>
    </a:accent5>
    <a:accent6>
      <a:srgbClr val="7D3C4A"/>
    </a:accent6>
    <a:hlink>
      <a:srgbClr val="FF8119"/>
    </a:hlink>
    <a:folHlink>
      <a:srgbClr val="44B9E8"/>
    </a:folHlink>
  </a:clrScheme>
</a:themeOverride>
</file>

<file path=ppt/theme/themeOverride6.xml><?xml version="1.0" encoding="utf-8"?>
<a:themeOverride xmlns:a="http://schemas.openxmlformats.org/drawingml/2006/main">
  <a:clrScheme name="Concourse">
    <a:dk1>
      <a:sysClr val="windowText" lastClr="000000"/>
    </a:dk1>
    <a:lt1>
      <a:sysClr val="window" lastClr="FFFFFF"/>
    </a:lt1>
    <a:dk2>
      <a:srgbClr val="464646"/>
    </a:dk2>
    <a:lt2>
      <a:srgbClr val="DEF5FA"/>
    </a:lt2>
    <a:accent1>
      <a:srgbClr val="2DA2BF"/>
    </a:accent1>
    <a:accent2>
      <a:srgbClr val="DA1F28"/>
    </a:accent2>
    <a:accent3>
      <a:srgbClr val="EB641B"/>
    </a:accent3>
    <a:accent4>
      <a:srgbClr val="39639D"/>
    </a:accent4>
    <a:accent5>
      <a:srgbClr val="474B78"/>
    </a:accent5>
    <a:accent6>
      <a:srgbClr val="7D3C4A"/>
    </a:accent6>
    <a:hlink>
      <a:srgbClr val="FF8119"/>
    </a:hlink>
    <a:folHlink>
      <a:srgbClr val="44B9E8"/>
    </a:folHlink>
  </a:clrScheme>
</a:themeOverride>
</file>

<file path=ppt/theme/themeOverride7.xml><?xml version="1.0" encoding="utf-8"?>
<a:themeOverride xmlns:a="http://schemas.openxmlformats.org/drawingml/2006/main">
  <a:clrScheme name="Concourse">
    <a:dk1>
      <a:sysClr val="windowText" lastClr="000000"/>
    </a:dk1>
    <a:lt1>
      <a:sysClr val="window" lastClr="FFFFFF"/>
    </a:lt1>
    <a:dk2>
      <a:srgbClr val="464646"/>
    </a:dk2>
    <a:lt2>
      <a:srgbClr val="DEF5FA"/>
    </a:lt2>
    <a:accent1>
      <a:srgbClr val="2DA2BF"/>
    </a:accent1>
    <a:accent2>
      <a:srgbClr val="DA1F28"/>
    </a:accent2>
    <a:accent3>
      <a:srgbClr val="EB641B"/>
    </a:accent3>
    <a:accent4>
      <a:srgbClr val="39639D"/>
    </a:accent4>
    <a:accent5>
      <a:srgbClr val="474B78"/>
    </a:accent5>
    <a:accent6>
      <a:srgbClr val="7D3C4A"/>
    </a:accent6>
    <a:hlink>
      <a:srgbClr val="FF8119"/>
    </a:hlink>
    <a:folHlink>
      <a:srgbClr val="44B9E8"/>
    </a:folHlink>
  </a:clrScheme>
</a:themeOverride>
</file>

<file path=ppt/theme/themeOverride8.xml><?xml version="1.0" encoding="utf-8"?>
<a:themeOverride xmlns:a="http://schemas.openxmlformats.org/drawingml/2006/main">
  <a:clrScheme name="Concourse">
    <a:dk1>
      <a:sysClr val="windowText" lastClr="000000"/>
    </a:dk1>
    <a:lt1>
      <a:sysClr val="window" lastClr="FFFFFF"/>
    </a:lt1>
    <a:dk2>
      <a:srgbClr val="464646"/>
    </a:dk2>
    <a:lt2>
      <a:srgbClr val="DEF5FA"/>
    </a:lt2>
    <a:accent1>
      <a:srgbClr val="2DA2BF"/>
    </a:accent1>
    <a:accent2>
      <a:srgbClr val="DA1F28"/>
    </a:accent2>
    <a:accent3>
      <a:srgbClr val="EB641B"/>
    </a:accent3>
    <a:accent4>
      <a:srgbClr val="39639D"/>
    </a:accent4>
    <a:accent5>
      <a:srgbClr val="474B78"/>
    </a:accent5>
    <a:accent6>
      <a:srgbClr val="7D3C4A"/>
    </a:accent6>
    <a:hlink>
      <a:srgbClr val="FF8119"/>
    </a:hlink>
    <a:folHlink>
      <a:srgbClr val="44B9E8"/>
    </a:folHlink>
  </a:clrScheme>
</a:themeOverride>
</file>

<file path=docProps/app.xml><?xml version="1.0" encoding="utf-8"?>
<Properties xmlns="http://schemas.openxmlformats.org/officeDocument/2006/extended-properties" xmlns:vt="http://schemas.openxmlformats.org/officeDocument/2006/docPropsVTypes">
  <Template>Concourse</Template>
  <TotalTime>938</TotalTime>
  <Words>2935</Words>
  <Application>Microsoft Office PowerPoint</Application>
  <PresentationFormat>On-screen Show (4:3)</PresentationFormat>
  <Paragraphs>207</Paragraphs>
  <Slides>24</Slides>
  <Notes>2</Notes>
  <HiddenSlides>0</HiddenSlides>
  <MMClips>0</MMClips>
  <ScaleCrop>false</ScaleCrop>
  <HeadingPairs>
    <vt:vector size="6" baseType="variant">
      <vt:variant>
        <vt:lpstr>Fonts Used</vt:lpstr>
      </vt:variant>
      <vt:variant>
        <vt:i4>8</vt:i4>
      </vt:variant>
      <vt:variant>
        <vt:lpstr>Theme</vt:lpstr>
      </vt:variant>
      <vt:variant>
        <vt:i4>2</vt:i4>
      </vt:variant>
      <vt:variant>
        <vt:lpstr>Slide Titles</vt:lpstr>
      </vt:variant>
      <vt:variant>
        <vt:i4>24</vt:i4>
      </vt:variant>
    </vt:vector>
  </HeadingPairs>
  <TitlesOfParts>
    <vt:vector size="34" baseType="lpstr">
      <vt:lpstr>Arial</vt:lpstr>
      <vt:lpstr>Calibri</vt:lpstr>
      <vt:lpstr>Lucida Sans Unicode</vt:lpstr>
      <vt:lpstr>Times New Roman</vt:lpstr>
      <vt:lpstr>Verdana</vt:lpstr>
      <vt:lpstr>Wingdings</vt:lpstr>
      <vt:lpstr>Wingdings 2</vt:lpstr>
      <vt:lpstr>Wingdings 3</vt:lpstr>
      <vt:lpstr>Concourse</vt:lpstr>
      <vt:lpstr>1_Concourse</vt:lpstr>
      <vt:lpstr>Experimental Psychology M4X00905 </vt:lpstr>
      <vt:lpstr>The Rise of Behaviourism</vt:lpstr>
      <vt:lpstr>The Rise of Behaviourism</vt:lpstr>
      <vt:lpstr>Thorndike</vt:lpstr>
      <vt:lpstr>Thorndike</vt:lpstr>
      <vt:lpstr>Thorndike</vt:lpstr>
      <vt:lpstr>PowerPoint Presentation</vt:lpstr>
      <vt:lpstr>PowerPoint Presentation</vt:lpstr>
      <vt:lpstr>PowerPoint Presentation</vt:lpstr>
      <vt:lpstr>Pavlovian (Classical) conditioning (1904/1923) </vt:lpstr>
      <vt:lpstr>Watson &amp; Rayner (1920) – Little Albert</vt:lpstr>
      <vt:lpstr>Behaviourism and thinking</vt:lpstr>
      <vt:lpstr>Behaviourism and thinking</vt:lpstr>
      <vt:lpstr>Skinner’s Operant Conditioning</vt:lpstr>
      <vt:lpstr>Skinner’s Operant Conditioning</vt:lpstr>
      <vt:lpstr>Skinner’s Operant Conditioning</vt:lpstr>
      <vt:lpstr>PowerPoint Presentation</vt:lpstr>
      <vt:lpstr>PowerPoint Presentation</vt:lpstr>
      <vt:lpstr>The Simple Guide to Operant Conditioning</vt:lpstr>
      <vt:lpstr>PowerPoint Presentation</vt:lpstr>
      <vt:lpstr>Skinner</vt:lpstr>
      <vt:lpstr>Skinner</vt:lpstr>
      <vt:lpstr>Skinner</vt:lpstr>
      <vt:lpstr>Next week….</vt:lpstr>
    </vt:vector>
  </TitlesOfParts>
  <Company>SIHE</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Study Skills and Research Methodology</dc:title>
  <dc:creator>Hutchings, Paul</dc:creator>
  <cp:lastModifiedBy>Kate Williams</cp:lastModifiedBy>
  <cp:revision>70</cp:revision>
  <dcterms:created xsi:type="dcterms:W3CDTF">2010-11-04T07:53:32Z</dcterms:created>
  <dcterms:modified xsi:type="dcterms:W3CDTF">2017-09-11T16:04:00Z</dcterms:modified>
</cp:coreProperties>
</file>