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39" r:id="rId2"/>
    <p:sldId id="302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64" autoAdjust="0"/>
  </p:normalViewPr>
  <p:slideViewPr>
    <p:cSldViewPr>
      <p:cViewPr varScale="1">
        <p:scale>
          <a:sx n="104" d="100"/>
          <a:sy n="104" d="100"/>
        </p:scale>
        <p:origin x="768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47209EB6-F550-4C79-83AD-12F8F922F919}"/>
    <pc:docChg chg="addSld delSld modSld">
      <pc:chgData name="Emad Elkhashen" userId="f6773d4c-e24e-4e81-9dfb-d11fc303467b" providerId="ADAL" clId="{47209EB6-F550-4C79-83AD-12F8F922F919}" dt="2022-03-13T23:14:45.135" v="19" actId="47"/>
      <pc:docMkLst>
        <pc:docMk/>
      </pc:docMkLst>
      <pc:sldChg chg="del">
        <pc:chgData name="Emad Elkhashen" userId="f6773d4c-e24e-4e81-9dfb-d11fc303467b" providerId="ADAL" clId="{47209EB6-F550-4C79-83AD-12F8F922F919}" dt="2022-03-13T23:14:26.285" v="1" actId="47"/>
        <pc:sldMkLst>
          <pc:docMk/>
          <pc:sldMk cId="3180564613" sldId="284"/>
        </pc:sldMkLst>
      </pc:sldChg>
      <pc:sldChg chg="del">
        <pc:chgData name="Emad Elkhashen" userId="f6773d4c-e24e-4e81-9dfb-d11fc303467b" providerId="ADAL" clId="{47209EB6-F550-4C79-83AD-12F8F922F919}" dt="2022-03-13T23:14:32.353" v="3" actId="47"/>
        <pc:sldMkLst>
          <pc:docMk/>
          <pc:sldMk cId="1232010220" sldId="286"/>
        </pc:sldMkLst>
      </pc:sldChg>
      <pc:sldChg chg="del">
        <pc:chgData name="Emad Elkhashen" userId="f6773d4c-e24e-4e81-9dfb-d11fc303467b" providerId="ADAL" clId="{47209EB6-F550-4C79-83AD-12F8F922F919}" dt="2022-03-13T23:14:32.772" v="4" actId="47"/>
        <pc:sldMkLst>
          <pc:docMk/>
          <pc:sldMk cId="3879930335" sldId="287"/>
        </pc:sldMkLst>
      </pc:sldChg>
      <pc:sldChg chg="del">
        <pc:chgData name="Emad Elkhashen" userId="f6773d4c-e24e-4e81-9dfb-d11fc303467b" providerId="ADAL" clId="{47209EB6-F550-4C79-83AD-12F8F922F919}" dt="2022-03-13T23:14:33.088" v="5" actId="47"/>
        <pc:sldMkLst>
          <pc:docMk/>
          <pc:sldMk cId="1796715754" sldId="288"/>
        </pc:sldMkLst>
      </pc:sldChg>
      <pc:sldChg chg="del">
        <pc:chgData name="Emad Elkhashen" userId="f6773d4c-e24e-4e81-9dfb-d11fc303467b" providerId="ADAL" clId="{47209EB6-F550-4C79-83AD-12F8F922F919}" dt="2022-03-13T23:14:33.320" v="6" actId="47"/>
        <pc:sldMkLst>
          <pc:docMk/>
          <pc:sldMk cId="1300498021" sldId="289"/>
        </pc:sldMkLst>
      </pc:sldChg>
      <pc:sldChg chg="del">
        <pc:chgData name="Emad Elkhashen" userId="f6773d4c-e24e-4e81-9dfb-d11fc303467b" providerId="ADAL" clId="{47209EB6-F550-4C79-83AD-12F8F922F919}" dt="2022-03-13T23:14:33.536" v="7" actId="47"/>
        <pc:sldMkLst>
          <pc:docMk/>
          <pc:sldMk cId="1407142887" sldId="290"/>
        </pc:sldMkLst>
      </pc:sldChg>
      <pc:sldChg chg="del">
        <pc:chgData name="Emad Elkhashen" userId="f6773d4c-e24e-4e81-9dfb-d11fc303467b" providerId="ADAL" clId="{47209EB6-F550-4C79-83AD-12F8F922F919}" dt="2022-03-13T23:14:33.747" v="8" actId="47"/>
        <pc:sldMkLst>
          <pc:docMk/>
          <pc:sldMk cId="4260648438" sldId="291"/>
        </pc:sldMkLst>
      </pc:sldChg>
      <pc:sldChg chg="del">
        <pc:chgData name="Emad Elkhashen" userId="f6773d4c-e24e-4e81-9dfb-d11fc303467b" providerId="ADAL" clId="{47209EB6-F550-4C79-83AD-12F8F922F919}" dt="2022-03-13T23:14:33.940" v="9" actId="47"/>
        <pc:sldMkLst>
          <pc:docMk/>
          <pc:sldMk cId="4125389484" sldId="292"/>
        </pc:sldMkLst>
      </pc:sldChg>
      <pc:sldChg chg="del">
        <pc:chgData name="Emad Elkhashen" userId="f6773d4c-e24e-4e81-9dfb-d11fc303467b" providerId="ADAL" clId="{47209EB6-F550-4C79-83AD-12F8F922F919}" dt="2022-03-13T23:14:34.172" v="10" actId="47"/>
        <pc:sldMkLst>
          <pc:docMk/>
          <pc:sldMk cId="1568202155" sldId="293"/>
        </pc:sldMkLst>
      </pc:sldChg>
      <pc:sldChg chg="del">
        <pc:chgData name="Emad Elkhashen" userId="f6773d4c-e24e-4e81-9dfb-d11fc303467b" providerId="ADAL" clId="{47209EB6-F550-4C79-83AD-12F8F922F919}" dt="2022-03-13T23:14:34.772" v="11" actId="47"/>
        <pc:sldMkLst>
          <pc:docMk/>
          <pc:sldMk cId="555869595" sldId="294"/>
        </pc:sldMkLst>
      </pc:sldChg>
      <pc:sldChg chg="del">
        <pc:chgData name="Emad Elkhashen" userId="f6773d4c-e24e-4e81-9dfb-d11fc303467b" providerId="ADAL" clId="{47209EB6-F550-4C79-83AD-12F8F922F919}" dt="2022-03-13T23:14:35.257" v="12" actId="47"/>
        <pc:sldMkLst>
          <pc:docMk/>
          <pc:sldMk cId="3494708570" sldId="295"/>
        </pc:sldMkLst>
      </pc:sldChg>
      <pc:sldChg chg="del">
        <pc:chgData name="Emad Elkhashen" userId="f6773d4c-e24e-4e81-9dfb-d11fc303467b" providerId="ADAL" clId="{47209EB6-F550-4C79-83AD-12F8F922F919}" dt="2022-03-13T23:14:35.473" v="13" actId="47"/>
        <pc:sldMkLst>
          <pc:docMk/>
          <pc:sldMk cId="3493679313" sldId="296"/>
        </pc:sldMkLst>
      </pc:sldChg>
      <pc:sldChg chg="del">
        <pc:chgData name="Emad Elkhashen" userId="f6773d4c-e24e-4e81-9dfb-d11fc303467b" providerId="ADAL" clId="{47209EB6-F550-4C79-83AD-12F8F922F919}" dt="2022-03-13T23:14:35.673" v="14" actId="47"/>
        <pc:sldMkLst>
          <pc:docMk/>
          <pc:sldMk cId="3775181761" sldId="297"/>
        </pc:sldMkLst>
      </pc:sldChg>
      <pc:sldChg chg="del">
        <pc:chgData name="Emad Elkhashen" userId="f6773d4c-e24e-4e81-9dfb-d11fc303467b" providerId="ADAL" clId="{47209EB6-F550-4C79-83AD-12F8F922F919}" dt="2022-03-13T23:14:35.858" v="15" actId="47"/>
        <pc:sldMkLst>
          <pc:docMk/>
          <pc:sldMk cId="1254968280" sldId="298"/>
        </pc:sldMkLst>
      </pc:sldChg>
      <pc:sldChg chg="del">
        <pc:chgData name="Emad Elkhashen" userId="f6773d4c-e24e-4e81-9dfb-d11fc303467b" providerId="ADAL" clId="{47209EB6-F550-4C79-83AD-12F8F922F919}" dt="2022-03-13T23:14:36.089" v="16" actId="47"/>
        <pc:sldMkLst>
          <pc:docMk/>
          <pc:sldMk cId="2430880283" sldId="299"/>
        </pc:sldMkLst>
      </pc:sldChg>
      <pc:sldChg chg="del">
        <pc:chgData name="Emad Elkhashen" userId="f6773d4c-e24e-4e81-9dfb-d11fc303467b" providerId="ADAL" clId="{47209EB6-F550-4C79-83AD-12F8F922F919}" dt="2022-03-13T23:14:36.322" v="17" actId="47"/>
        <pc:sldMkLst>
          <pc:docMk/>
          <pc:sldMk cId="4102911918" sldId="300"/>
        </pc:sldMkLst>
      </pc:sldChg>
      <pc:sldChg chg="del">
        <pc:chgData name="Emad Elkhashen" userId="f6773d4c-e24e-4e81-9dfb-d11fc303467b" providerId="ADAL" clId="{47209EB6-F550-4C79-83AD-12F8F922F919}" dt="2022-03-13T23:14:36.552" v="18" actId="47"/>
        <pc:sldMkLst>
          <pc:docMk/>
          <pc:sldMk cId="1008844191" sldId="301"/>
        </pc:sldMkLst>
      </pc:sldChg>
      <pc:sldChg chg="del">
        <pc:chgData name="Emad Elkhashen" userId="f6773d4c-e24e-4e81-9dfb-d11fc303467b" providerId="ADAL" clId="{47209EB6-F550-4C79-83AD-12F8F922F919}" dt="2022-03-13T23:14:45.135" v="19" actId="47"/>
        <pc:sldMkLst>
          <pc:docMk/>
          <pc:sldMk cId="142072765" sldId="314"/>
        </pc:sldMkLst>
      </pc:sldChg>
      <pc:sldChg chg="modSp add mod">
        <pc:chgData name="Emad Elkhashen" userId="f6773d4c-e24e-4e81-9dfb-d11fc303467b" providerId="ADAL" clId="{47209EB6-F550-4C79-83AD-12F8F922F919}" dt="2022-03-13T23:14:29.051" v="2" actId="20577"/>
        <pc:sldMkLst>
          <pc:docMk/>
          <pc:sldMk cId="4040249169" sldId="315"/>
        </pc:sldMkLst>
        <pc:spChg chg="mod">
          <ac:chgData name="Emad Elkhashen" userId="f6773d4c-e24e-4e81-9dfb-d11fc303467b" providerId="ADAL" clId="{47209EB6-F550-4C79-83AD-12F8F922F919}" dt="2022-03-13T23:14:29.051" v="2" actId="20577"/>
          <ac:spMkLst>
            <pc:docMk/>
            <pc:sldMk cId="4040249169" sldId="315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88578E42-1C81-410D-9DBE-508DEBA73177}"/>
    <pc:docChg chg="undo redo custSel addSld delSld modSld">
      <pc:chgData name="Ivana Rozic" userId="3146e45c-111e-47f4-abdb-d162ebf290e2" providerId="ADAL" clId="{88578E42-1C81-410D-9DBE-508DEBA73177}" dt="2023-03-11T08:29:45.009" v="726" actId="207"/>
      <pc:docMkLst>
        <pc:docMk/>
      </pc:docMkLst>
      <pc:sldChg chg="modSp mod">
        <pc:chgData name="Ivana Rozic" userId="3146e45c-111e-47f4-abdb-d162ebf290e2" providerId="ADAL" clId="{88578E42-1C81-410D-9DBE-508DEBA73177}" dt="2023-03-11T08:29:08.001" v="724" actId="207"/>
        <pc:sldMkLst>
          <pc:docMk/>
          <pc:sldMk cId="2310660391" sldId="302"/>
        </pc:sldMkLst>
        <pc:spChg chg="mod">
          <ac:chgData name="Ivana Rozic" userId="3146e45c-111e-47f4-abdb-d162ebf290e2" providerId="ADAL" clId="{88578E42-1C81-410D-9DBE-508DEBA73177}" dt="2023-03-11T08:29:08.001" v="724" actId="207"/>
          <ac:spMkLst>
            <pc:docMk/>
            <pc:sldMk cId="2310660391" sldId="302"/>
            <ac:spMk id="2560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8T14:19:59.818" v="721"/>
          <ac:spMkLst>
            <pc:docMk/>
            <pc:sldMk cId="2310660391" sldId="302"/>
            <ac:spMk id="25603" creationId="{00000000-0000-0000-0000-000000000000}"/>
          </ac:spMkLst>
        </pc:spChg>
      </pc:sldChg>
      <pc:sldChg chg="addSp delSp modSp add del mod modAnim">
        <pc:chgData name="Ivana Rozic" userId="3146e45c-111e-47f4-abdb-d162ebf290e2" providerId="ADAL" clId="{88578E42-1C81-410D-9DBE-508DEBA73177}" dt="2023-03-08T14:20:09.425" v="722"/>
        <pc:sldMkLst>
          <pc:docMk/>
          <pc:sldMk cId="3061731956" sldId="303"/>
        </pc:sldMkLst>
        <pc:spChg chg="mod">
          <ac:chgData name="Ivana Rozic" userId="3146e45c-111e-47f4-abdb-d162ebf290e2" providerId="ADAL" clId="{88578E42-1C81-410D-9DBE-508DEBA73177}" dt="2023-03-07T22:44:56.642" v="532" actId="1076"/>
          <ac:spMkLst>
            <pc:docMk/>
            <pc:sldMk cId="3061731956" sldId="303"/>
            <ac:spMk id="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2:45:02.354" v="535" actId="1076"/>
          <ac:spMkLst>
            <pc:docMk/>
            <pc:sldMk cId="3061731956" sldId="303"/>
            <ac:spMk id="2662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16:24:07.572" v="183" actId="478"/>
          <ac:graphicFrameMkLst>
            <pc:docMk/>
            <pc:sldMk cId="3061731956" sldId="303"/>
            <ac:graphicFrameMk id="3" creationId="{AEB4D404-4D8F-EBFF-23FE-1C4184D9BA71}"/>
          </ac:graphicFrameMkLst>
        </pc:graphicFrameChg>
        <pc:picChg chg="add mod">
          <ac:chgData name="Ivana Rozic" userId="3146e45c-111e-47f4-abdb-d162ebf290e2" providerId="ADAL" clId="{88578E42-1C81-410D-9DBE-508DEBA73177}" dt="2023-03-07T22:44:59.169" v="534" actId="1076"/>
          <ac:picMkLst>
            <pc:docMk/>
            <pc:sldMk cId="3061731956" sldId="303"/>
            <ac:picMk id="3" creationId="{4915C378-AFC0-4228-649C-48AF026636F3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00:30.702" v="556" actId="1076"/>
        <pc:sldMkLst>
          <pc:docMk/>
          <pc:sldMk cId="1519284673" sldId="304"/>
        </pc:sldMkLst>
        <pc:spChg chg="mod">
          <ac:chgData name="Ivana Rozic" userId="3146e45c-111e-47f4-abdb-d162ebf290e2" providerId="ADAL" clId="{88578E42-1C81-410D-9DBE-508DEBA73177}" dt="2023-03-07T23:00:04.390" v="549" actId="6549"/>
          <ac:spMkLst>
            <pc:docMk/>
            <pc:sldMk cId="1519284673" sldId="304"/>
            <ac:spMk id="1843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24:23.942" v="184" actId="108"/>
          <ac:spMkLst>
            <pc:docMk/>
            <pc:sldMk cId="1519284673" sldId="304"/>
            <ac:spMk id="27650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0:08.637" v="551"/>
          <ac:graphicFrameMkLst>
            <pc:docMk/>
            <pc:sldMk cId="1519284673" sldId="304"/>
            <ac:graphicFrameMk id="2" creationId="{5BD1C832-EE0F-73B8-60F3-A6BC05B60CBF}"/>
          </ac:graphicFrameMkLst>
        </pc:graphicFrameChg>
        <pc:picChg chg="add mod">
          <ac:chgData name="Ivana Rozic" userId="3146e45c-111e-47f4-abdb-d162ebf290e2" providerId="ADAL" clId="{88578E42-1C81-410D-9DBE-508DEBA73177}" dt="2023-03-07T23:00:30.702" v="556" actId="1076"/>
          <ac:picMkLst>
            <pc:docMk/>
            <pc:sldMk cId="1519284673" sldId="304"/>
            <ac:picMk id="3" creationId="{54745A51-3E0C-ED6A-19C7-C1BAAF8D08FA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30:43.984" v="720" actId="1076"/>
        <pc:sldMkLst>
          <pc:docMk/>
          <pc:sldMk cId="2261871344" sldId="305"/>
        </pc:sldMkLst>
        <pc:spChg chg="mod">
          <ac:chgData name="Ivana Rozic" userId="3146e45c-111e-47f4-abdb-d162ebf290e2" providerId="ADAL" clId="{88578E42-1C81-410D-9DBE-508DEBA73177}" dt="2023-03-07T23:30:33.971" v="719" actId="14100"/>
          <ac:spMkLst>
            <pc:docMk/>
            <pc:sldMk cId="2261871344" sldId="305"/>
            <ac:spMk id="20483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7.651" v="714" actId="404"/>
          <ac:spMkLst>
            <pc:docMk/>
            <pc:sldMk cId="2261871344" sldId="305"/>
            <ac:spMk id="28674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30:43.984" v="720" actId="1076"/>
          <ac:picMkLst>
            <pc:docMk/>
            <pc:sldMk cId="2261871344" sldId="305"/>
            <ac:picMk id="2" creationId="{87E1BB4C-4D3D-AABE-BC78-85E75A3645AB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29:13.153" v="713" actId="404"/>
        <pc:sldMkLst>
          <pc:docMk/>
          <pc:sldMk cId="4191678002" sldId="306"/>
        </pc:sldMkLst>
        <pc:spChg chg="mod">
          <ac:chgData name="Ivana Rozic" userId="3146e45c-111e-47f4-abdb-d162ebf290e2" providerId="ADAL" clId="{88578E42-1C81-410D-9DBE-508DEBA73177}" dt="2023-03-07T23:29:04.293" v="711" actId="1076"/>
          <ac:spMkLst>
            <pc:docMk/>
            <pc:sldMk cId="4191678002" sldId="306"/>
            <ac:spMk id="2150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3.153" v="713" actId="404"/>
          <ac:spMkLst>
            <pc:docMk/>
            <pc:sldMk cId="4191678002" sldId="306"/>
            <ac:spMk id="29698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28:21.378" v="704"/>
          <ac:graphicFrameMkLst>
            <pc:docMk/>
            <pc:sldMk cId="4191678002" sldId="306"/>
            <ac:graphicFrameMk id="2" creationId="{B3128211-6EB5-8065-DB7F-C2334F66CC6C}"/>
          </ac:graphicFrameMkLst>
        </pc:graphicFrameChg>
        <pc:picChg chg="add mod">
          <ac:chgData name="Ivana Rozic" userId="3146e45c-111e-47f4-abdb-d162ebf290e2" providerId="ADAL" clId="{88578E42-1C81-410D-9DBE-508DEBA73177}" dt="2023-03-07T23:29:06.015" v="712" actId="1076"/>
          <ac:picMkLst>
            <pc:docMk/>
            <pc:sldMk cId="4191678002" sldId="306"/>
            <ac:picMk id="3" creationId="{92B6AC92-B740-2186-FB84-1D1C5D8560E9}"/>
          </ac:picMkLst>
        </pc:picChg>
      </pc:sldChg>
      <pc:sldChg chg="modSp mod">
        <pc:chgData name="Ivana Rozic" userId="3146e45c-111e-47f4-abdb-d162ebf290e2" providerId="ADAL" clId="{88578E42-1C81-410D-9DBE-508DEBA73177}" dt="2023-03-11T08:29:30.413" v="725" actId="207"/>
        <pc:sldMkLst>
          <pc:docMk/>
          <pc:sldMk cId="1292729385" sldId="307"/>
        </pc:sldMkLst>
        <pc:spChg chg="mod">
          <ac:chgData name="Ivana Rozic" userId="3146e45c-111e-47f4-abdb-d162ebf290e2" providerId="ADAL" clId="{88578E42-1C81-410D-9DBE-508DEBA73177}" dt="2023-03-11T08:29:30.413" v="725" actId="207"/>
          <ac:spMkLst>
            <pc:docMk/>
            <pc:sldMk cId="1292729385" sldId="307"/>
            <ac:spMk id="3072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41:08.768" v="398" actId="6549"/>
          <ac:spMkLst>
            <pc:docMk/>
            <pc:sldMk cId="1292729385" sldId="307"/>
            <ac:spMk id="3072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88578E42-1C81-410D-9DBE-508DEBA73177}" dt="2023-03-07T23:21:55.209" v="690"/>
        <pc:sldMkLst>
          <pc:docMk/>
          <pc:sldMk cId="207559206" sldId="308"/>
        </pc:sldMkLst>
        <pc:spChg chg="mod">
          <ac:chgData name="Ivana Rozic" userId="3146e45c-111e-47f4-abdb-d162ebf290e2" providerId="ADAL" clId="{88578E42-1C81-410D-9DBE-508DEBA73177}" dt="2023-03-07T23:11:33.875" v="661" actId="1076"/>
          <ac:spMkLst>
            <pc:docMk/>
            <pc:sldMk cId="207559206" sldId="308"/>
            <ac:spMk id="2355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1:38.787" v="662" actId="1076"/>
          <ac:spMkLst>
            <pc:docMk/>
            <pc:sldMk cId="207559206" sldId="308"/>
            <ac:spMk id="3174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9:02.389" v="559"/>
          <ac:graphicFrameMkLst>
            <pc:docMk/>
            <pc:sldMk cId="207559206" sldId="308"/>
            <ac:graphicFrameMk id="2" creationId="{2F795B31-C53F-C7E1-7BD1-7BC04FC60778}"/>
          </ac:graphicFrameMkLst>
        </pc:graphicFrameChg>
        <pc:picChg chg="add mod">
          <ac:chgData name="Ivana Rozic" userId="3146e45c-111e-47f4-abdb-d162ebf290e2" providerId="ADAL" clId="{88578E42-1C81-410D-9DBE-508DEBA73177}" dt="2023-03-07T23:11:41.936" v="663" actId="1076"/>
          <ac:picMkLst>
            <pc:docMk/>
            <pc:sldMk cId="207559206" sldId="308"/>
            <ac:picMk id="3" creationId="{B1DBD4D0-2DB0-1C92-AB9D-FA6BAAE65E69}"/>
          </ac:picMkLst>
        </pc:picChg>
      </pc:sldChg>
      <pc:sldChg chg="addSp delSp modSp mod">
        <pc:chgData name="Ivana Rozic" userId="3146e45c-111e-47f4-abdb-d162ebf290e2" providerId="ADAL" clId="{88578E42-1C81-410D-9DBE-508DEBA73177}" dt="2023-03-07T23:13:11.144" v="672" actId="1076"/>
        <pc:sldMkLst>
          <pc:docMk/>
          <pc:sldMk cId="2634545975" sldId="309"/>
        </pc:sldMkLst>
        <pc:spChg chg="mod">
          <ac:chgData name="Ivana Rozic" userId="3146e45c-111e-47f4-abdb-d162ebf290e2" providerId="ADAL" clId="{88578E42-1C81-410D-9DBE-508DEBA73177}" dt="2023-03-07T16:43:31.091" v="410" actId="108"/>
          <ac:spMkLst>
            <pc:docMk/>
            <pc:sldMk cId="2634545975" sldId="309"/>
            <ac:spMk id="32770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2:45.250" v="666" actId="20577"/>
          <ac:spMkLst>
            <pc:docMk/>
            <pc:sldMk cId="2634545975" sldId="309"/>
            <ac:spMk id="32771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12:48.400" v="668"/>
          <ac:graphicFrameMkLst>
            <pc:docMk/>
            <pc:sldMk cId="2634545975" sldId="309"/>
            <ac:graphicFrameMk id="2" creationId="{04873BA4-6A90-E8D4-05AF-563A4554C9F4}"/>
          </ac:graphicFrameMkLst>
        </pc:graphicFrameChg>
        <pc:picChg chg="add mod">
          <ac:chgData name="Ivana Rozic" userId="3146e45c-111e-47f4-abdb-d162ebf290e2" providerId="ADAL" clId="{88578E42-1C81-410D-9DBE-508DEBA73177}" dt="2023-03-07T23:13:11.144" v="672" actId="1076"/>
          <ac:picMkLst>
            <pc:docMk/>
            <pc:sldMk cId="2634545975" sldId="309"/>
            <ac:picMk id="3" creationId="{70397D8D-F4AC-C0DB-ED67-FD7187A0458A}"/>
          </ac:picMkLst>
        </pc:picChg>
      </pc:sldChg>
      <pc:sldChg chg="modSp mod">
        <pc:chgData name="Ivana Rozic" userId="3146e45c-111e-47f4-abdb-d162ebf290e2" providerId="ADAL" clId="{88578E42-1C81-410D-9DBE-508DEBA73177}" dt="2023-03-11T08:29:45.009" v="726" actId="207"/>
        <pc:sldMkLst>
          <pc:docMk/>
          <pc:sldMk cId="1291443226" sldId="310"/>
        </pc:sldMkLst>
        <pc:spChg chg="mod">
          <ac:chgData name="Ivana Rozic" userId="3146e45c-111e-47f4-abdb-d162ebf290e2" providerId="ADAL" clId="{88578E42-1C81-410D-9DBE-508DEBA73177}" dt="2023-03-11T08:29:45.009" v="726" actId="207"/>
          <ac:spMkLst>
            <pc:docMk/>
            <pc:sldMk cId="1291443226" sldId="310"/>
            <ac:spMk id="33794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47.002" v="469" actId="948"/>
          <ac:spMkLst>
            <pc:docMk/>
            <pc:sldMk cId="1291443226" sldId="310"/>
            <ac:spMk id="33795" creationId="{00000000-0000-0000-0000-000000000000}"/>
          </ac:spMkLst>
        </pc:spChg>
      </pc:sldChg>
      <pc:sldChg chg="addSp modSp mod modAnim">
        <pc:chgData name="Ivana Rozic" userId="3146e45c-111e-47f4-abdb-d162ebf290e2" providerId="ADAL" clId="{88578E42-1C81-410D-9DBE-508DEBA73177}" dt="2023-03-07T23:18:17.483" v="678" actId="1076"/>
        <pc:sldMkLst>
          <pc:docMk/>
          <pc:sldMk cId="3652362888" sldId="311"/>
        </pc:sldMkLst>
        <pc:spChg chg="mod">
          <ac:chgData name="Ivana Rozic" userId="3146e45c-111e-47f4-abdb-d162ebf290e2" providerId="ADAL" clId="{88578E42-1C81-410D-9DBE-508DEBA73177}" dt="2023-03-07T23:15:32.957" v="674" actId="6549"/>
          <ac:spMkLst>
            <pc:docMk/>
            <pc:sldMk cId="3652362888" sldId="311"/>
            <ac:spMk id="2662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59.176" v="470" actId="108"/>
          <ac:spMkLst>
            <pc:docMk/>
            <pc:sldMk cId="3652362888" sldId="311"/>
            <ac:spMk id="34818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18:17.483" v="678" actId="1076"/>
          <ac:picMkLst>
            <pc:docMk/>
            <pc:sldMk cId="3652362888" sldId="311"/>
            <ac:picMk id="2" creationId="{BBD0D2BD-C9E0-C069-508A-35B81B51CB96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21:39.920" v="689"/>
        <pc:sldMkLst>
          <pc:docMk/>
          <pc:sldMk cId="4264995644" sldId="312"/>
        </pc:sldMkLst>
        <pc:spChg chg="mod">
          <ac:chgData name="Ivana Rozic" userId="3146e45c-111e-47f4-abdb-d162ebf290e2" providerId="ADAL" clId="{88578E42-1C81-410D-9DBE-508DEBA73177}" dt="2023-03-07T23:21:11.788" v="683" actId="6549"/>
          <ac:spMkLst>
            <pc:docMk/>
            <pc:sldMk cId="4264995644" sldId="312"/>
            <ac:spMk id="27651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1:54.994" v="475" actId="108"/>
          <ac:spMkLst>
            <pc:docMk/>
            <pc:sldMk cId="4264995644" sldId="312"/>
            <ac:spMk id="35842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21:31.252" v="687" actId="1076"/>
          <ac:picMkLst>
            <pc:docMk/>
            <pc:sldMk cId="4264995644" sldId="312"/>
            <ac:picMk id="2" creationId="{A583EF40-21CC-CECD-7318-6AA61F186B39}"/>
          </ac:picMkLst>
        </pc:picChg>
      </pc:sldChg>
      <pc:sldChg chg="modSp mod">
        <pc:chgData name="Ivana Rozic" userId="3146e45c-111e-47f4-abdb-d162ebf290e2" providerId="ADAL" clId="{88578E42-1C81-410D-9DBE-508DEBA73177}" dt="2023-03-07T16:56:35.631" v="495" actId="20577"/>
        <pc:sldMkLst>
          <pc:docMk/>
          <pc:sldMk cId="2016504641" sldId="313"/>
        </pc:sldMkLst>
        <pc:spChg chg="mod">
          <ac:chgData name="Ivana Rozic" userId="3146e45c-111e-47f4-abdb-d162ebf290e2" providerId="ADAL" clId="{88578E42-1C81-410D-9DBE-508DEBA73177}" dt="2023-03-07T16:56:35.631" v="495" actId="20577"/>
          <ac:spMkLst>
            <pc:docMk/>
            <pc:sldMk cId="2016504641" sldId="313"/>
            <ac:spMk id="2867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6:26.060" v="493" actId="108"/>
          <ac:spMkLst>
            <pc:docMk/>
            <pc:sldMk cId="2016504641" sldId="313"/>
            <ac:spMk id="36866" creationId="{00000000-0000-0000-0000-000000000000}"/>
          </ac:spMkLst>
        </pc:spChg>
      </pc:sldChg>
      <pc:sldChg chg="del">
        <pc:chgData name="Ivana Rozic" userId="3146e45c-111e-47f4-abdb-d162ebf290e2" providerId="ADAL" clId="{88578E42-1C81-410D-9DBE-508DEBA73177}" dt="2023-03-06T18:57:40.730" v="3" actId="47"/>
        <pc:sldMkLst>
          <pc:docMk/>
          <pc:sldMk cId="4040249169" sldId="315"/>
        </pc:sldMkLst>
      </pc:sldChg>
      <pc:sldChg chg="modSp add mod">
        <pc:chgData name="Ivana Rozic" userId="3146e45c-111e-47f4-abdb-d162ebf290e2" providerId="ADAL" clId="{88578E42-1C81-410D-9DBE-508DEBA73177}" dt="2023-03-06T18:57:32.513" v="2" actId="6549"/>
        <pc:sldMkLst>
          <pc:docMk/>
          <pc:sldMk cId="1954859827" sldId="339"/>
        </pc:sldMkLst>
        <pc:spChg chg="mod">
          <ac:chgData name="Ivana Rozic" userId="3146e45c-111e-47f4-abdb-d162ebf290e2" providerId="ADAL" clId="{88578E42-1C81-410D-9DBE-508DEBA73177}" dt="2023-03-06T18:57:32.513" v="2" actId="6549"/>
          <ac:spMkLst>
            <pc:docMk/>
            <pc:sldMk cId="1954859827" sldId="339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804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203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8304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09/01/2025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>
                <a:solidFill>
                  <a:schemeClr val="accent2"/>
                </a:solidFill>
                <a:ea typeface="ＭＳ Ｐゴシック" charset="0"/>
              </a:rPr>
              <a:t>Week 6 </a:t>
            </a: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b="1" dirty="0">
                <a:solidFill>
                  <a:schemeClr val="accent2"/>
                </a:solidFill>
                <a:ea typeface="ＭＳ Ｐゴシック" charset="0"/>
              </a:rPr>
              <a:t>Analysing and Interpreting 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70C0"/>
                </a:solidFill>
              </a:rPr>
              <a:t>2. EFFICIENCY RATIOS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2330"/>
            <a:ext cx="11031016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shareholders, competitors and creditors to assess </a:t>
            </a:r>
            <a:r>
              <a:rPr lang="en-GB" altLang="en-US" b="1" dirty="0"/>
              <a:t>how</a:t>
            </a:r>
            <a:r>
              <a:rPr lang="en-GB" altLang="en-US" dirty="0"/>
              <a:t> </a:t>
            </a:r>
            <a:r>
              <a:rPr lang="en-GB" altLang="en-US" b="1" dirty="0"/>
              <a:t>effectively working capital</a:t>
            </a:r>
            <a:r>
              <a:rPr lang="en-GB" altLang="en-US" dirty="0"/>
              <a:t> (net current assets; i.e., available resources) </a:t>
            </a:r>
            <a:r>
              <a:rPr lang="en-GB" altLang="en-US" b="1" dirty="0"/>
              <a:t>has been managed</a:t>
            </a:r>
            <a:r>
              <a:rPr lang="en-GB" altLang="en-US" dirty="0"/>
              <a:t>.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dirty="0"/>
              <a:t>Asset Turnover (AKA Capital turnover)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Stock holding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Debtors collection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Creditors payment period</a:t>
            </a:r>
          </a:p>
        </p:txBody>
      </p:sp>
    </p:spTree>
    <p:extLst>
      <p:ext uri="{BB962C8B-B14F-4D97-AF65-F5344CB8AC3E}">
        <p14:creationId xmlns:p14="http://schemas.microsoft.com/office/powerpoint/2010/main" val="2310660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6134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ASSET TURNOVER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551384" y="1160748"/>
            <a:ext cx="10657184" cy="453650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5400"/>
              </a:spcAft>
              <a:buNone/>
            </a:pPr>
            <a:r>
              <a:rPr lang="en-GB" altLang="en-US" sz="2400" dirty="0"/>
              <a:t>Indicates how effectively the business is using total available resources.</a:t>
            </a:r>
          </a:p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endParaRPr lang="en-GB" altLang="en-US" sz="18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Affected by: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Age of assets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Revaluation policy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Inflation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Recent investment</a:t>
            </a:r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The optimum figure depends on the type of business but: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low figure suggests ineffective management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high figure suggests the business is overstretched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15C378-AFC0-4228-649C-48AF02663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9657" y="1988840"/>
            <a:ext cx="664838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3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STOCK HOLDING PERIOD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r>
              <a:rPr lang="en-GB" altLang="en-US" sz="2400" dirty="0"/>
              <a:t>The period for which inventories are being held in the business.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80000"/>
              </a:lnSpc>
              <a:spcBef>
                <a:spcPts val="7800"/>
              </a:spcBef>
              <a:buNone/>
            </a:pPr>
            <a:r>
              <a:rPr lang="en-GB" altLang="en-US" sz="2400" u="sng" dirty="0"/>
              <a:t>Reasons for change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policy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production methods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Random factors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Slow sales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745A51-3E0C-ED6A-19C7-C1BAAF8D0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42088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84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DEBTORS’ COLLECTION PERIOD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470484"/>
            <a:ext cx="8229600" cy="426277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9000"/>
              </a:spcAft>
              <a:buNone/>
            </a:pPr>
            <a:r>
              <a:rPr lang="en-GB" altLang="en-US" sz="2400" dirty="0"/>
              <a:t>The time taken to collect trade debts.</a:t>
            </a:r>
          </a:p>
          <a:p>
            <a:pPr marL="0" indent="0" eaLnBrk="1" hangingPunct="1">
              <a:lnSpc>
                <a:spcPct val="80000"/>
              </a:lnSpc>
              <a:spcBef>
                <a:spcPts val="3000"/>
              </a:spcBef>
              <a:spcAft>
                <a:spcPts val="0"/>
              </a:spcAft>
              <a:buNone/>
            </a:pPr>
            <a:r>
              <a:rPr lang="en-GB" altLang="en-US" sz="2400" u="sng" dirty="0"/>
              <a:t>Reasons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Offering increased credit terms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Change in customer base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Slack/improved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New prompt payment discounts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Introduction of electronic invoicing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E1BB4C-4D3D-AABE-BC78-85E75A364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2066132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87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CREDITORS’ PAYMENT PERIOD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1981199" y="1700808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  <a:buNone/>
            </a:pPr>
            <a:r>
              <a:rPr lang="en-GB" altLang="en-US" sz="2800" dirty="0"/>
              <a:t>Time taken to pay suppliers.</a:t>
            </a:r>
          </a:p>
          <a:p>
            <a:pPr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altLang="en-US" sz="2800" dirty="0"/>
              <a:t>Increased period may indicate liquidity problems.</a:t>
            </a: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B6AC92-B740-2186-FB84-1D1C5D856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1" y="320932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678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B050"/>
                </a:solidFill>
              </a:rPr>
              <a:t>3. LIQUIDITY RATIOS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 and creditors to assess the ability of the entity to meet its short-term financial obligations.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Current ratio (Working capital ratio)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Quick asset ratio (Acid test)</a:t>
            </a:r>
          </a:p>
        </p:txBody>
      </p:sp>
    </p:spTree>
    <p:extLst>
      <p:ext uri="{BB962C8B-B14F-4D97-AF65-F5344CB8AC3E}">
        <p14:creationId xmlns:p14="http://schemas.microsoft.com/office/powerpoint/2010/main" val="1292729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CURRENT RATIO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144262" y="1238188"/>
            <a:ext cx="8229600" cy="4070490"/>
          </a:xfrm>
        </p:spPr>
        <p:txBody>
          <a:bodyPr anchor="ctr"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It shows the adequacy of current assets to cover current liabilities. It should be between 1:1 and 2:1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Too low indicates financial weakness</a:t>
            </a:r>
          </a:p>
          <a:p>
            <a:pPr marL="533400" indent="-355600" eaLnBrk="1" hangingPunct="1">
              <a:lnSpc>
                <a:spcPct val="80000"/>
              </a:lnSpc>
              <a:spcAft>
                <a:spcPts val="9000"/>
              </a:spcAft>
              <a:buFont typeface="Wingdings" panose="05000000000000000000" pitchFamily="2" charset="2"/>
              <a:buChar char="§"/>
            </a:pPr>
            <a:r>
              <a:rPr lang="en-GB" altLang="en-US" sz="2400" dirty="0"/>
              <a:t>Too high indicates inefficient management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400" u="sng" dirty="0"/>
              <a:t>Reason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Expansion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Poor stock or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Repayment of finance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BD4D0-2DB0-1C92-AB9D-FA6BAAE65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59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QUICK ASSET RATIO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Assesses whether the business can meet its current liabilities at short notice.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397D8D-F4AC-C0DB-ED67-FD7187A04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342099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545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7030A0"/>
                </a:solidFill>
              </a:rPr>
              <a:t>4. FINANCING STRUCTURE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556792"/>
            <a:ext cx="8229600" cy="39170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dirty="0"/>
              <a:t>Used by investors and lenders to examine the financing structure of a business.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Gearing ratio</a:t>
            </a:r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Interest cover</a:t>
            </a:r>
          </a:p>
        </p:txBody>
      </p:sp>
    </p:spTree>
    <p:extLst>
      <p:ext uri="{BB962C8B-B14F-4D97-AF65-F5344CB8AC3E}">
        <p14:creationId xmlns:p14="http://schemas.microsoft.com/office/powerpoint/2010/main" val="1291443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GEARING RATIO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spcAft>
                <a:spcPts val="10800"/>
              </a:spcAft>
              <a:buNone/>
            </a:pPr>
            <a:r>
              <a:rPr lang="en-GB" altLang="en-US" sz="2800" dirty="0"/>
              <a:t>Compares the amount of finance provided by shareholders to that provided by long-term lenders.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level depends on the type of company and the stability of profits.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Important when new finance is being raised.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D0D2BD-C9E0-C069-508A-35B81B51C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362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INTEREST COVER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4800"/>
              </a:spcAft>
              <a:buNone/>
            </a:pPr>
            <a:r>
              <a:rPr lang="en-GB" altLang="en-US" sz="2800" dirty="0"/>
              <a:t>Assesses how well interest is covered by the profits available.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A low figure indicates problems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May decline temporarily due to new finance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4 is a safe level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Ignores the fact that cash is needed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83EF40-21CC-CECD-7318-6AA61F186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56215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995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/>
              <a:t>PROBLEMS AND LIMITATIONS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No standard definition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Accounting policies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Limited information available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Changes can be caused by a number of events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Ratios do not reveal all changes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Inflation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Historic</a:t>
            </a:r>
          </a:p>
        </p:txBody>
      </p:sp>
    </p:spTree>
    <p:extLst>
      <p:ext uri="{BB962C8B-B14F-4D97-AF65-F5344CB8AC3E}">
        <p14:creationId xmlns:p14="http://schemas.microsoft.com/office/powerpoint/2010/main" val="201650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3197</TotalTime>
  <Words>440</Words>
  <Application>Microsoft Macintosh PowerPoint</Application>
  <PresentationFormat>Widescreen</PresentationFormat>
  <Paragraphs>82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ＭＳ Ｐゴシック</vt:lpstr>
      <vt:lpstr>Arial</vt:lpstr>
      <vt:lpstr>Myriad Pro</vt:lpstr>
      <vt:lpstr>Verdana</vt:lpstr>
      <vt:lpstr>Wingdings</vt:lpstr>
      <vt:lpstr>20140311PresentationUWTSDTemplate</vt:lpstr>
      <vt:lpstr>LCBB5011 Essentials of Accounting &amp; Finance Week 6 Session 2</vt:lpstr>
      <vt:lpstr>2. EFFICIENCY RATIOS</vt:lpstr>
      <vt:lpstr>ASSET TURNOVER</vt:lpstr>
      <vt:lpstr>STOCK HOLDING PERIOD</vt:lpstr>
      <vt:lpstr>DEBTORS’ COLLECTION PERIOD</vt:lpstr>
      <vt:lpstr>CREDITORS’ PAYMENT PERIOD</vt:lpstr>
      <vt:lpstr>3. LIQUIDITY RATIOS</vt:lpstr>
      <vt:lpstr>CURRENT RATIO</vt:lpstr>
      <vt:lpstr>QUICK ASSET RATIO</vt:lpstr>
      <vt:lpstr>4. FINANCING STRUCTURE</vt:lpstr>
      <vt:lpstr>GEARING RATIO</vt:lpstr>
      <vt:lpstr>INTEREST COVER</vt:lpstr>
      <vt:lpstr>PROBLEMS AND LIMITATIONS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147</cp:revision>
  <cp:lastPrinted>2018-07-09T15:27:01Z</cp:lastPrinted>
  <dcterms:created xsi:type="dcterms:W3CDTF">2002-10-07T19:43:58Z</dcterms:created>
  <dcterms:modified xsi:type="dcterms:W3CDTF">2025-01-09T13:23:32Z</dcterms:modified>
</cp:coreProperties>
</file>