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5"/>
  </p:notesMasterIdLst>
  <p:handoutMasterIdLst>
    <p:handoutMasterId r:id="rId16"/>
  </p:handoutMasterIdLst>
  <p:sldIdLst>
    <p:sldId id="273" r:id="rId5"/>
    <p:sldId id="275" r:id="rId6"/>
    <p:sldId id="277" r:id="rId7"/>
    <p:sldId id="280" r:id="rId8"/>
    <p:sldId id="281" r:id="rId9"/>
    <p:sldId id="282" r:id="rId10"/>
    <p:sldId id="279" r:id="rId11"/>
    <p:sldId id="283" r:id="rId12"/>
    <p:sldId id="276" r:id="rId13"/>
    <p:sldId id="274" r:id="rId14"/>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orient="horz" pos="1224" userDrawn="1">
          <p15:clr>
            <a:srgbClr val="A4A3A4"/>
          </p15:clr>
        </p15:guide>
        <p15:guide id="3" pos="7368" userDrawn="1">
          <p15:clr>
            <a:srgbClr val="A4A3A4"/>
          </p15:clr>
        </p15:guide>
        <p15:guide id="4" pos="312" userDrawn="1">
          <p15:clr>
            <a:srgbClr val="A4A3A4"/>
          </p15:clr>
        </p15:guide>
        <p15:guide id="6" orient="horz" pos="2856" userDrawn="1">
          <p15:clr>
            <a:srgbClr val="A4A3A4"/>
          </p15:clr>
        </p15:guide>
        <p15:guide id="7" pos="5928" userDrawn="1">
          <p15:clr>
            <a:srgbClr val="A4A3A4"/>
          </p15:clr>
        </p15:guide>
        <p15:guide id="8" pos="6168" userDrawn="1">
          <p15:clr>
            <a:srgbClr val="A4A3A4"/>
          </p15:clr>
        </p15:guide>
        <p15:guide id="9" pos="1512" userDrawn="1">
          <p15:clr>
            <a:srgbClr val="A4A3A4"/>
          </p15:clr>
        </p15:guide>
        <p15:guide id="10" orient="horz" pos="264" userDrawn="1">
          <p15:clr>
            <a:srgbClr val="A4A3A4"/>
          </p15:clr>
        </p15:guide>
        <p15:guide id="11" pos="2496" userDrawn="1">
          <p15:clr>
            <a:srgbClr val="A4A3A4"/>
          </p15:clr>
        </p15:guide>
        <p15:guide id="12" pos="2688" userDrawn="1">
          <p15:clr>
            <a:srgbClr val="A4A3A4"/>
          </p15:clr>
        </p15:guide>
        <p15:guide id="13" pos="4536" userDrawn="1">
          <p15:clr>
            <a:srgbClr val="A4A3A4"/>
          </p15:clr>
        </p15:guide>
        <p15:guide id="14" pos="4008" userDrawn="1">
          <p15:clr>
            <a:srgbClr val="A4A3A4"/>
          </p15:clr>
        </p15:guide>
        <p15:guide id="15" pos="4944" userDrawn="1">
          <p15:clr>
            <a:srgbClr val="A4A3A4"/>
          </p15:clr>
        </p15:guide>
        <p15:guide id="16" pos="5136" userDrawn="1">
          <p15:clr>
            <a:srgbClr val="A4A3A4"/>
          </p15:clr>
        </p15:guide>
        <p15:guide id="17" orient="horz" pos="1584" userDrawn="1">
          <p15:clr>
            <a:srgbClr val="A4A3A4"/>
          </p15:clr>
        </p15:guide>
        <p15:guide id="18" orient="horz" pos="2736" userDrawn="1">
          <p15:clr>
            <a:srgbClr val="A4A3A4"/>
          </p15:clr>
        </p15:guide>
        <p15:guide id="19" orient="horz" pos="3648" userDrawn="1">
          <p15:clr>
            <a:srgbClr val="A4A3A4"/>
          </p15:clr>
        </p15:guide>
        <p15:guide id="20" orient="horz" pos="864" userDrawn="1">
          <p15:clr>
            <a:srgbClr val="A4A3A4"/>
          </p15:clr>
        </p15:guide>
        <p15:guide id="21" orient="horz" pos="3984" userDrawn="1">
          <p15:clr>
            <a:srgbClr val="A4A3A4"/>
          </p15:clr>
        </p15:guide>
        <p15:guide id="22" pos="456" userDrawn="1">
          <p15:clr>
            <a:srgbClr val="A4A3A4"/>
          </p15:clr>
        </p15:guide>
        <p15:guide id="23" pos="7248" userDrawn="1">
          <p15:clr>
            <a:srgbClr val="A4A3A4"/>
          </p15:clr>
        </p15:guide>
        <p15:guide id="24" orient="horz" pos="1920" userDrawn="1">
          <p15:clr>
            <a:srgbClr val="A4A3A4"/>
          </p15:clr>
        </p15:guide>
        <p15:guide id="25" orient="horz" pos="2256" userDrawn="1">
          <p15:clr>
            <a:srgbClr val="A4A3A4"/>
          </p15:clr>
        </p15:guide>
        <p15:guide id="26" pos="7176" userDrawn="1">
          <p15:clr>
            <a:srgbClr val="A4A3A4"/>
          </p15:clr>
        </p15:guide>
        <p15:guide id="27" orient="horz" pos="1704" userDrawn="1">
          <p15:clr>
            <a:srgbClr val="A4A3A4"/>
          </p15:clr>
        </p15:guide>
        <p15:guide id="28" pos="4176" userDrawn="1">
          <p15:clr>
            <a:srgbClr val="A4A3A4"/>
          </p15:clr>
        </p15:guide>
        <p15:guide id="29" orient="horz" pos="2592" userDrawn="1">
          <p15:clr>
            <a:srgbClr val="A4A3A4"/>
          </p15:clr>
        </p15:guide>
        <p15:guide id="30" pos="6912" userDrawn="1">
          <p15:clr>
            <a:srgbClr val="A4A3A4"/>
          </p15:clr>
        </p15:guide>
        <p15:guide id="31" pos="3552"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D8BEB2"/>
    <a:srgbClr val="753F2D"/>
    <a:srgbClr val="5E3324"/>
    <a:srgbClr val="8A4C34"/>
    <a:srgbClr val="815550"/>
    <a:srgbClr val="A3573E"/>
    <a:srgbClr val="E7E6E6"/>
    <a:srgbClr val="C28D6D"/>
    <a:srgbClr val="D2986F"/>
    <a:srgbClr val="333B3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A7B56C-98D7-E70E-3A2F-222A036CF7C4}" v="3" dt="2026-04-29T17:51:00.799"/>
    <p1510:client id="{2245353E-A411-94F4-234E-88BCD38984B2}" v="124" dt="2026-04-29T17:50:10.459"/>
    <p1510:client id="{24F0BDC2-E7CF-3A7A-2612-37CE38851A51}" v="112" dt="2026-04-29T19:58:02.423"/>
    <p1510:client id="{8B89A4A1-8685-4A48-4E19-4797AB7A2299}" v="125" dt="2026-04-29T19:28:26.623"/>
    <p1510:client id="{C9CF3001-E647-063C-C079-8D03D1426218}" v="216" dt="2026-04-29T16:56:51.9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224"/>
        <p:guide pos="7368"/>
        <p:guide pos="312"/>
        <p:guide orient="horz" pos="2856"/>
        <p:guide pos="5928"/>
        <p:guide pos="6168"/>
        <p:guide pos="1512"/>
        <p:guide orient="horz" pos="264"/>
        <p:guide pos="2496"/>
        <p:guide pos="2688"/>
        <p:guide pos="4536"/>
        <p:guide pos="4008"/>
        <p:guide pos="4944"/>
        <p:guide pos="5136"/>
        <p:guide orient="horz" pos="1584"/>
        <p:guide orient="horz" pos="2736"/>
        <p:guide orient="horz" pos="3648"/>
        <p:guide orient="horz" pos="864"/>
        <p:guide orient="horz" pos="3984"/>
        <p:guide pos="456"/>
        <p:guide pos="7248"/>
        <p:guide orient="horz" pos="1920"/>
        <p:guide orient="horz" pos="2256"/>
        <p:guide pos="7176"/>
        <p:guide orient="horz" pos="1704"/>
        <p:guide pos="4176"/>
        <p:guide orient="horz" pos="2592"/>
        <p:guide pos="6912"/>
        <p:guide pos="3552"/>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wri Morris (2502606)" userId="S::2502606@student.uwtsd.ac.uk::72761159-2b58-43e0-90aa-c78e7ac6db7b" providerId="AD" clId="Web-{0EA7B56C-98D7-E70E-3A2F-222A036CF7C4}"/>
    <pc:docChg chg="modSld">
      <pc:chgData name="Lowri Morris (2502606)" userId="S::2502606@student.uwtsd.ac.uk::72761159-2b58-43e0-90aa-c78e7ac6db7b" providerId="AD" clId="Web-{0EA7B56C-98D7-E70E-3A2F-222A036CF7C4}" dt="2026-04-29T17:51:00.799" v="2" actId="20577"/>
      <pc:docMkLst>
        <pc:docMk/>
      </pc:docMkLst>
      <pc:sldChg chg="modSp">
        <pc:chgData name="Lowri Morris (2502606)" userId="S::2502606@student.uwtsd.ac.uk::72761159-2b58-43e0-90aa-c78e7ac6db7b" providerId="AD" clId="Web-{0EA7B56C-98D7-E70E-3A2F-222A036CF7C4}" dt="2026-04-29T17:51:00.799" v="2" actId="20577"/>
        <pc:sldMkLst>
          <pc:docMk/>
          <pc:sldMk cId="1125054511" sldId="282"/>
        </pc:sldMkLst>
        <pc:spChg chg="mod">
          <ac:chgData name="Lowri Morris (2502606)" userId="S::2502606@student.uwtsd.ac.uk::72761159-2b58-43e0-90aa-c78e7ac6db7b" providerId="AD" clId="Web-{0EA7B56C-98D7-E70E-3A2F-222A036CF7C4}" dt="2026-04-29T17:51:00.799" v="2" actId="20577"/>
          <ac:spMkLst>
            <pc:docMk/>
            <pc:sldMk cId="1125054511" sldId="282"/>
            <ac:spMk id="7" creationId="{3F33DEEB-3296-0AFB-2C98-5D37AC21B10C}"/>
          </ac:spMkLst>
        </pc:spChg>
      </pc:sldChg>
    </pc:docChg>
  </pc:docChgLst>
  <pc:docChgLst>
    <pc:chgData name="Lowri Morris (2502606)" userId="S::2502606@student.uwtsd.ac.uk::72761159-2b58-43e0-90aa-c78e7ac6db7b" providerId="AD" clId="Web-{24F0BDC2-E7CF-3A7A-2612-37CE38851A51}"/>
    <pc:docChg chg="delSld modSld">
      <pc:chgData name="Lowri Morris (2502606)" userId="S::2502606@student.uwtsd.ac.uk::72761159-2b58-43e0-90aa-c78e7ac6db7b" providerId="AD" clId="Web-{24F0BDC2-E7CF-3A7A-2612-37CE38851A51}" dt="2026-04-29T19:57:57.845" v="108" actId="14100"/>
      <pc:docMkLst>
        <pc:docMk/>
      </pc:docMkLst>
      <pc:sldChg chg="addSp delSp modSp">
        <pc:chgData name="Lowri Morris (2502606)" userId="S::2502606@student.uwtsd.ac.uk::72761159-2b58-43e0-90aa-c78e7ac6db7b" providerId="AD" clId="Web-{24F0BDC2-E7CF-3A7A-2612-37CE38851A51}" dt="2026-04-29T19:57:57.845" v="108" actId="14100"/>
        <pc:sldMkLst>
          <pc:docMk/>
          <pc:sldMk cId="226236345" sldId="274"/>
        </pc:sldMkLst>
        <pc:spChg chg="mod">
          <ac:chgData name="Lowri Morris (2502606)" userId="S::2502606@student.uwtsd.ac.uk::72761159-2b58-43e0-90aa-c78e7ac6db7b" providerId="AD" clId="Web-{24F0BDC2-E7CF-3A7A-2612-37CE38851A51}" dt="2026-04-29T19:57:57.845" v="108" actId="14100"/>
          <ac:spMkLst>
            <pc:docMk/>
            <pc:sldMk cId="226236345" sldId="274"/>
            <ac:spMk id="2" creationId="{11464AE1-C6FD-2EFB-79A7-7C9A6C853EF8}"/>
          </ac:spMkLst>
        </pc:spChg>
        <pc:spChg chg="del mod">
          <ac:chgData name="Lowri Morris (2502606)" userId="S::2502606@student.uwtsd.ac.uk::72761159-2b58-43e0-90aa-c78e7ac6db7b" providerId="AD" clId="Web-{24F0BDC2-E7CF-3A7A-2612-37CE38851A51}" dt="2026-04-29T19:57:46.907" v="105"/>
          <ac:spMkLst>
            <pc:docMk/>
            <pc:sldMk cId="226236345" sldId="274"/>
            <ac:spMk id="3" creationId="{33FB47C1-128E-60DF-5281-30C3EFCAB395}"/>
          </ac:spMkLst>
        </pc:spChg>
        <pc:spChg chg="add del mod">
          <ac:chgData name="Lowri Morris (2502606)" userId="S::2502606@student.uwtsd.ac.uk::72761159-2b58-43e0-90aa-c78e7ac6db7b" providerId="AD" clId="Web-{24F0BDC2-E7CF-3A7A-2612-37CE38851A51}" dt="2026-04-29T19:57:51.048" v="106"/>
          <ac:spMkLst>
            <pc:docMk/>
            <pc:sldMk cId="226236345" sldId="274"/>
            <ac:spMk id="5" creationId="{D320A72A-8FE9-7EC2-84DF-577EEE7CC36C}"/>
          </ac:spMkLst>
        </pc:spChg>
      </pc:sldChg>
      <pc:sldChg chg="addSp delSp modSp">
        <pc:chgData name="Lowri Morris (2502606)" userId="S::2502606@student.uwtsd.ac.uk::72761159-2b58-43e0-90aa-c78e7ac6db7b" providerId="AD" clId="Web-{24F0BDC2-E7CF-3A7A-2612-37CE38851A51}" dt="2026-04-29T19:57:30.735" v="101" actId="20577"/>
        <pc:sldMkLst>
          <pc:docMk/>
          <pc:sldMk cId="3274647172" sldId="276"/>
        </pc:sldMkLst>
        <pc:spChg chg="mod">
          <ac:chgData name="Lowri Morris (2502606)" userId="S::2502606@student.uwtsd.ac.uk::72761159-2b58-43e0-90aa-c78e7ac6db7b" providerId="AD" clId="Web-{24F0BDC2-E7CF-3A7A-2612-37CE38851A51}" dt="2026-04-29T19:42:21.390" v="24" actId="20577"/>
          <ac:spMkLst>
            <pc:docMk/>
            <pc:sldMk cId="3274647172" sldId="276"/>
            <ac:spMk id="2" creationId="{A0A65C01-2837-2D71-254F-BAEEC669F389}"/>
          </ac:spMkLst>
        </pc:spChg>
        <pc:spChg chg="mod">
          <ac:chgData name="Lowri Morris (2502606)" userId="S::2502606@student.uwtsd.ac.uk::72761159-2b58-43e0-90aa-c78e7ac6db7b" providerId="AD" clId="Web-{24F0BDC2-E7CF-3A7A-2612-37CE38851A51}" dt="2026-04-29T19:57:30.735" v="101" actId="20577"/>
          <ac:spMkLst>
            <pc:docMk/>
            <pc:sldMk cId="3274647172" sldId="276"/>
            <ac:spMk id="3" creationId="{3C23C4BE-E1DD-7EED-DB71-4D5F3B63E693}"/>
          </ac:spMkLst>
        </pc:spChg>
        <pc:spChg chg="del mod">
          <ac:chgData name="Lowri Morris (2502606)" userId="S::2502606@student.uwtsd.ac.uk::72761159-2b58-43e0-90aa-c78e7ac6db7b" providerId="AD" clId="Web-{24F0BDC2-E7CF-3A7A-2612-37CE38851A51}" dt="2026-04-29T19:42:44.015" v="33"/>
          <ac:spMkLst>
            <pc:docMk/>
            <pc:sldMk cId="3274647172" sldId="276"/>
            <ac:spMk id="4" creationId="{A4168C84-B182-4E7D-56FB-01EE4B11DC8B}"/>
          </ac:spMkLst>
        </pc:spChg>
        <pc:spChg chg="mod">
          <ac:chgData name="Lowri Morris (2502606)" userId="S::2502606@student.uwtsd.ac.uk::72761159-2b58-43e0-90aa-c78e7ac6db7b" providerId="AD" clId="Web-{24F0BDC2-E7CF-3A7A-2612-37CE38851A51}" dt="2026-04-29T19:42:25.812" v="27" actId="20577"/>
          <ac:spMkLst>
            <pc:docMk/>
            <pc:sldMk cId="3274647172" sldId="276"/>
            <ac:spMk id="5" creationId="{43DF41ED-5729-1B31-0C04-21385523D7E1}"/>
          </ac:spMkLst>
        </pc:spChg>
        <pc:spChg chg="del mod">
          <ac:chgData name="Lowri Morris (2502606)" userId="S::2502606@student.uwtsd.ac.uk::72761159-2b58-43e0-90aa-c78e7ac6db7b" providerId="AD" clId="Web-{24F0BDC2-E7CF-3A7A-2612-37CE38851A51}" dt="2026-04-29T19:43:01.093" v="36"/>
          <ac:spMkLst>
            <pc:docMk/>
            <pc:sldMk cId="3274647172" sldId="276"/>
            <ac:spMk id="6" creationId="{D180BD75-0796-C71E-07C4-224B63C0CEEF}"/>
          </ac:spMkLst>
        </pc:spChg>
        <pc:spChg chg="add del mod">
          <ac:chgData name="Lowri Morris (2502606)" userId="S::2502606@student.uwtsd.ac.uk::72761159-2b58-43e0-90aa-c78e7ac6db7b" providerId="AD" clId="Web-{24F0BDC2-E7CF-3A7A-2612-37CE38851A51}" dt="2026-04-29T19:42:53.343" v="34"/>
          <ac:spMkLst>
            <pc:docMk/>
            <pc:sldMk cId="3274647172" sldId="276"/>
            <ac:spMk id="8" creationId="{C98D90AF-8E8B-8571-5255-0FCF2C278BDF}"/>
          </ac:spMkLst>
        </pc:spChg>
        <pc:spChg chg="add del mod">
          <ac:chgData name="Lowri Morris (2502606)" userId="S::2502606@student.uwtsd.ac.uk::72761159-2b58-43e0-90aa-c78e7ac6db7b" providerId="AD" clId="Web-{24F0BDC2-E7CF-3A7A-2612-37CE38851A51}" dt="2026-04-29T19:43:05.750" v="37"/>
          <ac:spMkLst>
            <pc:docMk/>
            <pc:sldMk cId="3274647172" sldId="276"/>
            <ac:spMk id="10" creationId="{F320BC98-CCE3-B99B-11C0-9746540B766B}"/>
          </ac:spMkLst>
        </pc:spChg>
      </pc:sldChg>
      <pc:sldChg chg="del">
        <pc:chgData name="Lowri Morris (2502606)" userId="S::2502606@student.uwtsd.ac.uk::72761159-2b58-43e0-90aa-c78e7ac6db7b" providerId="AD" clId="Web-{24F0BDC2-E7CF-3A7A-2612-37CE38851A51}" dt="2026-04-29T19:57:37.688" v="103"/>
        <pc:sldMkLst>
          <pc:docMk/>
          <pc:sldMk cId="73848494" sldId="278"/>
        </pc:sldMkLst>
      </pc:sldChg>
      <pc:sldChg chg="modSp">
        <pc:chgData name="Lowri Morris (2502606)" userId="S::2502606@student.uwtsd.ac.uk::72761159-2b58-43e0-90aa-c78e7ac6db7b" providerId="AD" clId="Web-{24F0BDC2-E7CF-3A7A-2612-37CE38851A51}" dt="2026-04-29T19:42:02.811" v="23" actId="20577"/>
        <pc:sldMkLst>
          <pc:docMk/>
          <pc:sldMk cId="476614979" sldId="283"/>
        </pc:sldMkLst>
        <pc:spChg chg="mod">
          <ac:chgData name="Lowri Morris (2502606)" userId="S::2502606@student.uwtsd.ac.uk::72761159-2b58-43e0-90aa-c78e7ac6db7b" providerId="AD" clId="Web-{24F0BDC2-E7CF-3A7A-2612-37CE38851A51}" dt="2026-04-29T19:42:02.811" v="23" actId="20577"/>
          <ac:spMkLst>
            <pc:docMk/>
            <pc:sldMk cId="476614979" sldId="283"/>
            <ac:spMk id="7" creationId="{2749D3A3-A012-454F-EFFD-30D72C9C8AE7}"/>
          </ac:spMkLst>
        </pc:spChg>
      </pc:sldChg>
      <pc:sldChg chg="del">
        <pc:chgData name="Lowri Morris (2502606)" userId="S::2502606@student.uwtsd.ac.uk::72761159-2b58-43e0-90aa-c78e7ac6db7b" providerId="AD" clId="Web-{24F0BDC2-E7CF-3A7A-2612-37CE38851A51}" dt="2026-04-29T19:57:34.188" v="102"/>
        <pc:sldMkLst>
          <pc:docMk/>
          <pc:sldMk cId="2061428388" sldId="284"/>
        </pc:sldMkLst>
      </pc:sldChg>
    </pc:docChg>
  </pc:docChgLst>
  <pc:docChgLst>
    <pc:chgData name="Lowri Morris (2502606)" userId="S::2502606@student.uwtsd.ac.uk::72761159-2b58-43e0-90aa-c78e7ac6db7b" providerId="AD" clId="Web-{8B89A4A1-8685-4A48-4E19-4797AB7A2299}"/>
    <pc:docChg chg="addSld modSld sldOrd">
      <pc:chgData name="Lowri Morris (2502606)" userId="S::2502606@student.uwtsd.ac.uk::72761159-2b58-43e0-90aa-c78e7ac6db7b" providerId="AD" clId="Web-{8B89A4A1-8685-4A48-4E19-4797AB7A2299}" dt="2026-04-29T19:28:26.623" v="122" actId="20577"/>
      <pc:docMkLst>
        <pc:docMk/>
      </pc:docMkLst>
      <pc:sldChg chg="delSp modSp">
        <pc:chgData name="Lowri Morris (2502606)" userId="S::2502606@student.uwtsd.ac.uk::72761159-2b58-43e0-90aa-c78e7ac6db7b" providerId="AD" clId="Web-{8B89A4A1-8685-4A48-4E19-4797AB7A2299}" dt="2026-04-29T18:35:18.153" v="87" actId="20577"/>
        <pc:sldMkLst>
          <pc:docMk/>
          <pc:sldMk cId="616355143" sldId="279"/>
        </pc:sldMkLst>
        <pc:spChg chg="mod">
          <ac:chgData name="Lowri Morris (2502606)" userId="S::2502606@student.uwtsd.ac.uk::72761159-2b58-43e0-90aa-c78e7ac6db7b" providerId="AD" clId="Web-{8B89A4A1-8685-4A48-4E19-4797AB7A2299}" dt="2026-04-29T17:56:43.902" v="16" actId="20577"/>
          <ac:spMkLst>
            <pc:docMk/>
            <pc:sldMk cId="616355143" sldId="279"/>
            <ac:spMk id="2" creationId="{DB262C4D-3F97-1652-3A4A-C989986D9B65}"/>
          </ac:spMkLst>
        </pc:spChg>
        <pc:spChg chg="del mod">
          <ac:chgData name="Lowri Morris (2502606)" userId="S::2502606@student.uwtsd.ac.uk::72761159-2b58-43e0-90aa-c78e7ac6db7b" providerId="AD" clId="Web-{8B89A4A1-8685-4A48-4E19-4797AB7A2299}" dt="2026-04-29T17:56:54.371" v="18"/>
          <ac:spMkLst>
            <pc:docMk/>
            <pc:sldMk cId="616355143" sldId="279"/>
            <ac:spMk id="3" creationId="{B9136911-B582-CB5C-914D-58A0AE6AB75A}"/>
          </ac:spMkLst>
        </pc:spChg>
        <pc:spChg chg="del mod">
          <ac:chgData name="Lowri Morris (2502606)" userId="S::2502606@student.uwtsd.ac.uk::72761159-2b58-43e0-90aa-c78e7ac6db7b" providerId="AD" clId="Web-{8B89A4A1-8685-4A48-4E19-4797AB7A2299}" dt="2026-04-29T17:57:16.762" v="23"/>
          <ac:spMkLst>
            <pc:docMk/>
            <pc:sldMk cId="616355143" sldId="279"/>
            <ac:spMk id="4" creationId="{5AB49C3E-AD51-081C-CB26-BA65EB17C0A7}"/>
          </ac:spMkLst>
        </pc:spChg>
        <pc:spChg chg="mod">
          <ac:chgData name="Lowri Morris (2502606)" userId="S::2502606@student.uwtsd.ac.uk::72761159-2b58-43e0-90aa-c78e7ac6db7b" providerId="AD" clId="Web-{8B89A4A1-8685-4A48-4E19-4797AB7A2299}" dt="2026-04-29T18:35:18.153" v="87" actId="20577"/>
          <ac:spMkLst>
            <pc:docMk/>
            <pc:sldMk cId="616355143" sldId="279"/>
            <ac:spMk id="5" creationId="{E194D589-C330-607E-B446-0DA52AACC4E4}"/>
          </ac:spMkLst>
        </pc:spChg>
        <pc:spChg chg="del mod">
          <ac:chgData name="Lowri Morris (2502606)" userId="S::2502606@student.uwtsd.ac.uk::72761159-2b58-43e0-90aa-c78e7ac6db7b" providerId="AD" clId="Web-{8B89A4A1-8685-4A48-4E19-4797AB7A2299}" dt="2026-04-29T17:57:09.934" v="21"/>
          <ac:spMkLst>
            <pc:docMk/>
            <pc:sldMk cId="616355143" sldId="279"/>
            <ac:spMk id="6" creationId="{7F8B4CE7-99C9-BD2D-17D0-2B34D13B367F}"/>
          </ac:spMkLst>
        </pc:spChg>
      </pc:sldChg>
      <pc:sldChg chg="modSp">
        <pc:chgData name="Lowri Morris (2502606)" userId="S::2502606@student.uwtsd.ac.uk::72761159-2b58-43e0-90aa-c78e7ac6db7b" providerId="AD" clId="Web-{8B89A4A1-8685-4A48-4E19-4797AB7A2299}" dt="2026-04-29T17:52:59.430" v="5" actId="20577"/>
        <pc:sldMkLst>
          <pc:docMk/>
          <pc:sldMk cId="1125054511" sldId="282"/>
        </pc:sldMkLst>
        <pc:spChg chg="mod">
          <ac:chgData name="Lowri Morris (2502606)" userId="S::2502606@student.uwtsd.ac.uk::72761159-2b58-43e0-90aa-c78e7ac6db7b" providerId="AD" clId="Web-{8B89A4A1-8685-4A48-4E19-4797AB7A2299}" dt="2026-04-29T17:52:59.430" v="5" actId="20577"/>
          <ac:spMkLst>
            <pc:docMk/>
            <pc:sldMk cId="1125054511" sldId="282"/>
            <ac:spMk id="7" creationId="{3F33DEEB-3296-0AFB-2C98-5D37AC21B10C}"/>
          </ac:spMkLst>
        </pc:spChg>
      </pc:sldChg>
      <pc:sldChg chg="modSp">
        <pc:chgData name="Lowri Morris (2502606)" userId="S::2502606@student.uwtsd.ac.uk::72761159-2b58-43e0-90aa-c78e7ac6db7b" providerId="AD" clId="Web-{8B89A4A1-8685-4A48-4E19-4797AB7A2299}" dt="2026-04-29T19:28:26.623" v="122" actId="20577"/>
        <pc:sldMkLst>
          <pc:docMk/>
          <pc:sldMk cId="476614979" sldId="283"/>
        </pc:sldMkLst>
        <pc:spChg chg="mod">
          <ac:chgData name="Lowri Morris (2502606)" userId="S::2502606@student.uwtsd.ac.uk::72761159-2b58-43e0-90aa-c78e7ac6db7b" providerId="AD" clId="Web-{8B89A4A1-8685-4A48-4E19-4797AB7A2299}" dt="2026-04-29T18:35:39.763" v="90" actId="20577"/>
          <ac:spMkLst>
            <pc:docMk/>
            <pc:sldMk cId="476614979" sldId="283"/>
            <ac:spMk id="4" creationId="{62C85805-79DB-07ED-6BDE-11B8962D463A}"/>
          </ac:spMkLst>
        </pc:spChg>
        <pc:spChg chg="mod">
          <ac:chgData name="Lowri Morris (2502606)" userId="S::2502606@student.uwtsd.ac.uk::72761159-2b58-43e0-90aa-c78e7ac6db7b" providerId="AD" clId="Web-{8B89A4A1-8685-4A48-4E19-4797AB7A2299}" dt="2026-04-29T18:43:26.998" v="94" actId="20577"/>
          <ac:spMkLst>
            <pc:docMk/>
            <pc:sldMk cId="476614979" sldId="283"/>
            <ac:spMk id="5" creationId="{6D4C7CBA-BE77-048A-DED3-BCCB5936C564}"/>
          </ac:spMkLst>
        </pc:spChg>
        <pc:spChg chg="mod">
          <ac:chgData name="Lowri Morris (2502606)" userId="S::2502606@student.uwtsd.ac.uk::72761159-2b58-43e0-90aa-c78e7ac6db7b" providerId="AD" clId="Web-{8B89A4A1-8685-4A48-4E19-4797AB7A2299}" dt="2026-04-29T18:43:35.077" v="99" actId="20577"/>
          <ac:spMkLst>
            <pc:docMk/>
            <pc:sldMk cId="476614979" sldId="283"/>
            <ac:spMk id="6" creationId="{19E02B69-8EDA-C137-FEEF-12D4F89D01CD}"/>
          </ac:spMkLst>
        </pc:spChg>
        <pc:spChg chg="mod">
          <ac:chgData name="Lowri Morris (2502606)" userId="S::2502606@student.uwtsd.ac.uk::72761159-2b58-43e0-90aa-c78e7ac6db7b" providerId="AD" clId="Web-{8B89A4A1-8685-4A48-4E19-4797AB7A2299}" dt="2026-04-29T19:28:26.623" v="122" actId="20577"/>
          <ac:spMkLst>
            <pc:docMk/>
            <pc:sldMk cId="476614979" sldId="283"/>
            <ac:spMk id="7" creationId="{2749D3A3-A012-454F-EFFD-30D72C9C8AE7}"/>
          </ac:spMkLst>
        </pc:spChg>
        <pc:spChg chg="mod">
          <ac:chgData name="Lowri Morris (2502606)" userId="S::2502606@student.uwtsd.ac.uk::72761159-2b58-43e0-90aa-c78e7ac6db7b" providerId="AD" clId="Web-{8B89A4A1-8685-4A48-4E19-4797AB7A2299}" dt="2026-04-29T18:43:32.170" v="97" actId="20577"/>
          <ac:spMkLst>
            <pc:docMk/>
            <pc:sldMk cId="476614979" sldId="283"/>
            <ac:spMk id="8" creationId="{D89074EA-C6FF-2A59-04ED-55D899CA3454}"/>
          </ac:spMkLst>
        </pc:spChg>
        <pc:spChg chg="mod">
          <ac:chgData name="Lowri Morris (2502606)" userId="S::2502606@student.uwtsd.ac.uk::72761159-2b58-43e0-90aa-c78e7ac6db7b" providerId="AD" clId="Web-{8B89A4A1-8685-4A48-4E19-4797AB7A2299}" dt="2026-04-29T18:43:41.202" v="103" actId="20577"/>
          <ac:spMkLst>
            <pc:docMk/>
            <pc:sldMk cId="476614979" sldId="283"/>
            <ac:spMk id="9" creationId="{2F6D1492-6808-B064-1F4E-6B49A77CEAE9}"/>
          </ac:spMkLst>
        </pc:spChg>
        <pc:spChg chg="mod">
          <ac:chgData name="Lowri Morris (2502606)" userId="S::2502606@student.uwtsd.ac.uk::72761159-2b58-43e0-90aa-c78e7ac6db7b" providerId="AD" clId="Web-{8B89A4A1-8685-4A48-4E19-4797AB7A2299}" dt="2026-04-29T18:43:38.874" v="101" actId="20577"/>
          <ac:spMkLst>
            <pc:docMk/>
            <pc:sldMk cId="476614979" sldId="283"/>
            <ac:spMk id="10" creationId="{A4B14CB4-1193-ED18-7BAA-87DF524040D5}"/>
          </ac:spMkLst>
        </pc:spChg>
      </pc:sldChg>
      <pc:sldChg chg="new ord">
        <pc:chgData name="Lowri Morris (2502606)" userId="S::2502606@student.uwtsd.ac.uk::72761159-2b58-43e0-90aa-c78e7ac6db7b" providerId="AD" clId="Web-{8B89A4A1-8685-4A48-4E19-4797AB7A2299}" dt="2026-04-29T18:44:47.801" v="108"/>
        <pc:sldMkLst>
          <pc:docMk/>
          <pc:sldMk cId="2061428388" sldId="284"/>
        </pc:sldMkLst>
      </pc:sldChg>
    </pc:docChg>
  </pc:docChgLst>
  <pc:docChgLst>
    <pc:chgData name="Lowri Morris (2502606)" userId="S::2502606@student.uwtsd.ac.uk::72761159-2b58-43e0-90aa-c78e7ac6db7b" providerId="AD" clId="Web-{C9CF3001-E647-063C-C079-8D03D1426218}"/>
    <pc:docChg chg="modSld">
      <pc:chgData name="Lowri Morris (2502606)" userId="S::2502606@student.uwtsd.ac.uk::72761159-2b58-43e0-90aa-c78e7ac6db7b" providerId="AD" clId="Web-{C9CF3001-E647-063C-C079-8D03D1426218}" dt="2026-04-28T17:56:47.863" v="211" actId="20577"/>
      <pc:docMkLst>
        <pc:docMk/>
      </pc:docMkLst>
      <pc:sldChg chg="modSp">
        <pc:chgData name="Lowri Morris (2502606)" userId="S::2502606@student.uwtsd.ac.uk::72761159-2b58-43e0-90aa-c78e7ac6db7b" providerId="AD" clId="Web-{C9CF3001-E647-063C-C079-8D03D1426218}" dt="2026-04-28T17:23:26.191" v="165" actId="20577"/>
        <pc:sldMkLst>
          <pc:docMk/>
          <pc:sldMk cId="3551793469" sldId="275"/>
        </pc:sldMkLst>
        <pc:spChg chg="mod">
          <ac:chgData name="Lowri Morris (2502606)" userId="S::2502606@student.uwtsd.ac.uk::72761159-2b58-43e0-90aa-c78e7ac6db7b" providerId="AD" clId="Web-{C9CF3001-E647-063C-C079-8D03D1426218}" dt="2026-04-28T16:44:20.229" v="0" actId="20577"/>
          <ac:spMkLst>
            <pc:docMk/>
            <pc:sldMk cId="3551793469" sldId="275"/>
            <ac:spMk id="2" creationId="{4379103A-7E0F-A503-491C-874CA2A16BC0}"/>
          </ac:spMkLst>
        </pc:spChg>
        <pc:spChg chg="mod">
          <ac:chgData name="Lowri Morris (2502606)" userId="S::2502606@student.uwtsd.ac.uk::72761159-2b58-43e0-90aa-c78e7ac6db7b" providerId="AD" clId="Web-{C9CF3001-E647-063C-C079-8D03D1426218}" dt="2026-04-28T17:23:26.191" v="165" actId="20577"/>
          <ac:spMkLst>
            <pc:docMk/>
            <pc:sldMk cId="3551793469" sldId="275"/>
            <ac:spMk id="5" creationId="{DA7A49E4-DCE3-62DE-B6D1-539EBFFFE689}"/>
          </ac:spMkLst>
        </pc:spChg>
      </pc:sldChg>
      <pc:sldChg chg="delSp modSp">
        <pc:chgData name="Lowri Morris (2502606)" userId="S::2502606@student.uwtsd.ac.uk::72761159-2b58-43e0-90aa-c78e7ac6db7b" providerId="AD" clId="Web-{C9CF3001-E647-063C-C079-8D03D1426218}" dt="2026-04-28T17:11:30.875" v="99" actId="20577"/>
        <pc:sldMkLst>
          <pc:docMk/>
          <pc:sldMk cId="3979194062" sldId="277"/>
        </pc:sldMkLst>
        <pc:spChg chg="mod">
          <ac:chgData name="Lowri Morris (2502606)" userId="S::2502606@student.uwtsd.ac.uk::72761159-2b58-43e0-90aa-c78e7ac6db7b" providerId="AD" clId="Web-{C9CF3001-E647-063C-C079-8D03D1426218}" dt="2026-04-28T16:55:51.118" v="34" actId="20577"/>
          <ac:spMkLst>
            <pc:docMk/>
            <pc:sldMk cId="3979194062" sldId="277"/>
            <ac:spMk id="2" creationId="{A98BDE3D-CB39-03D2-545F-5283024761BD}"/>
          </ac:spMkLst>
        </pc:spChg>
        <pc:spChg chg="del mod">
          <ac:chgData name="Lowri Morris (2502606)" userId="S::2502606@student.uwtsd.ac.uk::72761159-2b58-43e0-90aa-c78e7ac6db7b" providerId="AD" clId="Web-{C9CF3001-E647-063C-C079-8D03D1426218}" dt="2026-04-28T16:56:31.479" v="39"/>
          <ac:spMkLst>
            <pc:docMk/>
            <pc:sldMk cId="3979194062" sldId="277"/>
            <ac:spMk id="3" creationId="{F02F894F-23A1-85D4-2713-57D743F8086A}"/>
          </ac:spMkLst>
        </pc:spChg>
        <pc:spChg chg="del mod">
          <ac:chgData name="Lowri Morris (2502606)" userId="S::2502606@student.uwtsd.ac.uk::72761159-2b58-43e0-90aa-c78e7ac6db7b" providerId="AD" clId="Web-{C9CF3001-E647-063C-C079-8D03D1426218}" dt="2026-04-28T16:56:36.573" v="40"/>
          <ac:spMkLst>
            <pc:docMk/>
            <pc:sldMk cId="3979194062" sldId="277"/>
            <ac:spMk id="4" creationId="{C0EF4D35-9BD6-00FC-A23D-DCE50F2F200E}"/>
          </ac:spMkLst>
        </pc:spChg>
        <pc:spChg chg="mod">
          <ac:chgData name="Lowri Morris (2502606)" userId="S::2502606@student.uwtsd.ac.uk::72761159-2b58-43e0-90aa-c78e7ac6db7b" providerId="AD" clId="Web-{C9CF3001-E647-063C-C079-8D03D1426218}" dt="2026-04-28T17:11:30.875" v="99" actId="20577"/>
          <ac:spMkLst>
            <pc:docMk/>
            <pc:sldMk cId="3979194062" sldId="277"/>
            <ac:spMk id="5" creationId="{51683C73-2637-AC0E-5A6B-47B6C6CB9E2A}"/>
          </ac:spMkLst>
        </pc:spChg>
        <pc:spChg chg="del mod">
          <ac:chgData name="Lowri Morris (2502606)" userId="S::2502606@student.uwtsd.ac.uk::72761159-2b58-43e0-90aa-c78e7ac6db7b" providerId="AD" clId="Web-{C9CF3001-E647-063C-C079-8D03D1426218}" dt="2026-04-28T16:56:41.667" v="41"/>
          <ac:spMkLst>
            <pc:docMk/>
            <pc:sldMk cId="3979194062" sldId="277"/>
            <ac:spMk id="6" creationId="{846865D3-E9E5-FDDD-B091-FE6F9039C6EA}"/>
          </ac:spMkLst>
        </pc:spChg>
      </pc:sldChg>
      <pc:sldChg chg="addSp delSp modSp">
        <pc:chgData name="Lowri Morris (2502606)" userId="S::2502606@student.uwtsd.ac.uk::72761159-2b58-43e0-90aa-c78e7ac6db7b" providerId="AD" clId="Web-{C9CF3001-E647-063C-C079-8D03D1426218}" dt="2026-04-28T17:22:52.175" v="162" actId="20577"/>
        <pc:sldMkLst>
          <pc:docMk/>
          <pc:sldMk cId="4122396240" sldId="280"/>
        </pc:sldMkLst>
        <pc:spChg chg="mod">
          <ac:chgData name="Lowri Morris (2502606)" userId="S::2502606@student.uwtsd.ac.uk::72761159-2b58-43e0-90aa-c78e7ac6db7b" providerId="AD" clId="Web-{C9CF3001-E647-063C-C079-8D03D1426218}" dt="2026-04-28T17:12:46.364" v="105" actId="20577"/>
          <ac:spMkLst>
            <pc:docMk/>
            <pc:sldMk cId="4122396240" sldId="280"/>
            <ac:spMk id="2" creationId="{D53393CE-9363-72CB-FD40-73A65C0DCC57}"/>
          </ac:spMkLst>
        </pc:spChg>
        <pc:spChg chg="del">
          <ac:chgData name="Lowri Morris (2502606)" userId="S::2502606@student.uwtsd.ac.uk::72761159-2b58-43e0-90aa-c78e7ac6db7b" providerId="AD" clId="Web-{C9CF3001-E647-063C-C079-8D03D1426218}" dt="2026-04-28T17:12:52.958" v="107"/>
          <ac:spMkLst>
            <pc:docMk/>
            <pc:sldMk cId="4122396240" sldId="280"/>
            <ac:spMk id="3" creationId="{FACB5A03-99D2-C953-F227-3E1620258992}"/>
          </ac:spMkLst>
        </pc:spChg>
        <pc:spChg chg="del mod">
          <ac:chgData name="Lowri Morris (2502606)" userId="S::2502606@student.uwtsd.ac.uk::72761159-2b58-43e0-90aa-c78e7ac6db7b" providerId="AD" clId="Web-{C9CF3001-E647-063C-C079-8D03D1426218}" dt="2026-04-28T17:13:16.099" v="111"/>
          <ac:spMkLst>
            <pc:docMk/>
            <pc:sldMk cId="4122396240" sldId="280"/>
            <ac:spMk id="4" creationId="{59013870-8786-7090-C9CF-E1E30DC7B922}"/>
          </ac:spMkLst>
        </pc:spChg>
        <pc:spChg chg="mod">
          <ac:chgData name="Lowri Morris (2502606)" userId="S::2502606@student.uwtsd.ac.uk::72761159-2b58-43e0-90aa-c78e7ac6db7b" providerId="AD" clId="Web-{C9CF3001-E647-063C-C079-8D03D1426218}" dt="2026-04-28T17:22:52.175" v="162" actId="20577"/>
          <ac:spMkLst>
            <pc:docMk/>
            <pc:sldMk cId="4122396240" sldId="280"/>
            <ac:spMk id="5" creationId="{3F16C050-0EBC-234C-AB93-E7868D85A2B0}"/>
          </ac:spMkLst>
        </pc:spChg>
        <pc:spChg chg="del mod">
          <ac:chgData name="Lowri Morris (2502606)" userId="S::2502606@student.uwtsd.ac.uk::72761159-2b58-43e0-90aa-c78e7ac6db7b" providerId="AD" clId="Web-{C9CF3001-E647-063C-C079-8D03D1426218}" dt="2026-04-28T17:13:19.600" v="112"/>
          <ac:spMkLst>
            <pc:docMk/>
            <pc:sldMk cId="4122396240" sldId="280"/>
            <ac:spMk id="6" creationId="{FC51C3F1-54D5-8F63-473C-F7876B8CE120}"/>
          </ac:spMkLst>
        </pc:spChg>
        <pc:spChg chg="add del mod">
          <ac:chgData name="Lowri Morris (2502606)" userId="S::2502606@student.uwtsd.ac.uk::72761159-2b58-43e0-90aa-c78e7ac6db7b" providerId="AD" clId="Web-{C9CF3001-E647-063C-C079-8D03D1426218}" dt="2026-04-28T17:12:58.208" v="108"/>
          <ac:spMkLst>
            <pc:docMk/>
            <pc:sldMk cId="4122396240" sldId="280"/>
            <ac:spMk id="8" creationId="{979DA373-DE6A-77EA-CDD3-160F6F6D2BCF}"/>
          </ac:spMkLst>
        </pc:spChg>
      </pc:sldChg>
      <pc:sldChg chg="addSp delSp modSp">
        <pc:chgData name="Lowri Morris (2502606)" userId="S::2502606@student.uwtsd.ac.uk::72761159-2b58-43e0-90aa-c78e7ac6db7b" providerId="AD" clId="Web-{C9CF3001-E647-063C-C079-8D03D1426218}" dt="2026-04-28T17:56:47.863" v="211" actId="20577"/>
        <pc:sldMkLst>
          <pc:docMk/>
          <pc:sldMk cId="901526237" sldId="281"/>
        </pc:sldMkLst>
        <pc:spChg chg="mod">
          <ac:chgData name="Lowri Morris (2502606)" userId="S::2502606@student.uwtsd.ac.uk::72761159-2b58-43e0-90aa-c78e7ac6db7b" providerId="AD" clId="Web-{C9CF3001-E647-063C-C079-8D03D1426218}" dt="2026-04-28T17:24:04.379" v="167" actId="20577"/>
          <ac:spMkLst>
            <pc:docMk/>
            <pc:sldMk cId="901526237" sldId="281"/>
            <ac:spMk id="2" creationId="{F7291133-2B2D-CB5C-25A3-A6BBC6AC48F6}"/>
          </ac:spMkLst>
        </pc:spChg>
        <pc:spChg chg="del mod">
          <ac:chgData name="Lowri Morris (2502606)" userId="S::2502606@student.uwtsd.ac.uk::72761159-2b58-43e0-90aa-c78e7ac6db7b" providerId="AD" clId="Web-{C9CF3001-E647-063C-C079-8D03D1426218}" dt="2026-04-28T17:24:22.145" v="170"/>
          <ac:spMkLst>
            <pc:docMk/>
            <pc:sldMk cId="901526237" sldId="281"/>
            <ac:spMk id="3" creationId="{330480BD-3EF5-7A7E-9E81-E73191A1D49D}"/>
          </ac:spMkLst>
        </pc:spChg>
        <pc:spChg chg="mod">
          <ac:chgData name="Lowri Morris (2502606)" userId="S::2502606@student.uwtsd.ac.uk::72761159-2b58-43e0-90aa-c78e7ac6db7b" providerId="AD" clId="Web-{C9CF3001-E647-063C-C079-8D03D1426218}" dt="2026-04-28T17:56:47.863" v="211" actId="20577"/>
          <ac:spMkLst>
            <pc:docMk/>
            <pc:sldMk cId="901526237" sldId="281"/>
            <ac:spMk id="4" creationId="{C86737C8-4322-77C9-4E34-94E5EE136DBC}"/>
          </ac:spMkLst>
        </pc:spChg>
        <pc:spChg chg="del">
          <ac:chgData name="Lowri Morris (2502606)" userId="S::2502606@student.uwtsd.ac.uk::72761159-2b58-43e0-90aa-c78e7ac6db7b" providerId="AD" clId="Web-{C9CF3001-E647-063C-C079-8D03D1426218}" dt="2026-04-28T17:24:26.254" v="171"/>
          <ac:spMkLst>
            <pc:docMk/>
            <pc:sldMk cId="901526237" sldId="281"/>
            <ac:spMk id="5" creationId="{EEAACD48-B184-C932-E41F-216DF4C1A5BF}"/>
          </ac:spMkLst>
        </pc:spChg>
        <pc:spChg chg="add del mod">
          <ac:chgData name="Lowri Morris (2502606)" userId="S::2502606@student.uwtsd.ac.uk::72761159-2b58-43e0-90aa-c78e7ac6db7b" providerId="AD" clId="Web-{C9CF3001-E647-063C-C079-8D03D1426218}" dt="2026-04-28T17:26:44.771" v="172"/>
          <ac:spMkLst>
            <pc:docMk/>
            <pc:sldMk cId="901526237" sldId="281"/>
            <ac:spMk id="7" creationId="{9614E754-0D35-CA31-BA5A-5E08301F5160}"/>
          </ac:spMkLst>
        </pc:spChg>
        <pc:spChg chg="add del mod">
          <ac:chgData name="Lowri Morris (2502606)" userId="S::2502606@student.uwtsd.ac.uk::72761159-2b58-43e0-90aa-c78e7ac6db7b" providerId="AD" clId="Web-{C9CF3001-E647-063C-C079-8D03D1426218}" dt="2026-04-28T17:26:48.912" v="173"/>
          <ac:spMkLst>
            <pc:docMk/>
            <pc:sldMk cId="901526237" sldId="281"/>
            <ac:spMk id="9" creationId="{F43875DD-6BB0-9599-E61D-36088C922D97}"/>
          </ac:spMkLst>
        </pc:spChg>
        <pc:spChg chg="del">
          <ac:chgData name="Lowri Morris (2502606)" userId="S::2502606@student.uwtsd.ac.uk::72761159-2b58-43e0-90aa-c78e7ac6db7b" providerId="AD" clId="Web-{C9CF3001-E647-063C-C079-8D03D1426218}" dt="2026-04-28T17:24:14.286" v="168"/>
          <ac:spMkLst>
            <pc:docMk/>
            <pc:sldMk cId="901526237" sldId="281"/>
            <ac:spMk id="10" creationId="{15C361D4-2114-E276-681B-0EDACAD8E3D4}"/>
          </ac:spMkLst>
        </pc:spChg>
      </pc:sldChg>
    </pc:docChg>
  </pc:docChgLst>
  <pc:docChgLst>
    <pc:chgData name="Lowri Morris (2502606)" userId="S::2502606@student.uwtsd.ac.uk::72761159-2b58-43e0-90aa-c78e7ac6db7b" providerId="AD" clId="Web-{2245353E-A411-94F4-234E-88BCD38984B2}"/>
    <pc:docChg chg="modSld">
      <pc:chgData name="Lowri Morris (2502606)" userId="S::2502606@student.uwtsd.ac.uk::72761159-2b58-43e0-90aa-c78e7ac6db7b" providerId="AD" clId="Web-{2245353E-A411-94F4-234E-88BCD38984B2}" dt="2026-04-29T17:50:10.459" v="120" actId="20577"/>
      <pc:docMkLst>
        <pc:docMk/>
      </pc:docMkLst>
      <pc:sldChg chg="modSp">
        <pc:chgData name="Lowri Morris (2502606)" userId="S::2502606@student.uwtsd.ac.uk::72761159-2b58-43e0-90aa-c78e7ac6db7b" providerId="AD" clId="Web-{2245353E-A411-94F4-234E-88BCD38984B2}" dt="2026-04-29T17:44:09.688" v="90" actId="14100"/>
        <pc:sldMkLst>
          <pc:docMk/>
          <pc:sldMk cId="4122396240" sldId="280"/>
        </pc:sldMkLst>
        <pc:spChg chg="mod">
          <ac:chgData name="Lowri Morris (2502606)" userId="S::2502606@student.uwtsd.ac.uk::72761159-2b58-43e0-90aa-c78e7ac6db7b" providerId="AD" clId="Web-{2245353E-A411-94F4-234E-88BCD38984B2}" dt="2026-04-29T17:44:09.688" v="90" actId="14100"/>
          <ac:spMkLst>
            <pc:docMk/>
            <pc:sldMk cId="4122396240" sldId="280"/>
            <ac:spMk id="5" creationId="{3F16C050-0EBC-234C-AB93-E7868D85A2B0}"/>
          </ac:spMkLst>
        </pc:spChg>
      </pc:sldChg>
      <pc:sldChg chg="modSp">
        <pc:chgData name="Lowri Morris (2502606)" userId="S::2502606@student.uwtsd.ac.uk::72761159-2b58-43e0-90aa-c78e7ac6db7b" providerId="AD" clId="Web-{2245353E-A411-94F4-234E-88BCD38984B2}" dt="2026-04-29T17:46:57.160" v="107" actId="20577"/>
        <pc:sldMkLst>
          <pc:docMk/>
          <pc:sldMk cId="901526237" sldId="281"/>
        </pc:sldMkLst>
        <pc:spChg chg="mod">
          <ac:chgData name="Lowri Morris (2502606)" userId="S::2502606@student.uwtsd.ac.uk::72761159-2b58-43e0-90aa-c78e7ac6db7b" providerId="AD" clId="Web-{2245353E-A411-94F4-234E-88BCD38984B2}" dt="2026-04-29T17:46:57.160" v="107" actId="20577"/>
          <ac:spMkLst>
            <pc:docMk/>
            <pc:sldMk cId="901526237" sldId="281"/>
            <ac:spMk id="4" creationId="{C86737C8-4322-77C9-4E34-94E5EE136DBC}"/>
          </ac:spMkLst>
        </pc:spChg>
      </pc:sldChg>
      <pc:sldChg chg="delSp modSp">
        <pc:chgData name="Lowri Morris (2502606)" userId="S::2502606@student.uwtsd.ac.uk::72761159-2b58-43e0-90aa-c78e7ac6db7b" providerId="AD" clId="Web-{2245353E-A411-94F4-234E-88BCD38984B2}" dt="2026-04-29T17:50:10.459" v="120" actId="20577"/>
        <pc:sldMkLst>
          <pc:docMk/>
          <pc:sldMk cId="1125054511" sldId="282"/>
        </pc:sldMkLst>
        <pc:spChg chg="mod">
          <ac:chgData name="Lowri Morris (2502606)" userId="S::2502606@student.uwtsd.ac.uk::72761159-2b58-43e0-90aa-c78e7ac6db7b" providerId="AD" clId="Web-{2245353E-A411-94F4-234E-88BCD38984B2}" dt="2026-04-29T17:31:23.114" v="19" actId="14100"/>
          <ac:spMkLst>
            <pc:docMk/>
            <pc:sldMk cId="1125054511" sldId="282"/>
            <ac:spMk id="2" creationId="{0F5010AA-DDBA-D5A2-A34D-69E21671333A}"/>
          </ac:spMkLst>
        </pc:spChg>
        <pc:spChg chg="del mod">
          <ac:chgData name="Lowri Morris (2502606)" userId="S::2502606@student.uwtsd.ac.uk::72761159-2b58-43e0-90aa-c78e7ac6db7b" providerId="AD" clId="Web-{2245353E-A411-94F4-234E-88BCD38984B2}" dt="2026-04-29T17:31:36.287" v="21"/>
          <ac:spMkLst>
            <pc:docMk/>
            <pc:sldMk cId="1125054511" sldId="282"/>
            <ac:spMk id="4" creationId="{EF31757D-D960-563E-13D7-10BC6A04122D}"/>
          </ac:spMkLst>
        </pc:spChg>
        <pc:spChg chg="del mod">
          <ac:chgData name="Lowri Morris (2502606)" userId="S::2502606@student.uwtsd.ac.uk::72761159-2b58-43e0-90aa-c78e7ac6db7b" providerId="AD" clId="Web-{2245353E-A411-94F4-234E-88BCD38984B2}" dt="2026-04-29T17:32:00.959" v="31"/>
          <ac:spMkLst>
            <pc:docMk/>
            <pc:sldMk cId="1125054511" sldId="282"/>
            <ac:spMk id="5" creationId="{11D7CDBE-3B02-5AB5-E827-307839805592}"/>
          </ac:spMkLst>
        </pc:spChg>
        <pc:spChg chg="mod">
          <ac:chgData name="Lowri Morris (2502606)" userId="S::2502606@student.uwtsd.ac.uk::72761159-2b58-43e0-90aa-c78e7ac6db7b" providerId="AD" clId="Web-{2245353E-A411-94F4-234E-88BCD38984B2}" dt="2026-04-29T17:31:48.506" v="26" actId="20577"/>
          <ac:spMkLst>
            <pc:docMk/>
            <pc:sldMk cId="1125054511" sldId="282"/>
            <ac:spMk id="6" creationId="{BFE1F326-65DA-D1D2-BADE-C228E0696D1C}"/>
          </ac:spMkLst>
        </pc:spChg>
        <pc:spChg chg="mod">
          <ac:chgData name="Lowri Morris (2502606)" userId="S::2502606@student.uwtsd.ac.uk::72761159-2b58-43e0-90aa-c78e7ac6db7b" providerId="AD" clId="Web-{2245353E-A411-94F4-234E-88BCD38984B2}" dt="2026-04-29T17:50:10.459" v="120" actId="20577"/>
          <ac:spMkLst>
            <pc:docMk/>
            <pc:sldMk cId="1125054511" sldId="282"/>
            <ac:spMk id="7" creationId="{3F33DEEB-3296-0AFB-2C98-5D37AC21B10C}"/>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84384739-269E-E1F1-8ABC-69E6FF0B24E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407E762C-8F56-4D66-7FDD-AEC906335A8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8268699-2479-4C0A-8A94-0691180AD901}" type="datetimeFigureOut">
              <a:rPr lang="en-US" smtClean="0"/>
              <a:t>4/29/2026</a:t>
            </a:fld>
            <a:endParaRPr lang="en-US"/>
          </a:p>
        </p:txBody>
      </p:sp>
      <p:sp>
        <p:nvSpPr>
          <p:cNvPr id="4" name="Footer Placeholder 3">
            <a:extLst>
              <a:ext uri="{FF2B5EF4-FFF2-40B4-BE49-F238E27FC236}">
                <a16:creationId xmlns:a16="http://schemas.microsoft.com/office/drawing/2014/main" id="{1021BBEC-2A52-4B1C-EAC4-F2506E89EFB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BECE0FC2-0147-D8D1-D79B-AFEA881A331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48931F5-0986-448A-BDF9-01DB8071207B}" type="slidenum">
              <a:rPr lang="en-US" smtClean="0"/>
              <a:t>‹#›</a:t>
            </a:fld>
            <a:endParaRPr lang="en-US"/>
          </a:p>
        </p:txBody>
      </p:sp>
    </p:spTree>
    <p:extLst>
      <p:ext uri="{BB962C8B-B14F-4D97-AF65-F5344CB8AC3E}">
        <p14:creationId xmlns:p14="http://schemas.microsoft.com/office/powerpoint/2010/main" val="41100568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945F7B4-7442-4021-9F1E-8BC3C363C892}" type="datetimeFigureOut">
              <a:rPr lang="en-US" noProof="0" smtClean="0"/>
              <a:t>4/29/2026</a:t>
            </a:fld>
            <a:endParaRPr lang="en-US"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DE012-9E2E-4477-8B5C-4E7D4E9BCBA6}" type="slidenum">
              <a:rPr lang="en-US" noProof="0" smtClean="0"/>
              <a:t>‹#›</a:t>
            </a:fld>
            <a:endParaRPr lang="en-US" noProof="0"/>
          </a:p>
        </p:txBody>
      </p:sp>
    </p:spTree>
    <p:extLst>
      <p:ext uri="{BB962C8B-B14F-4D97-AF65-F5344CB8AC3E}">
        <p14:creationId xmlns:p14="http://schemas.microsoft.com/office/powerpoint/2010/main" val="739385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B8029-33F3-9414-AD10-00871D91AA5D}"/>
              </a:ext>
            </a:extLst>
          </p:cNvPr>
          <p:cNvSpPr>
            <a:spLocks noGrp="1"/>
          </p:cNvSpPr>
          <p:nvPr>
            <p:ph type="ctrTitle"/>
          </p:nvPr>
        </p:nvSpPr>
        <p:spPr>
          <a:xfrm>
            <a:off x="2267712" y="1408176"/>
            <a:ext cx="6400800" cy="2387600"/>
          </a:xfrm>
        </p:spPr>
        <p:txBody>
          <a:bodyPr anchor="t">
            <a:normAutofit/>
          </a:bodyPr>
          <a:lstStyle>
            <a:lvl1pPr algn="l">
              <a:lnSpc>
                <a:spcPct val="80000"/>
              </a:lnSpc>
              <a:defRPr sz="7200" cap="all" baseline="0">
                <a:solidFill>
                  <a:schemeClr val="bg1"/>
                </a:solidFill>
              </a:defRPr>
            </a:lvl1pPr>
          </a:lstStyle>
          <a:p>
            <a:r>
              <a:rPr lang="en-GB"/>
              <a:t>Click to edit Master title style</a:t>
            </a:r>
            <a:endParaRPr lang="en-PK"/>
          </a:p>
        </p:txBody>
      </p:sp>
      <p:sp>
        <p:nvSpPr>
          <p:cNvPr id="3" name="Subtitle 2">
            <a:extLst>
              <a:ext uri="{FF2B5EF4-FFF2-40B4-BE49-F238E27FC236}">
                <a16:creationId xmlns:a16="http://schemas.microsoft.com/office/drawing/2014/main" id="{4F32B008-64B6-378D-9C5D-DCC8DFEBC69E}"/>
              </a:ext>
            </a:extLst>
          </p:cNvPr>
          <p:cNvSpPr>
            <a:spLocks noGrp="1"/>
          </p:cNvSpPr>
          <p:nvPr>
            <p:ph type="subTitle" idx="1"/>
          </p:nvPr>
        </p:nvSpPr>
        <p:spPr>
          <a:xfrm>
            <a:off x="3867912" y="5047488"/>
            <a:ext cx="5486400" cy="384048"/>
          </a:xfrm>
        </p:spPr>
        <p:txBody>
          <a:bodyPr/>
          <a:lstStyle>
            <a:lvl1pPr marL="0" indent="0" algn="l">
              <a:lnSpc>
                <a:spcPct val="80000"/>
              </a:lnSpc>
              <a:spcBef>
                <a:spcPts val="0"/>
              </a:spcBef>
              <a:buNone/>
              <a:defRPr sz="2400" b="1">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PK"/>
          </a:p>
        </p:txBody>
      </p:sp>
      <p:grpSp>
        <p:nvGrpSpPr>
          <p:cNvPr id="7" name="Group 6">
            <a:extLst>
              <a:ext uri="{FF2B5EF4-FFF2-40B4-BE49-F238E27FC236}">
                <a16:creationId xmlns:a16="http://schemas.microsoft.com/office/drawing/2014/main" id="{15444BA9-47A2-8EBA-F11F-AF833CBC1FB6}"/>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F7C7E957-5A54-C6BB-DBCA-B0A579E99122}"/>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75792F5-3B57-83E5-2E85-1B67A64BF570}"/>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80638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03BBE-23DC-E951-32B6-0E91B8089184}"/>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4110836A-7452-872A-28D0-081C1338DC63}"/>
              </a:ext>
            </a:extLst>
          </p:cNvPr>
          <p:cNvSpPr>
            <a:spLocks noGrp="1"/>
          </p:cNvSpPr>
          <p:nvPr>
            <p:ph idx="1"/>
          </p:nvPr>
        </p:nvSpPr>
        <p:spPr>
          <a:xfrm>
            <a:off x="2322576" y="2953512"/>
            <a:ext cx="7470648" cy="3296563"/>
          </a:xfrm>
        </p:spPr>
        <p:txBody>
          <a:bodyPr/>
          <a:lstStyle>
            <a:lvl1pPr marL="0" indent="0">
              <a:lnSpc>
                <a:spcPct val="100000"/>
              </a:lnSpc>
              <a:spcBef>
                <a:spcPts val="0"/>
              </a:spcBef>
              <a:spcAft>
                <a:spcPts val="1500"/>
              </a:spcAft>
              <a:buNone/>
              <a:defRPr sz="2200" b="1"/>
            </a:lvl1pPr>
            <a:lvl2pPr marL="0" indent="0">
              <a:lnSpc>
                <a:spcPct val="100000"/>
              </a:lnSpc>
              <a:spcBef>
                <a:spcPts val="0"/>
              </a:spcBef>
              <a:buNone/>
              <a:defRPr sz="1600" i="1"/>
            </a:lvl2pPr>
          </a:lstStyle>
          <a:p>
            <a:pPr lvl="0"/>
            <a:r>
              <a:rPr lang="en-GB" noProof="0"/>
              <a:t>Click to edit Master text styles</a:t>
            </a:r>
          </a:p>
          <a:p>
            <a:pPr lvl="1"/>
            <a:r>
              <a:rPr lang="en-GB" noProof="0"/>
              <a:t>Second level</a:t>
            </a:r>
          </a:p>
          <a:p>
            <a:pPr lvl="2"/>
            <a:r>
              <a:rPr lang="en-GB" noProof="0"/>
              <a:t>Third level</a:t>
            </a:r>
          </a:p>
        </p:txBody>
      </p:sp>
      <p:sp>
        <p:nvSpPr>
          <p:cNvPr id="5" name="Footer Placeholder 4">
            <a:extLst>
              <a:ext uri="{FF2B5EF4-FFF2-40B4-BE49-F238E27FC236}">
                <a16:creationId xmlns:a16="http://schemas.microsoft.com/office/drawing/2014/main" id="{35E39F35-2573-69E0-B17D-B4B0F85CE77B}"/>
              </a:ext>
            </a:extLst>
          </p:cNvPr>
          <p:cNvSpPr>
            <a:spLocks noGrp="1"/>
          </p:cNvSpPr>
          <p:nvPr>
            <p:ph type="ftr" sz="quarter" idx="11"/>
          </p:nvPr>
        </p:nvSpPr>
        <p:spPr/>
        <p:txBody>
          <a:bodyPr/>
          <a:lstStyle/>
          <a:p>
            <a:r>
              <a:rPr lang="en-US" noProof="0"/>
              <a:t>Presentation title</a:t>
            </a:r>
          </a:p>
        </p:txBody>
      </p:sp>
      <p:sp>
        <p:nvSpPr>
          <p:cNvPr id="6" name="Slide Number Placeholder 5">
            <a:extLst>
              <a:ext uri="{FF2B5EF4-FFF2-40B4-BE49-F238E27FC236}">
                <a16:creationId xmlns:a16="http://schemas.microsoft.com/office/drawing/2014/main" id="{35B5CE41-241D-72CD-1C8F-006A477B53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grpSp>
        <p:nvGrpSpPr>
          <p:cNvPr id="7" name="Group 6">
            <a:extLst>
              <a:ext uri="{FF2B5EF4-FFF2-40B4-BE49-F238E27FC236}">
                <a16:creationId xmlns:a16="http://schemas.microsoft.com/office/drawing/2014/main" id="{52789DD7-8E5F-BCF6-7A1E-0AC33BD880AC}"/>
              </a:ext>
            </a:extLst>
          </p:cNvPr>
          <p:cNvGrpSpPr/>
          <p:nvPr userDrawn="1"/>
        </p:nvGrpSpPr>
        <p:grpSpPr>
          <a:xfrm>
            <a:off x="2400300" y="2535841"/>
            <a:ext cx="9801127" cy="821"/>
            <a:chOff x="2286319" y="5546299"/>
            <a:chExt cx="9801127" cy="903"/>
          </a:xfrm>
        </p:grpSpPr>
        <p:cxnSp>
          <p:nvCxnSpPr>
            <p:cNvPr id="8" name="Straight Connector 7">
              <a:extLst>
                <a:ext uri="{FF2B5EF4-FFF2-40B4-BE49-F238E27FC236}">
                  <a16:creationId xmlns:a16="http://schemas.microsoft.com/office/drawing/2014/main" id="{D610F86C-F479-AC03-216E-DD60112AC854}"/>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A02E8F6-3623-48C2-4F02-9472E2977FB8}"/>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8269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39D39-DAD0-D550-D3C7-42F702A78C3A}"/>
              </a:ext>
            </a:extLst>
          </p:cNvPr>
          <p:cNvSpPr>
            <a:spLocks noGrp="1"/>
          </p:cNvSpPr>
          <p:nvPr>
            <p:ph type="title"/>
          </p:nvPr>
        </p:nvSpPr>
        <p:spPr>
          <a:xfrm>
            <a:off x="4056992" y="1709738"/>
            <a:ext cx="7290458" cy="2852737"/>
          </a:xfrm>
        </p:spPr>
        <p:txBody>
          <a:bodyPr anchor="b"/>
          <a:lstStyle>
            <a:lvl1pPr>
              <a:defRPr sz="6000">
                <a:solidFill>
                  <a:schemeClr val="bg1"/>
                </a:solidFill>
              </a:defRPr>
            </a:lvl1pPr>
          </a:lstStyle>
          <a:p>
            <a:r>
              <a:rPr lang="en-GB"/>
              <a:t>Click to edit Master title style</a:t>
            </a:r>
            <a:endParaRPr lang="en-PK"/>
          </a:p>
        </p:txBody>
      </p:sp>
      <p:sp>
        <p:nvSpPr>
          <p:cNvPr id="3" name="Text Placeholder 2">
            <a:extLst>
              <a:ext uri="{FF2B5EF4-FFF2-40B4-BE49-F238E27FC236}">
                <a16:creationId xmlns:a16="http://schemas.microsoft.com/office/drawing/2014/main" id="{8E054DFA-4C17-2AA0-0E19-8D452B73AA20}"/>
              </a:ext>
            </a:extLst>
          </p:cNvPr>
          <p:cNvSpPr>
            <a:spLocks noGrp="1"/>
          </p:cNvSpPr>
          <p:nvPr>
            <p:ph type="body" idx="1"/>
          </p:nvPr>
        </p:nvSpPr>
        <p:spPr>
          <a:xfrm>
            <a:off x="4056992" y="4589463"/>
            <a:ext cx="7290457"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grpSp>
        <p:nvGrpSpPr>
          <p:cNvPr id="7" name="Group 6">
            <a:extLst>
              <a:ext uri="{FF2B5EF4-FFF2-40B4-BE49-F238E27FC236}">
                <a16:creationId xmlns:a16="http://schemas.microsoft.com/office/drawing/2014/main" id="{AF8D5DED-A875-4BFE-015E-C29679EC468C}"/>
              </a:ext>
            </a:extLst>
          </p:cNvPr>
          <p:cNvGrpSpPr/>
          <p:nvPr userDrawn="1"/>
        </p:nvGrpSpPr>
        <p:grpSpPr>
          <a:xfrm>
            <a:off x="3979533" y="5801746"/>
            <a:ext cx="8221703" cy="0"/>
            <a:chOff x="3733800" y="5539861"/>
            <a:chExt cx="8221703" cy="0"/>
          </a:xfrm>
        </p:grpSpPr>
        <p:cxnSp>
          <p:nvCxnSpPr>
            <p:cNvPr id="8" name="Straight Connector 7">
              <a:extLst>
                <a:ext uri="{FF2B5EF4-FFF2-40B4-BE49-F238E27FC236}">
                  <a16:creationId xmlns:a16="http://schemas.microsoft.com/office/drawing/2014/main" id="{4ED54A14-B37E-AA5D-2F7D-4530DEF3C347}"/>
                </a:ext>
              </a:extLst>
            </p:cNvPr>
            <p:cNvCxnSpPr>
              <a:cxnSpLocks/>
            </p:cNvCxnSpPr>
            <p:nvPr/>
          </p:nvCxnSpPr>
          <p:spPr>
            <a:xfrm>
              <a:off x="3733800" y="5539861"/>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611F7DB-0F8D-8E5A-0137-AD5E5B20C351}"/>
                </a:ext>
              </a:extLst>
            </p:cNvPr>
            <p:cNvCxnSpPr>
              <a:cxnSpLocks/>
            </p:cNvCxnSpPr>
            <p:nvPr/>
          </p:nvCxnSpPr>
          <p:spPr>
            <a:xfrm>
              <a:off x="9783803" y="5539861"/>
              <a:ext cx="2171700"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4227190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two column dark">
    <p:bg>
      <p:bgPr>
        <a:solidFill>
          <a:schemeClr val="accent5"/>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cxnSp>
        <p:nvCxnSpPr>
          <p:cNvPr id="7" name="Straight Connector 6">
            <a:extLst>
              <a:ext uri="{FF2B5EF4-FFF2-40B4-BE49-F238E27FC236}">
                <a16:creationId xmlns:a16="http://schemas.microsoft.com/office/drawing/2014/main" id="{01882412-D2D4-9CF0-CD39-2EAE79B8A310}"/>
              </a:ext>
            </a:extLst>
          </p:cNvPr>
          <p:cNvCxnSpPr>
            <a:cxnSpLocks/>
          </p:cNvCxnSpPr>
          <p:nvPr userDrawn="1"/>
        </p:nvCxnSpPr>
        <p:spPr>
          <a:xfrm>
            <a:off x="4267200" y="2523744"/>
            <a:ext cx="7924800" cy="883"/>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F229B6F2-011B-853F-5BA1-FA1722B6E1C8}"/>
              </a:ext>
            </a:extLst>
          </p:cNvPr>
          <p:cNvCxnSpPr>
            <a:cxnSpLocks/>
          </p:cNvCxnSpPr>
          <p:nvPr userDrawn="1"/>
        </p:nvCxnSpPr>
        <p:spPr>
          <a:xfrm>
            <a:off x="723384" y="2523744"/>
            <a:ext cx="3543816"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bg1"/>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5111496" cy="1682750"/>
          </a:xfrm>
        </p:spPr>
        <p:txBody>
          <a:bodyPr/>
          <a:lstStyle>
            <a:lvl1pPr marL="283464" indent="-283464">
              <a:lnSpc>
                <a:spcPct val="150000"/>
              </a:lnSpc>
              <a:spcBef>
                <a:spcPts val="0"/>
              </a:spcBef>
              <a:defRPr sz="1600">
                <a:solidFill>
                  <a:schemeClr val="bg1"/>
                </a:solidFill>
              </a:defRPr>
            </a:lvl1pPr>
            <a:lvl2pPr indent="-283464">
              <a:lnSpc>
                <a:spcPct val="150000"/>
              </a:lnSpc>
              <a:spcBef>
                <a:spcPts val="0"/>
              </a:spcBef>
              <a:defRPr sz="1600">
                <a:solidFill>
                  <a:schemeClr val="bg1"/>
                </a:solidFill>
              </a:defRPr>
            </a:lvl2pPr>
            <a:lvl3pPr indent="-283464">
              <a:lnSpc>
                <a:spcPct val="150000"/>
              </a:lnSpc>
              <a:spcBef>
                <a:spcPts val="0"/>
              </a:spcBef>
              <a:defRPr sz="1600">
                <a:solidFill>
                  <a:schemeClr val="bg1"/>
                </a:solidFill>
              </a:defRPr>
            </a:lvl3pPr>
            <a:lvl4pPr indent="-283464">
              <a:lnSpc>
                <a:spcPct val="150000"/>
              </a:lnSpc>
              <a:spcBef>
                <a:spcPts val="0"/>
              </a:spcBef>
              <a:defRPr sz="1600">
                <a:solidFill>
                  <a:schemeClr val="bg1"/>
                </a:solidFill>
              </a:defRPr>
            </a:lvl4pPr>
            <a:lvl5pPr indent="-283464">
              <a:lnSpc>
                <a:spcPct val="150000"/>
              </a:lnSpc>
              <a:spcBef>
                <a:spcPts val="0"/>
              </a:spcBef>
              <a:defRPr sz="1600">
                <a:solidFill>
                  <a:schemeClr val="bg1"/>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Tree>
    <p:extLst>
      <p:ext uri="{BB962C8B-B14F-4D97-AF65-F5344CB8AC3E}">
        <p14:creationId xmlns:p14="http://schemas.microsoft.com/office/powerpoint/2010/main" val="2289611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two column light">
    <p:bg>
      <p:bgPr>
        <a:solidFill>
          <a:schemeClr val="accent6"/>
        </a:solid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6" name="Rectangle 5">
            <a:extLst>
              <a:ext uri="{FF2B5EF4-FFF2-40B4-BE49-F238E27FC236}">
                <a16:creationId xmlns:a16="http://schemas.microsoft.com/office/drawing/2014/main" id="{D62C33EA-A741-FA13-451C-6F35902CBDD0}"/>
              </a:ext>
            </a:extLst>
          </p:cNvPr>
          <p:cNvSpPr/>
          <p:nvPr userDrawn="1"/>
        </p:nvSpPr>
        <p:spPr>
          <a:xfrm>
            <a:off x="0" y="722376"/>
            <a:ext cx="12192000" cy="541324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36208"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401568"/>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3" name="Group 12">
            <a:extLst>
              <a:ext uri="{FF2B5EF4-FFF2-40B4-BE49-F238E27FC236}">
                <a16:creationId xmlns:a16="http://schemas.microsoft.com/office/drawing/2014/main" id="{4ED40495-D9DB-AA87-4474-68DA5D8CA88C}"/>
              </a:ext>
            </a:extLst>
          </p:cNvPr>
          <p:cNvGrpSpPr/>
          <p:nvPr userDrawn="1"/>
        </p:nvGrpSpPr>
        <p:grpSpPr>
          <a:xfrm rot="10800000">
            <a:off x="726958" y="2521655"/>
            <a:ext cx="11480808" cy="1"/>
            <a:chOff x="2077471" y="5539116"/>
            <a:chExt cx="11480808" cy="1"/>
          </a:xfrm>
        </p:grpSpPr>
        <p:cxnSp>
          <p:nvCxnSpPr>
            <p:cNvPr id="16" name="Straight Connector 15">
              <a:extLst>
                <a:ext uri="{FF2B5EF4-FFF2-40B4-BE49-F238E27FC236}">
                  <a16:creationId xmlns:a16="http://schemas.microsoft.com/office/drawing/2014/main" id="{A15A6649-BE77-6F3F-DF74-0045E0AC6025}"/>
                </a:ext>
              </a:extLst>
            </p:cNvPr>
            <p:cNvCxnSpPr>
              <a:cxnSpLocks/>
            </p:cNvCxnSpPr>
            <p:nvPr/>
          </p:nvCxnSpPr>
          <p:spPr>
            <a:xfrm>
              <a:off x="2077471" y="5539116"/>
              <a:ext cx="4755396" cy="0"/>
            </a:xfrm>
            <a:prstGeom prst="line">
              <a:avLst/>
            </a:prstGeom>
            <a:ln w="57150">
              <a:solidFill>
                <a:schemeClr val="accent6"/>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EF33DD1-C51F-9BE1-2F97-D4025B3E653D}"/>
                </a:ext>
              </a:extLst>
            </p:cNvPr>
            <p:cNvCxnSpPr>
              <a:cxnSpLocks/>
            </p:cNvCxnSpPr>
            <p:nvPr/>
          </p:nvCxnSpPr>
          <p:spPr>
            <a:xfrm>
              <a:off x="6816103" y="5539117"/>
              <a:ext cx="6742176"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5874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dark band">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966E69F-7113-AC99-F7E1-A44B7D64DEF3}"/>
              </a:ext>
            </a:extLst>
          </p:cNvPr>
          <p:cNvSpPr/>
          <p:nvPr userDrawn="1"/>
        </p:nvSpPr>
        <p:spPr>
          <a:xfrm>
            <a:off x="0" y="0"/>
            <a:ext cx="12192000" cy="304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lvl1pPr>
              <a:defRPr>
                <a:solidFill>
                  <a:schemeClr val="accent5"/>
                </a:solidFill>
              </a:defRPr>
            </a:lvl1p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accent5"/>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03504" y="1463040"/>
            <a:ext cx="10515600" cy="575321"/>
          </a:xfrm>
        </p:spPr>
        <p:txBody>
          <a:bodyPr/>
          <a:lstStyle>
            <a:lvl1pPr>
              <a:defRPr sz="5000">
                <a:solidFill>
                  <a:schemeClr val="accent5"/>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49224" y="348386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43600" y="3931920"/>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grpSp>
        <p:nvGrpSpPr>
          <p:cNvPr id="19" name="Group 18">
            <a:extLst>
              <a:ext uri="{FF2B5EF4-FFF2-40B4-BE49-F238E27FC236}">
                <a16:creationId xmlns:a16="http://schemas.microsoft.com/office/drawing/2014/main" id="{FF8CCEDA-D691-A48A-BAAF-D004EBE38E55}"/>
              </a:ext>
            </a:extLst>
          </p:cNvPr>
          <p:cNvGrpSpPr/>
          <p:nvPr userDrawn="1"/>
        </p:nvGrpSpPr>
        <p:grpSpPr>
          <a:xfrm rot="16200000" flipV="1">
            <a:off x="8764091" y="3943349"/>
            <a:ext cx="5829301" cy="0"/>
            <a:chOff x="2287349" y="55407920"/>
            <a:chExt cx="11160369" cy="0"/>
          </a:xfrm>
        </p:grpSpPr>
        <p:cxnSp>
          <p:nvCxnSpPr>
            <p:cNvPr id="20" name="Straight Connector 19">
              <a:extLst>
                <a:ext uri="{FF2B5EF4-FFF2-40B4-BE49-F238E27FC236}">
                  <a16:creationId xmlns:a16="http://schemas.microsoft.com/office/drawing/2014/main" id="{5605A0EB-A31A-D2D4-5671-D1F763493E1F}"/>
                </a:ext>
              </a:extLst>
            </p:cNvPr>
            <p:cNvCxnSpPr>
              <a:cxnSpLocks/>
            </p:cNvCxnSpPr>
            <p:nvPr/>
          </p:nvCxnSpPr>
          <p:spPr>
            <a:xfrm rot="16200000">
              <a:off x="5934529" y="51760740"/>
              <a:ext cx="0" cy="7294360"/>
            </a:xfrm>
            <a:prstGeom prst="line">
              <a:avLst/>
            </a:prstGeom>
            <a:ln w="444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FEFE03D-E00E-B4FD-6765-44E55D5FA212}"/>
                </a:ext>
              </a:extLst>
            </p:cNvPr>
            <p:cNvCxnSpPr>
              <a:cxnSpLocks/>
            </p:cNvCxnSpPr>
            <p:nvPr/>
          </p:nvCxnSpPr>
          <p:spPr>
            <a:xfrm rot="16200000">
              <a:off x="11514714" y="53474916"/>
              <a:ext cx="0" cy="3866008"/>
            </a:xfrm>
            <a:prstGeom prst="line">
              <a:avLst/>
            </a:prstGeom>
            <a:ln w="444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62806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hree content on the left">
    <p:bg>
      <p:bgPr>
        <a:solidFill>
          <a:schemeClr val="accent5"/>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F5A1967-7F8F-319E-2E67-BD9E4F074B05}"/>
              </a:ext>
            </a:extLst>
          </p:cNvPr>
          <p:cNvSpPr/>
          <p:nvPr userDrawn="1"/>
        </p:nvSpPr>
        <p:spPr>
          <a:xfrm>
            <a:off x="8115301" y="0"/>
            <a:ext cx="407669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PK"/>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noProof="0">
              <a:solidFill>
                <a:schemeClr val="bg2"/>
              </a:solidFill>
            </a:endParaRPr>
          </a:p>
        </p:txBody>
      </p:sp>
      <p:grpSp>
        <p:nvGrpSpPr>
          <p:cNvPr id="19" name="Group 18">
            <a:extLst>
              <a:ext uri="{FF2B5EF4-FFF2-40B4-BE49-F238E27FC236}">
                <a16:creationId xmlns:a16="http://schemas.microsoft.com/office/drawing/2014/main" id="{52425424-7549-BE00-EA05-384DBD00F3B2}"/>
              </a:ext>
            </a:extLst>
          </p:cNvPr>
          <p:cNvGrpSpPr/>
          <p:nvPr userDrawn="1"/>
        </p:nvGrpSpPr>
        <p:grpSpPr>
          <a:xfrm>
            <a:off x="6317679" y="4564864"/>
            <a:ext cx="5858373" cy="385"/>
            <a:chOff x="5440605" y="5540787"/>
            <a:chExt cx="5858373" cy="385"/>
          </a:xfrm>
        </p:grpSpPr>
        <p:cxnSp>
          <p:nvCxnSpPr>
            <p:cNvPr id="20" name="Straight Connector 19">
              <a:extLst>
                <a:ext uri="{FF2B5EF4-FFF2-40B4-BE49-F238E27FC236}">
                  <a16:creationId xmlns:a16="http://schemas.microsoft.com/office/drawing/2014/main" id="{4D88329B-DC1A-F93F-7A3A-84FDE2989BB6}"/>
                </a:ext>
              </a:extLst>
            </p:cNvPr>
            <p:cNvCxnSpPr>
              <a:cxnSpLocks/>
            </p:cNvCxnSpPr>
            <p:nvPr/>
          </p:nvCxnSpPr>
          <p:spPr>
            <a:xfrm>
              <a:off x="5440605" y="5541172"/>
              <a:ext cx="1797621"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E7690B71-E252-7020-6DC7-F643767B2B78}"/>
                </a:ext>
              </a:extLst>
            </p:cNvPr>
            <p:cNvCxnSpPr>
              <a:cxnSpLocks/>
            </p:cNvCxnSpPr>
            <p:nvPr/>
          </p:nvCxnSpPr>
          <p:spPr>
            <a:xfrm>
              <a:off x="7237724" y="5540787"/>
              <a:ext cx="406125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217920" y="2514600"/>
            <a:ext cx="4846320" cy="1682749"/>
          </a:xfrm>
        </p:spPr>
        <p:txBody>
          <a:bodyPr/>
          <a:lstStyle>
            <a:lvl1pPr>
              <a:lnSpc>
                <a:spcPct val="10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30936"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30936" y="358444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36576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365760" y="4123944"/>
            <a:ext cx="4754880" cy="941831"/>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
        <p:nvSpPr>
          <p:cNvPr id="22" name="Text Placeholder 10">
            <a:extLst>
              <a:ext uri="{FF2B5EF4-FFF2-40B4-BE49-F238E27FC236}">
                <a16:creationId xmlns:a16="http://schemas.microsoft.com/office/drawing/2014/main" id="{93287C28-1CA8-AEA5-1E16-BC0B1E99CD24}"/>
              </a:ext>
            </a:extLst>
          </p:cNvPr>
          <p:cNvSpPr>
            <a:spLocks noGrp="1"/>
          </p:cNvSpPr>
          <p:nvPr>
            <p:ph type="body" sz="quarter" idx="17"/>
          </p:nvPr>
        </p:nvSpPr>
        <p:spPr>
          <a:xfrm>
            <a:off x="630936" y="5065776"/>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3" name="Text Placeholder 13">
            <a:extLst>
              <a:ext uri="{FF2B5EF4-FFF2-40B4-BE49-F238E27FC236}">
                <a16:creationId xmlns:a16="http://schemas.microsoft.com/office/drawing/2014/main" id="{19920C32-5167-72B1-7B9E-709723F907CE}"/>
              </a:ext>
            </a:extLst>
          </p:cNvPr>
          <p:cNvSpPr>
            <a:spLocks noGrp="1"/>
          </p:cNvSpPr>
          <p:nvPr>
            <p:ph type="body" sz="quarter" idx="18"/>
          </p:nvPr>
        </p:nvSpPr>
        <p:spPr>
          <a:xfrm>
            <a:off x="365760" y="5605272"/>
            <a:ext cx="4754880" cy="1143254"/>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p:txBody>
      </p:sp>
    </p:spTree>
    <p:extLst>
      <p:ext uri="{BB962C8B-B14F-4D97-AF65-F5344CB8AC3E}">
        <p14:creationId xmlns:p14="http://schemas.microsoft.com/office/powerpoint/2010/main" val="37759829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on the right">
    <p:bg>
      <p:bgPr>
        <a:solidFill>
          <a:schemeClr val="bg2"/>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F5F7D9D8-A960-E038-84D2-764C7A50F698}"/>
              </a:ext>
            </a:extLst>
          </p:cNvPr>
          <p:cNvSpPr/>
          <p:nvPr userDrawn="1"/>
        </p:nvSpPr>
        <p:spPr>
          <a:xfrm>
            <a:off x="-12700" y="858"/>
            <a:ext cx="3060700" cy="6857142"/>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bg1"/>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tx2"/>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252728"/>
            <a:ext cx="4828032" cy="490538"/>
          </a:xfrm>
        </p:spPr>
        <p:txBody>
          <a:bodyPr/>
          <a:lstStyle>
            <a:lvl1pPr marL="0" indent="0">
              <a:lnSpc>
                <a:spcPct val="15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89320" y="179222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89320" y="3941064"/>
            <a:ext cx="4754880" cy="1682750"/>
          </a:xfrm>
        </p:spPr>
        <p:txBody>
          <a:bodyPr/>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40DF3371-342F-C17D-5A7F-EF76E89A55C5}"/>
              </a:ext>
            </a:extLst>
          </p:cNvPr>
          <p:cNvGrpSpPr/>
          <p:nvPr userDrawn="1"/>
        </p:nvGrpSpPr>
        <p:grpSpPr>
          <a:xfrm>
            <a:off x="-11882" y="3045007"/>
            <a:ext cx="4279082" cy="364"/>
            <a:chOff x="5475479" y="5537794"/>
            <a:chExt cx="4279082" cy="364"/>
          </a:xfrm>
        </p:grpSpPr>
        <p:cxnSp>
          <p:nvCxnSpPr>
            <p:cNvPr id="24" name="Straight Connector 23">
              <a:extLst>
                <a:ext uri="{FF2B5EF4-FFF2-40B4-BE49-F238E27FC236}">
                  <a16:creationId xmlns:a16="http://schemas.microsoft.com/office/drawing/2014/main" id="{84369914-5489-3EA1-5419-F83F6C7A150D}"/>
                </a:ext>
              </a:extLst>
            </p:cNvPr>
            <p:cNvCxnSpPr>
              <a:cxnSpLocks/>
            </p:cNvCxnSpPr>
            <p:nvPr/>
          </p:nvCxnSpPr>
          <p:spPr>
            <a:xfrm>
              <a:off x="5475479" y="5537976"/>
              <a:ext cx="30607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BDE23CC-0B75-F3A6-1882-265BF90D4AA1}"/>
                </a:ext>
              </a:extLst>
            </p:cNvPr>
            <p:cNvCxnSpPr>
              <a:cxnSpLocks/>
            </p:cNvCxnSpPr>
            <p:nvPr/>
          </p:nvCxnSpPr>
          <p:spPr>
            <a:xfrm flipV="1">
              <a:off x="8537690" y="5537794"/>
              <a:ext cx="1216871" cy="364"/>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90977289"/>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on the right dark">
    <p:bg>
      <p:bgPr>
        <a:solidFill>
          <a:schemeClr val="accent5"/>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5749AEB6-4539-A203-D085-8EBE329C08E0}"/>
              </a:ext>
            </a:extLst>
          </p:cNvPr>
          <p:cNvSpPr/>
          <p:nvPr userDrawn="1"/>
        </p:nvSpPr>
        <p:spPr>
          <a:xfrm>
            <a:off x="3962399" y="858"/>
            <a:ext cx="8271641" cy="68571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solidFill>
                <a:schemeClr val="tx2"/>
              </a:solidFill>
            </a:endParaRPr>
          </a:p>
        </p:txBody>
      </p:sp>
      <p:sp>
        <p:nvSpPr>
          <p:cNvPr id="4" name="Footer Placeholder 3">
            <a:extLst>
              <a:ext uri="{FF2B5EF4-FFF2-40B4-BE49-F238E27FC236}">
                <a16:creationId xmlns:a16="http://schemas.microsoft.com/office/drawing/2014/main" id="{BA0C7E2C-83B2-58E9-DE90-AB1857F1A170}"/>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F487B4A1-AE7C-A6CC-7143-5EC918D662F7}"/>
              </a:ext>
            </a:extLst>
          </p:cNvPr>
          <p:cNvSpPr>
            <a:spLocks noGrp="1"/>
          </p:cNvSpPr>
          <p:nvPr>
            <p:ph type="sldNum" sz="quarter" idx="12"/>
          </p:nvPr>
        </p:nvSpPr>
        <p:spPr/>
        <p:txBody>
          <a:bodyPr/>
          <a:lstStyle>
            <a:lvl1pPr>
              <a:defRPr>
                <a:solidFill>
                  <a:schemeClr val="bg1"/>
                </a:solidFill>
              </a:defRPr>
            </a:lvl1pPr>
          </a:lstStyle>
          <a:p>
            <a:fld id="{5BFCF61C-3B18-4C03-8326-CC3B32D710C9}" type="slidenum">
              <a:rPr lang="en-US" noProof="0" smtClean="0"/>
              <a:pPr/>
              <a:t>‹#›</a:t>
            </a:fld>
            <a:endParaRPr lang="en-US" noProof="0"/>
          </a:p>
        </p:txBody>
      </p:sp>
      <p:sp>
        <p:nvSpPr>
          <p:cNvPr id="9" name="Title 8">
            <a:extLst>
              <a:ext uri="{FF2B5EF4-FFF2-40B4-BE49-F238E27FC236}">
                <a16:creationId xmlns:a16="http://schemas.microsoft.com/office/drawing/2014/main" id="{A78715BA-7A66-D464-AAEF-141988B8718B}"/>
              </a:ext>
            </a:extLst>
          </p:cNvPr>
          <p:cNvSpPr>
            <a:spLocks noGrp="1"/>
          </p:cNvSpPr>
          <p:nvPr>
            <p:ph type="title"/>
          </p:nvPr>
        </p:nvSpPr>
        <p:spPr>
          <a:xfrm>
            <a:off x="667512" y="1399032"/>
            <a:ext cx="4846320" cy="1682749"/>
          </a:xfrm>
        </p:spPr>
        <p:txBody>
          <a:bodyPr/>
          <a:lstStyle>
            <a:lvl1pPr>
              <a:lnSpc>
                <a:spcPct val="80000"/>
              </a:lnSpc>
              <a:defRPr sz="5000">
                <a:solidFill>
                  <a:schemeClr val="accent4"/>
                </a:solidFill>
              </a:defRPr>
            </a:lvl1pPr>
          </a:lstStyle>
          <a:p>
            <a:r>
              <a:rPr lang="en-GB" noProof="0"/>
              <a:t>Click to edit Master title style</a:t>
            </a:r>
            <a:endParaRPr lang="en-US" noProof="0"/>
          </a:p>
        </p:txBody>
      </p:sp>
      <p:sp>
        <p:nvSpPr>
          <p:cNvPr id="11" name="Text Placeholder 10">
            <a:extLst>
              <a:ext uri="{FF2B5EF4-FFF2-40B4-BE49-F238E27FC236}">
                <a16:creationId xmlns:a16="http://schemas.microsoft.com/office/drawing/2014/main" id="{3D0BF4BF-3C7C-C67F-B6EE-805EC95EF8CA}"/>
              </a:ext>
            </a:extLst>
          </p:cNvPr>
          <p:cNvSpPr>
            <a:spLocks noGrp="1"/>
          </p:cNvSpPr>
          <p:nvPr>
            <p:ph type="body" sz="quarter" idx="13"/>
          </p:nvPr>
        </p:nvSpPr>
        <p:spPr>
          <a:xfrm>
            <a:off x="6245352" y="135331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2" name="Text Placeholder 10">
            <a:extLst>
              <a:ext uri="{FF2B5EF4-FFF2-40B4-BE49-F238E27FC236}">
                <a16:creationId xmlns:a16="http://schemas.microsoft.com/office/drawing/2014/main" id="{BA37E40B-957E-C00E-3B34-1B67D341A771}"/>
              </a:ext>
            </a:extLst>
          </p:cNvPr>
          <p:cNvSpPr>
            <a:spLocks noGrp="1"/>
          </p:cNvSpPr>
          <p:nvPr>
            <p:ph type="body" sz="quarter" idx="14"/>
          </p:nvPr>
        </p:nvSpPr>
        <p:spPr>
          <a:xfrm>
            <a:off x="6245352" y="3502152"/>
            <a:ext cx="4828032" cy="490538"/>
          </a:xfrm>
        </p:spPr>
        <p:txBody>
          <a:bodyPr/>
          <a:lstStyle>
            <a:lvl1pPr marL="0" indent="0">
              <a:lnSpc>
                <a:spcPct val="100000"/>
              </a:lnSpc>
              <a:spcBef>
                <a:spcPts val="0"/>
              </a:spcBef>
              <a:buNone/>
              <a:defRPr sz="2200" b="1">
                <a:solidFill>
                  <a:schemeClr val="accent5"/>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EF15CD76-2DD5-DB8A-37D3-6098A50870D0}"/>
              </a:ext>
            </a:extLst>
          </p:cNvPr>
          <p:cNvSpPr>
            <a:spLocks noGrp="1"/>
          </p:cNvSpPr>
          <p:nvPr>
            <p:ph type="body" sz="quarter" idx="15"/>
          </p:nvPr>
        </p:nvSpPr>
        <p:spPr>
          <a:xfrm>
            <a:off x="5971032" y="179222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7A044E0-660B-4002-E13C-F00498E49782}"/>
              </a:ext>
            </a:extLst>
          </p:cNvPr>
          <p:cNvSpPr>
            <a:spLocks noGrp="1"/>
          </p:cNvSpPr>
          <p:nvPr>
            <p:ph type="body" sz="quarter" idx="16"/>
          </p:nvPr>
        </p:nvSpPr>
        <p:spPr>
          <a:xfrm>
            <a:off x="5971032" y="3941064"/>
            <a:ext cx="4754880" cy="1682750"/>
          </a:xfrm>
        </p:spPr>
        <p:txBody>
          <a:bodyPr/>
          <a:lstStyle>
            <a:lvl1pPr marL="283464" indent="-283464">
              <a:lnSpc>
                <a:spcPct val="150000"/>
              </a:lnSpc>
              <a:spcBef>
                <a:spcPts val="0"/>
              </a:spcBef>
              <a:defRPr sz="1600">
                <a:solidFill>
                  <a:schemeClr val="accent5"/>
                </a:solidFill>
              </a:defRPr>
            </a:lvl1pPr>
            <a:lvl2pPr indent="-283464">
              <a:lnSpc>
                <a:spcPct val="150000"/>
              </a:lnSpc>
              <a:spcBef>
                <a:spcPts val="0"/>
              </a:spcBef>
              <a:defRPr sz="1600">
                <a:solidFill>
                  <a:schemeClr val="accent5"/>
                </a:solidFill>
              </a:defRPr>
            </a:lvl2pPr>
            <a:lvl3pPr indent="-283464">
              <a:lnSpc>
                <a:spcPct val="150000"/>
              </a:lnSpc>
              <a:spcBef>
                <a:spcPts val="0"/>
              </a:spcBef>
              <a:defRPr sz="1600">
                <a:solidFill>
                  <a:schemeClr val="accent5"/>
                </a:solidFill>
              </a:defRPr>
            </a:lvl3pPr>
            <a:lvl4pPr indent="-283464">
              <a:lnSpc>
                <a:spcPct val="150000"/>
              </a:lnSpc>
              <a:spcBef>
                <a:spcPts val="0"/>
              </a:spcBef>
              <a:defRPr sz="1600">
                <a:solidFill>
                  <a:schemeClr val="accent5"/>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7" name="Group 16">
            <a:extLst>
              <a:ext uri="{FF2B5EF4-FFF2-40B4-BE49-F238E27FC236}">
                <a16:creationId xmlns:a16="http://schemas.microsoft.com/office/drawing/2014/main" id="{0D78A0CF-0A37-4436-67C4-B32FD7703E96}"/>
              </a:ext>
            </a:extLst>
          </p:cNvPr>
          <p:cNvGrpSpPr/>
          <p:nvPr userDrawn="1"/>
        </p:nvGrpSpPr>
        <p:grpSpPr>
          <a:xfrm>
            <a:off x="-28308" y="2514621"/>
            <a:ext cx="5666632" cy="0"/>
            <a:chOff x="5464255" y="5541151"/>
            <a:chExt cx="5666632" cy="0"/>
          </a:xfrm>
        </p:grpSpPr>
        <p:cxnSp>
          <p:nvCxnSpPr>
            <p:cNvPr id="24" name="Straight Connector 23">
              <a:extLst>
                <a:ext uri="{FF2B5EF4-FFF2-40B4-BE49-F238E27FC236}">
                  <a16:creationId xmlns:a16="http://schemas.microsoft.com/office/drawing/2014/main" id="{8FC6D8A4-CA31-16C2-95B7-B98F65F29A69}"/>
                </a:ext>
              </a:extLst>
            </p:cNvPr>
            <p:cNvCxnSpPr>
              <a:cxnSpLocks/>
            </p:cNvCxnSpPr>
            <p:nvPr/>
          </p:nvCxnSpPr>
          <p:spPr>
            <a:xfrm>
              <a:off x="5464255" y="5541151"/>
              <a:ext cx="3991534" cy="0"/>
            </a:xfrm>
            <a:prstGeom prst="line">
              <a:avLst/>
            </a:prstGeom>
            <a:ln w="57150">
              <a:solidFill>
                <a:schemeClr val="accent3"/>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02097A8D-64FC-CDBD-4497-5E32BC6AF9C2}"/>
                </a:ext>
              </a:extLst>
            </p:cNvPr>
            <p:cNvCxnSpPr>
              <a:cxnSpLocks/>
            </p:cNvCxnSpPr>
            <p:nvPr/>
          </p:nvCxnSpPr>
          <p:spPr>
            <a:xfrm>
              <a:off x="9454487" y="5541151"/>
              <a:ext cx="1676400"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8193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2295144" y="1463040"/>
            <a:ext cx="7498080" cy="704088"/>
          </a:xfrm>
        </p:spPr>
        <p:txBody>
          <a:bodyPr/>
          <a:lstStyle>
            <a:lvl1pPr>
              <a:defRPr sz="5000"/>
            </a:lvl1pPr>
          </a:lstStyle>
          <a:p>
            <a:r>
              <a:rPr lang="en-GB" noProof="0"/>
              <a:t>Click to edit Master title style</a:t>
            </a:r>
            <a:endParaRPr lang="en-US" noProof="0"/>
          </a:p>
        </p:txBody>
      </p:sp>
      <p:grpSp>
        <p:nvGrpSpPr>
          <p:cNvPr id="9" name="Group 8">
            <a:extLst>
              <a:ext uri="{FF2B5EF4-FFF2-40B4-BE49-F238E27FC236}">
                <a16:creationId xmlns:a16="http://schemas.microsoft.com/office/drawing/2014/main" id="{52784B99-8374-AA22-4161-578F9BF77E2B}"/>
              </a:ext>
            </a:extLst>
          </p:cNvPr>
          <p:cNvGrpSpPr/>
          <p:nvPr userDrawn="1"/>
        </p:nvGrpSpPr>
        <p:grpSpPr>
          <a:xfrm>
            <a:off x="2400300" y="2535841"/>
            <a:ext cx="9801127" cy="821"/>
            <a:chOff x="2286319" y="5546299"/>
            <a:chExt cx="9801127" cy="903"/>
          </a:xfrm>
        </p:grpSpPr>
        <p:cxnSp>
          <p:nvCxnSpPr>
            <p:cNvPr id="10" name="Straight Connector 9">
              <a:extLst>
                <a:ext uri="{FF2B5EF4-FFF2-40B4-BE49-F238E27FC236}">
                  <a16:creationId xmlns:a16="http://schemas.microsoft.com/office/drawing/2014/main" id="{F0F45B19-145D-7398-7A64-A88B28251AAD}"/>
                </a:ext>
              </a:extLst>
            </p:cNvPr>
            <p:cNvCxnSpPr>
              <a:cxnSpLocks/>
            </p:cNvCxnSpPr>
            <p:nvPr/>
          </p:nvCxnSpPr>
          <p:spPr>
            <a:xfrm>
              <a:off x="2286319" y="5546299"/>
              <a:ext cx="7391400" cy="0"/>
            </a:xfrm>
            <a:prstGeom prst="line">
              <a:avLst/>
            </a:prstGeom>
            <a:ln w="57150">
              <a:solidFill>
                <a:schemeClr val="bg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029EB3C-D7BA-1FCE-3158-8F1116C6F5BE}"/>
                </a:ext>
              </a:extLst>
            </p:cNvPr>
            <p:cNvCxnSpPr>
              <a:cxnSpLocks/>
            </p:cNvCxnSpPr>
            <p:nvPr/>
          </p:nvCxnSpPr>
          <p:spPr>
            <a:xfrm>
              <a:off x="9676016" y="5547202"/>
              <a:ext cx="241143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2322576" y="2971800"/>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2322576" y="4443984"/>
            <a:ext cx="4828032" cy="490538"/>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2020824" y="3401568"/>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2020824" y="4901184"/>
            <a:ext cx="8379220" cy="975260"/>
          </a:xfrm>
        </p:spPr>
        <p:txBody>
          <a:bodyPr numCol="2"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1789022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Footer Placeholder 5">
            <a:extLst>
              <a:ext uri="{FF2B5EF4-FFF2-40B4-BE49-F238E27FC236}">
                <a16:creationId xmlns:a16="http://schemas.microsoft.com/office/drawing/2014/main" id="{DACF6E0F-D722-BAD9-C6AD-9A11DAE47EC0}"/>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61160B7A-B490-F67E-2740-38CA3A98769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8" name="Title 1">
            <a:extLst>
              <a:ext uri="{FF2B5EF4-FFF2-40B4-BE49-F238E27FC236}">
                <a16:creationId xmlns:a16="http://schemas.microsoft.com/office/drawing/2014/main" id="{814A6C9A-83F0-5E94-8A5B-89CB08282C38}"/>
              </a:ext>
            </a:extLst>
          </p:cNvPr>
          <p:cNvSpPr>
            <a:spLocks noGrp="1"/>
          </p:cNvSpPr>
          <p:nvPr>
            <p:ph type="title"/>
          </p:nvPr>
        </p:nvSpPr>
        <p:spPr>
          <a:xfrm>
            <a:off x="603504" y="1463040"/>
            <a:ext cx="10871708" cy="704088"/>
          </a:xfrm>
        </p:spPr>
        <p:txBody>
          <a:bodyPr/>
          <a:lstStyle>
            <a:lvl1pPr>
              <a:defRPr sz="5000"/>
            </a:lvl1pPr>
          </a:lstStyle>
          <a:p>
            <a:r>
              <a:rPr lang="en-GB" noProof="0"/>
              <a:t>Click to edit Master title style</a:t>
            </a:r>
            <a:endParaRPr lang="en-US" noProof="0"/>
          </a:p>
        </p:txBody>
      </p:sp>
      <p:sp>
        <p:nvSpPr>
          <p:cNvPr id="12" name="Text Placeholder 10">
            <a:extLst>
              <a:ext uri="{FF2B5EF4-FFF2-40B4-BE49-F238E27FC236}">
                <a16:creationId xmlns:a16="http://schemas.microsoft.com/office/drawing/2014/main" id="{F8F78388-68BC-0124-C243-36D5B5DC78E6}"/>
              </a:ext>
            </a:extLst>
          </p:cNvPr>
          <p:cNvSpPr>
            <a:spLocks noGrp="1"/>
          </p:cNvSpPr>
          <p:nvPr>
            <p:ph type="body" sz="quarter" idx="13"/>
          </p:nvPr>
        </p:nvSpPr>
        <p:spPr>
          <a:xfrm>
            <a:off x="649224"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3" name="Text Placeholder 10">
            <a:extLst>
              <a:ext uri="{FF2B5EF4-FFF2-40B4-BE49-F238E27FC236}">
                <a16:creationId xmlns:a16="http://schemas.microsoft.com/office/drawing/2014/main" id="{D7FBEF6F-7749-849E-36C5-CC056F30711F}"/>
              </a:ext>
            </a:extLst>
          </p:cNvPr>
          <p:cNvSpPr>
            <a:spLocks noGrp="1"/>
          </p:cNvSpPr>
          <p:nvPr>
            <p:ph type="body" sz="quarter" idx="14"/>
          </p:nvPr>
        </p:nvSpPr>
        <p:spPr>
          <a:xfrm>
            <a:off x="433425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14" name="Text Placeholder 13">
            <a:extLst>
              <a:ext uri="{FF2B5EF4-FFF2-40B4-BE49-F238E27FC236}">
                <a16:creationId xmlns:a16="http://schemas.microsoft.com/office/drawing/2014/main" id="{8A350182-DD59-73E2-C20A-4B5FE6715444}"/>
              </a:ext>
            </a:extLst>
          </p:cNvPr>
          <p:cNvSpPr>
            <a:spLocks noGrp="1"/>
          </p:cNvSpPr>
          <p:nvPr>
            <p:ph type="body" sz="quarter" idx="15"/>
          </p:nvPr>
        </p:nvSpPr>
        <p:spPr>
          <a:xfrm>
            <a:off x="365760"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
        <p:nvSpPr>
          <p:cNvPr id="15" name="Text Placeholder 13">
            <a:extLst>
              <a:ext uri="{FF2B5EF4-FFF2-40B4-BE49-F238E27FC236}">
                <a16:creationId xmlns:a16="http://schemas.microsoft.com/office/drawing/2014/main" id="{5E14A588-A920-9AE0-A268-A008EAF6FCBA}"/>
              </a:ext>
            </a:extLst>
          </p:cNvPr>
          <p:cNvSpPr>
            <a:spLocks noGrp="1"/>
          </p:cNvSpPr>
          <p:nvPr>
            <p:ph type="body" sz="quarter" idx="16"/>
          </p:nvPr>
        </p:nvSpPr>
        <p:spPr>
          <a:xfrm>
            <a:off x="4005072"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grpSp>
        <p:nvGrpSpPr>
          <p:cNvPr id="16" name="Group 15">
            <a:extLst>
              <a:ext uri="{FF2B5EF4-FFF2-40B4-BE49-F238E27FC236}">
                <a16:creationId xmlns:a16="http://schemas.microsoft.com/office/drawing/2014/main" id="{B8221A12-8B19-605A-2244-2D732269C955}"/>
              </a:ext>
            </a:extLst>
          </p:cNvPr>
          <p:cNvGrpSpPr/>
          <p:nvPr userDrawn="1"/>
        </p:nvGrpSpPr>
        <p:grpSpPr>
          <a:xfrm>
            <a:off x="716788" y="2527173"/>
            <a:ext cx="10758424" cy="1564"/>
            <a:chOff x="2792270" y="5541172"/>
            <a:chExt cx="11391900" cy="158"/>
          </a:xfrm>
        </p:grpSpPr>
        <p:cxnSp>
          <p:nvCxnSpPr>
            <p:cNvPr id="17" name="Straight Connector 16">
              <a:extLst>
                <a:ext uri="{FF2B5EF4-FFF2-40B4-BE49-F238E27FC236}">
                  <a16:creationId xmlns:a16="http://schemas.microsoft.com/office/drawing/2014/main" id="{A86C500B-5A93-298F-7CEF-ED445452E460}"/>
                </a:ext>
              </a:extLst>
            </p:cNvPr>
            <p:cNvCxnSpPr>
              <a:cxnSpLocks/>
            </p:cNvCxnSpPr>
            <p:nvPr/>
          </p:nvCxnSpPr>
          <p:spPr>
            <a:xfrm>
              <a:off x="2792270" y="5541172"/>
              <a:ext cx="6760464" cy="0"/>
            </a:xfrm>
            <a:prstGeom prst="line">
              <a:avLst/>
            </a:prstGeom>
            <a:ln w="57150">
              <a:solidFill>
                <a:schemeClr val="accent5"/>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7A559BC-EF4A-29D4-CF56-6425516A5D91}"/>
                </a:ext>
              </a:extLst>
            </p:cNvPr>
            <p:cNvCxnSpPr>
              <a:cxnSpLocks/>
            </p:cNvCxnSpPr>
            <p:nvPr/>
          </p:nvCxnSpPr>
          <p:spPr>
            <a:xfrm>
              <a:off x="9552734" y="5541330"/>
              <a:ext cx="4631436"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9" name="Text Placeholder 10">
            <a:extLst>
              <a:ext uri="{FF2B5EF4-FFF2-40B4-BE49-F238E27FC236}">
                <a16:creationId xmlns:a16="http://schemas.microsoft.com/office/drawing/2014/main" id="{D2D34186-8505-57AE-F518-0C83BF1C06C9}"/>
              </a:ext>
            </a:extLst>
          </p:cNvPr>
          <p:cNvSpPr>
            <a:spLocks noGrp="1"/>
          </p:cNvSpPr>
          <p:nvPr>
            <p:ph type="body" sz="quarter" idx="17"/>
          </p:nvPr>
        </p:nvSpPr>
        <p:spPr>
          <a:xfrm>
            <a:off x="8266176" y="2980944"/>
            <a:ext cx="3282696" cy="1106424"/>
          </a:xfrm>
        </p:spPr>
        <p:txBody>
          <a:bodyPr/>
          <a:lstStyle>
            <a:lvl1pPr marL="0" indent="0">
              <a:lnSpc>
                <a:spcPct val="100000"/>
              </a:lnSpc>
              <a:spcBef>
                <a:spcPts val="0"/>
              </a:spcBef>
              <a:buNone/>
              <a:defRPr sz="2200" b="1">
                <a:solidFill>
                  <a:schemeClr val="tx2"/>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p:txBody>
      </p:sp>
      <p:sp>
        <p:nvSpPr>
          <p:cNvPr id="20" name="Text Placeholder 13">
            <a:extLst>
              <a:ext uri="{FF2B5EF4-FFF2-40B4-BE49-F238E27FC236}">
                <a16:creationId xmlns:a16="http://schemas.microsoft.com/office/drawing/2014/main" id="{ABE767DA-9D93-94AD-D34D-2B8A51A76645}"/>
              </a:ext>
            </a:extLst>
          </p:cNvPr>
          <p:cNvSpPr>
            <a:spLocks noGrp="1"/>
          </p:cNvSpPr>
          <p:nvPr>
            <p:ph type="body" sz="quarter" idx="18"/>
          </p:nvPr>
        </p:nvSpPr>
        <p:spPr>
          <a:xfrm>
            <a:off x="7973568" y="4114800"/>
            <a:ext cx="3282696" cy="975260"/>
          </a:xfrm>
        </p:spPr>
        <p:txBody>
          <a:bodyPr numCol="1" spcCol="91440"/>
          <a:lstStyle>
            <a:lvl1pPr marL="283464" indent="-283464">
              <a:lnSpc>
                <a:spcPct val="150000"/>
              </a:lnSpc>
              <a:spcBef>
                <a:spcPts val="0"/>
              </a:spcBef>
              <a:defRPr sz="1600">
                <a:solidFill>
                  <a:schemeClr val="tx2"/>
                </a:solidFill>
              </a:defRPr>
            </a:lvl1pPr>
            <a:lvl2pPr indent="-283464">
              <a:lnSpc>
                <a:spcPct val="150000"/>
              </a:lnSpc>
              <a:spcBef>
                <a:spcPts val="0"/>
              </a:spcBef>
              <a:defRPr sz="1600">
                <a:solidFill>
                  <a:schemeClr val="tx2"/>
                </a:solidFill>
              </a:defRPr>
            </a:lvl2pPr>
            <a:lvl3pPr indent="-283464">
              <a:lnSpc>
                <a:spcPct val="150000"/>
              </a:lnSpc>
              <a:spcBef>
                <a:spcPts val="0"/>
              </a:spcBef>
              <a:defRPr sz="1600">
                <a:solidFill>
                  <a:schemeClr val="tx2"/>
                </a:solidFill>
              </a:defRPr>
            </a:lvl3pPr>
            <a:lvl4pPr indent="-283464">
              <a:lnSpc>
                <a:spcPct val="150000"/>
              </a:lnSpc>
              <a:spcBef>
                <a:spcPts val="0"/>
              </a:spcBef>
              <a:defRPr sz="1600">
                <a:solidFill>
                  <a:schemeClr val="tx2"/>
                </a:solidFill>
              </a:defRPr>
            </a:lvl4pPr>
            <a:lvl5pPr indent="-283464">
              <a:lnSpc>
                <a:spcPct val="150000"/>
              </a:lnSpc>
              <a:spcBef>
                <a:spcPts val="0"/>
              </a:spcBef>
              <a:defRPr sz="1600">
                <a:solidFill>
                  <a:schemeClr val="tx2"/>
                </a:solidFill>
              </a:defRPr>
            </a:lvl5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p:txBody>
      </p:sp>
    </p:spTree>
    <p:extLst>
      <p:ext uri="{BB962C8B-B14F-4D97-AF65-F5344CB8AC3E}">
        <p14:creationId xmlns:p14="http://schemas.microsoft.com/office/powerpoint/2010/main" val="31814756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6"/>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AE86B75-C16C-C033-D27D-FF84EFB71131}"/>
              </a:ext>
            </a:extLst>
          </p:cNvPr>
          <p:cNvSpPr/>
          <p:nvPr userDrawn="1"/>
        </p:nvSpPr>
        <p:spPr>
          <a:xfrm>
            <a:off x="0" y="0"/>
            <a:ext cx="100203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a:p>
        </p:txBody>
      </p:sp>
      <p:sp>
        <p:nvSpPr>
          <p:cNvPr id="2" name="Title 1">
            <a:extLst>
              <a:ext uri="{FF2B5EF4-FFF2-40B4-BE49-F238E27FC236}">
                <a16:creationId xmlns:a16="http://schemas.microsoft.com/office/drawing/2014/main" id="{CE31443F-EAC2-06D1-A3D1-D73510EAF2A3}"/>
              </a:ext>
            </a:extLst>
          </p:cNvPr>
          <p:cNvSpPr>
            <a:spLocks noGrp="1"/>
          </p:cNvSpPr>
          <p:nvPr>
            <p:ph type="title"/>
          </p:nvPr>
        </p:nvSpPr>
        <p:spPr>
          <a:xfrm>
            <a:off x="2313432" y="1426464"/>
            <a:ext cx="6675120" cy="1702816"/>
          </a:xfrm>
        </p:spPr>
        <p:txBody>
          <a:bodyPr anchor="t"/>
          <a:lstStyle>
            <a:lvl1pPr>
              <a:lnSpc>
                <a:spcPct val="80000"/>
              </a:lnSpc>
              <a:defRPr sz="7200" cap="all" baseline="0">
                <a:solidFill>
                  <a:schemeClr val="bg1"/>
                </a:solidFill>
              </a:defRPr>
            </a:lvl1pPr>
          </a:lstStyle>
          <a:p>
            <a:r>
              <a:rPr lang="en-GB" noProof="0"/>
              <a:t>Click to edit Master title style</a:t>
            </a:r>
            <a:endParaRPr lang="en-US" noProof="0"/>
          </a:p>
        </p:txBody>
      </p:sp>
      <p:grpSp>
        <p:nvGrpSpPr>
          <p:cNvPr id="7" name="Group 6">
            <a:extLst>
              <a:ext uri="{FF2B5EF4-FFF2-40B4-BE49-F238E27FC236}">
                <a16:creationId xmlns:a16="http://schemas.microsoft.com/office/drawing/2014/main" id="{D80535FC-1B0E-C4EB-FE55-190522219FEA}"/>
              </a:ext>
            </a:extLst>
          </p:cNvPr>
          <p:cNvGrpSpPr/>
          <p:nvPr userDrawn="1"/>
        </p:nvGrpSpPr>
        <p:grpSpPr>
          <a:xfrm>
            <a:off x="3979533" y="5799270"/>
            <a:ext cx="8212467" cy="0"/>
            <a:chOff x="3733800" y="5537385"/>
            <a:chExt cx="8212467" cy="0"/>
          </a:xfrm>
        </p:grpSpPr>
        <p:cxnSp>
          <p:nvCxnSpPr>
            <p:cNvPr id="8" name="Straight Connector 7">
              <a:extLst>
                <a:ext uri="{FF2B5EF4-FFF2-40B4-BE49-F238E27FC236}">
                  <a16:creationId xmlns:a16="http://schemas.microsoft.com/office/drawing/2014/main" id="{9CA6B206-18E0-06D2-958F-E859A1428A57}"/>
                </a:ext>
              </a:extLst>
            </p:cNvPr>
            <p:cNvCxnSpPr>
              <a:cxnSpLocks/>
            </p:cNvCxnSpPr>
            <p:nvPr/>
          </p:nvCxnSpPr>
          <p:spPr>
            <a:xfrm>
              <a:off x="3733800" y="5537385"/>
              <a:ext cx="6054153" cy="0"/>
            </a:xfrm>
            <a:prstGeom prst="line">
              <a:avLst/>
            </a:prstGeom>
            <a:ln w="5715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447EEA7-F856-F6C0-18DD-5D37FD51D45B}"/>
                </a:ext>
              </a:extLst>
            </p:cNvPr>
            <p:cNvCxnSpPr>
              <a:cxnSpLocks/>
            </p:cNvCxnSpPr>
            <p:nvPr/>
          </p:nvCxnSpPr>
          <p:spPr>
            <a:xfrm>
              <a:off x="9774567" y="5537385"/>
              <a:ext cx="2171700" cy="0"/>
            </a:xfrm>
            <a:prstGeom prst="line">
              <a:avLst/>
            </a:prstGeom>
            <a:ln w="57150">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11" name="Text Placeholder 10">
            <a:extLst>
              <a:ext uri="{FF2B5EF4-FFF2-40B4-BE49-F238E27FC236}">
                <a16:creationId xmlns:a16="http://schemas.microsoft.com/office/drawing/2014/main" id="{A9C909AE-4D54-F197-103E-29E9C2597F56}"/>
              </a:ext>
            </a:extLst>
          </p:cNvPr>
          <p:cNvSpPr>
            <a:spLocks noGrp="1"/>
          </p:cNvSpPr>
          <p:nvPr>
            <p:ph type="body" sz="quarter" idx="10"/>
          </p:nvPr>
        </p:nvSpPr>
        <p:spPr>
          <a:xfrm>
            <a:off x="3877056" y="3383280"/>
            <a:ext cx="4754880" cy="2057400"/>
          </a:xfrm>
        </p:spPr>
        <p:txBody>
          <a:bodyPr/>
          <a:lstStyle>
            <a:lvl1pPr marL="0" indent="0">
              <a:lnSpc>
                <a:spcPct val="150000"/>
              </a:lnSpc>
              <a:spcBef>
                <a:spcPts val="0"/>
              </a:spcBef>
              <a:buNone/>
              <a:defRPr sz="2200" b="1">
                <a:solidFill>
                  <a:schemeClr val="bg1"/>
                </a:solidFill>
              </a:defRPr>
            </a:lvl1pPr>
            <a:lvl2pPr marL="0" indent="0">
              <a:lnSpc>
                <a:spcPct val="150000"/>
              </a:lnSpc>
              <a:spcBef>
                <a:spcPts val="0"/>
              </a:spcBef>
              <a:buNone/>
              <a:defRPr sz="2200">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GB" noProof="0"/>
              <a:t>Click to edit Master text styles</a:t>
            </a:r>
          </a:p>
          <a:p>
            <a:pPr lvl="1"/>
            <a:r>
              <a:rPr lang="en-GB" noProof="0"/>
              <a:t>Second level</a:t>
            </a:r>
          </a:p>
        </p:txBody>
      </p:sp>
    </p:spTree>
    <p:extLst>
      <p:ext uri="{BB962C8B-B14F-4D97-AF65-F5344CB8AC3E}">
        <p14:creationId xmlns:p14="http://schemas.microsoft.com/office/powerpoint/2010/main" val="15259683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74C5F1F-F8B7-6C5F-6A7F-5F8F6128A1C8}"/>
              </a:ext>
            </a:extLst>
          </p:cNvPr>
          <p:cNvSpPr>
            <a:spLocks noGrp="1"/>
          </p:cNvSpPr>
          <p:nvPr>
            <p:ph type="ftr" sz="quarter" idx="11"/>
          </p:nvPr>
        </p:nvSpPr>
        <p:spPr/>
        <p:txBody>
          <a:bodyPr/>
          <a:lstStyle/>
          <a:p>
            <a:r>
              <a:rPr lang="en-US" noProof="0"/>
              <a:t>Presentation title</a:t>
            </a:r>
          </a:p>
        </p:txBody>
      </p:sp>
      <p:sp>
        <p:nvSpPr>
          <p:cNvPr id="5" name="Slide Number Placeholder 4">
            <a:extLst>
              <a:ext uri="{FF2B5EF4-FFF2-40B4-BE49-F238E27FC236}">
                <a16:creationId xmlns:a16="http://schemas.microsoft.com/office/drawing/2014/main" id="{EFD9287E-E726-E0E6-2871-FE77159B5E01}"/>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
        <p:nvSpPr>
          <p:cNvPr id="6" name="Title 5">
            <a:extLst>
              <a:ext uri="{FF2B5EF4-FFF2-40B4-BE49-F238E27FC236}">
                <a16:creationId xmlns:a16="http://schemas.microsoft.com/office/drawing/2014/main" id="{160592E8-155C-36FA-DA0A-52B23CE8AF5A}"/>
              </a:ext>
            </a:extLst>
          </p:cNvPr>
          <p:cNvSpPr>
            <a:spLocks noGrp="1"/>
          </p:cNvSpPr>
          <p:nvPr>
            <p:ph type="title"/>
          </p:nvPr>
        </p:nvSpPr>
        <p:spPr/>
        <p:txBody>
          <a:bodyPr/>
          <a:lstStyle/>
          <a:p>
            <a:r>
              <a:rPr lang="en-GB" noProof="0"/>
              <a:t>Click to edit Master title style</a:t>
            </a:r>
            <a:endParaRPr lang="en-US" noProof="0"/>
          </a:p>
        </p:txBody>
      </p:sp>
    </p:spTree>
    <p:extLst>
      <p:ext uri="{BB962C8B-B14F-4D97-AF65-F5344CB8AC3E}">
        <p14:creationId xmlns:p14="http://schemas.microsoft.com/office/powerpoint/2010/main" val="3257633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F1F3471-B7F6-01DB-D712-136C1626DFAE}"/>
              </a:ext>
            </a:extLst>
          </p:cNvPr>
          <p:cNvSpPr>
            <a:spLocks noGrp="1"/>
          </p:cNvSpPr>
          <p:nvPr>
            <p:ph type="ftr" sz="quarter" idx="11"/>
          </p:nvPr>
        </p:nvSpPr>
        <p:spPr/>
        <p:txBody>
          <a:bodyPr/>
          <a:lstStyle/>
          <a:p>
            <a:r>
              <a:rPr lang="en-US" noProof="0"/>
              <a:t>Presentation title</a:t>
            </a:r>
          </a:p>
        </p:txBody>
      </p:sp>
      <p:sp>
        <p:nvSpPr>
          <p:cNvPr id="4" name="Slide Number Placeholder 3">
            <a:extLst>
              <a:ext uri="{FF2B5EF4-FFF2-40B4-BE49-F238E27FC236}">
                <a16:creationId xmlns:a16="http://schemas.microsoft.com/office/drawing/2014/main" id="{32C05956-4CA5-988F-7C93-317A88D1202C}"/>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18561461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B670E-478C-D301-FCE5-E83002469725}"/>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283B16CD-30BD-156F-11B4-9CF89A0642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Text Placeholder 3">
            <a:extLst>
              <a:ext uri="{FF2B5EF4-FFF2-40B4-BE49-F238E27FC236}">
                <a16:creationId xmlns:a16="http://schemas.microsoft.com/office/drawing/2014/main" id="{0E3C54B0-9878-1911-8DE9-EC464D2027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A697EEE8-8F1E-8F14-E2ED-333A1FF24725}"/>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B9DFABEB-B6B7-2591-AE85-265A3F873192}"/>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20623095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52A6A-C17E-2616-3199-C8D78E7EE7EC}"/>
              </a:ext>
            </a:extLst>
          </p:cNvPr>
          <p:cNvSpPr>
            <a:spLocks noGrp="1"/>
          </p:cNvSpPr>
          <p:nvPr>
            <p:ph type="title"/>
          </p:nvPr>
        </p:nvSpPr>
        <p:spPr>
          <a:xfrm>
            <a:off x="839788" y="457200"/>
            <a:ext cx="3932237" cy="1600200"/>
          </a:xfrm>
        </p:spPr>
        <p:txBody>
          <a:bodyPr anchor="b"/>
          <a:lstStyle>
            <a:lvl1pPr>
              <a:defRPr sz="3200"/>
            </a:lvl1pPr>
          </a:lstStyle>
          <a:p>
            <a:r>
              <a:rPr lang="en-GB" noProof="0"/>
              <a:t>Click to edit Master title style</a:t>
            </a:r>
            <a:endParaRPr lang="en-US" noProof="0"/>
          </a:p>
        </p:txBody>
      </p:sp>
      <p:sp>
        <p:nvSpPr>
          <p:cNvPr id="3" name="Picture Placeholder 2">
            <a:extLst>
              <a:ext uri="{FF2B5EF4-FFF2-40B4-BE49-F238E27FC236}">
                <a16:creationId xmlns:a16="http://schemas.microsoft.com/office/drawing/2014/main" id="{37705714-E101-08DD-6A13-D561A3EC2C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noProof="0"/>
              <a:t>Click icon to add picture</a:t>
            </a:r>
            <a:endParaRPr lang="en-US" noProof="0"/>
          </a:p>
        </p:txBody>
      </p:sp>
      <p:sp>
        <p:nvSpPr>
          <p:cNvPr id="4" name="Text Placeholder 3">
            <a:extLst>
              <a:ext uri="{FF2B5EF4-FFF2-40B4-BE49-F238E27FC236}">
                <a16:creationId xmlns:a16="http://schemas.microsoft.com/office/drawing/2014/main" id="{B16ECB26-D659-5BC3-C669-1B45225D27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noProof="0"/>
              <a:t>Click to edit Master text styles</a:t>
            </a:r>
          </a:p>
        </p:txBody>
      </p:sp>
      <p:sp>
        <p:nvSpPr>
          <p:cNvPr id="6" name="Footer Placeholder 5">
            <a:extLst>
              <a:ext uri="{FF2B5EF4-FFF2-40B4-BE49-F238E27FC236}">
                <a16:creationId xmlns:a16="http://schemas.microsoft.com/office/drawing/2014/main" id="{1BC595AB-D292-D355-47CD-748C160B1BD3}"/>
              </a:ext>
            </a:extLst>
          </p:cNvPr>
          <p:cNvSpPr>
            <a:spLocks noGrp="1"/>
          </p:cNvSpPr>
          <p:nvPr>
            <p:ph type="ftr" sz="quarter" idx="11"/>
          </p:nvPr>
        </p:nvSpPr>
        <p:spPr/>
        <p:txBody>
          <a:bodyPr/>
          <a:lstStyle/>
          <a:p>
            <a:r>
              <a:rPr lang="en-US" noProof="0"/>
              <a:t>Presentation title</a:t>
            </a:r>
          </a:p>
        </p:txBody>
      </p:sp>
      <p:sp>
        <p:nvSpPr>
          <p:cNvPr id="7" name="Slide Number Placeholder 6">
            <a:extLst>
              <a:ext uri="{FF2B5EF4-FFF2-40B4-BE49-F238E27FC236}">
                <a16:creationId xmlns:a16="http://schemas.microsoft.com/office/drawing/2014/main" id="{CC1CEE5F-F44A-DD2C-EEC3-D4C76B69D15D}"/>
              </a:ext>
            </a:extLst>
          </p:cNvPr>
          <p:cNvSpPr>
            <a:spLocks noGrp="1"/>
          </p:cNvSpPr>
          <p:nvPr>
            <p:ph type="sldNum" sz="quarter" idx="12"/>
          </p:nvPr>
        </p:nvSpPr>
        <p:spPr/>
        <p:txBody>
          <a:bodyPr/>
          <a:lstStyle/>
          <a:p>
            <a:fld id="{5BFCF61C-3B18-4C03-8326-CC3B32D710C9}" type="slidenum">
              <a:rPr lang="en-US" noProof="0" smtClean="0"/>
              <a:t>‹#›</a:t>
            </a:fld>
            <a:endParaRPr lang="en-US" noProof="0"/>
          </a:p>
        </p:txBody>
      </p:sp>
    </p:spTree>
    <p:extLst>
      <p:ext uri="{BB962C8B-B14F-4D97-AF65-F5344CB8AC3E}">
        <p14:creationId xmlns:p14="http://schemas.microsoft.com/office/powerpoint/2010/main" val="752938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BC278-3A9A-4241-1DE5-469D2AB5E36B}"/>
              </a:ext>
            </a:extLst>
          </p:cNvPr>
          <p:cNvSpPr>
            <a:spLocks noGrp="1"/>
          </p:cNvSpPr>
          <p:nvPr>
            <p:ph type="title"/>
          </p:nvPr>
        </p:nvSpPr>
        <p:spPr>
          <a:xfrm>
            <a:off x="838200" y="1115367"/>
            <a:ext cx="10515600" cy="575321"/>
          </a:xfrm>
          <a:prstGeom prst="rect">
            <a:avLst/>
          </a:prstGeom>
        </p:spPr>
        <p:txBody>
          <a:bodyPr vert="horz" lIns="91440" tIns="45720" rIns="91440" bIns="45720" rtlCol="0" anchor="t">
            <a:noAutofit/>
          </a:bodyPr>
          <a:lstStyle/>
          <a:p>
            <a:r>
              <a:rPr lang="en-GB" noProof="0"/>
              <a:t>Click to edit Master title style</a:t>
            </a:r>
            <a:endParaRPr lang="en-US" noProof="0"/>
          </a:p>
        </p:txBody>
      </p:sp>
      <p:sp>
        <p:nvSpPr>
          <p:cNvPr id="3" name="Text Placeholder 2">
            <a:extLst>
              <a:ext uri="{FF2B5EF4-FFF2-40B4-BE49-F238E27FC236}">
                <a16:creationId xmlns:a16="http://schemas.microsoft.com/office/drawing/2014/main" id="{138A5E58-5605-E2B6-AEBE-7EF159AAD7E2}"/>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4" name="Date Placeholder 3">
            <a:extLst>
              <a:ext uri="{FF2B5EF4-FFF2-40B4-BE49-F238E27FC236}">
                <a16:creationId xmlns:a16="http://schemas.microsoft.com/office/drawing/2014/main" id="{B221D507-72FD-CB53-B342-C69D562AFD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noAutofit/>
          </a:bodyPr>
          <a:lstStyle>
            <a:lvl1pPr algn="l">
              <a:defRPr sz="1200">
                <a:solidFill>
                  <a:schemeClr val="tx1">
                    <a:tint val="75000"/>
                  </a:schemeClr>
                </a:solidFill>
              </a:defRPr>
            </a:lvl1pPr>
          </a:lstStyle>
          <a:p>
            <a:endParaRPr lang="en-US" noProof="0"/>
          </a:p>
        </p:txBody>
      </p:sp>
      <p:sp>
        <p:nvSpPr>
          <p:cNvPr id="5" name="Footer Placeholder 4">
            <a:extLst>
              <a:ext uri="{FF2B5EF4-FFF2-40B4-BE49-F238E27FC236}">
                <a16:creationId xmlns:a16="http://schemas.microsoft.com/office/drawing/2014/main" id="{01A3E9A7-861F-C5C4-DD4E-37AC66D867ED}"/>
              </a:ext>
            </a:extLst>
          </p:cNvPr>
          <p:cNvSpPr>
            <a:spLocks noGrp="1"/>
          </p:cNvSpPr>
          <p:nvPr>
            <p:ph type="ftr" sz="quarter" idx="3"/>
          </p:nvPr>
        </p:nvSpPr>
        <p:spPr>
          <a:xfrm>
            <a:off x="411480" y="301752"/>
            <a:ext cx="1828800" cy="274320"/>
          </a:xfrm>
          <a:prstGeom prst="rect">
            <a:avLst/>
          </a:prstGeom>
        </p:spPr>
        <p:txBody>
          <a:bodyPr vert="horz" lIns="91440" tIns="45720" rIns="91440" bIns="45720" rtlCol="0" anchor="ctr">
            <a:noAutofit/>
          </a:bodyPr>
          <a:lstStyle>
            <a:lvl1pPr algn="l">
              <a:defRPr sz="1200">
                <a:solidFill>
                  <a:schemeClr val="tx2"/>
                </a:solidFill>
              </a:defRPr>
            </a:lvl1pPr>
          </a:lstStyle>
          <a:p>
            <a:r>
              <a:rPr lang="en-US" noProof="0"/>
              <a:t>Presentation title</a:t>
            </a:r>
          </a:p>
        </p:txBody>
      </p:sp>
      <p:sp>
        <p:nvSpPr>
          <p:cNvPr id="6" name="Slide Number Placeholder 5">
            <a:extLst>
              <a:ext uri="{FF2B5EF4-FFF2-40B4-BE49-F238E27FC236}">
                <a16:creationId xmlns:a16="http://schemas.microsoft.com/office/drawing/2014/main" id="{5877A1DC-56B8-6C78-5020-E45478D099C6}"/>
              </a:ext>
            </a:extLst>
          </p:cNvPr>
          <p:cNvSpPr>
            <a:spLocks noGrp="1"/>
          </p:cNvSpPr>
          <p:nvPr>
            <p:ph type="sldNum" sz="quarter" idx="4"/>
          </p:nvPr>
        </p:nvSpPr>
        <p:spPr>
          <a:xfrm>
            <a:off x="10122408" y="301752"/>
            <a:ext cx="1673352" cy="274320"/>
          </a:xfrm>
          <a:prstGeom prst="rect">
            <a:avLst/>
          </a:prstGeom>
        </p:spPr>
        <p:txBody>
          <a:bodyPr vert="horz" lIns="91440" tIns="45720" rIns="91440" bIns="45720" rtlCol="0" anchor="ctr">
            <a:noAutofit/>
          </a:bodyPr>
          <a:lstStyle>
            <a:lvl1pPr algn="r">
              <a:defRPr sz="1200">
                <a:solidFill>
                  <a:schemeClr val="tx2"/>
                </a:solidFill>
              </a:defRPr>
            </a:lvl1pPr>
          </a:lstStyle>
          <a:p>
            <a:fld id="{5BFCF61C-3B18-4C03-8326-CC3B32D710C9}" type="slidenum">
              <a:rPr lang="en-US" noProof="0" smtClean="0"/>
              <a:pPr/>
              <a:t>‹#›</a:t>
            </a:fld>
            <a:endParaRPr lang="en-US" noProof="0"/>
          </a:p>
        </p:txBody>
      </p:sp>
    </p:spTree>
    <p:extLst>
      <p:ext uri="{BB962C8B-B14F-4D97-AF65-F5344CB8AC3E}">
        <p14:creationId xmlns:p14="http://schemas.microsoft.com/office/powerpoint/2010/main" val="135068052"/>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51" r:id="rId3"/>
    <p:sldLayoutId id="2147483660" r:id="rId4"/>
    <p:sldLayoutId id="2147483661" r:id="rId5"/>
    <p:sldLayoutId id="2147483665" r:id="rId6"/>
    <p:sldLayoutId id="2147483662" r:id="rId7"/>
    <p:sldLayoutId id="2147483664" r:id="rId8"/>
    <p:sldLayoutId id="2147483663" r:id="rId9"/>
    <p:sldLayoutId id="2147483652" r:id="rId10"/>
    <p:sldLayoutId id="2147483666" r:id="rId11"/>
    <p:sldLayoutId id="2147483658" r:id="rId12"/>
    <p:sldLayoutId id="2147483654" r:id="rId13"/>
    <p:sldLayoutId id="2147483655" r:id="rId14"/>
    <p:sldLayoutId id="2147483656" r:id="rId15"/>
    <p:sldLayoutId id="2147483657" r:id="rId16"/>
  </p:sldLayoutIdLst>
  <p:hf hdr="0" dt="0"/>
  <p:txStyles>
    <p:titleStyle>
      <a:lvl1pPr algn="l" defTabSz="914400" rtl="0" eaLnBrk="1" latinLnBrk="0" hangingPunct="1">
        <a:lnSpc>
          <a:spcPct val="80000"/>
        </a:lnSpc>
        <a:spcBef>
          <a:spcPct val="0"/>
        </a:spcBef>
        <a:buNone/>
        <a:defRPr sz="4400" kern="1200" cap="all" baseline="0">
          <a:solidFill>
            <a:schemeClr val="tx2"/>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04B07C7A-8E1D-7BF7-31C8-5C68C6D2F9CF}"/>
              </a:ext>
            </a:extLst>
          </p:cNvPr>
          <p:cNvSpPr>
            <a:spLocks noGrp="1"/>
          </p:cNvSpPr>
          <p:nvPr>
            <p:ph type="ctrTitle"/>
          </p:nvPr>
        </p:nvSpPr>
        <p:spPr/>
        <p:txBody>
          <a:bodyPr>
            <a:normAutofit/>
          </a:bodyPr>
          <a:lstStyle/>
          <a:p>
            <a:r>
              <a:rPr lang="en-US" sz="3600"/>
              <a:t> How the </a:t>
            </a:r>
            <a:r>
              <a:rPr lang="en-US" sz="3600" err="1"/>
              <a:t>academic,industry</a:t>
            </a:r>
            <a:r>
              <a:rPr lang="en-US" sz="3600"/>
              <a:t>, and digital skills module has helped prepare me for university.</a:t>
            </a:r>
          </a:p>
        </p:txBody>
      </p:sp>
      <p:sp>
        <p:nvSpPr>
          <p:cNvPr id="11" name="Subtitle 10">
            <a:extLst>
              <a:ext uri="{FF2B5EF4-FFF2-40B4-BE49-F238E27FC236}">
                <a16:creationId xmlns:a16="http://schemas.microsoft.com/office/drawing/2014/main" id="{EF3A7BFE-9123-98C4-791C-9A3FE773CF97}"/>
              </a:ext>
            </a:extLst>
          </p:cNvPr>
          <p:cNvSpPr>
            <a:spLocks noGrp="1"/>
          </p:cNvSpPr>
          <p:nvPr>
            <p:ph type="subTitle" idx="1"/>
          </p:nvPr>
        </p:nvSpPr>
        <p:spPr/>
        <p:txBody>
          <a:bodyPr/>
          <a:lstStyle/>
          <a:p>
            <a:r>
              <a:rPr lang="en-US" err="1"/>
              <a:t>Lowri</a:t>
            </a:r>
            <a:r>
              <a:rPr lang="en-US"/>
              <a:t> Morris</a:t>
            </a:r>
            <a:endParaRPr lang="en-PK"/>
          </a:p>
        </p:txBody>
      </p:sp>
    </p:spTree>
    <p:extLst>
      <p:ext uri="{BB962C8B-B14F-4D97-AF65-F5344CB8AC3E}">
        <p14:creationId xmlns:p14="http://schemas.microsoft.com/office/powerpoint/2010/main" val="28631039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9103A-7E0F-A503-491C-874CA2A16BC0}"/>
              </a:ext>
            </a:extLst>
          </p:cNvPr>
          <p:cNvSpPr>
            <a:spLocks noGrp="1"/>
          </p:cNvSpPr>
          <p:nvPr>
            <p:ph type="title"/>
          </p:nvPr>
        </p:nvSpPr>
        <p:spPr>
          <a:xfrm>
            <a:off x="2295144" y="1463040"/>
            <a:ext cx="7498080" cy="1020094"/>
          </a:xfrm>
        </p:spPr>
        <p:txBody>
          <a:bodyPr/>
          <a:lstStyle/>
          <a:p>
            <a:r>
              <a:rPr lang="en-US" sz="3600"/>
              <a:t>Introduction </a:t>
            </a:r>
            <a:endParaRPr lang="en-US" sz="3600">
              <a:cs typeface="Arial"/>
            </a:endParaRPr>
          </a:p>
        </p:txBody>
      </p:sp>
      <p:sp>
        <p:nvSpPr>
          <p:cNvPr id="3" name="Footer Placeholder 2">
            <a:extLst>
              <a:ext uri="{FF2B5EF4-FFF2-40B4-BE49-F238E27FC236}">
                <a16:creationId xmlns:a16="http://schemas.microsoft.com/office/drawing/2014/main" id="{4E79730E-E638-275F-6C74-85FDCE30C43F}"/>
              </a:ext>
            </a:extLst>
          </p:cNvPr>
          <p:cNvSpPr>
            <a:spLocks noGrp="1"/>
          </p:cNvSpPr>
          <p:nvPr>
            <p:ph type="ftr" sz="quarter" idx="11"/>
          </p:nvPr>
        </p:nvSpPr>
        <p:spPr/>
        <p:txBody>
          <a:bodyPr/>
          <a:lstStyle/>
          <a:p>
            <a:r>
              <a:rPr lang="en-US"/>
              <a:t>Presentation title</a:t>
            </a:r>
          </a:p>
        </p:txBody>
      </p:sp>
      <p:sp>
        <p:nvSpPr>
          <p:cNvPr id="4" name="Slide Number Placeholder 3">
            <a:extLst>
              <a:ext uri="{FF2B5EF4-FFF2-40B4-BE49-F238E27FC236}">
                <a16:creationId xmlns:a16="http://schemas.microsoft.com/office/drawing/2014/main" id="{C0B85CC1-CC9E-26A5-C05A-E64ABEDD931D}"/>
              </a:ext>
            </a:extLst>
          </p:cNvPr>
          <p:cNvSpPr>
            <a:spLocks noGrp="1"/>
          </p:cNvSpPr>
          <p:nvPr>
            <p:ph type="sldNum" sz="quarter" idx="12"/>
          </p:nvPr>
        </p:nvSpPr>
        <p:spPr/>
        <p:txBody>
          <a:bodyPr/>
          <a:lstStyle/>
          <a:p>
            <a:fld id="{5BFCF61C-3B18-4C03-8326-CC3B32D710C9}" type="slidenum">
              <a:rPr lang="en-US" smtClean="0"/>
              <a:pPr/>
              <a:t>2</a:t>
            </a:fld>
            <a:endParaRPr lang="en-US"/>
          </a:p>
        </p:txBody>
      </p:sp>
      <p:sp>
        <p:nvSpPr>
          <p:cNvPr id="5" name="Content Placeholder 4">
            <a:extLst>
              <a:ext uri="{FF2B5EF4-FFF2-40B4-BE49-F238E27FC236}">
                <a16:creationId xmlns:a16="http://schemas.microsoft.com/office/drawing/2014/main" id="{DA7A49E4-DCE3-62DE-B6D1-539EBFFFE689}"/>
              </a:ext>
            </a:extLst>
          </p:cNvPr>
          <p:cNvSpPr>
            <a:spLocks noGrp="1"/>
          </p:cNvSpPr>
          <p:nvPr>
            <p:ph idx="1"/>
          </p:nvPr>
        </p:nvSpPr>
        <p:spPr>
          <a:xfrm>
            <a:off x="2311031" y="2953512"/>
            <a:ext cx="7482193" cy="3481290"/>
          </a:xfrm>
        </p:spPr>
        <p:txBody>
          <a:bodyPr vert="horz" lIns="91440" tIns="45720" rIns="91440" bIns="45720" rtlCol="0" anchor="t">
            <a:noAutofit/>
          </a:bodyPr>
          <a:lstStyle/>
          <a:p>
            <a:r>
              <a:rPr lang="en-US" b="0">
                <a:cs typeface="Arial"/>
              </a:rPr>
              <a:t>Today I will be discussing how the academic, industry, and digital skills module has helped me prepare for university. </a:t>
            </a:r>
          </a:p>
          <a:p>
            <a:r>
              <a:rPr lang="en-US">
                <a:cs typeface="Arial"/>
              </a:rPr>
              <a:t>Focusing on three skills...</a:t>
            </a:r>
          </a:p>
          <a:p>
            <a:pPr marL="342900" indent="-342900">
              <a:buFont typeface="Calibri" panose="020B0604020202020204" pitchFamily="34" charset="0"/>
              <a:buChar char="-"/>
            </a:pPr>
            <a:r>
              <a:rPr lang="en-US" sz="2000">
                <a:cs typeface="Arial"/>
              </a:rPr>
              <a:t>Academic skill, industry skill and a digital skill.</a:t>
            </a:r>
          </a:p>
          <a:p>
            <a:r>
              <a:rPr lang="en-US" sz="2000" b="0">
                <a:cs typeface="Arial"/>
              </a:rPr>
              <a:t>These skills are essential for not only higher education but also for employability, especially within the tourism, events, or leisure industries. (Yorke, 2006)</a:t>
            </a:r>
            <a:endParaRPr lang="en-US" sz="2000" b="0"/>
          </a:p>
        </p:txBody>
      </p:sp>
    </p:spTree>
    <p:extLst>
      <p:ext uri="{BB962C8B-B14F-4D97-AF65-F5344CB8AC3E}">
        <p14:creationId xmlns:p14="http://schemas.microsoft.com/office/powerpoint/2010/main" val="35517934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BDE3D-CB39-03D2-545F-5283024761BD}"/>
              </a:ext>
            </a:extLst>
          </p:cNvPr>
          <p:cNvSpPr>
            <a:spLocks noGrp="1"/>
          </p:cNvSpPr>
          <p:nvPr>
            <p:ph type="title"/>
          </p:nvPr>
        </p:nvSpPr>
        <p:spPr>
          <a:xfrm>
            <a:off x="626594" y="1463040"/>
            <a:ext cx="10437646" cy="1024920"/>
          </a:xfrm>
        </p:spPr>
        <p:txBody>
          <a:bodyPr/>
          <a:lstStyle/>
          <a:p>
            <a:r>
              <a:rPr lang="en-US" sz="2400"/>
              <a:t>Academic skill - time </a:t>
            </a:r>
            <a:r>
              <a:rPr lang="en-US" sz="2400" err="1"/>
              <a:t>managemen</a:t>
            </a:r>
            <a:r>
              <a:rPr lang="en-US" sz="2400"/>
              <a:t>t</a:t>
            </a:r>
            <a:endParaRPr lang="en-US" sz="2400">
              <a:cs typeface="Arial"/>
            </a:endParaRPr>
          </a:p>
        </p:txBody>
      </p:sp>
      <p:sp>
        <p:nvSpPr>
          <p:cNvPr id="12" name="Footer Placeholder 11">
            <a:extLst>
              <a:ext uri="{FF2B5EF4-FFF2-40B4-BE49-F238E27FC236}">
                <a16:creationId xmlns:a16="http://schemas.microsoft.com/office/drawing/2014/main" id="{119D6C7A-A7F7-E063-9A09-611D1FB1DBE6}"/>
              </a:ext>
            </a:extLst>
          </p:cNvPr>
          <p:cNvSpPr>
            <a:spLocks noGrp="1"/>
          </p:cNvSpPr>
          <p:nvPr>
            <p:ph type="ftr" sz="quarter" idx="11"/>
          </p:nvPr>
        </p:nvSpPr>
        <p:spPr/>
        <p:txBody>
          <a:bodyPr/>
          <a:lstStyle/>
          <a:p>
            <a:r>
              <a:rPr lang="en-US"/>
              <a:t>Presentation title</a:t>
            </a:r>
          </a:p>
        </p:txBody>
      </p:sp>
      <p:sp>
        <p:nvSpPr>
          <p:cNvPr id="5" name="Text Placeholder 4">
            <a:extLst>
              <a:ext uri="{FF2B5EF4-FFF2-40B4-BE49-F238E27FC236}">
                <a16:creationId xmlns:a16="http://schemas.microsoft.com/office/drawing/2014/main" id="{51683C73-2637-AC0E-5A6B-47B6C6CB9E2A}"/>
              </a:ext>
            </a:extLst>
          </p:cNvPr>
          <p:cNvSpPr>
            <a:spLocks noGrp="1"/>
          </p:cNvSpPr>
          <p:nvPr>
            <p:ph type="body" sz="quarter" idx="15"/>
          </p:nvPr>
        </p:nvSpPr>
        <p:spPr>
          <a:xfrm>
            <a:off x="406167" y="2743478"/>
            <a:ext cx="10008062" cy="3033567"/>
          </a:xfrm>
        </p:spPr>
        <p:txBody>
          <a:bodyPr vert="horz" lIns="91440" tIns="45720" rIns="91440" bIns="45720" rtlCol="0" anchor="t">
            <a:noAutofit/>
          </a:bodyPr>
          <a:lstStyle/>
          <a:p>
            <a:pPr marL="0" indent="0">
              <a:buNone/>
            </a:pPr>
            <a:r>
              <a:rPr lang="en-US" sz="1400" b="1">
                <a:cs typeface="Arial"/>
              </a:rPr>
              <a:t>Time management refers to the ability to plan, structure and </a:t>
            </a:r>
            <a:r>
              <a:rPr lang="en-US" sz="1400" b="1" err="1">
                <a:cs typeface="Arial"/>
              </a:rPr>
              <a:t>organise</a:t>
            </a:r>
            <a:r>
              <a:rPr lang="en-US" sz="1400" b="1">
                <a:cs typeface="Arial"/>
              </a:rPr>
              <a:t> time effectively in order to complete tasks. </a:t>
            </a:r>
            <a:endParaRPr lang="en-US" sz="1400" b="1"/>
          </a:p>
          <a:p>
            <a:pPr marL="0" indent="0">
              <a:buNone/>
            </a:pPr>
            <a:r>
              <a:rPr lang="en-US" sz="1400" b="1">
                <a:cs typeface="Arial"/>
              </a:rPr>
              <a:t>This includes...</a:t>
            </a:r>
          </a:p>
          <a:p>
            <a:pPr marL="283210" indent="-283210">
              <a:buFont typeface="Calibri" panose="020B0604020202020204" pitchFamily="34" charset="0"/>
              <a:buChar char="-"/>
            </a:pPr>
            <a:r>
              <a:rPr lang="en-US" sz="1400">
                <a:cs typeface="Arial"/>
              </a:rPr>
              <a:t>Setting priorities,</a:t>
            </a:r>
          </a:p>
          <a:p>
            <a:pPr marL="283210" indent="-283210">
              <a:buFont typeface="Calibri" panose="020B0604020202020204" pitchFamily="34" charset="0"/>
              <a:buChar char="-"/>
            </a:pPr>
            <a:r>
              <a:rPr lang="en-US" sz="1400">
                <a:cs typeface="Arial"/>
              </a:rPr>
              <a:t>Meeting deadlines,</a:t>
            </a:r>
          </a:p>
          <a:p>
            <a:pPr marL="283210" indent="-283210">
              <a:buFont typeface="Calibri" panose="020B0604020202020204" pitchFamily="34" charset="0"/>
              <a:buChar char="-"/>
            </a:pPr>
            <a:r>
              <a:rPr lang="en-US" sz="1400">
                <a:cs typeface="Arial"/>
              </a:rPr>
              <a:t>Balancing responsibilities. </a:t>
            </a:r>
          </a:p>
          <a:p>
            <a:pPr marL="0" indent="0">
              <a:buNone/>
            </a:pPr>
            <a:r>
              <a:rPr lang="en-US" sz="1400" b="1">
                <a:cs typeface="Arial"/>
              </a:rPr>
              <a:t>Why is it important?</a:t>
            </a:r>
          </a:p>
          <a:p>
            <a:pPr marL="0" indent="0">
              <a:buNone/>
            </a:pPr>
            <a:r>
              <a:rPr lang="en-US" sz="1400">
                <a:cs typeface="Arial"/>
              </a:rPr>
              <a:t>Having time management is important during university because students are expected to manage their own learning independently. </a:t>
            </a:r>
          </a:p>
          <a:p>
            <a:pPr marL="285750" indent="-285750">
              <a:buFont typeface="Calibri" panose="020B0604020202020204" pitchFamily="34" charset="0"/>
              <a:buChar char="-"/>
            </a:pPr>
            <a:r>
              <a:rPr lang="en-US" sz="1400">
                <a:cs typeface="Arial"/>
              </a:rPr>
              <a:t>"Effective time management has been shown to improve academic performance and reduce stress" - Macan, T.H. (1994) </a:t>
            </a:r>
          </a:p>
        </p:txBody>
      </p:sp>
      <p:sp>
        <p:nvSpPr>
          <p:cNvPr id="13" name="Slide Number Placeholder 12">
            <a:extLst>
              <a:ext uri="{FF2B5EF4-FFF2-40B4-BE49-F238E27FC236}">
                <a16:creationId xmlns:a16="http://schemas.microsoft.com/office/drawing/2014/main" id="{941D71DF-7225-6C66-9D2B-FAACEFF20849}"/>
              </a:ext>
            </a:extLst>
          </p:cNvPr>
          <p:cNvSpPr>
            <a:spLocks noGrp="1"/>
          </p:cNvSpPr>
          <p:nvPr>
            <p:ph type="sldNum" sz="quarter" idx="12"/>
          </p:nvPr>
        </p:nvSpPr>
        <p:spPr/>
        <p:txBody>
          <a:bodyPr/>
          <a:lstStyle/>
          <a:p>
            <a:fld id="{5BFCF61C-3B18-4C03-8326-CC3B32D710C9}" type="slidenum">
              <a:rPr lang="en-US" smtClean="0"/>
              <a:pPr/>
              <a:t>3</a:t>
            </a:fld>
            <a:endParaRPr lang="en-US"/>
          </a:p>
        </p:txBody>
      </p:sp>
    </p:spTree>
    <p:extLst>
      <p:ext uri="{BB962C8B-B14F-4D97-AF65-F5344CB8AC3E}">
        <p14:creationId xmlns:p14="http://schemas.microsoft.com/office/powerpoint/2010/main" val="3979194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393CE-9363-72CB-FD40-73A65C0DCC57}"/>
              </a:ext>
            </a:extLst>
          </p:cNvPr>
          <p:cNvSpPr>
            <a:spLocks noGrp="1"/>
          </p:cNvSpPr>
          <p:nvPr>
            <p:ph type="title"/>
          </p:nvPr>
        </p:nvSpPr>
        <p:spPr>
          <a:xfrm>
            <a:off x="667512" y="1399032"/>
            <a:ext cx="4846320" cy="2000249"/>
          </a:xfrm>
        </p:spPr>
        <p:txBody>
          <a:bodyPr/>
          <a:lstStyle/>
          <a:p>
            <a:r>
              <a:rPr lang="en-US" sz="3200"/>
              <a:t>Academic skill - time management</a:t>
            </a:r>
            <a:r>
              <a:rPr lang="en-US"/>
              <a:t>  </a:t>
            </a:r>
            <a:br>
              <a:rPr lang="en-US"/>
            </a:br>
            <a:endParaRPr lang="en-US"/>
          </a:p>
        </p:txBody>
      </p:sp>
      <p:sp>
        <p:nvSpPr>
          <p:cNvPr id="12" name="Footer Placeholder 11">
            <a:extLst>
              <a:ext uri="{FF2B5EF4-FFF2-40B4-BE49-F238E27FC236}">
                <a16:creationId xmlns:a16="http://schemas.microsoft.com/office/drawing/2014/main" id="{0D74F0DD-9277-50B0-68E1-220BA8344883}"/>
              </a:ext>
            </a:extLst>
          </p:cNvPr>
          <p:cNvSpPr>
            <a:spLocks noGrp="1"/>
          </p:cNvSpPr>
          <p:nvPr>
            <p:ph type="ftr" sz="quarter" idx="11"/>
          </p:nvPr>
        </p:nvSpPr>
        <p:spPr/>
        <p:txBody>
          <a:bodyPr/>
          <a:lstStyle/>
          <a:p>
            <a:r>
              <a:rPr lang="en-US"/>
              <a:t>Presentation title</a:t>
            </a:r>
          </a:p>
        </p:txBody>
      </p:sp>
      <p:sp>
        <p:nvSpPr>
          <p:cNvPr id="5" name="Text Placeholder 4">
            <a:extLst>
              <a:ext uri="{FF2B5EF4-FFF2-40B4-BE49-F238E27FC236}">
                <a16:creationId xmlns:a16="http://schemas.microsoft.com/office/drawing/2014/main" id="{3F16C050-0EBC-234C-AB93-E7868D85A2B0}"/>
              </a:ext>
            </a:extLst>
          </p:cNvPr>
          <p:cNvSpPr>
            <a:spLocks noGrp="1"/>
          </p:cNvSpPr>
          <p:nvPr>
            <p:ph type="body" sz="quarter" idx="15"/>
          </p:nvPr>
        </p:nvSpPr>
        <p:spPr>
          <a:xfrm>
            <a:off x="5989320" y="753134"/>
            <a:ext cx="4754880" cy="5921699"/>
          </a:xfrm>
        </p:spPr>
        <p:txBody>
          <a:bodyPr vert="horz" lIns="91440" tIns="45720" rIns="91440" bIns="45720" rtlCol="0" anchor="t">
            <a:noAutofit/>
          </a:bodyPr>
          <a:lstStyle/>
          <a:p>
            <a:pPr marL="0" indent="0">
              <a:buNone/>
            </a:pPr>
            <a:r>
              <a:rPr lang="en-US" b="1">
                <a:cs typeface="Arial"/>
              </a:rPr>
              <a:t>What I have developed from using time management.</a:t>
            </a:r>
          </a:p>
          <a:p>
            <a:pPr marL="283210" indent="-283210">
              <a:buFont typeface="Calibri" panose="020B0604020202020204" pitchFamily="34" charset="0"/>
              <a:buChar char="-"/>
            </a:pPr>
            <a:r>
              <a:rPr lang="en-US" sz="1400">
                <a:cs typeface="Arial"/>
              </a:rPr>
              <a:t>Using planners</a:t>
            </a:r>
          </a:p>
          <a:p>
            <a:pPr marL="283210" indent="-283210">
              <a:buFont typeface="Calibri" panose="020B0604020202020204" pitchFamily="34" charset="0"/>
              <a:buChar char="-"/>
            </a:pPr>
            <a:r>
              <a:rPr lang="en-US" sz="1400">
                <a:cs typeface="Arial"/>
              </a:rPr>
              <a:t>Digital calendars </a:t>
            </a:r>
          </a:p>
          <a:p>
            <a:pPr marL="283210" indent="-283210">
              <a:buFont typeface="Calibri" panose="020B0604020202020204" pitchFamily="34" charset="0"/>
              <a:buChar char="-"/>
            </a:pPr>
            <a:r>
              <a:rPr lang="en-US" sz="1400">
                <a:cs typeface="Arial"/>
              </a:rPr>
              <a:t>Breaking larger assignments into smaller,  manageable tasks. </a:t>
            </a:r>
          </a:p>
          <a:p>
            <a:pPr marL="283210" indent="-283210">
              <a:buFont typeface="Calibri" panose="020B0604020202020204" pitchFamily="34" charset="0"/>
              <a:buChar char="-"/>
            </a:pPr>
            <a:r>
              <a:rPr lang="en-US" sz="1400" err="1">
                <a:cs typeface="Arial"/>
              </a:rPr>
              <a:t>Prioritising</a:t>
            </a:r>
            <a:r>
              <a:rPr lang="en-US" sz="1400">
                <a:cs typeface="Arial"/>
              </a:rPr>
              <a:t> tasks based on urgency and importance. </a:t>
            </a:r>
          </a:p>
          <a:p>
            <a:pPr marL="0" indent="0">
              <a:buNone/>
            </a:pPr>
            <a:r>
              <a:rPr lang="en-US" sz="1400" b="1">
                <a:cs typeface="Arial"/>
              </a:rPr>
              <a:t>"Breaking tasks into smaller steps improves </a:t>
            </a:r>
            <a:r>
              <a:rPr lang="en-US" sz="1400" b="1" err="1">
                <a:cs typeface="Arial"/>
              </a:rPr>
              <a:t>organisation</a:t>
            </a:r>
            <a:r>
              <a:rPr lang="en-US" sz="1400" b="1">
                <a:cs typeface="Arial"/>
              </a:rPr>
              <a:t> and efficiency " - (</a:t>
            </a:r>
            <a:r>
              <a:rPr lang="en-US" sz="1400" b="1" err="1">
                <a:cs typeface="Arial"/>
              </a:rPr>
              <a:t>Univeristy</a:t>
            </a:r>
            <a:r>
              <a:rPr lang="en-US" sz="1400" b="1">
                <a:cs typeface="Arial"/>
              </a:rPr>
              <a:t> of Leeds, 2024.)</a:t>
            </a:r>
          </a:p>
          <a:p>
            <a:pPr marL="0" indent="0">
              <a:buNone/>
            </a:pPr>
            <a:endParaRPr lang="en-US" sz="1400" b="1">
              <a:cs typeface="Arial"/>
            </a:endParaRPr>
          </a:p>
          <a:p>
            <a:pPr marL="0" indent="0">
              <a:buNone/>
            </a:pPr>
            <a:r>
              <a:rPr lang="en-US" sz="1400" b="1">
                <a:cs typeface="Arial"/>
              </a:rPr>
              <a:t>What I found the most valuable.</a:t>
            </a:r>
          </a:p>
          <a:p>
            <a:pPr marL="283210" indent="-283210">
              <a:buFont typeface="Calibri" panose="020B0604020202020204" pitchFamily="34" charset="0"/>
              <a:buChar char="-"/>
            </a:pPr>
            <a:r>
              <a:rPr lang="en-US" sz="1400">
                <a:cs typeface="Arial"/>
              </a:rPr>
              <a:t>Learning how to structure my time realistically.</a:t>
            </a:r>
          </a:p>
          <a:p>
            <a:pPr marL="0" indent="0">
              <a:buNone/>
            </a:pPr>
            <a:endParaRPr lang="en-US" sz="1400">
              <a:cs typeface="Arial"/>
            </a:endParaRPr>
          </a:p>
          <a:p>
            <a:pPr marL="0" indent="0">
              <a:buNone/>
            </a:pPr>
            <a:r>
              <a:rPr lang="en-US" sz="1400" b="1">
                <a:cs typeface="Arial"/>
              </a:rPr>
              <a:t>Time management will support my academic journey by helping me meet deadlines on time, staying </a:t>
            </a:r>
            <a:r>
              <a:rPr lang="en-US" sz="1400" b="1" err="1">
                <a:cs typeface="Arial"/>
              </a:rPr>
              <a:t>organised</a:t>
            </a:r>
            <a:r>
              <a:rPr lang="en-US" sz="1400" b="1">
                <a:cs typeface="Arial"/>
              </a:rPr>
              <a:t>, and balance my studies with my life outside of university.</a:t>
            </a:r>
          </a:p>
          <a:p>
            <a:pPr marL="283210" indent="-283210">
              <a:buFont typeface="Calibri" panose="020B0604020202020204" pitchFamily="34" charset="0"/>
              <a:buChar char="-"/>
            </a:pPr>
            <a:endParaRPr lang="en-US" b="1">
              <a:cs typeface="Arial"/>
            </a:endParaRPr>
          </a:p>
        </p:txBody>
      </p:sp>
      <p:sp>
        <p:nvSpPr>
          <p:cNvPr id="13" name="Slide Number Placeholder 12">
            <a:extLst>
              <a:ext uri="{FF2B5EF4-FFF2-40B4-BE49-F238E27FC236}">
                <a16:creationId xmlns:a16="http://schemas.microsoft.com/office/drawing/2014/main" id="{CB0BAE21-4E4A-BE6E-EE84-D535446B94CD}"/>
              </a:ext>
            </a:extLst>
          </p:cNvPr>
          <p:cNvSpPr>
            <a:spLocks noGrp="1"/>
          </p:cNvSpPr>
          <p:nvPr>
            <p:ph type="sldNum" sz="quarter" idx="12"/>
          </p:nvPr>
        </p:nvSpPr>
        <p:spPr/>
        <p:txBody>
          <a:bodyPr/>
          <a:lstStyle/>
          <a:p>
            <a:fld id="{5BFCF61C-3B18-4C03-8326-CC3B32D710C9}" type="slidenum">
              <a:rPr lang="en-US" smtClean="0"/>
              <a:pPr/>
              <a:t>4</a:t>
            </a:fld>
            <a:endParaRPr lang="en-US"/>
          </a:p>
        </p:txBody>
      </p:sp>
    </p:spTree>
    <p:extLst>
      <p:ext uri="{BB962C8B-B14F-4D97-AF65-F5344CB8AC3E}">
        <p14:creationId xmlns:p14="http://schemas.microsoft.com/office/powerpoint/2010/main" val="4122396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91133-2B2D-CB5C-25A3-A6BBC6AC48F6}"/>
              </a:ext>
            </a:extLst>
          </p:cNvPr>
          <p:cNvSpPr>
            <a:spLocks noGrp="1"/>
          </p:cNvSpPr>
          <p:nvPr>
            <p:ph type="title"/>
          </p:nvPr>
        </p:nvSpPr>
        <p:spPr/>
        <p:txBody>
          <a:bodyPr/>
          <a:lstStyle/>
          <a:p>
            <a:r>
              <a:rPr lang="en-US"/>
              <a:t>Industry skill - communication</a:t>
            </a:r>
            <a:br>
              <a:rPr lang="en-US"/>
            </a:br>
            <a:endParaRPr lang="en-US"/>
          </a:p>
        </p:txBody>
      </p:sp>
      <p:sp>
        <p:nvSpPr>
          <p:cNvPr id="4" name="Text Placeholder 3">
            <a:extLst>
              <a:ext uri="{FF2B5EF4-FFF2-40B4-BE49-F238E27FC236}">
                <a16:creationId xmlns:a16="http://schemas.microsoft.com/office/drawing/2014/main" id="{C86737C8-4322-77C9-4E34-94E5EE136DBC}"/>
              </a:ext>
            </a:extLst>
          </p:cNvPr>
          <p:cNvSpPr>
            <a:spLocks noGrp="1"/>
          </p:cNvSpPr>
          <p:nvPr>
            <p:ph type="body" sz="quarter" idx="15"/>
          </p:nvPr>
        </p:nvSpPr>
        <p:spPr>
          <a:xfrm>
            <a:off x="365760" y="3435467"/>
            <a:ext cx="7675880" cy="2652566"/>
          </a:xfrm>
        </p:spPr>
        <p:txBody>
          <a:bodyPr vert="horz" lIns="91440" tIns="45720" rIns="91440" bIns="45720" rtlCol="0" anchor="t">
            <a:noAutofit/>
          </a:bodyPr>
          <a:lstStyle/>
          <a:p>
            <a:pPr marL="0" indent="0">
              <a:buNone/>
            </a:pPr>
            <a:r>
              <a:rPr lang="en-US" sz="1400">
                <a:cs typeface="Arial"/>
              </a:rPr>
              <a:t>Communication involves having clear and effective exchange of information, whether that is verbally or in writing. In a professional environment, having strong communication skills are vital for teamwork building relationships and customer service. (Robles, 2012). </a:t>
            </a:r>
          </a:p>
          <a:p>
            <a:pPr marL="0" indent="0">
              <a:buNone/>
            </a:pPr>
            <a:r>
              <a:rPr lang="en-US" sz="1400">
                <a:cs typeface="Arial"/>
              </a:rPr>
              <a:t>Why is communication important?</a:t>
            </a:r>
          </a:p>
          <a:p>
            <a:pPr marL="283210" indent="-283210">
              <a:buFont typeface="Calibri" panose="020B0604020202020204" pitchFamily="34" charset="0"/>
              <a:buChar char="-"/>
            </a:pPr>
            <a:r>
              <a:rPr lang="en-US" sz="1400">
                <a:cs typeface="Arial"/>
              </a:rPr>
              <a:t>In everyday life, communication plays a huge role. Having good communication can prevent making mistakes, improve efficiency and create positive experiences either with family and friends or a work environment. (Chartered Institute of Personnel and development, 2024). </a:t>
            </a:r>
          </a:p>
        </p:txBody>
      </p:sp>
      <p:sp>
        <p:nvSpPr>
          <p:cNvPr id="11" name="Slide Number Placeholder 10">
            <a:extLst>
              <a:ext uri="{FF2B5EF4-FFF2-40B4-BE49-F238E27FC236}">
                <a16:creationId xmlns:a16="http://schemas.microsoft.com/office/drawing/2014/main" id="{F8FC4DAD-8F22-40DC-8133-22BF52217FB8}"/>
              </a:ext>
            </a:extLst>
          </p:cNvPr>
          <p:cNvSpPr>
            <a:spLocks noGrp="1"/>
          </p:cNvSpPr>
          <p:nvPr>
            <p:ph type="sldNum" sz="quarter" idx="12"/>
          </p:nvPr>
        </p:nvSpPr>
        <p:spPr/>
        <p:txBody>
          <a:bodyPr/>
          <a:lstStyle/>
          <a:p>
            <a:fld id="{5BFCF61C-3B18-4C03-8326-CC3B32D710C9}" type="slidenum">
              <a:rPr lang="en-US" smtClean="0"/>
              <a:pPr/>
              <a:t>5</a:t>
            </a:fld>
            <a:endParaRPr lang="en-US"/>
          </a:p>
        </p:txBody>
      </p:sp>
    </p:spTree>
    <p:extLst>
      <p:ext uri="{BB962C8B-B14F-4D97-AF65-F5344CB8AC3E}">
        <p14:creationId xmlns:p14="http://schemas.microsoft.com/office/powerpoint/2010/main" val="9015262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010AA-DDBA-D5A2-A34D-69E21671333A}"/>
              </a:ext>
            </a:extLst>
          </p:cNvPr>
          <p:cNvSpPr>
            <a:spLocks noGrp="1"/>
          </p:cNvSpPr>
          <p:nvPr>
            <p:ph type="title"/>
          </p:nvPr>
        </p:nvSpPr>
        <p:spPr>
          <a:xfrm>
            <a:off x="2306268" y="1463040"/>
            <a:ext cx="7486956" cy="1048934"/>
          </a:xfrm>
        </p:spPr>
        <p:txBody>
          <a:bodyPr/>
          <a:lstStyle/>
          <a:p>
            <a:r>
              <a:rPr lang="en-US" sz="3600"/>
              <a:t>Industry skill – communication</a:t>
            </a:r>
            <a:r>
              <a:rPr lang="en-US"/>
              <a:t> </a:t>
            </a:r>
            <a:endParaRPr lang="en-US">
              <a:cs typeface="Arial"/>
            </a:endParaRPr>
          </a:p>
        </p:txBody>
      </p:sp>
      <p:sp>
        <p:nvSpPr>
          <p:cNvPr id="12" name="Footer Placeholder 11">
            <a:extLst>
              <a:ext uri="{FF2B5EF4-FFF2-40B4-BE49-F238E27FC236}">
                <a16:creationId xmlns:a16="http://schemas.microsoft.com/office/drawing/2014/main" id="{E9C9137C-4C2A-3985-8399-B6159A8C5A3E}"/>
              </a:ext>
            </a:extLst>
          </p:cNvPr>
          <p:cNvSpPr>
            <a:spLocks noGrp="1"/>
          </p:cNvSpPr>
          <p:nvPr>
            <p:ph type="ftr" sz="quarter" idx="11"/>
          </p:nvPr>
        </p:nvSpPr>
        <p:spPr/>
        <p:txBody>
          <a:bodyPr/>
          <a:lstStyle/>
          <a:p>
            <a:r>
              <a:rPr lang="en-US"/>
              <a:t>Presentation title</a:t>
            </a:r>
          </a:p>
        </p:txBody>
      </p:sp>
      <p:sp>
        <p:nvSpPr>
          <p:cNvPr id="6" name="Text Placeholder 5">
            <a:extLst>
              <a:ext uri="{FF2B5EF4-FFF2-40B4-BE49-F238E27FC236}">
                <a16:creationId xmlns:a16="http://schemas.microsoft.com/office/drawing/2014/main" id="{BFE1F326-65DA-D1D2-BADE-C228E0696D1C}"/>
              </a:ext>
            </a:extLst>
          </p:cNvPr>
          <p:cNvSpPr>
            <a:spLocks noGrp="1"/>
          </p:cNvSpPr>
          <p:nvPr>
            <p:ph type="body" sz="quarter" idx="15"/>
          </p:nvPr>
        </p:nvSpPr>
        <p:spPr/>
        <p:txBody>
          <a:bodyPr vert="horz" lIns="91440" tIns="45720" rIns="91440" bIns="45720" numCol="2" spcCol="91440" rtlCol="0" anchor="t">
            <a:noAutofit/>
          </a:bodyPr>
          <a:lstStyle/>
          <a:p>
            <a:pPr marL="0" indent="0">
              <a:buNone/>
            </a:pPr>
            <a:endParaRPr lang="en-US">
              <a:cs typeface="Arial"/>
            </a:endParaRPr>
          </a:p>
          <a:p>
            <a:pPr marL="0" indent="0">
              <a:buNone/>
            </a:pPr>
            <a:endParaRPr lang="en-US">
              <a:cs typeface="Arial"/>
            </a:endParaRPr>
          </a:p>
        </p:txBody>
      </p:sp>
      <p:sp>
        <p:nvSpPr>
          <p:cNvPr id="7" name="Text Placeholder 6">
            <a:extLst>
              <a:ext uri="{FF2B5EF4-FFF2-40B4-BE49-F238E27FC236}">
                <a16:creationId xmlns:a16="http://schemas.microsoft.com/office/drawing/2014/main" id="{3F33DEEB-3296-0AFB-2C98-5D37AC21B10C}"/>
              </a:ext>
            </a:extLst>
          </p:cNvPr>
          <p:cNvSpPr>
            <a:spLocks noGrp="1"/>
          </p:cNvSpPr>
          <p:nvPr>
            <p:ph type="body" sz="quarter" idx="16"/>
          </p:nvPr>
        </p:nvSpPr>
        <p:spPr>
          <a:xfrm>
            <a:off x="2020824" y="2820980"/>
            <a:ext cx="9385949" cy="3422559"/>
          </a:xfrm>
        </p:spPr>
        <p:txBody>
          <a:bodyPr vert="horz" lIns="91440" tIns="45720" rIns="91440" bIns="45720" numCol="2" spcCol="91440" rtlCol="0" anchor="t">
            <a:noAutofit/>
          </a:bodyPr>
          <a:lstStyle/>
          <a:p>
            <a:pPr marL="0" indent="0">
              <a:buNone/>
            </a:pPr>
            <a:r>
              <a:rPr lang="en-US" sz="1400" b="1">
                <a:cs typeface="Arial"/>
              </a:rPr>
              <a:t>How I developed my communication skills.</a:t>
            </a:r>
          </a:p>
          <a:p>
            <a:pPr marL="285750" indent="-285750">
              <a:buFont typeface="Calibri" panose="020B0604020202020204" pitchFamily="34" charset="0"/>
              <a:buChar char="-"/>
            </a:pPr>
            <a:r>
              <a:rPr lang="en-US" sz="1400">
                <a:cs typeface="Arial"/>
              </a:rPr>
              <a:t>Group work - doing group work for small tasks during lectures.</a:t>
            </a:r>
          </a:p>
          <a:p>
            <a:pPr marL="285750" indent="-285750">
              <a:buFont typeface="Calibri" panose="020B0604020202020204" pitchFamily="34" charset="0"/>
              <a:buChar char="-"/>
            </a:pPr>
            <a:r>
              <a:rPr lang="en-US" sz="1400">
                <a:cs typeface="Arial"/>
              </a:rPr>
              <a:t>Presentations – practicing presentations, independent talking.</a:t>
            </a:r>
          </a:p>
          <a:p>
            <a:pPr marL="285750" indent="-285750">
              <a:buFont typeface="Calibri" panose="020B0604020202020204" pitchFamily="34" charset="0"/>
              <a:buChar char="-"/>
            </a:pPr>
            <a:r>
              <a:rPr lang="en-US" sz="1400">
                <a:cs typeface="Arial"/>
              </a:rPr>
              <a:t>Class discussions.</a:t>
            </a:r>
          </a:p>
          <a:p>
            <a:pPr marL="0" indent="0">
              <a:buNone/>
            </a:pPr>
            <a:r>
              <a:rPr lang="en-US" sz="1200" b="1">
                <a:cs typeface="Arial"/>
              </a:rPr>
              <a:t>What I found the most valuable.</a:t>
            </a:r>
          </a:p>
          <a:p>
            <a:pPr marL="285750" indent="-285750">
              <a:buFont typeface="Calibri" panose="020B0604020202020204" pitchFamily="34" charset="0"/>
              <a:buChar char="-"/>
            </a:pPr>
            <a:r>
              <a:rPr lang="en-US" sz="1200">
                <a:cs typeface="Arial"/>
              </a:rPr>
              <a:t>Adapting on communication depending on the situation. For example, presentations require having a clear voice and clarity. Group discussions require teamwork and active listening. </a:t>
            </a:r>
          </a:p>
          <a:p>
            <a:pPr marL="0" indent="0">
              <a:buNone/>
            </a:pPr>
            <a:endParaRPr lang="en-US" sz="1200">
              <a:cs typeface="Arial"/>
            </a:endParaRPr>
          </a:p>
          <a:p>
            <a:pPr marL="0" indent="0">
              <a:buNone/>
            </a:pPr>
            <a:r>
              <a:rPr lang="en-US" sz="1200">
                <a:cs typeface="Arial"/>
              </a:rPr>
              <a:t>In a professional context, having the skill of communication is essential and valuable because in the events industry, you must communicate to understands needs of customers, and with team members to ensure that everything is planned goes smoothly.</a:t>
            </a:r>
            <a:endParaRPr lang="en-US"/>
          </a:p>
        </p:txBody>
      </p:sp>
      <p:sp>
        <p:nvSpPr>
          <p:cNvPr id="13" name="Slide Number Placeholder 12">
            <a:extLst>
              <a:ext uri="{FF2B5EF4-FFF2-40B4-BE49-F238E27FC236}">
                <a16:creationId xmlns:a16="http://schemas.microsoft.com/office/drawing/2014/main" id="{89804E48-D44D-C8A3-0944-D89136753D97}"/>
              </a:ext>
            </a:extLst>
          </p:cNvPr>
          <p:cNvSpPr>
            <a:spLocks noGrp="1"/>
          </p:cNvSpPr>
          <p:nvPr>
            <p:ph type="sldNum" sz="quarter" idx="12"/>
          </p:nvPr>
        </p:nvSpPr>
        <p:spPr/>
        <p:txBody>
          <a:bodyPr/>
          <a:lstStyle/>
          <a:p>
            <a:fld id="{5BFCF61C-3B18-4C03-8326-CC3B32D710C9}" type="slidenum">
              <a:rPr lang="en-US" smtClean="0"/>
              <a:t>6</a:t>
            </a:fld>
            <a:endParaRPr lang="en-US"/>
          </a:p>
        </p:txBody>
      </p:sp>
    </p:spTree>
    <p:extLst>
      <p:ext uri="{BB962C8B-B14F-4D97-AF65-F5344CB8AC3E}">
        <p14:creationId xmlns:p14="http://schemas.microsoft.com/office/powerpoint/2010/main" val="11250545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2C4D-3F97-1652-3A4A-C989986D9B65}"/>
              </a:ext>
            </a:extLst>
          </p:cNvPr>
          <p:cNvSpPr>
            <a:spLocks noGrp="1"/>
          </p:cNvSpPr>
          <p:nvPr>
            <p:ph type="title"/>
          </p:nvPr>
        </p:nvSpPr>
        <p:spPr>
          <a:xfrm>
            <a:off x="667512" y="1376784"/>
            <a:ext cx="4846320" cy="2060967"/>
          </a:xfrm>
        </p:spPr>
        <p:txBody>
          <a:bodyPr/>
          <a:lstStyle/>
          <a:p>
            <a:r>
              <a:rPr lang="en-US" sz="4400"/>
              <a:t>Digital Skill - referencing</a:t>
            </a:r>
            <a:r>
              <a:rPr lang="en-US" sz="4000"/>
              <a:t> </a:t>
            </a:r>
            <a:endParaRPr lang="en-US" sz="4000">
              <a:cs typeface="Arial"/>
            </a:endParaRPr>
          </a:p>
        </p:txBody>
      </p:sp>
      <p:sp>
        <p:nvSpPr>
          <p:cNvPr id="12" name="Footer Placeholder 11">
            <a:extLst>
              <a:ext uri="{FF2B5EF4-FFF2-40B4-BE49-F238E27FC236}">
                <a16:creationId xmlns:a16="http://schemas.microsoft.com/office/drawing/2014/main" id="{BEC1259C-0A50-37A0-081E-E36D391D7A08}"/>
              </a:ext>
            </a:extLst>
          </p:cNvPr>
          <p:cNvSpPr>
            <a:spLocks noGrp="1"/>
          </p:cNvSpPr>
          <p:nvPr>
            <p:ph type="ftr" sz="quarter" idx="11"/>
          </p:nvPr>
        </p:nvSpPr>
        <p:spPr/>
        <p:txBody>
          <a:bodyPr/>
          <a:lstStyle/>
          <a:p>
            <a:r>
              <a:rPr lang="en-US"/>
              <a:t>Presentation title</a:t>
            </a:r>
          </a:p>
        </p:txBody>
      </p:sp>
      <p:sp>
        <p:nvSpPr>
          <p:cNvPr id="5" name="Text Placeholder 4">
            <a:extLst>
              <a:ext uri="{FF2B5EF4-FFF2-40B4-BE49-F238E27FC236}">
                <a16:creationId xmlns:a16="http://schemas.microsoft.com/office/drawing/2014/main" id="{E194D589-C330-607E-B446-0DA52AACC4E4}"/>
              </a:ext>
            </a:extLst>
          </p:cNvPr>
          <p:cNvSpPr>
            <a:spLocks noGrp="1"/>
          </p:cNvSpPr>
          <p:nvPr>
            <p:ph type="body" sz="quarter" idx="15"/>
          </p:nvPr>
        </p:nvSpPr>
        <p:spPr>
          <a:xfrm>
            <a:off x="5971032" y="1792224"/>
            <a:ext cx="4754880" cy="4085552"/>
          </a:xfrm>
        </p:spPr>
        <p:txBody>
          <a:bodyPr vert="horz" lIns="91440" tIns="45720" rIns="91440" bIns="45720" rtlCol="0" anchor="t">
            <a:noAutofit/>
          </a:bodyPr>
          <a:lstStyle/>
          <a:p>
            <a:pPr marL="0" indent="0">
              <a:buNone/>
            </a:pPr>
            <a:r>
              <a:rPr lang="en-US">
                <a:cs typeface="Arial"/>
              </a:rPr>
              <a:t>Referencing is the process of knowing the information and sources used in work.  (Newcastle University, 2024). </a:t>
            </a:r>
          </a:p>
          <a:p>
            <a:pPr marL="0" indent="0">
              <a:buNone/>
            </a:pPr>
            <a:r>
              <a:rPr lang="en-US">
                <a:cs typeface="Arial"/>
              </a:rPr>
              <a:t>Why is it important? </a:t>
            </a:r>
          </a:p>
          <a:p>
            <a:pPr marL="283210" indent="-283210">
              <a:buFont typeface="Calibri" panose="020B0604020202020204" pitchFamily="34" charset="0"/>
              <a:buChar char="-"/>
            </a:pPr>
            <a:r>
              <a:rPr lang="en-US">
                <a:cs typeface="Arial"/>
              </a:rPr>
              <a:t>Using references helps develop academic integrity and avoid any use of plagiarism. According to the </a:t>
            </a:r>
            <a:r>
              <a:rPr lang="en-US" err="1">
                <a:cs typeface="Arial"/>
              </a:rPr>
              <a:t>University o</a:t>
            </a:r>
            <a:r>
              <a:rPr lang="en-US">
                <a:cs typeface="Arial"/>
              </a:rPr>
              <a:t>f Southampton, it states that referencing improves the quality and reliability of academic writing. (University of Southampton,  2023).</a:t>
            </a:r>
          </a:p>
          <a:p>
            <a:pPr marL="0" indent="0">
              <a:buNone/>
            </a:pPr>
            <a:endParaRPr lang="en-US">
              <a:cs typeface="Arial"/>
            </a:endParaRPr>
          </a:p>
          <a:p>
            <a:pPr marL="0" indent="0">
              <a:buNone/>
            </a:pPr>
            <a:endParaRPr lang="en-US">
              <a:cs typeface="Arial"/>
            </a:endParaRPr>
          </a:p>
        </p:txBody>
      </p:sp>
      <p:sp>
        <p:nvSpPr>
          <p:cNvPr id="13" name="Slide Number Placeholder 12">
            <a:extLst>
              <a:ext uri="{FF2B5EF4-FFF2-40B4-BE49-F238E27FC236}">
                <a16:creationId xmlns:a16="http://schemas.microsoft.com/office/drawing/2014/main" id="{208378E4-1369-B8BE-D097-D0A68C992F75}"/>
              </a:ext>
            </a:extLst>
          </p:cNvPr>
          <p:cNvSpPr>
            <a:spLocks noGrp="1"/>
          </p:cNvSpPr>
          <p:nvPr>
            <p:ph type="sldNum" sz="quarter" idx="12"/>
          </p:nvPr>
        </p:nvSpPr>
        <p:spPr/>
        <p:txBody>
          <a:bodyPr/>
          <a:lstStyle/>
          <a:p>
            <a:fld id="{5BFCF61C-3B18-4C03-8326-CC3B32D710C9}" type="slidenum">
              <a:rPr lang="en-US" smtClean="0"/>
              <a:pPr/>
              <a:t>7</a:t>
            </a:fld>
            <a:endParaRPr lang="en-US"/>
          </a:p>
        </p:txBody>
      </p:sp>
    </p:spTree>
    <p:extLst>
      <p:ext uri="{BB962C8B-B14F-4D97-AF65-F5344CB8AC3E}">
        <p14:creationId xmlns:p14="http://schemas.microsoft.com/office/powerpoint/2010/main" val="6163551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2C85805-79DB-07ED-6BDE-11B8962D463A}"/>
              </a:ext>
            </a:extLst>
          </p:cNvPr>
          <p:cNvSpPr>
            <a:spLocks noGrp="1"/>
          </p:cNvSpPr>
          <p:nvPr>
            <p:ph type="title"/>
          </p:nvPr>
        </p:nvSpPr>
        <p:spPr/>
        <p:txBody>
          <a:bodyPr/>
          <a:lstStyle/>
          <a:p>
            <a:r>
              <a:rPr lang="en-US">
                <a:latin typeface="Arial"/>
                <a:cs typeface="Arial"/>
              </a:rPr>
              <a:t>Digital skill - Referencing </a:t>
            </a:r>
            <a:br>
              <a:rPr lang="en-US" sz="5000">
                <a:latin typeface="Arial" panose="020B0604020202020204" pitchFamily="34" charset="0"/>
                <a:cs typeface="Arial" panose="020B0604020202020204" pitchFamily="34" charset="0"/>
              </a:rPr>
            </a:br>
            <a:endParaRPr lang="en-US"/>
          </a:p>
        </p:txBody>
      </p:sp>
      <p:sp>
        <p:nvSpPr>
          <p:cNvPr id="2" name="Footer Placeholder 1">
            <a:extLst>
              <a:ext uri="{FF2B5EF4-FFF2-40B4-BE49-F238E27FC236}">
                <a16:creationId xmlns:a16="http://schemas.microsoft.com/office/drawing/2014/main" id="{4CEA3CB1-AF25-EA4C-A297-4DDC6E0EDC13}"/>
              </a:ext>
            </a:extLst>
          </p:cNvPr>
          <p:cNvSpPr>
            <a:spLocks noGrp="1"/>
          </p:cNvSpPr>
          <p:nvPr>
            <p:ph type="ftr" sz="quarter" idx="11"/>
          </p:nvPr>
        </p:nvSpPr>
        <p:spPr/>
        <p:txBody>
          <a:bodyPr/>
          <a:lstStyle/>
          <a:p>
            <a:r>
              <a:rPr lang="en-US"/>
              <a:t>Presentation title</a:t>
            </a:r>
          </a:p>
        </p:txBody>
      </p:sp>
      <p:sp>
        <p:nvSpPr>
          <p:cNvPr id="3" name="Slide Number Placeholder 2">
            <a:extLst>
              <a:ext uri="{FF2B5EF4-FFF2-40B4-BE49-F238E27FC236}">
                <a16:creationId xmlns:a16="http://schemas.microsoft.com/office/drawing/2014/main" id="{583E68DE-3756-7E72-3F5A-34338BB312B3}"/>
              </a:ext>
            </a:extLst>
          </p:cNvPr>
          <p:cNvSpPr>
            <a:spLocks noGrp="1"/>
          </p:cNvSpPr>
          <p:nvPr>
            <p:ph type="sldNum" sz="quarter" idx="12"/>
          </p:nvPr>
        </p:nvSpPr>
        <p:spPr/>
        <p:txBody>
          <a:bodyPr/>
          <a:lstStyle/>
          <a:p>
            <a:fld id="{5BFCF61C-3B18-4C03-8326-CC3B32D710C9}" type="slidenum">
              <a:rPr lang="en-US" smtClean="0"/>
              <a:t>8</a:t>
            </a:fld>
            <a:endParaRPr lang="en-US"/>
          </a:p>
        </p:txBody>
      </p:sp>
      <p:sp>
        <p:nvSpPr>
          <p:cNvPr id="5" name="Text Placeholder 4">
            <a:extLst>
              <a:ext uri="{FF2B5EF4-FFF2-40B4-BE49-F238E27FC236}">
                <a16:creationId xmlns:a16="http://schemas.microsoft.com/office/drawing/2014/main" id="{6D4C7CBA-BE77-048A-DED3-BCCB5936C564}"/>
              </a:ext>
            </a:extLst>
          </p:cNvPr>
          <p:cNvSpPr>
            <a:spLocks noGrp="1"/>
          </p:cNvSpPr>
          <p:nvPr>
            <p:ph type="body" sz="quarter" idx="13"/>
          </p:nvPr>
        </p:nvSpPr>
        <p:spPr/>
        <p:txBody>
          <a:bodyPr vert="horz" lIns="91440" tIns="45720" rIns="91440" bIns="45720" rtlCol="0" anchor="t">
            <a:noAutofit/>
          </a:bodyPr>
          <a:lstStyle/>
          <a:p>
            <a:endParaRPr lang="en-US" sz="2200" b="1">
              <a:latin typeface="Arial" panose="020B0604020202020204" pitchFamily="34" charset="0"/>
              <a:cs typeface="Arial" panose="020B0604020202020204" pitchFamily="34" charset="0"/>
            </a:endParaRPr>
          </a:p>
          <a:p>
            <a:endParaRPr lang="en-US"/>
          </a:p>
        </p:txBody>
      </p:sp>
      <p:sp>
        <p:nvSpPr>
          <p:cNvPr id="7" name="Text Placeholder 6">
            <a:extLst>
              <a:ext uri="{FF2B5EF4-FFF2-40B4-BE49-F238E27FC236}">
                <a16:creationId xmlns:a16="http://schemas.microsoft.com/office/drawing/2014/main" id="{2749D3A3-A012-454F-EFFD-30D72C9C8AE7}"/>
              </a:ext>
            </a:extLst>
          </p:cNvPr>
          <p:cNvSpPr>
            <a:spLocks noGrp="1"/>
          </p:cNvSpPr>
          <p:nvPr>
            <p:ph type="body" sz="quarter" idx="15"/>
          </p:nvPr>
        </p:nvSpPr>
        <p:spPr>
          <a:xfrm>
            <a:off x="410256" y="2752100"/>
            <a:ext cx="8955980" cy="3678412"/>
          </a:xfrm>
        </p:spPr>
        <p:txBody>
          <a:bodyPr vert="horz" lIns="91440" tIns="45720" rIns="91440" bIns="45720" numCol="1" spcCol="91440" rtlCol="0" anchor="t">
            <a:noAutofit/>
          </a:bodyPr>
          <a:lstStyle/>
          <a:p>
            <a:pPr marL="0" indent="0">
              <a:buNone/>
            </a:pPr>
            <a:r>
              <a:rPr lang="en-US">
                <a:latin typeface="Arial"/>
                <a:cs typeface="Arial"/>
              </a:rPr>
              <a:t>What I developed by using references..</a:t>
            </a:r>
            <a:endParaRPr lang="en-US">
              <a:latin typeface="Arial" panose="020B0604020202020204" pitchFamily="34" charset="0"/>
              <a:cs typeface="Arial" panose="020B0604020202020204" pitchFamily="34" charset="0"/>
            </a:endParaRPr>
          </a:p>
          <a:p>
            <a:pPr marL="342900" indent="-342900">
              <a:buFont typeface="Calibri" panose="020B0604020202020204" pitchFamily="34" charset="0"/>
              <a:buChar char="-"/>
            </a:pPr>
            <a:r>
              <a:rPr lang="en-US">
                <a:latin typeface="Arial"/>
                <a:cs typeface="Arial"/>
              </a:rPr>
              <a:t>Creating referencing lists,</a:t>
            </a:r>
          </a:p>
          <a:p>
            <a:pPr marL="342900" indent="-342900">
              <a:buFont typeface="Calibri" panose="020B0604020202020204" pitchFamily="34" charset="0"/>
              <a:buChar char="-"/>
            </a:pPr>
            <a:r>
              <a:rPr lang="en-US">
                <a:latin typeface="Arial"/>
                <a:cs typeface="Arial"/>
              </a:rPr>
              <a:t> citing websites, sources correctly,</a:t>
            </a:r>
          </a:p>
          <a:p>
            <a:pPr marL="342900" indent="-342900">
              <a:buFont typeface="Calibri" panose="020B0604020202020204" pitchFamily="34" charset="0"/>
              <a:buChar char="-"/>
            </a:pPr>
            <a:r>
              <a:rPr lang="en-US">
                <a:latin typeface="Arial"/>
                <a:cs typeface="Arial"/>
              </a:rPr>
              <a:t>Using formats correctly. </a:t>
            </a:r>
          </a:p>
          <a:p>
            <a:pPr marL="0" indent="0">
              <a:buNone/>
            </a:pPr>
            <a:r>
              <a:rPr lang="en-US">
                <a:latin typeface="Arial"/>
                <a:cs typeface="Arial"/>
              </a:rPr>
              <a:t>In tourism or events management, employees often rely on reports, data, or research to make decisions therefore it has made me value the learning process of understanding why referencing is important. </a:t>
            </a:r>
          </a:p>
          <a:p>
            <a:pPr marL="0" indent="0">
              <a:buNone/>
            </a:pPr>
            <a:endParaRPr lang="en-US">
              <a:latin typeface="Arial"/>
              <a:cs typeface="Arial"/>
            </a:endParaRPr>
          </a:p>
          <a:p>
            <a:pPr marL="0" indent="0">
              <a:buNone/>
            </a:pPr>
            <a:endParaRPr lang="en-US">
              <a:latin typeface="Arial"/>
              <a:cs typeface="Arial"/>
            </a:endParaRPr>
          </a:p>
        </p:txBody>
      </p:sp>
      <p:sp>
        <p:nvSpPr>
          <p:cNvPr id="6" name="Text Placeholder 5">
            <a:extLst>
              <a:ext uri="{FF2B5EF4-FFF2-40B4-BE49-F238E27FC236}">
                <a16:creationId xmlns:a16="http://schemas.microsoft.com/office/drawing/2014/main" id="{19E02B69-8EDA-C137-FEEF-12D4F89D01CD}"/>
              </a:ext>
            </a:extLst>
          </p:cNvPr>
          <p:cNvSpPr>
            <a:spLocks noGrp="1"/>
          </p:cNvSpPr>
          <p:nvPr>
            <p:ph type="body" sz="quarter" idx="14"/>
          </p:nvPr>
        </p:nvSpPr>
        <p:spPr/>
        <p:txBody>
          <a:bodyPr vert="horz" lIns="91440" tIns="45720" rIns="91440" bIns="45720" rtlCol="0" anchor="t">
            <a:noAutofit/>
          </a:bodyPr>
          <a:lstStyle/>
          <a:p>
            <a:endParaRPr lang="en-US" altLang="zh-CN" sz="2200" b="1">
              <a:latin typeface="Arial" panose="020B0604020202020204" pitchFamily="34" charset="0"/>
              <a:cs typeface="Arial" panose="020B0604020202020204" pitchFamily="34" charset="0"/>
            </a:endParaRPr>
          </a:p>
          <a:p>
            <a:endParaRPr lang="en-US"/>
          </a:p>
        </p:txBody>
      </p:sp>
      <p:sp>
        <p:nvSpPr>
          <p:cNvPr id="8" name="Text Placeholder 7">
            <a:extLst>
              <a:ext uri="{FF2B5EF4-FFF2-40B4-BE49-F238E27FC236}">
                <a16:creationId xmlns:a16="http://schemas.microsoft.com/office/drawing/2014/main" id="{D89074EA-C6FF-2A59-04ED-55D899CA3454}"/>
              </a:ext>
            </a:extLst>
          </p:cNvPr>
          <p:cNvSpPr>
            <a:spLocks noGrp="1"/>
          </p:cNvSpPr>
          <p:nvPr>
            <p:ph type="body" sz="quarter" idx="16"/>
          </p:nvPr>
        </p:nvSpPr>
        <p:spPr/>
        <p:txBody>
          <a:bodyPr vert="horz" lIns="91440" tIns="45720" rIns="91440" bIns="45720" numCol="1" spcCol="91440" rtlCol="0" anchor="t">
            <a:noAutofit/>
          </a:bodyPr>
          <a:lstStyle/>
          <a:p>
            <a:pPr marL="0" indent="0">
              <a:lnSpc>
                <a:spcPct val="150000"/>
              </a:lnSpc>
              <a:buNone/>
            </a:pPr>
            <a:endParaRPr lang="en-US" sz="1600">
              <a:cs typeface="Arial"/>
            </a:endParaRPr>
          </a:p>
          <a:p>
            <a:endParaRPr lang="en-US"/>
          </a:p>
        </p:txBody>
      </p:sp>
      <p:sp>
        <p:nvSpPr>
          <p:cNvPr id="9" name="Text Placeholder 8">
            <a:extLst>
              <a:ext uri="{FF2B5EF4-FFF2-40B4-BE49-F238E27FC236}">
                <a16:creationId xmlns:a16="http://schemas.microsoft.com/office/drawing/2014/main" id="{2F6D1492-6808-B064-1F4E-6B49A77CEAE9}"/>
              </a:ext>
            </a:extLst>
          </p:cNvPr>
          <p:cNvSpPr>
            <a:spLocks noGrp="1"/>
          </p:cNvSpPr>
          <p:nvPr>
            <p:ph type="body" sz="quarter" idx="17"/>
          </p:nvPr>
        </p:nvSpPr>
        <p:spPr/>
        <p:txBody>
          <a:bodyPr vert="horz" lIns="91440" tIns="45720" rIns="91440" bIns="45720" rtlCol="0" anchor="t">
            <a:noAutofit/>
          </a:bodyPr>
          <a:lstStyle/>
          <a:p>
            <a:endParaRPr lang="en-US" altLang="zh-CN" sz="2200" b="1">
              <a:latin typeface="Arial" panose="020B0604020202020204" pitchFamily="34" charset="0"/>
              <a:cs typeface="Arial" panose="020B0604020202020204" pitchFamily="34" charset="0"/>
            </a:endParaRPr>
          </a:p>
          <a:p>
            <a:endParaRPr lang="en-US"/>
          </a:p>
        </p:txBody>
      </p:sp>
      <p:sp>
        <p:nvSpPr>
          <p:cNvPr id="10" name="Text Placeholder 9">
            <a:extLst>
              <a:ext uri="{FF2B5EF4-FFF2-40B4-BE49-F238E27FC236}">
                <a16:creationId xmlns:a16="http://schemas.microsoft.com/office/drawing/2014/main" id="{A4B14CB4-1193-ED18-7BAA-87DF524040D5}"/>
              </a:ext>
            </a:extLst>
          </p:cNvPr>
          <p:cNvSpPr>
            <a:spLocks noGrp="1"/>
          </p:cNvSpPr>
          <p:nvPr>
            <p:ph type="body" sz="quarter" idx="18"/>
          </p:nvPr>
        </p:nvSpPr>
        <p:spPr/>
        <p:txBody>
          <a:bodyPr vert="horz" lIns="91440" tIns="45720" rIns="91440" bIns="45720" numCol="1" spcCol="91440" rtlCol="0" anchor="t">
            <a:noAutofit/>
          </a:bodyPr>
          <a:lstStyle/>
          <a:p>
            <a:pPr marL="0" indent="0">
              <a:buNone/>
            </a:pPr>
            <a:endParaRPr lang="en-US" sz="1600" noProof="1">
              <a:latin typeface="Arial" panose="020B0604020202020204" pitchFamily="34" charset="0"/>
              <a:cs typeface="Arial" panose="020B0604020202020204" pitchFamily="34" charset="0"/>
            </a:endParaRPr>
          </a:p>
          <a:p>
            <a:endParaRPr lang="en-US"/>
          </a:p>
        </p:txBody>
      </p:sp>
    </p:spTree>
    <p:extLst>
      <p:ext uri="{BB962C8B-B14F-4D97-AF65-F5344CB8AC3E}">
        <p14:creationId xmlns:p14="http://schemas.microsoft.com/office/powerpoint/2010/main" val="4766149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A65C01-2837-2D71-254F-BAEEC669F389}"/>
              </a:ext>
            </a:extLst>
          </p:cNvPr>
          <p:cNvSpPr>
            <a:spLocks noGrp="1"/>
          </p:cNvSpPr>
          <p:nvPr>
            <p:ph type="title"/>
          </p:nvPr>
        </p:nvSpPr>
        <p:spPr/>
        <p:txBody>
          <a:bodyPr/>
          <a:lstStyle/>
          <a:p>
            <a:r>
              <a:rPr lang="en-US"/>
              <a:t>References </a:t>
            </a:r>
          </a:p>
        </p:txBody>
      </p:sp>
      <p:sp>
        <p:nvSpPr>
          <p:cNvPr id="12" name="Footer Placeholder 11">
            <a:extLst>
              <a:ext uri="{FF2B5EF4-FFF2-40B4-BE49-F238E27FC236}">
                <a16:creationId xmlns:a16="http://schemas.microsoft.com/office/drawing/2014/main" id="{CEED6286-6851-6DDB-6D9B-9B02A607B361}"/>
              </a:ext>
            </a:extLst>
          </p:cNvPr>
          <p:cNvSpPr>
            <a:spLocks noGrp="1"/>
          </p:cNvSpPr>
          <p:nvPr>
            <p:ph type="ftr" sz="quarter" idx="11"/>
          </p:nvPr>
        </p:nvSpPr>
        <p:spPr/>
        <p:txBody>
          <a:bodyPr/>
          <a:lstStyle/>
          <a:p>
            <a:r>
              <a:rPr lang="en-US"/>
              <a:t>Presentation title</a:t>
            </a:r>
          </a:p>
        </p:txBody>
      </p:sp>
      <p:sp>
        <p:nvSpPr>
          <p:cNvPr id="13" name="Slide Number Placeholder 12">
            <a:extLst>
              <a:ext uri="{FF2B5EF4-FFF2-40B4-BE49-F238E27FC236}">
                <a16:creationId xmlns:a16="http://schemas.microsoft.com/office/drawing/2014/main" id="{A783BE29-9226-E728-BAD0-B02DEADFB9C6}"/>
              </a:ext>
            </a:extLst>
          </p:cNvPr>
          <p:cNvSpPr>
            <a:spLocks noGrp="1"/>
          </p:cNvSpPr>
          <p:nvPr>
            <p:ph type="sldNum" sz="quarter" idx="12"/>
          </p:nvPr>
        </p:nvSpPr>
        <p:spPr/>
        <p:txBody>
          <a:bodyPr/>
          <a:lstStyle/>
          <a:p>
            <a:fld id="{5BFCF61C-3B18-4C03-8326-CC3B32D710C9}" type="slidenum">
              <a:rPr lang="en-US" smtClean="0"/>
              <a:pPr/>
              <a:t>9</a:t>
            </a:fld>
            <a:endParaRPr lang="en-US"/>
          </a:p>
        </p:txBody>
      </p:sp>
      <p:sp>
        <p:nvSpPr>
          <p:cNvPr id="3" name="Text Placeholder 2">
            <a:extLst>
              <a:ext uri="{FF2B5EF4-FFF2-40B4-BE49-F238E27FC236}">
                <a16:creationId xmlns:a16="http://schemas.microsoft.com/office/drawing/2014/main" id="{3C23C4BE-E1DD-7EED-DB71-4D5F3B63E693}"/>
              </a:ext>
            </a:extLst>
          </p:cNvPr>
          <p:cNvSpPr>
            <a:spLocks noGrp="1"/>
          </p:cNvSpPr>
          <p:nvPr>
            <p:ph type="body" sz="quarter" idx="13"/>
          </p:nvPr>
        </p:nvSpPr>
        <p:spPr>
          <a:xfrm>
            <a:off x="608817" y="2717801"/>
            <a:ext cx="9717529" cy="2689946"/>
          </a:xfrm>
        </p:spPr>
        <p:txBody>
          <a:bodyPr vert="horz" lIns="91440" tIns="45720" rIns="91440" bIns="45720" rtlCol="0" anchor="t">
            <a:noAutofit/>
          </a:bodyPr>
          <a:lstStyle/>
          <a:p>
            <a:pPr marL="342900" indent="-342900">
              <a:buFont typeface="Calibri" panose="020B0604020202020204" pitchFamily="34" charset="0"/>
              <a:buChar char="-"/>
            </a:pPr>
            <a:r>
              <a:rPr lang="en-US" sz="1600" b="0">
                <a:cs typeface="Arial"/>
              </a:rPr>
              <a:t> Chartered Institute of Personnel and development, 2024</a:t>
            </a:r>
            <a:r>
              <a:rPr lang="en-US" sz="1600" b="0">
                <a:solidFill>
                  <a:srgbClr val="FFFFFF"/>
                </a:solidFill>
                <a:cs typeface="Arial"/>
              </a:rPr>
              <a:t>.</a:t>
            </a:r>
            <a:endParaRPr lang="en-US" sz="1600" b="0">
              <a:solidFill>
                <a:srgbClr val="3B4546"/>
              </a:solidFill>
              <a:cs typeface="Arial"/>
            </a:endParaRPr>
          </a:p>
          <a:p>
            <a:pPr marL="285750" indent="-285750">
              <a:buFont typeface="Calibri"/>
              <a:buChar char="-"/>
            </a:pPr>
            <a:r>
              <a:rPr lang="en-US" sz="1600" b="0">
                <a:cs typeface="Arial"/>
              </a:rPr>
              <a:t> Macan, T.H, (1994) Time Management: Test of a Process Model. Journal of applied Psychology.</a:t>
            </a:r>
          </a:p>
          <a:p>
            <a:pPr marL="285750" indent="-285750">
              <a:buFont typeface="Calibri"/>
              <a:buChar char="-"/>
            </a:pPr>
            <a:r>
              <a:rPr lang="en-US" sz="1600" b="0">
                <a:cs typeface="Arial"/>
              </a:rPr>
              <a:t>Newcastle University, 2024.</a:t>
            </a:r>
          </a:p>
          <a:p>
            <a:pPr marL="285750" indent="-285750">
              <a:buFont typeface="Calibri"/>
              <a:buChar char="-"/>
            </a:pPr>
            <a:r>
              <a:rPr lang="en-US" sz="1600" b="0">
                <a:cs typeface="Arial"/>
              </a:rPr>
              <a:t> Robles, M.M, (2012) Executive perceptions of the top 10 soft skills needed in today's workplace. Business communication quarterly.</a:t>
            </a:r>
          </a:p>
          <a:p>
            <a:pPr marL="285750" indent="-285750">
              <a:buFont typeface="Calibri"/>
              <a:buChar char="-"/>
            </a:pPr>
            <a:r>
              <a:rPr lang="en-US" sz="1600" b="0">
                <a:cs typeface="Arial"/>
              </a:rPr>
              <a:t> University of Leeds, 2024.</a:t>
            </a:r>
          </a:p>
          <a:p>
            <a:pPr marL="285750" indent="-285750">
              <a:buFont typeface="Calibri"/>
              <a:buChar char="-"/>
            </a:pPr>
            <a:r>
              <a:rPr lang="en-US" sz="1600" b="0">
                <a:cs typeface="Arial"/>
              </a:rPr>
              <a:t>University of Southampton, 2023. </a:t>
            </a:r>
          </a:p>
          <a:p>
            <a:pPr marL="342900" indent="-342900">
              <a:buFont typeface="Calibri" panose="020B0604020202020204" pitchFamily="34" charset="0"/>
              <a:buChar char="-"/>
            </a:pPr>
            <a:r>
              <a:rPr lang="en-US" sz="1600" b="0">
                <a:cs typeface="Arial"/>
              </a:rPr>
              <a:t>Yorke, M. (2006) Employability in higher education – what it is not. York: The Higher </a:t>
            </a:r>
            <a:r>
              <a:rPr lang="en-US" sz="1600" b="0" err="1">
                <a:cs typeface="Arial"/>
              </a:rPr>
              <a:t>Educaction</a:t>
            </a:r>
            <a:r>
              <a:rPr lang="en-US" sz="1600" b="0">
                <a:cs typeface="Arial"/>
              </a:rPr>
              <a:t> Academy.</a:t>
            </a:r>
            <a:endParaRPr lang="en-US" b="0"/>
          </a:p>
          <a:p>
            <a:endParaRPr lang="en-US" sz="1600" b="0">
              <a:cs typeface="Arial"/>
            </a:endParaRPr>
          </a:p>
          <a:p>
            <a:pPr marL="342900" indent="-342900">
              <a:buFont typeface="Calibri" panose="020B0604020202020204" pitchFamily="34" charset="0"/>
              <a:buChar char="-"/>
            </a:pPr>
            <a:endParaRPr lang="en-US" sz="1600">
              <a:cs typeface="Arial"/>
            </a:endParaRPr>
          </a:p>
        </p:txBody>
      </p:sp>
      <p:sp>
        <p:nvSpPr>
          <p:cNvPr id="5" name="Text Placeholder 4">
            <a:extLst>
              <a:ext uri="{FF2B5EF4-FFF2-40B4-BE49-F238E27FC236}">
                <a16:creationId xmlns:a16="http://schemas.microsoft.com/office/drawing/2014/main" id="{43DF41ED-5729-1B31-0C04-21385523D7E1}"/>
              </a:ext>
            </a:extLst>
          </p:cNvPr>
          <p:cNvSpPr>
            <a:spLocks noGrp="1"/>
          </p:cNvSpPr>
          <p:nvPr>
            <p:ph type="body" sz="quarter" idx="15"/>
          </p:nvPr>
        </p:nvSpPr>
        <p:spPr/>
        <p:txBody>
          <a:bodyPr vert="horz" lIns="91440" tIns="45720" rIns="91440" bIns="45720" rtlCol="0" anchor="t">
            <a:noAutofit/>
          </a:bodyPr>
          <a:lstStyle/>
          <a:p>
            <a:pPr marL="0" indent="0">
              <a:buNone/>
            </a:pPr>
            <a:endParaRPr lang="en-US">
              <a:cs typeface="Arial"/>
            </a:endParaRPr>
          </a:p>
          <a:p>
            <a:endParaRPr lang="en-US"/>
          </a:p>
        </p:txBody>
      </p:sp>
    </p:spTree>
    <p:extLst>
      <p:ext uri="{BB962C8B-B14F-4D97-AF65-F5344CB8AC3E}">
        <p14:creationId xmlns:p14="http://schemas.microsoft.com/office/powerpoint/2010/main" val="32746471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64AE1-C6FD-2EFB-79A7-7C9A6C853EF8}"/>
              </a:ext>
            </a:extLst>
          </p:cNvPr>
          <p:cNvSpPr>
            <a:spLocks noGrp="1"/>
          </p:cNvSpPr>
          <p:nvPr>
            <p:ph type="title"/>
          </p:nvPr>
        </p:nvSpPr>
        <p:spPr>
          <a:xfrm>
            <a:off x="2313432" y="1426464"/>
            <a:ext cx="6675120" cy="1979906"/>
          </a:xfrm>
        </p:spPr>
        <p:txBody>
          <a:bodyPr/>
          <a:lstStyle/>
          <a:p>
            <a:r>
              <a:rPr lang="en-US"/>
              <a:t>Thank</a:t>
            </a:r>
            <a:br>
              <a:rPr lang="en-US"/>
            </a:br>
            <a:r>
              <a:rPr lang="en-US"/>
              <a:t>You!</a:t>
            </a:r>
          </a:p>
        </p:txBody>
      </p:sp>
    </p:spTree>
    <p:extLst>
      <p:ext uri="{BB962C8B-B14F-4D97-AF65-F5344CB8AC3E}">
        <p14:creationId xmlns:p14="http://schemas.microsoft.com/office/powerpoint/2010/main" val="226236345"/>
      </p:ext>
    </p:extLst>
  </p:cSld>
  <p:clrMapOvr>
    <a:masterClrMapping/>
  </p:clrMapOvr>
</p:sld>
</file>

<file path=ppt/theme/theme1.xml><?xml version="1.0" encoding="utf-8"?>
<a:theme xmlns:a="http://schemas.openxmlformats.org/drawingml/2006/main" name="Office Theme">
  <a:themeElements>
    <a:clrScheme name="Custom 10">
      <a:dk1>
        <a:srgbClr val="000000"/>
      </a:dk1>
      <a:lt1>
        <a:srgbClr val="FFFFFF"/>
      </a:lt1>
      <a:dk2>
        <a:srgbClr val="3B4546"/>
      </a:dk2>
      <a:lt2>
        <a:srgbClr val="E7E6E6"/>
      </a:lt2>
      <a:accent1>
        <a:srgbClr val="753F2C"/>
      </a:accent1>
      <a:accent2>
        <a:srgbClr val="637376"/>
      </a:accent2>
      <a:accent3>
        <a:srgbClr val="BE937E"/>
      </a:accent3>
      <a:accent4>
        <a:srgbClr val="576853"/>
      </a:accent4>
      <a:accent5>
        <a:srgbClr val="EDE9E6"/>
      </a:accent5>
      <a:accent6>
        <a:srgbClr val="D0CDC5"/>
      </a:accent6>
      <a:hlink>
        <a:srgbClr val="4F4F4F"/>
      </a:hlink>
      <a:folHlink>
        <a:srgbClr val="BE937E"/>
      </a:folHlink>
    </a:clrScheme>
    <a:fontScheme name="Custom 13">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oject_Status_Report_Win32_jx_v13" id="{548E155F-A436-4869-AA06-37335B2050B4}" vid="{0EDDC63E-FF1F-4E31-B8F2-45C944B9CE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66A1098-79A7-47E8-8A61-8CB2B72760B2}">
  <ds:schemaRefs>
    <ds:schemaRef ds:uri="http://schemas.microsoft.com/sharepoint/v3/contenttype/forms"/>
  </ds:schemaRefs>
</ds:datastoreItem>
</file>

<file path=customXml/itemProps2.xml><?xml version="1.0" encoding="utf-8"?>
<ds:datastoreItem xmlns:ds="http://schemas.openxmlformats.org/officeDocument/2006/customXml" ds:itemID="{92CF51A7-9108-45AF-AF64-7A03A8DEEF80}">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 ds:uri="http://www.w3.org/2000/xmlns/"/>
    <ds:schemaRef ds:uri="http://www.w3.org/2001/XMLSchema-instance"/>
  </ds:schemaRefs>
</ds:datastoreItem>
</file>

<file path=customXml/itemProps3.xml><?xml version="1.0" encoding="utf-8"?>
<ds:datastoreItem xmlns:ds="http://schemas.openxmlformats.org/officeDocument/2006/customXml" ds:itemID="{5D5FA367-1CF2-4EC2-949E-D7EB334E593C}">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0/xmlns/"/>
    <ds:schemaRef ds:uri="http://www.w3.org/2001/XMLSchema"/>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How the academic,industry, and digital skills module has helped prepare me for university.</vt:lpstr>
      <vt:lpstr>Introduction </vt:lpstr>
      <vt:lpstr>Academic skill - time management</vt:lpstr>
      <vt:lpstr>Academic skill - time management   </vt:lpstr>
      <vt:lpstr>Industry skill - communication </vt:lpstr>
      <vt:lpstr>Industry skill – communication </vt:lpstr>
      <vt:lpstr>Digital Skill - referencing </vt:lpstr>
      <vt:lpstr>Digital skill - Referencing  </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How the academic,industry, and digital skills module has helped prepare me for university.</dc:title>
  <dc:creator>Lowri Morris (2502606)</dc:creator>
  <cp:revision>1</cp:revision>
  <dcterms:created xsi:type="dcterms:W3CDTF">2026-04-28T16:24:36Z</dcterms:created>
  <dcterms:modified xsi:type="dcterms:W3CDTF">2026-04-29T19:58:31Z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