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Lst>
  <p:notesMasterIdLst>
    <p:notesMasterId r:id="rId14"/>
  </p:notesMasterIdLst>
  <p:handoutMasterIdLst>
    <p:handoutMasterId r:id="rId15"/>
  </p:handoutMasterIdLst>
  <p:sldIdLst>
    <p:sldId id="256" r:id="rId5"/>
    <p:sldId id="644" r:id="rId6"/>
    <p:sldId id="645" r:id="rId7"/>
    <p:sldId id="650" r:id="rId8"/>
    <p:sldId id="651" r:id="rId9"/>
    <p:sldId id="652" r:id="rId10"/>
    <p:sldId id="656" r:id="rId11"/>
    <p:sldId id="654" r:id="rId12"/>
    <p:sldId id="65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00FFCC"/>
    <a:srgbClr val="FF66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583337-98B5-4F66-90CD-B551B15C8AA8}" v="229" dt="2025-02-14T10:06:46.2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826" autoAdjust="0"/>
    <p:restoredTop sz="81786" autoAdjust="0"/>
  </p:normalViewPr>
  <p:slideViewPr>
    <p:cSldViewPr snapToGrid="0">
      <p:cViewPr>
        <p:scale>
          <a:sx n="71" d="100"/>
          <a:sy n="71" d="100"/>
        </p:scale>
        <p:origin x="318" y="30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A3583337-98B5-4F66-90CD-B551B15C8AA8}"/>
    <pc:docChg chg="undo custSel addSld delSld modSld">
      <pc:chgData name="Ewa Kazimierska" userId="8edb7084-dccb-4d8f-9cfb-38098ea1d667" providerId="ADAL" clId="{A3583337-98B5-4F66-90CD-B551B15C8AA8}" dt="2025-02-14T10:07:18.594" v="503" actId="20577"/>
      <pc:docMkLst>
        <pc:docMk/>
      </pc:docMkLst>
      <pc:sldChg chg="del">
        <pc:chgData name="Ewa Kazimierska" userId="8edb7084-dccb-4d8f-9cfb-38098ea1d667" providerId="ADAL" clId="{A3583337-98B5-4F66-90CD-B551B15C8AA8}" dt="2025-02-13T10:10:16.928" v="0" actId="47"/>
        <pc:sldMkLst>
          <pc:docMk/>
          <pc:sldMk cId="0" sldId="258"/>
        </pc:sldMkLst>
      </pc:sldChg>
      <pc:sldChg chg="del">
        <pc:chgData name="Ewa Kazimierska" userId="8edb7084-dccb-4d8f-9cfb-38098ea1d667" providerId="ADAL" clId="{A3583337-98B5-4F66-90CD-B551B15C8AA8}" dt="2025-02-13T10:10:16.928" v="0" actId="47"/>
        <pc:sldMkLst>
          <pc:docMk/>
          <pc:sldMk cId="4112772953" sldId="259"/>
        </pc:sldMkLst>
      </pc:sldChg>
      <pc:sldChg chg="del">
        <pc:chgData name="Ewa Kazimierska" userId="8edb7084-dccb-4d8f-9cfb-38098ea1d667" providerId="ADAL" clId="{A3583337-98B5-4F66-90CD-B551B15C8AA8}" dt="2025-02-13T10:10:16.928" v="0" actId="47"/>
        <pc:sldMkLst>
          <pc:docMk/>
          <pc:sldMk cId="2984610312" sldId="260"/>
        </pc:sldMkLst>
      </pc:sldChg>
      <pc:sldChg chg="del">
        <pc:chgData name="Ewa Kazimierska" userId="8edb7084-dccb-4d8f-9cfb-38098ea1d667" providerId="ADAL" clId="{A3583337-98B5-4F66-90CD-B551B15C8AA8}" dt="2025-02-13T10:10:16.928" v="0" actId="47"/>
        <pc:sldMkLst>
          <pc:docMk/>
          <pc:sldMk cId="0" sldId="261"/>
        </pc:sldMkLst>
      </pc:sldChg>
      <pc:sldChg chg="del">
        <pc:chgData name="Ewa Kazimierska" userId="8edb7084-dccb-4d8f-9cfb-38098ea1d667" providerId="ADAL" clId="{A3583337-98B5-4F66-90CD-B551B15C8AA8}" dt="2025-02-13T10:10:16.928" v="0" actId="47"/>
        <pc:sldMkLst>
          <pc:docMk/>
          <pc:sldMk cId="0" sldId="263"/>
        </pc:sldMkLst>
      </pc:sldChg>
      <pc:sldChg chg="del">
        <pc:chgData name="Ewa Kazimierska" userId="8edb7084-dccb-4d8f-9cfb-38098ea1d667" providerId="ADAL" clId="{A3583337-98B5-4F66-90CD-B551B15C8AA8}" dt="2025-02-13T10:10:16.928" v="0" actId="47"/>
        <pc:sldMkLst>
          <pc:docMk/>
          <pc:sldMk cId="2026403315" sldId="264"/>
        </pc:sldMkLst>
      </pc:sldChg>
      <pc:sldChg chg="del">
        <pc:chgData name="Ewa Kazimierska" userId="8edb7084-dccb-4d8f-9cfb-38098ea1d667" providerId="ADAL" clId="{A3583337-98B5-4F66-90CD-B551B15C8AA8}" dt="2025-02-13T10:10:16.928" v="0" actId="47"/>
        <pc:sldMkLst>
          <pc:docMk/>
          <pc:sldMk cId="3069036693" sldId="265"/>
        </pc:sldMkLst>
      </pc:sldChg>
      <pc:sldChg chg="del">
        <pc:chgData name="Ewa Kazimierska" userId="8edb7084-dccb-4d8f-9cfb-38098ea1d667" providerId="ADAL" clId="{A3583337-98B5-4F66-90CD-B551B15C8AA8}" dt="2025-02-13T10:10:16.928" v="0" actId="47"/>
        <pc:sldMkLst>
          <pc:docMk/>
          <pc:sldMk cId="2657617331" sldId="266"/>
        </pc:sldMkLst>
      </pc:sldChg>
      <pc:sldChg chg="del">
        <pc:chgData name="Ewa Kazimierska" userId="8edb7084-dccb-4d8f-9cfb-38098ea1d667" providerId="ADAL" clId="{A3583337-98B5-4F66-90CD-B551B15C8AA8}" dt="2025-02-13T10:10:16.928" v="0" actId="47"/>
        <pc:sldMkLst>
          <pc:docMk/>
          <pc:sldMk cId="4110276766" sldId="267"/>
        </pc:sldMkLst>
      </pc:sldChg>
      <pc:sldChg chg="del">
        <pc:chgData name="Ewa Kazimierska" userId="8edb7084-dccb-4d8f-9cfb-38098ea1d667" providerId="ADAL" clId="{A3583337-98B5-4F66-90CD-B551B15C8AA8}" dt="2025-02-13T10:10:16.928" v="0" actId="47"/>
        <pc:sldMkLst>
          <pc:docMk/>
          <pc:sldMk cId="0" sldId="268"/>
        </pc:sldMkLst>
      </pc:sldChg>
      <pc:sldChg chg="del">
        <pc:chgData name="Ewa Kazimierska" userId="8edb7084-dccb-4d8f-9cfb-38098ea1d667" providerId="ADAL" clId="{A3583337-98B5-4F66-90CD-B551B15C8AA8}" dt="2025-02-13T10:10:16.928" v="0" actId="47"/>
        <pc:sldMkLst>
          <pc:docMk/>
          <pc:sldMk cId="0" sldId="269"/>
        </pc:sldMkLst>
      </pc:sldChg>
      <pc:sldChg chg="del">
        <pc:chgData name="Ewa Kazimierska" userId="8edb7084-dccb-4d8f-9cfb-38098ea1d667" providerId="ADAL" clId="{A3583337-98B5-4F66-90CD-B551B15C8AA8}" dt="2025-02-13T10:10:16.928" v="0" actId="47"/>
        <pc:sldMkLst>
          <pc:docMk/>
          <pc:sldMk cId="0" sldId="275"/>
        </pc:sldMkLst>
      </pc:sldChg>
      <pc:sldChg chg="del">
        <pc:chgData name="Ewa Kazimierska" userId="8edb7084-dccb-4d8f-9cfb-38098ea1d667" providerId="ADAL" clId="{A3583337-98B5-4F66-90CD-B551B15C8AA8}" dt="2025-02-13T10:10:16.928" v="0" actId="47"/>
        <pc:sldMkLst>
          <pc:docMk/>
          <pc:sldMk cId="0" sldId="278"/>
        </pc:sldMkLst>
      </pc:sldChg>
      <pc:sldChg chg="del">
        <pc:chgData name="Ewa Kazimierska" userId="8edb7084-dccb-4d8f-9cfb-38098ea1d667" providerId="ADAL" clId="{A3583337-98B5-4F66-90CD-B551B15C8AA8}" dt="2025-02-13T10:10:16.928" v="0" actId="47"/>
        <pc:sldMkLst>
          <pc:docMk/>
          <pc:sldMk cId="0" sldId="279"/>
        </pc:sldMkLst>
      </pc:sldChg>
      <pc:sldChg chg="del">
        <pc:chgData name="Ewa Kazimierska" userId="8edb7084-dccb-4d8f-9cfb-38098ea1d667" providerId="ADAL" clId="{A3583337-98B5-4F66-90CD-B551B15C8AA8}" dt="2025-02-13T10:10:16.928" v="0" actId="47"/>
        <pc:sldMkLst>
          <pc:docMk/>
          <pc:sldMk cId="0" sldId="281"/>
        </pc:sldMkLst>
      </pc:sldChg>
      <pc:sldChg chg="del">
        <pc:chgData name="Ewa Kazimierska" userId="8edb7084-dccb-4d8f-9cfb-38098ea1d667" providerId="ADAL" clId="{A3583337-98B5-4F66-90CD-B551B15C8AA8}" dt="2025-02-13T10:10:16.928" v="0" actId="47"/>
        <pc:sldMkLst>
          <pc:docMk/>
          <pc:sldMk cId="0" sldId="287"/>
        </pc:sldMkLst>
      </pc:sldChg>
      <pc:sldChg chg="del">
        <pc:chgData name="Ewa Kazimierska" userId="8edb7084-dccb-4d8f-9cfb-38098ea1d667" providerId="ADAL" clId="{A3583337-98B5-4F66-90CD-B551B15C8AA8}" dt="2025-02-13T10:10:16.928" v="0" actId="47"/>
        <pc:sldMkLst>
          <pc:docMk/>
          <pc:sldMk cId="2287489982" sldId="288"/>
        </pc:sldMkLst>
      </pc:sldChg>
      <pc:sldChg chg="del">
        <pc:chgData name="Ewa Kazimierska" userId="8edb7084-dccb-4d8f-9cfb-38098ea1d667" providerId="ADAL" clId="{A3583337-98B5-4F66-90CD-B551B15C8AA8}" dt="2025-02-13T10:10:16.928" v="0" actId="47"/>
        <pc:sldMkLst>
          <pc:docMk/>
          <pc:sldMk cId="0" sldId="629"/>
        </pc:sldMkLst>
      </pc:sldChg>
      <pc:sldChg chg="del">
        <pc:chgData name="Ewa Kazimierska" userId="8edb7084-dccb-4d8f-9cfb-38098ea1d667" providerId="ADAL" clId="{A3583337-98B5-4F66-90CD-B551B15C8AA8}" dt="2025-02-13T10:10:16.928" v="0" actId="47"/>
        <pc:sldMkLst>
          <pc:docMk/>
          <pc:sldMk cId="0" sldId="630"/>
        </pc:sldMkLst>
      </pc:sldChg>
      <pc:sldChg chg="del">
        <pc:chgData name="Ewa Kazimierska" userId="8edb7084-dccb-4d8f-9cfb-38098ea1d667" providerId="ADAL" clId="{A3583337-98B5-4F66-90CD-B551B15C8AA8}" dt="2025-02-13T10:10:16.928" v="0" actId="47"/>
        <pc:sldMkLst>
          <pc:docMk/>
          <pc:sldMk cId="0" sldId="631"/>
        </pc:sldMkLst>
      </pc:sldChg>
      <pc:sldChg chg="del">
        <pc:chgData name="Ewa Kazimierska" userId="8edb7084-dccb-4d8f-9cfb-38098ea1d667" providerId="ADAL" clId="{A3583337-98B5-4F66-90CD-B551B15C8AA8}" dt="2025-02-13T10:10:16.928" v="0" actId="47"/>
        <pc:sldMkLst>
          <pc:docMk/>
          <pc:sldMk cId="0" sldId="632"/>
        </pc:sldMkLst>
      </pc:sldChg>
      <pc:sldChg chg="del">
        <pc:chgData name="Ewa Kazimierska" userId="8edb7084-dccb-4d8f-9cfb-38098ea1d667" providerId="ADAL" clId="{A3583337-98B5-4F66-90CD-B551B15C8AA8}" dt="2025-02-13T10:10:16.928" v="0" actId="47"/>
        <pc:sldMkLst>
          <pc:docMk/>
          <pc:sldMk cId="0" sldId="633"/>
        </pc:sldMkLst>
      </pc:sldChg>
      <pc:sldChg chg="del">
        <pc:chgData name="Ewa Kazimierska" userId="8edb7084-dccb-4d8f-9cfb-38098ea1d667" providerId="ADAL" clId="{A3583337-98B5-4F66-90CD-B551B15C8AA8}" dt="2025-02-13T10:10:16.928" v="0" actId="47"/>
        <pc:sldMkLst>
          <pc:docMk/>
          <pc:sldMk cId="0" sldId="634"/>
        </pc:sldMkLst>
      </pc:sldChg>
      <pc:sldChg chg="del">
        <pc:chgData name="Ewa Kazimierska" userId="8edb7084-dccb-4d8f-9cfb-38098ea1d667" providerId="ADAL" clId="{A3583337-98B5-4F66-90CD-B551B15C8AA8}" dt="2025-02-13T10:10:16.928" v="0" actId="47"/>
        <pc:sldMkLst>
          <pc:docMk/>
          <pc:sldMk cId="0" sldId="636"/>
        </pc:sldMkLst>
      </pc:sldChg>
      <pc:sldChg chg="del">
        <pc:chgData name="Ewa Kazimierska" userId="8edb7084-dccb-4d8f-9cfb-38098ea1d667" providerId="ADAL" clId="{A3583337-98B5-4F66-90CD-B551B15C8AA8}" dt="2025-02-13T10:10:16.928" v="0" actId="47"/>
        <pc:sldMkLst>
          <pc:docMk/>
          <pc:sldMk cId="0" sldId="642"/>
        </pc:sldMkLst>
      </pc:sldChg>
      <pc:sldChg chg="del">
        <pc:chgData name="Ewa Kazimierska" userId="8edb7084-dccb-4d8f-9cfb-38098ea1d667" providerId="ADAL" clId="{A3583337-98B5-4F66-90CD-B551B15C8AA8}" dt="2025-02-13T10:10:16.928" v="0" actId="47"/>
        <pc:sldMkLst>
          <pc:docMk/>
          <pc:sldMk cId="0" sldId="643"/>
        </pc:sldMkLst>
      </pc:sldChg>
      <pc:sldChg chg="del">
        <pc:chgData name="Ewa Kazimierska" userId="8edb7084-dccb-4d8f-9cfb-38098ea1d667" providerId="ADAL" clId="{A3583337-98B5-4F66-90CD-B551B15C8AA8}" dt="2025-02-13T10:10:16.928" v="0" actId="47"/>
        <pc:sldMkLst>
          <pc:docMk/>
          <pc:sldMk cId="2117092626" sldId="646"/>
        </pc:sldMkLst>
      </pc:sldChg>
      <pc:sldChg chg="del">
        <pc:chgData name="Ewa Kazimierska" userId="8edb7084-dccb-4d8f-9cfb-38098ea1d667" providerId="ADAL" clId="{A3583337-98B5-4F66-90CD-B551B15C8AA8}" dt="2025-02-13T10:10:16.928" v="0" actId="47"/>
        <pc:sldMkLst>
          <pc:docMk/>
          <pc:sldMk cId="3409720096" sldId="647"/>
        </pc:sldMkLst>
      </pc:sldChg>
      <pc:sldChg chg="del">
        <pc:chgData name="Ewa Kazimierska" userId="8edb7084-dccb-4d8f-9cfb-38098ea1d667" providerId="ADAL" clId="{A3583337-98B5-4F66-90CD-B551B15C8AA8}" dt="2025-02-13T10:10:16.928" v="0" actId="47"/>
        <pc:sldMkLst>
          <pc:docMk/>
          <pc:sldMk cId="1864980226" sldId="648"/>
        </pc:sldMkLst>
      </pc:sldChg>
      <pc:sldChg chg="del">
        <pc:chgData name="Ewa Kazimierska" userId="8edb7084-dccb-4d8f-9cfb-38098ea1d667" providerId="ADAL" clId="{A3583337-98B5-4F66-90CD-B551B15C8AA8}" dt="2025-02-13T10:10:16.928" v="0" actId="47"/>
        <pc:sldMkLst>
          <pc:docMk/>
          <pc:sldMk cId="706984347" sldId="649"/>
        </pc:sldMkLst>
      </pc:sldChg>
      <pc:sldChg chg="addSp delSp modSp mod modAnim">
        <pc:chgData name="Ewa Kazimierska" userId="8edb7084-dccb-4d8f-9cfb-38098ea1d667" providerId="ADAL" clId="{A3583337-98B5-4F66-90CD-B551B15C8AA8}" dt="2025-02-14T10:01:35.339" v="467"/>
        <pc:sldMkLst>
          <pc:docMk/>
          <pc:sldMk cId="4242638060" sldId="650"/>
        </pc:sldMkLst>
        <pc:spChg chg="mod">
          <ac:chgData name="Ewa Kazimierska" userId="8edb7084-dccb-4d8f-9cfb-38098ea1d667" providerId="ADAL" clId="{A3583337-98B5-4F66-90CD-B551B15C8AA8}" dt="2025-02-13T10:51:14.303" v="461" actId="1076"/>
          <ac:spMkLst>
            <pc:docMk/>
            <pc:sldMk cId="4242638060" sldId="650"/>
            <ac:spMk id="33" creationId="{FD927F7E-FF08-456B-B20C-79F7350DADF4}"/>
          </ac:spMkLst>
        </pc:spChg>
        <pc:grpChg chg="add mod">
          <ac:chgData name="Ewa Kazimierska" userId="8edb7084-dccb-4d8f-9cfb-38098ea1d667" providerId="ADAL" clId="{A3583337-98B5-4F66-90CD-B551B15C8AA8}" dt="2025-02-13T10:51:18.740" v="462" actId="688"/>
          <ac:grpSpMkLst>
            <pc:docMk/>
            <pc:sldMk cId="4242638060" sldId="650"/>
            <ac:grpSpMk id="18" creationId="{01AE34FF-7046-4604-A224-2A65E0EBFD02}"/>
          </ac:grpSpMkLst>
        </pc:grpChg>
        <pc:picChg chg="add del mod">
          <ac:chgData name="Ewa Kazimierska" userId="8edb7084-dccb-4d8f-9cfb-38098ea1d667" providerId="ADAL" clId="{A3583337-98B5-4F66-90CD-B551B15C8AA8}" dt="2025-02-13T10:45:14.169" v="457" actId="164"/>
          <ac:picMkLst>
            <pc:docMk/>
            <pc:sldMk cId="4242638060" sldId="650"/>
            <ac:picMk id="17" creationId="{8D116EC0-056D-4D28-8B73-FACF67D987C5}"/>
          </ac:picMkLst>
        </pc:picChg>
        <pc:picChg chg="add mod modCrop">
          <ac:chgData name="Ewa Kazimierska" userId="8edb7084-dccb-4d8f-9cfb-38098ea1d667" providerId="ADAL" clId="{A3583337-98B5-4F66-90CD-B551B15C8AA8}" dt="2025-02-13T11:09:38.795" v="466" actId="1036"/>
          <ac:picMkLst>
            <pc:docMk/>
            <pc:sldMk cId="4242638060" sldId="650"/>
            <ac:picMk id="36" creationId="{763DB2D7-7B08-4BFA-9D1B-B10EECBA33B9}"/>
          </ac:picMkLst>
        </pc:picChg>
      </pc:sldChg>
      <pc:sldChg chg="modSp mod">
        <pc:chgData name="Ewa Kazimierska" userId="8edb7084-dccb-4d8f-9cfb-38098ea1d667" providerId="ADAL" clId="{A3583337-98B5-4F66-90CD-B551B15C8AA8}" dt="2025-02-14T10:04:25.586" v="483" actId="20577"/>
        <pc:sldMkLst>
          <pc:docMk/>
          <pc:sldMk cId="4031222565" sldId="652"/>
        </pc:sldMkLst>
        <pc:spChg chg="mod">
          <ac:chgData name="Ewa Kazimierska" userId="8edb7084-dccb-4d8f-9cfb-38098ea1d667" providerId="ADAL" clId="{A3583337-98B5-4F66-90CD-B551B15C8AA8}" dt="2025-02-14T10:03:59.544" v="481" actId="20577"/>
          <ac:spMkLst>
            <pc:docMk/>
            <pc:sldMk cId="4031222565" sldId="652"/>
            <ac:spMk id="4" creationId="{942AD7CC-9650-4449-BBFA-28E71D8A2B6A}"/>
          </ac:spMkLst>
        </pc:spChg>
        <pc:spChg chg="mod">
          <ac:chgData name="Ewa Kazimierska" userId="8edb7084-dccb-4d8f-9cfb-38098ea1d667" providerId="ADAL" clId="{A3583337-98B5-4F66-90CD-B551B15C8AA8}" dt="2025-02-14T10:04:25.586" v="483" actId="20577"/>
          <ac:spMkLst>
            <pc:docMk/>
            <pc:sldMk cId="4031222565" sldId="652"/>
            <ac:spMk id="8" creationId="{4ACA2F80-B301-4291-96C0-4BA93F4AA5CF}"/>
          </ac:spMkLst>
        </pc:spChg>
      </pc:sldChg>
      <pc:sldChg chg="del">
        <pc:chgData name="Ewa Kazimierska" userId="8edb7084-dccb-4d8f-9cfb-38098ea1d667" providerId="ADAL" clId="{A3583337-98B5-4F66-90CD-B551B15C8AA8}" dt="2025-02-14T10:06:51.458" v="487" actId="47"/>
        <pc:sldMkLst>
          <pc:docMk/>
          <pc:sldMk cId="2962272470" sldId="653"/>
        </pc:sldMkLst>
      </pc:sldChg>
      <pc:sldChg chg="modSp mod modNotesTx">
        <pc:chgData name="Ewa Kazimierska" userId="8edb7084-dccb-4d8f-9cfb-38098ea1d667" providerId="ADAL" clId="{A3583337-98B5-4F66-90CD-B551B15C8AA8}" dt="2025-02-14T10:07:18.594" v="503" actId="20577"/>
        <pc:sldMkLst>
          <pc:docMk/>
          <pc:sldMk cId="2037709329" sldId="654"/>
        </pc:sldMkLst>
        <pc:spChg chg="mod">
          <ac:chgData name="Ewa Kazimierska" userId="8edb7084-dccb-4d8f-9cfb-38098ea1d667" providerId="ADAL" clId="{A3583337-98B5-4F66-90CD-B551B15C8AA8}" dt="2025-02-13T10:13:06.641" v="141" actId="2711"/>
          <ac:spMkLst>
            <pc:docMk/>
            <pc:sldMk cId="2037709329" sldId="654"/>
            <ac:spMk id="4" creationId="{5BB9781E-CB84-41FE-8F63-8CD7AA685B3D}"/>
          </ac:spMkLst>
        </pc:spChg>
      </pc:sldChg>
      <pc:sldChg chg="addSp delSp modSp mod">
        <pc:chgData name="Ewa Kazimierska" userId="8edb7084-dccb-4d8f-9cfb-38098ea1d667" providerId="ADAL" clId="{A3583337-98B5-4F66-90CD-B551B15C8AA8}" dt="2025-02-13T10:12:45.388" v="139" actId="1076"/>
        <pc:sldMkLst>
          <pc:docMk/>
          <pc:sldMk cId="1657855764" sldId="655"/>
        </pc:sldMkLst>
        <pc:spChg chg="del">
          <ac:chgData name="Ewa Kazimierska" userId="8edb7084-dccb-4d8f-9cfb-38098ea1d667" providerId="ADAL" clId="{A3583337-98B5-4F66-90CD-B551B15C8AA8}" dt="2025-02-13T10:12:34.546" v="137" actId="478"/>
          <ac:spMkLst>
            <pc:docMk/>
            <pc:sldMk cId="1657855764" sldId="655"/>
            <ac:spMk id="2" creationId="{0D35E554-A7DF-4EB2-AA5F-022AD7C52CF4}"/>
          </ac:spMkLst>
        </pc:spChg>
        <pc:spChg chg="add mod">
          <ac:chgData name="Ewa Kazimierska" userId="8edb7084-dccb-4d8f-9cfb-38098ea1d667" providerId="ADAL" clId="{A3583337-98B5-4F66-90CD-B551B15C8AA8}" dt="2025-02-13T10:12:45.388" v="139" actId="1076"/>
          <ac:spMkLst>
            <pc:docMk/>
            <pc:sldMk cId="1657855764" sldId="655"/>
            <ac:spMk id="3" creationId="{7971A5CB-F3CB-4CC9-911C-A989CCC14EFC}"/>
          </ac:spMkLst>
        </pc:spChg>
      </pc:sldChg>
      <pc:sldChg chg="add">
        <pc:chgData name="Ewa Kazimierska" userId="8edb7084-dccb-4d8f-9cfb-38098ea1d667" providerId="ADAL" clId="{A3583337-98B5-4F66-90CD-B551B15C8AA8}" dt="2025-02-14T10:06:46.203" v="486"/>
        <pc:sldMkLst>
          <pc:docMk/>
          <pc:sldMk cId="3599298921" sldId="656"/>
        </pc:sldMkLst>
      </pc:sldChg>
      <pc:sldChg chg="delSp add del setBg delDesignElem">
        <pc:chgData name="Ewa Kazimierska" userId="8edb7084-dccb-4d8f-9cfb-38098ea1d667" providerId="ADAL" clId="{A3583337-98B5-4F66-90CD-B551B15C8AA8}" dt="2025-02-14T10:05:45.727" v="484" actId="47"/>
        <pc:sldMkLst>
          <pc:docMk/>
          <pc:sldMk cId="3639316858" sldId="656"/>
        </pc:sldMkLst>
        <pc:spChg chg="del">
          <ac:chgData name="Ewa Kazimierska" userId="8edb7084-dccb-4d8f-9cfb-38098ea1d667" providerId="ADAL" clId="{A3583337-98B5-4F66-90CD-B551B15C8AA8}" dt="2025-02-14T10:02:56.446" v="469"/>
          <ac:spMkLst>
            <pc:docMk/>
            <pc:sldMk cId="3639316858" sldId="656"/>
            <ac:spMk id="21" creationId="{4A391C69-E52F-4DC0-B51A-0DABC5484014}"/>
          </ac:spMkLst>
        </pc:spChg>
        <pc:spChg chg="del">
          <ac:chgData name="Ewa Kazimierska" userId="8edb7084-dccb-4d8f-9cfb-38098ea1d667" providerId="ADAL" clId="{A3583337-98B5-4F66-90CD-B551B15C8AA8}" dt="2025-02-14T10:02:56.446" v="469"/>
          <ac:spMkLst>
            <pc:docMk/>
            <pc:sldMk cId="3639316858" sldId="656"/>
            <ac:spMk id="23" creationId="{048390FD-448E-4FF2-AEE8-C46960568E34}"/>
          </ac:spMkLst>
        </pc:spChg>
        <pc:picChg chg="del">
          <ac:chgData name="Ewa Kazimierska" userId="8edb7084-dccb-4d8f-9cfb-38098ea1d667" providerId="ADAL" clId="{A3583337-98B5-4F66-90CD-B551B15C8AA8}" dt="2025-02-14T10:02:56.446" v="469"/>
          <ac:picMkLst>
            <pc:docMk/>
            <pc:sldMk cId="3639316858" sldId="656"/>
            <ac:picMk id="25" creationId="{0BD259F2-A289-4420-B3EB-BBC6A904FC0B}"/>
          </ac:picMkLst>
        </pc:picChg>
      </pc:sldChg>
      <pc:sldChg chg="add del">
        <pc:chgData name="Ewa Kazimierska" userId="8edb7084-dccb-4d8f-9cfb-38098ea1d667" providerId="ADAL" clId="{A3583337-98B5-4F66-90CD-B551B15C8AA8}" dt="2025-02-14T10:03:21.451" v="474" actId="47"/>
        <pc:sldMkLst>
          <pc:docMk/>
          <pc:sldMk cId="1000862563" sldId="657"/>
        </pc:sldMkLst>
      </pc:sldChg>
      <pc:sldChg chg="add del">
        <pc:chgData name="Ewa Kazimierska" userId="8edb7084-dccb-4d8f-9cfb-38098ea1d667" providerId="ADAL" clId="{A3583337-98B5-4F66-90CD-B551B15C8AA8}" dt="2025-02-14T10:03:19.678" v="473" actId="47"/>
        <pc:sldMkLst>
          <pc:docMk/>
          <pc:sldMk cId="2618954583" sldId="658"/>
        </pc:sldMkLst>
      </pc:sldChg>
      <pc:sldChg chg="add del">
        <pc:chgData name="Ewa Kazimierska" userId="8edb7084-dccb-4d8f-9cfb-38098ea1d667" providerId="ADAL" clId="{A3583337-98B5-4F66-90CD-B551B15C8AA8}" dt="2025-02-14T10:03:18.048" v="472" actId="47"/>
        <pc:sldMkLst>
          <pc:docMk/>
          <pc:sldMk cId="2020481483" sldId="659"/>
        </pc:sldMkLst>
      </pc:sldChg>
      <pc:sldChg chg="add del">
        <pc:chgData name="Ewa Kazimierska" userId="8edb7084-dccb-4d8f-9cfb-38098ea1d667" providerId="ADAL" clId="{A3583337-98B5-4F66-90CD-B551B15C8AA8}" dt="2025-02-14T10:03:13.673" v="471" actId="47"/>
        <pc:sldMkLst>
          <pc:docMk/>
          <pc:sldMk cId="4176511662" sldId="660"/>
        </pc:sldMkLst>
      </pc:sldChg>
      <pc:sldChg chg="add del">
        <pc:chgData name="Ewa Kazimierska" userId="8edb7084-dccb-4d8f-9cfb-38098ea1d667" providerId="ADAL" clId="{A3583337-98B5-4F66-90CD-B551B15C8AA8}" dt="2025-02-14T10:03:05.143" v="470" actId="47"/>
        <pc:sldMkLst>
          <pc:docMk/>
          <pc:sldMk cId="2143716918" sldId="661"/>
        </pc:sldMkLst>
      </pc:sldChg>
      <pc:sldChg chg="add del">
        <pc:chgData name="Ewa Kazimierska" userId="8edb7084-dccb-4d8f-9cfb-38098ea1d667" providerId="ADAL" clId="{A3583337-98B5-4F66-90CD-B551B15C8AA8}" dt="2025-02-14T10:03:22.183" v="475" actId="47"/>
        <pc:sldMkLst>
          <pc:docMk/>
          <pc:sldMk cId="3080198371" sldId="662"/>
        </pc:sldMkLst>
      </pc:sldChg>
      <pc:sldChg chg="add del">
        <pc:chgData name="Ewa Kazimierska" userId="8edb7084-dccb-4d8f-9cfb-38098ea1d667" providerId="ADAL" clId="{A3583337-98B5-4F66-90CD-B551B15C8AA8}" dt="2025-02-14T10:05:48.464" v="485" actId="47"/>
        <pc:sldMkLst>
          <pc:docMk/>
          <pc:sldMk cId="3623337108" sldId="663"/>
        </pc:sldMkLst>
      </pc:sldChg>
      <pc:sldMasterChg chg="delSldLayout">
        <pc:chgData name="Ewa Kazimierska" userId="8edb7084-dccb-4d8f-9cfb-38098ea1d667" providerId="ADAL" clId="{A3583337-98B5-4F66-90CD-B551B15C8AA8}" dt="2025-02-13T10:10:16.928" v="0" actId="47"/>
        <pc:sldMasterMkLst>
          <pc:docMk/>
          <pc:sldMasterMk cId="1752261784" sldId="2147483669"/>
        </pc:sldMasterMkLst>
        <pc:sldLayoutChg chg="del">
          <pc:chgData name="Ewa Kazimierska" userId="8edb7084-dccb-4d8f-9cfb-38098ea1d667" providerId="ADAL" clId="{A3583337-98B5-4F66-90CD-B551B15C8AA8}" dt="2025-02-13T10:10:16.928" v="0" actId="47"/>
          <pc:sldLayoutMkLst>
            <pc:docMk/>
            <pc:sldMasterMk cId="1752261784" sldId="2147483669"/>
            <pc:sldLayoutMk cId="3024972807" sldId="2147483705"/>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AEF700-9B0B-4359-8356-DCE7EE4E41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B9BF05B-06DB-4EC8-B476-CF95F9BD85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33D6361-1E3C-4214-95E1-B8DE93421F8F}" type="datetimeFigureOut">
              <a:rPr lang="en-US" smtClean="0"/>
              <a:t>2/14/2025</a:t>
            </a:fld>
            <a:endParaRPr lang="en-US" dirty="0"/>
          </a:p>
        </p:txBody>
      </p:sp>
      <p:sp>
        <p:nvSpPr>
          <p:cNvPr id="4" name="Footer Placeholder 3">
            <a:extLst>
              <a:ext uri="{FF2B5EF4-FFF2-40B4-BE49-F238E27FC236}">
                <a16:creationId xmlns:a16="http://schemas.microsoft.com/office/drawing/2014/main" id="{6321952E-79CD-4E03-AAEB-C22680419E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3DCA65F-8548-4E36-8331-FD471638BD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8CE0281-66A0-46B8-BDE2-AEF0C7453753}" type="slidenum">
              <a:rPr lang="en-US" smtClean="0"/>
              <a:t>‹#›</a:t>
            </a:fld>
            <a:endParaRPr lang="en-US" dirty="0"/>
          </a:p>
        </p:txBody>
      </p:sp>
    </p:spTree>
    <p:extLst>
      <p:ext uri="{BB962C8B-B14F-4D97-AF65-F5344CB8AC3E}">
        <p14:creationId xmlns:p14="http://schemas.microsoft.com/office/powerpoint/2010/main" val="65573508"/>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14T22:50:33.159"/>
    </inkml:context>
    <inkml:brush xml:id="br0">
      <inkml:brushProperty name="width" value="0.05" units="cm"/>
      <inkml:brushProperty name="height" value="0.05" units="cm"/>
      <inkml:brushProperty name="color" value="#FFC000"/>
    </inkml:brush>
  </inkml:definitions>
  <inkml:trace contextRef="#ctx0" brushRef="#br0">44 4062 4504 0 0,'0'0'2865'0'0,"-13"-23"2664"0"0,-5-15-3555 0 0,17 35-1946 0 0,-2-6 187 0 0,1 0 0 0 0,-1 0 0 0 0,2 0 0 0 0,-2-14 1 0 0,4 16-139 0 0,1 0 1 0 0,-1 1 0 0 0,1-1 0 0 0,1 0-1 0 0,-1 1 1 0 0,1 0 0 0 0,0 0 0 0 0,1 0 0 0 0,-1 0-1 0 0,8-9 1 0 0,5-10 112 0 0,-12 19-63 0 0,0 0 1 0 0,0 1 0 0 0,8-8-1 0 0,-8 9 28 0 0,1-1 1 0 0,-1 0-1 0 0,-1 1 1 0 0,1-1-1 0 0,4-8 0 0 0,-8 11-128 0 0,1 1-1 0 0,0 0 0 0 0,1-1 0 0 0,-1 1 1 0 0,0 0-1 0 0,0 0 0 0 0,0 0 0 0 0,1 0 1 0 0,-1 0-1 0 0,1 0 0 0 0,-1 0 0 0 0,1 0 1 0 0,-1 1-1 0 0,1-1 0 0 0,2 0 0 0 0,29-7 33 0 0,-25 6 78 0 0,9 0 226 0 0,-1 1-1 0 0,30 0 0 0 0,-25 1-297 0 0,-7 4 618 0 0,-14-4-614 0 0,0-1 1 0 0,0 0-1 0 0,0 0 1 0 0,0 0-1 0 0,0 0 1 0 0,0 0-1 0 0,0 1 1 0 0,0-1-1 0 0,-1 0 1 0 0,1 0-1 0 0,0 0 1 0 0,0 1-1 0 0,-1-1 0 0 0,1 0 1 0 0,0 0-1 0 0,-2-1 1 0 0,-3-16-118 0 0,5 16-11 0 0,1 0 0 0 0,-1 0 0 0 0,1 1 0 0 0,-1-1-1 0 0,1 0 1 0 0,0 1 0 0 0,-1-1 0 0 0,1 0 0 0 0,0 1 0 0 0,0-1-1 0 0,0 1 1 0 0,0-1 0 0 0,0 1 0 0 0,3-3 0 0 0,7-11 42 0 0,-9 10 31 0 0,0-1-1 0 0,1 1 0 0 0,0 0 0 0 0,0 1 1 0 0,0-1-1 0 0,1 0 0 0 0,-1 1 0 0 0,1 0 0 0 0,0 0 1 0 0,1 0-1 0 0,-1 0 0 0 0,9-5 0 0 0,-7 6-84 0 0,-1-1 0 0 0,0 0 1 0 0,8-8-1 0 0,10-7 830 0 0,1-2-479 0 0,-19 16-284 0 0,0 0 0 0 0,0 0 0 0 0,1 1 0 0 0,-1 0 0 0 0,8-5 0 0 0,2 3 4 0 0,-5 1 0 0 0,-1 1 0 0 0,15-3 0 0 0,-17 5 13 0 0,0 1 58 0 0,-1 0 0 0 0,1 0-1 0 0,10-5 1 0 0,-16 6-7 0 0,-1 0-10 0 0,2 0 916 0 0,-3 0-916 0 0,-3-1-44 0 0,0-2-10 0 0,2 1 0 0 0,-1 1 0 0 0,3 0 0 0 0,-4-12 0 0 0,2 8-14 0 0,1 1 0 0 0,0 0-1 0 0,0-1 1 0 0,0 1-1 0 0,1-1 1 0 0,0 1 0 0 0,-1-1-1 0 0,2 1 1 0 0,-1-1 0 0 0,1-6-1 0 0,2-3-44 0 0,1 2 1 0 0,6-17-1 0 0,-8 25 57 0 0,0-2 2 0 0,1 1 0 0 0,0 0 0 0 0,0 1 0 0 0,0-1 0 0 0,6-6 0 0 0,0 0 0 0 0,7-3 141 0 0,-14 13-120 0 0,0-1 0 0 0,-1 1-1 0 0,1-1 1 0 0,0 0 0 0 0,0 1 0 0 0,-1-1 0 0 0,1 0-1 0 0,1-2 1 0 0,-1 0-40 0 0,1 1-1 0 0,0-1 1 0 0,0 1-1 0 0,0-1 1 0 0,0 1-1 0 0,1 0 0 0 0,-1 0 1 0 0,8-4-1 0 0,36-18 154 0 0,-38 20-92 0 0,11-1-40 0 0,9-1-25 0 0,-28 7-80 0 0,18-2 835 0 0,-15 1-732 0 0,-1-1 0 0 0,-2 0 16 0 0,-1 0-1 0 0,1 0 1 0 0,-1 0-1 0 0,1 0 1 0 0,-1-1-1 0 0,0 1 1 0 0,0 0-1 0 0,0 0 1 0 0,0-1-1 0 0,0 1 1 0 0,-1 0-1 0 0,1 0 1 0 0,-1 0-1 0 0,1-1 1 0 0,-1 1-1 0 0,0 0 1 0 0,-1-3-1 0 0,0 2 2 0 0,0-1-17 0 0,1 1-11 0 0,0 0-1 0 0,0 0 1 0 0,0 0 0 0 0,1 1-1 0 0,-1-1 1 0 0,1 0-1 0 0,-1 0 1 0 0,1 0 0 0 0,0 0-1 0 0,0-1 1 0 0,0 1-1 0 0,1 0 1 0 0,-1 0 0 0 0,1-2-1 0 0,1-12-33 0 0,-1 7 45 0 0,1 1 0 0 0,0 0 0 0 0,0 0 0 0 0,1 0 0 0 0,0 0 0 0 0,0 1 0 0 0,1-1 0 0 0,7-12 0 0 0,-9 17 0 0 0,1-1 0 0 0,0 0 0 0 0,0 1 0 0 0,0 0 0 0 0,0 0 0 0 0,0 0 0 0 0,1 0 0 0 0,0 0 0 0 0,7-5 0 0 0,11-9 0 0 0,-18 14 0 0 0,0 0 0 0 0,1 0 0 0 0,0 1 0 0 0,0-1 0 0 0,6-2 0 0 0,-11 6 0 0 0,51-21 0 0 0,-46 20 0 0 0,0-1 0 0 0,0 1 0 0 0,0 0 0 0 0,0 1 0 0 0,1-1 0 0 0,-1 1 0 0 0,0 0 0 0 0,8 1 0 0 0,-7-1 0 0 0,-1 0 0 0 0,1 0 0 0 0,12-2 0 0 0,5 0 0 0 0,7 2 15 0 0,-29 0 122 0 0,-1 0-83 0 0,2-1-44 0 0,2 0-10 0 0,-1-2 0 0 0,-1 0 11 0 0,-2 2-3 0 0,1 0 0 0 0,0 0 0 0 0,-1 0 0 0 0,1 0 0 0 0,-1 0 0 0 0,0-1 0 0 0,1 1 0 0 0,-1 0 0 0 0,0 0 0 0 0,0-1 0 0 0,0 1 0 0 0,0 0 0 0 0,0-3 0 0 0,0 2-3 0 0,0-17-5 0 0,-1 14 0 0 0,1-1 0 0 0,-1 0 0 0 0,2 1 0 0 0,-1-1 0 0 0,1 0 0 0 0,2-10 0 0 0,8-13 0 0 0,-8 20 0 0 0,0-1 0 0 0,1 1 0 0 0,1 0 0 0 0,-1 0 0 0 0,1 0 0 0 0,11-13 0 0 0,-5 8 2 0 0,-9 11-3 0 0,0 0 0 0 0,1 1-1 0 0,-1-1 1 0 0,0 1 0 0 0,1-1-1 0 0,-1 1 1 0 0,1 0 0 0 0,0 0 0 0 0,0 0-1 0 0,0 0 1 0 0,0 0 0 0 0,5-1 0 0 0,7-4-80 0 0,6-2 88 0 0,67-11-7 0 0,-59 21 0 0 0,-13 0 0 0 0,2-2 16 0 0,-13 0-9 0 0,0 1 0 0 0,0 0 0 0 0,-1 0 0 0 0,1 1-1 0 0,0-1 1 0 0,5 2 0 0 0,-7-2-7 0 0,0 0 15 0 0,-2 0 442 0 0,5-4-481 0 0,-6 3 24 0 0,1 0 0 0 0,-1 1 0 0 0,1-1-1 0 0,-1 0 1 0 0,0 0 0 0 0,1 1 0 0 0,-1-1-1 0 0,0 0 1 0 0,0 0 0 0 0,0 0 0 0 0,0 0-1 0 0,0 1 1 0 0,0-1 0 0 0,0 0 0 0 0,0-1 0 0 0,-1-7 18 0 0,1-7 4 0 0,0 11-8 0 0,0 0 0 0 0,0 0 0 0 0,0 0-1 0 0,0 0 1 0 0,1 0 0 0 0,0 0 0 0 0,0 0-1 0 0,0 0 1 0 0,1 1 0 0 0,0-1 0 0 0,0 0-1 0 0,4-7 1 0 0,10-14-120 0 0,25-33 0 0 0,-35 52 102 0 0,-3 4 4 0 0,0 0 0 0 0,0 0 0 0 0,1 0 0 0 0,7-5 0 0 0,5-4 0 0 0,-10 8 22 0 0,0-1-1 0 0,1 1 1 0 0,-1 1 0 0 0,1-1-1 0 0,0 1 1 0 0,0 0-1 0 0,1 1 1 0 0,-1 0 0 0 0,11-2-1 0 0,7 0-21 0 0,0 2 0 0 0,41 0 0 0 0,-58 2 0 0 0,-4 2-3 0 0,-3-2 4 0 0,0 0 0 0 0,-1 1 0 0 0,1-1 0 0 0,-1 0 0 0 0,1 1 0 0 0,-1-1 0 0 0,1 0 0 0 0,0 0 0 0 0,-1 1 0 0 0,1-1 0 0 0,0 0 0 0 0,-1 0 0 0 0,1 0 0 0 0,0 0 0 0 0,-1 0 0 0 0,1 0 0 0 0,0 0 0 0 0,1 0 832 0 0,-2-1-699 0 0,2-1-108 0 0,-2 2-26 0 0,1-1 0 0 0,-1 0 0 0 0,0 0 0 0 0,1 0 0 0 0,-1 0 0 0 0,0 1 0 0 0,0-1 0 0 0,0 0 0 0 0,0 0 0 0 0,0 0 0 0 0,0 0 0 0 0,0 0 0 0 0,0 0 0 0 0,0 0 0 0 0,0 1 0 0 0,0-1 0 0 0,0 0 0 0 0,-1 0 0 0 0,1 0 0 0 0,-1-1 0 0 0,-1-2 0 0 0,1-1 0 0 0,-1 1 0 0 0,1 0 0 0 0,0-1 0 0 0,0 1 0 0 0,0-1 0 0 0,1 1 0 0 0,0-1 0 0 0,0 0 0 0 0,0 1 0 0 0,0-1 0 0 0,1 1 0 0 0,-1-1 0 0 0,1 1 0 0 0,1-1 0 0 0,-1 1 0 0 0,0 0 0 0 0,3-5 0 0 0,2-8 0 0 0,-2 8 0 0 0,1 0 0 0 0,0 1 0 0 0,1 0 0 0 0,0 0 0 0 0,13-14 0 0 0,4-9 0 0 0,-19 23 0 0 0,1 2 0 0 0,0-1 0 0 0,0 0 0 0 0,7-6 0 0 0,6-4-1 0 0,-15 12 0 0 0,1 1 1 0 0,0 0-1 0 0,0 0 1 0 0,0 1-1 0 0,1-1 1 0 0,-1 1-1 0 0,1 0 0 0 0,0 0 1 0 0,0 1-1 0 0,0-1 1 0 0,7-1-1 0 0,14-6 1 0 0,-22 8 0 0 0,0 0 0 0 0,0 0 0 0 0,0 1 0 0 0,0 0 0 0 0,0 0 0 0 0,1 0 0 0 0,8-1 0 0 0,57 4 0 0 0,-38 8 190 0 0,-16-5-140 0 0,-13-4-39 0 0,-2-1 113 0 0,-3-24-59 0 0,6-11-40 0 0,-4 30-19 0 0,1 0-1 0 0,-1-1 1 0 0,1 1 0 0 0,0 0-1 0 0,0 0 1 0 0,4-10-1 0 0,40-95-5 0 0,-37 93 0 0 0,1 1 0 0 0,0-1 0 0 0,1 1 0 0 0,1 1 0 0 0,0 0 0 0 0,24-24 0 0 0,-31 35 0 0 0,0 1 0 0 0,1 0 0 0 0,-1 0 0 0 0,1 0 0 0 0,6-3 0 0 0,17-12 0 0 0,-24 15 0 0 0,0 1 0 0 0,0 0 0 0 0,0 0 0 0 0,0 1 0 0 0,8-3 0 0 0,5-2 0 0 0,-11 3 0 0 0,1 1 0 0 0,0-1 0 0 0,0 1 0 0 0,0 1 0 0 0,1-1 0 0 0,-1 1 0 0 0,13 0 0 0 0,20-1 140 0 0,-13 4 48 0 0,-21-4-177 0 0,-5 2 2 0 0,0 1 0 0 0,0 0 0 0 0,0-1-1 0 0,0 0 1 0 0,-1 1 0 0 0,1-1 0 0 0,0 0 0 0 0,0 1 0 0 0,0-1 0 0 0,0 0 0 0 0,0 0 0 0 0,0 0 0 0 0,0 0 0 0 0,0 0 0 0 0,0 0-1 0 0,0 0 1 0 0,0 0 0 0 0,2 0 0 0 0,-2-1-13 0 0,2 1 0 0 0,12 1 0 0 0,1 0 54 0 0,-14-1-33 0 0,-2 0 167 0 0,1 0-134 0 0,0-2-32 0 0,-1-1 20 0 0,0-1-31 0 0,0 1-11 0 0,-4-8 0 0 0,2 8 0 0 0,0-1 0 0 0,1 0 0 0 0,-1 1 0 0 0,1-1 0 0 0,0 0 0 0 0,0 1 0 0 0,0-1 0 0 0,1 0 0 0 0,0 0 0 0 0,-1 0 0 0 0,1 0 0 0 0,0 0 0 0 0,1-5 0 0 0,19-42 0 0 0,-18 47 0 0 0,-1 1 0 0 0,1-1 0 0 0,0 1 0 0 0,0 0 0 0 0,0 0 0 0 0,0 0 0 0 0,1 0 0 0 0,-1 0 0 0 0,1 1 0 0 0,0-1 0 0 0,0 1 0 0 0,0 0 0 0 0,0-1 0 0 0,0 1 0 0 0,0 1 0 0 0,0-1 0 0 0,1 0 0 0 0,4-1 0 0 0,12-6 0 0 0,-17 7 0 0 0,1 0 0 0 0,0 0 0 0 0,0 0 0 0 0,-1 1 0 0 0,9-3 0 0 0,2 2-11 0 0,-7 1 0 0 0,-1 0 1 0 0,0 0-1 0 0,1-1 1 0 0,5-2-1 0 0,-7 4 11 0 0,0-1 0 0 0,-1 1 0 0 0,1 1 0 0 0,0-1 0 0 0,-1 1 0 0 0,1-1 0 0 0,7 4 0 0 0,-7-3 0 0 0,22 3 21 0 0,-25-4-18 0 0,0 0 1 0 0,1 0 0 0 0,-1 0-1 0 0,0 1 1 0 0,0-1 0 0 0,1 1-1 0 0,-1-1 1 0 0,0 1 0 0 0,0 0-1 0 0,0 0 1 0 0,0 0 0 0 0,0 0-1 0 0,3 3 1 0 0,-4-4-1 0 0,-1 1 3 0 0,1-1 0 0 0,0 1 0 0 0,-1 0 0 0 0,1-1 0 0 0,0 1 1 0 0,0-1-1 0 0,-1 0 0 0 0,1 1 0 0 0,0-1 0 0 0,0 0 0 0 0,0 1 0 0 0,-1-1 1 0 0,1 0-1 0 0,0 0 0 0 0,0 0 0 0 0,0 0 0 0 0,0 0 0 0 0,0 0 1 0 0,0 0-1 0 0,-1 0 0 0 0,1 0 0 0 0,1 0 0 0 0,1-1 661 0 0,-4 0-817 0 0,0-4 149 0 0,-1 1 0 0 0,1-1 0 0 0,0 1 0 0 0,0-1 0 0 0,1 1 0 0 0,-1-1 0 0 0,1 0 0 0 0,0 1 0 0 0,0-1 0 0 0,1 1 0 0 0,-1-1 0 0 0,1 0 0 0 0,0 1 0 0 0,1-1 0 0 0,2-6 0 0 0,-1 1-7 0 0,-2 5 6 0 0,0 1 10 0 0,0 0 1 0 0,0 0-1 0 0,0 1 1 0 0,0-1-1 0 0,1 0 0 0 0,0 0 1 0 0,-1 1-1 0 0,2-1 1 0 0,-1 1-1 0 0,0-1 0 0 0,1 1 1 0 0,2-3-1 0 0,1 0-32 0 0,-3 4-8 0 0,0-1 0 0 0,0 0 0 0 0,0 1 0 0 0,1 0 0 0 0,4-3 0 0 0,-5 4 41 0 0,-1-1 0 0 0,0 0 0 0 0,1 1 0 0 0,-1-1 0 0 0,0 0 0 0 0,0 0-1 0 0,0 0 1 0 0,-1 0 0 0 0,1 0 0 0 0,0-1 0 0 0,1-1 0 0 0,-1-1 7 0 0,1 1-1 0 0,1 0 1 0 0,-1 0-1 0 0,1 0 1 0 0,-1 0 0 0 0,9-6-1 0 0,1 0-15 0 0,-12 8 0 0 0,1 1 0 0 0,-1 0 0 0 0,1 0 0 0 0,-1 0 0 0 0,1 0 0 0 0,-1 1 0 0 0,1-1 0 0 0,-1 0 0 0 0,1 1 0 0 0,0-1 0 0 0,-1 1 0 0 0,1-1 0 0 0,2 1 0 0 0,-1-1-14 0 0,1 1 0 0 0,-1-1 0 0 0,1 1 0 0 0,0 0 0 0 0,-1 0 0 0 0,1 1 0 0 0,-1-1 0 0 0,1 1 0 0 0,-1-1 0 0 0,5 3 0 0 0,20 2-48 0 0,-25-4 68 0 0,-1-1 0 0 0,0 1 0 0 0,0 0-1 0 0,0 0 1 0 0,1 0 0 0 0,-1 0 0 0 0,0 0 0 0 0,0 0 0 0 0,0 0-1 0 0,3 3 1 0 0,-3-2 5 0 0,-1-1 43 0 0,2-1 16 0 0,-2 0-5 0 0,-1 0-12 0 0,4 1-42 0 0,-2-1-11 0 0,2 0 0 0 0,-1 2 0 0 0,1 0 11 0 0,2 0 42 0 0,-6-3 0 0 0,-2-34-42 0 0,0-68-75 0 0,2 97 58 0 0,1 0 0 0 0,0 1 1 0 0,0-1-1 0 0,1 0 0 0 0,0 0 0 0 0,3-5 0 0 0,5-21-17 0 0,-8 21 23 0 0,2-1 0 0 0,-1 1 0 0 0,1 0 0 0 0,1 0 0 0 0,0 0 0 0 0,1 1 0 0 0,13-20 0 0 0,-16 26 0 0 0,1 1 0 0 0,0 0 0 0 0,0-1 0 0 0,0 1 0 0 0,0 1 0 0 0,0-1 0 0 0,1 1 0 0 0,6-3 0 0 0,15-10 0 0 0,-21 12-4 0 0,0 0 0 0 0,0 0 1 0 0,0 1-1 0 0,0-1 0 0 0,0 1 0 0 0,0 0 0 0 0,1 0 0 0 0,-1 1 0 0 0,1 0 0 0 0,0 0 1 0 0,-1 0-1 0 0,1 0 0 0 0,0 1 0 0 0,-1 0 0 0 0,7 1 0 0 0,0-1 2 0 0,18 4 31 0 0,-28-4-25 0 0,0 1-1 0 0,-1-1 0 0 0,1 1 0 0 0,0 0 1 0 0,-1-1-1 0 0,1 1 0 0 0,0 0 0 0 0,-1 0 1 0 0,1 0-1 0 0,-1 0 0 0 0,0 0 0 0 0,1 0 1 0 0,2 3-1 0 0,-3-3 39 0 0,3-1-17 0 0,-4 1-45 0 0,0 1 27 0 0,14-1 195 0 0,-14-2-198 0 0,0 0 0 0 0,1 0 0 0 0,-1-1 0 0 0,0 1 1 0 0,0 0-1 0 0,1-1 0 0 0,-1 1 0 0 0,0 0 0 0 0,0 0 0 0 0,-1-1 1 0 0,1-1-1 0 0,0-3-1 0 0,-4-23-19 0 0,3 25 13 0 0,1 1 0 0 0,-1-1-1 0 0,0 1 1 0 0,1-1 0 0 0,0 0 0 0 0,0 1 0 0 0,0-1-1 0 0,0 1 1 0 0,1-1 0 0 0,-1 1 0 0 0,1-1 0 0 0,0 1-1 0 0,0-1 1 0 0,3-6 0 0 0,8-8-40 0 0,0 0 1 0 0,18-20-1 0 0,-29 37 43 0 0,3-4 0 0 0,0 0 0 0 0,1 1 0 0 0,-1-1 0 0 0,1 1 0 0 0,1 0 0 0 0,-1 0 0 0 0,0 1 0 0 0,1-1 0 0 0,0 1 0 0 0,9-3 0 0 0,-14 5 0 0 0,1 1 0 0 0,-1-1 0 0 0,1 0 0 0 0,-1 1 0 0 0,0-1 0 0 0,1 0 0 0 0,-1 0 0 0 0,0 0 0 0 0,0 0 0 0 0,2-2 0 0 0,-2 2 0 0 0,1-1 0 0 0,-1 1 0 0 0,0 0 0 0 0,1 0 0 0 0,-1 0 0 0 0,1 0 0 0 0,-1 0 0 0 0,1 0 0 0 0,-1 0 0 0 0,4 0 0 0 0,-1-1 0 0 0,1 1 0 0 0,-1 0 0 0 0,1 1 0 0 0,-1-1 0 0 0,1 1 0 0 0,0 0 0 0 0,-1 0 0 0 0,1 0 0 0 0,-1 0 0 0 0,1 1 0 0 0,0 0 0 0 0,-1 0 0 0 0,1 0 0 0 0,7 4 0 0 0,3 1 0 0 0,-11-5 0 0 0,-1 0 0 0 0,1 0 0 0 0,-1 1 0 0 0,1-1 0 0 0,4 4 0 0 0,-7-5 0 0 0,1-1 0 0 0,6 8 0 0 0,-6-5 0 0 0,1 1 0 0 0,0-2 0 0 0,0 1 0 0 0,0 1 11 0 0,-2-2 31 0 0,16 7-31 0 0,-14-6-11 0 0,-2 1 11 0 0,0-3 178 0 0,-1 0-129 0 0,0-1-59 0 0,0 0 0 0 0,0 1 0 0 0,-1-1-1 0 0,1 0 1 0 0,0 0 0 0 0,0 1 0 0 0,0-1 0 0 0,-1 0-1 0 0,1 1 1 0 0,0-1 0 0 0,-1 0 0 0 0,1 1 0 0 0,-1-1 0 0 0,0-1-1 0 0,-1-1 0 0 0,-2-22-21 0 0,3 22 17 0 0,0 0 1 0 0,0 0-1 0 0,0 0 1 0 0,1 0-1 0 0,-1 0 1 0 0,1 0-1 0 0,0 0 0 0 0,0 0 1 0 0,0-1-1 0 0,0 1 1 0 0,2-6-1 0 0,1-6 4 0 0,-3 12 0 0 0,0 1 0 0 0,1 0 0 0 0,-1-1 0 0 0,1 1 0 0 0,0 0 0 0 0,-1 0 0 0 0,1-1 0 0 0,0 1 0 0 0,0 0 0 0 0,2-2 0 0 0,-1 0 0 0 0,0-1 0 0 0,0 1 0 0 0,0-1 0 0 0,-1 1 0 0 0,1-1 0 0 0,1-8 0 0 0,4-14 0 0 0,-4 21 0 0 0,0 0 0 0 0,0 1 0 0 0,0 0 0 0 0,1 0 0 0 0,-1 0 0 0 0,1 0 0 0 0,0 0 0 0 0,1 1 0 0 0,6-6 0 0 0,12-12 0 0 0,-21 20 0 0 0,2 0 0 0 0,-2-2 0 0 0,0 3 0 0 0,0-1 0 0 0,0 1 0 0 0,0 0 0 0 0,1 0 0 0 0,-1 0 0 0 0,0 1 0 0 0,4-2 0 0 0,-5 2 0 0 0,14-2 64 0 0,20 6-65 0 0,-13-1 15 0 0,6 11 341 0 0,-25-11-355 0 0,-2-2 0 0 0,0-1 0 0 0,-1 1 0 0 0,1 0 0 0 0,0-1 0 0 0,0 1 0 0 0,-1 0 0 0 0,1-1 0 0 0,0 1 0 0 0,0-1 0 0 0,0 0 0 0 0,0 1 0 0 0,0-1 0 0 0,-1 1 0 0 0,1-1 0 0 0,0 0 0 0 0,0 0 0 0 0,2 0 0 0 0,4 4 16 0 0,-5-3-6 0 0,-1 0-1 0 0,1 0 0 0 0,0 0 0 0 0,-1 0 0 0 0,1-1 0 0 0,0 1 0 0 0,0 0 1 0 0,3 0-1 0 0,-2-1-6 0 0,10 0-28 0 0,2-12 134 0 0,-14 10-90 0 0,12-28 56 0 0,15-8 104 0 0,-6 11 26 0 0,20-22 43 0 0,-12 13-248 0 0,-22 28 0 0 0,-6 5 0 0 0,0 1 0 0 0,0-1 0 0 0,0 1 0 0 0,0-1 0 0 0,0 1 0 0 0,0-1 0 0 0,-1 0 0 0 0,2-4 0 0 0,-3 7 0 0 0,2-3 23 0 0,-1-1 0 0 0,0 1 0 0 0,1-1 0 0 0,0 1 0 0 0,0 0 0 0 0,0 0 0 0 0,4-4 0 0 0,9-3-23 0 0,-13 9 0 0 0,0 0 1 0 0,-1 0 0 0 0,1 0 0 0 0,-1 0-1 0 0,1 0 1 0 0,-1 0 0 0 0,0 0 0 0 0,1 0-1 0 0,-1-1 1 0 0,0 1 0 0 0,0 0 0 0 0,0-1-1 0 0,0 1 1 0 0,1-2 0 0 0,-1 1 12 0 0,0 1-1 0 0,0-1 1 0 0,0 1 0 0 0,0 0 0 0 0,1 0 0 0 0,-1 0-1 0 0,0 0 1 0 0,1 0 0 0 0,2-2 0 0 0,-4 3 29 0 0,-4-2-31 0 0,2 1-26 0 0,0 0-1 0 0,0 1 1 0 0,0-1-1 0 0,0 1 1 0 0,0 0 0 0 0,0 0-1 0 0,0 0 1 0 0,0 0-1 0 0,0 0 1 0 0,0 0-1 0 0,0 0 1 0 0,0 0 0 0 0,0 1-1 0 0,0-1 1 0 0,-3 2-1 0 0,-4 1-11 0 0,-1-1 0 0 0,1 0 0 0 0,-1 0 0 0 0,0-1 0 0 0,-16 0-1 0 0,-8 1-546 0 0,-7 2 502 0 0,50-2 72 0 0,-7-1 8 0 0,0-1 1 0 0,0 0-1 0 0,0 1 0 0 0,0-1 1 0 0,0 0-1 0 0,0 0 0 0 0,0 0 0 0 0,3 0 1 0 0,6-3 51 0 0,1 1 1 0 0,0 0 0 0 0,0 1-1 0 0,-1 0 1 0 0,1 1 0 0 0,0 0-1 0 0,12 3 1 0 0,37 5 3 0 0,-57-6-43 0 0,6 1 22 0 0,-7-4-32 0 0,-2 1 42 0 0,10 14 75 0 0,-9-11-128 0 0,0 1 0 0 0,-2-3 0 0 0,0 0 0 0 0,1 0 0 0 0,-1-1 0 0 0,0 1 0 0 0,0 0 0 0 0,0 0 0 0 0,0 0 0 0 0,0 0 0 0 0,0 0 0 0 0,0-1 0 0 0,0 1 0 0 0,0 0 0 0 0,0 0 0 0 0,0 0 0 0 0,0 0 0 0 0,-1 0 0 0 0,1-1 0 0 0,0 1 0 0 0,-1 0 0 0 0,1 0 0 0 0,-1 0 0 0 0,1-1 0 0 0,-1 1 0 0 0,0 1 0 0 0,-2 1 0 0 0,-1 8 3 0 0,-2 1 12 0 0,1 1 0 0 0,0 0 1 0 0,-3 19-1 0 0,6-28-26 0 0,2-3-43 0 0,-16-21-761 0 0,4 1 641 0 0,-14-18-20 0 0,15 24 32 0 0,6 7 123 0 0,0 0-1 0 0,0 0 1 0 0,-9-6-1 0 0,12 8 40 0 0,0 1 0 0 0,1-3-3 0 0,-4-6 59 0 0,4 11-47 0 0,-1 1-11 0 0,-1-8 59 0 0,2 5-35 0 0,1 2 31 0 0,4-5 119 0 0,4 0-32 0 0,-2 5-300 0 0,0 0-1 0 0,0 0 1 0 0,0 0-1 0 0,0 1 0 0 0,0 0 1 0 0,0 0-1 0 0,11 2 1 0 0,12 0-681 0 0,-20-2-218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9CFFA-1E2F-4435-8DD6-9B5CC3FF4505}" type="datetimeFigureOut">
              <a:rPr lang="en-US" smtClean="0"/>
              <a:t>2/13/2025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DED1C-4656-4CF8-AD34-DC4A65BB3913}" type="slidenum">
              <a:rPr lang="en-US" smtClean="0"/>
              <a:t>‹#›</a:t>
            </a:fld>
            <a:endParaRPr lang="en-US" dirty="0"/>
          </a:p>
        </p:txBody>
      </p:sp>
    </p:spTree>
    <p:extLst>
      <p:ext uri="{BB962C8B-B14F-4D97-AF65-F5344CB8AC3E}">
        <p14:creationId xmlns:p14="http://schemas.microsoft.com/office/powerpoint/2010/main" val="389542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1</a:t>
            </a:fld>
            <a:endParaRPr lang="en-US" dirty="0"/>
          </a:p>
        </p:txBody>
      </p:sp>
    </p:spTree>
    <p:extLst>
      <p:ext uri="{BB962C8B-B14F-4D97-AF65-F5344CB8AC3E}">
        <p14:creationId xmlns:p14="http://schemas.microsoft.com/office/powerpoint/2010/main" val="2040842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very early years we are taught that atom can be imagined as a sphere with the protons and neutrons sitting in the nucleus in centre and electrons circulating around.</a:t>
            </a:r>
          </a:p>
          <a:p>
            <a:endParaRPr lang="en-GB" dirty="0"/>
          </a:p>
          <a:p>
            <a:r>
              <a:rPr lang="en-GB" dirty="0"/>
              <a:t>Based on years of research supported by various experiments (we will talk about some of them in the lecture later today) scientist came to the conclusion that there are only certain areas in the atom that are available for the electron.</a:t>
            </a:r>
          </a:p>
          <a:p>
            <a:endParaRPr lang="en-GB" dirty="0"/>
          </a:p>
          <a:p>
            <a:r>
              <a:rPr lang="en-GB" dirty="0"/>
              <a:t>One most commonly used models to describe atom was derived by Niels Bohr in 1913. He described atom as a small positively charged nucleus surrounded by electrons that travel around the nucleus like planets around Sun in our solar system. These orbits have definite energy and are called energy levels or shells.</a:t>
            </a:r>
          </a:p>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3</a:t>
            </a:fld>
            <a:endParaRPr lang="en-US" dirty="0"/>
          </a:p>
        </p:txBody>
      </p:sp>
    </p:spTree>
    <p:extLst>
      <p:ext uri="{BB962C8B-B14F-4D97-AF65-F5344CB8AC3E}">
        <p14:creationId xmlns:p14="http://schemas.microsoft.com/office/powerpoint/2010/main" val="2301310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4</a:t>
            </a:fld>
            <a:endParaRPr lang="en-US" dirty="0"/>
          </a:p>
        </p:txBody>
      </p:sp>
    </p:spTree>
    <p:extLst>
      <p:ext uri="{BB962C8B-B14F-4D97-AF65-F5344CB8AC3E}">
        <p14:creationId xmlns:p14="http://schemas.microsoft.com/office/powerpoint/2010/main" val="1842440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v</a:t>
            </a:r>
            <a:r>
              <a:rPr lang="en-GB" b="0" i="0" dirty="0" err="1">
                <a:solidFill>
                  <a:srgbClr val="202124"/>
                </a:solidFill>
                <a:effectLst/>
                <a:latin typeface="Google Sans"/>
              </a:rPr>
              <a:t>The</a:t>
            </a:r>
            <a:r>
              <a:rPr lang="en-GB" b="0" i="0" dirty="0">
                <a:solidFill>
                  <a:srgbClr val="202124"/>
                </a:solidFill>
                <a:effectLst/>
                <a:latin typeface="Google Sans"/>
              </a:rPr>
              <a:t> light's dual nature ” Light is an energy form with a dual nature. </a:t>
            </a:r>
            <a:r>
              <a:rPr lang="en-GB" b="0" i="0" dirty="0">
                <a:solidFill>
                  <a:srgbClr val="040C28"/>
                </a:solidFill>
                <a:effectLst/>
                <a:latin typeface="Google Sans"/>
              </a:rPr>
              <a:t>Light has both particle and wave qualities, implying that it has both particle and wave aspects</a:t>
            </a:r>
            <a:r>
              <a:rPr lang="en-GB" b="0" i="0" dirty="0">
                <a:solidFill>
                  <a:srgbClr val="202124"/>
                </a:solidFill>
                <a:effectLst/>
                <a:latin typeface="Google Sans"/>
              </a:rPr>
              <a:t>. Ans. A photon is a particle with energy and movement but no mass or electrical charge.</a:t>
            </a:r>
          </a:p>
          <a:p>
            <a:endParaRPr lang="en-GB" b="0" i="0" dirty="0">
              <a:solidFill>
                <a:srgbClr val="202124"/>
              </a:solidFill>
              <a:effectLst/>
              <a:latin typeface="Google Sans"/>
            </a:endParaRPr>
          </a:p>
          <a:p>
            <a:r>
              <a:rPr lang="en-GB" b="0" i="0" dirty="0">
                <a:solidFill>
                  <a:srgbClr val="4D5156"/>
                </a:solidFill>
                <a:effectLst/>
                <a:latin typeface="Google Sans"/>
              </a:rPr>
              <a:t>scientists had some experimental evidence (</a:t>
            </a:r>
            <a:r>
              <a:rPr lang="en-GB" b="0" i="0" dirty="0">
                <a:solidFill>
                  <a:srgbClr val="040C28"/>
                </a:solidFill>
                <a:effectLst/>
                <a:latin typeface="Google Sans"/>
              </a:rPr>
              <a:t>diffraction and interference</a:t>
            </a:r>
            <a:r>
              <a:rPr lang="en-GB" b="0" i="0" dirty="0">
                <a:solidFill>
                  <a:srgbClr val="4D5156"/>
                </a:solidFill>
                <a:effectLst/>
                <a:latin typeface="Google Sans"/>
              </a:rPr>
              <a:t>) that indicated light was a wave and other experimental evidence (black body radiation and the photoelectric effect) that indicated light was a particle.</a:t>
            </a:r>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5</a:t>
            </a:fld>
            <a:endParaRPr lang="en-US" dirty="0"/>
          </a:p>
        </p:txBody>
      </p:sp>
    </p:spTree>
    <p:extLst>
      <p:ext uri="{BB962C8B-B14F-4D97-AF65-F5344CB8AC3E}">
        <p14:creationId xmlns:p14="http://schemas.microsoft.com/office/powerpoint/2010/main" val="3954817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Criterion 1: Engagement with Literature (15%)</a:t>
            </a:r>
          </a:p>
          <a:p>
            <a:pPr>
              <a:buFont typeface="Arial" panose="020B0604020202020204" pitchFamily="34" charset="0"/>
              <a:buChar char="•"/>
            </a:pPr>
            <a:r>
              <a:rPr lang="en-GB" sz="1100" b="1" dirty="0"/>
              <a:t> </a:t>
            </a:r>
            <a:r>
              <a:rPr lang="en-GB" sz="1100" b="0" dirty="0"/>
              <a:t>Use of scholarly sources (textbooks</a:t>
            </a:r>
            <a:r>
              <a:rPr lang="en-GB" sz="1100" b="0"/>
              <a:t>, journals)</a:t>
            </a:r>
            <a:endParaRPr lang="en-GB" sz="1100" b="0" dirty="0"/>
          </a:p>
          <a:p>
            <a:pPr>
              <a:buFont typeface="Arial" panose="020B0604020202020204" pitchFamily="34" charset="0"/>
              <a:buChar char="•"/>
            </a:pPr>
            <a:r>
              <a:rPr lang="en-GB" sz="1100" b="0" dirty="0"/>
              <a:t> Linking theory to OME (flame test in explosives)</a:t>
            </a:r>
          </a:p>
          <a:p>
            <a:pPr>
              <a:buFont typeface="Arial" panose="020B0604020202020204" pitchFamily="34" charset="0"/>
              <a:buChar char="•"/>
            </a:pPr>
            <a:r>
              <a:rPr lang="en-GB" sz="1100" b="0" dirty="0"/>
              <a:t> Scientific justification (atomic emission, Planck’s equation)</a:t>
            </a:r>
          </a:p>
          <a:p>
            <a:pPr>
              <a:buFont typeface="Arial" panose="020B0604020202020204" pitchFamily="34" charset="0"/>
              <a:buChar char="•"/>
            </a:pPr>
            <a:r>
              <a:rPr lang="en-GB" sz="1100" b="0" dirty="0"/>
              <a:t> Critical evaluation of sources (peer-reviewed, minimal reliance on class notes)</a:t>
            </a:r>
          </a:p>
          <a:p>
            <a:pPr>
              <a:buFont typeface="Arial" panose="020B0604020202020204" pitchFamily="34" charset="0"/>
              <a:buChar char="•"/>
            </a:pPr>
            <a:r>
              <a:rPr lang="en-GB" sz="1100" b="0" dirty="0"/>
              <a:t> Application of literature (supporting findings, discussing limitations</a:t>
            </a:r>
            <a:r>
              <a:rPr lang="en-GB" sz="1100" dirty="0"/>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dirty="0"/>
              <a:t> IEEE referencing (correct citations, consistent formatting)</a:t>
            </a:r>
            <a:endParaRPr lang="en-GB" sz="1100" dirty="0"/>
          </a:p>
          <a:p>
            <a:r>
              <a:rPr lang="en-GB" sz="1100" b="1" dirty="0"/>
              <a:t>Criterion 2: Knowledge &amp; Understanding (20%)</a:t>
            </a:r>
          </a:p>
          <a:p>
            <a:pPr>
              <a:buFont typeface="Arial" panose="020B0604020202020204" pitchFamily="34" charset="0"/>
              <a:buChar char="•"/>
            </a:pPr>
            <a:r>
              <a:rPr lang="en-GB" sz="1100" b="1" dirty="0"/>
              <a:t> </a:t>
            </a:r>
            <a:r>
              <a:rPr lang="en-GB" sz="1100" b="0" dirty="0"/>
              <a:t>Scientific principles (electron transitions, emission spectra)</a:t>
            </a:r>
          </a:p>
          <a:p>
            <a:pPr>
              <a:buFont typeface="Arial" panose="020B0604020202020204" pitchFamily="34" charset="0"/>
              <a:buChar char="•"/>
            </a:pPr>
            <a:r>
              <a:rPr lang="en-GB" sz="1100" b="0" dirty="0"/>
              <a:t> Experiment aim &amp; hypothesis </a:t>
            </a:r>
          </a:p>
          <a:p>
            <a:pPr>
              <a:buFont typeface="Arial" panose="020B0604020202020204" pitchFamily="34" charset="0"/>
              <a:buChar char="•"/>
            </a:pPr>
            <a:r>
              <a:rPr lang="en-GB" sz="1100" b="0" dirty="0"/>
              <a:t> Relevance to OME </a:t>
            </a:r>
          </a:p>
          <a:p>
            <a:pPr>
              <a:buFont typeface="Arial" panose="020B0604020202020204" pitchFamily="34" charset="0"/>
              <a:buChar char="•"/>
            </a:pPr>
            <a:r>
              <a:rPr lang="en-GB" sz="1100" b="0" dirty="0"/>
              <a:t> Methodology (Bunsen burner, wire cleaning, cobalt glass)</a:t>
            </a:r>
          </a:p>
          <a:p>
            <a:pPr>
              <a:buFont typeface="Arial" panose="020B0604020202020204" pitchFamily="34" charset="0"/>
              <a:buChar char="•"/>
            </a:pPr>
            <a:r>
              <a:rPr lang="en-GB" sz="1100" b="0" dirty="0"/>
              <a:t> Scientific terminology (wavelength</a:t>
            </a:r>
            <a:r>
              <a:rPr lang="en-GB" sz="1100" dirty="0"/>
              <a:t>, quantized energy levels)</a:t>
            </a:r>
          </a:p>
          <a:p>
            <a:r>
              <a:rPr lang="en-GB" sz="1100" b="1" dirty="0"/>
              <a:t>Criterion 3: Cognitive &amp; Intellectual Skills (25%)</a:t>
            </a:r>
          </a:p>
          <a:p>
            <a:pPr>
              <a:buFont typeface="Arial" panose="020B0604020202020204" pitchFamily="34" charset="0"/>
              <a:buChar char="•"/>
            </a:pPr>
            <a:r>
              <a:rPr lang="en-GB" sz="1100" b="0" dirty="0"/>
              <a:t> Data interpretation (trends, anomalies, wavelength estimates)</a:t>
            </a:r>
          </a:p>
          <a:p>
            <a:pPr>
              <a:buFont typeface="Arial" panose="020B0604020202020204" pitchFamily="34" charset="0"/>
              <a:buChar char="•"/>
            </a:pPr>
            <a:r>
              <a:rPr lang="en-GB" sz="1100" b="0" dirty="0"/>
              <a:t> Critical evaluation (equations: E=hf, c=</a:t>
            </a:r>
            <a:r>
              <a:rPr lang="el-GR" sz="1100" b="0" dirty="0"/>
              <a:t>λ</a:t>
            </a:r>
            <a:r>
              <a:rPr lang="en-GB" sz="1100" b="0" dirty="0"/>
              <a:t>f, spectral comparisons)</a:t>
            </a:r>
          </a:p>
          <a:p>
            <a:pPr>
              <a:buFont typeface="Arial" panose="020B0604020202020204" pitchFamily="34" charset="0"/>
              <a:buChar char="•"/>
            </a:pPr>
            <a:r>
              <a:rPr lang="en-GB" sz="1100" b="0" dirty="0"/>
              <a:t> Error analysis </a:t>
            </a:r>
          </a:p>
          <a:p>
            <a:pPr>
              <a:buFont typeface="Arial" panose="020B0604020202020204" pitchFamily="34" charset="0"/>
              <a:buChar char="•"/>
            </a:pPr>
            <a:r>
              <a:rPr lang="en-GB" sz="1100" b="0" dirty="0"/>
              <a:t> Relation to OME (explosives ID, quality control)</a:t>
            </a:r>
          </a:p>
          <a:p>
            <a:pPr>
              <a:buFont typeface="Arial" panose="020B0604020202020204" pitchFamily="34" charset="0"/>
              <a:buChar char="•"/>
            </a:pPr>
            <a:r>
              <a:rPr lang="en-GB" sz="1100" b="0" dirty="0"/>
              <a:t> Justification with evidence (literature-supported discussions)</a:t>
            </a:r>
          </a:p>
          <a:p>
            <a:r>
              <a:rPr lang="en-GB" sz="1100" b="1" dirty="0"/>
              <a:t>Criterion 4: Practical Application (25%)</a:t>
            </a:r>
          </a:p>
          <a:p>
            <a:pPr>
              <a:buFont typeface="Arial" panose="020B0604020202020204" pitchFamily="34" charset="0"/>
              <a:buChar char="•"/>
            </a:pPr>
            <a:r>
              <a:rPr lang="en-GB" sz="1100" b="0" dirty="0"/>
              <a:t> Accurate execution (correct equipment use, systematic steps)</a:t>
            </a:r>
          </a:p>
          <a:p>
            <a:pPr>
              <a:buFont typeface="Arial" panose="020B0604020202020204" pitchFamily="34" charset="0"/>
              <a:buChar char="•"/>
            </a:pPr>
            <a:r>
              <a:rPr lang="en-GB" sz="1100" b="0" dirty="0"/>
              <a:t> Data recording (structured tables, flame colour comparisons)</a:t>
            </a:r>
          </a:p>
          <a:p>
            <a:pPr>
              <a:buFont typeface="Arial" panose="020B0604020202020204" pitchFamily="34" charset="0"/>
              <a:buChar char="•"/>
            </a:pPr>
            <a:r>
              <a:rPr lang="en-GB" sz="1100" b="0" dirty="0"/>
              <a:t> Significant figures &amp; units (wavelength, energy calculations)</a:t>
            </a:r>
          </a:p>
          <a:p>
            <a:pPr>
              <a:buFont typeface="Arial" panose="020B0604020202020204" pitchFamily="34" charset="0"/>
              <a:buChar char="•"/>
            </a:pPr>
            <a:r>
              <a:rPr lang="en-GB" sz="1100" b="0" dirty="0"/>
              <a:t> Real-world OME applications (limitations, modern alternatives like ICP-OES)</a:t>
            </a:r>
          </a:p>
          <a:p>
            <a:pPr>
              <a:buFont typeface="Arial" panose="020B0604020202020204" pitchFamily="34" charset="0"/>
              <a:buChar char="•"/>
            </a:pPr>
            <a:r>
              <a:rPr lang="en-GB" sz="1100" b="0" dirty="0"/>
              <a:t> Comparison to spectroscopy (quantitative vs qualitative analysis)</a:t>
            </a:r>
          </a:p>
          <a:p>
            <a:r>
              <a:rPr lang="en-GB" sz="1100" b="1" dirty="0"/>
              <a:t>Criterion 5: Transferable Skills (15%)</a:t>
            </a:r>
          </a:p>
          <a:p>
            <a:pPr>
              <a:buFont typeface="Arial" panose="020B0604020202020204" pitchFamily="34" charset="0"/>
              <a:buChar char="•"/>
            </a:pPr>
            <a:r>
              <a:rPr lang="en-GB" sz="1100" b="0" dirty="0"/>
              <a:t> Clarity &amp; structure (organized, scientific language, error-free)</a:t>
            </a:r>
          </a:p>
          <a:p>
            <a:pPr>
              <a:buFont typeface="Arial" panose="020B0604020202020204" pitchFamily="34" charset="0"/>
              <a:buChar char="•"/>
            </a:pPr>
            <a:r>
              <a:rPr lang="en-GB" sz="1100" b="0" dirty="0"/>
              <a:t> Effective communication (clear graphs, justified results)</a:t>
            </a:r>
          </a:p>
          <a:p>
            <a:pPr>
              <a:buFont typeface="Arial" panose="020B0604020202020204" pitchFamily="34" charset="0"/>
              <a:buChar char="•"/>
            </a:pPr>
            <a:r>
              <a:rPr lang="en-GB" sz="1100" b="0" dirty="0"/>
              <a:t> Time management &amp; independence (on-time submission, complete report)</a:t>
            </a:r>
          </a:p>
          <a:p>
            <a:pPr>
              <a:buFont typeface="Arial" panose="020B0604020202020204" pitchFamily="34" charset="0"/>
              <a:buChar char="•"/>
            </a:pPr>
            <a:r>
              <a:rPr lang="en-GB" sz="1100" b="0" dirty="0"/>
              <a:t> Teamwork</a:t>
            </a:r>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8</a:t>
            </a:fld>
            <a:endParaRPr lang="en-US" dirty="0"/>
          </a:p>
        </p:txBody>
      </p:sp>
    </p:spTree>
    <p:extLst>
      <p:ext uri="{BB962C8B-B14F-4D97-AF65-F5344CB8AC3E}">
        <p14:creationId xmlns:p14="http://schemas.microsoft.com/office/powerpoint/2010/main" val="23381036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7403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2707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5351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1646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20249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332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3794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85185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82491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6979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422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316108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213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8399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97418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9669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5640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cstate="email">
            <a:alphaModFix/>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2/13/2025</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5226178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savemyexams.com/gcse/physics_combined-science/aqa/18/revision-notes/4-atomic-structure/4-1-atoms--isotopes/4-1-8-bohrs-model-of-the-atom/"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customXml" Target="../ink/ink1.xml"/><Relationship Id="rId4" Type="http://schemas.openxmlformats.org/officeDocument/2006/relationships/image" Target="../media/image8.png"/><Relationship Id="rId9"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A391C69-E52F-4DC0-B51A-0DABC548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48390FD-448E-4FF2-AEE8-C46960568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59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hild pointing at firework display">
            <a:extLst>
              <a:ext uri="{FF2B5EF4-FFF2-40B4-BE49-F238E27FC236}">
                <a16:creationId xmlns:a16="http://schemas.microsoft.com/office/drawing/2014/main" id="{28E34493-339F-408C-9D32-00CD64BC6254}"/>
              </a:ext>
            </a:extLst>
          </p:cNvPr>
          <p:cNvPicPr>
            <a:picLocks noChangeAspect="1"/>
          </p:cNvPicPr>
          <p:nvPr/>
        </p:nvPicPr>
        <p:blipFill rotWithShape="1">
          <a:blip r:embed="rId3"/>
          <a:srcRect l="38674" r="14268" b="-1"/>
          <a:stretch/>
        </p:blipFill>
        <p:spPr>
          <a:xfrm>
            <a:off x="7357274" y="10"/>
            <a:ext cx="4834726" cy="6857990"/>
          </a:xfrm>
          <a:prstGeom prst="rect">
            <a:avLst/>
          </a:prstGeom>
        </p:spPr>
      </p:pic>
      <p:pic>
        <p:nvPicPr>
          <p:cNvPr id="25" name="Picture 24">
            <a:extLst>
              <a:ext uri="{FF2B5EF4-FFF2-40B4-BE49-F238E27FC236}">
                <a16:creationId xmlns:a16="http://schemas.microsoft.com/office/drawing/2014/main" id="{0BD259F2-A289-4420-B3EB-BBC6A904F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BE7596B-F237-47DD-989E-9D8B0B49B4BB}"/>
              </a:ext>
            </a:extLst>
          </p:cNvPr>
          <p:cNvSpPr>
            <a:spLocks noGrp="1"/>
          </p:cNvSpPr>
          <p:nvPr>
            <p:ph type="ctrTitle"/>
          </p:nvPr>
        </p:nvSpPr>
        <p:spPr>
          <a:xfrm>
            <a:off x="981075" y="1358901"/>
            <a:ext cx="5280026" cy="2730498"/>
          </a:xfrm>
        </p:spPr>
        <p:txBody>
          <a:bodyPr>
            <a:normAutofit/>
          </a:bodyPr>
          <a:lstStyle/>
          <a:p>
            <a:r>
              <a:rPr lang="en-US"/>
              <a:t>Experiment 1 flame test</a:t>
            </a:r>
          </a:p>
        </p:txBody>
      </p:sp>
      <p:sp>
        <p:nvSpPr>
          <p:cNvPr id="3" name="Subtitle 2">
            <a:extLst>
              <a:ext uri="{FF2B5EF4-FFF2-40B4-BE49-F238E27FC236}">
                <a16:creationId xmlns:a16="http://schemas.microsoft.com/office/drawing/2014/main" id="{6063915B-82A1-4F1C-B5C6-3E18DDD97232}"/>
              </a:ext>
            </a:extLst>
          </p:cNvPr>
          <p:cNvSpPr>
            <a:spLocks noGrp="1"/>
          </p:cNvSpPr>
          <p:nvPr>
            <p:ph type="subTitle" idx="1"/>
          </p:nvPr>
        </p:nvSpPr>
        <p:spPr>
          <a:xfrm>
            <a:off x="1120148" y="4165600"/>
            <a:ext cx="5140954" cy="1371599"/>
          </a:xfrm>
        </p:spPr>
        <p:txBody>
          <a:bodyPr>
            <a:normAutofit/>
          </a:bodyPr>
          <a:lstStyle/>
          <a:p>
            <a:r>
              <a:rPr lang="en-US" dirty="0"/>
              <a:t>ACDB4011 T2 2024</a:t>
            </a:r>
          </a:p>
        </p:txBody>
      </p:sp>
    </p:spTree>
    <p:extLst>
      <p:ext uri="{BB962C8B-B14F-4D97-AF65-F5344CB8AC3E}">
        <p14:creationId xmlns:p14="http://schemas.microsoft.com/office/powerpoint/2010/main" val="264202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8E438-813D-4FE2-81BE-09383740355E}"/>
              </a:ext>
            </a:extLst>
          </p:cNvPr>
          <p:cNvSpPr>
            <a:spLocks noGrp="1"/>
          </p:cNvSpPr>
          <p:nvPr>
            <p:ph type="title"/>
          </p:nvPr>
        </p:nvSpPr>
        <p:spPr>
          <a:xfrm>
            <a:off x="913774" y="0"/>
            <a:ext cx="10364451" cy="878889"/>
          </a:xfrm>
        </p:spPr>
        <p:txBody>
          <a:bodyPr/>
          <a:lstStyle/>
          <a:p>
            <a:r>
              <a:rPr lang="en-GB"/>
              <a:t>WHAT IS THIS EXPERIMENT ABOUT?</a:t>
            </a:r>
            <a:endParaRPr lang="en-GB" dirty="0"/>
          </a:p>
        </p:txBody>
      </p:sp>
      <p:sp>
        <p:nvSpPr>
          <p:cNvPr id="5" name="Content Placeholder 4">
            <a:extLst>
              <a:ext uri="{FF2B5EF4-FFF2-40B4-BE49-F238E27FC236}">
                <a16:creationId xmlns:a16="http://schemas.microsoft.com/office/drawing/2014/main" id="{66363C00-93BF-4AEF-BE4C-CCABC31B1977}"/>
              </a:ext>
            </a:extLst>
          </p:cNvPr>
          <p:cNvSpPr>
            <a:spLocks noGrp="1"/>
          </p:cNvSpPr>
          <p:nvPr>
            <p:ph sz="quarter" idx="13"/>
          </p:nvPr>
        </p:nvSpPr>
        <p:spPr>
          <a:xfrm>
            <a:off x="1465981" y="878889"/>
            <a:ext cx="9260036" cy="3424107"/>
          </a:xfrm>
        </p:spPr>
        <p:txBody>
          <a:bodyPr>
            <a:normAutofit/>
          </a:bodyPr>
          <a:lstStyle/>
          <a:p>
            <a:pPr marL="0" indent="0">
              <a:buNone/>
            </a:pPr>
            <a:r>
              <a:rPr lang="en-GB" sz="2800" cap="none" dirty="0"/>
              <a:t>In this experiment you will observe different colours of flame as a result of heating different metal salts.</a:t>
            </a:r>
          </a:p>
        </p:txBody>
      </p:sp>
      <p:sp>
        <p:nvSpPr>
          <p:cNvPr id="6" name="TextBox 5">
            <a:extLst>
              <a:ext uri="{FF2B5EF4-FFF2-40B4-BE49-F238E27FC236}">
                <a16:creationId xmlns:a16="http://schemas.microsoft.com/office/drawing/2014/main" id="{BD504D8D-8646-4635-83D2-884E1A6C4F67}"/>
              </a:ext>
            </a:extLst>
          </p:cNvPr>
          <p:cNvSpPr txBox="1"/>
          <p:nvPr/>
        </p:nvSpPr>
        <p:spPr>
          <a:xfrm>
            <a:off x="2262558" y="2121101"/>
            <a:ext cx="1375698" cy="3970318"/>
          </a:xfrm>
          <a:prstGeom prst="rect">
            <a:avLst/>
          </a:prstGeom>
          <a:noFill/>
        </p:spPr>
        <p:txBody>
          <a:bodyPr wrap="none" rtlCol="0">
            <a:spAutoFit/>
          </a:bodyPr>
          <a:lstStyle/>
          <a:p>
            <a:r>
              <a:rPr lang="en-GB" sz="3600" b="1" dirty="0">
                <a:solidFill>
                  <a:srgbClr val="FFC000"/>
                </a:solidFill>
              </a:rPr>
              <a:t>Na</a:t>
            </a:r>
            <a:r>
              <a:rPr lang="en-GB" sz="3600" b="1" dirty="0"/>
              <a:t> Cl</a:t>
            </a:r>
          </a:p>
          <a:p>
            <a:r>
              <a:rPr lang="en-GB" sz="3600" b="1" dirty="0">
                <a:solidFill>
                  <a:schemeClr val="accent6">
                    <a:lumMod val="60000"/>
                    <a:lumOff val="40000"/>
                  </a:schemeClr>
                </a:solidFill>
              </a:rPr>
              <a:t>K</a:t>
            </a:r>
            <a:r>
              <a:rPr lang="en-GB" sz="3600" b="1" dirty="0"/>
              <a:t> Cl</a:t>
            </a:r>
          </a:p>
          <a:p>
            <a:r>
              <a:rPr lang="en-GB" sz="3600" b="1" dirty="0">
                <a:solidFill>
                  <a:srgbClr val="FF0066"/>
                </a:solidFill>
              </a:rPr>
              <a:t>Li</a:t>
            </a:r>
            <a:r>
              <a:rPr lang="en-GB" sz="3600" b="1" dirty="0"/>
              <a:t> Cl</a:t>
            </a:r>
          </a:p>
          <a:p>
            <a:r>
              <a:rPr lang="en-GB" sz="3600" b="1" dirty="0">
                <a:solidFill>
                  <a:srgbClr val="FF6600"/>
                </a:solidFill>
              </a:rPr>
              <a:t>Ca</a:t>
            </a:r>
            <a:r>
              <a:rPr lang="en-GB" sz="3600" b="1" dirty="0"/>
              <a:t> Cl</a:t>
            </a:r>
            <a:r>
              <a:rPr lang="en-GB" sz="3600" b="1" baseline="-25000" dirty="0"/>
              <a:t>2</a:t>
            </a:r>
          </a:p>
          <a:p>
            <a:r>
              <a:rPr lang="en-GB" sz="3600" b="1" dirty="0">
                <a:solidFill>
                  <a:srgbClr val="00B050"/>
                </a:solidFill>
              </a:rPr>
              <a:t>Ba</a:t>
            </a:r>
            <a:r>
              <a:rPr lang="en-GB" sz="3600" b="1" dirty="0"/>
              <a:t> Cl</a:t>
            </a:r>
            <a:r>
              <a:rPr lang="en-GB" sz="3600" b="1" baseline="-25000" dirty="0"/>
              <a:t>2</a:t>
            </a:r>
          </a:p>
          <a:p>
            <a:r>
              <a:rPr lang="en-GB" sz="3600" b="1" dirty="0">
                <a:solidFill>
                  <a:srgbClr val="FF3300"/>
                </a:solidFill>
              </a:rPr>
              <a:t>Sr</a:t>
            </a:r>
            <a:r>
              <a:rPr lang="en-GB" sz="3600" b="1" dirty="0"/>
              <a:t> Cl</a:t>
            </a:r>
            <a:r>
              <a:rPr lang="en-GB" sz="3600" b="1" baseline="-25000" dirty="0"/>
              <a:t>2</a:t>
            </a:r>
          </a:p>
          <a:p>
            <a:r>
              <a:rPr lang="en-GB" sz="3600" b="1" dirty="0">
                <a:solidFill>
                  <a:srgbClr val="00FFCC"/>
                </a:solidFill>
              </a:rPr>
              <a:t>Cu</a:t>
            </a:r>
            <a:r>
              <a:rPr lang="en-GB" sz="3600" b="1" dirty="0"/>
              <a:t> Cl</a:t>
            </a:r>
            <a:r>
              <a:rPr lang="en-GB" sz="3600" b="1" baseline="-25000" dirty="0"/>
              <a:t>2</a:t>
            </a:r>
          </a:p>
        </p:txBody>
      </p:sp>
      <p:sp>
        <p:nvSpPr>
          <p:cNvPr id="7" name="TextBox 6">
            <a:extLst>
              <a:ext uri="{FF2B5EF4-FFF2-40B4-BE49-F238E27FC236}">
                <a16:creationId xmlns:a16="http://schemas.microsoft.com/office/drawing/2014/main" id="{1FF14245-FBDB-4CAA-998D-7486CE3BF50A}"/>
              </a:ext>
            </a:extLst>
          </p:cNvPr>
          <p:cNvSpPr txBox="1"/>
          <p:nvPr/>
        </p:nvSpPr>
        <p:spPr>
          <a:xfrm>
            <a:off x="4602208" y="2464303"/>
            <a:ext cx="5212968" cy="954107"/>
          </a:xfrm>
          <a:prstGeom prst="rect">
            <a:avLst/>
          </a:prstGeom>
          <a:noFill/>
        </p:spPr>
        <p:txBody>
          <a:bodyPr wrap="square" rtlCol="0">
            <a:spAutoFit/>
          </a:bodyPr>
          <a:lstStyle/>
          <a:p>
            <a:r>
              <a:rPr lang="en-GB" sz="2800" dirty="0"/>
              <a:t>Salt is a chemical compound made of metal ion and non metal ion</a:t>
            </a:r>
          </a:p>
        </p:txBody>
      </p:sp>
      <p:sp>
        <p:nvSpPr>
          <p:cNvPr id="8" name="TextBox 7">
            <a:extLst>
              <a:ext uri="{FF2B5EF4-FFF2-40B4-BE49-F238E27FC236}">
                <a16:creationId xmlns:a16="http://schemas.microsoft.com/office/drawing/2014/main" id="{B2FA7A39-C1B5-431B-B91C-F1448AFA66E4}"/>
              </a:ext>
            </a:extLst>
          </p:cNvPr>
          <p:cNvSpPr txBox="1"/>
          <p:nvPr/>
        </p:nvSpPr>
        <p:spPr>
          <a:xfrm>
            <a:off x="4602208" y="4130853"/>
            <a:ext cx="5928593" cy="954107"/>
          </a:xfrm>
          <a:prstGeom prst="rect">
            <a:avLst/>
          </a:prstGeom>
          <a:noFill/>
        </p:spPr>
        <p:txBody>
          <a:bodyPr wrap="square" rtlCol="0">
            <a:spAutoFit/>
          </a:bodyPr>
          <a:lstStyle/>
          <a:p>
            <a:r>
              <a:rPr lang="en-GB" sz="2800" dirty="0"/>
              <a:t>As these salts all contain Cl ion, the colour must come from the metal ion </a:t>
            </a:r>
          </a:p>
        </p:txBody>
      </p:sp>
      <p:sp>
        <p:nvSpPr>
          <p:cNvPr id="14" name="TextBox 13">
            <a:extLst>
              <a:ext uri="{FF2B5EF4-FFF2-40B4-BE49-F238E27FC236}">
                <a16:creationId xmlns:a16="http://schemas.microsoft.com/office/drawing/2014/main" id="{1A1E1CBA-0026-4B3A-A0B9-C034525598C8}"/>
              </a:ext>
            </a:extLst>
          </p:cNvPr>
          <p:cNvSpPr txBox="1"/>
          <p:nvPr/>
        </p:nvSpPr>
        <p:spPr>
          <a:xfrm>
            <a:off x="6530724" y="5969546"/>
            <a:ext cx="6098146" cy="523220"/>
          </a:xfrm>
          <a:prstGeom prst="rect">
            <a:avLst/>
          </a:prstGeom>
          <a:noFill/>
        </p:spPr>
        <p:txBody>
          <a:bodyPr wrap="square">
            <a:spAutoFit/>
          </a:bodyPr>
          <a:lstStyle/>
          <a:p>
            <a:r>
              <a:rPr lang="en-GB" sz="2800" dirty="0">
                <a:solidFill>
                  <a:srgbClr val="0070C0"/>
                </a:solidFill>
              </a:rPr>
              <a:t>Where does this colour come from?</a:t>
            </a:r>
          </a:p>
        </p:txBody>
      </p:sp>
    </p:spTree>
    <p:extLst>
      <p:ext uri="{BB962C8B-B14F-4D97-AF65-F5344CB8AC3E}">
        <p14:creationId xmlns:p14="http://schemas.microsoft.com/office/powerpoint/2010/main" val="1453781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CCE94-D7F1-4D26-A901-F7EA922CDD64}"/>
              </a:ext>
            </a:extLst>
          </p:cNvPr>
          <p:cNvSpPr>
            <a:spLocks noGrp="1"/>
          </p:cNvSpPr>
          <p:nvPr>
            <p:ph type="title"/>
          </p:nvPr>
        </p:nvSpPr>
        <p:spPr>
          <a:xfrm>
            <a:off x="974735" y="0"/>
            <a:ext cx="10364451" cy="836023"/>
          </a:xfrm>
        </p:spPr>
        <p:txBody>
          <a:bodyPr/>
          <a:lstStyle/>
          <a:p>
            <a:r>
              <a:rPr lang="en-GB" dirty="0"/>
              <a:t>Bohr’s model of atom</a:t>
            </a:r>
          </a:p>
        </p:txBody>
      </p:sp>
      <p:sp>
        <p:nvSpPr>
          <p:cNvPr id="3" name="Content Placeholder 2">
            <a:extLst>
              <a:ext uri="{FF2B5EF4-FFF2-40B4-BE49-F238E27FC236}">
                <a16:creationId xmlns:a16="http://schemas.microsoft.com/office/drawing/2014/main" id="{ABC9D3BF-665B-44E7-BBFD-9B0CACB51E06}"/>
              </a:ext>
            </a:extLst>
          </p:cNvPr>
          <p:cNvSpPr>
            <a:spLocks noGrp="1"/>
          </p:cNvSpPr>
          <p:nvPr>
            <p:ph sz="quarter" idx="13"/>
          </p:nvPr>
        </p:nvSpPr>
        <p:spPr>
          <a:xfrm>
            <a:off x="153921" y="1177942"/>
            <a:ext cx="5036265" cy="3424107"/>
          </a:xfrm>
        </p:spPr>
        <p:txBody>
          <a:bodyPr>
            <a:noAutofit/>
          </a:bodyPr>
          <a:lstStyle/>
          <a:p>
            <a:r>
              <a:rPr lang="en-GB" sz="2800" cap="none" dirty="0"/>
              <a:t>Derived by Niels Bohr in 1913 for hydrogen atom</a:t>
            </a:r>
          </a:p>
          <a:p>
            <a:r>
              <a:rPr lang="en-GB" sz="2800" cap="none" dirty="0"/>
              <a:t>Compares atom to solar system where electrons travel around the nucleus on the orbits like planets around the sun</a:t>
            </a:r>
          </a:p>
          <a:p>
            <a:r>
              <a:rPr lang="en-GB" sz="2800" cap="none" dirty="0"/>
              <a:t>The orbits are called shells and have definite and different energies</a:t>
            </a:r>
          </a:p>
        </p:txBody>
      </p:sp>
      <p:pic>
        <p:nvPicPr>
          <p:cNvPr id="4" name="Picture 3">
            <a:extLst>
              <a:ext uri="{FF2B5EF4-FFF2-40B4-BE49-F238E27FC236}">
                <a16:creationId xmlns:a16="http://schemas.microsoft.com/office/drawing/2014/main" id="{2B880A93-4FB6-4FC5-944F-988C8645F3BD}"/>
              </a:ext>
            </a:extLst>
          </p:cNvPr>
          <p:cNvPicPr>
            <a:picLocks noChangeAspect="1"/>
          </p:cNvPicPr>
          <p:nvPr/>
        </p:nvPicPr>
        <p:blipFill>
          <a:blip r:embed="rId3"/>
          <a:stretch>
            <a:fillRect/>
          </a:stretch>
        </p:blipFill>
        <p:spPr>
          <a:xfrm>
            <a:off x="3563013" y="1177942"/>
            <a:ext cx="8723049" cy="5106948"/>
          </a:xfrm>
          <a:prstGeom prst="rect">
            <a:avLst/>
          </a:prstGeom>
        </p:spPr>
      </p:pic>
      <p:sp>
        <p:nvSpPr>
          <p:cNvPr id="6" name="TextBox 5">
            <a:extLst>
              <a:ext uri="{FF2B5EF4-FFF2-40B4-BE49-F238E27FC236}">
                <a16:creationId xmlns:a16="http://schemas.microsoft.com/office/drawing/2014/main" id="{661785CE-ACA5-4EF1-8551-7427CE614670}"/>
              </a:ext>
            </a:extLst>
          </p:cNvPr>
          <p:cNvSpPr txBox="1"/>
          <p:nvPr/>
        </p:nvSpPr>
        <p:spPr>
          <a:xfrm>
            <a:off x="9648423" y="6442143"/>
            <a:ext cx="2543577" cy="369332"/>
          </a:xfrm>
          <a:prstGeom prst="rect">
            <a:avLst/>
          </a:prstGeom>
          <a:noFill/>
        </p:spPr>
        <p:txBody>
          <a:bodyPr wrap="square">
            <a:spAutoFit/>
          </a:bodyPr>
          <a:lstStyle/>
          <a:p>
            <a:r>
              <a:rPr lang="en-GB" dirty="0" err="1">
                <a:hlinkClick r:id="rId4"/>
              </a:rPr>
              <a:t>bohrs</a:t>
            </a:r>
            <a:r>
              <a:rPr lang="en-GB" dirty="0">
                <a:hlinkClick r:id="rId4"/>
              </a:rPr>
              <a:t>-model-of-the-atom</a:t>
            </a:r>
            <a:endParaRPr lang="en-GB" dirty="0"/>
          </a:p>
        </p:txBody>
      </p:sp>
    </p:spTree>
    <p:extLst>
      <p:ext uri="{BB962C8B-B14F-4D97-AF65-F5344CB8AC3E}">
        <p14:creationId xmlns:p14="http://schemas.microsoft.com/office/powerpoint/2010/main" val="688559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Oval 45">
            <a:extLst>
              <a:ext uri="{FF2B5EF4-FFF2-40B4-BE49-F238E27FC236}">
                <a16:creationId xmlns:a16="http://schemas.microsoft.com/office/drawing/2014/main" id="{0C0A56EC-C837-4F67-B5BF-1F261AC361D3}"/>
              </a:ext>
            </a:extLst>
          </p:cNvPr>
          <p:cNvSpPr/>
          <p:nvPr/>
        </p:nvSpPr>
        <p:spPr>
          <a:xfrm>
            <a:off x="7046307" y="2454145"/>
            <a:ext cx="221381" cy="230015"/>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a:t>
            </a:r>
          </a:p>
        </p:txBody>
      </p:sp>
      <p:grpSp>
        <p:nvGrpSpPr>
          <p:cNvPr id="11" name="Group 10">
            <a:extLst>
              <a:ext uri="{FF2B5EF4-FFF2-40B4-BE49-F238E27FC236}">
                <a16:creationId xmlns:a16="http://schemas.microsoft.com/office/drawing/2014/main" id="{442CD8AF-61F1-4159-BFE1-CF7773ED2A63}"/>
              </a:ext>
            </a:extLst>
          </p:cNvPr>
          <p:cNvGrpSpPr/>
          <p:nvPr/>
        </p:nvGrpSpPr>
        <p:grpSpPr>
          <a:xfrm>
            <a:off x="1519007" y="1327525"/>
            <a:ext cx="7345872" cy="3937761"/>
            <a:chOff x="2229079" y="1906621"/>
            <a:chExt cx="7345872" cy="3937761"/>
          </a:xfrm>
        </p:grpSpPr>
        <p:pic>
          <p:nvPicPr>
            <p:cNvPr id="4" name="Picture 3">
              <a:extLst>
                <a:ext uri="{FF2B5EF4-FFF2-40B4-BE49-F238E27FC236}">
                  <a16:creationId xmlns:a16="http://schemas.microsoft.com/office/drawing/2014/main" id="{1DD0478D-CA93-4E32-A33A-25F1954FA3CC}"/>
                </a:ext>
              </a:extLst>
            </p:cNvPr>
            <p:cNvPicPr>
              <a:picLocks noChangeAspect="1"/>
            </p:cNvPicPr>
            <p:nvPr/>
          </p:nvPicPr>
          <p:blipFill rotWithShape="1">
            <a:blip r:embed="rId3"/>
            <a:srcRect b="43688"/>
            <a:stretch/>
          </p:blipFill>
          <p:spPr>
            <a:xfrm>
              <a:off x="2617049" y="1906621"/>
              <a:ext cx="6957902" cy="3861881"/>
            </a:xfrm>
            <a:prstGeom prst="rect">
              <a:avLst/>
            </a:prstGeom>
          </p:spPr>
        </p:pic>
        <p:sp>
          <p:nvSpPr>
            <p:cNvPr id="5" name="TextBox 4">
              <a:extLst>
                <a:ext uri="{FF2B5EF4-FFF2-40B4-BE49-F238E27FC236}">
                  <a16:creationId xmlns:a16="http://schemas.microsoft.com/office/drawing/2014/main" id="{B07C224D-A1AE-4DAF-AAE8-87DF82808AB6}"/>
                </a:ext>
              </a:extLst>
            </p:cNvPr>
            <p:cNvSpPr txBox="1"/>
            <p:nvPr/>
          </p:nvSpPr>
          <p:spPr>
            <a:xfrm>
              <a:off x="5686272" y="5198051"/>
              <a:ext cx="819455" cy="646331"/>
            </a:xfrm>
            <a:prstGeom prst="rect">
              <a:avLst/>
            </a:prstGeom>
            <a:noFill/>
          </p:spPr>
          <p:txBody>
            <a:bodyPr wrap="none" rtlCol="0">
              <a:spAutoFit/>
            </a:bodyPr>
            <a:lstStyle/>
            <a:p>
              <a:r>
                <a:rPr lang="en-GB" dirty="0"/>
                <a:t>  </a:t>
              </a:r>
              <a:r>
                <a:rPr lang="en-GB" dirty="0" err="1"/>
                <a:t>p+n</a:t>
              </a:r>
              <a:endParaRPr lang="en-GB" dirty="0"/>
            </a:p>
            <a:p>
              <a:r>
                <a:rPr lang="en-GB" dirty="0"/>
                <a:t>nucleus</a:t>
              </a:r>
            </a:p>
          </p:txBody>
        </p:sp>
        <p:sp>
          <p:nvSpPr>
            <p:cNvPr id="6" name="TextBox 5">
              <a:extLst>
                <a:ext uri="{FF2B5EF4-FFF2-40B4-BE49-F238E27FC236}">
                  <a16:creationId xmlns:a16="http://schemas.microsoft.com/office/drawing/2014/main" id="{A5F4226B-A927-4B11-8F47-08C7513F643C}"/>
                </a:ext>
              </a:extLst>
            </p:cNvPr>
            <p:cNvSpPr txBox="1"/>
            <p:nvPr/>
          </p:nvSpPr>
          <p:spPr>
            <a:xfrm>
              <a:off x="4997249" y="5399170"/>
              <a:ext cx="566181" cy="369332"/>
            </a:xfrm>
            <a:prstGeom prst="rect">
              <a:avLst/>
            </a:prstGeom>
            <a:noFill/>
          </p:spPr>
          <p:txBody>
            <a:bodyPr wrap="none" rtlCol="0">
              <a:spAutoFit/>
            </a:bodyPr>
            <a:lstStyle/>
            <a:p>
              <a:r>
                <a:rPr lang="en-GB" dirty="0"/>
                <a:t>n=1</a:t>
              </a:r>
            </a:p>
          </p:txBody>
        </p:sp>
        <p:sp>
          <p:nvSpPr>
            <p:cNvPr id="7" name="TextBox 6">
              <a:extLst>
                <a:ext uri="{FF2B5EF4-FFF2-40B4-BE49-F238E27FC236}">
                  <a16:creationId xmlns:a16="http://schemas.microsoft.com/office/drawing/2014/main" id="{B46E7C31-BF06-48D2-9F38-95596C88371C}"/>
                </a:ext>
              </a:extLst>
            </p:cNvPr>
            <p:cNvSpPr txBox="1"/>
            <p:nvPr/>
          </p:nvSpPr>
          <p:spPr>
            <a:xfrm>
              <a:off x="4242334" y="5117659"/>
              <a:ext cx="566181" cy="369332"/>
            </a:xfrm>
            <a:prstGeom prst="rect">
              <a:avLst/>
            </a:prstGeom>
            <a:noFill/>
          </p:spPr>
          <p:txBody>
            <a:bodyPr wrap="none" rtlCol="0">
              <a:spAutoFit/>
            </a:bodyPr>
            <a:lstStyle/>
            <a:p>
              <a:r>
                <a:rPr lang="en-GB" dirty="0"/>
                <a:t>n=2</a:t>
              </a:r>
            </a:p>
          </p:txBody>
        </p:sp>
        <p:sp>
          <p:nvSpPr>
            <p:cNvPr id="8" name="TextBox 7">
              <a:extLst>
                <a:ext uri="{FF2B5EF4-FFF2-40B4-BE49-F238E27FC236}">
                  <a16:creationId xmlns:a16="http://schemas.microsoft.com/office/drawing/2014/main" id="{D68129B3-A788-4F37-AC5B-48F410350F31}"/>
                </a:ext>
              </a:extLst>
            </p:cNvPr>
            <p:cNvSpPr txBox="1"/>
            <p:nvPr/>
          </p:nvSpPr>
          <p:spPr>
            <a:xfrm>
              <a:off x="3546751" y="4891879"/>
              <a:ext cx="566181" cy="369332"/>
            </a:xfrm>
            <a:prstGeom prst="rect">
              <a:avLst/>
            </a:prstGeom>
            <a:noFill/>
          </p:spPr>
          <p:txBody>
            <a:bodyPr wrap="none" rtlCol="0">
              <a:spAutoFit/>
            </a:bodyPr>
            <a:lstStyle/>
            <a:p>
              <a:r>
                <a:rPr lang="en-GB" dirty="0"/>
                <a:t>n=3</a:t>
              </a:r>
            </a:p>
          </p:txBody>
        </p:sp>
        <p:sp>
          <p:nvSpPr>
            <p:cNvPr id="9" name="TextBox 8">
              <a:extLst>
                <a:ext uri="{FF2B5EF4-FFF2-40B4-BE49-F238E27FC236}">
                  <a16:creationId xmlns:a16="http://schemas.microsoft.com/office/drawing/2014/main" id="{F74DA746-2645-4BD3-AF83-1FED37789AAD}"/>
                </a:ext>
              </a:extLst>
            </p:cNvPr>
            <p:cNvSpPr txBox="1"/>
            <p:nvPr/>
          </p:nvSpPr>
          <p:spPr>
            <a:xfrm>
              <a:off x="2871264" y="4682014"/>
              <a:ext cx="566181" cy="369332"/>
            </a:xfrm>
            <a:prstGeom prst="rect">
              <a:avLst/>
            </a:prstGeom>
            <a:noFill/>
          </p:spPr>
          <p:txBody>
            <a:bodyPr wrap="none" rtlCol="0">
              <a:spAutoFit/>
            </a:bodyPr>
            <a:lstStyle/>
            <a:p>
              <a:r>
                <a:rPr lang="en-GB" dirty="0"/>
                <a:t>n=4</a:t>
              </a:r>
            </a:p>
          </p:txBody>
        </p:sp>
        <p:sp>
          <p:nvSpPr>
            <p:cNvPr id="10" name="TextBox 9">
              <a:extLst>
                <a:ext uri="{FF2B5EF4-FFF2-40B4-BE49-F238E27FC236}">
                  <a16:creationId xmlns:a16="http://schemas.microsoft.com/office/drawing/2014/main" id="{F64A3C74-B4DC-43E5-BF64-4D9C6AF0E2BB}"/>
                </a:ext>
              </a:extLst>
            </p:cNvPr>
            <p:cNvSpPr txBox="1"/>
            <p:nvPr/>
          </p:nvSpPr>
          <p:spPr>
            <a:xfrm>
              <a:off x="2229079" y="4407872"/>
              <a:ext cx="566181" cy="369332"/>
            </a:xfrm>
            <a:prstGeom prst="rect">
              <a:avLst/>
            </a:prstGeom>
            <a:noFill/>
          </p:spPr>
          <p:txBody>
            <a:bodyPr wrap="none" rtlCol="0">
              <a:spAutoFit/>
            </a:bodyPr>
            <a:lstStyle/>
            <a:p>
              <a:r>
                <a:rPr lang="en-GB" dirty="0"/>
                <a:t>n=5</a:t>
              </a:r>
            </a:p>
          </p:txBody>
        </p:sp>
      </p:grpSp>
      <p:grpSp>
        <p:nvGrpSpPr>
          <p:cNvPr id="23" name="Group 22">
            <a:extLst>
              <a:ext uri="{FF2B5EF4-FFF2-40B4-BE49-F238E27FC236}">
                <a16:creationId xmlns:a16="http://schemas.microsoft.com/office/drawing/2014/main" id="{31E996FB-D96B-4A1E-889A-EF37977327D2}"/>
              </a:ext>
            </a:extLst>
          </p:cNvPr>
          <p:cNvGrpSpPr/>
          <p:nvPr/>
        </p:nvGrpSpPr>
        <p:grpSpPr>
          <a:xfrm>
            <a:off x="2537706" y="788106"/>
            <a:ext cx="3132792" cy="3269463"/>
            <a:chOff x="3247778" y="1367202"/>
            <a:chExt cx="3132792" cy="3269463"/>
          </a:xfrm>
        </p:grpSpPr>
        <p:cxnSp>
          <p:nvCxnSpPr>
            <p:cNvPr id="20" name="Straight Arrow Connector 19">
              <a:extLst>
                <a:ext uri="{FF2B5EF4-FFF2-40B4-BE49-F238E27FC236}">
                  <a16:creationId xmlns:a16="http://schemas.microsoft.com/office/drawing/2014/main" id="{EB6E1CBC-B8B8-40E3-96F5-1C8C97C6F860}"/>
                </a:ext>
              </a:extLst>
            </p:cNvPr>
            <p:cNvCxnSpPr/>
            <p:nvPr/>
          </p:nvCxnSpPr>
          <p:spPr>
            <a:xfrm>
              <a:off x="4099727" y="1748413"/>
              <a:ext cx="2280843" cy="288825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41E97859-8D74-4B92-B1E6-151CBFE08F5C}"/>
                </a:ext>
              </a:extLst>
            </p:cNvPr>
            <p:cNvSpPr txBox="1"/>
            <p:nvPr/>
          </p:nvSpPr>
          <p:spPr>
            <a:xfrm>
              <a:off x="3247778" y="1367202"/>
              <a:ext cx="1497205" cy="646331"/>
            </a:xfrm>
            <a:prstGeom prst="rect">
              <a:avLst/>
            </a:prstGeom>
            <a:noFill/>
          </p:spPr>
          <p:txBody>
            <a:bodyPr wrap="square" rtlCol="0">
              <a:spAutoFit/>
            </a:bodyPr>
            <a:lstStyle/>
            <a:p>
              <a:r>
                <a:rPr lang="en-GB" dirty="0">
                  <a:solidFill>
                    <a:srgbClr val="FF0000"/>
                  </a:solidFill>
                </a:rPr>
                <a:t>energy (heat, electric)</a:t>
              </a:r>
            </a:p>
          </p:txBody>
        </p:sp>
      </p:grpSp>
      <p:pic>
        <p:nvPicPr>
          <p:cNvPr id="13" name="Picture 12">
            <a:extLst>
              <a:ext uri="{FF2B5EF4-FFF2-40B4-BE49-F238E27FC236}">
                <a16:creationId xmlns:a16="http://schemas.microsoft.com/office/drawing/2014/main" id="{CE875C48-6D93-46B5-85E2-A1771C8E80D9}"/>
              </a:ext>
            </a:extLst>
          </p:cNvPr>
          <p:cNvPicPr>
            <a:picLocks noChangeAspect="1"/>
          </p:cNvPicPr>
          <p:nvPr/>
        </p:nvPicPr>
        <p:blipFill>
          <a:blip r:embed="rId4"/>
          <a:stretch>
            <a:fillRect/>
          </a:stretch>
        </p:blipFill>
        <p:spPr>
          <a:xfrm>
            <a:off x="7039087" y="2412696"/>
            <a:ext cx="457203" cy="542929"/>
          </a:xfrm>
          <a:prstGeom prst="rect">
            <a:avLst/>
          </a:prstGeom>
        </p:spPr>
      </p:pic>
      <p:sp>
        <p:nvSpPr>
          <p:cNvPr id="12" name="Oval 11">
            <a:extLst>
              <a:ext uri="{FF2B5EF4-FFF2-40B4-BE49-F238E27FC236}">
                <a16:creationId xmlns:a16="http://schemas.microsoft.com/office/drawing/2014/main" id="{1CC96476-DB25-4C7B-8B51-8AA35E88B202}"/>
              </a:ext>
            </a:extLst>
          </p:cNvPr>
          <p:cNvSpPr/>
          <p:nvPr/>
        </p:nvSpPr>
        <p:spPr>
          <a:xfrm>
            <a:off x="5670498" y="4057569"/>
            <a:ext cx="221381" cy="230015"/>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a:t>
            </a:r>
          </a:p>
        </p:txBody>
      </p:sp>
      <p:pic>
        <p:nvPicPr>
          <p:cNvPr id="28" name="Picture 27">
            <a:extLst>
              <a:ext uri="{FF2B5EF4-FFF2-40B4-BE49-F238E27FC236}">
                <a16:creationId xmlns:a16="http://schemas.microsoft.com/office/drawing/2014/main" id="{C25577E2-F31C-4FF7-8D9C-2D6A989C2F67}"/>
              </a:ext>
            </a:extLst>
          </p:cNvPr>
          <p:cNvPicPr>
            <a:picLocks noChangeAspect="1"/>
          </p:cNvPicPr>
          <p:nvPr/>
        </p:nvPicPr>
        <p:blipFill>
          <a:blip r:embed="rId4"/>
          <a:stretch>
            <a:fillRect/>
          </a:stretch>
        </p:blipFill>
        <p:spPr>
          <a:xfrm>
            <a:off x="7079278" y="2452622"/>
            <a:ext cx="457203" cy="542929"/>
          </a:xfrm>
          <a:prstGeom prst="rect">
            <a:avLst/>
          </a:prstGeom>
        </p:spPr>
      </p:pic>
      <mc:AlternateContent xmlns:mc="http://schemas.openxmlformats.org/markup-compatibility/2006" xmlns:p14="http://schemas.microsoft.com/office/powerpoint/2010/main">
        <mc:Choice Requires="p14">
          <p:contentPart p14:bwMode="auto" r:id="rId5">
            <p14:nvContentPartPr>
              <p14:cNvPr id="21" name="Ink 20">
                <a:extLst>
                  <a:ext uri="{FF2B5EF4-FFF2-40B4-BE49-F238E27FC236}">
                    <a16:creationId xmlns:a16="http://schemas.microsoft.com/office/drawing/2014/main" id="{4C60EEC6-6DA4-4C03-ABDD-ABE885A66A25}"/>
                  </a:ext>
                </a:extLst>
              </p14:cNvPr>
              <p14:cNvContentPartPr/>
              <p14:nvPr/>
            </p14:nvContentPartPr>
            <p14:xfrm rot="2429195">
              <a:off x="7565563" y="1992727"/>
              <a:ext cx="1592227" cy="1462719"/>
            </p14:xfrm>
          </p:contentPart>
        </mc:Choice>
        <mc:Fallback xmlns="">
          <p:pic>
            <p:nvPicPr>
              <p:cNvPr id="21" name="Ink 20">
                <a:extLst>
                  <a:ext uri="{FF2B5EF4-FFF2-40B4-BE49-F238E27FC236}">
                    <a16:creationId xmlns:a16="http://schemas.microsoft.com/office/drawing/2014/main" id="{4C60EEC6-6DA4-4C03-ABDD-ABE885A66A25}"/>
                  </a:ext>
                </a:extLst>
              </p:cNvPr>
              <p:cNvPicPr/>
              <p:nvPr/>
            </p:nvPicPr>
            <p:blipFill>
              <a:blip r:embed="rId7"/>
              <a:stretch>
                <a:fillRect/>
              </a:stretch>
            </p:blipFill>
            <p:spPr>
              <a:xfrm rot="2429195">
                <a:off x="7556563" y="1983727"/>
                <a:ext cx="1609866" cy="1480359"/>
              </a:xfrm>
              <a:prstGeom prst="rect">
                <a:avLst/>
              </a:prstGeom>
            </p:spPr>
          </p:pic>
        </mc:Fallback>
      </mc:AlternateContent>
      <p:sp>
        <p:nvSpPr>
          <p:cNvPr id="30" name="Title 23">
            <a:extLst>
              <a:ext uri="{FF2B5EF4-FFF2-40B4-BE49-F238E27FC236}">
                <a16:creationId xmlns:a16="http://schemas.microsoft.com/office/drawing/2014/main" id="{4771EA38-F074-4C13-9AA7-816FACCAB689}"/>
              </a:ext>
            </a:extLst>
          </p:cNvPr>
          <p:cNvSpPr txBox="1">
            <a:spLocks/>
          </p:cNvSpPr>
          <p:nvPr/>
        </p:nvSpPr>
        <p:spPr>
          <a:xfrm>
            <a:off x="913774" y="149227"/>
            <a:ext cx="10364451" cy="85497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Absorption and emission</a:t>
            </a:r>
            <a:endParaRPr lang="en-GB" dirty="0"/>
          </a:p>
        </p:txBody>
      </p:sp>
      <p:sp>
        <p:nvSpPr>
          <p:cNvPr id="29" name="TextBox 28">
            <a:extLst>
              <a:ext uri="{FF2B5EF4-FFF2-40B4-BE49-F238E27FC236}">
                <a16:creationId xmlns:a16="http://schemas.microsoft.com/office/drawing/2014/main" id="{4A3C42A2-3166-4E16-8EB3-A93CB49CA2BF}"/>
              </a:ext>
            </a:extLst>
          </p:cNvPr>
          <p:cNvSpPr txBox="1"/>
          <p:nvPr/>
        </p:nvSpPr>
        <p:spPr>
          <a:xfrm>
            <a:off x="595352" y="5617681"/>
            <a:ext cx="9621224" cy="461665"/>
          </a:xfrm>
          <a:prstGeom prst="rect">
            <a:avLst/>
          </a:prstGeom>
          <a:noFill/>
        </p:spPr>
        <p:txBody>
          <a:bodyPr wrap="none" rtlCol="0">
            <a:spAutoFit/>
          </a:bodyPr>
          <a:lstStyle/>
          <a:p>
            <a:r>
              <a:rPr lang="en-GB" sz="2400" dirty="0"/>
              <a:t>electron </a:t>
            </a:r>
            <a:r>
              <a:rPr lang="en-GB" sz="2400" b="1" dirty="0">
                <a:solidFill>
                  <a:srgbClr val="FF0000"/>
                </a:solidFill>
              </a:rPr>
              <a:t>absorbs</a:t>
            </a:r>
            <a:r>
              <a:rPr lang="en-GB" sz="2400" dirty="0"/>
              <a:t> the energy (heat, electric) and moves to higher energy level</a:t>
            </a:r>
          </a:p>
        </p:txBody>
      </p:sp>
      <p:sp>
        <p:nvSpPr>
          <p:cNvPr id="33" name="TextBox 32">
            <a:extLst>
              <a:ext uri="{FF2B5EF4-FFF2-40B4-BE49-F238E27FC236}">
                <a16:creationId xmlns:a16="http://schemas.microsoft.com/office/drawing/2014/main" id="{FD927F7E-FF08-456B-B20C-79F7350DADF4}"/>
              </a:ext>
            </a:extLst>
          </p:cNvPr>
          <p:cNvSpPr txBox="1"/>
          <p:nvPr/>
        </p:nvSpPr>
        <p:spPr>
          <a:xfrm>
            <a:off x="10355018" y="2846696"/>
            <a:ext cx="1139217" cy="369332"/>
          </a:xfrm>
          <a:prstGeom prst="rect">
            <a:avLst/>
          </a:prstGeom>
          <a:noFill/>
        </p:spPr>
        <p:txBody>
          <a:bodyPr wrap="square">
            <a:spAutoFit/>
          </a:bodyPr>
          <a:lstStyle/>
          <a:p>
            <a:r>
              <a:rPr lang="en-GB" sz="1800" b="1" dirty="0">
                <a:solidFill>
                  <a:srgbClr val="FFC000"/>
                </a:solidFill>
              </a:rPr>
              <a:t>(photon)</a:t>
            </a:r>
            <a:endParaRPr lang="en-GB" b="1" dirty="0"/>
          </a:p>
        </p:txBody>
      </p:sp>
      <p:sp>
        <p:nvSpPr>
          <p:cNvPr id="34" name="TextBox 33">
            <a:extLst>
              <a:ext uri="{FF2B5EF4-FFF2-40B4-BE49-F238E27FC236}">
                <a16:creationId xmlns:a16="http://schemas.microsoft.com/office/drawing/2014/main" id="{7C72E81F-E104-470D-8079-B90C08D661AE}"/>
              </a:ext>
            </a:extLst>
          </p:cNvPr>
          <p:cNvSpPr txBox="1"/>
          <p:nvPr/>
        </p:nvSpPr>
        <p:spPr>
          <a:xfrm>
            <a:off x="595352" y="6320026"/>
            <a:ext cx="8204105" cy="461665"/>
          </a:xfrm>
          <a:prstGeom prst="rect">
            <a:avLst/>
          </a:prstGeom>
          <a:noFill/>
        </p:spPr>
        <p:txBody>
          <a:bodyPr wrap="none" rtlCol="0">
            <a:spAutoFit/>
          </a:bodyPr>
          <a:lstStyle/>
          <a:p>
            <a:r>
              <a:rPr lang="en-GB" sz="2400" dirty="0"/>
              <a:t>electron returns to lower energy level and </a:t>
            </a:r>
            <a:r>
              <a:rPr lang="en-GB" sz="2400" b="1" dirty="0">
                <a:solidFill>
                  <a:srgbClr val="FFC000"/>
                </a:solidFill>
              </a:rPr>
              <a:t>emits</a:t>
            </a:r>
            <a:r>
              <a:rPr lang="en-GB" sz="2400" dirty="0"/>
              <a:t> the light </a:t>
            </a:r>
            <a:r>
              <a:rPr lang="en-GB" sz="2400" dirty="0">
                <a:solidFill>
                  <a:srgbClr val="FFC000"/>
                </a:solidFill>
              </a:rPr>
              <a:t>(photon)</a:t>
            </a:r>
          </a:p>
        </p:txBody>
      </p:sp>
      <p:sp>
        <p:nvSpPr>
          <p:cNvPr id="32" name="TextBox 31">
            <a:extLst>
              <a:ext uri="{FF2B5EF4-FFF2-40B4-BE49-F238E27FC236}">
                <a16:creationId xmlns:a16="http://schemas.microsoft.com/office/drawing/2014/main" id="{FC28AD96-0924-47DE-9CB3-EF451C09F34B}"/>
              </a:ext>
            </a:extLst>
          </p:cNvPr>
          <p:cNvSpPr txBox="1"/>
          <p:nvPr/>
        </p:nvSpPr>
        <p:spPr>
          <a:xfrm>
            <a:off x="9060845" y="4837716"/>
            <a:ext cx="1746376" cy="369332"/>
          </a:xfrm>
          <a:prstGeom prst="rect">
            <a:avLst/>
          </a:prstGeom>
          <a:noFill/>
        </p:spPr>
        <p:txBody>
          <a:bodyPr wrap="none" rtlCol="0">
            <a:spAutoFit/>
          </a:bodyPr>
          <a:lstStyle/>
          <a:p>
            <a:r>
              <a:rPr lang="en-GB" dirty="0"/>
              <a:t>n – energy levels</a:t>
            </a:r>
          </a:p>
        </p:txBody>
      </p:sp>
      <p:sp>
        <p:nvSpPr>
          <p:cNvPr id="35" name="TextBox 34">
            <a:extLst>
              <a:ext uri="{FF2B5EF4-FFF2-40B4-BE49-F238E27FC236}">
                <a16:creationId xmlns:a16="http://schemas.microsoft.com/office/drawing/2014/main" id="{35864EB6-E515-447B-8139-9DCD4D8C2123}"/>
              </a:ext>
            </a:extLst>
          </p:cNvPr>
          <p:cNvSpPr txBox="1"/>
          <p:nvPr/>
        </p:nvSpPr>
        <p:spPr>
          <a:xfrm>
            <a:off x="31073" y="788106"/>
            <a:ext cx="2617243" cy="1477328"/>
          </a:xfrm>
          <a:prstGeom prst="rect">
            <a:avLst/>
          </a:prstGeom>
          <a:noFill/>
        </p:spPr>
        <p:txBody>
          <a:bodyPr wrap="square" rtlCol="0">
            <a:spAutoFit/>
          </a:bodyPr>
          <a:lstStyle/>
          <a:p>
            <a:r>
              <a:rPr lang="en-GB" dirty="0"/>
              <a:t>This energy must correspond to the energy difference between different energy levels in the atom.</a:t>
            </a:r>
          </a:p>
        </p:txBody>
      </p:sp>
      <p:grpSp>
        <p:nvGrpSpPr>
          <p:cNvPr id="18" name="Group 17">
            <a:extLst>
              <a:ext uri="{FF2B5EF4-FFF2-40B4-BE49-F238E27FC236}">
                <a16:creationId xmlns:a16="http://schemas.microsoft.com/office/drawing/2014/main" id="{01AE34FF-7046-4604-A224-2A65E0EBFD02}"/>
              </a:ext>
            </a:extLst>
          </p:cNvPr>
          <p:cNvGrpSpPr/>
          <p:nvPr/>
        </p:nvGrpSpPr>
        <p:grpSpPr>
          <a:xfrm rot="21339640">
            <a:off x="9438051" y="2139227"/>
            <a:ext cx="2464314" cy="685871"/>
            <a:chOff x="9442017" y="2109876"/>
            <a:chExt cx="2269862" cy="736310"/>
          </a:xfrm>
        </p:grpSpPr>
        <p:pic>
          <p:nvPicPr>
            <p:cNvPr id="17" name="Picture 16">
              <a:extLst>
                <a:ext uri="{FF2B5EF4-FFF2-40B4-BE49-F238E27FC236}">
                  <a16:creationId xmlns:a16="http://schemas.microsoft.com/office/drawing/2014/main" id="{8D116EC0-056D-4D28-8B73-FACF67D987C5}"/>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961" b="99609" l="0" r="99805">
                          <a14:foregroundMark x1="12063" y1="51126" x2="14648" y2="49609"/>
                          <a14:foregroundMark x1="11007" y1="51745" x2="11429" y2="51498"/>
                          <a14:foregroundMark x1="1872" y1="57105" x2="4567" y2="55524"/>
                          <a14:foregroundMark x1="18351" y1="47651" x2="32813" y2="38867"/>
                          <a14:foregroundMark x1="12005" y1="51505" x2="17401" y2="48228"/>
                          <a14:foregroundMark x1="1871" y1="57660" x2="4683" y2="55952"/>
                          <a14:foregroundMark x1="18221" y1="52758" x2="34668" y2="38867"/>
                          <a14:foregroundMark x1="10878" y1="58960" x2="17266" y2="53565"/>
                          <a14:foregroundMark x1="9293" y1="60299" x2="10216" y2="59519"/>
                          <a14:foregroundMark x1="34668" y1="38867" x2="50879" y2="55762"/>
                          <a14:foregroundMark x1="50879" y1="55762" x2="51660" y2="54395"/>
                          <a14:foregroundMark x1="50488" y1="54980" x2="64453" y2="28906"/>
                          <a14:foregroundMark x1="64453" y1="28906" x2="98828" y2="45215"/>
                          <a14:foregroundMark x1="98828" y1="45215" x2="99902" y2="44043"/>
                          <a14:foregroundMark x1="17935" y1="54652" x2="33789" y2="40820"/>
                          <a14:foregroundMark x1="98" y1="70215" x2="6153" y2="64932"/>
                          <a14:foregroundMark x1="33789" y1="40820" x2="52148" y2="53125"/>
                          <a14:foregroundMark x1="52148" y1="53125" x2="71680" y2="26172"/>
                          <a14:foregroundMark x1="71680" y1="26172" x2="88379" y2="40820"/>
                          <a14:foregroundMark x1="88379" y1="40820" x2="99902" y2="41016"/>
                          <a14:foregroundMark x1="18215" y1="53017" x2="34180" y2="38379"/>
                          <a14:foregroundMark x1="11629" y1="59056" x2="17258" y2="53895"/>
                          <a14:foregroundMark x1="1856" y1="68017" x2="2241" y2="67664"/>
                          <a14:foregroundMark x1="98" y1="69629" x2="1799" y2="68069"/>
                          <a14:foregroundMark x1="34180" y1="38379" x2="51074" y2="53223"/>
                          <a14:foregroundMark x1="51074" y1="53223" x2="68066" y2="28711"/>
                          <a14:foregroundMark x1="68066" y1="28711" x2="89063" y2="38281"/>
                          <a14:foregroundMark x1="89063" y1="38281" x2="90820" y2="43750"/>
                          <a14:foregroundMark x1="18163" y1="54797" x2="21973" y2="51953"/>
                          <a14:foregroundMark x1="11127" y1="57312" x2="18262" y2="50098"/>
                          <a14:foregroundMark x1="9053" y1="59409" x2="10446" y2="58001"/>
                          <a14:foregroundMark x1="4430" y1="64083" x2="6349" y2="62142"/>
                          <a14:foregroundMark x1="18262" y1="50098" x2="76563" y2="30176"/>
                          <a14:foregroundMark x1="78305" y1="31164" x2="96191" y2="41309"/>
                          <a14:foregroundMark x1="76563" y1="30176" x2="78217" y2="31114"/>
                          <a14:foregroundMark x1="96191" y1="41309" x2="78223" y2="48730"/>
                          <a14:foregroundMark x1="78223" y1="48730" x2="66406" y2="83496"/>
                          <a14:foregroundMark x1="66406" y1="83496" x2="49707" y2="72070"/>
                          <a14:foregroundMark x1="49707" y1="72070" x2="47563" y2="72638"/>
                          <a14:foregroundMark x1="10807" y1="59429" x2="35938" y2="38086"/>
                          <a14:foregroundMark x1="9384" y1="60638" x2="10145" y2="59992"/>
                          <a14:foregroundMark x1="293" y1="68359" x2="6585" y2="63016"/>
                          <a14:foregroundMark x1="35938" y1="38086" x2="51855" y2="58984"/>
                          <a14:foregroundMark x1="51855" y1="58984" x2="63477" y2="63867"/>
                          <a14:foregroundMark x1="9910" y1="62593" x2="36133" y2="42383"/>
                          <a14:foregroundMark x1="781" y1="69629" x2="7062" y2="64788"/>
                          <a14:foregroundMark x1="36133" y1="42383" x2="53125" y2="52832"/>
                          <a14:foregroundMark x1="53125" y1="52832" x2="68945" y2="30859"/>
                          <a14:foregroundMark x1="68945" y1="30859" x2="87305" y2="38574"/>
                          <a14:foregroundMark x1="87305" y1="38574" x2="73633" y2="66699"/>
                          <a14:foregroundMark x1="73633" y1="66699" x2="49023" y2="73730"/>
                          <a14:foregroundMark x1="49023" y1="73730" x2="44021" y2="72261"/>
                          <a14:foregroundMark x1="28332" y1="76256" x2="17871" y2="99609"/>
                          <a14:foregroundMark x1="31738" y1="68652" x2="31357" y2="69502"/>
                          <a14:foregroundMark x1="17871" y1="99609" x2="2344" y2="69336"/>
                          <a14:foregroundMark x1="2406" y1="54085" x2="2408" y2="53516"/>
                          <a14:foregroundMark x1="2344" y1="69336" x2="2403" y2="54793"/>
                          <a14:foregroundMark x1="17578" y1="48633" x2="17676" y2="57129"/>
                          <a14:foregroundMark x1="18066" y1="44043" x2="17676" y2="48047"/>
                          <a14:foregroundMark x1="18848" y1="41895" x2="19531" y2="42578"/>
                          <a14:foregroundMark x1="16309" y1="45313" x2="19238" y2="41602"/>
                          <a14:foregroundMark x1="15039" y1="42578" x2="18652" y2="40137"/>
                          <a14:foregroundMark x1="17676" y1="40137" x2="18262" y2="42578"/>
                          <a14:foregroundMark x1="17676" y1="47070" x2="18262" y2="50488"/>
                          <a14:foregroundMark x1="18555" y1="37988" x2="17969" y2="37988"/>
                          <a14:foregroundMark x1="17969" y1="38867" x2="17969" y2="38867"/>
                          <a14:foregroundMark x1="18066" y1="39453" x2="18066" y2="39453"/>
                          <a14:foregroundMark x1="16699" y1="40723" x2="18945" y2="39453"/>
                          <a14:foregroundMark x1="18066" y1="38867" x2="18262" y2="38574"/>
                          <a14:foregroundMark x1="17676" y1="39844" x2="18848" y2="38574"/>
                          <a14:foregroundMark x1="18555" y1="35840" x2="18066" y2="37109"/>
                          <a14:foregroundMark x1="17969" y1="40137" x2="17969" y2="40137"/>
                          <a14:foregroundMark x1="13086" y1="55566" x2="9766" y2="66602"/>
                          <a14:foregroundMark x1="8203" y1="64453" x2="8691" y2="63184"/>
                          <a14:foregroundMark x1="9375" y1="67480" x2="12109" y2="75684"/>
                          <a14:foregroundMark x1="7813" y1="63477" x2="8691" y2="64160"/>
                          <a14:foregroundMark x1="11133" y1="57715" x2="10645" y2="57422"/>
                          <a14:foregroundMark x1="10449" y1="56543" x2="12109" y2="54102"/>
                          <a14:foregroundMark x1="11133" y1="54395" x2="11133" y2="54395"/>
                          <a14:foregroundMark x1="11621" y1="53223" x2="11133" y2="55273"/>
                          <a14:foregroundMark x1="8398" y1="59570" x2="8008" y2="60742"/>
                          <a14:foregroundMark x1="6738" y1="61426" x2="6738" y2="61426"/>
                          <a14:foregroundMark x1="6836" y1="62012" x2="6836" y2="62012"/>
                          <a14:foregroundMark x1="7715" y1="62598" x2="8398" y2="62598"/>
                          <a14:foregroundMark x1="8789" y1="62598" x2="8789" y2="62598"/>
                          <a14:foregroundMark x1="7715" y1="62305" x2="7715" y2="62305"/>
                          <a14:foregroundMark x1="8008" y1="61426" x2="8008" y2="61426"/>
                          <a14:foregroundMark x1="7324" y1="62012" x2="8789" y2="62305"/>
                          <a14:foregroundMark x1="8398" y1="67773" x2="10059" y2="67480"/>
                          <a14:foregroundMark x1="13086" y1="59863" x2="17383" y2="56543"/>
                          <a14:foregroundMark x1="10156" y1="59277" x2="13672" y2="54688"/>
                          <a14:foregroundMark x1="1172" y1="58008" x2="14648" y2="31152"/>
                          <a14:foregroundMark x1="14648" y1="31152" x2="27441" y2="32227"/>
                          <a14:foregroundMark x1="4395" y1="56543" x2="293" y2="66895"/>
                          <a14:foregroundMark x1="195" y1="60156" x2="293" y2="59863"/>
                          <a14:foregroundMark x1="3125" y1="56543" x2="5566" y2="52539"/>
                          <a14:foregroundMark x1="5371" y1="52539" x2="9375" y2="44629"/>
                          <a14:foregroundMark x1="4492" y1="52246" x2="4492" y2="53516"/>
                          <a14:foregroundMark x1="4492" y1="53516" x2="4492" y2="53516"/>
                          <a14:foregroundMark x1="6152" y1="53516" x2="6152" y2="53809"/>
                          <a14:foregroundMark x1="5859" y1="53516" x2="8984" y2="48633"/>
                          <a14:foregroundMark x1="8496" y1="46484" x2="5176" y2="54102"/>
                          <a14:foregroundMark x1="5371" y1="52246" x2="10059" y2="45898"/>
                          <a14:foregroundMark x1="6348" y1="54395" x2="11621" y2="45020"/>
                          <a14:foregroundMark x1="9375" y1="49805" x2="9180" y2="57715"/>
                          <a14:foregroundMark x1="8105" y1="54688" x2="8496" y2="61133"/>
                          <a14:foregroundMark x1="7031" y1="56250" x2="6738" y2="60156"/>
                          <a14:foregroundMark x1="6152" y1="54980" x2="6348" y2="56543"/>
                          <a14:foregroundMark x1="12695" y1="48633" x2="12305" y2="53516"/>
                          <a14:foregroundMark x1="13281" y1="43457" x2="11621" y2="52246"/>
                          <a14:foregroundMark x1="11816" y1="45313" x2="19727" y2="68359"/>
                          <a14:foregroundMark x1="11035" y1="53223" x2="11035" y2="53223"/>
                          <a14:foregroundMark x1="11133" y1="51660" x2="11621" y2="51953"/>
                          <a14:foregroundMark x1="11621" y1="50781" x2="12109" y2="54102"/>
                          <a14:foregroundMark x1="5371" y1="57129" x2="6445" y2="54102"/>
                          <a14:foregroundMark x1="6055" y1="53516" x2="6836" y2="56250"/>
                          <a14:foregroundMark x1="8691" y1="46777" x2="8496" y2="46484"/>
                          <a14:foregroundMark x1="9766" y1="45020" x2="8691" y2="48633"/>
                          <a14:foregroundMark x1="12305" y1="42188" x2="17871" y2="36133"/>
                          <a14:foregroundMark x1="10840" y1="37695" x2="27246" y2="32520"/>
                          <a14:foregroundMark x1="15234" y1="33398" x2="15234" y2="33398"/>
                          <a14:foregroundMark x1="14648" y1="34668" x2="15039" y2="35547"/>
                          <a14:foregroundMark x1="14746" y1="35254" x2="15625" y2="35254"/>
                          <a14:foregroundMark x1="14746" y1="33691" x2="14746" y2="33691"/>
                          <a14:foregroundMark x1="14746" y1="33691" x2="14746" y2="33691"/>
                          <a14:foregroundMark x1="11426" y1="36133" x2="14355" y2="29785"/>
                          <a14:foregroundMark x1="13379" y1="30957" x2="16211" y2="29199"/>
                          <a14:foregroundMark x1="12598" y1="33105" x2="15332" y2="29785"/>
                          <a14:foregroundMark x1="12402" y1="33984" x2="16309" y2="28516"/>
                          <a14:foregroundMark x1="12793" y1="38574" x2="15625" y2="32813"/>
                          <a14:foregroundMark x1="12402" y1="43750" x2="15430" y2="37109"/>
                          <a14:foregroundMark x1="15039" y1="31641" x2="20313" y2="27637"/>
                          <a14:foregroundMark x1="195" y1="46777" x2="14160" y2="23730"/>
                          <a14:foregroundMark x1="14160" y1="23730" x2="24609" y2="28516"/>
                          <a14:foregroundMark x1="6348" y1="43750" x2="98" y2="61426"/>
                          <a14:foregroundMark x1="6445" y1="44629" x2="293" y2="54688"/>
                          <a14:foregroundMark x1="5859" y1="44043" x2="781" y2="50781"/>
                          <a14:foregroundMark x1="5859" y1="40723" x2="98" y2="63867"/>
                          <a14:foregroundMark x1="293" y1="45605" x2="5078" y2="38867"/>
                          <a14:foregroundMark x1="586" y1="44043" x2="17285" y2="23047"/>
                          <a14:foregroundMark x1="17285" y1="23047" x2="19531" y2="23047"/>
                          <a14:foregroundMark x1="7324" y1="32813" x2="10742" y2="27344"/>
                          <a14:foregroundMark x1="7813" y1="32227" x2="9473" y2="27637"/>
                          <a14:foregroundMark x1="7422" y1="31250" x2="9961" y2="28223"/>
                          <a14:foregroundMark x1="6152" y1="36426" x2="11816" y2="27051"/>
                          <a14:foregroundMark x1="7031" y1="30957" x2="14063" y2="25781"/>
                          <a14:foregroundMark x1="8496" y1="31934" x2="18848" y2="23340"/>
                          <a14:foregroundMark x1="11035" y1="26758" x2="11133" y2="26758"/>
                          <a14:foregroundMark x1="11035" y1="26074" x2="11035" y2="26074"/>
                          <a14:foregroundMark x1="11133" y1="25488" x2="11133" y2="25488"/>
                          <a14:foregroundMark x1="11621" y1="25195" x2="12109" y2="25195"/>
                          <a14:foregroundMark x1="18359" y1="21875" x2="18359" y2="21875"/>
                          <a14:foregroundMark x1="18945" y1="21582" x2="16992" y2="21582"/>
                          <a14:foregroundMark x1="18652" y1="21289" x2="18652" y2="21289"/>
                          <a14:foregroundMark x1="19043" y1="20996" x2="17383" y2="21289"/>
                          <a14:foregroundMark x1="11328" y1="23340" x2="7324" y2="32227"/>
                          <a14:foregroundMark x1="6543" y1="31934" x2="6543" y2="31934"/>
                          <a14:foregroundMark x1="6738" y1="32227" x2="6543" y2="32227"/>
                          <a14:foregroundMark x1="6445" y1="32227" x2="6445" y2="32227"/>
                          <a14:foregroundMark x1="11621" y1="32227" x2="14063" y2="31250"/>
                          <a14:foregroundMark x1="11816" y1="30664" x2="12988" y2="30371"/>
                          <a14:foregroundMark x1="17285" y1="28809" x2="18848" y2="28516"/>
                          <a14:foregroundMark x1="14258" y1="33691" x2="12988" y2="43750"/>
                          <a14:foregroundMark x1="18848" y1="32813" x2="18652" y2="37695"/>
                          <a14:foregroundMark x1="14746" y1="33398" x2="14258" y2="34961"/>
                          <a14:foregroundMark x1="3516" y1="44336" x2="3516" y2="45020"/>
                          <a14:foregroundMark x1="3418" y1="44043" x2="3418" y2="44043"/>
                          <a14:foregroundMark x1="2246" y1="42578" x2="2246" y2="42578"/>
                          <a14:foregroundMark x1="3223" y1="43164" x2="3711" y2="44043"/>
                          <a14:foregroundMark x1="4102" y1="41309" x2="2734" y2="44336"/>
                          <a14:foregroundMark x1="5859" y1="37695" x2="1270" y2="63184"/>
                          <a14:foregroundMark x1="879" y1="53809" x2="781" y2="57715"/>
                          <a14:foregroundMark x1="69336" y1="84766" x2="86035" y2="64355"/>
                          <a14:foregroundMark x1="86035" y1="64355" x2="92773" y2="61426"/>
                          <a14:foregroundMark x1="71973" y1="83887" x2="78613" y2="76270"/>
                          <a14:foregroundMark x1="78906" y1="75977" x2="83594" y2="70508"/>
                          <a14:foregroundMark x1="58496" y1="10938" x2="65332" y2="14844"/>
                          <a14:foregroundMark x1="20703" y1="98535" x2="24374" y2="90958"/>
                          <a14:foregroundMark x1="25436" y1="87011" x2="17383" y2="97852"/>
                          <a14:foregroundMark x1="25256" y1="87681" x2="20508" y2="98828"/>
                          <a14:foregroundMark x1="22656" y1="96387" x2="22363" y2="97266"/>
                          <a14:foregroundMark x1="22266" y1="97266" x2="22266" y2="97266"/>
                          <a14:foregroundMark x1="21484" y1="98828" x2="23592" y2="93861"/>
                          <a14:foregroundMark x1="38086" y1="58398" x2="51172" y2="83496"/>
                          <a14:foregroundMark x1="51172" y1="83496" x2="70117" y2="88477"/>
                          <a14:foregroundMark x1="70117" y1="88477" x2="86719" y2="69238"/>
                          <a14:foregroundMark x1="86719" y1="69238" x2="99219" y2="67188"/>
                          <a14:foregroundMark x1="47168" y1="67480" x2="46387" y2="68945"/>
                          <a14:foregroundMark x1="45996" y1="70215" x2="50195" y2="77539"/>
                          <a14:foregroundMark x1="48242" y1="68359" x2="46191" y2="69629"/>
                          <a14:foregroundMark x1="70313" y1="87207" x2="86914" y2="68164"/>
                          <a14:foregroundMark x1="86914" y1="68164" x2="93066" y2="65918"/>
                          <a14:foregroundMark x1="70703" y1="86328" x2="87109" y2="67773"/>
                          <a14:foregroundMark x1="78320" y1="81445" x2="80762" y2="79297"/>
                          <a14:foregroundMark x1="77148" y1="81738" x2="76270" y2="83301"/>
                          <a14:foregroundMark x1="75684" y1="84766" x2="74707" y2="85156"/>
                          <a14:foregroundMark x1="74512" y1="85156" x2="73926" y2="85742"/>
                          <a14:foregroundMark x1="75293" y1="85742" x2="76270" y2="85742"/>
                          <a14:foregroundMark x1="76270" y1="85742" x2="75195" y2="85742"/>
                          <a14:foregroundMark x1="77344" y1="84180" x2="76953" y2="84180"/>
                          <a14:foregroundMark x1="76953" y1="84180" x2="79590" y2="81738"/>
                          <a14:backgroundMark x1="45868" y1="69733" x2="46101" y2="69537"/>
                          <a14:backgroundMark x1="32160" y1="81250" x2="37279" y2="76950"/>
                          <a14:backgroundMark x1="51694" y1="85220" x2="54785" y2="99023"/>
                          <a14:backgroundMark x1="48332" y1="70209" x2="48467" y2="70811"/>
                          <a14:backgroundMark x1="36817" y1="68913" x2="38281" y2="63184"/>
                          <a14:backgroundMark x1="35450" y1="74259" x2="36231" y2="71203"/>
                          <a14:backgroundMark x1="29395" y1="97949" x2="34580" y2="77664"/>
                          <a14:backgroundMark x1="51338" y1="85126" x2="52344" y2="86816"/>
                          <a14:backgroundMark x1="50547" y1="83797" x2="50721" y2="84089"/>
                          <a14:backgroundMark x1="38281" y1="63184" x2="41736" y2="68989"/>
                          <a14:backgroundMark x1="52344" y1="86816" x2="53320" y2="99023"/>
                          <a14:backgroundMark x1="197" y1="66858" x2="195" y2="68066"/>
                          <a14:backgroundMark x1="222" y1="50420" x2="220" y2="51628"/>
                          <a14:backgroundMark x1="226" y1="47291" x2="224" y2="48768"/>
                          <a14:backgroundMark x1="227" y1="46380" x2="227" y2="46695"/>
                          <a14:backgroundMark x1="229" y1="45248" x2="228" y2="45769"/>
                          <a14:backgroundMark x1="293" y1="1172" x2="229" y2="44924"/>
                          <a14:backgroundMark x1="18574" y1="20341" x2="18750" y2="13379"/>
                          <a14:backgroundMark x1="18135" y1="37729" x2="18122" y2="38228"/>
                          <a14:backgroundMark x1="18750" y1="13379" x2="2148" y2="684"/>
                          <a14:backgroundMark x1="2148" y1="684" x2="586" y2="879"/>
                          <a14:backgroundMark x1="34927" y1="68358" x2="37711" y2="61270"/>
                          <a14:backgroundMark x1="28476" y1="84778" x2="34059" y2="70566"/>
                          <a14:backgroundMark x1="27253" y1="87891" x2="27710" y2="86728"/>
                          <a14:backgroundMark x1="26563" y1="89648" x2="27253" y2="87891"/>
                          <a14:backgroundMark x1="52845" y1="85522" x2="54492" y2="88477"/>
                          <a14:backgroundMark x1="54492" y1="88477" x2="33984" y2="95117"/>
                          <a14:backgroundMark x1="27046" y1="89409" x2="26512" y2="88969"/>
                          <a14:backgroundMark x1="33984" y1="95117" x2="26981" y2="89355"/>
                          <a14:backgroundMark x1="35132" y1="70881" x2="33496" y2="71094"/>
                          <a14:backgroundMark x1="488" y1="33984" x2="2384" y2="41026"/>
                          <a14:backgroundMark x1="5027" y1="32227" x2="781" y2="33105"/>
                          <a14:backgroundMark x1="6603" y1="31901" x2="5027" y2="32227"/>
                          <a14:backgroundMark x1="72559" y1="16406" x2="91113" y2="18359"/>
                          <a14:backgroundMark x1="91113" y1="18359" x2="73828" y2="9277"/>
                          <a14:backgroundMark x1="73828" y1="9277" x2="72559" y2="14551"/>
                          <a14:backgroundMark x1="76367" y1="24316" x2="77832" y2="25195"/>
                          <a14:backgroundMark x1="74512" y1="23047" x2="75684" y2="23047"/>
                          <a14:backgroundMark x1="82227" y1="24902" x2="81445" y2="24023"/>
                          <a14:backgroundMark x1="586" y1="6641" x2="3647" y2="39438"/>
                          <a14:backgroundMark x1="293" y1="36719" x2="15039" y2="13379"/>
                          <a14:backgroundMark x1="5745" y1="32227" x2="1074" y2="41699"/>
                          <a14:backgroundMark x1="6018" y1="31673" x2="5745" y2="32227"/>
                          <a14:backgroundMark x1="15039" y1="13379" x2="10335" y2="22919"/>
                          <a14:backgroundMark x1="1074" y1="41699" x2="1074" y2="41602"/>
                          <a14:backgroundMark x1="98" y1="92969" x2="4102" y2="99707"/>
                          <a14:backgroundMark x1="31836" y1="69629" x2="24316" y2="97559"/>
                          <a14:backgroundMark x1="31543" y1="70215" x2="42857" y2="71139"/>
                          <a14:backgroundMark x1="39160" y1="67480" x2="42285" y2="76270"/>
                          <a14:backgroundMark x1="42090" y1="72363" x2="31543" y2="68652"/>
                          <a14:backgroundMark x1="76172" y1="23047" x2="94043" y2="13086"/>
                          <a14:backgroundMark x1="77148" y1="26465" x2="79785" y2="26074"/>
                          <a14:backgroundMark x1="78613" y1="25781" x2="84082" y2="27051"/>
                          <a14:backgroundMark x1="79297" y1="27637" x2="83789" y2="27930"/>
                          <a14:backgroundMark x1="80273" y1="28809" x2="82227" y2="28223"/>
                          <a14:backgroundMark x1="78027" y1="28223" x2="78516" y2="27637"/>
                          <a14:backgroundMark x1="78809" y1="27637" x2="78516" y2="25781"/>
                          <a14:backgroundMark x1="78320" y1="27930" x2="78320" y2="27930"/>
                          <a14:backgroundMark x1="78613" y1="27637" x2="78613" y2="27637"/>
                          <a14:backgroundMark x1="78613" y1="27637" x2="78516" y2="26758"/>
                          <a14:backgroundMark x1="78906" y1="28516" x2="79297" y2="27637"/>
                          <a14:backgroundMark x1="78223" y1="28516" x2="77930" y2="28516"/>
                          <a14:backgroundMark x1="78809" y1="29785" x2="89063" y2="21582"/>
                          <a14:backgroundMark x1="78613" y1="27051" x2="91797" y2="19141"/>
                          <a14:backgroundMark x1="32422" y1="77539" x2="40430" y2="74805"/>
                          <a14:backgroundMark x1="31152" y1="77832" x2="35156" y2="76855"/>
                          <a14:backgroundMark x1="31445" y1="72070" x2="32031" y2="68066"/>
                          <a14:backgroundMark x1="31250" y1="69629" x2="31250" y2="69629"/>
                          <a14:backgroundMark x1="31738" y1="71777" x2="31543" y2="68945"/>
                          <a14:backgroundMark x1="41992" y1="71777" x2="45313" y2="79297"/>
                          <a14:backgroundMark x1="44238" y1="23340" x2="50879" y2="7910"/>
                        </a14:backgroundRemoval>
                      </a14:imgEffect>
                    </a14:imgLayer>
                  </a14:imgProps>
                </a:ext>
              </a:extLst>
            </a:blip>
            <a:stretch>
              <a:fillRect/>
            </a:stretch>
          </p:blipFill>
          <p:spPr>
            <a:xfrm>
              <a:off x="9442017" y="2222727"/>
              <a:ext cx="1365621" cy="623459"/>
            </a:xfrm>
            <a:prstGeom prst="rect">
              <a:avLst/>
            </a:prstGeom>
          </p:spPr>
        </p:pic>
        <p:pic>
          <p:nvPicPr>
            <p:cNvPr id="36" name="Picture 35">
              <a:extLst>
                <a:ext uri="{FF2B5EF4-FFF2-40B4-BE49-F238E27FC236}">
                  <a16:creationId xmlns:a16="http://schemas.microsoft.com/office/drawing/2014/main" id="{763DB2D7-7B08-4BFA-9D1B-B10EECBA33B9}"/>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9961" b="99609" l="0" r="99805">
                          <a14:foregroundMark x1="12063" y1="51126" x2="14648" y2="49609"/>
                          <a14:foregroundMark x1="11007" y1="51745" x2="11429" y2="51498"/>
                          <a14:foregroundMark x1="1872" y1="57105" x2="4567" y2="55524"/>
                          <a14:foregroundMark x1="18351" y1="47651" x2="32813" y2="38867"/>
                          <a14:foregroundMark x1="12005" y1="51505" x2="17401" y2="48228"/>
                          <a14:foregroundMark x1="1871" y1="57660" x2="4683" y2="55952"/>
                          <a14:foregroundMark x1="18221" y1="52758" x2="34668" y2="38867"/>
                          <a14:foregroundMark x1="10878" y1="58960" x2="17266" y2="53565"/>
                          <a14:foregroundMark x1="9293" y1="60299" x2="10216" y2="59519"/>
                          <a14:foregroundMark x1="34668" y1="38867" x2="50879" y2="55762"/>
                          <a14:foregroundMark x1="50879" y1="55762" x2="51660" y2="54395"/>
                          <a14:foregroundMark x1="50488" y1="54980" x2="64453" y2="28906"/>
                          <a14:foregroundMark x1="64453" y1="28906" x2="98828" y2="45215"/>
                          <a14:foregroundMark x1="98828" y1="45215" x2="99902" y2="44043"/>
                          <a14:foregroundMark x1="17935" y1="54652" x2="33789" y2="40820"/>
                          <a14:foregroundMark x1="98" y1="70215" x2="6153" y2="64932"/>
                          <a14:foregroundMark x1="33789" y1="40820" x2="52148" y2="53125"/>
                          <a14:foregroundMark x1="52148" y1="53125" x2="71680" y2="26172"/>
                          <a14:foregroundMark x1="71680" y1="26172" x2="88379" y2="40820"/>
                          <a14:foregroundMark x1="88379" y1="40820" x2="99902" y2="41016"/>
                          <a14:foregroundMark x1="18215" y1="53017" x2="34180" y2="38379"/>
                          <a14:foregroundMark x1="11629" y1="59056" x2="17258" y2="53895"/>
                          <a14:foregroundMark x1="1856" y1="68017" x2="2241" y2="67664"/>
                          <a14:foregroundMark x1="98" y1="69629" x2="1799" y2="68069"/>
                          <a14:foregroundMark x1="34180" y1="38379" x2="51074" y2="53223"/>
                          <a14:foregroundMark x1="51074" y1="53223" x2="68066" y2="28711"/>
                          <a14:foregroundMark x1="68066" y1="28711" x2="89063" y2="38281"/>
                          <a14:foregroundMark x1="89063" y1="38281" x2="90820" y2="43750"/>
                          <a14:foregroundMark x1="18163" y1="54797" x2="21973" y2="51953"/>
                          <a14:foregroundMark x1="11127" y1="57312" x2="18262" y2="50098"/>
                          <a14:foregroundMark x1="9053" y1="59409" x2="10446" y2="58001"/>
                          <a14:foregroundMark x1="4430" y1="64083" x2="6349" y2="62142"/>
                          <a14:foregroundMark x1="18262" y1="50098" x2="76563" y2="30176"/>
                          <a14:foregroundMark x1="78305" y1="31164" x2="96191" y2="41309"/>
                          <a14:foregroundMark x1="76563" y1="30176" x2="78217" y2="31114"/>
                          <a14:foregroundMark x1="96191" y1="41309" x2="78223" y2="48730"/>
                          <a14:foregroundMark x1="78223" y1="48730" x2="66406" y2="83496"/>
                          <a14:foregroundMark x1="66406" y1="83496" x2="49707" y2="72070"/>
                          <a14:foregroundMark x1="49707" y1="72070" x2="47563" y2="72638"/>
                          <a14:foregroundMark x1="10807" y1="59429" x2="35938" y2="38086"/>
                          <a14:foregroundMark x1="9384" y1="60638" x2="10145" y2="59992"/>
                          <a14:foregroundMark x1="293" y1="68359" x2="6585" y2="63016"/>
                          <a14:foregroundMark x1="35938" y1="38086" x2="51855" y2="58984"/>
                          <a14:foregroundMark x1="51855" y1="58984" x2="63477" y2="63867"/>
                          <a14:foregroundMark x1="9910" y1="62593" x2="36133" y2="42383"/>
                          <a14:foregroundMark x1="781" y1="69629" x2="7062" y2="64788"/>
                          <a14:foregroundMark x1="36133" y1="42383" x2="53125" y2="52832"/>
                          <a14:foregroundMark x1="53125" y1="52832" x2="68945" y2="30859"/>
                          <a14:foregroundMark x1="68945" y1="30859" x2="87305" y2="38574"/>
                          <a14:foregroundMark x1="87305" y1="38574" x2="73633" y2="66699"/>
                          <a14:foregroundMark x1="73633" y1="66699" x2="49023" y2="73730"/>
                          <a14:foregroundMark x1="49023" y1="73730" x2="44021" y2="72261"/>
                          <a14:foregroundMark x1="28332" y1="76256" x2="17871" y2="99609"/>
                          <a14:foregroundMark x1="31738" y1="68652" x2="31357" y2="69502"/>
                          <a14:foregroundMark x1="17871" y1="99609" x2="2344" y2="69336"/>
                          <a14:foregroundMark x1="2406" y1="54085" x2="2408" y2="53516"/>
                          <a14:foregroundMark x1="2344" y1="69336" x2="2403" y2="54793"/>
                          <a14:foregroundMark x1="17578" y1="48633" x2="17676" y2="57129"/>
                          <a14:foregroundMark x1="18066" y1="44043" x2="17676" y2="48047"/>
                          <a14:foregroundMark x1="18848" y1="41895" x2="19531" y2="42578"/>
                          <a14:foregroundMark x1="16309" y1="45313" x2="19238" y2="41602"/>
                          <a14:foregroundMark x1="15039" y1="42578" x2="18652" y2="40137"/>
                          <a14:foregroundMark x1="17676" y1="40137" x2="18262" y2="42578"/>
                          <a14:foregroundMark x1="17676" y1="47070" x2="18262" y2="50488"/>
                          <a14:foregroundMark x1="18555" y1="37988" x2="17969" y2="37988"/>
                          <a14:foregroundMark x1="17969" y1="38867" x2="17969" y2="38867"/>
                          <a14:foregroundMark x1="18066" y1="39453" x2="18066" y2="39453"/>
                          <a14:foregroundMark x1="16699" y1="40723" x2="18945" y2="39453"/>
                          <a14:foregroundMark x1="18066" y1="38867" x2="18262" y2="38574"/>
                          <a14:foregroundMark x1="17676" y1="39844" x2="18848" y2="38574"/>
                          <a14:foregroundMark x1="18555" y1="35840" x2="18066" y2="37109"/>
                          <a14:foregroundMark x1="17969" y1="40137" x2="17969" y2="40137"/>
                          <a14:foregroundMark x1="13086" y1="55566" x2="9766" y2="66602"/>
                          <a14:foregroundMark x1="8203" y1="64453" x2="8691" y2="63184"/>
                          <a14:foregroundMark x1="9375" y1="67480" x2="12109" y2="75684"/>
                          <a14:foregroundMark x1="7813" y1="63477" x2="8691" y2="64160"/>
                          <a14:foregroundMark x1="11133" y1="57715" x2="10645" y2="57422"/>
                          <a14:foregroundMark x1="10449" y1="56543" x2="12109" y2="54102"/>
                          <a14:foregroundMark x1="11133" y1="54395" x2="11133" y2="54395"/>
                          <a14:foregroundMark x1="11621" y1="53223" x2="11133" y2="55273"/>
                          <a14:foregroundMark x1="8398" y1="59570" x2="8008" y2="60742"/>
                          <a14:foregroundMark x1="6738" y1="61426" x2="6738" y2="61426"/>
                          <a14:foregroundMark x1="6836" y1="62012" x2="6836" y2="62012"/>
                          <a14:foregroundMark x1="7715" y1="62598" x2="8398" y2="62598"/>
                          <a14:foregroundMark x1="8789" y1="62598" x2="8789" y2="62598"/>
                          <a14:foregroundMark x1="7715" y1="62305" x2="7715" y2="62305"/>
                          <a14:foregroundMark x1="8008" y1="61426" x2="8008" y2="61426"/>
                          <a14:foregroundMark x1="7324" y1="62012" x2="8789" y2="62305"/>
                          <a14:foregroundMark x1="8398" y1="67773" x2="10059" y2="67480"/>
                          <a14:foregroundMark x1="13086" y1="59863" x2="17383" y2="56543"/>
                          <a14:foregroundMark x1="10156" y1="59277" x2="13672" y2="54688"/>
                          <a14:foregroundMark x1="1172" y1="58008" x2="14648" y2="31152"/>
                          <a14:foregroundMark x1="14648" y1="31152" x2="27441" y2="32227"/>
                          <a14:foregroundMark x1="4395" y1="56543" x2="293" y2="66895"/>
                          <a14:foregroundMark x1="195" y1="60156" x2="293" y2="59863"/>
                          <a14:foregroundMark x1="3125" y1="56543" x2="5566" y2="52539"/>
                          <a14:foregroundMark x1="5371" y1="52539" x2="9375" y2="44629"/>
                          <a14:foregroundMark x1="4492" y1="52246" x2="4492" y2="53516"/>
                          <a14:foregroundMark x1="4492" y1="53516" x2="4492" y2="53516"/>
                          <a14:foregroundMark x1="6152" y1="53516" x2="6152" y2="53809"/>
                          <a14:foregroundMark x1="5859" y1="53516" x2="8984" y2="48633"/>
                          <a14:foregroundMark x1="8496" y1="46484" x2="5176" y2="54102"/>
                          <a14:foregroundMark x1="5371" y1="52246" x2="10059" y2="45898"/>
                          <a14:foregroundMark x1="6348" y1="54395" x2="11621" y2="45020"/>
                          <a14:foregroundMark x1="9375" y1="49805" x2="9180" y2="57715"/>
                          <a14:foregroundMark x1="8105" y1="54688" x2="8496" y2="61133"/>
                          <a14:foregroundMark x1="7031" y1="56250" x2="6738" y2="60156"/>
                          <a14:foregroundMark x1="6152" y1="54980" x2="6348" y2="56543"/>
                          <a14:foregroundMark x1="12695" y1="48633" x2="12305" y2="53516"/>
                          <a14:foregroundMark x1="13281" y1="43457" x2="11621" y2="52246"/>
                          <a14:foregroundMark x1="11816" y1="45313" x2="19727" y2="68359"/>
                          <a14:foregroundMark x1="11035" y1="53223" x2="11035" y2="53223"/>
                          <a14:foregroundMark x1="11133" y1="51660" x2="11621" y2="51953"/>
                          <a14:foregroundMark x1="11621" y1="50781" x2="12109" y2="54102"/>
                          <a14:foregroundMark x1="5371" y1="57129" x2="6445" y2="54102"/>
                          <a14:foregroundMark x1="6055" y1="53516" x2="6836" y2="56250"/>
                          <a14:foregroundMark x1="8691" y1="46777" x2="8496" y2="46484"/>
                          <a14:foregroundMark x1="9766" y1="45020" x2="8691" y2="48633"/>
                          <a14:foregroundMark x1="12305" y1="42188" x2="17871" y2="36133"/>
                          <a14:foregroundMark x1="10840" y1="37695" x2="27246" y2="32520"/>
                          <a14:foregroundMark x1="15234" y1="33398" x2="15234" y2="33398"/>
                          <a14:foregroundMark x1="14648" y1="34668" x2="15039" y2="35547"/>
                          <a14:foregroundMark x1="14746" y1="35254" x2="15625" y2="35254"/>
                          <a14:foregroundMark x1="14746" y1="33691" x2="14746" y2="33691"/>
                          <a14:foregroundMark x1="14746" y1="33691" x2="14746" y2="33691"/>
                          <a14:foregroundMark x1="11426" y1="36133" x2="14355" y2="29785"/>
                          <a14:foregroundMark x1="13379" y1="30957" x2="16211" y2="29199"/>
                          <a14:foregroundMark x1="12598" y1="33105" x2="15332" y2="29785"/>
                          <a14:foregroundMark x1="12402" y1="33984" x2="16309" y2="28516"/>
                          <a14:foregroundMark x1="12793" y1="38574" x2="15625" y2="32813"/>
                          <a14:foregroundMark x1="12402" y1="43750" x2="15430" y2="37109"/>
                          <a14:foregroundMark x1="15039" y1="31641" x2="20313" y2="27637"/>
                          <a14:foregroundMark x1="195" y1="46777" x2="14160" y2="23730"/>
                          <a14:foregroundMark x1="14160" y1="23730" x2="24609" y2="28516"/>
                          <a14:foregroundMark x1="6348" y1="43750" x2="98" y2="61426"/>
                          <a14:foregroundMark x1="6445" y1="44629" x2="293" y2="54688"/>
                          <a14:foregroundMark x1="5859" y1="44043" x2="781" y2="50781"/>
                          <a14:foregroundMark x1="5859" y1="40723" x2="98" y2="63867"/>
                          <a14:foregroundMark x1="293" y1="45605" x2="5078" y2="38867"/>
                          <a14:foregroundMark x1="586" y1="44043" x2="17285" y2="23047"/>
                          <a14:foregroundMark x1="17285" y1="23047" x2="19531" y2="23047"/>
                          <a14:foregroundMark x1="7324" y1="32813" x2="10742" y2="27344"/>
                          <a14:foregroundMark x1="7813" y1="32227" x2="9473" y2="27637"/>
                          <a14:foregroundMark x1="7422" y1="31250" x2="9961" y2="28223"/>
                          <a14:foregroundMark x1="6152" y1="36426" x2="11816" y2="27051"/>
                          <a14:foregroundMark x1="7031" y1="30957" x2="14063" y2="25781"/>
                          <a14:foregroundMark x1="8496" y1="31934" x2="18848" y2="23340"/>
                          <a14:foregroundMark x1="11035" y1="26758" x2="11133" y2="26758"/>
                          <a14:foregroundMark x1="11035" y1="26074" x2="11035" y2="26074"/>
                          <a14:foregroundMark x1="11133" y1="25488" x2="11133" y2="25488"/>
                          <a14:foregroundMark x1="11621" y1="25195" x2="12109" y2="25195"/>
                          <a14:foregroundMark x1="18359" y1="21875" x2="18359" y2="21875"/>
                          <a14:foregroundMark x1="18945" y1="21582" x2="16992" y2="21582"/>
                          <a14:foregroundMark x1="18652" y1="21289" x2="18652" y2="21289"/>
                          <a14:foregroundMark x1="19043" y1="20996" x2="17383" y2="21289"/>
                          <a14:foregroundMark x1="11328" y1="23340" x2="7324" y2="32227"/>
                          <a14:foregroundMark x1="6543" y1="31934" x2="6543" y2="31934"/>
                          <a14:foregroundMark x1="6738" y1="32227" x2="6543" y2="32227"/>
                          <a14:foregroundMark x1="6445" y1="32227" x2="6445" y2="32227"/>
                          <a14:foregroundMark x1="11621" y1="32227" x2="14063" y2="31250"/>
                          <a14:foregroundMark x1="11816" y1="30664" x2="12988" y2="30371"/>
                          <a14:foregroundMark x1="17285" y1="28809" x2="18848" y2="28516"/>
                          <a14:foregroundMark x1="14258" y1="33691" x2="12988" y2="43750"/>
                          <a14:foregroundMark x1="18848" y1="32813" x2="18652" y2="37695"/>
                          <a14:foregroundMark x1="14746" y1="33398" x2="14258" y2="34961"/>
                          <a14:foregroundMark x1="3516" y1="44336" x2="3516" y2="45020"/>
                          <a14:foregroundMark x1="3418" y1="44043" x2="3418" y2="44043"/>
                          <a14:foregroundMark x1="2246" y1="42578" x2="2246" y2="42578"/>
                          <a14:foregroundMark x1="3223" y1="43164" x2="3711" y2="44043"/>
                          <a14:foregroundMark x1="4102" y1="41309" x2="2734" y2="44336"/>
                          <a14:foregroundMark x1="5859" y1="37695" x2="1270" y2="63184"/>
                          <a14:foregroundMark x1="879" y1="53809" x2="781" y2="57715"/>
                          <a14:foregroundMark x1="69336" y1="84766" x2="86035" y2="64355"/>
                          <a14:foregroundMark x1="86035" y1="64355" x2="92773" y2="61426"/>
                          <a14:foregroundMark x1="71973" y1="83887" x2="78613" y2="76270"/>
                          <a14:foregroundMark x1="78906" y1="75977" x2="83594" y2="70508"/>
                          <a14:foregroundMark x1="58496" y1="10938" x2="65332" y2="14844"/>
                          <a14:foregroundMark x1="20703" y1="98535" x2="24374" y2="90958"/>
                          <a14:foregroundMark x1="25436" y1="87011" x2="17383" y2="97852"/>
                          <a14:foregroundMark x1="25256" y1="87681" x2="20508" y2="98828"/>
                          <a14:foregroundMark x1="22656" y1="96387" x2="22363" y2="97266"/>
                          <a14:foregroundMark x1="22266" y1="97266" x2="22266" y2="97266"/>
                          <a14:foregroundMark x1="21484" y1="98828" x2="23592" y2="93861"/>
                          <a14:foregroundMark x1="38086" y1="58398" x2="51172" y2="83496"/>
                          <a14:foregroundMark x1="51172" y1="83496" x2="70117" y2="88477"/>
                          <a14:foregroundMark x1="70117" y1="88477" x2="86719" y2="69238"/>
                          <a14:foregroundMark x1="86719" y1="69238" x2="99219" y2="67188"/>
                          <a14:foregroundMark x1="47168" y1="67480" x2="46387" y2="68945"/>
                          <a14:foregroundMark x1="45996" y1="70215" x2="50195" y2="77539"/>
                          <a14:foregroundMark x1="48242" y1="68359" x2="46191" y2="69629"/>
                          <a14:foregroundMark x1="70313" y1="87207" x2="86914" y2="68164"/>
                          <a14:foregroundMark x1="86914" y1="68164" x2="93066" y2="65918"/>
                          <a14:foregroundMark x1="70703" y1="86328" x2="87109" y2="67773"/>
                          <a14:foregroundMark x1="78320" y1="81445" x2="80762" y2="79297"/>
                          <a14:foregroundMark x1="77148" y1="81738" x2="76270" y2="83301"/>
                          <a14:foregroundMark x1="75684" y1="84766" x2="74707" y2="85156"/>
                          <a14:foregroundMark x1="74512" y1="85156" x2="73926" y2="85742"/>
                          <a14:foregroundMark x1="75293" y1="85742" x2="76270" y2="85742"/>
                          <a14:foregroundMark x1="76270" y1="85742" x2="75195" y2="85742"/>
                          <a14:foregroundMark x1="77344" y1="84180" x2="76953" y2="84180"/>
                          <a14:foregroundMark x1="76953" y1="84180" x2="79590" y2="81738"/>
                          <a14:backgroundMark x1="45868" y1="69733" x2="46101" y2="69537"/>
                          <a14:backgroundMark x1="32160" y1="81250" x2="37279" y2="76950"/>
                          <a14:backgroundMark x1="51694" y1="85220" x2="54785" y2="99023"/>
                          <a14:backgroundMark x1="48332" y1="70209" x2="48467" y2="70811"/>
                          <a14:backgroundMark x1="36817" y1="68913" x2="38281" y2="63184"/>
                          <a14:backgroundMark x1="35450" y1="74259" x2="36231" y2="71203"/>
                          <a14:backgroundMark x1="29395" y1="97949" x2="34580" y2="77664"/>
                          <a14:backgroundMark x1="51338" y1="85126" x2="52344" y2="86816"/>
                          <a14:backgroundMark x1="50547" y1="83797" x2="50721" y2="84089"/>
                          <a14:backgroundMark x1="38281" y1="63184" x2="41736" y2="68989"/>
                          <a14:backgroundMark x1="52344" y1="86816" x2="53320" y2="99023"/>
                          <a14:backgroundMark x1="197" y1="66858" x2="195" y2="68066"/>
                          <a14:backgroundMark x1="222" y1="50420" x2="220" y2="51628"/>
                          <a14:backgroundMark x1="226" y1="47291" x2="224" y2="48768"/>
                          <a14:backgroundMark x1="227" y1="46380" x2="227" y2="46695"/>
                          <a14:backgroundMark x1="229" y1="45248" x2="228" y2="45769"/>
                          <a14:backgroundMark x1="293" y1="1172" x2="229" y2="44924"/>
                          <a14:backgroundMark x1="18574" y1="20341" x2="18750" y2="13379"/>
                          <a14:backgroundMark x1="18135" y1="37729" x2="18122" y2="38228"/>
                          <a14:backgroundMark x1="18750" y1="13379" x2="2148" y2="684"/>
                          <a14:backgroundMark x1="2148" y1="684" x2="586" y2="879"/>
                          <a14:backgroundMark x1="34927" y1="68358" x2="37711" y2="61270"/>
                          <a14:backgroundMark x1="28476" y1="84778" x2="34059" y2="70566"/>
                          <a14:backgroundMark x1="27253" y1="87891" x2="27710" y2="86728"/>
                          <a14:backgroundMark x1="26563" y1="89648" x2="27253" y2="87891"/>
                          <a14:backgroundMark x1="52845" y1="85522" x2="54492" y2="88477"/>
                          <a14:backgroundMark x1="54492" y1="88477" x2="33984" y2="95117"/>
                          <a14:backgroundMark x1="27046" y1="89409" x2="26512" y2="88969"/>
                          <a14:backgroundMark x1="33984" y1="95117" x2="26981" y2="89355"/>
                          <a14:backgroundMark x1="35132" y1="70881" x2="33496" y2="71094"/>
                          <a14:backgroundMark x1="488" y1="33984" x2="2384" y2="41026"/>
                          <a14:backgroundMark x1="5027" y1="32227" x2="781" y2="33105"/>
                          <a14:backgroundMark x1="6603" y1="31901" x2="5027" y2="32227"/>
                          <a14:backgroundMark x1="72559" y1="16406" x2="91113" y2="18359"/>
                          <a14:backgroundMark x1="91113" y1="18359" x2="73828" y2="9277"/>
                          <a14:backgroundMark x1="73828" y1="9277" x2="72559" y2="14551"/>
                          <a14:backgroundMark x1="76367" y1="24316" x2="77832" y2="25195"/>
                          <a14:backgroundMark x1="74512" y1="23047" x2="75684" y2="23047"/>
                          <a14:backgroundMark x1="82227" y1="24902" x2="81445" y2="24023"/>
                          <a14:backgroundMark x1="586" y1="6641" x2="3647" y2="39438"/>
                          <a14:backgroundMark x1="293" y1="36719" x2="15039" y2="13379"/>
                          <a14:backgroundMark x1="5745" y1="32227" x2="1074" y2="41699"/>
                          <a14:backgroundMark x1="6018" y1="31673" x2="5745" y2="32227"/>
                          <a14:backgroundMark x1="15039" y1="13379" x2="10335" y2="22919"/>
                          <a14:backgroundMark x1="1074" y1="41699" x2="1074" y2="41602"/>
                          <a14:backgroundMark x1="98" y1="92969" x2="4102" y2="99707"/>
                          <a14:backgroundMark x1="31836" y1="69629" x2="24316" y2="97559"/>
                          <a14:backgroundMark x1="31543" y1="70215" x2="42857" y2="71139"/>
                          <a14:backgroundMark x1="39160" y1="67480" x2="42285" y2="76270"/>
                          <a14:backgroundMark x1="42090" y1="72363" x2="31543" y2="68652"/>
                          <a14:backgroundMark x1="76172" y1="23047" x2="94043" y2="13086"/>
                          <a14:backgroundMark x1="77148" y1="26465" x2="79785" y2="26074"/>
                          <a14:backgroundMark x1="78613" y1="25781" x2="84082" y2="27051"/>
                          <a14:backgroundMark x1="79297" y1="27637" x2="83789" y2="27930"/>
                          <a14:backgroundMark x1="80273" y1="28809" x2="82227" y2="28223"/>
                          <a14:backgroundMark x1="78027" y1="28223" x2="78516" y2="27637"/>
                          <a14:backgroundMark x1="78809" y1="27637" x2="78516" y2="25781"/>
                          <a14:backgroundMark x1="78320" y1="27930" x2="78320" y2="27930"/>
                          <a14:backgroundMark x1="78613" y1="27637" x2="78613" y2="27637"/>
                          <a14:backgroundMark x1="78613" y1="27637" x2="78516" y2="26758"/>
                          <a14:backgroundMark x1="78906" y1="28516" x2="79297" y2="27637"/>
                          <a14:backgroundMark x1="78223" y1="28516" x2="77930" y2="28516"/>
                          <a14:backgroundMark x1="78809" y1="29785" x2="89063" y2="21582"/>
                          <a14:backgroundMark x1="78613" y1="27051" x2="91797" y2="19141"/>
                          <a14:backgroundMark x1="32422" y1="77539" x2="40430" y2="74805"/>
                          <a14:backgroundMark x1="31152" y1="77832" x2="35156" y2="76855"/>
                          <a14:backgroundMark x1="31445" y1="72070" x2="32031" y2="68066"/>
                          <a14:backgroundMark x1="31250" y1="69629" x2="31250" y2="69629"/>
                          <a14:backgroundMark x1="31738" y1="71777" x2="31543" y2="68945"/>
                          <a14:backgroundMark x1="41992" y1="71777" x2="45313" y2="79297"/>
                          <a14:backgroundMark x1="44238" y1="23340" x2="50879" y2="7910"/>
                        </a14:backgroundRemoval>
                      </a14:imgEffect>
                    </a14:imgLayer>
                  </a14:imgProps>
                </a:ext>
              </a:extLst>
            </a:blip>
            <a:srcRect r="16553"/>
            <a:stretch/>
          </p:blipFill>
          <p:spPr>
            <a:xfrm rot="20980587" flipH="1">
              <a:off x="10572662" y="2109876"/>
              <a:ext cx="1139217" cy="623459"/>
            </a:xfrm>
            <a:prstGeom prst="rect">
              <a:avLst/>
            </a:prstGeom>
          </p:spPr>
        </p:pic>
      </p:grpSp>
    </p:spTree>
    <p:extLst>
      <p:ext uri="{BB962C8B-B14F-4D97-AF65-F5344CB8AC3E}">
        <p14:creationId xmlns:p14="http://schemas.microsoft.com/office/powerpoint/2010/main" val="4242638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subTnLst>
                                    <p:set>
                                      <p:cBhvr override="childStyle">
                                        <p:cTn dur="1" fill="hold" display="0" masterRel="nextClick" afterEffect="1"/>
                                        <p:tgtEl>
                                          <p:spTgt spid="23"/>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63" presetClass="path" presetSubtype="0" accel="50000" decel="50000" fill="hold" grpId="0" nodeType="clickEffect">
                                  <p:stCondLst>
                                    <p:cond delay="0"/>
                                  </p:stCondLst>
                                  <p:childTnLst>
                                    <p:animMotion origin="layout" path="M 1.45833E-6 -3.33333E-6 L 0.11784 -0.21967 " pathEditMode="relative" rAng="0" ptsTypes="AA">
                                      <p:cBhvr>
                                        <p:cTn id="10" dur="2000" fill="hold"/>
                                        <p:tgtEl>
                                          <p:spTgt spid="12"/>
                                        </p:tgtEl>
                                        <p:attrNameLst>
                                          <p:attrName>ppt_x</p:attrName>
                                          <p:attrName>ppt_y</p:attrName>
                                        </p:attrNameLst>
                                      </p:cBhvr>
                                      <p:rCtr x="5885" y="-10995"/>
                                    </p:animMotion>
                                  </p:childTnLst>
                                </p:cTn>
                              </p:par>
                            </p:childTnLst>
                          </p:cTn>
                        </p:par>
                        <p:par>
                          <p:cTn id="11" fill="hold">
                            <p:stCondLst>
                              <p:cond delay="2000"/>
                            </p:stCondLst>
                            <p:childTnLst>
                              <p:par>
                                <p:cTn id="12" presetID="1" presetClass="entr" presetSubtype="0" fill="hold" grpId="0" nodeType="afterEffect">
                                  <p:stCondLst>
                                    <p:cond delay="0"/>
                                  </p:stCondLst>
                                  <p:childTnLst>
                                    <p:set>
                                      <p:cBhvr>
                                        <p:cTn id="13" dur="1" fill="hold">
                                          <p:stCondLst>
                                            <p:cond delay="0"/>
                                          </p:stCondLst>
                                        </p:cTn>
                                        <p:tgtEl>
                                          <p:spTgt spid="29"/>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35" presetClass="path" presetSubtype="0" accel="50000" decel="50000" fill="hold" grpId="0" nodeType="clickEffect">
                                  <p:stCondLst>
                                    <p:cond delay="0"/>
                                  </p:stCondLst>
                                  <p:childTnLst>
                                    <p:animMotion origin="layout" path="M 8.33333E-7 2.96296E-6 L -0.11276 0.23379 " pathEditMode="relative" rAng="0" ptsTypes="AA">
                                      <p:cBhvr>
                                        <p:cTn id="17" dur="2000" fill="hold"/>
                                        <p:tgtEl>
                                          <p:spTgt spid="46"/>
                                        </p:tgtEl>
                                        <p:attrNameLst>
                                          <p:attrName>ppt_x</p:attrName>
                                          <p:attrName>ppt_y</p:attrName>
                                        </p:attrNameLst>
                                      </p:cBhvr>
                                      <p:rCtr x="-5638" y="11690"/>
                                    </p:animMotion>
                                  </p:childTnLst>
                                </p:cTn>
                              </p:par>
                              <p:par>
                                <p:cTn id="18" presetID="1" presetClass="entr" presetSubtype="0" fill="hold" nodeType="withEffect">
                                  <p:stCondLst>
                                    <p:cond delay="0"/>
                                  </p:stCondLst>
                                  <p:childTnLst>
                                    <p:set>
                                      <p:cBhvr>
                                        <p:cTn id="19" dur="1" fill="hold">
                                          <p:stCondLst>
                                            <p:cond delay="0"/>
                                          </p:stCondLst>
                                        </p:cTn>
                                        <p:tgtEl>
                                          <p:spTgt spid="28"/>
                                        </p:tgtEl>
                                        <p:attrNameLst>
                                          <p:attrName>style.visibility</p:attrName>
                                        </p:attrNameLst>
                                      </p:cBhvr>
                                      <p:to>
                                        <p:strVal val="visible"/>
                                      </p:to>
                                    </p:set>
                                  </p:childTnLst>
                                </p:cTn>
                              </p:par>
                            </p:childTnLst>
                          </p:cTn>
                        </p:par>
                        <p:par>
                          <p:cTn id="20" fill="hold">
                            <p:stCondLst>
                              <p:cond delay="2000"/>
                            </p:stCondLst>
                            <p:childTnLst>
                              <p:par>
                                <p:cTn id="21" presetID="1" presetClass="entr" presetSubtype="0" fill="hold" nodeType="after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3"/>
                                        </p:tgtEl>
                                        <p:attrNameLst>
                                          <p:attrName>style.visibility</p:attrName>
                                        </p:attrNameLst>
                                      </p:cBhvr>
                                      <p:to>
                                        <p:strVal val="visible"/>
                                      </p:to>
                                    </p:set>
                                  </p:childTnLst>
                                </p:cTn>
                              </p:par>
                            </p:childTnLst>
                          </p:cTn>
                        </p:par>
                        <p:par>
                          <p:cTn id="25" fill="hold">
                            <p:stCondLst>
                              <p:cond delay="2000"/>
                            </p:stCondLst>
                            <p:childTnLst>
                              <p:par>
                                <p:cTn id="26" presetID="1" presetClass="entr" presetSubtype="0" fill="hold" grpId="0" nodeType="afterEffect">
                                  <p:stCondLst>
                                    <p:cond delay="0"/>
                                  </p:stCondLst>
                                  <p:childTnLst>
                                    <p:set>
                                      <p:cBhvr>
                                        <p:cTn id="27" dur="1" fill="hold">
                                          <p:stCondLst>
                                            <p:cond delay="0"/>
                                          </p:stCondLst>
                                        </p:cTn>
                                        <p:tgtEl>
                                          <p:spTgt spid="3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12" grpId="0" animBg="1"/>
      <p:bldP spid="29" grpId="0"/>
      <p:bldP spid="33" grpId="0"/>
      <p:bldP spid="3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97184-779B-49ED-B546-B374806F9D31}"/>
              </a:ext>
            </a:extLst>
          </p:cNvPr>
          <p:cNvSpPr>
            <a:spLocks noGrp="1"/>
          </p:cNvSpPr>
          <p:nvPr>
            <p:ph type="title"/>
          </p:nvPr>
        </p:nvSpPr>
        <p:spPr>
          <a:xfrm>
            <a:off x="913774" y="0"/>
            <a:ext cx="10364451" cy="878305"/>
          </a:xfrm>
        </p:spPr>
        <p:txBody>
          <a:bodyPr/>
          <a:lstStyle/>
          <a:p>
            <a:r>
              <a:rPr lang="en-GB" dirty="0"/>
              <a:t>What is light?</a:t>
            </a:r>
          </a:p>
        </p:txBody>
      </p:sp>
      <p:sp>
        <p:nvSpPr>
          <p:cNvPr id="3" name="TextBox 2">
            <a:extLst>
              <a:ext uri="{FF2B5EF4-FFF2-40B4-BE49-F238E27FC236}">
                <a16:creationId xmlns:a16="http://schemas.microsoft.com/office/drawing/2014/main" id="{92A38665-C152-4E83-8A81-574969BB25E3}"/>
              </a:ext>
            </a:extLst>
          </p:cNvPr>
          <p:cNvSpPr txBox="1"/>
          <p:nvPr/>
        </p:nvSpPr>
        <p:spPr>
          <a:xfrm>
            <a:off x="120315" y="1022684"/>
            <a:ext cx="11951368" cy="1384995"/>
          </a:xfrm>
          <a:prstGeom prst="rect">
            <a:avLst/>
          </a:prstGeom>
          <a:noFill/>
        </p:spPr>
        <p:txBody>
          <a:bodyPr wrap="square" rtlCol="0">
            <a:spAutoFit/>
          </a:bodyPr>
          <a:lstStyle/>
          <a:p>
            <a:r>
              <a:rPr lang="en-GB" sz="2800" dirty="0"/>
              <a:t>Visible light is a form of radiation defined as an energy that travels in form of </a:t>
            </a:r>
            <a:r>
              <a:rPr lang="en-GB" sz="2800" b="1" dirty="0">
                <a:solidFill>
                  <a:srgbClr val="00B050"/>
                </a:solidFill>
              </a:rPr>
              <a:t>electromagnetic waves</a:t>
            </a:r>
            <a:r>
              <a:rPr lang="en-GB" sz="2800" dirty="0"/>
              <a:t>. It can also be described as a flow of </a:t>
            </a:r>
            <a:r>
              <a:rPr lang="en-GB" sz="2800" b="1" dirty="0">
                <a:solidFill>
                  <a:srgbClr val="00B0F0"/>
                </a:solidFill>
              </a:rPr>
              <a:t>particle</a:t>
            </a:r>
            <a:r>
              <a:rPr lang="en-GB" sz="2800" dirty="0"/>
              <a:t> like ‘wave-packets’, called photons, that travel constantly at the speed of light (3 x 10</a:t>
            </a:r>
            <a:r>
              <a:rPr lang="en-GB" sz="2800" baseline="30000" dirty="0"/>
              <a:t>8</a:t>
            </a:r>
            <a:r>
              <a:rPr lang="en-GB" sz="2800" dirty="0"/>
              <a:t> m/s)</a:t>
            </a:r>
          </a:p>
        </p:txBody>
      </p:sp>
      <p:sp>
        <p:nvSpPr>
          <p:cNvPr id="4" name="Text Box 3">
            <a:extLst>
              <a:ext uri="{FF2B5EF4-FFF2-40B4-BE49-F238E27FC236}">
                <a16:creationId xmlns:a16="http://schemas.microsoft.com/office/drawing/2014/main" id="{848F25FA-45B9-44E3-A415-658F83E8EAA9}"/>
              </a:ext>
            </a:extLst>
          </p:cNvPr>
          <p:cNvSpPr txBox="1">
            <a:spLocks noChangeArrowheads="1"/>
          </p:cNvSpPr>
          <p:nvPr/>
        </p:nvSpPr>
        <p:spPr bwMode="auto">
          <a:xfrm>
            <a:off x="1523999" y="2172213"/>
            <a:ext cx="9144000"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sz="2400" dirty="0"/>
          </a:p>
          <a:p>
            <a:pPr>
              <a:spcBef>
                <a:spcPct val="50000"/>
              </a:spcBef>
            </a:pPr>
            <a:r>
              <a:rPr lang="en-US" altLang="en-US" sz="2400" b="1" dirty="0">
                <a:solidFill>
                  <a:srgbClr val="00B050"/>
                </a:solidFill>
              </a:rPr>
              <a:t>Wave properties of light</a:t>
            </a:r>
          </a:p>
          <a:p>
            <a:pPr>
              <a:spcBef>
                <a:spcPct val="50000"/>
              </a:spcBef>
            </a:pPr>
            <a:r>
              <a:rPr lang="en-US" altLang="en-US" sz="2400" dirty="0"/>
              <a:t>	</a:t>
            </a:r>
            <a:r>
              <a:rPr lang="en-US" altLang="en-US" sz="3200" b="1" dirty="0"/>
              <a:t>c = </a:t>
            </a:r>
            <a:r>
              <a:rPr lang="en-US" altLang="en-US" sz="3200" b="1" dirty="0">
                <a:sym typeface="Symbol" panose="05050102010706020507" pitchFamily="18" charset="2"/>
              </a:rPr>
              <a:t>  </a:t>
            </a:r>
            <a:r>
              <a:rPr lang="en-US" altLang="en-US" sz="2400" dirty="0">
                <a:sym typeface="Symbol" panose="05050102010706020507" pitchFamily="18" charset="2"/>
              </a:rPr>
              <a:t>where c = 3x10</a:t>
            </a:r>
            <a:r>
              <a:rPr lang="en-US" altLang="en-US" sz="2400" baseline="30000" dirty="0">
                <a:sym typeface="Symbol" panose="05050102010706020507" pitchFamily="18" charset="2"/>
              </a:rPr>
              <a:t>8 </a:t>
            </a:r>
            <a:r>
              <a:rPr lang="en-US" altLang="en-US" sz="2400" dirty="0">
                <a:sym typeface="Symbol" panose="05050102010706020507" pitchFamily="18" charset="2"/>
              </a:rPr>
              <a:t>m/s  speed of light in vacuum</a:t>
            </a:r>
          </a:p>
          <a:p>
            <a:pPr>
              <a:spcBef>
                <a:spcPct val="50000"/>
              </a:spcBef>
            </a:pPr>
            <a:r>
              <a:rPr lang="en-US" altLang="en-US" sz="2400" dirty="0">
                <a:sym typeface="Symbol" panose="05050102010706020507" pitchFamily="18" charset="2"/>
              </a:rPr>
              <a:t>		 = wavelength of light (m) and  = frequency of light (Hz = s</a:t>
            </a:r>
            <a:r>
              <a:rPr lang="en-US" altLang="en-US" sz="2400" baseline="30000" dirty="0">
                <a:sym typeface="Symbol" panose="05050102010706020507" pitchFamily="18" charset="2"/>
              </a:rPr>
              <a:t>-1</a:t>
            </a:r>
            <a:r>
              <a:rPr lang="en-US" altLang="en-US" sz="2400" dirty="0">
                <a:sym typeface="Symbol" panose="05050102010706020507" pitchFamily="18" charset="2"/>
              </a:rPr>
              <a:t>)</a:t>
            </a:r>
          </a:p>
          <a:p>
            <a:pPr>
              <a:spcBef>
                <a:spcPct val="50000"/>
              </a:spcBef>
            </a:pPr>
            <a:endParaRPr lang="en-US" altLang="en-US" sz="2400" dirty="0">
              <a:sym typeface="Symbol" panose="05050102010706020507" pitchFamily="18" charset="2"/>
            </a:endParaRPr>
          </a:p>
          <a:p>
            <a:pPr>
              <a:spcBef>
                <a:spcPct val="50000"/>
              </a:spcBef>
            </a:pPr>
            <a:r>
              <a:rPr lang="en-US" altLang="en-US" sz="2400" b="1" dirty="0">
                <a:solidFill>
                  <a:srgbClr val="00B0F0"/>
                </a:solidFill>
                <a:sym typeface="Symbol" panose="05050102010706020507" pitchFamily="18" charset="2"/>
              </a:rPr>
              <a:t>Particle properties of light </a:t>
            </a:r>
            <a:r>
              <a:rPr lang="en-US" altLang="en-US" sz="2400" b="1" dirty="0">
                <a:sym typeface="Symbol" panose="05050102010706020507" pitchFamily="18" charset="2"/>
              </a:rPr>
              <a:t>(energy of photon)</a:t>
            </a:r>
          </a:p>
          <a:p>
            <a:pPr>
              <a:spcBef>
                <a:spcPct val="50000"/>
              </a:spcBef>
            </a:pPr>
            <a:r>
              <a:rPr lang="en-US" altLang="en-US" sz="2400" dirty="0">
                <a:sym typeface="Symbol" panose="05050102010706020507" pitchFamily="18" charset="2"/>
              </a:rPr>
              <a:t>	</a:t>
            </a:r>
            <a:r>
              <a:rPr lang="en-US" altLang="en-US" sz="2800" b="1" dirty="0">
                <a:sym typeface="Symbol" panose="05050102010706020507" pitchFamily="18" charset="2"/>
              </a:rPr>
              <a:t>E = h  </a:t>
            </a:r>
            <a:r>
              <a:rPr lang="en-US" altLang="en-US" sz="2400" dirty="0">
                <a:sym typeface="Symbol" panose="05050102010706020507" pitchFamily="18" charset="2"/>
              </a:rPr>
              <a:t>where E is the energy of a photon of light and </a:t>
            </a:r>
          </a:p>
          <a:p>
            <a:pPr>
              <a:spcBef>
                <a:spcPct val="50000"/>
              </a:spcBef>
            </a:pPr>
            <a:r>
              <a:rPr lang="en-US" altLang="en-US" sz="2400" dirty="0">
                <a:sym typeface="Symbol" panose="05050102010706020507" pitchFamily="18" charset="2"/>
              </a:rPr>
              <a:t>		 h =  6.626 x 10</a:t>
            </a:r>
            <a:r>
              <a:rPr lang="en-US" altLang="en-US" sz="2400" baseline="30000" dirty="0">
                <a:sym typeface="Symbol" panose="05050102010706020507" pitchFamily="18" charset="2"/>
              </a:rPr>
              <a:t>-34</a:t>
            </a:r>
            <a:r>
              <a:rPr lang="en-US" altLang="en-US" sz="2400" dirty="0">
                <a:sym typeface="Symbol" panose="05050102010706020507" pitchFamily="18" charset="2"/>
              </a:rPr>
              <a:t> J</a:t>
            </a:r>
            <a:r>
              <a:rPr lang="en-US" altLang="en-US" sz="2400" baseline="30000" dirty="0">
                <a:sym typeface="Symbol" panose="05050102010706020507" pitchFamily="18" charset="2"/>
              </a:rPr>
              <a:t>.</a:t>
            </a:r>
            <a:r>
              <a:rPr lang="en-US" altLang="en-US" sz="2400" dirty="0">
                <a:sym typeface="Symbol" panose="05050102010706020507" pitchFamily="18" charset="2"/>
              </a:rPr>
              <a:t>s   	(Plank constant)</a:t>
            </a:r>
          </a:p>
        </p:txBody>
      </p:sp>
    </p:spTree>
    <p:extLst>
      <p:ext uri="{BB962C8B-B14F-4D97-AF65-F5344CB8AC3E}">
        <p14:creationId xmlns:p14="http://schemas.microsoft.com/office/powerpoint/2010/main" val="107064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dissolve">
                                      <p:cBhvr>
                                        <p:cTn id="7" dur="500"/>
                                        <p:tgtEl>
                                          <p:spTgt spid="4">
                                            <p:txEl>
                                              <p:pRg st="2" end="2"/>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dissolve">
                                      <p:cBhvr>
                                        <p:cTn id="10" dur="500"/>
                                        <p:tgtEl>
                                          <p:spTgt spid="4">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animEffect transition="in" filter="dissolve">
                                      <p:cBhvr>
                                        <p:cTn id="15" dur="500"/>
                                        <p:tgtEl>
                                          <p:spTgt spid="4">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dissolve">
                                      <p:cBhvr>
                                        <p:cTn id="20" dur="500"/>
                                        <p:tgtEl>
                                          <p:spTgt spid="4">
                                            <p:txEl>
                                              <p:pRg st="6" end="6"/>
                                            </p:txEl>
                                          </p:spTgt>
                                        </p:tgtEl>
                                      </p:cBhvr>
                                    </p:animEffect>
                                  </p:childTnLst>
                                </p:cTn>
                              </p:par>
                              <p:par>
                                <p:cTn id="21" presetID="9"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animEffect transition="in" filter="dissolve">
                                      <p:cBhvr>
                                        <p:cTn id="23"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F040A-0E7B-4D0E-A8B5-82EA1F29E178}"/>
              </a:ext>
            </a:extLst>
          </p:cNvPr>
          <p:cNvSpPr>
            <a:spLocks noGrp="1"/>
          </p:cNvSpPr>
          <p:nvPr>
            <p:ph type="title"/>
          </p:nvPr>
        </p:nvSpPr>
        <p:spPr>
          <a:xfrm>
            <a:off x="0" y="0"/>
            <a:ext cx="3862137" cy="878305"/>
          </a:xfrm>
        </p:spPr>
        <p:txBody>
          <a:bodyPr/>
          <a:lstStyle/>
          <a:p>
            <a:r>
              <a:rPr lang="en-GB" dirty="0"/>
              <a:t>Experiment:</a:t>
            </a:r>
          </a:p>
        </p:txBody>
      </p:sp>
      <p:sp>
        <p:nvSpPr>
          <p:cNvPr id="4" name="TextBox 3">
            <a:extLst>
              <a:ext uri="{FF2B5EF4-FFF2-40B4-BE49-F238E27FC236}">
                <a16:creationId xmlns:a16="http://schemas.microsoft.com/office/drawing/2014/main" id="{942AD7CC-9650-4449-BBFA-28E71D8A2B6A}"/>
              </a:ext>
            </a:extLst>
          </p:cNvPr>
          <p:cNvSpPr txBox="1"/>
          <p:nvPr/>
        </p:nvSpPr>
        <p:spPr>
          <a:xfrm>
            <a:off x="279733" y="874690"/>
            <a:ext cx="5009884" cy="3264548"/>
          </a:xfrm>
          <a:prstGeom prst="rect">
            <a:avLst/>
          </a:prstGeom>
          <a:noFill/>
        </p:spPr>
        <p:txBody>
          <a:bodyPr wrap="square">
            <a:spAutoFit/>
          </a:bodyPr>
          <a:lstStyle/>
          <a:p>
            <a:pPr>
              <a:lnSpc>
                <a:spcPct val="150000"/>
              </a:lnSpc>
              <a:spcAft>
                <a:spcPts val="800"/>
              </a:spcAft>
            </a:pPr>
            <a:r>
              <a:rPr lang="en-GB" sz="1800" u="sng" dirty="0">
                <a:effectLst/>
                <a:latin typeface="Calibri" panose="020F0502020204030204" pitchFamily="34" charset="0"/>
                <a:ea typeface="Calibri" panose="020F0502020204030204" pitchFamily="34" charset="0"/>
                <a:cs typeface="Calibri" panose="020F0502020204030204" pitchFamily="34" charset="0"/>
              </a:rPr>
              <a:t>Lab tools and supplies:</a:t>
            </a:r>
            <a:endParaRPr lang="en-GB" sz="1600" dirty="0">
              <a:effectLst/>
              <a:latin typeface="Calibri" panose="020F0502020204030204" pitchFamily="34" charset="0"/>
              <a:ea typeface="Calibri" panose="020F0502020204030204" pitchFamily="34" charset="0"/>
            </a:endParaRPr>
          </a:p>
          <a:p>
            <a:pPr marL="342900" lvl="0" indent="-342900">
              <a:lnSpc>
                <a:spcPct val="107000"/>
              </a:lnSpc>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Bunsen burner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Heat-resistant mat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Matches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Metal rod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1 M solutions of unknown metal salts labelled A-H (</a:t>
            </a:r>
            <a:r>
              <a:rPr lang="en-GB" sz="1800" u="sng" dirty="0">
                <a:effectLst/>
                <a:latin typeface="Calibri" panose="020F0502020204030204" pitchFamily="34" charset="0"/>
                <a:ea typeface="Calibri" panose="020F0502020204030204" pitchFamily="34" charset="0"/>
                <a:cs typeface="Calibri" panose="020F0502020204030204" pitchFamily="34" charset="0"/>
              </a:rPr>
              <a:t>one sample is a mixture of Na and K</a:t>
            </a:r>
            <a:r>
              <a:rPr lang="en-GB" sz="1800" dirty="0">
                <a:effectLst/>
                <a:latin typeface="Calibri" panose="020F0502020204030204" pitchFamily="34" charset="0"/>
                <a:ea typeface="Calibri" panose="020F0502020204030204" pitchFamily="34" charset="0"/>
                <a:cs typeface="Calibri" panose="020F0502020204030204" pitchFamily="34"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Beaker with 2 M HCL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Beaker with deionised water (DI water)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Blue cobalt glass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6E41E0DE-C050-45BD-9B78-F6C150DB6F41}"/>
              </a:ext>
            </a:extLst>
          </p:cNvPr>
          <p:cNvPicPr>
            <a:picLocks noChangeAspect="1"/>
          </p:cNvPicPr>
          <p:nvPr/>
        </p:nvPicPr>
        <p:blipFill rotWithShape="1">
          <a:blip r:embed="rId2"/>
          <a:srcRect t="17475" b="21257"/>
          <a:stretch/>
        </p:blipFill>
        <p:spPr>
          <a:xfrm>
            <a:off x="279733" y="4433822"/>
            <a:ext cx="2876550" cy="974558"/>
          </a:xfrm>
          <a:prstGeom prst="rect">
            <a:avLst/>
          </a:prstGeom>
        </p:spPr>
      </p:pic>
      <p:pic>
        <p:nvPicPr>
          <p:cNvPr id="6" name="Picture 5">
            <a:extLst>
              <a:ext uri="{FF2B5EF4-FFF2-40B4-BE49-F238E27FC236}">
                <a16:creationId xmlns:a16="http://schemas.microsoft.com/office/drawing/2014/main" id="{536F2AA1-7CA1-499C-A633-3D6064B190FA}"/>
              </a:ext>
            </a:extLst>
          </p:cNvPr>
          <p:cNvPicPr>
            <a:picLocks noChangeAspect="1"/>
          </p:cNvPicPr>
          <p:nvPr/>
        </p:nvPicPr>
        <p:blipFill rotWithShape="1">
          <a:blip r:embed="rId3"/>
          <a:srcRect l="4953" t="47510" r="10848" b="14710"/>
          <a:stretch/>
        </p:blipFill>
        <p:spPr>
          <a:xfrm>
            <a:off x="279733" y="5702965"/>
            <a:ext cx="5009884" cy="818150"/>
          </a:xfrm>
          <a:prstGeom prst="rect">
            <a:avLst/>
          </a:prstGeom>
          <a:ln w="15875">
            <a:solidFill>
              <a:srgbClr val="0070C0"/>
            </a:solidFill>
          </a:ln>
        </p:spPr>
      </p:pic>
      <p:sp>
        <p:nvSpPr>
          <p:cNvPr id="8" name="TextBox 7">
            <a:extLst>
              <a:ext uri="{FF2B5EF4-FFF2-40B4-BE49-F238E27FC236}">
                <a16:creationId xmlns:a16="http://schemas.microsoft.com/office/drawing/2014/main" id="{4ACA2F80-B301-4291-96C0-4BA93F4AA5CF}"/>
              </a:ext>
            </a:extLst>
          </p:cNvPr>
          <p:cNvSpPr txBox="1"/>
          <p:nvPr/>
        </p:nvSpPr>
        <p:spPr>
          <a:xfrm>
            <a:off x="5589673" y="265923"/>
            <a:ext cx="6093994" cy="5996513"/>
          </a:xfrm>
          <a:prstGeom prst="rect">
            <a:avLst/>
          </a:prstGeom>
          <a:noFill/>
        </p:spPr>
        <p:txBody>
          <a:bodyPr wrap="square">
            <a:spAutoFit/>
          </a:bodyPr>
          <a:lstStyle/>
          <a:p>
            <a:pPr>
              <a:lnSpc>
                <a:spcPct val="150000"/>
              </a:lnSpc>
              <a:spcAft>
                <a:spcPts val="800"/>
              </a:spcAft>
            </a:pPr>
            <a:r>
              <a:rPr lang="en-GB" sz="1800" u="sng" dirty="0">
                <a:effectLst/>
                <a:latin typeface="Calibri" panose="020F0502020204030204" pitchFamily="34" charset="0"/>
                <a:ea typeface="Calibri" panose="020F0502020204030204" pitchFamily="34" charset="0"/>
                <a:cs typeface="Calibri" panose="020F0502020204030204" pitchFamily="34" charset="0"/>
              </a:rPr>
              <a:t>Procedure:</a:t>
            </a:r>
            <a:endParaRPr lang="en-GB" sz="1600" dirty="0">
              <a:effectLst/>
              <a:latin typeface="Calibri" panose="020F0502020204030204" pitchFamily="34" charset="0"/>
              <a:ea typeface="Calibri" panose="020F0502020204030204" pitchFamily="34" charset="0"/>
            </a:endParaRPr>
          </a:p>
          <a:p>
            <a:pPr marL="342900" lvl="0" indent="-342900">
              <a:lnSpc>
                <a:spcPts val="2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Calibri" panose="020F0502020204030204" pitchFamily="34" charset="0"/>
              </a:rPr>
              <a:t>Set up a Bunsen burner on the surface of the </a:t>
            </a:r>
            <a:r>
              <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heat-resistant mat</a:t>
            </a:r>
            <a:r>
              <a:rPr lang="en-GB" sz="1800" dirty="0">
                <a:effectLst/>
                <a:latin typeface="Calibri" panose="020F0502020204030204" pitchFamily="34" charset="0"/>
                <a:ea typeface="Calibri" panose="020F0502020204030204" pitchFamily="34" charset="0"/>
                <a:cs typeface="Calibri" panose="020F0502020204030204" pitchFamily="34" charset="0"/>
              </a:rPr>
              <a:t>. Light it and open the air vent to obtain a non-luminous flame with two blue cones. Ensure that </a:t>
            </a:r>
            <a:r>
              <a:rPr lang="en-GB" sz="1800" u="sng" dirty="0">
                <a:effectLst/>
                <a:latin typeface="Calibri" panose="020F0502020204030204" pitchFamily="34" charset="0"/>
                <a:ea typeface="Calibri" panose="020F0502020204030204" pitchFamily="34" charset="0"/>
                <a:cs typeface="Calibri" panose="020F0502020204030204" pitchFamily="34" charset="0"/>
              </a:rPr>
              <a:t>the safety yellow flame is on when the Bunsen burner is not in use.</a:t>
            </a:r>
            <a:endParaRPr lang="en-GB" sz="1600" dirty="0">
              <a:effectLst/>
              <a:latin typeface="Calibri" panose="020F0502020204030204" pitchFamily="34" charset="0"/>
              <a:ea typeface="Calibri" panose="020F0502020204030204" pitchFamily="34" charset="0"/>
            </a:endParaRPr>
          </a:p>
          <a:p>
            <a:pPr marL="342900" lvl="0" indent="-342900">
              <a:lnSpc>
                <a:spcPts val="2000"/>
              </a:lnSpc>
              <a:spcAft>
                <a:spcPts val="800"/>
              </a:spcAft>
              <a:buFont typeface="+mj-lt"/>
              <a:buAutoNum type="arabicPeriod"/>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To </a:t>
            </a:r>
            <a:r>
              <a:rPr lang="en-GB" sz="1800" b="1" u="sng"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clean the wire</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dip it into the 1M HCl and heat it in the hottest part of the flame. This step is usually repeated several times until no colour is shown.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If the flame’s colour changes, there is still an impurity on the wire. Dip it again in the acid and return it to the flame until the wire is clean. </a:t>
            </a:r>
            <a:endParaRPr lang="en-GB" sz="1600" dirty="0">
              <a:effectLst/>
              <a:latin typeface="Calibri" panose="020F0502020204030204" pitchFamily="34" charset="0"/>
              <a:ea typeface="Calibri" panose="020F0502020204030204" pitchFamily="34" charset="0"/>
            </a:endParaRPr>
          </a:p>
          <a:p>
            <a:pPr marL="342900" lvl="0" indent="-342900">
              <a:lnSpc>
                <a:spcPts val="2000"/>
              </a:lnSpc>
              <a:spcAft>
                <a:spcPts val="800"/>
              </a:spcAft>
              <a:buFont typeface="+mj-lt"/>
              <a:buAutoNum type="arabicPeriod"/>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Dip the wire in DI water and heat as before to remove any residue of HCl from the cleaning step.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Repeat steps 3 and 4 before/after each test!</a:t>
            </a:r>
            <a:endParaRPr lang="en-GB" sz="1600" dirty="0">
              <a:effectLst/>
              <a:latin typeface="Calibri" panose="020F0502020204030204" pitchFamily="34" charset="0"/>
              <a:ea typeface="Calibri" panose="020F0502020204030204" pitchFamily="34" charset="0"/>
            </a:endParaRPr>
          </a:p>
          <a:p>
            <a:pPr marL="342900" lvl="0" indent="-342900">
              <a:lnSpc>
                <a:spcPts val="2000"/>
              </a:lnSpc>
              <a:spcAft>
                <a:spcPts val="800"/>
              </a:spcAft>
              <a:buFont typeface="+mj-lt"/>
              <a:buAutoNum type="arabicPeriod"/>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Cool down the wire and dip it in the solution of an unknown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metal salt/mixture.</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Heat the wire in the hot part of the flame. </a:t>
            </a:r>
            <a:r>
              <a:rPr lang="en-GB" sz="1800"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Record your observation of the coloured flame in the table below.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Use the cobalt glass to identify the mixture of sodium and potassium. WHY???</a:t>
            </a:r>
            <a:endParaRPr lang="en-GB" sz="1600" dirty="0">
              <a:effectLst/>
              <a:latin typeface="Calibri" panose="020F0502020204030204" pitchFamily="34" charset="0"/>
              <a:ea typeface="Calibri" panose="020F0502020204030204" pitchFamily="34" charset="0"/>
            </a:endParaRPr>
          </a:p>
          <a:p>
            <a:pPr marL="342900" lvl="0" indent="-342900">
              <a:lnSpc>
                <a:spcPts val="2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Calibri" panose="020F0502020204030204" pitchFamily="34" charset="0"/>
              </a:rPr>
              <a:t>Repeat steps 2-4 for all other unknown samples. </a:t>
            </a:r>
            <a:endParaRPr lang="en-GB" sz="1600" dirty="0">
              <a:effectLst/>
              <a:latin typeface="Calibri" panose="020F0502020204030204" pitchFamily="34" charset="0"/>
              <a:ea typeface="Calibri" panose="020F0502020204030204" pitchFamily="34" charset="0"/>
            </a:endParaRPr>
          </a:p>
          <a:p>
            <a:pPr marL="342900" lvl="0" indent="-342900">
              <a:lnSpc>
                <a:spcPts val="2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Calibri" panose="020F0502020204030204" pitchFamily="34" charset="0"/>
              </a:rPr>
              <a:t>Record the colour of the flame for DI water and 2 M HCl.</a:t>
            </a:r>
            <a:endParaRPr lang="en-GB"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4031222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01C2B3-3D2B-448A-BC94-791B85F1DAF1}"/>
              </a:ext>
            </a:extLst>
          </p:cNvPr>
          <p:cNvSpPr>
            <a:spLocks noGrp="1"/>
          </p:cNvSpPr>
          <p:nvPr>
            <p:ph type="title"/>
          </p:nvPr>
        </p:nvSpPr>
        <p:spPr>
          <a:xfrm>
            <a:off x="0" y="0"/>
            <a:ext cx="4535905" cy="878305"/>
          </a:xfrm>
        </p:spPr>
        <p:txBody>
          <a:bodyPr/>
          <a:lstStyle/>
          <a:p>
            <a:r>
              <a:rPr lang="en-GB" dirty="0"/>
              <a:t>Lab report</a:t>
            </a:r>
          </a:p>
        </p:txBody>
      </p:sp>
      <p:sp>
        <p:nvSpPr>
          <p:cNvPr id="6" name="TextBox 5">
            <a:extLst>
              <a:ext uri="{FF2B5EF4-FFF2-40B4-BE49-F238E27FC236}">
                <a16:creationId xmlns:a16="http://schemas.microsoft.com/office/drawing/2014/main" id="{03CC3D4C-2B3B-49D3-B993-5412F5BBAD23}"/>
              </a:ext>
            </a:extLst>
          </p:cNvPr>
          <p:cNvSpPr txBox="1"/>
          <p:nvPr/>
        </p:nvSpPr>
        <p:spPr>
          <a:xfrm>
            <a:off x="0" y="550718"/>
            <a:ext cx="5952625" cy="6648230"/>
          </a:xfrm>
          <a:prstGeom prst="rect">
            <a:avLst/>
          </a:prstGeom>
          <a:noFill/>
        </p:spPr>
        <p:txBody>
          <a:bodyPr wrap="square">
            <a:spAutoFit/>
          </a:bodyPr>
          <a:lstStyle/>
          <a:p>
            <a:pPr marL="342900" lvl="0" indent="-342900" rtl="0">
              <a:lnSpc>
                <a:spcPct val="107000"/>
              </a:lnSpc>
              <a:buFont typeface="+mj-lt"/>
              <a:buAutoNum type="arabicPeriod"/>
            </a:pPr>
            <a:r>
              <a:rPr lang="en-GB" sz="1900" b="1" dirty="0">
                <a:effectLst/>
                <a:latin typeface="Calibri" panose="020F0502020204030204" pitchFamily="34" charset="0"/>
                <a:ea typeface="Calibri" panose="020F0502020204030204" pitchFamily="34" charset="0"/>
                <a:cs typeface="Calibri" panose="020F0502020204030204" pitchFamily="34" charset="0"/>
              </a:rPr>
              <a:t>Introduction (100-150 words) </a:t>
            </a:r>
            <a:endParaRPr lang="en-GB" sz="1900" dirty="0">
              <a:effectLst/>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effectLst/>
                <a:latin typeface="Calibri" panose="020F0502020204030204" pitchFamily="34" charset="0"/>
                <a:ea typeface="Calibri" panose="020F0502020204030204" pitchFamily="34" charset="0"/>
                <a:cs typeface="Calibri" panose="020F0502020204030204" pitchFamily="34" charset="0"/>
              </a:rPr>
              <a:t>State the purpose of the experiment. </a:t>
            </a:r>
            <a:endParaRPr lang="en-GB" sz="1900" dirty="0">
              <a:effectLst/>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effectLst/>
                <a:latin typeface="Calibri" panose="020F0502020204030204" pitchFamily="34" charset="0"/>
                <a:ea typeface="Calibri" panose="020F0502020204030204" pitchFamily="34" charset="0"/>
                <a:cs typeface="Calibri" panose="020F0502020204030204" pitchFamily="34" charset="0"/>
              </a:rPr>
              <a:t>Write the hypotheses that are going to be tested.</a:t>
            </a:r>
            <a:endParaRPr lang="en-GB" sz="1900" dirty="0">
              <a:effectLst/>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effectLst/>
                <a:latin typeface="Calibri" panose="020F0502020204030204" pitchFamily="34" charset="0"/>
                <a:ea typeface="Calibri" panose="020F0502020204030204" pitchFamily="34" charset="0"/>
                <a:cs typeface="Calibri" panose="020F0502020204030204" pitchFamily="34" charset="0"/>
              </a:rPr>
              <a:t>Define the variables and/or terms and show the equations that will be used in the report.</a:t>
            </a:r>
            <a:endParaRPr lang="en-GB" sz="1900" dirty="0">
              <a:effectLst/>
              <a:latin typeface="Calibri" panose="020F0502020204030204" pitchFamily="34" charset="0"/>
              <a:ea typeface="Calibri" panose="020F0502020204030204" pitchFamily="34" charset="0"/>
            </a:endParaRPr>
          </a:p>
          <a:p>
            <a:pPr marL="1143000">
              <a:lnSpc>
                <a:spcPct val="107000"/>
              </a:lnSpc>
            </a:pPr>
            <a:endParaRPr lang="en-GB" sz="1900" dirty="0">
              <a:effectLst/>
              <a:latin typeface="Calibri" panose="020F0502020204030204" pitchFamily="34" charset="0"/>
              <a:ea typeface="Calibri" panose="020F0502020204030204" pitchFamily="34" charset="0"/>
            </a:endParaRPr>
          </a:p>
          <a:p>
            <a:pPr lvl="0">
              <a:lnSpc>
                <a:spcPct val="107000"/>
              </a:lnSpc>
            </a:pPr>
            <a:r>
              <a:rPr lang="en-GB" sz="1900" b="1" dirty="0">
                <a:effectLst/>
                <a:latin typeface="Calibri" panose="020F0502020204030204" pitchFamily="34" charset="0"/>
                <a:ea typeface="Calibri" panose="020F0502020204030204" pitchFamily="34" charset="0"/>
                <a:cs typeface="Calibri" panose="020F0502020204030204" pitchFamily="34" charset="0"/>
              </a:rPr>
              <a:t>3.    Results (150-250 words)</a:t>
            </a:r>
            <a:endParaRPr lang="en-GB" sz="1900" dirty="0">
              <a:effectLst/>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effectLst/>
                <a:latin typeface="Calibri" panose="020F0502020204030204" pitchFamily="34" charset="0"/>
                <a:ea typeface="Calibri" panose="020F0502020204030204" pitchFamily="34" charset="0"/>
                <a:cs typeface="Calibri" panose="020F0502020204030204" pitchFamily="34" charset="0"/>
              </a:rPr>
              <a:t>Present the experimental data in a clear and organised manner.</a:t>
            </a:r>
            <a:endParaRPr lang="en-GB" sz="1900" dirty="0">
              <a:effectLst/>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effectLst/>
                <a:latin typeface="Calibri" panose="020F0502020204030204" pitchFamily="34" charset="0"/>
                <a:ea typeface="Calibri" panose="020F0502020204030204" pitchFamily="34" charset="0"/>
                <a:cs typeface="Calibri" panose="020F0502020204030204" pitchFamily="34" charset="0"/>
              </a:rPr>
              <a:t>Use tables, graphs or figures to illustrate the results effectively (if relevant).</a:t>
            </a:r>
            <a:endParaRPr lang="en-GB" sz="1900" dirty="0">
              <a:effectLst/>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effectLst/>
                <a:latin typeface="Calibri" panose="020F0502020204030204" pitchFamily="34" charset="0"/>
                <a:ea typeface="Calibri" panose="020F0502020204030204" pitchFamily="34" charset="0"/>
                <a:cs typeface="Calibri" panose="020F0502020204030204" pitchFamily="34" charset="0"/>
              </a:rPr>
              <a:t>Briefly describe the key findings and patterns observed in the data.</a:t>
            </a:r>
            <a:endParaRPr lang="en-GB" sz="1900" dirty="0">
              <a:effectLst/>
              <a:latin typeface="Calibri" panose="020F0502020204030204" pitchFamily="34" charset="0"/>
              <a:ea typeface="Calibri" panose="020F0502020204030204" pitchFamily="34" charset="0"/>
            </a:endParaRPr>
          </a:p>
          <a:p>
            <a:pPr marL="1143000">
              <a:lnSpc>
                <a:spcPct val="107000"/>
              </a:lnSpc>
            </a:pPr>
            <a:r>
              <a:rPr lang="en-GB" sz="1900" dirty="0">
                <a:effectLst/>
                <a:latin typeface="Calibri" panose="020F0502020204030204" pitchFamily="34" charset="0"/>
                <a:ea typeface="Calibri" panose="020F0502020204030204" pitchFamily="34" charset="0"/>
                <a:cs typeface="Calibri" panose="020F0502020204030204" pitchFamily="34" charset="0"/>
              </a:rPr>
              <a:t> </a:t>
            </a:r>
            <a:endParaRPr lang="en-GB" sz="1900" dirty="0">
              <a:effectLst/>
              <a:latin typeface="Calibri" panose="020F0502020204030204" pitchFamily="34" charset="0"/>
              <a:ea typeface="Calibri" panose="020F0502020204030204" pitchFamily="34" charset="0"/>
            </a:endParaRPr>
          </a:p>
          <a:p>
            <a:pPr lvl="0">
              <a:lnSpc>
                <a:spcPct val="107000"/>
              </a:lnSpc>
            </a:pPr>
            <a:r>
              <a:rPr lang="en-GB" sz="1900" b="1" dirty="0">
                <a:latin typeface="Calibri" panose="020F0502020204030204" pitchFamily="34" charset="0"/>
                <a:ea typeface="Calibri" panose="020F0502020204030204" pitchFamily="34" charset="0"/>
                <a:cs typeface="Calibri" panose="020F0502020204030204" pitchFamily="34" charset="0"/>
              </a:rPr>
              <a:t>4.    Discussion (150-250 words)</a:t>
            </a:r>
            <a:endParaRPr lang="en-GB" sz="1900" dirty="0">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latin typeface="Calibri" panose="020F0502020204030204" pitchFamily="34" charset="0"/>
                <a:ea typeface="Calibri" panose="020F0502020204030204" pitchFamily="34" charset="0"/>
                <a:cs typeface="Calibri" panose="020F0502020204030204" pitchFamily="34" charset="0"/>
              </a:rPr>
              <a:t>Interpret the experimental results and explain their significance.</a:t>
            </a:r>
            <a:endParaRPr lang="en-GB" sz="1900" dirty="0">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solidFill>
                  <a:srgbClr val="00B050"/>
                </a:solidFill>
                <a:latin typeface="Calibri" panose="020F0502020204030204" pitchFamily="34" charset="0"/>
                <a:ea typeface="Calibri" panose="020F0502020204030204" pitchFamily="34" charset="0"/>
                <a:cs typeface="Calibri" panose="020F0502020204030204" pitchFamily="34" charset="0"/>
              </a:rPr>
              <a:t>For light emitted from TWO metals of your choice, explain the relationship between wavelength, frequency and energy.</a:t>
            </a:r>
            <a:endParaRPr lang="en-GB" sz="1900" dirty="0">
              <a:solidFill>
                <a:srgbClr val="00B050"/>
              </a:solidFill>
              <a:latin typeface="Calibri" panose="020F0502020204030204" pitchFamily="34" charset="0"/>
              <a:ea typeface="Calibri" panose="020F0502020204030204" pitchFamily="34" charset="0"/>
            </a:endParaRPr>
          </a:p>
          <a:p>
            <a:pPr lvl="0">
              <a:lnSpc>
                <a:spcPct val="107000"/>
              </a:lnSpc>
            </a:pPr>
            <a:endParaRPr lang="en-GB" sz="1900" dirty="0">
              <a:effectLst/>
              <a:latin typeface="Calibri" panose="020F0502020204030204" pitchFamily="34" charset="0"/>
              <a:ea typeface="Calibri" panose="020F0502020204030204" pitchFamily="34" charset="0"/>
            </a:endParaRPr>
          </a:p>
        </p:txBody>
      </p:sp>
      <p:sp>
        <p:nvSpPr>
          <p:cNvPr id="7" name="TextBox 6">
            <a:extLst>
              <a:ext uri="{FF2B5EF4-FFF2-40B4-BE49-F238E27FC236}">
                <a16:creationId xmlns:a16="http://schemas.microsoft.com/office/drawing/2014/main" id="{967BFC63-8266-4246-B2E8-C1FA043C0F87}"/>
              </a:ext>
            </a:extLst>
          </p:cNvPr>
          <p:cNvSpPr txBox="1"/>
          <p:nvPr/>
        </p:nvSpPr>
        <p:spPr>
          <a:xfrm>
            <a:off x="6096000" y="120315"/>
            <a:ext cx="5952625" cy="7166257"/>
          </a:xfrm>
          <a:prstGeom prst="rect">
            <a:avLst/>
          </a:prstGeom>
          <a:noFill/>
        </p:spPr>
        <p:txBody>
          <a:bodyPr wrap="square">
            <a:spAutoFit/>
          </a:bodyPr>
          <a:lstStyle/>
          <a:p>
            <a:pPr lvl="1">
              <a:lnSpc>
                <a:spcPct val="107000"/>
              </a:lnSpc>
            </a:pPr>
            <a:r>
              <a:rPr lang="en-GB" sz="1900" dirty="0">
                <a:solidFill>
                  <a:srgbClr val="0070C0"/>
                </a:solidFill>
                <a:latin typeface="Calibri" panose="020F0502020204030204" pitchFamily="34" charset="0"/>
                <a:ea typeface="Calibri" panose="020F0502020204030204" pitchFamily="34" charset="0"/>
                <a:cs typeface="Calibri" panose="020F0502020204030204" pitchFamily="34" charset="0"/>
              </a:rPr>
              <a:t>c. Describe the relevance of the experiment to OME and relate the findings to the existing scientific knowledge and literature (OME specifically).</a:t>
            </a:r>
            <a:endParaRPr lang="en-GB" sz="1900" dirty="0">
              <a:solidFill>
                <a:srgbClr val="0070C0"/>
              </a:solidFill>
              <a:latin typeface="Calibri" panose="020F0502020204030204" pitchFamily="34" charset="0"/>
              <a:ea typeface="Calibri" panose="020F0502020204030204" pitchFamily="34" charset="0"/>
            </a:endParaRPr>
          </a:p>
          <a:p>
            <a:pPr lvl="1">
              <a:lnSpc>
                <a:spcPct val="107000"/>
              </a:lnSpc>
            </a:pPr>
            <a:r>
              <a:rPr lang="en-GB" sz="1900" dirty="0">
                <a:effectLst/>
                <a:latin typeface="Calibri" panose="020F0502020204030204" pitchFamily="34" charset="0"/>
                <a:ea typeface="Calibri" panose="020F0502020204030204" pitchFamily="34" charset="0"/>
                <a:cs typeface="Calibri" panose="020F0502020204030204" pitchFamily="34" charset="0"/>
              </a:rPr>
              <a:t>d. Where else, besides of fireworks, the phenomenon observed in this experiment can be applied?</a:t>
            </a:r>
            <a:endParaRPr lang="en-GB" sz="1900" dirty="0">
              <a:latin typeface="Calibri" panose="020F0502020204030204" pitchFamily="34" charset="0"/>
              <a:ea typeface="Calibri" panose="020F0502020204030204" pitchFamily="34" charset="0"/>
            </a:endParaRPr>
          </a:p>
          <a:p>
            <a:pPr lvl="1">
              <a:lnSpc>
                <a:spcPct val="107000"/>
              </a:lnSpc>
            </a:pPr>
            <a:r>
              <a:rPr lang="en-GB" sz="1900" dirty="0">
                <a:effectLst/>
                <a:latin typeface="Calibri" panose="020F0502020204030204" pitchFamily="34" charset="0"/>
                <a:ea typeface="Calibri" panose="020F0502020204030204" pitchFamily="34" charset="0"/>
                <a:cs typeface="Calibri" panose="020F0502020204030204" pitchFamily="34" charset="0"/>
              </a:rPr>
              <a:t>e. Address any limitations or potential sources of error in the experiment.</a:t>
            </a:r>
            <a:endParaRPr lang="en-GB" sz="1900" dirty="0">
              <a:effectLst/>
              <a:latin typeface="Calibri" panose="020F0502020204030204" pitchFamily="34" charset="0"/>
              <a:ea typeface="Calibri" panose="020F0502020204030204" pitchFamily="34" charset="0"/>
            </a:endParaRPr>
          </a:p>
          <a:p>
            <a:pPr marL="1143000">
              <a:lnSpc>
                <a:spcPct val="107000"/>
              </a:lnSpc>
            </a:pPr>
            <a:r>
              <a:rPr lang="en-GB" sz="1900" dirty="0">
                <a:effectLst/>
                <a:latin typeface="Calibri" panose="020F0502020204030204" pitchFamily="34" charset="0"/>
                <a:ea typeface="Calibri" panose="020F0502020204030204" pitchFamily="34" charset="0"/>
                <a:cs typeface="Calibri" panose="020F0502020204030204" pitchFamily="34" charset="0"/>
              </a:rPr>
              <a:t> </a:t>
            </a:r>
            <a:endParaRPr lang="en-GB" sz="1900" dirty="0">
              <a:effectLst/>
              <a:latin typeface="Calibri" panose="020F0502020204030204" pitchFamily="34" charset="0"/>
              <a:ea typeface="Calibri" panose="020F0502020204030204" pitchFamily="34" charset="0"/>
            </a:endParaRPr>
          </a:p>
          <a:p>
            <a:pPr lvl="0">
              <a:lnSpc>
                <a:spcPct val="107000"/>
              </a:lnSpc>
            </a:pPr>
            <a:r>
              <a:rPr lang="en-GB" sz="1900" b="1" dirty="0">
                <a:effectLst/>
                <a:latin typeface="Calibri" panose="020F0502020204030204" pitchFamily="34" charset="0"/>
                <a:ea typeface="Calibri" panose="020F0502020204030204" pitchFamily="34" charset="0"/>
                <a:cs typeface="Calibri" panose="020F0502020204030204" pitchFamily="34" charset="0"/>
              </a:rPr>
              <a:t>5.    Conclusions (50-100 words)</a:t>
            </a:r>
            <a:endParaRPr lang="en-GB" sz="1900" dirty="0">
              <a:effectLst/>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effectLst/>
                <a:latin typeface="Calibri" panose="020F0502020204030204" pitchFamily="34" charset="0"/>
                <a:ea typeface="Calibri" panose="020F0502020204030204" pitchFamily="34" charset="0"/>
                <a:cs typeface="Calibri" panose="020F0502020204030204" pitchFamily="34" charset="0"/>
              </a:rPr>
              <a:t>Summarise the main findings and evaluate whether they support the hypothesis or not. </a:t>
            </a:r>
            <a:endParaRPr lang="en-GB" sz="1900" dirty="0">
              <a:effectLst/>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effectLst/>
                <a:latin typeface="Calibri" panose="020F0502020204030204" pitchFamily="34" charset="0"/>
                <a:ea typeface="Calibri" panose="020F0502020204030204" pitchFamily="34" charset="0"/>
                <a:cs typeface="Calibri" panose="020F0502020204030204" pitchFamily="34" charset="0"/>
              </a:rPr>
              <a:t>Suggest potential directions for future research based on the findings.</a:t>
            </a:r>
            <a:endParaRPr lang="en-GB" sz="1900" dirty="0">
              <a:effectLst/>
              <a:latin typeface="Calibri" panose="020F0502020204030204" pitchFamily="34" charset="0"/>
              <a:ea typeface="Calibri" panose="020F0502020204030204" pitchFamily="34" charset="0"/>
            </a:endParaRPr>
          </a:p>
          <a:p>
            <a:pPr marL="1143000">
              <a:lnSpc>
                <a:spcPct val="107000"/>
              </a:lnSpc>
            </a:pPr>
            <a:r>
              <a:rPr lang="en-GB" sz="1900" dirty="0">
                <a:effectLst/>
                <a:latin typeface="Calibri" panose="020F0502020204030204" pitchFamily="34" charset="0"/>
                <a:ea typeface="Calibri" panose="020F0502020204030204" pitchFamily="34" charset="0"/>
                <a:cs typeface="Calibri" panose="020F0502020204030204" pitchFamily="34" charset="0"/>
              </a:rPr>
              <a:t> </a:t>
            </a:r>
            <a:endParaRPr lang="en-GB" sz="1900" dirty="0">
              <a:effectLst/>
              <a:latin typeface="Calibri" panose="020F0502020204030204" pitchFamily="34" charset="0"/>
              <a:ea typeface="Calibri" panose="020F0502020204030204" pitchFamily="34" charset="0"/>
            </a:endParaRPr>
          </a:p>
          <a:p>
            <a:pPr marL="457200" lvl="0" indent="-457200">
              <a:lnSpc>
                <a:spcPct val="107000"/>
              </a:lnSpc>
              <a:spcAft>
                <a:spcPts val="800"/>
              </a:spcAft>
              <a:buAutoNum type="arabicPeriod" startAt="6"/>
            </a:pPr>
            <a:r>
              <a:rPr lang="en-GB" sz="1900" b="1" dirty="0">
                <a:effectLst/>
                <a:latin typeface="Calibri" panose="020F0502020204030204" pitchFamily="34" charset="0"/>
                <a:ea typeface="Calibri" panose="020F0502020204030204" pitchFamily="34" charset="0"/>
                <a:cs typeface="Calibri" panose="020F0502020204030204" pitchFamily="34" charset="0"/>
              </a:rPr>
              <a:t>References </a:t>
            </a:r>
          </a:p>
          <a:p>
            <a:pPr lvl="0">
              <a:lnSpc>
                <a:spcPct val="107000"/>
              </a:lnSpc>
            </a:pPr>
            <a:r>
              <a:rPr lang="en-GB" sz="1900" b="1" dirty="0">
                <a:latin typeface="Calibri" panose="020F0502020204030204" pitchFamily="34" charset="0"/>
                <a:ea typeface="Calibri" panose="020F0502020204030204" pitchFamily="34" charset="0"/>
                <a:cs typeface="Calibri" panose="020F0502020204030204" pitchFamily="34" charset="0"/>
              </a:rPr>
              <a:t>7. 	Appendix: Materials and methods (50-150 words)</a:t>
            </a:r>
            <a:endParaRPr lang="en-GB" sz="1900" dirty="0">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latin typeface="Calibri" panose="020F0502020204030204" pitchFamily="34" charset="0"/>
                <a:ea typeface="Calibri" panose="020F0502020204030204" pitchFamily="34" charset="0"/>
                <a:cs typeface="Calibri" panose="020F0502020204030204" pitchFamily="34" charset="0"/>
              </a:rPr>
              <a:t>List all materials and equipment. </a:t>
            </a:r>
            <a:endParaRPr lang="en-GB" sz="1900" dirty="0">
              <a:latin typeface="Calibri" panose="020F0502020204030204" pitchFamily="34" charset="0"/>
              <a:ea typeface="Calibri" panose="020F0502020204030204" pitchFamily="34" charset="0"/>
            </a:endParaRPr>
          </a:p>
          <a:p>
            <a:pPr marL="742950" lvl="1" indent="-285750">
              <a:lnSpc>
                <a:spcPct val="107000"/>
              </a:lnSpc>
              <a:buFont typeface="+mj-lt"/>
              <a:buAutoNum type="alphaLcPeriod"/>
            </a:pPr>
            <a:r>
              <a:rPr lang="en-GB" sz="1900" dirty="0">
                <a:latin typeface="Calibri" panose="020F0502020204030204" pitchFamily="34" charset="0"/>
                <a:ea typeface="Calibri" panose="020F0502020204030204" pitchFamily="34" charset="0"/>
                <a:cs typeface="Calibri" panose="020F0502020204030204" pitchFamily="34" charset="0"/>
              </a:rPr>
              <a:t>Describe the experimental procedure in a detailed and stepwise manner. (You can use bullet points).</a:t>
            </a:r>
          </a:p>
          <a:p>
            <a:pPr lvl="1">
              <a:lnSpc>
                <a:spcPct val="107000"/>
              </a:lnSpc>
            </a:pPr>
            <a:r>
              <a:rPr lang="en-GB" sz="1900" b="1" dirty="0">
                <a:latin typeface="Calibri" panose="020F0502020204030204" pitchFamily="34" charset="0"/>
                <a:ea typeface="Calibri" panose="020F0502020204030204" pitchFamily="34" charset="0"/>
                <a:cs typeface="Calibri" panose="020F0502020204030204" pitchFamily="34" charset="0"/>
              </a:rPr>
              <a:t>Screenshot of the observation sheet</a:t>
            </a:r>
            <a:endParaRPr lang="en-GB" sz="1900" b="1" dirty="0">
              <a:latin typeface="Calibri" panose="020F0502020204030204" pitchFamily="34" charset="0"/>
              <a:ea typeface="Calibri" panose="020F0502020204030204" pitchFamily="34" charset="0"/>
            </a:endParaRPr>
          </a:p>
          <a:p>
            <a:pPr marL="457200" lvl="0" indent="-457200">
              <a:lnSpc>
                <a:spcPct val="107000"/>
              </a:lnSpc>
              <a:spcAft>
                <a:spcPts val="800"/>
              </a:spcAft>
              <a:buAutoNum type="arabicPeriod" startAt="6"/>
            </a:pPr>
            <a:endParaRPr lang="en-GB" sz="1900" dirty="0">
              <a:effectLst/>
              <a:latin typeface="Calibri" panose="020F0502020204030204" pitchFamily="34" charset="0"/>
              <a:ea typeface="Calibri" panose="020F0502020204030204" pitchFamily="34" charset="0"/>
            </a:endParaRPr>
          </a:p>
          <a:p>
            <a:pPr>
              <a:lnSpc>
                <a:spcPct val="107000"/>
              </a:lnSpc>
              <a:spcAft>
                <a:spcPts val="800"/>
              </a:spcAft>
            </a:pPr>
            <a:r>
              <a:rPr lang="en-GB" sz="1900" b="1" dirty="0">
                <a:effectLst/>
                <a:latin typeface="Calibri" panose="020F0502020204030204" pitchFamily="34" charset="0"/>
                <a:ea typeface="Calibri" panose="020F0502020204030204" pitchFamily="34" charset="0"/>
                <a:cs typeface="Calibri" panose="020F0502020204030204" pitchFamily="34" charset="0"/>
              </a:rPr>
              <a:t> </a:t>
            </a:r>
            <a:endParaRPr lang="en-GB" sz="19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599298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A80F5-61BF-4720-B267-C429EC575CB1}"/>
              </a:ext>
            </a:extLst>
          </p:cNvPr>
          <p:cNvSpPr>
            <a:spLocks noGrp="1"/>
          </p:cNvSpPr>
          <p:nvPr>
            <p:ph type="title"/>
          </p:nvPr>
        </p:nvSpPr>
        <p:spPr>
          <a:xfrm>
            <a:off x="913774" y="0"/>
            <a:ext cx="10364451" cy="878305"/>
          </a:xfrm>
        </p:spPr>
        <p:txBody>
          <a:bodyPr/>
          <a:lstStyle/>
          <a:p>
            <a:r>
              <a:rPr lang="en-GB" dirty="0"/>
              <a:t>marking</a:t>
            </a:r>
          </a:p>
        </p:txBody>
      </p:sp>
      <p:sp>
        <p:nvSpPr>
          <p:cNvPr id="4" name="TextBox 3">
            <a:extLst>
              <a:ext uri="{FF2B5EF4-FFF2-40B4-BE49-F238E27FC236}">
                <a16:creationId xmlns:a16="http://schemas.microsoft.com/office/drawing/2014/main" id="{5BB9781E-CB84-41FE-8F63-8CD7AA685B3D}"/>
              </a:ext>
            </a:extLst>
          </p:cNvPr>
          <p:cNvSpPr txBox="1"/>
          <p:nvPr/>
        </p:nvSpPr>
        <p:spPr>
          <a:xfrm>
            <a:off x="1707858" y="1213522"/>
            <a:ext cx="8555079" cy="4847289"/>
          </a:xfrm>
          <a:prstGeom prst="rect">
            <a:avLst/>
          </a:prstGeom>
          <a:noFill/>
        </p:spPr>
        <p:txBody>
          <a:bodyPr wrap="square">
            <a:spAutoFit/>
          </a:bodyPr>
          <a:lstStyle/>
          <a:p>
            <a:pPr>
              <a:lnSpc>
                <a:spcPct val="107000"/>
              </a:lnSpc>
              <a:spcAft>
                <a:spcPts val="800"/>
              </a:spcAft>
            </a:pPr>
            <a:r>
              <a:rPr lang="en-GB" sz="2400" b="1" dirty="0">
                <a:effectLst/>
                <a:ea typeface="Calibri" panose="020F0502020204030204" pitchFamily="34" charset="0"/>
                <a:cs typeface="Calibri" panose="020F0502020204030204" pitchFamily="34" charset="0"/>
              </a:rPr>
              <a:t> </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Engagement with Literature Skills – max 15%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Knowledge and Understanding Skills – max 20%</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Cognitive and Intellectual Skills – max 25%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Practical Application Skills – max 25%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Transferable Skills – max 15%</a:t>
            </a:r>
            <a:endParaRPr lang="en-GB" sz="2400" dirty="0">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 </a:t>
            </a:r>
            <a:endParaRPr lang="en-GB" sz="2400" dirty="0">
              <a:effectLst/>
              <a:ea typeface="Calibri" panose="020F0502020204030204" pitchFamily="34" charset="0"/>
            </a:endParaRPr>
          </a:p>
          <a:p>
            <a:pPr>
              <a:lnSpc>
                <a:spcPct val="107000"/>
              </a:lnSpc>
              <a:spcAft>
                <a:spcPts val="800"/>
              </a:spcAft>
            </a:pPr>
            <a:r>
              <a:rPr lang="en-GB" sz="2400" b="1" dirty="0">
                <a:solidFill>
                  <a:srgbClr val="FF0000"/>
                </a:solidFill>
                <a:effectLst/>
                <a:ea typeface="Calibri" panose="020F0502020204030204" pitchFamily="34" charset="0"/>
                <a:cs typeface="Calibri" panose="020F0502020204030204" pitchFamily="34" charset="0"/>
              </a:rPr>
              <a:t>For more details on what criteria will be used, please refer to the assignment brief in Moodle.</a:t>
            </a:r>
            <a:endParaRPr lang="en-GB" sz="2400" dirty="0">
              <a:solidFill>
                <a:srgbClr val="FF0000"/>
              </a:solidFill>
              <a:effectLst/>
              <a:ea typeface="Calibri" panose="020F0502020204030204" pitchFamily="34" charset="0"/>
            </a:endParaRPr>
          </a:p>
          <a:p>
            <a:pPr>
              <a:lnSpc>
                <a:spcPct val="107000"/>
              </a:lnSpc>
              <a:spcAft>
                <a:spcPts val="800"/>
              </a:spcAft>
            </a:pPr>
            <a:r>
              <a:rPr lang="en-GB" sz="2400" b="1" dirty="0">
                <a:effectLst/>
                <a:ea typeface="Calibri" panose="020F0502020204030204" pitchFamily="34" charset="0"/>
                <a:cs typeface="Calibri" panose="020F0502020204030204" pitchFamily="34" charset="0"/>
              </a:rPr>
              <a:t> </a:t>
            </a:r>
            <a:endParaRPr lang="en-GB" sz="2400" dirty="0">
              <a:effectLst/>
              <a:ea typeface="Calibri" panose="020F0502020204030204" pitchFamily="34" charset="0"/>
            </a:endParaRPr>
          </a:p>
        </p:txBody>
      </p:sp>
    </p:spTree>
    <p:extLst>
      <p:ext uri="{BB962C8B-B14F-4D97-AF65-F5344CB8AC3E}">
        <p14:creationId xmlns:p14="http://schemas.microsoft.com/office/powerpoint/2010/main" val="2037709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71A5CB-F3CB-4CC9-911C-A989CCC14EFC}"/>
              </a:ext>
            </a:extLst>
          </p:cNvPr>
          <p:cNvSpPr txBox="1"/>
          <p:nvPr/>
        </p:nvSpPr>
        <p:spPr>
          <a:xfrm>
            <a:off x="790701" y="801378"/>
            <a:ext cx="10610597" cy="1754326"/>
          </a:xfrm>
          <a:prstGeom prst="rect">
            <a:avLst/>
          </a:prstGeom>
          <a:noFill/>
        </p:spPr>
        <p:txBody>
          <a:bodyPr wrap="none" rtlCol="0">
            <a:spAutoFit/>
          </a:bodyPr>
          <a:lstStyle/>
          <a:p>
            <a:r>
              <a:rPr lang="en-GB" sz="3600" dirty="0"/>
              <a:t>SUBMISSION: 14</a:t>
            </a:r>
            <a:r>
              <a:rPr lang="en-GB" sz="3600" baseline="30000" dirty="0"/>
              <a:t>th</a:t>
            </a:r>
            <a:r>
              <a:rPr lang="en-GB" sz="3600" dirty="0"/>
              <a:t> March @ 3.00 pm</a:t>
            </a:r>
          </a:p>
          <a:p>
            <a:endParaRPr lang="en-GB" sz="3600" dirty="0"/>
          </a:p>
          <a:p>
            <a:r>
              <a:rPr lang="en-GB" sz="3600" dirty="0"/>
              <a:t>DD: 21</a:t>
            </a:r>
            <a:r>
              <a:rPr lang="en-GB" sz="3600" baseline="30000" dirty="0"/>
              <a:t>st</a:t>
            </a:r>
            <a:r>
              <a:rPr lang="en-GB" sz="3600" dirty="0"/>
              <a:t> March @ 3.00 pm (after confirmation from AO)</a:t>
            </a:r>
          </a:p>
        </p:txBody>
      </p:sp>
    </p:spTree>
    <p:extLst>
      <p:ext uri="{BB962C8B-B14F-4D97-AF65-F5344CB8AC3E}">
        <p14:creationId xmlns:p14="http://schemas.microsoft.com/office/powerpoint/2010/main" val="165785576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8E52988-C458-4121-9BF8-864CDB291D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9C9275B-1E7E-409A-9467-302622C468D2}">
  <ds:schemaRefs>
    <ds:schemaRef ds:uri="http://schemas.microsoft.com/sharepoint/v3/contenttype/forms"/>
  </ds:schemaRefs>
</ds:datastoreItem>
</file>

<file path=customXml/itemProps3.xml><?xml version="1.0" encoding="utf-8"?>
<ds:datastoreItem xmlns:ds="http://schemas.openxmlformats.org/officeDocument/2006/customXml" ds:itemID="{AABA7D41-7EBD-45D7-AFB8-22EF4BFA6BA2}">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Laboratory design</Template>
  <TotalTime>0</TotalTime>
  <Words>1480</Words>
  <Application>Microsoft Office PowerPoint</Application>
  <PresentationFormat>Widescreen</PresentationFormat>
  <Paragraphs>147</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Google Sans</vt:lpstr>
      <vt:lpstr>Arial</vt:lpstr>
      <vt:lpstr>Calibri</vt:lpstr>
      <vt:lpstr>Tw Cen MT</vt:lpstr>
      <vt:lpstr>Droplet</vt:lpstr>
      <vt:lpstr>Experiment 1 flame test</vt:lpstr>
      <vt:lpstr>WHAT IS THIS EXPERIMENT ABOUT?</vt:lpstr>
      <vt:lpstr>Bohr’s model of atom</vt:lpstr>
      <vt:lpstr>PowerPoint Presentation</vt:lpstr>
      <vt:lpstr>What is light?</vt:lpstr>
      <vt:lpstr>Experiment:</vt:lpstr>
      <vt:lpstr>Lab report</vt:lpstr>
      <vt:lpstr>marking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Experiment 1 flame test</dc:title>
  <dc:creator>Ewa Kazimierska</dc:creator>
  <cp:lastModifiedBy>Ewa Kazimierska</cp:lastModifiedBy>
  <cp:revision>3</cp:revision>
  <dcterms:created xsi:type="dcterms:W3CDTF">2024-02-14T13:27:46Z</dcterms:created>
  <dcterms:modified xsi:type="dcterms:W3CDTF">2025-02-14T10:07:29Z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