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handoutMasterIdLst>
    <p:handoutMasterId r:id="rId10"/>
  </p:handoutMasterIdLst>
  <p:sldIdLst>
    <p:sldId id="256" r:id="rId2"/>
    <p:sldId id="257" r:id="rId3"/>
    <p:sldId id="268" r:id="rId4"/>
    <p:sldId id="270" r:id="rId5"/>
    <p:sldId id="271" r:id="rId6"/>
    <p:sldId id="272" r:id="rId7"/>
    <p:sldId id="27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42D0B"/>
    <a:srgbClr val="76280B"/>
    <a:srgbClr val="F6BF73"/>
    <a:srgbClr val="F9D4A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125E5076-3810-47DD-B79F-674D7AD40C0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1655" autoAdjust="0"/>
  </p:normalViewPr>
  <p:slideViewPr>
    <p:cSldViewPr snapToGrid="0">
      <p:cViewPr varScale="1">
        <p:scale>
          <a:sx n="96" d="100"/>
          <a:sy n="96" d="100"/>
        </p:scale>
        <p:origin x="45" y="81"/>
      </p:cViewPr>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805758-D2E5-47F1-BDC8-64F96AB837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9A4D7A7-60FE-4B51-8D3B-098FB2A1B3D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866161-D383-45DC-9645-1D21647A8641}" type="datetimeFigureOut">
              <a:rPr lang="en-US" smtClean="0"/>
              <a:t>3/11/26</a:t>
            </a:fld>
            <a:endParaRPr lang="en-US" dirty="0"/>
          </a:p>
        </p:txBody>
      </p:sp>
      <p:sp>
        <p:nvSpPr>
          <p:cNvPr id="4" name="Footer Placeholder 3">
            <a:extLst>
              <a:ext uri="{FF2B5EF4-FFF2-40B4-BE49-F238E27FC236}">
                <a16:creationId xmlns:a16="http://schemas.microsoft.com/office/drawing/2014/main" id="{0748030B-DA71-4B18-AA7C-F991BCB518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BD65FCA-070F-4A6D-A2E0-D5EBEAABC9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B64D2B8-7AFA-4F86-9DF3-A6BBE4E238C1}" type="slidenum">
              <a:rPr lang="en-US" smtClean="0"/>
              <a:t>‹#›</a:t>
            </a:fld>
            <a:endParaRPr lang="en-US" dirty="0"/>
          </a:p>
        </p:txBody>
      </p:sp>
    </p:spTree>
    <p:extLst>
      <p:ext uri="{BB962C8B-B14F-4D97-AF65-F5344CB8AC3E}">
        <p14:creationId xmlns:p14="http://schemas.microsoft.com/office/powerpoint/2010/main" val="36903482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789D0-CA34-4934-A369-C3113E12A3EF}" type="datetimeFigureOut">
              <a:rPr lang="en-US" smtClean="0"/>
              <a:t>3/11/26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79418-37EB-4378-AD22-89DBB000B0DA}" type="slidenum">
              <a:rPr lang="en-US" smtClean="0"/>
              <a:t>‹#›</a:t>
            </a:fld>
            <a:endParaRPr lang="en-US" dirty="0"/>
          </a:p>
        </p:txBody>
      </p:sp>
    </p:spTree>
    <p:extLst>
      <p:ext uri="{BB962C8B-B14F-4D97-AF65-F5344CB8AC3E}">
        <p14:creationId xmlns:p14="http://schemas.microsoft.com/office/powerpoint/2010/main" val="37646424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t>Notes to presenter: </a:t>
            </a:r>
          </a:p>
          <a:p>
            <a:r>
              <a:rPr lang="en-US" i="1" dirty="0"/>
              <a:t>What is your purpose for sharing this reflection</a:t>
            </a:r>
            <a:r>
              <a:rPr lang="en-US" i="1" baseline="0" dirty="0"/>
              <a:t>?</a:t>
            </a:r>
          </a:p>
          <a:p>
            <a:r>
              <a:rPr lang="en-US" i="1" baseline="0" dirty="0"/>
              <a:t>Is it at the end of a unit or project?  </a:t>
            </a:r>
          </a:p>
          <a:p>
            <a:r>
              <a:rPr lang="en-US" i="1" baseline="0" dirty="0"/>
              <a:t>Are you sharing this reflection, at the attainment of a learning goal you set for yourself?  </a:t>
            </a:r>
          </a:p>
          <a:p>
            <a:r>
              <a:rPr lang="en-US" i="1" baseline="0" dirty="0"/>
              <a:t>Is it at the end of a course?  </a:t>
            </a:r>
          </a:p>
          <a:p>
            <a:endParaRPr lang="en-US" baseline="0" dirty="0"/>
          </a:p>
          <a:p>
            <a:r>
              <a:rPr lang="en-US" baseline="0" dirty="0"/>
              <a:t>State your purpose for the reflection or even the purpose of the learning experience or learning goal.  Be clear and be specific in stating your purpose.</a:t>
            </a:r>
            <a:endParaRPr lang="en-US" dirty="0"/>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2</a:t>
            </a:fld>
            <a:endParaRPr lang="en-US" dirty="0"/>
          </a:p>
        </p:txBody>
      </p:sp>
    </p:spTree>
    <p:extLst>
      <p:ext uri="{BB962C8B-B14F-4D97-AF65-F5344CB8AC3E}">
        <p14:creationId xmlns:p14="http://schemas.microsoft.com/office/powerpoint/2010/main" val="3144734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to presenter: </a:t>
            </a:r>
          </a:p>
          <a:p>
            <a:r>
              <a:rPr lang="en-US" b="0" i="1" dirty="0">
                <a:latin typeface="Segoe UI" panose="020B0502040204020203" pitchFamily="34" charset="0"/>
                <a:cs typeface="Segoe UI" panose="020B0502040204020203" pitchFamily="34" charset="0"/>
              </a:rPr>
              <a:t>What did you think at first?</a:t>
            </a:r>
          </a:p>
          <a:p>
            <a:r>
              <a:rPr lang="en-US" b="0" i="1" dirty="0">
                <a:latin typeface="Segoe UI" panose="020B0502040204020203" pitchFamily="34" charset="0"/>
                <a:cs typeface="Segoe UI" panose="020B0502040204020203" pitchFamily="34" charset="0"/>
              </a:rPr>
              <a:t>What obstacles did you encounter along the way?</a:t>
            </a:r>
          </a:p>
          <a:p>
            <a:r>
              <a:rPr lang="en-US" b="0" i="1" dirty="0">
                <a:latin typeface="Segoe UI" panose="020B0502040204020203" pitchFamily="34" charset="0"/>
                <a:cs typeface="Segoe UI" panose="020B0502040204020203" pitchFamily="34" charset="0"/>
              </a:rPr>
              <a:t>How did you overcome those obstacles?</a:t>
            </a:r>
          </a:p>
          <a:p>
            <a:r>
              <a:rPr lang="en-US" b="0" i="1" dirty="0">
                <a:latin typeface="Segoe UI" panose="020B0502040204020203" pitchFamily="34" charset="0"/>
                <a:cs typeface="Segoe UI" panose="020B0502040204020203" pitchFamily="34" charset="0"/>
              </a:rPr>
              <a:t>What images can you add to support your process?</a:t>
            </a:r>
          </a:p>
          <a:p>
            <a:endParaRPr lang="en-US" dirty="0"/>
          </a:p>
          <a:p>
            <a:r>
              <a:rPr lang="en-US" dirty="0"/>
              <a:t>This SmartArt allows you add images and text to help outline your process.  If a picture is worth a thousand words, then pictures and words should help you communicate this reflection on learning perfectly!  You can always click on Insert&gt;SmartArt to change this graphic or select the graphic and click on the Design contextual menu to change the colors.</a:t>
            </a:r>
          </a:p>
          <a:p>
            <a:endParaRPr lang="en-US" dirty="0"/>
          </a:p>
          <a:p>
            <a:r>
              <a:rPr lang="en-US" dirty="0"/>
              <a:t>Feel free to use more than one slide to reflect upon your process.  It also helps to add some video of your process.</a:t>
            </a:r>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3</a:t>
            </a:fld>
            <a:endParaRPr lang="en-US" dirty="0"/>
          </a:p>
        </p:txBody>
      </p:sp>
    </p:spTree>
    <p:extLst>
      <p:ext uri="{BB962C8B-B14F-4D97-AF65-F5344CB8AC3E}">
        <p14:creationId xmlns:p14="http://schemas.microsoft.com/office/powerpoint/2010/main" val="1219416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to presenter: </a:t>
            </a:r>
          </a:p>
          <a:p>
            <a:r>
              <a:rPr lang="en-US" b="0" i="1" dirty="0">
                <a:latin typeface="Segoe UI" panose="020B0502040204020203" pitchFamily="34" charset="0"/>
                <a:cs typeface="Segoe UI" panose="020B0502040204020203" pitchFamily="34" charset="0"/>
              </a:rPr>
              <a:t>What did you think at first?</a:t>
            </a:r>
          </a:p>
          <a:p>
            <a:r>
              <a:rPr lang="en-US" b="0" i="1" dirty="0">
                <a:latin typeface="Segoe UI" panose="020B0502040204020203" pitchFamily="34" charset="0"/>
                <a:cs typeface="Segoe UI" panose="020B0502040204020203" pitchFamily="34" charset="0"/>
              </a:rPr>
              <a:t>What obstacles did you encounter along the way?</a:t>
            </a:r>
          </a:p>
          <a:p>
            <a:r>
              <a:rPr lang="en-US" b="0" i="1" dirty="0">
                <a:latin typeface="Segoe UI" panose="020B0502040204020203" pitchFamily="34" charset="0"/>
                <a:cs typeface="Segoe UI" panose="020B0502040204020203" pitchFamily="34" charset="0"/>
              </a:rPr>
              <a:t>How did you overcome those obstacles?</a:t>
            </a:r>
          </a:p>
          <a:p>
            <a:r>
              <a:rPr lang="en-US" b="0" i="1" dirty="0">
                <a:latin typeface="Segoe UI" panose="020B0502040204020203" pitchFamily="34" charset="0"/>
                <a:cs typeface="Segoe UI" panose="020B0502040204020203" pitchFamily="34" charset="0"/>
              </a:rPr>
              <a:t>What images can you add to support your process?</a:t>
            </a:r>
          </a:p>
          <a:p>
            <a:endParaRPr lang="en-US" dirty="0"/>
          </a:p>
          <a:p>
            <a:r>
              <a:rPr lang="en-US" dirty="0"/>
              <a:t>This SmartArt allows you add images and text to help outline your process.  If a picture is worth a thousand words, then pictures and words should help you communicate this reflection on learning perfectly!  You can always click on Insert&gt;SmartArt to change this graphic or select the graphic and click on the Design contextual menu to change the colors.</a:t>
            </a:r>
          </a:p>
          <a:p>
            <a:endParaRPr lang="en-US" dirty="0"/>
          </a:p>
          <a:p>
            <a:r>
              <a:rPr lang="en-US" dirty="0"/>
              <a:t>Feel free to use more than one slide to reflect upon your process.  It also helps to add some video of your process.</a:t>
            </a:r>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4</a:t>
            </a:fld>
            <a:endParaRPr lang="en-US" dirty="0"/>
          </a:p>
        </p:txBody>
      </p:sp>
    </p:spTree>
    <p:extLst>
      <p:ext uri="{BB962C8B-B14F-4D97-AF65-F5344CB8AC3E}">
        <p14:creationId xmlns:p14="http://schemas.microsoft.com/office/powerpoint/2010/main" val="1219416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to presenter: </a:t>
            </a:r>
          </a:p>
          <a:p>
            <a:r>
              <a:rPr lang="en-US" b="0" i="1" dirty="0">
                <a:latin typeface="Segoe UI" panose="020B0502040204020203" pitchFamily="34" charset="0"/>
                <a:cs typeface="Segoe UI" panose="020B0502040204020203" pitchFamily="34" charset="0"/>
              </a:rPr>
              <a:t>What did you think at first?</a:t>
            </a:r>
          </a:p>
          <a:p>
            <a:r>
              <a:rPr lang="en-US" b="0" i="1" dirty="0">
                <a:latin typeface="Segoe UI" panose="020B0502040204020203" pitchFamily="34" charset="0"/>
                <a:cs typeface="Segoe UI" panose="020B0502040204020203" pitchFamily="34" charset="0"/>
              </a:rPr>
              <a:t>What obstacles did you encounter along the way?</a:t>
            </a:r>
          </a:p>
          <a:p>
            <a:r>
              <a:rPr lang="en-US" b="0" i="1" dirty="0">
                <a:latin typeface="Segoe UI" panose="020B0502040204020203" pitchFamily="34" charset="0"/>
                <a:cs typeface="Segoe UI" panose="020B0502040204020203" pitchFamily="34" charset="0"/>
              </a:rPr>
              <a:t>How did you overcome those obstacles?</a:t>
            </a:r>
          </a:p>
          <a:p>
            <a:r>
              <a:rPr lang="en-US" b="0" i="1" dirty="0">
                <a:latin typeface="Segoe UI" panose="020B0502040204020203" pitchFamily="34" charset="0"/>
                <a:cs typeface="Segoe UI" panose="020B0502040204020203" pitchFamily="34" charset="0"/>
              </a:rPr>
              <a:t>What images can you add to support your process?</a:t>
            </a:r>
          </a:p>
          <a:p>
            <a:endParaRPr lang="en-US" dirty="0"/>
          </a:p>
          <a:p>
            <a:r>
              <a:rPr lang="en-US" dirty="0"/>
              <a:t>This SmartArt allows you add images and text to help outline your process.  If a picture is worth a thousand words, then pictures and words should help you communicate this reflection on learning perfectly!  You can always click on Insert&gt;SmartArt to change this graphic or select the graphic and click on the Design contextual menu to change the colors.</a:t>
            </a:r>
          </a:p>
          <a:p>
            <a:endParaRPr lang="en-US" dirty="0"/>
          </a:p>
          <a:p>
            <a:r>
              <a:rPr lang="en-US" dirty="0"/>
              <a:t>Feel free to use more than one slide to reflect upon your process.  It also helps to add some video of your process.</a:t>
            </a:r>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5</a:t>
            </a:fld>
            <a:endParaRPr lang="en-US" dirty="0"/>
          </a:p>
        </p:txBody>
      </p:sp>
    </p:spTree>
    <p:extLst>
      <p:ext uri="{BB962C8B-B14F-4D97-AF65-F5344CB8AC3E}">
        <p14:creationId xmlns:p14="http://schemas.microsoft.com/office/powerpoint/2010/main" val="1219416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to presenter: </a:t>
            </a:r>
          </a:p>
          <a:p>
            <a:r>
              <a:rPr lang="en-US" b="0" i="1" dirty="0">
                <a:latin typeface="Segoe UI" panose="020B0502040204020203" pitchFamily="34" charset="0"/>
                <a:cs typeface="Segoe UI" panose="020B0502040204020203" pitchFamily="34" charset="0"/>
              </a:rPr>
              <a:t>What did you think at first?</a:t>
            </a:r>
          </a:p>
          <a:p>
            <a:r>
              <a:rPr lang="en-US" b="0" i="1" dirty="0">
                <a:latin typeface="Segoe UI" panose="020B0502040204020203" pitchFamily="34" charset="0"/>
                <a:cs typeface="Segoe UI" panose="020B0502040204020203" pitchFamily="34" charset="0"/>
              </a:rPr>
              <a:t>What obstacles did you encounter along the way?</a:t>
            </a:r>
          </a:p>
          <a:p>
            <a:r>
              <a:rPr lang="en-US" b="0" i="1" dirty="0">
                <a:latin typeface="Segoe UI" panose="020B0502040204020203" pitchFamily="34" charset="0"/>
                <a:cs typeface="Segoe UI" panose="020B0502040204020203" pitchFamily="34" charset="0"/>
              </a:rPr>
              <a:t>How did you overcome those obstacles?</a:t>
            </a:r>
          </a:p>
          <a:p>
            <a:r>
              <a:rPr lang="en-US" b="0" i="1" dirty="0">
                <a:latin typeface="Segoe UI" panose="020B0502040204020203" pitchFamily="34" charset="0"/>
                <a:cs typeface="Segoe UI" panose="020B0502040204020203" pitchFamily="34" charset="0"/>
              </a:rPr>
              <a:t>What images can you add to support your process?</a:t>
            </a:r>
          </a:p>
          <a:p>
            <a:endParaRPr lang="en-US" dirty="0"/>
          </a:p>
          <a:p>
            <a:r>
              <a:rPr lang="en-US" dirty="0"/>
              <a:t>This SmartArt allows you add images and text to help outline your process.  If a picture is worth a thousand words, then pictures and words should help you communicate this reflection on learning perfectly!  You can always click on Insert&gt;SmartArt to change this graphic or select the graphic and click on the Design contextual menu to change the colors.</a:t>
            </a:r>
          </a:p>
          <a:p>
            <a:endParaRPr lang="en-US" dirty="0"/>
          </a:p>
          <a:p>
            <a:r>
              <a:rPr lang="en-US" dirty="0"/>
              <a:t>Feel free to use more than one slide to reflect upon your process.  It also helps to add some video of your process.</a:t>
            </a:r>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6</a:t>
            </a:fld>
            <a:endParaRPr lang="en-US" dirty="0"/>
          </a:p>
        </p:txBody>
      </p:sp>
    </p:spTree>
    <p:extLst>
      <p:ext uri="{BB962C8B-B14F-4D97-AF65-F5344CB8AC3E}">
        <p14:creationId xmlns:p14="http://schemas.microsoft.com/office/powerpoint/2010/main" val="1219416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 to presenter: </a:t>
            </a:r>
          </a:p>
          <a:p>
            <a:r>
              <a:rPr lang="en-US" b="0" i="1" dirty="0">
                <a:latin typeface="Segoe UI" panose="020B0502040204020203" pitchFamily="34" charset="0"/>
                <a:cs typeface="Segoe UI" panose="020B0502040204020203" pitchFamily="34" charset="0"/>
              </a:rPr>
              <a:t>What did you think at first?</a:t>
            </a:r>
          </a:p>
          <a:p>
            <a:r>
              <a:rPr lang="en-US" b="0" i="1" dirty="0">
                <a:latin typeface="Segoe UI" panose="020B0502040204020203" pitchFamily="34" charset="0"/>
                <a:cs typeface="Segoe UI" panose="020B0502040204020203" pitchFamily="34" charset="0"/>
              </a:rPr>
              <a:t>What obstacles did you encounter along the way?</a:t>
            </a:r>
          </a:p>
          <a:p>
            <a:r>
              <a:rPr lang="en-US" b="0" i="1" dirty="0">
                <a:latin typeface="Segoe UI" panose="020B0502040204020203" pitchFamily="34" charset="0"/>
                <a:cs typeface="Segoe UI" panose="020B0502040204020203" pitchFamily="34" charset="0"/>
              </a:rPr>
              <a:t>How did you overcome those obstacles?</a:t>
            </a:r>
          </a:p>
          <a:p>
            <a:r>
              <a:rPr lang="en-US" b="0" i="1" dirty="0">
                <a:latin typeface="Segoe UI" panose="020B0502040204020203" pitchFamily="34" charset="0"/>
                <a:cs typeface="Segoe UI" panose="020B0502040204020203" pitchFamily="34" charset="0"/>
              </a:rPr>
              <a:t>What images can you add to support your process?</a:t>
            </a:r>
          </a:p>
          <a:p>
            <a:endParaRPr lang="en-US" dirty="0"/>
          </a:p>
          <a:p>
            <a:r>
              <a:rPr lang="en-US" dirty="0"/>
              <a:t>This SmartArt allows you add images and text to help outline your process.  If a picture is worth a thousand words, then pictures and words should help you communicate this reflection on learning perfectly!  You can always click on Insert&gt;SmartArt to change this graphic or select the graphic and click on the Design contextual menu to change the colors.</a:t>
            </a:r>
          </a:p>
          <a:p>
            <a:endParaRPr lang="en-US" dirty="0"/>
          </a:p>
          <a:p>
            <a:r>
              <a:rPr lang="en-US" dirty="0"/>
              <a:t>Feel free to use more than one slide to reflect upon your process.  It also helps to add some video of your process.</a:t>
            </a:r>
          </a:p>
          <a:p>
            <a:endParaRPr lang="en-US" dirty="0"/>
          </a:p>
        </p:txBody>
      </p:sp>
      <p:sp>
        <p:nvSpPr>
          <p:cNvPr id="4" name="Slide Number Placeholder 3"/>
          <p:cNvSpPr>
            <a:spLocks noGrp="1"/>
          </p:cNvSpPr>
          <p:nvPr>
            <p:ph type="sldNum" sz="quarter" idx="10"/>
          </p:nvPr>
        </p:nvSpPr>
        <p:spPr/>
        <p:txBody>
          <a:bodyPr/>
          <a:lstStyle/>
          <a:p>
            <a:fld id="{D5D79418-37EB-4378-AD22-89DBB000B0DA}" type="slidenum">
              <a:rPr lang="en-US" smtClean="0"/>
              <a:t>7</a:t>
            </a:fld>
            <a:endParaRPr lang="en-US" dirty="0"/>
          </a:p>
        </p:txBody>
      </p:sp>
    </p:spTree>
    <p:extLst>
      <p:ext uri="{BB962C8B-B14F-4D97-AF65-F5344CB8AC3E}">
        <p14:creationId xmlns:p14="http://schemas.microsoft.com/office/powerpoint/2010/main" val="12194168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D826893-9059-400D-A708-615823828BC9}"/>
              </a:ext>
            </a:extLst>
          </p:cNvPr>
          <p:cNvGrpSpPr/>
          <p:nvPr userDrawn="1"/>
        </p:nvGrpSpPr>
        <p:grpSpPr bwMode="ltGray">
          <a:xfrm>
            <a:off x="7232499" y="-159283"/>
            <a:ext cx="4959501" cy="5525761"/>
            <a:chOff x="7232499" y="-159283"/>
            <a:chExt cx="4959501" cy="5525761"/>
          </a:xfrm>
          <a:solidFill>
            <a:srgbClr val="76280B">
              <a:alpha val="60000"/>
            </a:srgbClr>
          </a:solidFill>
        </p:grpSpPr>
        <p:pic>
          <p:nvPicPr>
            <p:cNvPr id="10" name="Graphic 9" descr="Single gear">
              <a:extLst>
                <a:ext uri="{FF2B5EF4-FFF2-40B4-BE49-F238E27FC236}">
                  <a16:creationId xmlns:a16="http://schemas.microsoft.com/office/drawing/2014/main" id="{4BD7AE3B-6321-488C-8378-B441F7AC62C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1" name="Graphic 10" descr="Single gear">
              <a:extLst>
                <a:ext uri="{FF2B5EF4-FFF2-40B4-BE49-F238E27FC236}">
                  <a16:creationId xmlns:a16="http://schemas.microsoft.com/office/drawing/2014/main" id="{52566813-48BF-44A8-9FBD-C9035FDE143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4" name="Graphic 13" descr="Single gear">
              <a:extLst>
                <a:ext uri="{FF2B5EF4-FFF2-40B4-BE49-F238E27FC236}">
                  <a16:creationId xmlns:a16="http://schemas.microsoft.com/office/drawing/2014/main" id="{C9098912-FEFB-4951-B070-7ED0F1D455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486478"/>
              <a:ext cx="2880000" cy="2880000"/>
            </a:xfrm>
            <a:prstGeom prst="rect">
              <a:avLst/>
            </a:prstGeom>
          </p:spPr>
        </p:pic>
        <p:pic>
          <p:nvPicPr>
            <p:cNvPr id="15" name="Graphic 14" descr="Single gear">
              <a:extLst>
                <a:ext uri="{FF2B5EF4-FFF2-40B4-BE49-F238E27FC236}">
                  <a16:creationId xmlns:a16="http://schemas.microsoft.com/office/drawing/2014/main" id="{7187CCFC-946C-4708-98C2-CC97857A516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sp>
        <p:nvSpPr>
          <p:cNvPr id="9" name="Rectangle 8"/>
          <p:cNvSpPr/>
          <p:nvPr/>
        </p:nvSpPr>
        <p:spPr bwMode="ltGray">
          <a:xfrm>
            <a:off x="1704975" y="2598834"/>
            <a:ext cx="8782050" cy="1660332"/>
          </a:xfrm>
          <a:prstGeom prst="rect">
            <a:avLst/>
          </a:prstGeom>
          <a:solidFill>
            <a:schemeClr val="bg1">
              <a:lumMod val="85000"/>
              <a:lumOff val="1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828293" y="2742465"/>
            <a:ext cx="8494463" cy="1373070"/>
          </a:xfrm>
        </p:spPr>
        <p:txBody>
          <a:bodyPr anchor="b">
            <a:noAutofit/>
          </a:bodyPr>
          <a:lstStyle>
            <a:lvl1pPr algn="ctr">
              <a:defRPr sz="5400"/>
            </a:lvl1pPr>
          </a:lstStyle>
          <a:p>
            <a:r>
              <a:rPr lang="en-GB" noProof="0"/>
              <a:t>Click to edit Master title style</a:t>
            </a:r>
            <a:endParaRPr lang="en-US" noProof="0"/>
          </a:p>
        </p:txBody>
      </p:sp>
      <p:sp>
        <p:nvSpPr>
          <p:cNvPr id="3" name="Subtitle 2"/>
          <p:cNvSpPr>
            <a:spLocks noGrp="1"/>
          </p:cNvSpPr>
          <p:nvPr>
            <p:ph type="subTitle" idx="1"/>
          </p:nvPr>
        </p:nvSpPr>
        <p:spPr>
          <a:xfrm>
            <a:off x="1828799" y="4394039"/>
            <a:ext cx="8493957" cy="1117687"/>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a:t>Click to edit Master subtitle style</a:t>
            </a:r>
            <a:endParaRPr lang="en-US" noProof="0"/>
          </a:p>
        </p:txBody>
      </p:sp>
      <p:sp>
        <p:nvSpPr>
          <p:cNvPr id="4" name="Date Placeholder 3"/>
          <p:cNvSpPr>
            <a:spLocks noGrp="1"/>
          </p:cNvSpPr>
          <p:nvPr>
            <p:ph type="dt" sz="half" idx="10"/>
          </p:nvPr>
        </p:nvSpPr>
        <p:spPr>
          <a:xfrm>
            <a:off x="8112956" y="5936187"/>
            <a:ext cx="2743200" cy="365125"/>
          </a:xfrm>
        </p:spPr>
        <p:txBody>
          <a:bodyPr/>
          <a:lstStyle/>
          <a:p>
            <a:fld id="{616D6166-2B42-4F11-BAA6-8ABAE1BE810C}" type="datetimeFigureOut">
              <a:rPr lang="en-US" noProof="0" smtClean="0"/>
              <a:t>3/11/26</a:t>
            </a:fld>
            <a:endParaRPr lang="en-US" noProof="0" dirty="0"/>
          </a:p>
        </p:txBody>
      </p:sp>
      <p:sp>
        <p:nvSpPr>
          <p:cNvPr id="5" name="Footer Placeholder 4"/>
          <p:cNvSpPr>
            <a:spLocks noGrp="1"/>
          </p:cNvSpPr>
          <p:nvPr>
            <p:ph type="ftr" sz="quarter" idx="11"/>
          </p:nvPr>
        </p:nvSpPr>
        <p:spPr>
          <a:xfrm>
            <a:off x="1242296" y="5936188"/>
            <a:ext cx="6870660" cy="365125"/>
          </a:xfrm>
        </p:spPr>
        <p:txBody>
          <a:bodyPr/>
          <a:lstStyle/>
          <a:p>
            <a:r>
              <a:rPr lang="en-US" noProof="0" dirty="0"/>
              <a:t>Add a footer</a:t>
            </a:r>
          </a:p>
        </p:txBody>
      </p:sp>
      <p:sp>
        <p:nvSpPr>
          <p:cNvPr id="12" name="Rectangle 11">
            <a:extLst>
              <a:ext uri="{FF2B5EF4-FFF2-40B4-BE49-F238E27FC236}">
                <a16:creationId xmlns:a16="http://schemas.microsoft.com/office/drawing/2014/main" id="{10A59AF3-34E3-4F2D-B219-533C8164A410}"/>
              </a:ext>
            </a:extLst>
          </p:cNvPr>
          <p:cNvSpPr/>
          <p:nvPr userDrawn="1"/>
        </p:nvSpPr>
        <p:spPr>
          <a:xfrm>
            <a:off x="0" y="2590078"/>
            <a:ext cx="1602997" cy="1660332"/>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3B98DDA9-3997-4600-985C-44C2CABD0BA3}"/>
              </a:ext>
            </a:extLst>
          </p:cNvPr>
          <p:cNvSpPr/>
          <p:nvPr userDrawn="1"/>
        </p:nvSpPr>
        <p:spPr>
          <a:xfrm>
            <a:off x="10606797" y="2590077"/>
            <a:ext cx="1602997" cy="1660331"/>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6" name="Slide Number Placeholder 5"/>
          <p:cNvSpPr>
            <a:spLocks noGrp="1"/>
          </p:cNvSpPr>
          <p:nvPr>
            <p:ph type="sldNum" sz="quarter" idx="12"/>
          </p:nvPr>
        </p:nvSpPr>
        <p:spPr>
          <a:xfrm>
            <a:off x="10803518" y="2750779"/>
            <a:ext cx="1171888" cy="1356442"/>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888968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Multiple Content">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E106B9E-EBA8-4369-8705-FDBBA60DC72E}"/>
              </a:ext>
            </a:extLst>
          </p:cNvPr>
          <p:cNvSpPr>
            <a:spLocks noGrp="1"/>
          </p:cNvSpPr>
          <p:nvPr>
            <p:ph type="body" sz="quarter" idx="13"/>
          </p:nvPr>
        </p:nvSpPr>
        <p:spPr>
          <a:xfrm>
            <a:off x="1860549" y="2101850"/>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1" name="Group 10">
            <a:extLst>
              <a:ext uri="{FF2B5EF4-FFF2-40B4-BE49-F238E27FC236}">
                <a16:creationId xmlns:a16="http://schemas.microsoft.com/office/drawing/2014/main" id="{180D0165-A38B-4CE8-AE4D-186DBC04F8D4}"/>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2" name="Graphic 11" descr="Single gear">
              <a:extLst>
                <a:ext uri="{FF2B5EF4-FFF2-40B4-BE49-F238E27FC236}">
                  <a16:creationId xmlns:a16="http://schemas.microsoft.com/office/drawing/2014/main" id="{90C052C9-F1E0-4264-8CAC-31B0B8F76D67}"/>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3" name="Graphic 12" descr="Single gear">
              <a:extLst>
                <a:ext uri="{FF2B5EF4-FFF2-40B4-BE49-F238E27FC236}">
                  <a16:creationId xmlns:a16="http://schemas.microsoft.com/office/drawing/2014/main" id="{892FFF3D-7B2E-44EB-83BA-5453FEC4892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4" name="Graphic 13" descr="Single gear">
              <a:extLst>
                <a:ext uri="{FF2B5EF4-FFF2-40B4-BE49-F238E27FC236}">
                  <a16:creationId xmlns:a16="http://schemas.microsoft.com/office/drawing/2014/main" id="{CC5A9AF4-A787-49A3-83CF-889F9AEE0D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19" name="Graphic 18" descr="Single gear">
              <a:extLst>
                <a:ext uri="{FF2B5EF4-FFF2-40B4-BE49-F238E27FC236}">
                  <a16:creationId xmlns:a16="http://schemas.microsoft.com/office/drawing/2014/main" id="{B5D192A5-6FE9-49BC-9104-102935BA03A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5" name="Picture 14"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noProof="0"/>
              <a:t>Click to edit Master title style</a:t>
            </a:r>
            <a:endParaRPr lang="en-US" noProof="0"/>
          </a:p>
        </p:txBody>
      </p:sp>
      <p:sp>
        <p:nvSpPr>
          <p:cNvPr id="4" name="Date Placeholder 3"/>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5" name="Footer Placeholder 4"/>
          <p:cNvSpPr>
            <a:spLocks noGrp="1"/>
          </p:cNvSpPr>
          <p:nvPr>
            <p:ph type="ftr" sz="quarter" idx="11"/>
          </p:nvPr>
        </p:nvSpPr>
        <p:spPr/>
        <p:txBody>
          <a:bodyPr/>
          <a:lstStyle/>
          <a:p>
            <a:r>
              <a:rPr lang="en-US" noProof="0" dirty="0"/>
              <a:t>Add a footer</a:t>
            </a:r>
          </a:p>
        </p:txBody>
      </p:sp>
      <p:sp>
        <p:nvSpPr>
          <p:cNvPr id="6" name="Slide Number Placeholder 5"/>
          <p:cNvSpPr>
            <a:spLocks noGrp="1"/>
          </p:cNvSpPr>
          <p:nvPr>
            <p:ph type="sldNum" sz="quarter" idx="12"/>
          </p:nvPr>
        </p:nvSpPr>
        <p:spPr/>
        <p:txBody>
          <a:bodyPr/>
          <a:lstStyle/>
          <a:p>
            <a:fld id="{9E3FA76C-C565-46B6-8652-D75785E2521F}" type="slidenum">
              <a:rPr lang="en-US" noProof="0" smtClean="0"/>
              <a:t>‹#›</a:t>
            </a:fld>
            <a:endParaRPr lang="en-US" noProof="0" dirty="0"/>
          </a:p>
        </p:txBody>
      </p:sp>
      <p:sp>
        <p:nvSpPr>
          <p:cNvPr id="24" name="Text Placeholder 7">
            <a:extLst>
              <a:ext uri="{FF2B5EF4-FFF2-40B4-BE49-F238E27FC236}">
                <a16:creationId xmlns:a16="http://schemas.microsoft.com/office/drawing/2014/main" id="{F099E8F9-E092-4E4C-AB87-FB2B4EC4D0AD}"/>
              </a:ext>
            </a:extLst>
          </p:cNvPr>
          <p:cNvSpPr>
            <a:spLocks noGrp="1"/>
          </p:cNvSpPr>
          <p:nvPr>
            <p:ph type="body" sz="quarter" idx="14"/>
          </p:nvPr>
        </p:nvSpPr>
        <p:spPr>
          <a:xfrm>
            <a:off x="1860549" y="3044624"/>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25" name="Text Placeholder 7">
            <a:extLst>
              <a:ext uri="{FF2B5EF4-FFF2-40B4-BE49-F238E27FC236}">
                <a16:creationId xmlns:a16="http://schemas.microsoft.com/office/drawing/2014/main" id="{782CF4FC-13E5-4A63-BCF2-3AF43B5F15B9}"/>
              </a:ext>
            </a:extLst>
          </p:cNvPr>
          <p:cNvSpPr>
            <a:spLocks noGrp="1"/>
          </p:cNvSpPr>
          <p:nvPr>
            <p:ph type="body" sz="quarter" idx="15"/>
          </p:nvPr>
        </p:nvSpPr>
        <p:spPr>
          <a:xfrm>
            <a:off x="1860549" y="3987398"/>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26" name="Text Placeholder 7">
            <a:extLst>
              <a:ext uri="{FF2B5EF4-FFF2-40B4-BE49-F238E27FC236}">
                <a16:creationId xmlns:a16="http://schemas.microsoft.com/office/drawing/2014/main" id="{8523C4DE-E0C6-4EE1-9145-DA7819174663}"/>
              </a:ext>
            </a:extLst>
          </p:cNvPr>
          <p:cNvSpPr>
            <a:spLocks noGrp="1"/>
          </p:cNvSpPr>
          <p:nvPr>
            <p:ph type="body" sz="quarter" idx="16"/>
          </p:nvPr>
        </p:nvSpPr>
        <p:spPr>
          <a:xfrm>
            <a:off x="1860549" y="4930171"/>
            <a:ext cx="4433401" cy="823913"/>
          </a:xfrm>
        </p:spPr>
        <p:txBody>
          <a:bodyPr anchor="ctr" anchorCtr="0"/>
          <a:lstStyle>
            <a:lvl1pPr algn="l">
              <a:defRPr/>
            </a:lvl1pPr>
            <a:lvl2pPr algn="l">
              <a:defRPr/>
            </a:lvl2pPr>
            <a:lvl3pPr algn="l">
              <a:defRPr/>
            </a:lvl3pPr>
            <a:lvl4pPr algn="l">
              <a:defRPr/>
            </a:lvl4pPr>
            <a:lvl5pPr algn="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035263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EE363D07-B7E9-4C17-BF5B-ADACCCAD7C6C}"/>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2" name="Graphic 11" descr="Single gear">
              <a:extLst>
                <a:ext uri="{FF2B5EF4-FFF2-40B4-BE49-F238E27FC236}">
                  <a16:creationId xmlns:a16="http://schemas.microsoft.com/office/drawing/2014/main" id="{BF7F7D52-1EF2-49FA-AE87-7BE7232893FF}"/>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3" name="Graphic 12" descr="Single gear">
              <a:extLst>
                <a:ext uri="{FF2B5EF4-FFF2-40B4-BE49-F238E27FC236}">
                  <a16:creationId xmlns:a16="http://schemas.microsoft.com/office/drawing/2014/main" id="{ACC0D449-4064-40FD-A10D-BE7844EB877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4" name="Graphic 13" descr="Single gear">
              <a:extLst>
                <a:ext uri="{FF2B5EF4-FFF2-40B4-BE49-F238E27FC236}">
                  <a16:creationId xmlns:a16="http://schemas.microsoft.com/office/drawing/2014/main" id="{1FE621D1-1FD9-49E2-99C8-0CB37634CD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0EA6856C-35D0-465E-B0CB-B889D4DA0B2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A493FB47-F1DA-40B8-A1F4-115CD1F7084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7" name="Picture 6"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GB" noProof="0"/>
              <a:t>Click to edit Master title style</a:t>
            </a:r>
            <a:endParaRPr lang="en-US" noProof="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noProof="0"/>
              <a:t>Click to edit Master text styles</a:t>
            </a:r>
          </a:p>
        </p:txBody>
      </p:sp>
      <p:sp>
        <p:nvSpPr>
          <p:cNvPr id="4" name="Date Placeholder 3"/>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5" name="Footer Placeholder 4"/>
          <p:cNvSpPr>
            <a:spLocks noGrp="1"/>
          </p:cNvSpPr>
          <p:nvPr>
            <p:ph type="ftr" sz="quarter" idx="11"/>
          </p:nvPr>
        </p:nvSpPr>
        <p:spPr/>
        <p:txBody>
          <a:bodyPr/>
          <a:lstStyle/>
          <a:p>
            <a:r>
              <a:rPr lang="en-US" noProof="0" dirty="0"/>
              <a:t>Add a footer</a:t>
            </a:r>
          </a:p>
        </p:txBody>
      </p:sp>
      <p:sp>
        <p:nvSpPr>
          <p:cNvPr id="6" name="Slide Number Placeholder 5"/>
          <p:cNvSpPr>
            <a:spLocks noGrp="1"/>
          </p:cNvSpPr>
          <p:nvPr>
            <p:ph type="sldNum" sz="quarter" idx="12"/>
          </p:nvPr>
        </p:nvSpPr>
        <p:spPr>
          <a:xfrm>
            <a:off x="10729455" y="2869895"/>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5033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CBF5BF6C-5F7D-464E-B42E-D194CF355A7E}"/>
              </a:ext>
            </a:extLst>
          </p:cNvPr>
          <p:cNvGrpSpPr/>
          <p:nvPr userDrawn="1"/>
        </p:nvGrpSpPr>
        <p:grpSpPr bwMode="ltGray">
          <a:xfrm rot="5400000">
            <a:off x="7096454" y="1615369"/>
            <a:ext cx="4959501" cy="5525761"/>
            <a:chOff x="7232499" y="-159283"/>
            <a:chExt cx="4959501" cy="5525761"/>
          </a:xfrm>
          <a:solidFill>
            <a:srgbClr val="76280B">
              <a:alpha val="60000"/>
            </a:srgbClr>
          </a:solidFill>
        </p:grpSpPr>
        <p:pic>
          <p:nvPicPr>
            <p:cNvPr id="13" name="Graphic 12" descr="Single gear">
              <a:extLst>
                <a:ext uri="{FF2B5EF4-FFF2-40B4-BE49-F238E27FC236}">
                  <a16:creationId xmlns:a16="http://schemas.microsoft.com/office/drawing/2014/main" id="{8F045C13-A0AE-4F21-8EE7-47DCE4B458F8}"/>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4" name="Graphic 13" descr="Single gear">
              <a:extLst>
                <a:ext uri="{FF2B5EF4-FFF2-40B4-BE49-F238E27FC236}">
                  <a16:creationId xmlns:a16="http://schemas.microsoft.com/office/drawing/2014/main" id="{D5197B13-7446-4E28-A62C-4543D7BD632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5" name="Graphic 14" descr="Single gear">
              <a:extLst>
                <a:ext uri="{FF2B5EF4-FFF2-40B4-BE49-F238E27FC236}">
                  <a16:creationId xmlns:a16="http://schemas.microsoft.com/office/drawing/2014/main" id="{4B5B975A-536D-4192-B3DE-875F5E141AA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486478"/>
              <a:ext cx="2880000" cy="2880000"/>
            </a:xfrm>
            <a:prstGeom prst="rect">
              <a:avLst/>
            </a:prstGeom>
          </p:spPr>
        </p:pic>
        <p:pic>
          <p:nvPicPr>
            <p:cNvPr id="16" name="Graphic 15" descr="Single gear">
              <a:extLst>
                <a:ext uri="{FF2B5EF4-FFF2-40B4-BE49-F238E27FC236}">
                  <a16:creationId xmlns:a16="http://schemas.microsoft.com/office/drawing/2014/main" id="{5BB09BB4-511A-4714-92A7-D9CA09D1FD7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noProof="0"/>
              <a:t>Click to edit Master title style</a:t>
            </a:r>
            <a:endParaRPr lang="en-US" noProof="0"/>
          </a:p>
        </p:txBody>
      </p:sp>
      <p:sp>
        <p:nvSpPr>
          <p:cNvPr id="3" name="Content Placeholder 2"/>
          <p:cNvSpPr>
            <a:spLocks noGrp="1"/>
          </p:cNvSpPr>
          <p:nvPr>
            <p:ph sz="half" idx="1"/>
          </p:nvPr>
        </p:nvSpPr>
        <p:spPr>
          <a:xfrm>
            <a:off x="680320" y="2336873"/>
            <a:ext cx="4698358" cy="3599316"/>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Content Placeholder 3"/>
          <p:cNvSpPr>
            <a:spLocks noGrp="1"/>
          </p:cNvSpPr>
          <p:nvPr>
            <p:ph sz="half" idx="2"/>
          </p:nvPr>
        </p:nvSpPr>
        <p:spPr>
          <a:xfrm>
            <a:off x="5594123" y="2336873"/>
            <a:ext cx="4700058" cy="3599316"/>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Date Placeholder 4"/>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7627201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1281ABC-1821-4B63-88B5-74D2B13A11AF}"/>
              </a:ext>
            </a:extLst>
          </p:cNvPr>
          <p:cNvGrpSpPr/>
          <p:nvPr userDrawn="1"/>
        </p:nvGrpSpPr>
        <p:grpSpPr>
          <a:xfrm rot="5400000">
            <a:off x="175132" y="1273331"/>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0BD16937-7ADD-43BC-AFAD-ABA8E1E4D0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A93E95CB-8B7F-4CE0-BD90-8078D78E5BE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308EA72E-9FD8-4137-AF70-2F45B4623A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7E5F03E5-E60E-40E5-996F-CE212FF6425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7EB0518D-8C62-493A-B053-F7B2F41290B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37646" y="753228"/>
            <a:ext cx="9613861" cy="1080938"/>
          </a:xfrm>
        </p:spPr>
        <p:txBody>
          <a:bodyPr/>
          <a:lstStyle/>
          <a:p>
            <a:r>
              <a:rPr lang="en-GB" noProof="0"/>
              <a:t>Click to edit Master title style</a:t>
            </a:r>
            <a:endParaRPr lang="en-US" noProof="0"/>
          </a:p>
        </p:txBody>
      </p:sp>
      <p:sp>
        <p:nvSpPr>
          <p:cNvPr id="3" name="Content Placeholder 2"/>
          <p:cNvSpPr>
            <a:spLocks noGrp="1"/>
          </p:cNvSpPr>
          <p:nvPr>
            <p:ph sz="half" idx="1"/>
          </p:nvPr>
        </p:nvSpPr>
        <p:spPr>
          <a:xfrm>
            <a:off x="2137645" y="2336873"/>
            <a:ext cx="4698358" cy="3599316"/>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Content Placeholder 3"/>
          <p:cNvSpPr>
            <a:spLocks noGrp="1"/>
          </p:cNvSpPr>
          <p:nvPr>
            <p:ph sz="half" idx="2"/>
          </p:nvPr>
        </p:nvSpPr>
        <p:spPr>
          <a:xfrm>
            <a:off x="7051448" y="2336873"/>
            <a:ext cx="4700058" cy="3599316"/>
          </a:xfrm>
        </p:spPr>
        <p:txBody>
          <a:bodyPr anchor="ctr" anchorCtr="0"/>
          <a:lstStyle>
            <a:lvl1pPr algn="ctr">
              <a:defRPr/>
            </a:lvl1pPr>
            <a:lvl2pPr algn="ctr">
              <a:defRPr/>
            </a:lvl2pPr>
            <a:lvl3pPr algn="ctr">
              <a:defRPr/>
            </a:lvl3pPr>
            <a:lvl4pPr algn="ctr">
              <a:defRPr/>
            </a:lvl4pPr>
            <a:lvl5pPr algn="ctr">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Date Placeholder 4"/>
          <p:cNvSpPr>
            <a:spLocks noGrp="1"/>
          </p:cNvSpPr>
          <p:nvPr>
            <p:ph type="dt" sz="half" idx="10"/>
          </p:nvPr>
        </p:nvSpPr>
        <p:spPr>
          <a:xfrm>
            <a:off x="9008306" y="5936187"/>
            <a:ext cx="2743200" cy="365125"/>
          </a:xfrm>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a:xfrm>
            <a:off x="2137646"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56705" y="753227"/>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06977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90C5C8C-B074-498F-921D-CC0B5DF8FBD3}"/>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5" name="Graphic 14" descr="Single gear">
              <a:extLst>
                <a:ext uri="{FF2B5EF4-FFF2-40B4-BE49-F238E27FC236}">
                  <a16:creationId xmlns:a16="http://schemas.microsoft.com/office/drawing/2014/main" id="{C270183A-92E0-49A5-B6BC-F19346763723}"/>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6" name="Graphic 15" descr="Single gear">
              <a:extLst>
                <a:ext uri="{FF2B5EF4-FFF2-40B4-BE49-F238E27FC236}">
                  <a16:creationId xmlns:a16="http://schemas.microsoft.com/office/drawing/2014/main" id="{6E086889-5472-4B65-A156-D0B8F369C34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7" name="Graphic 16" descr="Single gear">
              <a:extLst>
                <a:ext uri="{FF2B5EF4-FFF2-40B4-BE49-F238E27FC236}">
                  <a16:creationId xmlns:a16="http://schemas.microsoft.com/office/drawing/2014/main" id="{4BCBF44F-62C7-4F40-99DF-85C459F43ED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8" name="Graphic 17" descr="Single gear">
              <a:extLst>
                <a:ext uri="{FF2B5EF4-FFF2-40B4-BE49-F238E27FC236}">
                  <a16:creationId xmlns:a16="http://schemas.microsoft.com/office/drawing/2014/main" id="{ABF64D53-5ED0-4A1D-A7EA-94CDB0D37EC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9" name="Graphic 18" descr="Single gear">
              <a:extLst>
                <a:ext uri="{FF2B5EF4-FFF2-40B4-BE49-F238E27FC236}">
                  <a16:creationId xmlns:a16="http://schemas.microsoft.com/office/drawing/2014/main" id="{2565C769-10BF-4E7B-B099-B4FD458436E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10" name="Picture 9"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GB" noProof="0"/>
              <a:t>Click to edit Master title style</a:t>
            </a:r>
            <a:endParaRPr lang="en-US" noProof="0"/>
          </a:p>
        </p:txBody>
      </p:sp>
      <p:sp>
        <p:nvSpPr>
          <p:cNvPr id="3" name="Text Placeholder 2"/>
          <p:cNvSpPr>
            <a:spLocks noGrp="1"/>
          </p:cNvSpPr>
          <p:nvPr>
            <p:ph type="body" idx="1"/>
          </p:nvPr>
        </p:nvSpPr>
        <p:spPr>
          <a:xfrm>
            <a:off x="680320" y="2336873"/>
            <a:ext cx="4698358"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Text Placeholder 4"/>
          <p:cNvSpPr>
            <a:spLocks noGrp="1"/>
          </p:cNvSpPr>
          <p:nvPr>
            <p:ph type="body" sz="quarter" idx="3"/>
          </p:nvPr>
        </p:nvSpPr>
        <p:spPr>
          <a:xfrm>
            <a:off x="5594123" y="2336873"/>
            <a:ext cx="4700059"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7" name="Date Placeholder 6"/>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72713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1281ABC-1821-4B63-88B5-74D2B13A11AF}"/>
              </a:ext>
            </a:extLst>
          </p:cNvPr>
          <p:cNvGrpSpPr/>
          <p:nvPr userDrawn="1"/>
        </p:nvGrpSpPr>
        <p:grpSpPr>
          <a:xfrm rot="5400000">
            <a:off x="175132" y="1273331"/>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0BD16937-7ADD-43BC-AFAD-ABA8E1E4D0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A93E95CB-8B7F-4CE0-BD90-8078D78E5BE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308EA72E-9FD8-4137-AF70-2F45B4623A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7E5F03E5-E60E-40E5-996F-CE212FF6425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7EB0518D-8C62-493A-B053-F7B2F41290B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37646" y="753228"/>
            <a:ext cx="9613861" cy="1080938"/>
          </a:xfrm>
        </p:spPr>
        <p:txBody>
          <a:bodyPr/>
          <a:lstStyle/>
          <a:p>
            <a:r>
              <a:rPr lang="en-GB" noProof="0"/>
              <a:t>Click to edit Master title style</a:t>
            </a:r>
            <a:endParaRPr lang="en-US" noProof="0"/>
          </a:p>
        </p:txBody>
      </p:sp>
      <p:sp>
        <p:nvSpPr>
          <p:cNvPr id="5" name="Date Placeholder 4"/>
          <p:cNvSpPr>
            <a:spLocks noGrp="1"/>
          </p:cNvSpPr>
          <p:nvPr>
            <p:ph type="dt" sz="half" idx="10"/>
          </p:nvPr>
        </p:nvSpPr>
        <p:spPr>
          <a:xfrm>
            <a:off x="9008306" y="5936187"/>
            <a:ext cx="2743200" cy="365125"/>
          </a:xfrm>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a:xfrm>
            <a:off x="2137646"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56705" y="753227"/>
            <a:ext cx="1154151" cy="1090789"/>
          </a:xfrm>
        </p:spPr>
        <p:txBody>
          <a:bodyPr/>
          <a:lstStyle/>
          <a:p>
            <a:fld id="{9E3FA76C-C565-46B6-8652-D75785E2521F}" type="slidenum">
              <a:rPr lang="en-US" noProof="0" smtClean="0"/>
              <a:t>‹#›</a:t>
            </a:fld>
            <a:endParaRPr lang="en-US" noProof="0" dirty="0"/>
          </a:p>
        </p:txBody>
      </p:sp>
      <p:sp>
        <p:nvSpPr>
          <p:cNvPr id="18" name="Content Placeholder 2">
            <a:extLst>
              <a:ext uri="{FF2B5EF4-FFF2-40B4-BE49-F238E27FC236}">
                <a16:creationId xmlns:a16="http://schemas.microsoft.com/office/drawing/2014/main" id="{FD7CD5CF-F924-43C6-9C02-06FBC84A6729}"/>
              </a:ext>
            </a:extLst>
          </p:cNvPr>
          <p:cNvSpPr>
            <a:spLocks noGrp="1"/>
          </p:cNvSpPr>
          <p:nvPr>
            <p:ph idx="1"/>
          </p:nvPr>
        </p:nvSpPr>
        <p:spPr>
          <a:xfrm>
            <a:off x="2137644" y="2161725"/>
            <a:ext cx="9613861" cy="3702647"/>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41318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CA97C9F-27FA-4BCE-84C2-EA9C0347E974}"/>
              </a:ext>
            </a:extLst>
          </p:cNvPr>
          <p:cNvGrpSpPr/>
          <p:nvPr userDrawn="1"/>
        </p:nvGrpSpPr>
        <p:grpSpPr>
          <a:xfrm rot="5400000">
            <a:off x="227324" y="1282732"/>
            <a:ext cx="5378800" cy="5588856"/>
            <a:chOff x="-424090" y="303112"/>
            <a:chExt cx="5378800" cy="5588856"/>
          </a:xfrm>
          <a:solidFill>
            <a:srgbClr val="F6BF73">
              <a:alpha val="30196"/>
            </a:srgbClr>
          </a:solidFill>
        </p:grpSpPr>
        <p:pic>
          <p:nvPicPr>
            <p:cNvPr id="11" name="Graphic 10" descr="Single gear">
              <a:extLst>
                <a:ext uri="{FF2B5EF4-FFF2-40B4-BE49-F238E27FC236}">
                  <a16:creationId xmlns:a16="http://schemas.microsoft.com/office/drawing/2014/main" id="{6EEB6AF8-1385-4805-8E97-CDE431030B0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2" name="Graphic 11" descr="Single gear">
              <a:extLst>
                <a:ext uri="{FF2B5EF4-FFF2-40B4-BE49-F238E27FC236}">
                  <a16:creationId xmlns:a16="http://schemas.microsoft.com/office/drawing/2014/main" id="{1F08FE59-AC1A-4BF7-B9D5-7672C8C7D3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3" name="Graphic 12" descr="Single gear">
              <a:extLst>
                <a:ext uri="{FF2B5EF4-FFF2-40B4-BE49-F238E27FC236}">
                  <a16:creationId xmlns:a16="http://schemas.microsoft.com/office/drawing/2014/main" id="{F44470E0-8B01-46E6-90F1-4B52CB3EFF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4" name="Graphic 13" descr="Single gear">
              <a:extLst>
                <a:ext uri="{FF2B5EF4-FFF2-40B4-BE49-F238E27FC236}">
                  <a16:creationId xmlns:a16="http://schemas.microsoft.com/office/drawing/2014/main" id="{2FB2E216-0387-4DF4-A432-E877C96A7BA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5" name="Graphic 14" descr="Single gear">
              <a:extLst>
                <a:ext uri="{FF2B5EF4-FFF2-40B4-BE49-F238E27FC236}">
                  <a16:creationId xmlns:a16="http://schemas.microsoft.com/office/drawing/2014/main" id="{53685AA4-853C-46A8-8ADB-FA80FE59BF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6" name="Picture 5"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noProof="0"/>
              <a:t>Click to edit Master title style</a:t>
            </a:r>
            <a:endParaRPr lang="en-US" noProof="0"/>
          </a:p>
        </p:txBody>
      </p:sp>
      <p:sp>
        <p:nvSpPr>
          <p:cNvPr id="3" name="Date Placeholder 2"/>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4199344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CA97C9F-27FA-4BCE-84C2-EA9C0347E974}"/>
              </a:ext>
            </a:extLst>
          </p:cNvPr>
          <p:cNvGrpSpPr/>
          <p:nvPr userDrawn="1"/>
        </p:nvGrpSpPr>
        <p:grpSpPr>
          <a:xfrm rot="5400000">
            <a:off x="227324" y="1282732"/>
            <a:ext cx="5378800" cy="5588856"/>
            <a:chOff x="-424090" y="303112"/>
            <a:chExt cx="5378800" cy="5588856"/>
          </a:xfrm>
          <a:solidFill>
            <a:srgbClr val="F6BF73">
              <a:alpha val="30196"/>
            </a:srgbClr>
          </a:solidFill>
        </p:grpSpPr>
        <p:pic>
          <p:nvPicPr>
            <p:cNvPr id="11" name="Graphic 10" descr="Single gear">
              <a:extLst>
                <a:ext uri="{FF2B5EF4-FFF2-40B4-BE49-F238E27FC236}">
                  <a16:creationId xmlns:a16="http://schemas.microsoft.com/office/drawing/2014/main" id="{6EEB6AF8-1385-4805-8E97-CDE431030B0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2" name="Graphic 11" descr="Single gear">
              <a:extLst>
                <a:ext uri="{FF2B5EF4-FFF2-40B4-BE49-F238E27FC236}">
                  <a16:creationId xmlns:a16="http://schemas.microsoft.com/office/drawing/2014/main" id="{1F08FE59-AC1A-4BF7-B9D5-7672C8C7D3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3" name="Graphic 12" descr="Single gear">
              <a:extLst>
                <a:ext uri="{FF2B5EF4-FFF2-40B4-BE49-F238E27FC236}">
                  <a16:creationId xmlns:a16="http://schemas.microsoft.com/office/drawing/2014/main" id="{F44470E0-8B01-46E6-90F1-4B52CB3EFF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4" name="Graphic 13" descr="Single gear">
              <a:extLst>
                <a:ext uri="{FF2B5EF4-FFF2-40B4-BE49-F238E27FC236}">
                  <a16:creationId xmlns:a16="http://schemas.microsoft.com/office/drawing/2014/main" id="{2FB2E216-0387-4DF4-A432-E877C96A7BA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5" name="Graphic 14" descr="Single gear">
              <a:extLst>
                <a:ext uri="{FF2B5EF4-FFF2-40B4-BE49-F238E27FC236}">
                  <a16:creationId xmlns:a16="http://schemas.microsoft.com/office/drawing/2014/main" id="{53685AA4-853C-46A8-8ADB-FA80FE59BFB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6" name="Picture 5"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noProof="0"/>
              <a:t>Click to edit Master title style</a:t>
            </a:r>
            <a:endParaRPr lang="en-US" noProof="0"/>
          </a:p>
        </p:txBody>
      </p:sp>
      <p:sp>
        <p:nvSpPr>
          <p:cNvPr id="3" name="Date Placeholder 2"/>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
        <p:nvSpPr>
          <p:cNvPr id="17" name="Text Placeholder 16">
            <a:extLst>
              <a:ext uri="{FF2B5EF4-FFF2-40B4-BE49-F238E27FC236}">
                <a16:creationId xmlns:a16="http://schemas.microsoft.com/office/drawing/2014/main" id="{D683A405-3ADE-448E-893F-D3D2E11CCA4C}"/>
              </a:ext>
            </a:extLst>
          </p:cNvPr>
          <p:cNvSpPr>
            <a:spLocks noGrp="1"/>
          </p:cNvSpPr>
          <p:nvPr>
            <p:ph type="body" sz="quarter" idx="13"/>
          </p:nvPr>
        </p:nvSpPr>
        <p:spPr>
          <a:xfrm>
            <a:off x="1897819" y="2290763"/>
            <a:ext cx="8396362" cy="3100387"/>
          </a:xfrm>
        </p:spPr>
        <p:txBody>
          <a:bodyPr anchor="ctr">
            <a:normAutofit/>
          </a:bodyPr>
          <a:lstStyle>
            <a:lvl1pPr marL="0" indent="0" algn="ctr">
              <a:buNone/>
              <a:defRPr sz="6000"/>
            </a:lvl1pPr>
          </a:lstStyle>
          <a:p>
            <a:pPr lvl="0"/>
            <a:r>
              <a:rPr lang="en-GB" noProof="0"/>
              <a:t>Click to edit Master text styles</a:t>
            </a:r>
          </a:p>
        </p:txBody>
      </p:sp>
    </p:spTree>
    <p:extLst>
      <p:ext uri="{BB962C8B-B14F-4D97-AF65-F5344CB8AC3E}">
        <p14:creationId xmlns:p14="http://schemas.microsoft.com/office/powerpoint/2010/main" val="462027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C2D2AED-B2EF-46D8-BC7C-81AE25C80786}"/>
              </a:ext>
            </a:extLst>
          </p:cNvPr>
          <p:cNvGrpSpPr/>
          <p:nvPr userDrawn="1"/>
        </p:nvGrpSpPr>
        <p:grpSpPr bwMode="ltGray">
          <a:xfrm>
            <a:off x="7232499" y="-159283"/>
            <a:ext cx="4959501" cy="5224009"/>
            <a:chOff x="7232499" y="-159283"/>
            <a:chExt cx="4959501" cy="5224009"/>
          </a:xfrm>
          <a:solidFill>
            <a:srgbClr val="76280B">
              <a:alpha val="60000"/>
            </a:srgbClr>
          </a:solidFill>
        </p:grpSpPr>
        <p:pic>
          <p:nvPicPr>
            <p:cNvPr id="8" name="Graphic 7" descr="Single gear">
              <a:extLst>
                <a:ext uri="{FF2B5EF4-FFF2-40B4-BE49-F238E27FC236}">
                  <a16:creationId xmlns:a16="http://schemas.microsoft.com/office/drawing/2014/main" id="{2F9289FC-9317-4EC5-8064-00D34185019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9" name="Graphic 8" descr="Single gear">
              <a:extLst>
                <a:ext uri="{FF2B5EF4-FFF2-40B4-BE49-F238E27FC236}">
                  <a16:creationId xmlns:a16="http://schemas.microsoft.com/office/drawing/2014/main" id="{09784D29-4AB9-4581-A176-2BC2AD58F82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10" name="Graphic 9" descr="Single gear">
              <a:extLst>
                <a:ext uri="{FF2B5EF4-FFF2-40B4-BE49-F238E27FC236}">
                  <a16:creationId xmlns:a16="http://schemas.microsoft.com/office/drawing/2014/main" id="{25EF2775-3EFB-4A64-8FAF-4D8B56AE073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11" name="Graphic 10" descr="Single gear">
              <a:extLst>
                <a:ext uri="{FF2B5EF4-FFF2-40B4-BE49-F238E27FC236}">
                  <a16:creationId xmlns:a16="http://schemas.microsoft.com/office/drawing/2014/main" id="{A34C11DA-4074-454D-800C-0FC5FBF1CD1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5" name="Picture 4" descr="HD-ShadowShort.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3" name="Footer Placeholder 2"/>
          <p:cNvSpPr>
            <a:spLocks noGrp="1"/>
          </p:cNvSpPr>
          <p:nvPr>
            <p:ph type="ftr" sz="quarter" idx="11"/>
          </p:nvPr>
        </p:nvSpPr>
        <p:spPr/>
        <p:txBody>
          <a:bodyPr/>
          <a:lstStyle/>
          <a:p>
            <a:r>
              <a:rPr lang="en-US" noProof="0" dirty="0"/>
              <a:t>Add a footer</a:t>
            </a:r>
          </a:p>
        </p:txBody>
      </p:sp>
      <p:sp>
        <p:nvSpPr>
          <p:cNvPr id="4" name="Slide Number Placeholder 3"/>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735406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F6BBB30-80DB-4A1B-9DD3-A090C4EF2F33}"/>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8" name="Graphic 17" descr="Single gear">
              <a:extLst>
                <a:ext uri="{FF2B5EF4-FFF2-40B4-BE49-F238E27FC236}">
                  <a16:creationId xmlns:a16="http://schemas.microsoft.com/office/drawing/2014/main" id="{4FC3313D-A401-4847-ABED-CDF1803D067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9" name="Graphic 18" descr="Single gear">
              <a:extLst>
                <a:ext uri="{FF2B5EF4-FFF2-40B4-BE49-F238E27FC236}">
                  <a16:creationId xmlns:a16="http://schemas.microsoft.com/office/drawing/2014/main" id="{62BA598A-71EC-4BD4-8924-8F16E990AF5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0" name="Graphic 19" descr="Single gear">
              <a:extLst>
                <a:ext uri="{FF2B5EF4-FFF2-40B4-BE49-F238E27FC236}">
                  <a16:creationId xmlns:a16="http://schemas.microsoft.com/office/drawing/2014/main" id="{2086399E-589B-48EE-B396-961A783106E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1" name="Graphic 20" descr="Single gear">
              <a:extLst>
                <a:ext uri="{FF2B5EF4-FFF2-40B4-BE49-F238E27FC236}">
                  <a16:creationId xmlns:a16="http://schemas.microsoft.com/office/drawing/2014/main" id="{F2A039E4-F69C-4905-B047-6891B77F8CA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3554"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432921" y="753227"/>
            <a:ext cx="9613859" cy="1080940"/>
          </a:xfrm>
        </p:spPr>
        <p:txBody>
          <a:bodyPr anchor="ctr">
            <a:normAutofit/>
          </a:bodyPr>
          <a:lstStyle>
            <a:lvl1pPr>
              <a:defRPr sz="3600"/>
            </a:lvl1pPr>
          </a:lstStyle>
          <a:p>
            <a:r>
              <a:rPr lang="en-GB" noProof="0"/>
              <a:t>Click to edit Master title style</a:t>
            </a:r>
            <a:endParaRPr lang="en-US" noProof="0"/>
          </a:p>
        </p:txBody>
      </p:sp>
      <p:sp>
        <p:nvSpPr>
          <p:cNvPr id="3" name="Content Placeholder 2"/>
          <p:cNvSpPr>
            <a:spLocks noGrp="1"/>
          </p:cNvSpPr>
          <p:nvPr>
            <p:ph idx="1"/>
          </p:nvPr>
        </p:nvSpPr>
        <p:spPr>
          <a:xfrm>
            <a:off x="6438446" y="2336873"/>
            <a:ext cx="5608336" cy="3599313"/>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p:cNvSpPr>
            <a:spLocks noGrp="1"/>
          </p:cNvSpPr>
          <p:nvPr>
            <p:ph type="body" sz="half" idx="2"/>
          </p:nvPr>
        </p:nvSpPr>
        <p:spPr>
          <a:xfrm>
            <a:off x="24329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5" name="Date Placeholder 4"/>
          <p:cNvSpPr>
            <a:spLocks noGrp="1"/>
          </p:cNvSpPr>
          <p:nvPr>
            <p:ph type="dt" sz="half" idx="10"/>
          </p:nvPr>
        </p:nvSpPr>
        <p:spPr>
          <a:xfrm>
            <a:off x="9303581" y="5936187"/>
            <a:ext cx="2743200" cy="365125"/>
          </a:xfrm>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a:xfrm>
            <a:off x="2432921"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40074" y="753227"/>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207027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F6BBB30-80DB-4A1B-9DD3-A090C4EF2F33}"/>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8" name="Graphic 17" descr="Single gear">
              <a:extLst>
                <a:ext uri="{FF2B5EF4-FFF2-40B4-BE49-F238E27FC236}">
                  <a16:creationId xmlns:a16="http://schemas.microsoft.com/office/drawing/2014/main" id="{4FC3313D-A401-4847-ABED-CDF1803D067C}"/>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19" name="Graphic 18" descr="Single gear">
              <a:extLst>
                <a:ext uri="{FF2B5EF4-FFF2-40B4-BE49-F238E27FC236}">
                  <a16:creationId xmlns:a16="http://schemas.microsoft.com/office/drawing/2014/main" id="{62BA598A-71EC-4BD4-8924-8F16E990AF5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0" name="Graphic 19" descr="Single gear">
              <a:extLst>
                <a:ext uri="{FF2B5EF4-FFF2-40B4-BE49-F238E27FC236}">
                  <a16:creationId xmlns:a16="http://schemas.microsoft.com/office/drawing/2014/main" id="{2086399E-589B-48EE-B396-961A783106E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1" name="Graphic 20" descr="Single gear">
              <a:extLst>
                <a:ext uri="{FF2B5EF4-FFF2-40B4-BE49-F238E27FC236}">
                  <a16:creationId xmlns:a16="http://schemas.microsoft.com/office/drawing/2014/main" id="{F2A039E4-F69C-4905-B047-6891B77F8CA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2601" y="1970240"/>
            <a:ext cx="10437812" cy="321164"/>
          </a:xfrm>
          <a:prstGeom prst="rect">
            <a:avLst/>
          </a:prstGeom>
        </p:spPr>
      </p:pic>
      <p:sp>
        <p:nvSpPr>
          <p:cNvPr id="10" name="Rectangle 9"/>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3554"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432921" y="753227"/>
            <a:ext cx="9613859" cy="1080940"/>
          </a:xfrm>
        </p:spPr>
        <p:txBody>
          <a:bodyPr anchor="ctr">
            <a:normAutofit/>
          </a:bodyPr>
          <a:lstStyle>
            <a:lvl1pPr>
              <a:defRPr sz="3600"/>
            </a:lvl1pPr>
          </a:lstStyle>
          <a:p>
            <a:r>
              <a:rPr lang="en-GB" noProof="0"/>
              <a:t>Click to edit Master title style</a:t>
            </a:r>
            <a:endParaRPr lang="en-US" noProof="0"/>
          </a:p>
        </p:txBody>
      </p:sp>
      <p:sp>
        <p:nvSpPr>
          <p:cNvPr id="4" name="Text Placeholder 3"/>
          <p:cNvSpPr>
            <a:spLocks noGrp="1"/>
          </p:cNvSpPr>
          <p:nvPr>
            <p:ph type="body" sz="half" idx="2"/>
          </p:nvPr>
        </p:nvSpPr>
        <p:spPr>
          <a:xfrm>
            <a:off x="2432922" y="2336872"/>
            <a:ext cx="2620817"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5" name="Date Placeholder 4"/>
          <p:cNvSpPr>
            <a:spLocks noGrp="1"/>
          </p:cNvSpPr>
          <p:nvPr>
            <p:ph type="dt" sz="half" idx="10"/>
          </p:nvPr>
        </p:nvSpPr>
        <p:spPr>
          <a:xfrm>
            <a:off x="9303581" y="5936187"/>
            <a:ext cx="2743200" cy="365125"/>
          </a:xfrm>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a:xfrm>
            <a:off x="2432921"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40074" y="753227"/>
            <a:ext cx="1154151" cy="1090789"/>
          </a:xfrm>
        </p:spPr>
        <p:txBody>
          <a:bodyPr/>
          <a:lstStyle/>
          <a:p>
            <a:fld id="{9E3FA76C-C565-46B6-8652-D75785E2521F}" type="slidenum">
              <a:rPr lang="en-US" noProof="0" smtClean="0"/>
              <a:t>‹#›</a:t>
            </a:fld>
            <a:endParaRPr lang="en-US" noProof="0" dirty="0"/>
          </a:p>
        </p:txBody>
      </p:sp>
      <p:sp>
        <p:nvSpPr>
          <p:cNvPr id="16" name="Picture Placeholder 2">
            <a:extLst>
              <a:ext uri="{FF2B5EF4-FFF2-40B4-BE49-F238E27FC236}">
                <a16:creationId xmlns:a16="http://schemas.microsoft.com/office/drawing/2014/main" id="{5E59F855-D2A7-4662-804E-17B59CD1A41D}"/>
              </a:ext>
            </a:extLst>
          </p:cNvPr>
          <p:cNvSpPr>
            <a:spLocks noGrp="1"/>
          </p:cNvSpPr>
          <p:nvPr>
            <p:ph type="pic" idx="1"/>
          </p:nvPr>
        </p:nvSpPr>
        <p:spPr>
          <a:xfrm>
            <a:off x="5213022" y="2327474"/>
            <a:ext cx="6833757" cy="36087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dirty="0"/>
          </a:p>
        </p:txBody>
      </p:sp>
    </p:spTree>
    <p:extLst>
      <p:ext uri="{BB962C8B-B14F-4D97-AF65-F5344CB8AC3E}">
        <p14:creationId xmlns:p14="http://schemas.microsoft.com/office/powerpoint/2010/main" val="227573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1090482"/>
          </a:xfrm>
        </p:spPr>
        <p:txBody>
          <a:bodyPr anchor="ctr" anchorCtr="0">
            <a:normAutofit/>
          </a:bodyPr>
          <a:lstStyle>
            <a:lvl1pPr>
              <a:defRPr sz="2400"/>
            </a:lvl1pPr>
          </a:lstStyle>
          <a:p>
            <a:r>
              <a:rPr lang="en-GB" noProof="0"/>
              <a:t>Click to edit Master title style</a:t>
            </a:r>
            <a:endParaRPr lang="en-US" noProof="0"/>
          </a:p>
        </p:txBody>
      </p:sp>
      <p:sp>
        <p:nvSpPr>
          <p:cNvPr id="5" name="Date Placeholder 4"/>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11309"/>
            <a:ext cx="1154151" cy="1090789"/>
          </a:xfrm>
        </p:spPr>
        <p:txBody>
          <a:bodyPr/>
          <a:lstStyle/>
          <a:p>
            <a:fld id="{9E3FA76C-C565-46B6-8652-D75785E2521F}" type="slidenum">
              <a:rPr lang="en-US" noProof="0" smtClean="0"/>
              <a:t>‹#›</a:t>
            </a:fld>
            <a:endParaRPr lang="en-US" noProof="0" dirty="0"/>
          </a:p>
        </p:txBody>
      </p:sp>
      <p:sp>
        <p:nvSpPr>
          <p:cNvPr id="13" name="SmartArt Placeholder 12">
            <a:extLst>
              <a:ext uri="{FF2B5EF4-FFF2-40B4-BE49-F238E27FC236}">
                <a16:creationId xmlns:a16="http://schemas.microsoft.com/office/drawing/2014/main" id="{DBD7FBFD-679C-4A5B-A176-220004B60453}"/>
              </a:ext>
            </a:extLst>
          </p:cNvPr>
          <p:cNvSpPr>
            <a:spLocks noGrp="1"/>
          </p:cNvSpPr>
          <p:nvPr>
            <p:ph type="dgm" sz="quarter" idx="13"/>
          </p:nvPr>
        </p:nvSpPr>
        <p:spPr>
          <a:xfrm>
            <a:off x="680321" y="386862"/>
            <a:ext cx="9614617" cy="3867638"/>
          </a:xfrm>
        </p:spPr>
        <p:txBody>
          <a:bodyPr/>
          <a:lstStyle/>
          <a:p>
            <a:r>
              <a:rPr lang="en-GB" noProof="0"/>
              <a:t>Click icon to add SmartArt graphic</a:t>
            </a:r>
            <a:endParaRPr lang="en-US" noProof="0" dirty="0"/>
          </a:p>
        </p:txBody>
      </p:sp>
    </p:spTree>
    <p:extLst>
      <p:ext uri="{BB962C8B-B14F-4D97-AF65-F5344CB8AC3E}">
        <p14:creationId xmlns:p14="http://schemas.microsoft.com/office/powerpoint/2010/main" val="3525996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2B243BA-55F2-42F1-B294-0EB708FCD888}"/>
              </a:ext>
            </a:extLst>
          </p:cNvPr>
          <p:cNvGrpSpPr/>
          <p:nvPr userDrawn="1"/>
        </p:nvGrpSpPr>
        <p:grpSpPr>
          <a:xfrm rot="10800000">
            <a:off x="108452" y="75467"/>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46408269-63CF-4017-AC0D-C35B044D3076}"/>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7A3695B4-ADE3-45A9-8119-67D5F83A8C3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6B8F0030-0551-4558-8533-64D2E4838D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59607E3E-29E0-44E4-899A-0955FA4D367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AD4251FC-462A-4B83-9F84-2358E52E31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8" name="Picture 7"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GB" noProof="0"/>
              <a:t>Click to edit Master title style</a:t>
            </a:r>
            <a:endParaRPr lang="en-US" noProof="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5" name="Date Placeholder 4"/>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11615"/>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2514006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D7FCAB52-C8F0-4659-9B95-C792632631CE}"/>
              </a:ext>
            </a:extLst>
          </p:cNvPr>
          <p:cNvGrpSpPr/>
          <p:nvPr userDrawn="1"/>
        </p:nvGrpSpPr>
        <p:grpSpPr bwMode="ltGray">
          <a:xfrm rot="5400000">
            <a:off x="7251814" y="1766245"/>
            <a:ext cx="4959501" cy="5224009"/>
            <a:chOff x="7232499" y="-159283"/>
            <a:chExt cx="4959501" cy="5224009"/>
          </a:xfrm>
          <a:solidFill>
            <a:srgbClr val="76280B">
              <a:alpha val="60000"/>
            </a:srgbClr>
          </a:solidFill>
        </p:grpSpPr>
        <p:pic>
          <p:nvPicPr>
            <p:cNvPr id="19" name="Graphic 18" descr="Single gear">
              <a:extLst>
                <a:ext uri="{FF2B5EF4-FFF2-40B4-BE49-F238E27FC236}">
                  <a16:creationId xmlns:a16="http://schemas.microsoft.com/office/drawing/2014/main" id="{5E98770F-9E46-4F69-9A76-F671813AF579}"/>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20" name="Graphic 19" descr="Single gear">
              <a:extLst>
                <a:ext uri="{FF2B5EF4-FFF2-40B4-BE49-F238E27FC236}">
                  <a16:creationId xmlns:a16="http://schemas.microsoft.com/office/drawing/2014/main" id="{F08BF8CF-C3C2-4767-B88B-DE07E6A628E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1" name="Graphic 20" descr="Single gear">
              <a:extLst>
                <a:ext uri="{FF2B5EF4-FFF2-40B4-BE49-F238E27FC236}">
                  <a16:creationId xmlns:a16="http://schemas.microsoft.com/office/drawing/2014/main" id="{E63AFEB7-4AAE-448E-8B0B-C2F2287771A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2" name="Graphic 21" descr="Single gear">
              <a:extLst>
                <a:ext uri="{FF2B5EF4-FFF2-40B4-BE49-F238E27FC236}">
                  <a16:creationId xmlns:a16="http://schemas.microsoft.com/office/drawing/2014/main" id="{E279C731-1AAF-453A-94B0-6CC29203950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1" name="Picture 10"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GB" noProof="0"/>
              <a:t>Click to edit Master title style</a:t>
            </a:r>
            <a:endParaRPr lang="en-US" noProof="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5" name="Date Placeholder 4"/>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p:txBody>
          <a:bodyPr/>
          <a:lstStyle/>
          <a:p>
            <a:r>
              <a:rPr lang="en-US" noProof="0" dirty="0"/>
              <a:t>Add a footer</a:t>
            </a:r>
          </a:p>
        </p:txBody>
      </p:sp>
      <p:sp>
        <p:nvSpPr>
          <p:cNvPr id="7" name="Slide Number Placeholder 6"/>
          <p:cNvSpPr>
            <a:spLocks noGrp="1"/>
          </p:cNvSpPr>
          <p:nvPr>
            <p:ph type="sldNum" sz="quarter" idx="12"/>
          </p:nvPr>
        </p:nvSpPr>
        <p:spPr>
          <a:xfrm>
            <a:off x="10729455" y="4709925"/>
            <a:ext cx="1154151" cy="1090789"/>
          </a:xfrm>
        </p:spPr>
        <p:txBody>
          <a:bodyPr/>
          <a:lstStyle/>
          <a:p>
            <a:fld id="{9E3FA76C-C565-46B6-8652-D75785E2521F}" type="slidenum">
              <a:rPr lang="en-US" noProof="0" smtClean="0"/>
              <a:t>‹#›</a:t>
            </a:fld>
            <a:endParaRPr lang="en-US" noProof="0"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noProof="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noProof="0" dirty="0">
                <a:solidFill>
                  <a:schemeClr val="tx1"/>
                </a:solidFill>
                <a:effectLst/>
              </a:rPr>
              <a:t>”</a:t>
            </a:r>
          </a:p>
        </p:txBody>
      </p:sp>
    </p:spTree>
    <p:extLst>
      <p:ext uri="{BB962C8B-B14F-4D97-AF65-F5344CB8AC3E}">
        <p14:creationId xmlns:p14="http://schemas.microsoft.com/office/powerpoint/2010/main" val="3331322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CB2BD5A-C0EC-4AC1-BBF1-851D8321B964}"/>
              </a:ext>
            </a:extLst>
          </p:cNvPr>
          <p:cNvGrpSpPr/>
          <p:nvPr userDrawn="1"/>
        </p:nvGrpSpPr>
        <p:grpSpPr>
          <a:xfrm rot="5400000">
            <a:off x="188826" y="1282475"/>
            <a:ext cx="5378800" cy="5588856"/>
            <a:chOff x="-424090" y="303112"/>
            <a:chExt cx="5378800" cy="5588856"/>
          </a:xfrm>
          <a:solidFill>
            <a:srgbClr val="F6BF73">
              <a:alpha val="30196"/>
            </a:srgbClr>
          </a:solidFill>
        </p:grpSpPr>
        <p:pic>
          <p:nvPicPr>
            <p:cNvPr id="13" name="Graphic 12" descr="Single gear">
              <a:extLst>
                <a:ext uri="{FF2B5EF4-FFF2-40B4-BE49-F238E27FC236}">
                  <a16:creationId xmlns:a16="http://schemas.microsoft.com/office/drawing/2014/main" id="{538A56DB-6938-460F-9BB3-A0A34C234B3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14" name="Graphic 13" descr="Single gear">
              <a:extLst>
                <a:ext uri="{FF2B5EF4-FFF2-40B4-BE49-F238E27FC236}">
                  <a16:creationId xmlns:a16="http://schemas.microsoft.com/office/drawing/2014/main" id="{E2A1D679-9D00-4DC7-82EC-B6C33270E7F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15" name="Graphic 14" descr="Single gear">
              <a:extLst>
                <a:ext uri="{FF2B5EF4-FFF2-40B4-BE49-F238E27FC236}">
                  <a16:creationId xmlns:a16="http://schemas.microsoft.com/office/drawing/2014/main" id="{8DFB6E86-77FA-4731-B7FA-5A63254A3E6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16" name="Graphic 15" descr="Single gear">
              <a:extLst>
                <a:ext uri="{FF2B5EF4-FFF2-40B4-BE49-F238E27FC236}">
                  <a16:creationId xmlns:a16="http://schemas.microsoft.com/office/drawing/2014/main" id="{982D40F0-DDB8-45E0-B9D1-5964842C730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17" name="Graphic 16" descr="Single gear">
              <a:extLst>
                <a:ext uri="{FF2B5EF4-FFF2-40B4-BE49-F238E27FC236}">
                  <a16:creationId xmlns:a16="http://schemas.microsoft.com/office/drawing/2014/main" id="{D744A42C-4948-489C-8EB2-12C65C47E90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9" name="Picture 8"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4189" y="5928628"/>
            <a:ext cx="10437812" cy="321164"/>
          </a:xfrm>
          <a:prstGeom prst="rect">
            <a:avLst/>
          </a:prstGeom>
        </p:spPr>
      </p:pic>
      <p:sp>
        <p:nvSpPr>
          <p:cNvPr id="11" name="Rectangle 10"/>
          <p:cNvSpPr/>
          <p:nvPr/>
        </p:nvSpPr>
        <p:spPr bwMode="ltGray">
          <a:xfrm>
            <a:off x="1754188"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4931" y="4556102"/>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77332" y="4711615"/>
            <a:ext cx="9613862" cy="588535"/>
          </a:xfrm>
        </p:spPr>
        <p:txBody>
          <a:bodyPr anchor="b"/>
          <a:lstStyle>
            <a:lvl1pPr>
              <a:defRPr sz="3200"/>
            </a:lvl1pPr>
          </a:lstStyle>
          <a:p>
            <a:r>
              <a:rPr lang="en-GB" noProof="0"/>
              <a:t>Click to edit Master title style</a:t>
            </a:r>
            <a:endParaRPr lang="en-US" noProof="0"/>
          </a:p>
        </p:txBody>
      </p:sp>
      <p:sp>
        <p:nvSpPr>
          <p:cNvPr id="4" name="Text Placeholder 3"/>
          <p:cNvSpPr>
            <a:spLocks noGrp="1"/>
          </p:cNvSpPr>
          <p:nvPr>
            <p:ph type="body" sz="half" idx="2"/>
          </p:nvPr>
        </p:nvSpPr>
        <p:spPr>
          <a:xfrm>
            <a:off x="2177333"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5" name="Date Placeholder 4"/>
          <p:cNvSpPr>
            <a:spLocks noGrp="1"/>
          </p:cNvSpPr>
          <p:nvPr>
            <p:ph type="dt" sz="half" idx="10"/>
          </p:nvPr>
        </p:nvSpPr>
        <p:spPr>
          <a:xfrm>
            <a:off x="9047994" y="5936187"/>
            <a:ext cx="2743200" cy="365125"/>
          </a:xfrm>
        </p:spPr>
        <p:txBody>
          <a:bodyPr/>
          <a:lstStyle/>
          <a:p>
            <a:fld id="{616D6166-2B42-4F11-BAA6-8ABAE1BE810C}" type="datetimeFigureOut">
              <a:rPr lang="en-US" noProof="0" smtClean="0"/>
              <a:t>3/11/26</a:t>
            </a:fld>
            <a:endParaRPr lang="en-US" noProof="0" dirty="0"/>
          </a:p>
        </p:txBody>
      </p:sp>
      <p:sp>
        <p:nvSpPr>
          <p:cNvPr id="6" name="Footer Placeholder 5"/>
          <p:cNvSpPr>
            <a:spLocks noGrp="1"/>
          </p:cNvSpPr>
          <p:nvPr>
            <p:ph type="ftr" sz="quarter" idx="11"/>
          </p:nvPr>
        </p:nvSpPr>
        <p:spPr>
          <a:xfrm>
            <a:off x="2177334" y="5936188"/>
            <a:ext cx="6870660" cy="365125"/>
          </a:xfrm>
        </p:spPr>
        <p:txBody>
          <a:bodyPr/>
          <a:lstStyle/>
          <a:p>
            <a:r>
              <a:rPr lang="en-US" noProof="0" dirty="0"/>
              <a:t>Add a footer</a:t>
            </a:r>
          </a:p>
        </p:txBody>
      </p:sp>
      <p:sp>
        <p:nvSpPr>
          <p:cNvPr id="7" name="Slide Number Placeholder 6"/>
          <p:cNvSpPr>
            <a:spLocks noGrp="1"/>
          </p:cNvSpPr>
          <p:nvPr>
            <p:ph type="sldNum" sz="quarter" idx="12"/>
          </p:nvPr>
        </p:nvSpPr>
        <p:spPr>
          <a:xfrm>
            <a:off x="138697" y="4698039"/>
            <a:ext cx="1154151" cy="1090789"/>
          </a:xfrm>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1568936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BFC60FB4-27C2-4896-9B64-2DFE33815CE2}"/>
              </a:ext>
            </a:extLst>
          </p:cNvPr>
          <p:cNvGrpSpPr/>
          <p:nvPr userDrawn="1"/>
        </p:nvGrpSpPr>
        <p:grpSpPr bwMode="ltGray">
          <a:xfrm>
            <a:off x="7232499" y="-159283"/>
            <a:ext cx="4959501" cy="5224009"/>
            <a:chOff x="7232499" y="-159283"/>
            <a:chExt cx="4959501" cy="5224009"/>
          </a:xfrm>
          <a:solidFill>
            <a:srgbClr val="76280B">
              <a:alpha val="60000"/>
            </a:srgbClr>
          </a:solidFill>
        </p:grpSpPr>
        <p:pic>
          <p:nvPicPr>
            <p:cNvPr id="24" name="Graphic 23" descr="Single gear">
              <a:extLst>
                <a:ext uri="{FF2B5EF4-FFF2-40B4-BE49-F238E27FC236}">
                  <a16:creationId xmlns:a16="http://schemas.microsoft.com/office/drawing/2014/main" id="{EE89D477-BED5-4149-965A-0C122D97A012}"/>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25" name="Graphic 24" descr="Single gear">
              <a:extLst>
                <a:ext uri="{FF2B5EF4-FFF2-40B4-BE49-F238E27FC236}">
                  <a16:creationId xmlns:a16="http://schemas.microsoft.com/office/drawing/2014/main" id="{5CCE09A4-D09F-43A2-8459-2E9D3E96029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26" name="Graphic 25" descr="Single gear">
              <a:extLst>
                <a:ext uri="{FF2B5EF4-FFF2-40B4-BE49-F238E27FC236}">
                  <a16:creationId xmlns:a16="http://schemas.microsoft.com/office/drawing/2014/main" id="{9A46A1B3-2A0B-4FFE-AE15-A11187E434D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184726"/>
              <a:ext cx="2880000" cy="2880000"/>
            </a:xfrm>
            <a:prstGeom prst="rect">
              <a:avLst/>
            </a:prstGeom>
          </p:spPr>
        </p:pic>
        <p:pic>
          <p:nvPicPr>
            <p:cNvPr id="27" name="Graphic 26" descr="Single gear">
              <a:extLst>
                <a:ext uri="{FF2B5EF4-FFF2-40B4-BE49-F238E27FC236}">
                  <a16:creationId xmlns:a16="http://schemas.microsoft.com/office/drawing/2014/main" id="{D4F4A02A-94BC-4984-A372-3B77FC854C2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3" name="Picture 12"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GB" noProof="0"/>
              <a:t>Click to edit Master title style</a:t>
            </a:r>
            <a:endParaRPr lang="en-US" noProof="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3" name="Date Placeholder 2"/>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2528377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3 Column">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D1F89FDF-9788-47AD-B230-0314E7C8D087}"/>
              </a:ext>
            </a:extLst>
          </p:cNvPr>
          <p:cNvGrpSpPr/>
          <p:nvPr userDrawn="1"/>
        </p:nvGrpSpPr>
        <p:grpSpPr>
          <a:xfrm rot="10800000">
            <a:off x="99308" y="75467"/>
            <a:ext cx="5378800" cy="5588856"/>
            <a:chOff x="-424090" y="303112"/>
            <a:chExt cx="5378800" cy="5588856"/>
          </a:xfrm>
          <a:solidFill>
            <a:srgbClr val="F6BF73">
              <a:alpha val="30196"/>
            </a:srgbClr>
          </a:solidFill>
        </p:grpSpPr>
        <p:pic>
          <p:nvPicPr>
            <p:cNvPr id="19" name="Graphic 18" descr="Single gear">
              <a:extLst>
                <a:ext uri="{FF2B5EF4-FFF2-40B4-BE49-F238E27FC236}">
                  <a16:creationId xmlns:a16="http://schemas.microsoft.com/office/drawing/2014/main" id="{9CD6B783-A97E-437E-B4E2-F7D761F0A2EB}"/>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13195" t="12276" r="8371" b="1368"/>
            <a:stretch/>
          </p:blipFill>
          <p:spPr>
            <a:xfrm rot="5400000">
              <a:off x="1442081" y="2451153"/>
              <a:ext cx="3275424" cy="3606205"/>
            </a:xfrm>
            <a:prstGeom prst="rect">
              <a:avLst/>
            </a:prstGeom>
          </p:spPr>
        </p:pic>
        <p:pic>
          <p:nvPicPr>
            <p:cNvPr id="20" name="Graphic 19" descr="Single gear">
              <a:extLst>
                <a:ext uri="{FF2B5EF4-FFF2-40B4-BE49-F238E27FC236}">
                  <a16:creationId xmlns:a16="http://schemas.microsoft.com/office/drawing/2014/main" id="{4699BB72-0480-4165-8D15-316CEED8CEB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1092764" y="303112"/>
              <a:ext cx="2880000" cy="2880000"/>
            </a:xfrm>
            <a:prstGeom prst="rect">
              <a:avLst/>
            </a:prstGeom>
          </p:spPr>
        </p:pic>
        <p:pic>
          <p:nvPicPr>
            <p:cNvPr id="21" name="Graphic 20" descr="Single gear">
              <a:extLst>
                <a:ext uri="{FF2B5EF4-FFF2-40B4-BE49-F238E27FC236}">
                  <a16:creationId xmlns:a16="http://schemas.microsoft.com/office/drawing/2014/main" id="{685C07D9-1911-4085-8555-C992A61B10C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424090" y="1817280"/>
              <a:ext cx="2880000" cy="2880000"/>
            </a:xfrm>
            <a:prstGeom prst="rect">
              <a:avLst/>
            </a:prstGeom>
          </p:spPr>
        </p:pic>
        <p:pic>
          <p:nvPicPr>
            <p:cNvPr id="22" name="Graphic 21" descr="Single gear">
              <a:extLst>
                <a:ext uri="{FF2B5EF4-FFF2-40B4-BE49-F238E27FC236}">
                  <a16:creationId xmlns:a16="http://schemas.microsoft.com/office/drawing/2014/main" id="{D621B3C3-2371-4ED0-BC1D-87AABF852BD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625457" y="4024986"/>
              <a:ext cx="1620000" cy="1620000"/>
            </a:xfrm>
            <a:prstGeom prst="rect">
              <a:avLst/>
            </a:prstGeom>
          </p:spPr>
        </p:pic>
        <p:pic>
          <p:nvPicPr>
            <p:cNvPr id="23" name="Graphic 22" descr="Single gear">
              <a:extLst>
                <a:ext uri="{FF2B5EF4-FFF2-40B4-BE49-F238E27FC236}">
                  <a16:creationId xmlns:a16="http://schemas.microsoft.com/office/drawing/2014/main" id="{D7D15287-50FE-4441-BA06-D454D73F7EF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3226710" y="1355170"/>
              <a:ext cx="1728000" cy="1728000"/>
            </a:xfrm>
            <a:prstGeom prst="rect">
              <a:avLst/>
            </a:prstGeom>
          </p:spPr>
        </p:pic>
      </p:grpSp>
      <p:pic>
        <p:nvPicPr>
          <p:cNvPr id="13" name="Picture 12"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3076" y="1970240"/>
            <a:ext cx="10437812" cy="321164"/>
          </a:xfrm>
          <a:prstGeom prst="rect">
            <a:avLst/>
          </a:prstGeom>
        </p:spPr>
      </p:pic>
      <p:pic>
        <p:nvPicPr>
          <p:cNvPr id="14" name="Picture 13"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175260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3077" y="609600"/>
            <a:ext cx="1602997" cy="1368198"/>
          </a:xfrm>
          <a:prstGeom prst="rect">
            <a:avLst/>
          </a:prstGeom>
          <a:solidFill>
            <a:srgbClr val="942D0B"/>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3" name="Date Placeholder 2"/>
          <p:cNvSpPr>
            <a:spLocks noGrp="1"/>
          </p:cNvSpPr>
          <p:nvPr>
            <p:ph type="dt" sz="half" idx="10"/>
          </p:nvPr>
        </p:nvSpPr>
        <p:spPr>
          <a:xfrm>
            <a:off x="8989256" y="5936187"/>
            <a:ext cx="2743200" cy="365125"/>
          </a:xfrm>
        </p:spPr>
        <p:txBody>
          <a:bodyPr/>
          <a:lstStyle/>
          <a:p>
            <a:fld id="{616D6166-2B42-4F11-BAA6-8ABAE1BE810C}" type="datetimeFigureOut">
              <a:rPr lang="en-US" noProof="0" smtClean="0"/>
              <a:t>3/11/26</a:t>
            </a:fld>
            <a:endParaRPr lang="en-US" noProof="0" dirty="0"/>
          </a:p>
        </p:txBody>
      </p:sp>
      <p:sp>
        <p:nvSpPr>
          <p:cNvPr id="4" name="Footer Placeholder 3"/>
          <p:cNvSpPr>
            <a:spLocks noGrp="1"/>
          </p:cNvSpPr>
          <p:nvPr>
            <p:ph type="ftr" sz="quarter" idx="11"/>
          </p:nvPr>
        </p:nvSpPr>
        <p:spPr>
          <a:xfrm>
            <a:off x="2118596" y="5936188"/>
            <a:ext cx="6870660" cy="365125"/>
          </a:xfrm>
        </p:spPr>
        <p:txBody>
          <a:bodyPr/>
          <a:lstStyle/>
          <a:p>
            <a:r>
              <a:rPr lang="en-US" noProof="0" dirty="0"/>
              <a:t>Add a footer</a:t>
            </a:r>
          </a:p>
        </p:txBody>
      </p:sp>
      <p:sp>
        <p:nvSpPr>
          <p:cNvPr id="5" name="Slide Number Placeholder 4"/>
          <p:cNvSpPr>
            <a:spLocks noGrp="1"/>
          </p:cNvSpPr>
          <p:nvPr>
            <p:ph type="sldNum" sz="quarter" idx="12"/>
          </p:nvPr>
        </p:nvSpPr>
        <p:spPr>
          <a:xfrm>
            <a:off x="140493" y="748304"/>
            <a:ext cx="1154151" cy="1090789"/>
          </a:xfrm>
        </p:spPr>
        <p:txBody>
          <a:bodyPr/>
          <a:lstStyle/>
          <a:p>
            <a:fld id="{9E3FA76C-C565-46B6-8652-D75785E2521F}" type="slidenum">
              <a:rPr lang="en-US" noProof="0" smtClean="0"/>
              <a:t>‹#›</a:t>
            </a:fld>
            <a:endParaRPr lang="en-US" noProof="0" dirty="0"/>
          </a:p>
        </p:txBody>
      </p:sp>
      <p:cxnSp>
        <p:nvCxnSpPr>
          <p:cNvPr id="33" name="Straight Connector 32">
            <a:extLst>
              <a:ext uri="{FF2B5EF4-FFF2-40B4-BE49-F238E27FC236}">
                <a16:creationId xmlns:a16="http://schemas.microsoft.com/office/drawing/2014/main" id="{2664D24B-EA78-4E18-9226-569365267E5E}"/>
              </a:ext>
            </a:extLst>
          </p:cNvPr>
          <p:cNvCxnSpPr/>
          <p:nvPr userDrawn="1"/>
        </p:nvCxnSpPr>
        <p:spPr>
          <a:xfrm>
            <a:off x="8571139" y="969699"/>
            <a:ext cx="0" cy="648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7" name="Title 1">
            <a:extLst>
              <a:ext uri="{FF2B5EF4-FFF2-40B4-BE49-F238E27FC236}">
                <a16:creationId xmlns:a16="http://schemas.microsoft.com/office/drawing/2014/main" id="{5BE17E03-04A7-46ED-8623-88DFFD7E30B0}"/>
              </a:ext>
            </a:extLst>
          </p:cNvPr>
          <p:cNvSpPr txBox="1">
            <a:spLocks/>
          </p:cNvSpPr>
          <p:nvPr userDrawn="1"/>
        </p:nvSpPr>
        <p:spPr>
          <a:xfrm>
            <a:off x="2106131" y="790252"/>
            <a:ext cx="3060802"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endParaRPr lang="en-US" sz="2400" noProof="0" dirty="0"/>
          </a:p>
        </p:txBody>
      </p:sp>
      <p:cxnSp>
        <p:nvCxnSpPr>
          <p:cNvPr id="38" name="Straight Connector 37">
            <a:extLst>
              <a:ext uri="{FF2B5EF4-FFF2-40B4-BE49-F238E27FC236}">
                <a16:creationId xmlns:a16="http://schemas.microsoft.com/office/drawing/2014/main" id="{A3840076-AFCB-4C84-8E23-85DAD3CBEF3E}"/>
              </a:ext>
            </a:extLst>
          </p:cNvPr>
          <p:cNvCxnSpPr/>
          <p:nvPr userDrawn="1"/>
        </p:nvCxnSpPr>
        <p:spPr>
          <a:xfrm>
            <a:off x="5294539" y="969699"/>
            <a:ext cx="0" cy="6480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1" name="Title 50">
            <a:extLst>
              <a:ext uri="{FF2B5EF4-FFF2-40B4-BE49-F238E27FC236}">
                <a16:creationId xmlns:a16="http://schemas.microsoft.com/office/drawing/2014/main" id="{BBA20603-8433-4B38-976F-F18CF78D6BF9}"/>
              </a:ext>
            </a:extLst>
          </p:cNvPr>
          <p:cNvSpPr>
            <a:spLocks noGrp="1"/>
          </p:cNvSpPr>
          <p:nvPr>
            <p:ph type="title"/>
          </p:nvPr>
        </p:nvSpPr>
        <p:spPr>
          <a:xfrm>
            <a:off x="2106132" y="735087"/>
            <a:ext cx="3060802" cy="1080938"/>
          </a:xfrm>
        </p:spPr>
        <p:txBody>
          <a:bodyPr anchor="ctr" anchorCtr="0"/>
          <a:lstStyle>
            <a:lvl1pPr algn="ctr">
              <a:defRPr/>
            </a:lvl1pPr>
          </a:lstStyle>
          <a:p>
            <a:r>
              <a:rPr lang="en-GB" noProof="0"/>
              <a:t>Click to edit Master title style</a:t>
            </a:r>
            <a:endParaRPr lang="en-US" noProof="0"/>
          </a:p>
        </p:txBody>
      </p:sp>
      <p:sp>
        <p:nvSpPr>
          <p:cNvPr id="53" name="Text Placeholder 52">
            <a:extLst>
              <a:ext uri="{FF2B5EF4-FFF2-40B4-BE49-F238E27FC236}">
                <a16:creationId xmlns:a16="http://schemas.microsoft.com/office/drawing/2014/main" id="{EF340F6C-3335-49B0-AE89-7103CA6A7F5E}"/>
              </a:ext>
            </a:extLst>
          </p:cNvPr>
          <p:cNvSpPr>
            <a:spLocks noGrp="1"/>
          </p:cNvSpPr>
          <p:nvPr>
            <p:ph type="body" sz="quarter" idx="18"/>
          </p:nvPr>
        </p:nvSpPr>
        <p:spPr>
          <a:xfrm>
            <a:off x="5384611" y="735013"/>
            <a:ext cx="3060700" cy="1081087"/>
          </a:xfrm>
        </p:spPr>
        <p:txBody>
          <a:bodyPr anchor="ctr" anchorCtr="0">
            <a:noAutofit/>
          </a:bodyPr>
          <a:lstStyle>
            <a:lvl1pPr marL="0" indent="0" algn="ctr">
              <a:buNone/>
              <a:defRPr sz="3600">
                <a:latin typeface="+mj-lt"/>
              </a:defRPr>
            </a:lvl1pPr>
            <a:lvl2pPr>
              <a:defRPr sz="3600">
                <a:latin typeface="+mj-lt"/>
              </a:defRPr>
            </a:lvl2pPr>
            <a:lvl3pPr>
              <a:defRPr sz="3600">
                <a:latin typeface="+mj-lt"/>
              </a:defRPr>
            </a:lvl3pPr>
            <a:lvl4pPr>
              <a:defRPr sz="3600">
                <a:latin typeface="+mj-lt"/>
              </a:defRPr>
            </a:lvl4pPr>
            <a:lvl5pPr>
              <a:defRPr sz="3600">
                <a:latin typeface="+mj-lt"/>
              </a:defRPr>
            </a:lvl5pPr>
          </a:lstStyle>
          <a:p>
            <a:pPr lvl="0"/>
            <a:r>
              <a:rPr lang="en-GB" noProof="0"/>
              <a:t>Click to edit Master text styles</a:t>
            </a:r>
          </a:p>
        </p:txBody>
      </p:sp>
      <p:sp>
        <p:nvSpPr>
          <p:cNvPr id="55" name="Text Placeholder 54">
            <a:extLst>
              <a:ext uri="{FF2B5EF4-FFF2-40B4-BE49-F238E27FC236}">
                <a16:creationId xmlns:a16="http://schemas.microsoft.com/office/drawing/2014/main" id="{1F0AD31D-2FFB-40A9-96C2-F4EE3869BC54}"/>
              </a:ext>
            </a:extLst>
          </p:cNvPr>
          <p:cNvSpPr>
            <a:spLocks noGrp="1"/>
          </p:cNvSpPr>
          <p:nvPr>
            <p:ph type="body" sz="quarter" idx="19"/>
          </p:nvPr>
        </p:nvSpPr>
        <p:spPr>
          <a:xfrm>
            <a:off x="8662988" y="746125"/>
            <a:ext cx="3070225" cy="1058862"/>
          </a:xfrm>
        </p:spPr>
        <p:txBody>
          <a:bodyPr anchor="ctr" anchorCtr="0">
            <a:noAutofit/>
          </a:bodyPr>
          <a:lstStyle>
            <a:lvl1pPr marL="0" indent="0" algn="ctr">
              <a:buNone/>
              <a:defRPr sz="3600">
                <a:latin typeface="+mj-lt"/>
              </a:defRPr>
            </a:lvl1pPr>
            <a:lvl2pPr algn="ctr">
              <a:defRPr sz="3600">
                <a:latin typeface="+mj-lt"/>
              </a:defRPr>
            </a:lvl2pPr>
            <a:lvl3pPr algn="ctr">
              <a:defRPr sz="3600">
                <a:latin typeface="+mj-lt"/>
              </a:defRPr>
            </a:lvl3pPr>
            <a:lvl4pPr algn="ctr">
              <a:defRPr sz="3600">
                <a:latin typeface="+mj-lt"/>
              </a:defRPr>
            </a:lvl4pPr>
            <a:lvl5pPr algn="ctr">
              <a:defRPr sz="3600">
                <a:latin typeface="+mj-lt"/>
              </a:defRPr>
            </a:lvl5pPr>
          </a:lstStyle>
          <a:p>
            <a:pPr lvl="0"/>
            <a:r>
              <a:rPr lang="en-GB" noProof="0"/>
              <a:t>Click to edit Master text styles</a:t>
            </a:r>
          </a:p>
        </p:txBody>
      </p:sp>
      <p:sp>
        <p:nvSpPr>
          <p:cNvPr id="57" name="Content Placeholder 56">
            <a:extLst>
              <a:ext uri="{FF2B5EF4-FFF2-40B4-BE49-F238E27FC236}">
                <a16:creationId xmlns:a16="http://schemas.microsoft.com/office/drawing/2014/main" id="{52B689E9-5B4C-4CC0-AAA4-847EB66C3302}"/>
              </a:ext>
            </a:extLst>
          </p:cNvPr>
          <p:cNvSpPr>
            <a:spLocks noGrp="1"/>
          </p:cNvSpPr>
          <p:nvPr>
            <p:ph sz="quarter" idx="20"/>
          </p:nvPr>
        </p:nvSpPr>
        <p:spPr>
          <a:xfrm>
            <a:off x="2106131" y="2116138"/>
            <a:ext cx="3060802" cy="3713162"/>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8" name="Content Placeholder 56">
            <a:extLst>
              <a:ext uri="{FF2B5EF4-FFF2-40B4-BE49-F238E27FC236}">
                <a16:creationId xmlns:a16="http://schemas.microsoft.com/office/drawing/2014/main" id="{1D5202CC-08D0-4157-9CB3-AA1EF4A2C855}"/>
              </a:ext>
            </a:extLst>
          </p:cNvPr>
          <p:cNvSpPr>
            <a:spLocks noGrp="1"/>
          </p:cNvSpPr>
          <p:nvPr>
            <p:ph sz="quarter" idx="21"/>
          </p:nvPr>
        </p:nvSpPr>
        <p:spPr>
          <a:xfrm>
            <a:off x="5384611" y="2103211"/>
            <a:ext cx="3060802" cy="3713162"/>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9" name="Content Placeholder 56">
            <a:extLst>
              <a:ext uri="{FF2B5EF4-FFF2-40B4-BE49-F238E27FC236}">
                <a16:creationId xmlns:a16="http://schemas.microsoft.com/office/drawing/2014/main" id="{7BE8E782-50B7-4C4E-BEA5-DDA27E0F6817}"/>
              </a:ext>
            </a:extLst>
          </p:cNvPr>
          <p:cNvSpPr>
            <a:spLocks noGrp="1"/>
          </p:cNvSpPr>
          <p:nvPr>
            <p:ph sz="quarter" idx="22"/>
          </p:nvPr>
        </p:nvSpPr>
        <p:spPr>
          <a:xfrm>
            <a:off x="8659892" y="2097613"/>
            <a:ext cx="3060802" cy="3713162"/>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7253014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 Picture Column">
    <p:bg bwMode="blackWhite">
      <p:bgRef idx="1003">
        <a:schemeClr val="bg2"/>
      </p:bgRef>
    </p:bg>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2C074DF2-6D4F-4B58-A82E-6322DB69A6CC}"/>
              </a:ext>
            </a:extLst>
          </p:cNvPr>
          <p:cNvGrpSpPr/>
          <p:nvPr userDrawn="1"/>
        </p:nvGrpSpPr>
        <p:grpSpPr bwMode="ltGray">
          <a:xfrm>
            <a:off x="7232499" y="-159283"/>
            <a:ext cx="4959501" cy="5242297"/>
            <a:chOff x="7232499" y="-159283"/>
            <a:chExt cx="4959501" cy="5242297"/>
          </a:xfrm>
          <a:solidFill>
            <a:srgbClr val="76280B">
              <a:alpha val="60000"/>
            </a:srgbClr>
          </a:solidFill>
        </p:grpSpPr>
        <p:pic>
          <p:nvPicPr>
            <p:cNvPr id="29" name="Graphic 28" descr="Single gear">
              <a:extLst>
                <a:ext uri="{FF2B5EF4-FFF2-40B4-BE49-F238E27FC236}">
                  <a16:creationId xmlns:a16="http://schemas.microsoft.com/office/drawing/2014/main" id="{B9A8CB2C-0A50-43EC-A2C7-F536FF84DE44}"/>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8078" r="23442"/>
            <a:stretch/>
          </p:blipFill>
          <p:spPr bwMode="ltGray">
            <a:xfrm>
              <a:off x="8994950" y="0"/>
              <a:ext cx="3197050" cy="3421066"/>
            </a:xfrm>
            <a:prstGeom prst="rect">
              <a:avLst/>
            </a:prstGeom>
          </p:spPr>
        </p:pic>
        <p:pic>
          <p:nvPicPr>
            <p:cNvPr id="31" name="Graphic 30" descr="Single gear">
              <a:extLst>
                <a:ext uri="{FF2B5EF4-FFF2-40B4-BE49-F238E27FC236}">
                  <a16:creationId xmlns:a16="http://schemas.microsoft.com/office/drawing/2014/main" id="{71F3D36D-2C1A-4D06-A27F-6A64AA11889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7232499" y="667872"/>
              <a:ext cx="2880000" cy="2880000"/>
            </a:xfrm>
            <a:prstGeom prst="rect">
              <a:avLst/>
            </a:prstGeom>
          </p:spPr>
        </p:pic>
        <p:pic>
          <p:nvPicPr>
            <p:cNvPr id="32" name="Graphic 31" descr="Single gear">
              <a:extLst>
                <a:ext uri="{FF2B5EF4-FFF2-40B4-BE49-F238E27FC236}">
                  <a16:creationId xmlns:a16="http://schemas.microsoft.com/office/drawing/2014/main" id="{61F0F601-D5AC-45C0-92B6-2376085B0D5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746667" y="2203014"/>
              <a:ext cx="2880000" cy="2880000"/>
            </a:xfrm>
            <a:prstGeom prst="rect">
              <a:avLst/>
            </a:prstGeom>
          </p:spPr>
        </p:pic>
        <p:pic>
          <p:nvPicPr>
            <p:cNvPr id="33" name="Graphic 32" descr="Single gear">
              <a:extLst>
                <a:ext uri="{FF2B5EF4-FFF2-40B4-BE49-F238E27FC236}">
                  <a16:creationId xmlns:a16="http://schemas.microsoft.com/office/drawing/2014/main" id="{DE792A6A-B423-4979-BD59-4CD4A74069B3}"/>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ltGray">
            <a:xfrm>
              <a:off x="8501643" y="-159283"/>
              <a:ext cx="1620000" cy="1620000"/>
            </a:xfrm>
            <a:prstGeom prst="rect">
              <a:avLst/>
            </a:prstGeom>
          </p:spPr>
        </p:pic>
      </p:grpSp>
      <p:pic>
        <p:nvPicPr>
          <p:cNvPr id="15" name="Picture 14" descr="HD-ShadowLong.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GB" noProof="0"/>
              <a:t>Click to edit Master title style</a:t>
            </a:r>
            <a:endParaRPr lang="en-US" noProof="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noProof="0"/>
              <a:t>Click icon to add picture</a:t>
            </a:r>
            <a:endParaRPr lang="en-US" noProof="0"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noProof="0"/>
              <a:t>Click icon to add picture</a:t>
            </a:r>
            <a:endParaRPr lang="en-US" noProof="0"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noProof="0"/>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noProof="0"/>
              <a:t>Click icon to add picture</a:t>
            </a:r>
            <a:endParaRPr lang="en-US" noProof="0"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noProof="0"/>
              <a:t>Click to edit Master text styles</a:t>
            </a:r>
          </a:p>
        </p:txBody>
      </p:sp>
      <p:sp>
        <p:nvSpPr>
          <p:cNvPr id="3" name="Date Placeholder 2"/>
          <p:cNvSpPr>
            <a:spLocks noGrp="1"/>
          </p:cNvSpPr>
          <p:nvPr>
            <p:ph type="dt" sz="half" idx="10"/>
          </p:nvPr>
        </p:nvSpPr>
        <p:spPr/>
        <p:txBody>
          <a:bodyPr/>
          <a:lstStyle/>
          <a:p>
            <a:fld id="{616D6166-2B42-4F11-BAA6-8ABAE1BE810C}" type="datetimeFigureOut">
              <a:rPr lang="en-US" noProof="0" smtClean="0"/>
              <a:t>3/11/26</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2025567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1">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GB" noProof="0"/>
              <a:t>Click to edit Master title style</a:t>
            </a:r>
            <a:endParaRPr lang="en-US" noProof="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16D6166-2B42-4F11-BAA6-8ABAE1BE810C}" type="datetimeFigureOut">
              <a:rPr lang="en-US" noProof="0" smtClean="0"/>
              <a:t>3/11/26</a:t>
            </a:fld>
            <a:endParaRPr lang="en-US" noProof="0"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r>
              <a:rPr lang="en-US" noProof="0" dirty="0"/>
              <a:t>Add a footer</a:t>
            </a: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9E3FA76C-C565-46B6-8652-D75785E2521F}" type="slidenum">
              <a:rPr lang="en-US" noProof="0" smtClean="0"/>
              <a:t>‹#›</a:t>
            </a:fld>
            <a:endParaRPr lang="en-US" noProof="0" dirty="0"/>
          </a:p>
        </p:txBody>
      </p:sp>
    </p:spTree>
    <p:extLst>
      <p:ext uri="{BB962C8B-B14F-4D97-AF65-F5344CB8AC3E}">
        <p14:creationId xmlns:p14="http://schemas.microsoft.com/office/powerpoint/2010/main" val="3832264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79" r:id="rId5"/>
    <p:sldLayoutId id="2147483665" r:id="rId6"/>
    <p:sldLayoutId id="2147483680" r:id="rId7"/>
    <p:sldLayoutId id="2147483666" r:id="rId8"/>
    <p:sldLayoutId id="2147483682" r:id="rId9"/>
    <p:sldLayoutId id="2147483667" r:id="rId10"/>
    <p:sldLayoutId id="2147483668" r:id="rId11"/>
    <p:sldLayoutId id="2147483681" r:id="rId12"/>
    <p:sldLayoutId id="2147483670" r:id="rId13"/>
    <p:sldLayoutId id="2147483671" r:id="rId14"/>
    <p:sldLayoutId id="2147483672" r:id="rId15"/>
    <p:sldLayoutId id="2147483673" r:id="rId16"/>
    <p:sldLayoutId id="2147483674" r:id="rId17"/>
    <p:sldLayoutId id="2147483678" r:id="rId18"/>
    <p:sldLayoutId id="2147483675" r:id="rId19"/>
  </p:sldLayoutIdLst>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1.sv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8BBFB-4314-436C-A688-96F483D693AB}"/>
              </a:ext>
            </a:extLst>
          </p:cNvPr>
          <p:cNvSpPr>
            <a:spLocks noGrp="1"/>
          </p:cNvSpPr>
          <p:nvPr>
            <p:ph type="ctrTitle"/>
          </p:nvPr>
        </p:nvSpPr>
        <p:spPr/>
        <p:txBody>
          <a:bodyPr anchor="ctr" anchorCtr="0"/>
          <a:lstStyle/>
          <a:p>
            <a:r>
              <a:rPr lang="en-GB" b="1" i="0" dirty="0">
                <a:effectLst/>
                <a:latin typeface="UICTFontTextStyleEmphasizedBody"/>
              </a:rPr>
              <a:t>Task 2 Reflective Activity LCHS4001 Academic and Employability Skills</a:t>
            </a:r>
            <a:br>
              <a:rPr lang="en-GB" dirty="0">
                <a:effectLst/>
                <a:latin typeface=".AppleSystemUIFont"/>
              </a:rPr>
            </a:br>
            <a:endParaRPr lang="en-US" dirty="0"/>
          </a:p>
        </p:txBody>
      </p:sp>
      <p:sp>
        <p:nvSpPr>
          <p:cNvPr id="3" name="Subtitle 2">
            <a:extLst>
              <a:ext uri="{FF2B5EF4-FFF2-40B4-BE49-F238E27FC236}">
                <a16:creationId xmlns:a16="http://schemas.microsoft.com/office/drawing/2014/main" id="{6AA173D3-8B7E-4F91-B862-AC30CB0D2705}"/>
              </a:ext>
            </a:extLst>
          </p:cNvPr>
          <p:cNvSpPr>
            <a:spLocks noGrp="1"/>
          </p:cNvSpPr>
          <p:nvPr>
            <p:ph type="subTitle" idx="1"/>
          </p:nvPr>
        </p:nvSpPr>
        <p:spPr>
          <a:xfrm>
            <a:off x="1828799" y="4394039"/>
            <a:ext cx="2512829" cy="1373070"/>
          </a:xfrm>
        </p:spPr>
        <p:txBody>
          <a:bodyPr>
            <a:normAutofit fontScale="55000" lnSpcReduction="20000"/>
          </a:bodyPr>
          <a:lstStyle/>
          <a:p>
            <a:r>
              <a:rPr lang="en-GB" sz="2400" b="0" i="0" dirty="0">
                <a:solidFill>
                  <a:srgbClr val="000000"/>
                </a:solidFill>
                <a:effectLst/>
                <a:latin typeface="Helvetica" pitchFamily="2" charset="0"/>
              </a:rPr>
              <a:t>Name: </a:t>
            </a:r>
            <a:r>
              <a:rPr lang="en-GB" sz="2400" b="0" i="0">
                <a:solidFill>
                  <a:srgbClr val="000000"/>
                </a:solidFill>
                <a:effectLst/>
                <a:latin typeface="Helvetica" pitchFamily="2" charset="0"/>
              </a:rPr>
              <a:t>Izam Sheriz</a:t>
            </a:r>
            <a:endParaRPr lang="en-GB" sz="2400" dirty="0">
              <a:solidFill>
                <a:srgbClr val="000000"/>
              </a:solidFill>
              <a:effectLst/>
              <a:latin typeface="Helvetica" pitchFamily="2" charset="0"/>
            </a:endParaRPr>
          </a:p>
          <a:p>
            <a:r>
              <a:rPr lang="en-GB" sz="2400" b="0" i="0" dirty="0">
                <a:solidFill>
                  <a:srgbClr val="000000"/>
                </a:solidFill>
                <a:effectLst/>
                <a:latin typeface="Helvetica" pitchFamily="2" charset="0"/>
              </a:rPr>
              <a:t>Student ID: 2526205</a:t>
            </a:r>
            <a:endParaRPr lang="en-GB" sz="2400" dirty="0">
              <a:solidFill>
                <a:srgbClr val="000000"/>
              </a:solidFill>
              <a:effectLst/>
              <a:latin typeface="Helvetica" pitchFamily="2" charset="0"/>
            </a:endParaRPr>
          </a:p>
          <a:p>
            <a:r>
              <a:rPr lang="en-GB" sz="2400" b="0" i="0" dirty="0">
                <a:solidFill>
                  <a:srgbClr val="000000"/>
                </a:solidFill>
                <a:effectLst/>
                <a:latin typeface="Helvetica" pitchFamily="2" charset="0"/>
              </a:rPr>
              <a:t>Module Code: LCHS4001</a:t>
            </a:r>
            <a:endParaRPr lang="en-GB" sz="2400" dirty="0">
              <a:solidFill>
                <a:srgbClr val="000000"/>
              </a:solidFill>
              <a:effectLst/>
              <a:latin typeface="Helvetica" pitchFamily="2" charset="0"/>
            </a:endParaRPr>
          </a:p>
          <a:p>
            <a:r>
              <a:rPr lang="en-GB" sz="2400" b="0" i="0" dirty="0">
                <a:solidFill>
                  <a:srgbClr val="000000"/>
                </a:solidFill>
                <a:effectLst/>
                <a:latin typeface="Helvetica" pitchFamily="2" charset="0"/>
              </a:rPr>
              <a:t>Module: Academic and Employability skills task 2 reflective activity </a:t>
            </a:r>
            <a:endParaRPr lang="en-GB" sz="2400" dirty="0">
              <a:solidFill>
                <a:srgbClr val="000000"/>
              </a:solidFill>
              <a:effectLst/>
              <a:latin typeface="Helvetica" pitchFamily="2" charset="0"/>
            </a:endParaRPr>
          </a:p>
          <a:p>
            <a:endParaRPr lang="en-US" sz="2800" dirty="0"/>
          </a:p>
        </p:txBody>
      </p:sp>
      <p:pic>
        <p:nvPicPr>
          <p:cNvPr id="9" name="Graphic 8" descr="Book icon">
            <a:extLst>
              <a:ext uri="{FF2B5EF4-FFF2-40B4-BE49-F238E27FC236}">
                <a16:creationId xmlns:a16="http://schemas.microsoft.com/office/drawing/2014/main" id="{E26792AF-5D39-4A12-8EDD-CC09A60BDA4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4993" y="2961000"/>
            <a:ext cx="936000" cy="936000"/>
          </a:xfrm>
          <a:prstGeom prst="rect">
            <a:avLst/>
          </a:prstGeom>
        </p:spPr>
      </p:pic>
    </p:spTree>
    <p:extLst>
      <p:ext uri="{BB962C8B-B14F-4D97-AF65-F5344CB8AC3E}">
        <p14:creationId xmlns:p14="http://schemas.microsoft.com/office/powerpoint/2010/main" val="1906530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7E30B-392D-4691-8125-129E25AAA524}"/>
              </a:ext>
            </a:extLst>
          </p:cNvPr>
          <p:cNvSpPr>
            <a:spLocks noGrp="1"/>
          </p:cNvSpPr>
          <p:nvPr>
            <p:ph type="title"/>
          </p:nvPr>
        </p:nvSpPr>
        <p:spPr/>
        <p:txBody>
          <a:bodyPr/>
          <a:lstStyle/>
          <a:p>
            <a:r>
              <a:rPr lang="en-US" dirty="0"/>
              <a:t>Purpose</a:t>
            </a:r>
          </a:p>
        </p:txBody>
      </p:sp>
      <p:pic>
        <p:nvPicPr>
          <p:cNvPr id="5" name="Graphic 4" descr="Purpose icon">
            <a:extLst>
              <a:ext uri="{FF2B5EF4-FFF2-40B4-BE49-F238E27FC236}">
                <a16:creationId xmlns:a16="http://schemas.microsoft.com/office/drawing/2014/main" id="{28F7ACE2-5D39-488F-AF39-9DEDFF0FF20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003486" y="2947289"/>
            <a:ext cx="936000" cy="936000"/>
          </a:xfrm>
          <a:prstGeom prst="rect">
            <a:avLst/>
          </a:prstGeom>
        </p:spPr>
      </p:pic>
      <p:sp>
        <p:nvSpPr>
          <p:cNvPr id="6" name="Text Placeholder 5">
            <a:extLst>
              <a:ext uri="{FF2B5EF4-FFF2-40B4-BE49-F238E27FC236}">
                <a16:creationId xmlns:a16="http://schemas.microsoft.com/office/drawing/2014/main" id="{F1F54A45-9B5A-82B0-A5C8-9342BD2AF688}"/>
              </a:ext>
            </a:extLst>
          </p:cNvPr>
          <p:cNvSpPr>
            <a:spLocks noGrp="1"/>
          </p:cNvSpPr>
          <p:nvPr>
            <p:ph type="body" idx="1"/>
          </p:nvPr>
        </p:nvSpPr>
        <p:spPr/>
        <p:txBody>
          <a:bodyPr>
            <a:normAutofit lnSpcReduction="10000"/>
          </a:bodyPr>
          <a:lstStyle/>
          <a:p>
            <a:r>
              <a:rPr lang="en-GB" dirty="0"/>
              <a:t>Researching the Role of a Paramedic</a:t>
            </a:r>
          </a:p>
          <a:p>
            <a:r>
              <a:rPr lang="en-GB" dirty="0"/>
              <a:t>This presentation reflects on my research about the role of a paramedic in the health and social care sector.</a:t>
            </a:r>
          </a:p>
          <a:p>
            <a:r>
              <a:rPr lang="en-GB" dirty="0"/>
              <a:t>I will talk about how I researched the topic, how I prepared my presentation, the challenges I faced, and what I can improve in the future.</a:t>
            </a:r>
          </a:p>
          <a:p>
            <a:endParaRPr lang="en-US" dirty="0"/>
          </a:p>
        </p:txBody>
      </p:sp>
    </p:spTree>
    <p:extLst>
      <p:ext uri="{BB962C8B-B14F-4D97-AF65-F5344CB8AC3E}">
        <p14:creationId xmlns:p14="http://schemas.microsoft.com/office/powerpoint/2010/main" val="2745843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561568" y="340452"/>
            <a:ext cx="8995533" cy="1108771"/>
          </a:xfrm>
        </p:spPr>
        <p:txBody>
          <a:bodyPr>
            <a:normAutofit/>
          </a:bodyPr>
          <a:lstStyle/>
          <a:p>
            <a:r>
              <a:rPr lang="en-GB" sz="3600" dirty="0"/>
              <a:t>Research</a:t>
            </a:r>
            <a:endParaRPr lang="en-US" sz="3600" dirty="0"/>
          </a:p>
        </p:txBody>
      </p:sp>
      <p:pic>
        <p:nvPicPr>
          <p:cNvPr id="3" name="Graphic 2" descr="Process icon">
            <a:extLst>
              <a:ext uri="{FF2B5EF4-FFF2-40B4-BE49-F238E27FC236}">
                <a16:creationId xmlns:a16="http://schemas.microsoft.com/office/drawing/2014/main" id="{8E2745DB-112B-4F89-83B6-D6D7F6F67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39500" y="4839677"/>
            <a:ext cx="952500" cy="952500"/>
          </a:xfrm>
          <a:prstGeom prst="rect">
            <a:avLst/>
          </a:prstGeom>
        </p:spPr>
      </p:pic>
      <p:sp>
        <p:nvSpPr>
          <p:cNvPr id="4" name="TextBox 3">
            <a:extLst>
              <a:ext uri="{FF2B5EF4-FFF2-40B4-BE49-F238E27FC236}">
                <a16:creationId xmlns:a16="http://schemas.microsoft.com/office/drawing/2014/main" id="{23940396-E58B-EDB1-0AFD-855CC1D12E78}"/>
              </a:ext>
            </a:extLst>
          </p:cNvPr>
          <p:cNvSpPr txBox="1"/>
          <p:nvPr/>
        </p:nvSpPr>
        <p:spPr>
          <a:xfrm>
            <a:off x="3662326" y="620232"/>
            <a:ext cx="8299302" cy="3970318"/>
          </a:xfrm>
          <a:prstGeom prst="rect">
            <a:avLst/>
          </a:prstGeom>
          <a:noFill/>
        </p:spPr>
        <p:txBody>
          <a:bodyPr wrap="square" rtlCol="0">
            <a:spAutoFit/>
          </a:bodyPr>
          <a:lstStyle/>
          <a:p>
            <a:r>
              <a:rPr lang="en-GB" b="0" i="0" dirty="0">
                <a:effectLst/>
                <a:latin typeface="UICTFontTextStyleBody"/>
              </a:rPr>
              <a:t>To research the role of a paramedic, I used different websites to find information about what paramedics do, their responsibilities and the skills they need. One thing that went well was finding useful information about how paramedics respond to emergencies and help patients. One difficulty was knowing which websites I should trust because there was a lot of information online. The CRAAP test helped me check if the sources were reliable. After doing this task, I feel more confident using websites and checking if the information is trustworthy. </a:t>
            </a:r>
            <a:r>
              <a:rPr lang="en-GB" dirty="0"/>
              <a:t>I learned that paramedics are usually the first healthcare professionals to arrive at emergencies and they have to assess the patient, give treatment, and sometimes take them to hospital. I also found out that paramedics need to stay calm in stressful situations and be able to communicate well with patients, families, and other healthcare workers. Doing this research helped me understand the role better and decide which information was most important to include in my presentation.</a:t>
            </a:r>
          </a:p>
          <a:p>
            <a:endParaRPr lang="en-GB" dirty="0">
              <a:effectLst/>
              <a:latin typeface=".AppleSystemUIFont"/>
            </a:endParaRPr>
          </a:p>
        </p:txBody>
      </p:sp>
    </p:spTree>
    <p:extLst>
      <p:ext uri="{BB962C8B-B14F-4D97-AF65-F5344CB8AC3E}">
        <p14:creationId xmlns:p14="http://schemas.microsoft.com/office/powerpoint/2010/main" val="1775457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561568" y="738372"/>
            <a:ext cx="8995533" cy="710851"/>
          </a:xfrm>
        </p:spPr>
        <p:txBody>
          <a:bodyPr>
            <a:normAutofit/>
          </a:bodyPr>
          <a:lstStyle/>
          <a:p>
            <a:r>
              <a:rPr lang="en-GB" sz="3600" dirty="0"/>
              <a:t>Presentation</a:t>
            </a:r>
            <a:endParaRPr lang="en-US" sz="3600" dirty="0"/>
          </a:p>
        </p:txBody>
      </p:sp>
      <p:pic>
        <p:nvPicPr>
          <p:cNvPr id="3" name="Graphic 2" descr="Process icon">
            <a:extLst>
              <a:ext uri="{FF2B5EF4-FFF2-40B4-BE49-F238E27FC236}">
                <a16:creationId xmlns:a16="http://schemas.microsoft.com/office/drawing/2014/main" id="{8E2745DB-112B-4F89-83B6-D6D7F6F67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39500" y="4839677"/>
            <a:ext cx="952500" cy="952500"/>
          </a:xfrm>
          <a:prstGeom prst="rect">
            <a:avLst/>
          </a:prstGeom>
        </p:spPr>
      </p:pic>
      <p:sp>
        <p:nvSpPr>
          <p:cNvPr id="2" name="TextBox 1">
            <a:extLst>
              <a:ext uri="{FF2B5EF4-FFF2-40B4-BE49-F238E27FC236}">
                <a16:creationId xmlns:a16="http://schemas.microsoft.com/office/drawing/2014/main" id="{54DDE2A2-F8E9-682B-EEE4-5535DB7F0E3E}"/>
              </a:ext>
            </a:extLst>
          </p:cNvPr>
          <p:cNvSpPr txBox="1"/>
          <p:nvPr/>
        </p:nvSpPr>
        <p:spPr>
          <a:xfrm>
            <a:off x="3804692" y="398721"/>
            <a:ext cx="7825740" cy="3693319"/>
          </a:xfrm>
          <a:prstGeom prst="rect">
            <a:avLst/>
          </a:prstGeom>
          <a:noFill/>
        </p:spPr>
        <p:txBody>
          <a:bodyPr wrap="square" rtlCol="0">
            <a:spAutoFit/>
          </a:bodyPr>
          <a:lstStyle/>
          <a:p>
            <a:r>
              <a:rPr lang="en-GB" b="0" i="0" dirty="0">
                <a:effectLst/>
                <a:latin typeface="UICTFontTextStyleBody"/>
              </a:rPr>
              <a:t>To prepare for my presentation, I created a PowerPoint and organised the slides so each one explained a different part of the paramedic role. I tried to keep the slides clear and not include too much text. One thing that went well was that the slides were easy to follow. A difficulty I had was remembering everything I wanted to say while presenting. If I did it again, I would practise my presentation more so I feel more confident speaking. </a:t>
            </a:r>
            <a:r>
              <a:rPr lang="en-GB" dirty="0"/>
              <a:t>When I presented my work, I explained what a paramedic does and why their role is important in healthcare. I tried to organise my slides in a clear order so the information would be easy to follow. I used my notes to help guide me during the presentation and tried to speak clearly so the class could understand what I was saying. This presentation helped me practise speaking in front of others and sharing information in a structured way.</a:t>
            </a:r>
          </a:p>
          <a:p>
            <a:endParaRPr lang="en-GB" dirty="0">
              <a:effectLst/>
              <a:latin typeface=".AppleSystemUIFont"/>
            </a:endParaRPr>
          </a:p>
        </p:txBody>
      </p:sp>
    </p:spTree>
    <p:extLst>
      <p:ext uri="{BB962C8B-B14F-4D97-AF65-F5344CB8AC3E}">
        <p14:creationId xmlns:p14="http://schemas.microsoft.com/office/powerpoint/2010/main" val="3789530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236685" y="738372"/>
            <a:ext cx="5534432" cy="1151861"/>
          </a:xfrm>
        </p:spPr>
        <p:txBody>
          <a:bodyPr>
            <a:normAutofit fontScale="90000"/>
          </a:bodyPr>
          <a:lstStyle/>
          <a:p>
            <a:r>
              <a:rPr lang="en-GB" sz="2800" dirty="0">
                <a:latin typeface="UICTFontTextStyleEmphasizedBody"/>
              </a:rPr>
              <a:t>Challenges I faced with my presentation </a:t>
            </a:r>
            <a:br>
              <a:rPr lang="en-GB" sz="2800" dirty="0">
                <a:effectLst/>
                <a:latin typeface=".AppleSystemUIFont"/>
              </a:rPr>
            </a:br>
            <a:endParaRPr lang="en-US" sz="3600" dirty="0"/>
          </a:p>
        </p:txBody>
      </p:sp>
      <p:pic>
        <p:nvPicPr>
          <p:cNvPr id="3" name="Graphic 2" descr="Process icon">
            <a:extLst>
              <a:ext uri="{FF2B5EF4-FFF2-40B4-BE49-F238E27FC236}">
                <a16:creationId xmlns:a16="http://schemas.microsoft.com/office/drawing/2014/main" id="{8E2745DB-112B-4F89-83B6-D6D7F6F67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39500" y="4839677"/>
            <a:ext cx="952500" cy="952500"/>
          </a:xfrm>
          <a:prstGeom prst="rect">
            <a:avLst/>
          </a:prstGeom>
        </p:spPr>
      </p:pic>
      <p:sp>
        <p:nvSpPr>
          <p:cNvPr id="2" name="TextBox 1">
            <a:extLst>
              <a:ext uri="{FF2B5EF4-FFF2-40B4-BE49-F238E27FC236}">
                <a16:creationId xmlns:a16="http://schemas.microsoft.com/office/drawing/2014/main" id="{54DDE2A2-F8E9-682B-EEE4-5535DB7F0E3E}"/>
              </a:ext>
            </a:extLst>
          </p:cNvPr>
          <p:cNvSpPr txBox="1"/>
          <p:nvPr/>
        </p:nvSpPr>
        <p:spPr>
          <a:xfrm>
            <a:off x="236685" y="1503348"/>
            <a:ext cx="7682121" cy="3970318"/>
          </a:xfrm>
          <a:prstGeom prst="rect">
            <a:avLst/>
          </a:prstGeom>
          <a:noFill/>
        </p:spPr>
        <p:txBody>
          <a:bodyPr wrap="square" rtlCol="0">
            <a:spAutoFit/>
          </a:bodyPr>
          <a:lstStyle/>
          <a:p>
            <a:r>
              <a:rPr lang="en-GB" b="0" i="0" dirty="0">
                <a:effectLst/>
                <a:latin typeface="UICTFontTextStyleBody"/>
              </a:rPr>
              <a:t>I feel quite confident finding information online and putting it into a PowerPoint. However, I sometimes find it hard to decide which information is the most important and what should be left out. I also think I could improve my confidence when presenting. </a:t>
            </a:r>
            <a:r>
              <a:rPr lang="en-GB" dirty="0"/>
              <a:t>One challenge I faced was feeling nervous while presenting in front of the class. Because of this, I didn’t always feel very confident and sometimes looked down at my notes instead of making eye contact. Another challenge was remembering everything I wanted to say, so I relied on my notes more than I would have liked. I also found it a bit difficult to manage my timing because I didn’t want to rush through the information but also needed to stay within the time limit.</a:t>
            </a:r>
          </a:p>
          <a:p>
            <a:r>
              <a:rPr lang="en-GB" b="0" i="0" dirty="0">
                <a:effectLst/>
                <a:latin typeface="UICTFontTextStyleBody"/>
              </a:rPr>
              <a:t>Feedback on my presentation and advice on how to improve would help me get better.</a:t>
            </a:r>
            <a:endParaRPr lang="en-GB" dirty="0">
              <a:effectLst/>
              <a:latin typeface=".AppleSystemUIFont"/>
            </a:endParaRPr>
          </a:p>
          <a:p>
            <a:endParaRPr lang="en-GB" dirty="0">
              <a:effectLst/>
              <a:latin typeface=".AppleSystemUIFont"/>
            </a:endParaRPr>
          </a:p>
        </p:txBody>
      </p:sp>
    </p:spTree>
    <p:extLst>
      <p:ext uri="{BB962C8B-B14F-4D97-AF65-F5344CB8AC3E}">
        <p14:creationId xmlns:p14="http://schemas.microsoft.com/office/powerpoint/2010/main" val="913060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561568" y="738372"/>
            <a:ext cx="8995533" cy="710851"/>
          </a:xfrm>
        </p:spPr>
        <p:txBody>
          <a:bodyPr>
            <a:normAutofit/>
          </a:bodyPr>
          <a:lstStyle/>
          <a:p>
            <a:r>
              <a:rPr lang="en-GB" sz="3600" dirty="0"/>
              <a:t>Actions to improve</a:t>
            </a:r>
            <a:endParaRPr lang="en-US" sz="3600" dirty="0"/>
          </a:p>
        </p:txBody>
      </p:sp>
      <p:pic>
        <p:nvPicPr>
          <p:cNvPr id="3" name="Graphic 2" descr="Process icon">
            <a:extLst>
              <a:ext uri="{FF2B5EF4-FFF2-40B4-BE49-F238E27FC236}">
                <a16:creationId xmlns:a16="http://schemas.microsoft.com/office/drawing/2014/main" id="{8E2745DB-112B-4F89-83B6-D6D7F6F67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39500" y="4839677"/>
            <a:ext cx="952500" cy="952500"/>
          </a:xfrm>
          <a:prstGeom prst="rect">
            <a:avLst/>
          </a:prstGeom>
        </p:spPr>
      </p:pic>
      <p:sp>
        <p:nvSpPr>
          <p:cNvPr id="4" name="TextBox 3">
            <a:extLst>
              <a:ext uri="{FF2B5EF4-FFF2-40B4-BE49-F238E27FC236}">
                <a16:creationId xmlns:a16="http://schemas.microsoft.com/office/drawing/2014/main" id="{0908A04E-A518-1E7B-8956-217D5CE7F8E7}"/>
              </a:ext>
            </a:extLst>
          </p:cNvPr>
          <p:cNvSpPr txBox="1"/>
          <p:nvPr/>
        </p:nvSpPr>
        <p:spPr>
          <a:xfrm>
            <a:off x="831305" y="1449222"/>
            <a:ext cx="9742183" cy="1754326"/>
          </a:xfrm>
          <a:prstGeom prst="rect">
            <a:avLst/>
          </a:prstGeom>
          <a:noFill/>
        </p:spPr>
        <p:txBody>
          <a:bodyPr wrap="square" rtlCol="0">
            <a:spAutoFit/>
          </a:bodyPr>
          <a:lstStyle/>
          <a:p>
            <a:r>
              <a:rPr lang="en-GB" dirty="0"/>
              <a:t>To improve my presentation skills, I could practise my presentation more before delivering it. Practising would help me remember the key points and feel more confident speaking in front of others. I could also use shorter notes or cue cards with key words instead of full sentences so I don’t rely on reading. This would help me speak more naturally and make better eye contact with the audience.</a:t>
            </a:r>
          </a:p>
          <a:p>
            <a:pPr algn="l"/>
            <a:endParaRPr lang="en-US" dirty="0"/>
          </a:p>
        </p:txBody>
      </p:sp>
    </p:spTree>
    <p:extLst>
      <p:ext uri="{BB962C8B-B14F-4D97-AF65-F5344CB8AC3E}">
        <p14:creationId xmlns:p14="http://schemas.microsoft.com/office/powerpoint/2010/main" val="3285167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1963BF4-5EF0-4B10-A953-8996C5CCB74E}"/>
              </a:ext>
            </a:extLst>
          </p:cNvPr>
          <p:cNvSpPr>
            <a:spLocks noGrp="1"/>
          </p:cNvSpPr>
          <p:nvPr>
            <p:ph type="title"/>
          </p:nvPr>
        </p:nvSpPr>
        <p:spPr>
          <a:xfrm>
            <a:off x="561568" y="738372"/>
            <a:ext cx="8995533" cy="710851"/>
          </a:xfrm>
        </p:spPr>
        <p:txBody>
          <a:bodyPr>
            <a:normAutofit/>
          </a:bodyPr>
          <a:lstStyle/>
          <a:p>
            <a:r>
              <a:rPr lang="en-GB" sz="3600" dirty="0"/>
              <a:t>Further actions to prepare for task 3</a:t>
            </a:r>
            <a:endParaRPr lang="en-US" sz="3600" dirty="0"/>
          </a:p>
        </p:txBody>
      </p:sp>
      <p:pic>
        <p:nvPicPr>
          <p:cNvPr id="3" name="Graphic 2" descr="Process icon">
            <a:extLst>
              <a:ext uri="{FF2B5EF4-FFF2-40B4-BE49-F238E27FC236}">
                <a16:creationId xmlns:a16="http://schemas.microsoft.com/office/drawing/2014/main" id="{8E2745DB-112B-4F89-83B6-D6D7F6F67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239500" y="4839677"/>
            <a:ext cx="952500" cy="952500"/>
          </a:xfrm>
          <a:prstGeom prst="rect">
            <a:avLst/>
          </a:prstGeom>
        </p:spPr>
      </p:pic>
      <p:sp>
        <p:nvSpPr>
          <p:cNvPr id="2" name="TextBox 1">
            <a:extLst>
              <a:ext uri="{FF2B5EF4-FFF2-40B4-BE49-F238E27FC236}">
                <a16:creationId xmlns:a16="http://schemas.microsoft.com/office/drawing/2014/main" id="{54DDE2A2-F8E9-682B-EEE4-5535DB7F0E3E}"/>
              </a:ext>
            </a:extLst>
          </p:cNvPr>
          <p:cNvSpPr txBox="1"/>
          <p:nvPr/>
        </p:nvSpPr>
        <p:spPr>
          <a:xfrm>
            <a:off x="561568" y="1674674"/>
            <a:ext cx="7825740" cy="1754326"/>
          </a:xfrm>
          <a:prstGeom prst="rect">
            <a:avLst/>
          </a:prstGeom>
          <a:noFill/>
        </p:spPr>
        <p:txBody>
          <a:bodyPr wrap="square" rtlCol="0">
            <a:spAutoFit/>
          </a:bodyPr>
          <a:lstStyle/>
          <a:p>
            <a:r>
              <a:rPr lang="en-GB" b="0" i="0" dirty="0">
                <a:effectLst/>
                <a:latin typeface="UICTFontTextStyleBody"/>
              </a:rPr>
              <a:t>To prepare for Task 3, I will continue practising my research and presentation skills. The three skills I want to focus on are finding reliable sources, summarising information, and presenting more confidently. I will also try to improve how I search for information by using better search terms and checking sources carefully. My aim is to create a clear research report and a good presentation.</a:t>
            </a:r>
            <a:endParaRPr lang="en-GB" dirty="0">
              <a:effectLst/>
              <a:latin typeface=".AppleSystemUIFont"/>
            </a:endParaRPr>
          </a:p>
          <a:p>
            <a:endParaRPr lang="en-GB" dirty="0">
              <a:effectLst/>
              <a:latin typeface=".AppleSystemUIFont"/>
            </a:endParaRPr>
          </a:p>
        </p:txBody>
      </p:sp>
      <p:grpSp>
        <p:nvGrpSpPr>
          <p:cNvPr id="39" name="Group 38" descr="steps graphic">
            <a:extLst>
              <a:ext uri="{FF2B5EF4-FFF2-40B4-BE49-F238E27FC236}">
                <a16:creationId xmlns:a16="http://schemas.microsoft.com/office/drawing/2014/main" id="{17970F49-F576-C9D1-8A86-7763A971418E}"/>
              </a:ext>
              <a:ext uri="{C183D7F6-B498-43B3-948B-1728B52AA6E4}">
                <adec:decorative xmlns:adec="http://schemas.microsoft.com/office/drawing/2017/decorative" val="1"/>
              </a:ext>
            </a:extLst>
          </p:cNvPr>
          <p:cNvGrpSpPr/>
          <p:nvPr/>
        </p:nvGrpSpPr>
        <p:grpSpPr>
          <a:xfrm>
            <a:off x="6531748" y="1674674"/>
            <a:ext cx="5184002" cy="3831580"/>
            <a:chOff x="6431764" y="2076324"/>
            <a:chExt cx="5184002" cy="3831580"/>
          </a:xfrm>
        </p:grpSpPr>
        <p:grpSp>
          <p:nvGrpSpPr>
            <p:cNvPr id="6" name="Group 27">
              <a:extLst>
                <a:ext uri="{FF2B5EF4-FFF2-40B4-BE49-F238E27FC236}">
                  <a16:creationId xmlns:a16="http://schemas.microsoft.com/office/drawing/2014/main" id="{AAE591F8-8C17-0109-0B3B-B7F7D049078D}"/>
                </a:ext>
              </a:extLst>
            </p:cNvPr>
            <p:cNvGrpSpPr>
              <a:grpSpLocks/>
            </p:cNvGrpSpPr>
            <p:nvPr/>
          </p:nvGrpSpPr>
          <p:grpSpPr bwMode="auto">
            <a:xfrm>
              <a:off x="6431764" y="4964287"/>
              <a:ext cx="2704636" cy="943617"/>
              <a:chOff x="4808051" y="2224214"/>
              <a:chExt cx="2742835" cy="1015377"/>
            </a:xfrm>
          </p:grpSpPr>
          <p:sp>
            <p:nvSpPr>
              <p:cNvPr id="36" name="Freeform 17">
                <a:extLst>
                  <a:ext uri="{FF2B5EF4-FFF2-40B4-BE49-F238E27FC236}">
                    <a16:creationId xmlns:a16="http://schemas.microsoft.com/office/drawing/2014/main" id="{63AFB7E3-49DB-C375-D237-5C9D9F2A8C7B}"/>
                  </a:ext>
                </a:extLst>
              </p:cNvPr>
              <p:cNvSpPr>
                <a:spLocks/>
              </p:cNvSpPr>
              <p:nvPr/>
            </p:nvSpPr>
            <p:spPr bwMode="auto">
              <a:xfrm>
                <a:off x="4808051" y="2331219"/>
                <a:ext cx="1133349" cy="908372"/>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37" name="Freeform 18">
                <a:extLst>
                  <a:ext uri="{FF2B5EF4-FFF2-40B4-BE49-F238E27FC236}">
                    <a16:creationId xmlns:a16="http://schemas.microsoft.com/office/drawing/2014/main" id="{F438F02F-58F5-6A86-51BD-B1D890270BD6}"/>
                  </a:ext>
                </a:extLst>
              </p:cNvPr>
              <p:cNvSpPr>
                <a:spLocks/>
              </p:cNvSpPr>
              <p:nvPr/>
            </p:nvSpPr>
            <p:spPr bwMode="auto">
              <a:xfrm>
                <a:off x="5181012" y="2224214"/>
                <a:ext cx="2369874" cy="959190"/>
              </a:xfrm>
              <a:custGeom>
                <a:avLst/>
                <a:gdLst>
                  <a:gd name="T0" fmla="*/ 595 w 1244"/>
                  <a:gd name="T1" fmla="*/ 709 h 709"/>
                  <a:gd name="T2" fmla="*/ 0 w 1244"/>
                  <a:gd name="T3" fmla="*/ 366 h 709"/>
                  <a:gd name="T4" fmla="*/ 649 w 1244"/>
                  <a:gd name="T5" fmla="*/ 0 h 709"/>
                  <a:gd name="T6" fmla="*/ 1244 w 1244"/>
                  <a:gd name="T7" fmla="*/ 343 h 709"/>
                  <a:gd name="T8" fmla="*/ 595 w 1244"/>
                  <a:gd name="T9" fmla="*/ 709 h 709"/>
                </a:gdLst>
                <a:ahLst/>
                <a:cxnLst>
                  <a:cxn ang="0">
                    <a:pos x="T0" y="T1"/>
                  </a:cxn>
                  <a:cxn ang="0">
                    <a:pos x="T2" y="T3"/>
                  </a:cxn>
                  <a:cxn ang="0">
                    <a:pos x="T4" y="T5"/>
                  </a:cxn>
                  <a:cxn ang="0">
                    <a:pos x="T6" y="T7"/>
                  </a:cxn>
                  <a:cxn ang="0">
                    <a:pos x="T8" y="T9"/>
                  </a:cxn>
                </a:cxnLst>
                <a:rect l="0" t="0" r="r" b="b"/>
                <a:pathLst>
                  <a:path w="1244" h="709">
                    <a:moveTo>
                      <a:pt x="595" y="709"/>
                    </a:moveTo>
                    <a:lnTo>
                      <a:pt x="0" y="366"/>
                    </a:lnTo>
                    <a:lnTo>
                      <a:pt x="649" y="0"/>
                    </a:lnTo>
                    <a:lnTo>
                      <a:pt x="1244" y="343"/>
                    </a:lnTo>
                    <a:lnTo>
                      <a:pt x="595" y="70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38" name="Freeform 19">
                <a:extLst>
                  <a:ext uri="{FF2B5EF4-FFF2-40B4-BE49-F238E27FC236}">
                    <a16:creationId xmlns:a16="http://schemas.microsoft.com/office/drawing/2014/main" id="{165C77DA-E42A-CF62-8255-0DBD5E789B76}"/>
                  </a:ext>
                </a:extLst>
              </p:cNvPr>
              <p:cNvSpPr>
                <a:spLocks/>
              </p:cNvSpPr>
              <p:nvPr/>
            </p:nvSpPr>
            <p:spPr bwMode="auto">
              <a:xfrm>
                <a:off x="5941552" y="2300082"/>
                <a:ext cx="1236373" cy="939508"/>
              </a:xfrm>
              <a:custGeom>
                <a:avLst/>
                <a:gdLst>
                  <a:gd name="T0" fmla="*/ 1236373 w 649"/>
                  <a:gd name="T1" fmla="*/ 0 h 694"/>
                  <a:gd name="T2" fmla="*/ 1236373 w 649"/>
                  <a:gd name="T3" fmla="*/ 444033 h 694"/>
                  <a:gd name="T4" fmla="*/ 0 w 649"/>
                  <a:gd name="T5" fmla="*/ 939508 h 694"/>
                  <a:gd name="T6" fmla="*/ 0 w 649"/>
                  <a:gd name="T7" fmla="*/ 495475 h 694"/>
                  <a:gd name="T8" fmla="*/ 1236373 w 649"/>
                  <a:gd name="T9" fmla="*/ 0 h 6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 h="694">
                    <a:moveTo>
                      <a:pt x="649" y="0"/>
                    </a:moveTo>
                    <a:lnTo>
                      <a:pt x="649" y="328"/>
                    </a:lnTo>
                    <a:lnTo>
                      <a:pt x="0" y="694"/>
                    </a:lnTo>
                    <a:lnTo>
                      <a:pt x="0" y="366"/>
                    </a:lnTo>
                    <a:lnTo>
                      <a:pt x="649"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p>
            </p:txBody>
          </p:sp>
        </p:grpSp>
        <p:grpSp>
          <p:nvGrpSpPr>
            <p:cNvPr id="7" name="Group 35">
              <a:extLst>
                <a:ext uri="{FF2B5EF4-FFF2-40B4-BE49-F238E27FC236}">
                  <a16:creationId xmlns:a16="http://schemas.microsoft.com/office/drawing/2014/main" id="{941DEBFE-A7BA-AC1B-F1D0-B71800A627D5}"/>
                </a:ext>
              </a:extLst>
            </p:cNvPr>
            <p:cNvGrpSpPr>
              <a:grpSpLocks/>
            </p:cNvGrpSpPr>
            <p:nvPr/>
          </p:nvGrpSpPr>
          <p:grpSpPr bwMode="auto">
            <a:xfrm>
              <a:off x="7549329" y="3859407"/>
              <a:ext cx="2336869" cy="1307582"/>
              <a:chOff x="4808051" y="4299121"/>
              <a:chExt cx="2369874" cy="1405200"/>
            </a:xfrm>
          </p:grpSpPr>
          <p:sp>
            <p:nvSpPr>
              <p:cNvPr id="33" name="Freeform 8">
                <a:extLst>
                  <a:ext uri="{FF2B5EF4-FFF2-40B4-BE49-F238E27FC236}">
                    <a16:creationId xmlns:a16="http://schemas.microsoft.com/office/drawing/2014/main" id="{2F29020C-E8D5-DF3C-70C4-14B454DE7B76}"/>
                  </a:ext>
                </a:extLst>
              </p:cNvPr>
              <p:cNvSpPr>
                <a:spLocks/>
              </p:cNvSpPr>
              <p:nvPr/>
            </p:nvSpPr>
            <p:spPr bwMode="auto">
              <a:xfrm>
                <a:off x="4808051" y="4795540"/>
                <a:ext cx="1133349" cy="908781"/>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j-lt"/>
                </a:endParaRPr>
              </a:p>
            </p:txBody>
          </p:sp>
          <p:sp>
            <p:nvSpPr>
              <p:cNvPr id="34" name="Freeform 9">
                <a:extLst>
                  <a:ext uri="{FF2B5EF4-FFF2-40B4-BE49-F238E27FC236}">
                    <a16:creationId xmlns:a16="http://schemas.microsoft.com/office/drawing/2014/main" id="{FB7D5BEF-7505-F727-53B4-AA88DF01C873}"/>
                  </a:ext>
                </a:extLst>
              </p:cNvPr>
              <p:cNvSpPr>
                <a:spLocks/>
              </p:cNvSpPr>
              <p:nvPr/>
            </p:nvSpPr>
            <p:spPr bwMode="auto">
              <a:xfrm>
                <a:off x="4808051" y="4299121"/>
                <a:ext cx="2369874" cy="961119"/>
              </a:xfrm>
              <a:custGeom>
                <a:avLst/>
                <a:gdLst>
                  <a:gd name="T0" fmla="*/ 595 w 1244"/>
                  <a:gd name="T1" fmla="*/ 710 h 710"/>
                  <a:gd name="T2" fmla="*/ 0 w 1244"/>
                  <a:gd name="T3" fmla="*/ 367 h 710"/>
                  <a:gd name="T4" fmla="*/ 649 w 1244"/>
                  <a:gd name="T5" fmla="*/ 0 h 710"/>
                  <a:gd name="T6" fmla="*/ 1244 w 1244"/>
                  <a:gd name="T7" fmla="*/ 344 h 710"/>
                  <a:gd name="T8" fmla="*/ 595 w 1244"/>
                  <a:gd name="T9" fmla="*/ 710 h 710"/>
                </a:gdLst>
                <a:ahLst/>
                <a:cxnLst>
                  <a:cxn ang="0">
                    <a:pos x="T0" y="T1"/>
                  </a:cxn>
                  <a:cxn ang="0">
                    <a:pos x="T2" y="T3"/>
                  </a:cxn>
                  <a:cxn ang="0">
                    <a:pos x="T4" y="T5"/>
                  </a:cxn>
                  <a:cxn ang="0">
                    <a:pos x="T6" y="T7"/>
                  </a:cxn>
                  <a:cxn ang="0">
                    <a:pos x="T8" y="T9"/>
                  </a:cxn>
                </a:cxnLst>
                <a:rect l="0" t="0" r="r" b="b"/>
                <a:pathLst>
                  <a:path w="1244" h="710">
                    <a:moveTo>
                      <a:pt x="595" y="710"/>
                    </a:moveTo>
                    <a:lnTo>
                      <a:pt x="0" y="367"/>
                    </a:lnTo>
                    <a:lnTo>
                      <a:pt x="649" y="0"/>
                    </a:lnTo>
                    <a:lnTo>
                      <a:pt x="1244" y="344"/>
                    </a:lnTo>
                    <a:lnTo>
                      <a:pt x="595" y="7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j-lt"/>
                </a:endParaRPr>
              </a:p>
            </p:txBody>
          </p:sp>
          <p:sp>
            <p:nvSpPr>
              <p:cNvPr id="35" name="Freeform 10">
                <a:extLst>
                  <a:ext uri="{FF2B5EF4-FFF2-40B4-BE49-F238E27FC236}">
                    <a16:creationId xmlns:a16="http://schemas.microsoft.com/office/drawing/2014/main" id="{4AF66C9C-8A57-FC26-8CC3-96146F013E85}"/>
                  </a:ext>
                </a:extLst>
              </p:cNvPr>
              <p:cNvSpPr>
                <a:spLocks/>
              </p:cNvSpPr>
              <p:nvPr/>
            </p:nvSpPr>
            <p:spPr bwMode="auto">
              <a:xfrm>
                <a:off x="5941552" y="4764813"/>
                <a:ext cx="1236373" cy="939508"/>
              </a:xfrm>
              <a:custGeom>
                <a:avLst/>
                <a:gdLst>
                  <a:gd name="T0" fmla="*/ 1236373 w 649"/>
                  <a:gd name="T1" fmla="*/ 0 h 694"/>
                  <a:gd name="T2" fmla="*/ 1236373 w 649"/>
                  <a:gd name="T3" fmla="*/ 444033 h 694"/>
                  <a:gd name="T4" fmla="*/ 0 w 649"/>
                  <a:gd name="T5" fmla="*/ 939508 h 694"/>
                  <a:gd name="T6" fmla="*/ 0 w 649"/>
                  <a:gd name="T7" fmla="*/ 495475 h 694"/>
                  <a:gd name="T8" fmla="*/ 1236373 w 649"/>
                  <a:gd name="T9" fmla="*/ 0 h 6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 h="694">
                    <a:moveTo>
                      <a:pt x="649" y="0"/>
                    </a:moveTo>
                    <a:lnTo>
                      <a:pt x="649" y="328"/>
                    </a:lnTo>
                    <a:lnTo>
                      <a:pt x="0" y="694"/>
                    </a:lnTo>
                    <a:lnTo>
                      <a:pt x="0" y="366"/>
                    </a:lnTo>
                    <a:lnTo>
                      <a:pt x="649"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latin typeface="+mj-lt"/>
                </a:endParaRPr>
              </a:p>
            </p:txBody>
          </p:sp>
        </p:grpSp>
        <p:grpSp>
          <p:nvGrpSpPr>
            <p:cNvPr id="8" name="Group 39">
              <a:extLst>
                <a:ext uri="{FF2B5EF4-FFF2-40B4-BE49-F238E27FC236}">
                  <a16:creationId xmlns:a16="http://schemas.microsoft.com/office/drawing/2014/main" id="{10AE1E9F-EF0F-5685-7625-BDE37349EB23}"/>
                </a:ext>
              </a:extLst>
            </p:cNvPr>
            <p:cNvGrpSpPr>
              <a:grpSpLocks/>
            </p:cNvGrpSpPr>
            <p:nvPr/>
          </p:nvGrpSpPr>
          <p:grpSpPr bwMode="auto">
            <a:xfrm>
              <a:off x="8439938" y="3145110"/>
              <a:ext cx="2335303" cy="1306106"/>
              <a:chOff x="4808051" y="5135743"/>
              <a:chExt cx="2369874" cy="1405200"/>
            </a:xfrm>
          </p:grpSpPr>
          <p:sp>
            <p:nvSpPr>
              <p:cNvPr id="30" name="Freeform 5">
                <a:extLst>
                  <a:ext uri="{FF2B5EF4-FFF2-40B4-BE49-F238E27FC236}">
                    <a16:creationId xmlns:a16="http://schemas.microsoft.com/office/drawing/2014/main" id="{73111CF8-73A0-4776-1239-E454BF95C6BF}"/>
                  </a:ext>
                </a:extLst>
              </p:cNvPr>
              <p:cNvSpPr>
                <a:spLocks/>
              </p:cNvSpPr>
              <p:nvPr/>
            </p:nvSpPr>
            <p:spPr bwMode="auto">
              <a:xfrm>
                <a:off x="4808051" y="5632723"/>
                <a:ext cx="1134109" cy="908220"/>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31" name="Freeform 6">
                <a:extLst>
                  <a:ext uri="{FF2B5EF4-FFF2-40B4-BE49-F238E27FC236}">
                    <a16:creationId xmlns:a16="http://schemas.microsoft.com/office/drawing/2014/main" id="{834F889A-9657-748B-6F2E-0C15FB6150A4}"/>
                  </a:ext>
                </a:extLst>
              </p:cNvPr>
              <p:cNvSpPr>
                <a:spLocks/>
              </p:cNvSpPr>
              <p:nvPr/>
            </p:nvSpPr>
            <p:spPr bwMode="auto">
              <a:xfrm>
                <a:off x="4808051" y="5135743"/>
                <a:ext cx="2369874" cy="960617"/>
              </a:xfrm>
              <a:custGeom>
                <a:avLst/>
                <a:gdLst>
                  <a:gd name="T0" fmla="*/ 595 w 1244"/>
                  <a:gd name="T1" fmla="*/ 710 h 710"/>
                  <a:gd name="T2" fmla="*/ 0 w 1244"/>
                  <a:gd name="T3" fmla="*/ 367 h 710"/>
                  <a:gd name="T4" fmla="*/ 649 w 1244"/>
                  <a:gd name="T5" fmla="*/ 0 h 710"/>
                  <a:gd name="T6" fmla="*/ 1244 w 1244"/>
                  <a:gd name="T7" fmla="*/ 344 h 710"/>
                  <a:gd name="T8" fmla="*/ 595 w 1244"/>
                  <a:gd name="T9" fmla="*/ 710 h 710"/>
                </a:gdLst>
                <a:ahLst/>
                <a:cxnLst>
                  <a:cxn ang="0">
                    <a:pos x="T0" y="T1"/>
                  </a:cxn>
                  <a:cxn ang="0">
                    <a:pos x="T2" y="T3"/>
                  </a:cxn>
                  <a:cxn ang="0">
                    <a:pos x="T4" y="T5"/>
                  </a:cxn>
                  <a:cxn ang="0">
                    <a:pos x="T6" y="T7"/>
                  </a:cxn>
                  <a:cxn ang="0">
                    <a:pos x="T8" y="T9"/>
                  </a:cxn>
                </a:cxnLst>
                <a:rect l="0" t="0" r="r" b="b"/>
                <a:pathLst>
                  <a:path w="1244" h="710">
                    <a:moveTo>
                      <a:pt x="595" y="710"/>
                    </a:moveTo>
                    <a:lnTo>
                      <a:pt x="0" y="367"/>
                    </a:lnTo>
                    <a:lnTo>
                      <a:pt x="649" y="0"/>
                    </a:lnTo>
                    <a:lnTo>
                      <a:pt x="1244" y="344"/>
                    </a:lnTo>
                    <a:lnTo>
                      <a:pt x="595" y="7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32" name="Freeform 7">
                <a:extLst>
                  <a:ext uri="{FF2B5EF4-FFF2-40B4-BE49-F238E27FC236}">
                    <a16:creationId xmlns:a16="http://schemas.microsoft.com/office/drawing/2014/main" id="{1B7BAD95-0967-4F37-0C57-7DDBE952539B}"/>
                  </a:ext>
                </a:extLst>
              </p:cNvPr>
              <p:cNvSpPr>
                <a:spLocks/>
              </p:cNvSpPr>
              <p:nvPr/>
            </p:nvSpPr>
            <p:spPr bwMode="auto">
              <a:xfrm>
                <a:off x="5942160" y="5600967"/>
                <a:ext cx="1235765" cy="939976"/>
              </a:xfrm>
              <a:custGeom>
                <a:avLst/>
                <a:gdLst>
                  <a:gd name="T0" fmla="*/ 649 w 649"/>
                  <a:gd name="T1" fmla="*/ 0 h 694"/>
                  <a:gd name="T2" fmla="*/ 649 w 649"/>
                  <a:gd name="T3" fmla="*/ 328 h 694"/>
                  <a:gd name="T4" fmla="*/ 0 w 649"/>
                  <a:gd name="T5" fmla="*/ 694 h 694"/>
                  <a:gd name="T6" fmla="*/ 0 w 649"/>
                  <a:gd name="T7" fmla="*/ 366 h 694"/>
                  <a:gd name="T8" fmla="*/ 649 w 649"/>
                  <a:gd name="T9" fmla="*/ 0 h 694"/>
                </a:gdLst>
                <a:ahLst/>
                <a:cxnLst>
                  <a:cxn ang="0">
                    <a:pos x="T0" y="T1"/>
                  </a:cxn>
                  <a:cxn ang="0">
                    <a:pos x="T2" y="T3"/>
                  </a:cxn>
                  <a:cxn ang="0">
                    <a:pos x="T4" y="T5"/>
                  </a:cxn>
                  <a:cxn ang="0">
                    <a:pos x="T6" y="T7"/>
                  </a:cxn>
                  <a:cxn ang="0">
                    <a:pos x="T8" y="T9"/>
                  </a:cxn>
                </a:cxnLst>
                <a:rect l="0" t="0" r="r" b="b"/>
                <a:pathLst>
                  <a:path w="649" h="694">
                    <a:moveTo>
                      <a:pt x="649" y="0"/>
                    </a:moveTo>
                    <a:lnTo>
                      <a:pt x="649" y="328"/>
                    </a:lnTo>
                    <a:lnTo>
                      <a:pt x="0" y="694"/>
                    </a:lnTo>
                    <a:lnTo>
                      <a:pt x="0" y="366"/>
                    </a:lnTo>
                    <a:lnTo>
                      <a:pt x="649"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grpSp>
        <p:grpSp>
          <p:nvGrpSpPr>
            <p:cNvPr id="9" name="Group 31">
              <a:extLst>
                <a:ext uri="{FF2B5EF4-FFF2-40B4-BE49-F238E27FC236}">
                  <a16:creationId xmlns:a16="http://schemas.microsoft.com/office/drawing/2014/main" id="{297BB821-55EB-4F25-ACD7-3416A2BB9ED0}"/>
                </a:ext>
              </a:extLst>
            </p:cNvPr>
            <p:cNvGrpSpPr>
              <a:grpSpLocks/>
            </p:cNvGrpSpPr>
            <p:nvPr/>
          </p:nvGrpSpPr>
          <p:grpSpPr bwMode="auto">
            <a:xfrm>
              <a:off x="9278897" y="2438186"/>
              <a:ext cx="2336869" cy="1304630"/>
              <a:chOff x="4808051" y="3515295"/>
              <a:chExt cx="2369874" cy="1403847"/>
            </a:xfrm>
          </p:grpSpPr>
          <p:sp>
            <p:nvSpPr>
              <p:cNvPr id="27" name="Freeform 11">
                <a:extLst>
                  <a:ext uri="{FF2B5EF4-FFF2-40B4-BE49-F238E27FC236}">
                    <a16:creationId xmlns:a16="http://schemas.microsoft.com/office/drawing/2014/main" id="{E1CCB82F-7BAD-7718-F1A9-9EE419F84562}"/>
                  </a:ext>
                </a:extLst>
              </p:cNvPr>
              <p:cNvSpPr>
                <a:spLocks/>
              </p:cNvSpPr>
              <p:nvPr/>
            </p:nvSpPr>
            <p:spPr bwMode="auto">
              <a:xfrm>
                <a:off x="4808051" y="4010770"/>
                <a:ext cx="1133349" cy="908372"/>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28" name="Freeform 12">
                <a:extLst>
                  <a:ext uri="{FF2B5EF4-FFF2-40B4-BE49-F238E27FC236}">
                    <a16:creationId xmlns:a16="http://schemas.microsoft.com/office/drawing/2014/main" id="{36B5C331-5270-1321-49DB-D750D1498AB4}"/>
                  </a:ext>
                </a:extLst>
              </p:cNvPr>
              <p:cNvSpPr>
                <a:spLocks/>
              </p:cNvSpPr>
              <p:nvPr/>
            </p:nvSpPr>
            <p:spPr bwMode="auto">
              <a:xfrm>
                <a:off x="4808051" y="3515295"/>
                <a:ext cx="2369874" cy="959190"/>
              </a:xfrm>
              <a:custGeom>
                <a:avLst/>
                <a:gdLst>
                  <a:gd name="T0" fmla="*/ 595 w 1244"/>
                  <a:gd name="T1" fmla="*/ 709 h 709"/>
                  <a:gd name="T2" fmla="*/ 0 w 1244"/>
                  <a:gd name="T3" fmla="*/ 366 h 709"/>
                  <a:gd name="T4" fmla="*/ 649 w 1244"/>
                  <a:gd name="T5" fmla="*/ 0 h 709"/>
                  <a:gd name="T6" fmla="*/ 1244 w 1244"/>
                  <a:gd name="T7" fmla="*/ 343 h 709"/>
                  <a:gd name="T8" fmla="*/ 595 w 1244"/>
                  <a:gd name="T9" fmla="*/ 709 h 709"/>
                </a:gdLst>
                <a:ahLst/>
                <a:cxnLst>
                  <a:cxn ang="0">
                    <a:pos x="T0" y="T1"/>
                  </a:cxn>
                  <a:cxn ang="0">
                    <a:pos x="T2" y="T3"/>
                  </a:cxn>
                  <a:cxn ang="0">
                    <a:pos x="T4" y="T5"/>
                  </a:cxn>
                  <a:cxn ang="0">
                    <a:pos x="T6" y="T7"/>
                  </a:cxn>
                  <a:cxn ang="0">
                    <a:pos x="T8" y="T9"/>
                  </a:cxn>
                </a:cxnLst>
                <a:rect l="0" t="0" r="r" b="b"/>
                <a:pathLst>
                  <a:path w="1244" h="709">
                    <a:moveTo>
                      <a:pt x="595" y="709"/>
                    </a:moveTo>
                    <a:lnTo>
                      <a:pt x="0" y="366"/>
                    </a:lnTo>
                    <a:lnTo>
                      <a:pt x="649" y="0"/>
                    </a:lnTo>
                    <a:lnTo>
                      <a:pt x="1244" y="343"/>
                    </a:lnTo>
                    <a:lnTo>
                      <a:pt x="595" y="70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sp>
            <p:nvSpPr>
              <p:cNvPr id="29" name="Freeform 13">
                <a:extLst>
                  <a:ext uri="{FF2B5EF4-FFF2-40B4-BE49-F238E27FC236}">
                    <a16:creationId xmlns:a16="http://schemas.microsoft.com/office/drawing/2014/main" id="{73A7158A-CA1D-1883-8134-FB571FE39942}"/>
                  </a:ext>
                </a:extLst>
              </p:cNvPr>
              <p:cNvSpPr>
                <a:spLocks/>
              </p:cNvSpPr>
              <p:nvPr/>
            </p:nvSpPr>
            <p:spPr bwMode="auto">
              <a:xfrm>
                <a:off x="5941400" y="3976396"/>
                <a:ext cx="1236525" cy="940133"/>
              </a:xfrm>
              <a:custGeom>
                <a:avLst/>
                <a:gdLst>
                  <a:gd name="T0" fmla="*/ 649 w 649"/>
                  <a:gd name="T1" fmla="*/ 0 h 694"/>
                  <a:gd name="T2" fmla="*/ 649 w 649"/>
                  <a:gd name="T3" fmla="*/ 328 h 694"/>
                  <a:gd name="T4" fmla="*/ 0 w 649"/>
                  <a:gd name="T5" fmla="*/ 694 h 694"/>
                  <a:gd name="T6" fmla="*/ 0 w 649"/>
                  <a:gd name="T7" fmla="*/ 366 h 694"/>
                  <a:gd name="T8" fmla="*/ 649 w 649"/>
                  <a:gd name="T9" fmla="*/ 0 h 694"/>
                </a:gdLst>
                <a:ahLst/>
                <a:cxnLst>
                  <a:cxn ang="0">
                    <a:pos x="T0" y="T1"/>
                  </a:cxn>
                  <a:cxn ang="0">
                    <a:pos x="T2" y="T3"/>
                  </a:cxn>
                  <a:cxn ang="0">
                    <a:pos x="T4" y="T5"/>
                  </a:cxn>
                  <a:cxn ang="0">
                    <a:pos x="T6" y="T7"/>
                  </a:cxn>
                  <a:cxn ang="0">
                    <a:pos x="T8" y="T9"/>
                  </a:cxn>
                </a:cxnLst>
                <a:rect l="0" t="0" r="r" b="b"/>
                <a:pathLst>
                  <a:path w="649" h="694">
                    <a:moveTo>
                      <a:pt x="649" y="0"/>
                    </a:moveTo>
                    <a:lnTo>
                      <a:pt x="649" y="328"/>
                    </a:lnTo>
                    <a:lnTo>
                      <a:pt x="0" y="694"/>
                    </a:lnTo>
                    <a:lnTo>
                      <a:pt x="0" y="366"/>
                    </a:lnTo>
                    <a:lnTo>
                      <a:pt x="649"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en-US" dirty="0">
                  <a:latin typeface="+mn-lt"/>
                </a:endParaRPr>
              </a:p>
            </p:txBody>
          </p:sp>
        </p:grpSp>
        <p:grpSp>
          <p:nvGrpSpPr>
            <p:cNvPr id="10" name="Group 9">
              <a:extLst>
                <a:ext uri="{FF2B5EF4-FFF2-40B4-BE49-F238E27FC236}">
                  <a16:creationId xmlns:a16="http://schemas.microsoft.com/office/drawing/2014/main" id="{5EE01532-25F8-4D8B-AEA5-5E580FB81DEA}"/>
                </a:ext>
              </a:extLst>
            </p:cNvPr>
            <p:cNvGrpSpPr/>
            <p:nvPr/>
          </p:nvGrpSpPr>
          <p:grpSpPr>
            <a:xfrm>
              <a:off x="7668115" y="3549446"/>
              <a:ext cx="529043" cy="396000"/>
              <a:chOff x="7687796" y="3553060"/>
              <a:chExt cx="529043" cy="396000"/>
            </a:xfrm>
          </p:grpSpPr>
          <p:sp>
            <p:nvSpPr>
              <p:cNvPr id="24" name="Teardrop 23">
                <a:extLst>
                  <a:ext uri="{FF2B5EF4-FFF2-40B4-BE49-F238E27FC236}">
                    <a16:creationId xmlns:a16="http://schemas.microsoft.com/office/drawing/2014/main" id="{1C6C2A3C-565D-D3A7-01A6-003B69D0C3C4}"/>
                  </a:ext>
                </a:extLst>
              </p:cNvPr>
              <p:cNvSpPr/>
              <p:nvPr/>
            </p:nvSpPr>
            <p:spPr>
              <a:xfrm rot="7994273">
                <a:off x="7750851" y="3553060"/>
                <a:ext cx="396000" cy="396000"/>
              </a:xfrm>
              <a:prstGeom prst="teardrop">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25" name="Oval 24">
                <a:extLst>
                  <a:ext uri="{FF2B5EF4-FFF2-40B4-BE49-F238E27FC236}">
                    <a16:creationId xmlns:a16="http://schemas.microsoft.com/office/drawing/2014/main" id="{CB9DDEF4-2146-2E6C-9DFD-74C6A2BAAC07}"/>
                  </a:ext>
                </a:extLst>
              </p:cNvPr>
              <p:cNvSpPr/>
              <p:nvPr/>
            </p:nvSpPr>
            <p:spPr>
              <a:xfrm>
                <a:off x="7800745" y="3600615"/>
                <a:ext cx="301007" cy="283816"/>
              </a:xfrm>
              <a:prstGeom prst="ellipse">
                <a:avLst/>
              </a:prstGeom>
              <a:no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26" name="TextBox 25">
                <a:extLst>
                  <a:ext uri="{FF2B5EF4-FFF2-40B4-BE49-F238E27FC236}">
                    <a16:creationId xmlns:a16="http://schemas.microsoft.com/office/drawing/2014/main" id="{EB9761B6-6E72-0C3B-5809-04DD14927B28}"/>
                  </a:ext>
                </a:extLst>
              </p:cNvPr>
              <p:cNvSpPr txBox="1">
                <a:spLocks noChangeArrowheads="1"/>
              </p:cNvSpPr>
              <p:nvPr/>
            </p:nvSpPr>
            <p:spPr bwMode="auto">
              <a:xfrm>
                <a:off x="7687796" y="3587891"/>
                <a:ext cx="529043"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Open Sans Light" pitchFamily="34" charset="0"/>
                  </a:defRPr>
                </a:lvl1pPr>
                <a:lvl2pPr marL="742950" indent="-285750">
                  <a:defRPr>
                    <a:solidFill>
                      <a:schemeClr val="tx1"/>
                    </a:solidFill>
                    <a:latin typeface="Open Sans Light" pitchFamily="34" charset="0"/>
                  </a:defRPr>
                </a:lvl2pPr>
                <a:lvl3pPr marL="1143000" indent="-228600">
                  <a:defRPr>
                    <a:solidFill>
                      <a:schemeClr val="tx1"/>
                    </a:solidFill>
                    <a:latin typeface="Open Sans Light" pitchFamily="34" charset="0"/>
                  </a:defRPr>
                </a:lvl3pPr>
                <a:lvl4pPr marL="1600200" indent="-228600">
                  <a:defRPr>
                    <a:solidFill>
                      <a:schemeClr val="tx1"/>
                    </a:solidFill>
                    <a:latin typeface="Open Sans Light" pitchFamily="34" charset="0"/>
                  </a:defRPr>
                </a:lvl4pPr>
                <a:lvl5pPr marL="2057400" indent="-228600">
                  <a:defRPr>
                    <a:solidFill>
                      <a:schemeClr val="tx1"/>
                    </a:solidFill>
                    <a:latin typeface="Open Sans Light" pitchFamily="34" charset="0"/>
                  </a:defRPr>
                </a:lvl5pPr>
                <a:lvl6pPr marL="2514600" indent="-228600" fontAlgn="base">
                  <a:spcBef>
                    <a:spcPct val="0"/>
                  </a:spcBef>
                  <a:spcAft>
                    <a:spcPct val="0"/>
                  </a:spcAft>
                  <a:defRPr>
                    <a:solidFill>
                      <a:schemeClr val="tx1"/>
                    </a:solidFill>
                    <a:latin typeface="Open Sans Light" pitchFamily="34" charset="0"/>
                  </a:defRPr>
                </a:lvl6pPr>
                <a:lvl7pPr marL="2971800" indent="-228600" fontAlgn="base">
                  <a:spcBef>
                    <a:spcPct val="0"/>
                  </a:spcBef>
                  <a:spcAft>
                    <a:spcPct val="0"/>
                  </a:spcAft>
                  <a:defRPr>
                    <a:solidFill>
                      <a:schemeClr val="tx1"/>
                    </a:solidFill>
                    <a:latin typeface="Open Sans Light" pitchFamily="34" charset="0"/>
                  </a:defRPr>
                </a:lvl7pPr>
                <a:lvl8pPr marL="3429000" indent="-228600" fontAlgn="base">
                  <a:spcBef>
                    <a:spcPct val="0"/>
                  </a:spcBef>
                  <a:spcAft>
                    <a:spcPct val="0"/>
                  </a:spcAft>
                  <a:defRPr>
                    <a:solidFill>
                      <a:schemeClr val="tx1"/>
                    </a:solidFill>
                    <a:latin typeface="Open Sans Light" pitchFamily="34" charset="0"/>
                  </a:defRPr>
                </a:lvl8pPr>
                <a:lvl9pPr marL="3886200" indent="-228600" fontAlgn="base">
                  <a:spcBef>
                    <a:spcPct val="0"/>
                  </a:spcBef>
                  <a:spcAft>
                    <a:spcPct val="0"/>
                  </a:spcAft>
                  <a:defRPr>
                    <a:solidFill>
                      <a:schemeClr val="tx1"/>
                    </a:solidFill>
                    <a:latin typeface="Open Sans Light" pitchFamily="34" charset="0"/>
                  </a:defRPr>
                </a:lvl9pPr>
              </a:lstStyle>
              <a:p>
                <a:pPr algn="ctr" eaLnBrk="1" hangingPunct="1"/>
                <a:r>
                  <a:rPr lang="en-US" altLang="en-US" sz="1400" b="1" dirty="0">
                    <a:latin typeface="+mj-lt"/>
                  </a:rPr>
                  <a:t>2</a:t>
                </a:r>
              </a:p>
            </p:txBody>
          </p:sp>
        </p:grpSp>
        <p:grpSp>
          <p:nvGrpSpPr>
            <p:cNvPr id="11" name="Group 10">
              <a:extLst>
                <a:ext uri="{FF2B5EF4-FFF2-40B4-BE49-F238E27FC236}">
                  <a16:creationId xmlns:a16="http://schemas.microsoft.com/office/drawing/2014/main" id="{ADB2AC08-4416-02DD-379E-DF4FCF26A6F6}"/>
                </a:ext>
              </a:extLst>
            </p:cNvPr>
            <p:cNvGrpSpPr/>
            <p:nvPr/>
          </p:nvGrpSpPr>
          <p:grpSpPr>
            <a:xfrm>
              <a:off x="6694640" y="4272888"/>
              <a:ext cx="527478" cy="396000"/>
              <a:chOff x="6694640" y="4272888"/>
              <a:chExt cx="527478" cy="396000"/>
            </a:xfrm>
          </p:grpSpPr>
          <p:sp>
            <p:nvSpPr>
              <p:cNvPr id="21" name="Teardrop 20">
                <a:extLst>
                  <a:ext uri="{FF2B5EF4-FFF2-40B4-BE49-F238E27FC236}">
                    <a16:creationId xmlns:a16="http://schemas.microsoft.com/office/drawing/2014/main" id="{AF92876E-8B35-2EEF-9A88-411A5D8D8C59}"/>
                  </a:ext>
                </a:extLst>
              </p:cNvPr>
              <p:cNvSpPr/>
              <p:nvPr/>
            </p:nvSpPr>
            <p:spPr>
              <a:xfrm rot="7994273">
                <a:off x="6757610" y="4272888"/>
                <a:ext cx="396000" cy="396000"/>
              </a:xfrm>
              <a:prstGeom prst="teardrop">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22" name="Oval 21">
                <a:extLst>
                  <a:ext uri="{FF2B5EF4-FFF2-40B4-BE49-F238E27FC236}">
                    <a16:creationId xmlns:a16="http://schemas.microsoft.com/office/drawing/2014/main" id="{7840DF1A-5138-C0AE-757A-C65CF8546233}"/>
                  </a:ext>
                </a:extLst>
              </p:cNvPr>
              <p:cNvSpPr/>
              <p:nvPr/>
            </p:nvSpPr>
            <p:spPr>
              <a:xfrm>
                <a:off x="6807876" y="4320739"/>
                <a:ext cx="301007" cy="283816"/>
              </a:xfrm>
              <a:prstGeom prst="ellipse">
                <a:avLst/>
              </a:prstGeom>
              <a:no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23" name="TextBox 22">
                <a:extLst>
                  <a:ext uri="{FF2B5EF4-FFF2-40B4-BE49-F238E27FC236}">
                    <a16:creationId xmlns:a16="http://schemas.microsoft.com/office/drawing/2014/main" id="{D5C6466D-E9DA-ACFA-B3D9-30E9A60413D8}"/>
                  </a:ext>
                </a:extLst>
              </p:cNvPr>
              <p:cNvSpPr txBox="1">
                <a:spLocks noChangeArrowheads="1"/>
              </p:cNvSpPr>
              <p:nvPr/>
            </p:nvSpPr>
            <p:spPr bwMode="auto">
              <a:xfrm>
                <a:off x="6694640" y="4304252"/>
                <a:ext cx="527478" cy="307777"/>
              </a:xfrm>
              <a:prstGeom prst="rect">
                <a:avLst/>
              </a:prstGeom>
              <a:noFill/>
              <a:ln w="9525">
                <a:noFill/>
                <a:miter lim="800000"/>
                <a:headEnd/>
                <a:tailEnd/>
              </a:ln>
            </p:spPr>
            <p:txBody>
              <a:bodyPr>
                <a:spAutoFit/>
              </a:bodyPr>
              <a:lstStyle>
                <a:lvl1pPr>
                  <a:defRPr>
                    <a:solidFill>
                      <a:schemeClr val="tx1"/>
                    </a:solidFill>
                    <a:latin typeface="Open Sans Light" pitchFamily="34" charset="0"/>
                  </a:defRPr>
                </a:lvl1pPr>
                <a:lvl2pPr marL="742950" indent="-285750">
                  <a:defRPr>
                    <a:solidFill>
                      <a:schemeClr val="tx1"/>
                    </a:solidFill>
                    <a:latin typeface="Open Sans Light" pitchFamily="34" charset="0"/>
                  </a:defRPr>
                </a:lvl2pPr>
                <a:lvl3pPr marL="1143000" indent="-228600">
                  <a:defRPr>
                    <a:solidFill>
                      <a:schemeClr val="tx1"/>
                    </a:solidFill>
                    <a:latin typeface="Open Sans Light" pitchFamily="34" charset="0"/>
                  </a:defRPr>
                </a:lvl3pPr>
                <a:lvl4pPr marL="1600200" indent="-228600">
                  <a:defRPr>
                    <a:solidFill>
                      <a:schemeClr val="tx1"/>
                    </a:solidFill>
                    <a:latin typeface="Open Sans Light" pitchFamily="34" charset="0"/>
                  </a:defRPr>
                </a:lvl4pPr>
                <a:lvl5pPr marL="2057400" indent="-228600">
                  <a:defRPr>
                    <a:solidFill>
                      <a:schemeClr val="tx1"/>
                    </a:solidFill>
                    <a:latin typeface="Open Sans Light" pitchFamily="34" charset="0"/>
                  </a:defRPr>
                </a:lvl5pPr>
                <a:lvl6pPr marL="2514600" indent="-228600" fontAlgn="base">
                  <a:spcBef>
                    <a:spcPct val="0"/>
                  </a:spcBef>
                  <a:spcAft>
                    <a:spcPct val="0"/>
                  </a:spcAft>
                  <a:defRPr>
                    <a:solidFill>
                      <a:schemeClr val="tx1"/>
                    </a:solidFill>
                    <a:latin typeface="Open Sans Light" pitchFamily="34" charset="0"/>
                  </a:defRPr>
                </a:lvl6pPr>
                <a:lvl7pPr marL="2971800" indent="-228600" fontAlgn="base">
                  <a:spcBef>
                    <a:spcPct val="0"/>
                  </a:spcBef>
                  <a:spcAft>
                    <a:spcPct val="0"/>
                  </a:spcAft>
                  <a:defRPr>
                    <a:solidFill>
                      <a:schemeClr val="tx1"/>
                    </a:solidFill>
                    <a:latin typeface="Open Sans Light" pitchFamily="34" charset="0"/>
                  </a:defRPr>
                </a:lvl7pPr>
                <a:lvl8pPr marL="3429000" indent="-228600" fontAlgn="base">
                  <a:spcBef>
                    <a:spcPct val="0"/>
                  </a:spcBef>
                  <a:spcAft>
                    <a:spcPct val="0"/>
                  </a:spcAft>
                  <a:defRPr>
                    <a:solidFill>
                      <a:schemeClr val="tx1"/>
                    </a:solidFill>
                    <a:latin typeface="Open Sans Light" pitchFamily="34" charset="0"/>
                  </a:defRPr>
                </a:lvl8pPr>
                <a:lvl9pPr marL="3886200" indent="-228600" fontAlgn="base">
                  <a:spcBef>
                    <a:spcPct val="0"/>
                  </a:spcBef>
                  <a:spcAft>
                    <a:spcPct val="0"/>
                  </a:spcAft>
                  <a:defRPr>
                    <a:solidFill>
                      <a:schemeClr val="tx1"/>
                    </a:solidFill>
                    <a:latin typeface="Open Sans Light" pitchFamily="34" charset="0"/>
                  </a:defRPr>
                </a:lvl9pPr>
              </a:lstStyle>
              <a:p>
                <a:pPr algn="ctr" eaLnBrk="1" hangingPunct="1"/>
                <a:r>
                  <a:rPr lang="en-US" altLang="en-US" sz="1400" b="1" dirty="0">
                    <a:latin typeface="+mj-lt"/>
                  </a:rPr>
                  <a:t>1</a:t>
                </a:r>
              </a:p>
            </p:txBody>
          </p:sp>
        </p:grpSp>
        <p:grpSp>
          <p:nvGrpSpPr>
            <p:cNvPr id="12" name="Group 11">
              <a:extLst>
                <a:ext uri="{FF2B5EF4-FFF2-40B4-BE49-F238E27FC236}">
                  <a16:creationId xmlns:a16="http://schemas.microsoft.com/office/drawing/2014/main" id="{A8CDC738-6FC8-43B8-B3B5-416D17A3FDF0}"/>
                </a:ext>
              </a:extLst>
            </p:cNvPr>
            <p:cNvGrpSpPr/>
            <p:nvPr/>
          </p:nvGrpSpPr>
          <p:grpSpPr>
            <a:xfrm>
              <a:off x="8607357" y="2825895"/>
              <a:ext cx="529043" cy="396000"/>
              <a:chOff x="8505184" y="2844945"/>
              <a:chExt cx="529043" cy="396000"/>
            </a:xfrm>
          </p:grpSpPr>
          <p:sp>
            <p:nvSpPr>
              <p:cNvPr id="18" name="Oval 17">
                <a:extLst>
                  <a:ext uri="{FF2B5EF4-FFF2-40B4-BE49-F238E27FC236}">
                    <a16:creationId xmlns:a16="http://schemas.microsoft.com/office/drawing/2014/main" id="{713331FA-82A5-AF4E-2F24-C985A3FF25BB}"/>
                  </a:ext>
                </a:extLst>
              </p:cNvPr>
              <p:cNvSpPr/>
              <p:nvPr/>
            </p:nvSpPr>
            <p:spPr>
              <a:xfrm>
                <a:off x="8618133" y="2898296"/>
                <a:ext cx="301007" cy="283816"/>
              </a:xfrm>
              <a:prstGeom prst="ellipse">
                <a:avLst/>
              </a:prstGeom>
              <a:no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19" name="TextBox 18">
                <a:extLst>
                  <a:ext uri="{FF2B5EF4-FFF2-40B4-BE49-F238E27FC236}">
                    <a16:creationId xmlns:a16="http://schemas.microsoft.com/office/drawing/2014/main" id="{32825F26-2DB4-0536-94DA-40CDEABEB6BA}"/>
                  </a:ext>
                </a:extLst>
              </p:cNvPr>
              <p:cNvSpPr txBox="1">
                <a:spLocks noChangeArrowheads="1"/>
              </p:cNvSpPr>
              <p:nvPr/>
            </p:nvSpPr>
            <p:spPr bwMode="auto">
              <a:xfrm>
                <a:off x="8505184" y="2872872"/>
                <a:ext cx="529043"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Open Sans Light" pitchFamily="34" charset="0"/>
                  </a:defRPr>
                </a:lvl1pPr>
                <a:lvl2pPr marL="742950" indent="-285750">
                  <a:defRPr>
                    <a:solidFill>
                      <a:schemeClr val="tx1"/>
                    </a:solidFill>
                    <a:latin typeface="Open Sans Light" pitchFamily="34" charset="0"/>
                  </a:defRPr>
                </a:lvl2pPr>
                <a:lvl3pPr marL="1143000" indent="-228600">
                  <a:defRPr>
                    <a:solidFill>
                      <a:schemeClr val="tx1"/>
                    </a:solidFill>
                    <a:latin typeface="Open Sans Light" pitchFamily="34" charset="0"/>
                  </a:defRPr>
                </a:lvl3pPr>
                <a:lvl4pPr marL="1600200" indent="-228600">
                  <a:defRPr>
                    <a:solidFill>
                      <a:schemeClr val="tx1"/>
                    </a:solidFill>
                    <a:latin typeface="Open Sans Light" pitchFamily="34" charset="0"/>
                  </a:defRPr>
                </a:lvl4pPr>
                <a:lvl5pPr marL="2057400" indent="-228600">
                  <a:defRPr>
                    <a:solidFill>
                      <a:schemeClr val="tx1"/>
                    </a:solidFill>
                    <a:latin typeface="Open Sans Light" pitchFamily="34" charset="0"/>
                  </a:defRPr>
                </a:lvl5pPr>
                <a:lvl6pPr marL="2514600" indent="-228600" fontAlgn="base">
                  <a:spcBef>
                    <a:spcPct val="0"/>
                  </a:spcBef>
                  <a:spcAft>
                    <a:spcPct val="0"/>
                  </a:spcAft>
                  <a:defRPr>
                    <a:solidFill>
                      <a:schemeClr val="tx1"/>
                    </a:solidFill>
                    <a:latin typeface="Open Sans Light" pitchFamily="34" charset="0"/>
                  </a:defRPr>
                </a:lvl6pPr>
                <a:lvl7pPr marL="2971800" indent="-228600" fontAlgn="base">
                  <a:spcBef>
                    <a:spcPct val="0"/>
                  </a:spcBef>
                  <a:spcAft>
                    <a:spcPct val="0"/>
                  </a:spcAft>
                  <a:defRPr>
                    <a:solidFill>
                      <a:schemeClr val="tx1"/>
                    </a:solidFill>
                    <a:latin typeface="Open Sans Light" pitchFamily="34" charset="0"/>
                  </a:defRPr>
                </a:lvl7pPr>
                <a:lvl8pPr marL="3429000" indent="-228600" fontAlgn="base">
                  <a:spcBef>
                    <a:spcPct val="0"/>
                  </a:spcBef>
                  <a:spcAft>
                    <a:spcPct val="0"/>
                  </a:spcAft>
                  <a:defRPr>
                    <a:solidFill>
                      <a:schemeClr val="tx1"/>
                    </a:solidFill>
                    <a:latin typeface="Open Sans Light" pitchFamily="34" charset="0"/>
                  </a:defRPr>
                </a:lvl8pPr>
                <a:lvl9pPr marL="3886200" indent="-228600" fontAlgn="base">
                  <a:spcBef>
                    <a:spcPct val="0"/>
                  </a:spcBef>
                  <a:spcAft>
                    <a:spcPct val="0"/>
                  </a:spcAft>
                  <a:defRPr>
                    <a:solidFill>
                      <a:schemeClr val="tx1"/>
                    </a:solidFill>
                    <a:latin typeface="Open Sans Light" pitchFamily="34" charset="0"/>
                  </a:defRPr>
                </a:lvl9pPr>
              </a:lstStyle>
              <a:p>
                <a:pPr algn="ctr" eaLnBrk="1" hangingPunct="1"/>
                <a:r>
                  <a:rPr lang="en-US" altLang="en-US" sz="1400" b="1" dirty="0">
                    <a:latin typeface="+mj-lt"/>
                  </a:rPr>
                  <a:t>3</a:t>
                </a:r>
              </a:p>
            </p:txBody>
          </p:sp>
          <p:sp>
            <p:nvSpPr>
              <p:cNvPr id="20" name="Teardrop 19">
                <a:extLst>
                  <a:ext uri="{FF2B5EF4-FFF2-40B4-BE49-F238E27FC236}">
                    <a16:creationId xmlns:a16="http://schemas.microsoft.com/office/drawing/2014/main" id="{0F860541-A0E3-C44E-15B2-37F1E58C10ED}"/>
                  </a:ext>
                </a:extLst>
              </p:cNvPr>
              <p:cNvSpPr/>
              <p:nvPr/>
            </p:nvSpPr>
            <p:spPr>
              <a:xfrm rot="7994273">
                <a:off x="8570636" y="2844945"/>
                <a:ext cx="396000" cy="396000"/>
              </a:xfrm>
              <a:prstGeom prst="teardrop">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grpSp>
        <p:grpSp>
          <p:nvGrpSpPr>
            <p:cNvPr id="13" name="Group 12">
              <a:extLst>
                <a:ext uri="{FF2B5EF4-FFF2-40B4-BE49-F238E27FC236}">
                  <a16:creationId xmlns:a16="http://schemas.microsoft.com/office/drawing/2014/main" id="{FF1BED1B-1717-176C-94B7-95D5E5DD1A07}"/>
                </a:ext>
              </a:extLst>
            </p:cNvPr>
            <p:cNvGrpSpPr/>
            <p:nvPr/>
          </p:nvGrpSpPr>
          <p:grpSpPr>
            <a:xfrm>
              <a:off x="9564497" y="2076324"/>
              <a:ext cx="529043" cy="396000"/>
              <a:chOff x="9564497" y="2089024"/>
              <a:chExt cx="529043" cy="396000"/>
            </a:xfrm>
          </p:grpSpPr>
          <p:grpSp>
            <p:nvGrpSpPr>
              <p:cNvPr id="14" name="Group 13">
                <a:extLst>
                  <a:ext uri="{FF2B5EF4-FFF2-40B4-BE49-F238E27FC236}">
                    <a16:creationId xmlns:a16="http://schemas.microsoft.com/office/drawing/2014/main" id="{A3D5FF50-36D1-32C1-E8F8-D7703C8868B7}"/>
                  </a:ext>
                </a:extLst>
              </p:cNvPr>
              <p:cNvGrpSpPr/>
              <p:nvPr/>
            </p:nvGrpSpPr>
            <p:grpSpPr>
              <a:xfrm>
                <a:off x="9564497" y="2116951"/>
                <a:ext cx="529043" cy="309240"/>
                <a:chOff x="9564497" y="2116951"/>
                <a:chExt cx="529043" cy="309240"/>
              </a:xfrm>
            </p:grpSpPr>
            <p:sp>
              <p:nvSpPr>
                <p:cNvPr id="16" name="Oval 15">
                  <a:extLst>
                    <a:ext uri="{FF2B5EF4-FFF2-40B4-BE49-F238E27FC236}">
                      <a16:creationId xmlns:a16="http://schemas.microsoft.com/office/drawing/2014/main" id="{72E76FC0-6AC1-6EE8-FADF-AC844FC7E695}"/>
                    </a:ext>
                  </a:extLst>
                </p:cNvPr>
                <p:cNvSpPr/>
                <p:nvPr/>
              </p:nvSpPr>
              <p:spPr>
                <a:xfrm>
                  <a:off x="9683796" y="2142375"/>
                  <a:ext cx="301007" cy="283816"/>
                </a:xfrm>
                <a:prstGeom prst="ellipse">
                  <a:avLst/>
                </a:prstGeom>
                <a:no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sp>
              <p:nvSpPr>
                <p:cNvPr id="17" name="TextBox 16">
                  <a:extLst>
                    <a:ext uri="{FF2B5EF4-FFF2-40B4-BE49-F238E27FC236}">
                      <a16:creationId xmlns:a16="http://schemas.microsoft.com/office/drawing/2014/main" id="{E2EBC4D8-60A2-EF2A-5822-559CC45134D4}"/>
                    </a:ext>
                  </a:extLst>
                </p:cNvPr>
                <p:cNvSpPr txBox="1">
                  <a:spLocks noChangeArrowheads="1"/>
                </p:cNvSpPr>
                <p:nvPr/>
              </p:nvSpPr>
              <p:spPr bwMode="auto">
                <a:xfrm>
                  <a:off x="9564497" y="2116951"/>
                  <a:ext cx="529043"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Open Sans Light" pitchFamily="34" charset="0"/>
                    </a:defRPr>
                  </a:lvl1pPr>
                  <a:lvl2pPr marL="742950" indent="-285750">
                    <a:defRPr>
                      <a:solidFill>
                        <a:schemeClr val="tx1"/>
                      </a:solidFill>
                      <a:latin typeface="Open Sans Light" pitchFamily="34" charset="0"/>
                    </a:defRPr>
                  </a:lvl2pPr>
                  <a:lvl3pPr marL="1143000" indent="-228600">
                    <a:defRPr>
                      <a:solidFill>
                        <a:schemeClr val="tx1"/>
                      </a:solidFill>
                      <a:latin typeface="Open Sans Light" pitchFamily="34" charset="0"/>
                    </a:defRPr>
                  </a:lvl3pPr>
                  <a:lvl4pPr marL="1600200" indent="-228600">
                    <a:defRPr>
                      <a:solidFill>
                        <a:schemeClr val="tx1"/>
                      </a:solidFill>
                      <a:latin typeface="Open Sans Light" pitchFamily="34" charset="0"/>
                    </a:defRPr>
                  </a:lvl4pPr>
                  <a:lvl5pPr marL="2057400" indent="-228600">
                    <a:defRPr>
                      <a:solidFill>
                        <a:schemeClr val="tx1"/>
                      </a:solidFill>
                      <a:latin typeface="Open Sans Light" pitchFamily="34" charset="0"/>
                    </a:defRPr>
                  </a:lvl5pPr>
                  <a:lvl6pPr marL="2514600" indent="-228600" fontAlgn="base">
                    <a:spcBef>
                      <a:spcPct val="0"/>
                    </a:spcBef>
                    <a:spcAft>
                      <a:spcPct val="0"/>
                    </a:spcAft>
                    <a:defRPr>
                      <a:solidFill>
                        <a:schemeClr val="tx1"/>
                      </a:solidFill>
                      <a:latin typeface="Open Sans Light" pitchFamily="34" charset="0"/>
                    </a:defRPr>
                  </a:lvl6pPr>
                  <a:lvl7pPr marL="2971800" indent="-228600" fontAlgn="base">
                    <a:spcBef>
                      <a:spcPct val="0"/>
                    </a:spcBef>
                    <a:spcAft>
                      <a:spcPct val="0"/>
                    </a:spcAft>
                    <a:defRPr>
                      <a:solidFill>
                        <a:schemeClr val="tx1"/>
                      </a:solidFill>
                      <a:latin typeface="Open Sans Light" pitchFamily="34" charset="0"/>
                    </a:defRPr>
                  </a:lvl7pPr>
                  <a:lvl8pPr marL="3429000" indent="-228600" fontAlgn="base">
                    <a:spcBef>
                      <a:spcPct val="0"/>
                    </a:spcBef>
                    <a:spcAft>
                      <a:spcPct val="0"/>
                    </a:spcAft>
                    <a:defRPr>
                      <a:solidFill>
                        <a:schemeClr val="tx1"/>
                      </a:solidFill>
                      <a:latin typeface="Open Sans Light" pitchFamily="34" charset="0"/>
                    </a:defRPr>
                  </a:lvl8pPr>
                  <a:lvl9pPr marL="3886200" indent="-228600" fontAlgn="base">
                    <a:spcBef>
                      <a:spcPct val="0"/>
                    </a:spcBef>
                    <a:spcAft>
                      <a:spcPct val="0"/>
                    </a:spcAft>
                    <a:defRPr>
                      <a:solidFill>
                        <a:schemeClr val="tx1"/>
                      </a:solidFill>
                      <a:latin typeface="Open Sans Light" pitchFamily="34" charset="0"/>
                    </a:defRPr>
                  </a:lvl9pPr>
                </a:lstStyle>
                <a:p>
                  <a:pPr algn="ctr" eaLnBrk="1" hangingPunct="1"/>
                  <a:r>
                    <a:rPr lang="en-US" altLang="en-US" sz="1400" b="1" dirty="0">
                      <a:latin typeface="+mj-lt"/>
                    </a:rPr>
                    <a:t>4</a:t>
                  </a:r>
                </a:p>
              </p:txBody>
            </p:sp>
          </p:grpSp>
          <p:sp>
            <p:nvSpPr>
              <p:cNvPr id="15" name="Teardrop 14">
                <a:extLst>
                  <a:ext uri="{FF2B5EF4-FFF2-40B4-BE49-F238E27FC236}">
                    <a16:creationId xmlns:a16="http://schemas.microsoft.com/office/drawing/2014/main" id="{493CC7E9-B3EA-A0DC-CA42-542163B2E2E0}"/>
                  </a:ext>
                </a:extLst>
              </p:cNvPr>
              <p:cNvSpPr/>
              <p:nvPr/>
            </p:nvSpPr>
            <p:spPr>
              <a:xfrm rot="7994273">
                <a:off x="9636299" y="2089024"/>
                <a:ext cx="396000" cy="396000"/>
              </a:xfrm>
              <a:prstGeom prst="teardrop">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latin typeface="+mj-lt"/>
                </a:endParaRPr>
              </a:p>
            </p:txBody>
          </p:sp>
        </p:grpSp>
      </p:grpSp>
    </p:spTree>
    <p:extLst>
      <p:ext uri="{BB962C8B-B14F-4D97-AF65-F5344CB8AC3E}">
        <p14:creationId xmlns:p14="http://schemas.microsoft.com/office/powerpoint/2010/main" val="384917964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Custom 11">
      <a:majorFont>
        <a:latin typeface="Trebuchet MS"/>
        <a:ea typeface=""/>
        <a:cs typeface=""/>
      </a:majorFont>
      <a:minorFont>
        <a:latin typeface="Trebuchet MS"/>
        <a:ea typeface=""/>
        <a:cs typeface=""/>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spDef>
      <a:spPr>
        <a:solidFill>
          <a:schemeClr val="accent1"/>
        </a:solidFill>
        <a:ln>
          <a:noFill/>
        </a:ln>
        <a:effectLst>
          <a:outerShdw blurRad="50800" dist="38100" dir="5400000" algn="t" rotWithShape="0">
            <a:prstClr val="black">
              <a:alpha val="40000"/>
            </a:prstClr>
          </a:outerShdw>
        </a:effectLst>
      </a:spPr>
      <a:body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7421116_win32_fixed.potx" id="{FA6E73D7-AB4D-470A-BC20-4A5DAA7F1483}" vid="{121C5919-B768-4EE0-B81A-4F293224EAC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705</Words>
  <Application>Microsoft Office PowerPoint</Application>
  <PresentationFormat>Widescreen</PresentationFormat>
  <Paragraphs>76</Paragraphs>
  <Slides>7</Slides>
  <Notes>6</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Berlin</vt:lpstr>
      <vt:lpstr>Task 2 Reflective Activity LCHS4001 Academic and Employability Skills </vt:lpstr>
      <vt:lpstr>Purpose</vt:lpstr>
      <vt:lpstr>Research</vt:lpstr>
      <vt:lpstr>Presentation</vt:lpstr>
      <vt:lpstr>Challenges I faced with my presentation  </vt:lpstr>
      <vt:lpstr>Actions to improve</vt:lpstr>
      <vt:lpstr>Further actions to prepare for task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2 Reflective Activity LCHS4001 Academic and Employability Skills </dc:title>
  <dc:creator>Izam Sheriz</dc:creator>
  <cp:lastModifiedBy>Izam Sheriz</cp:lastModifiedBy>
  <cp:revision>6</cp:revision>
  <dcterms:created xsi:type="dcterms:W3CDTF">2026-03-07T13:28:27Z</dcterms:created>
  <dcterms:modified xsi:type="dcterms:W3CDTF">2026-03-11T21:46:22Z</dcterms:modified>
</cp:coreProperties>
</file>