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rry Nicholas" userId="94ffe60b-26c7-490f-b0fd-0d7e33c2d814" providerId="ADAL" clId="{22E2A827-D14B-44F4-8152-7015B6B1156B}"/>
    <pc:docChg chg="undo custSel addSld modSld">
      <pc:chgData name="Kerry Nicholas" userId="94ffe60b-26c7-490f-b0fd-0d7e33c2d814" providerId="ADAL" clId="{22E2A827-D14B-44F4-8152-7015B6B1156B}" dt="2022-10-05T14:40:39.935" v="209" actId="1076"/>
      <pc:docMkLst>
        <pc:docMk/>
      </pc:docMkLst>
      <pc:sldChg chg="addSp modSp new mod">
        <pc:chgData name="Kerry Nicholas" userId="94ffe60b-26c7-490f-b0fd-0d7e33c2d814" providerId="ADAL" clId="{22E2A827-D14B-44F4-8152-7015B6B1156B}" dt="2022-10-05T14:12:34.128" v="8" actId="1076"/>
        <pc:sldMkLst>
          <pc:docMk/>
          <pc:sldMk cId="776508115" sldId="261"/>
        </pc:sldMkLst>
        <pc:picChg chg="add mod modCrop">
          <ac:chgData name="Kerry Nicholas" userId="94ffe60b-26c7-490f-b0fd-0d7e33c2d814" providerId="ADAL" clId="{22E2A827-D14B-44F4-8152-7015B6B1156B}" dt="2022-10-05T14:12:34.128" v="8" actId="1076"/>
          <ac:picMkLst>
            <pc:docMk/>
            <pc:sldMk cId="776508115" sldId="261"/>
            <ac:picMk id="3" creationId="{F0D49260-06DC-1122-1ADA-64181416FD8C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14:00.464" v="17" actId="1076"/>
        <pc:sldMkLst>
          <pc:docMk/>
          <pc:sldMk cId="505292262" sldId="262"/>
        </pc:sldMkLst>
        <pc:picChg chg="add mod modCrop">
          <ac:chgData name="Kerry Nicholas" userId="94ffe60b-26c7-490f-b0fd-0d7e33c2d814" providerId="ADAL" clId="{22E2A827-D14B-44F4-8152-7015B6B1156B}" dt="2022-10-05T14:14:00.464" v="17" actId="1076"/>
          <ac:picMkLst>
            <pc:docMk/>
            <pc:sldMk cId="505292262" sldId="262"/>
            <ac:picMk id="3" creationId="{C11B564D-6F0F-24B3-D0AB-40E3C6F5C7F9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14:48.677" v="26" actId="1076"/>
        <pc:sldMkLst>
          <pc:docMk/>
          <pc:sldMk cId="1176335551" sldId="263"/>
        </pc:sldMkLst>
        <pc:picChg chg="add mod modCrop">
          <ac:chgData name="Kerry Nicholas" userId="94ffe60b-26c7-490f-b0fd-0d7e33c2d814" providerId="ADAL" clId="{22E2A827-D14B-44F4-8152-7015B6B1156B}" dt="2022-10-05T14:14:48.677" v="26" actId="1076"/>
          <ac:picMkLst>
            <pc:docMk/>
            <pc:sldMk cId="1176335551" sldId="263"/>
            <ac:picMk id="3" creationId="{3EE73432-1790-3CD3-80A5-20C8DFBA6AEC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17:26.251" v="35" actId="1076"/>
        <pc:sldMkLst>
          <pc:docMk/>
          <pc:sldMk cId="85359501" sldId="264"/>
        </pc:sldMkLst>
        <pc:picChg chg="add mod modCrop">
          <ac:chgData name="Kerry Nicholas" userId="94ffe60b-26c7-490f-b0fd-0d7e33c2d814" providerId="ADAL" clId="{22E2A827-D14B-44F4-8152-7015B6B1156B}" dt="2022-10-05T14:17:26.251" v="35" actId="1076"/>
          <ac:picMkLst>
            <pc:docMk/>
            <pc:sldMk cId="85359501" sldId="264"/>
            <ac:picMk id="3" creationId="{DD624BC5-59F5-BEEC-CF88-FAE85CF16A22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18:18.852" v="44" actId="1076"/>
        <pc:sldMkLst>
          <pc:docMk/>
          <pc:sldMk cId="2683791414" sldId="265"/>
        </pc:sldMkLst>
        <pc:picChg chg="add mod modCrop">
          <ac:chgData name="Kerry Nicholas" userId="94ffe60b-26c7-490f-b0fd-0d7e33c2d814" providerId="ADAL" clId="{22E2A827-D14B-44F4-8152-7015B6B1156B}" dt="2022-10-05T14:18:18.852" v="44" actId="1076"/>
          <ac:picMkLst>
            <pc:docMk/>
            <pc:sldMk cId="2683791414" sldId="265"/>
            <ac:picMk id="3" creationId="{8398529C-E9D7-1FAF-8AAC-19D27E3D72AA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19:54.395" v="53" actId="1076"/>
        <pc:sldMkLst>
          <pc:docMk/>
          <pc:sldMk cId="816150442" sldId="266"/>
        </pc:sldMkLst>
        <pc:picChg chg="add mod modCrop">
          <ac:chgData name="Kerry Nicholas" userId="94ffe60b-26c7-490f-b0fd-0d7e33c2d814" providerId="ADAL" clId="{22E2A827-D14B-44F4-8152-7015B6B1156B}" dt="2022-10-05T14:19:54.395" v="53" actId="1076"/>
          <ac:picMkLst>
            <pc:docMk/>
            <pc:sldMk cId="816150442" sldId="266"/>
            <ac:picMk id="3" creationId="{AF145788-1CBD-F49D-3947-B42717C65784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21:57.208" v="62" actId="1076"/>
        <pc:sldMkLst>
          <pc:docMk/>
          <pc:sldMk cId="3752738669" sldId="267"/>
        </pc:sldMkLst>
        <pc:picChg chg="add mod modCrop">
          <ac:chgData name="Kerry Nicholas" userId="94ffe60b-26c7-490f-b0fd-0d7e33c2d814" providerId="ADAL" clId="{22E2A827-D14B-44F4-8152-7015B6B1156B}" dt="2022-10-05T14:21:57.208" v="62" actId="1076"/>
          <ac:picMkLst>
            <pc:docMk/>
            <pc:sldMk cId="3752738669" sldId="267"/>
            <ac:picMk id="3" creationId="{C067E51A-383C-A1B6-3D75-5525F66E4C51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23:39.113" v="71" actId="1076"/>
        <pc:sldMkLst>
          <pc:docMk/>
          <pc:sldMk cId="1881667892" sldId="268"/>
        </pc:sldMkLst>
        <pc:picChg chg="add mod modCrop">
          <ac:chgData name="Kerry Nicholas" userId="94ffe60b-26c7-490f-b0fd-0d7e33c2d814" providerId="ADAL" clId="{22E2A827-D14B-44F4-8152-7015B6B1156B}" dt="2022-10-05T14:23:39.113" v="71" actId="1076"/>
          <ac:picMkLst>
            <pc:docMk/>
            <pc:sldMk cId="1881667892" sldId="268"/>
            <ac:picMk id="3" creationId="{C69AA3A2-A4E9-CE68-09CF-DD466CC20191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24:25.395" v="80" actId="1076"/>
        <pc:sldMkLst>
          <pc:docMk/>
          <pc:sldMk cId="3753046759" sldId="269"/>
        </pc:sldMkLst>
        <pc:picChg chg="add mod modCrop">
          <ac:chgData name="Kerry Nicholas" userId="94ffe60b-26c7-490f-b0fd-0d7e33c2d814" providerId="ADAL" clId="{22E2A827-D14B-44F4-8152-7015B6B1156B}" dt="2022-10-05T14:24:25.395" v="80" actId="1076"/>
          <ac:picMkLst>
            <pc:docMk/>
            <pc:sldMk cId="3753046759" sldId="269"/>
            <ac:picMk id="3" creationId="{FFF24940-727B-DEB9-1252-DDBEA779687E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25:23.963" v="91" actId="1076"/>
        <pc:sldMkLst>
          <pc:docMk/>
          <pc:sldMk cId="3397673385" sldId="270"/>
        </pc:sldMkLst>
        <pc:picChg chg="add mod modCrop">
          <ac:chgData name="Kerry Nicholas" userId="94ffe60b-26c7-490f-b0fd-0d7e33c2d814" providerId="ADAL" clId="{22E2A827-D14B-44F4-8152-7015B6B1156B}" dt="2022-10-05T14:25:23.963" v="91" actId="1076"/>
          <ac:picMkLst>
            <pc:docMk/>
            <pc:sldMk cId="3397673385" sldId="270"/>
            <ac:picMk id="3" creationId="{B8D4985E-9738-BB0D-62B0-363B07F2228F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26:31.258" v="100" actId="1076"/>
        <pc:sldMkLst>
          <pc:docMk/>
          <pc:sldMk cId="2077884068" sldId="271"/>
        </pc:sldMkLst>
        <pc:picChg chg="add mod modCrop">
          <ac:chgData name="Kerry Nicholas" userId="94ffe60b-26c7-490f-b0fd-0d7e33c2d814" providerId="ADAL" clId="{22E2A827-D14B-44F4-8152-7015B6B1156B}" dt="2022-10-05T14:26:31.258" v="100" actId="1076"/>
          <ac:picMkLst>
            <pc:docMk/>
            <pc:sldMk cId="2077884068" sldId="271"/>
            <ac:picMk id="3" creationId="{6875C0FC-9D4E-9B3D-818B-0C4095F9B172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28:40.760" v="110" actId="1076"/>
        <pc:sldMkLst>
          <pc:docMk/>
          <pc:sldMk cId="719143765" sldId="272"/>
        </pc:sldMkLst>
        <pc:picChg chg="add mod modCrop">
          <ac:chgData name="Kerry Nicholas" userId="94ffe60b-26c7-490f-b0fd-0d7e33c2d814" providerId="ADAL" clId="{22E2A827-D14B-44F4-8152-7015B6B1156B}" dt="2022-10-05T14:28:40.760" v="110" actId="1076"/>
          <ac:picMkLst>
            <pc:docMk/>
            <pc:sldMk cId="719143765" sldId="272"/>
            <ac:picMk id="3" creationId="{D8F672B5-B154-4228-42C8-3656C73BA978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29:57.366" v="119" actId="1076"/>
        <pc:sldMkLst>
          <pc:docMk/>
          <pc:sldMk cId="2380590722" sldId="273"/>
        </pc:sldMkLst>
        <pc:picChg chg="add mod modCrop">
          <ac:chgData name="Kerry Nicholas" userId="94ffe60b-26c7-490f-b0fd-0d7e33c2d814" providerId="ADAL" clId="{22E2A827-D14B-44F4-8152-7015B6B1156B}" dt="2022-10-05T14:29:57.366" v="119" actId="1076"/>
          <ac:picMkLst>
            <pc:docMk/>
            <pc:sldMk cId="2380590722" sldId="273"/>
            <ac:picMk id="3" creationId="{B108647E-CFC2-55F5-980C-9233DA736F30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31:43.860" v="128" actId="1076"/>
        <pc:sldMkLst>
          <pc:docMk/>
          <pc:sldMk cId="1252677450" sldId="274"/>
        </pc:sldMkLst>
        <pc:picChg chg="add mod modCrop">
          <ac:chgData name="Kerry Nicholas" userId="94ffe60b-26c7-490f-b0fd-0d7e33c2d814" providerId="ADAL" clId="{22E2A827-D14B-44F4-8152-7015B6B1156B}" dt="2022-10-05T14:31:43.860" v="128" actId="1076"/>
          <ac:picMkLst>
            <pc:docMk/>
            <pc:sldMk cId="1252677450" sldId="274"/>
            <ac:picMk id="3" creationId="{1B47A3BD-494F-6161-4D11-3FC34BBDF116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33:07.745" v="137" actId="1076"/>
        <pc:sldMkLst>
          <pc:docMk/>
          <pc:sldMk cId="1737170022" sldId="275"/>
        </pc:sldMkLst>
        <pc:picChg chg="add mod modCrop">
          <ac:chgData name="Kerry Nicholas" userId="94ffe60b-26c7-490f-b0fd-0d7e33c2d814" providerId="ADAL" clId="{22E2A827-D14B-44F4-8152-7015B6B1156B}" dt="2022-10-05T14:33:07.745" v="137" actId="1076"/>
          <ac:picMkLst>
            <pc:docMk/>
            <pc:sldMk cId="1737170022" sldId="275"/>
            <ac:picMk id="3" creationId="{FEF649C3-353D-FCE4-B15E-1EAAAA48CA78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33:59.571" v="146" actId="1076"/>
        <pc:sldMkLst>
          <pc:docMk/>
          <pc:sldMk cId="1912680175" sldId="276"/>
        </pc:sldMkLst>
        <pc:picChg chg="add mod modCrop">
          <ac:chgData name="Kerry Nicholas" userId="94ffe60b-26c7-490f-b0fd-0d7e33c2d814" providerId="ADAL" clId="{22E2A827-D14B-44F4-8152-7015B6B1156B}" dt="2022-10-05T14:33:59.571" v="146" actId="1076"/>
          <ac:picMkLst>
            <pc:docMk/>
            <pc:sldMk cId="1912680175" sldId="276"/>
            <ac:picMk id="3" creationId="{0C15D6A9-086A-E458-4F68-16C0D9F1968D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34:43.046" v="155" actId="1076"/>
        <pc:sldMkLst>
          <pc:docMk/>
          <pc:sldMk cId="164648628" sldId="277"/>
        </pc:sldMkLst>
        <pc:picChg chg="add mod modCrop">
          <ac:chgData name="Kerry Nicholas" userId="94ffe60b-26c7-490f-b0fd-0d7e33c2d814" providerId="ADAL" clId="{22E2A827-D14B-44F4-8152-7015B6B1156B}" dt="2022-10-05T14:34:43.046" v="155" actId="1076"/>
          <ac:picMkLst>
            <pc:docMk/>
            <pc:sldMk cId="164648628" sldId="277"/>
            <ac:picMk id="3" creationId="{437F0CF3-8CC5-6932-07BE-98E4953925CD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36:13.591" v="164" actId="1076"/>
        <pc:sldMkLst>
          <pc:docMk/>
          <pc:sldMk cId="604451541" sldId="278"/>
        </pc:sldMkLst>
        <pc:picChg chg="add mod modCrop">
          <ac:chgData name="Kerry Nicholas" userId="94ffe60b-26c7-490f-b0fd-0d7e33c2d814" providerId="ADAL" clId="{22E2A827-D14B-44F4-8152-7015B6B1156B}" dt="2022-10-05T14:36:13.591" v="164" actId="1076"/>
          <ac:picMkLst>
            <pc:docMk/>
            <pc:sldMk cId="604451541" sldId="278"/>
            <ac:picMk id="3" creationId="{8023B7B2-21F1-E21A-8832-48926506C3E6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37:06.191" v="173" actId="1076"/>
        <pc:sldMkLst>
          <pc:docMk/>
          <pc:sldMk cId="2512653933" sldId="279"/>
        </pc:sldMkLst>
        <pc:picChg chg="add mod modCrop">
          <ac:chgData name="Kerry Nicholas" userId="94ffe60b-26c7-490f-b0fd-0d7e33c2d814" providerId="ADAL" clId="{22E2A827-D14B-44F4-8152-7015B6B1156B}" dt="2022-10-05T14:37:06.191" v="173" actId="1076"/>
          <ac:picMkLst>
            <pc:docMk/>
            <pc:sldMk cId="2512653933" sldId="279"/>
            <ac:picMk id="3" creationId="{B3B1750B-A17D-519C-D8BF-DA976C7B95B8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38:11.695" v="182" actId="1076"/>
        <pc:sldMkLst>
          <pc:docMk/>
          <pc:sldMk cId="3800535865" sldId="280"/>
        </pc:sldMkLst>
        <pc:picChg chg="add mod modCrop">
          <ac:chgData name="Kerry Nicholas" userId="94ffe60b-26c7-490f-b0fd-0d7e33c2d814" providerId="ADAL" clId="{22E2A827-D14B-44F4-8152-7015B6B1156B}" dt="2022-10-05T14:38:11.695" v="182" actId="1076"/>
          <ac:picMkLst>
            <pc:docMk/>
            <pc:sldMk cId="3800535865" sldId="280"/>
            <ac:picMk id="3" creationId="{EF7BD0B6-ED07-547F-4A22-2E0704CB8878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38:52.111" v="191" actId="1076"/>
        <pc:sldMkLst>
          <pc:docMk/>
          <pc:sldMk cId="3269551638" sldId="281"/>
        </pc:sldMkLst>
        <pc:picChg chg="add mod modCrop">
          <ac:chgData name="Kerry Nicholas" userId="94ffe60b-26c7-490f-b0fd-0d7e33c2d814" providerId="ADAL" clId="{22E2A827-D14B-44F4-8152-7015B6B1156B}" dt="2022-10-05T14:38:52.111" v="191" actId="1076"/>
          <ac:picMkLst>
            <pc:docMk/>
            <pc:sldMk cId="3269551638" sldId="281"/>
            <ac:picMk id="3" creationId="{2D1F203B-B350-58EE-2CE2-38A50BCD1B69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39:49.240" v="200" actId="1076"/>
        <pc:sldMkLst>
          <pc:docMk/>
          <pc:sldMk cId="321612214" sldId="282"/>
        </pc:sldMkLst>
        <pc:picChg chg="add mod modCrop">
          <ac:chgData name="Kerry Nicholas" userId="94ffe60b-26c7-490f-b0fd-0d7e33c2d814" providerId="ADAL" clId="{22E2A827-D14B-44F4-8152-7015B6B1156B}" dt="2022-10-05T14:39:49.240" v="200" actId="1076"/>
          <ac:picMkLst>
            <pc:docMk/>
            <pc:sldMk cId="321612214" sldId="282"/>
            <ac:picMk id="3" creationId="{BD4D9DAD-31CA-5B66-4B69-1ACC30503506}"/>
          </ac:picMkLst>
        </pc:picChg>
      </pc:sldChg>
      <pc:sldChg chg="addSp modSp new mod">
        <pc:chgData name="Kerry Nicholas" userId="94ffe60b-26c7-490f-b0fd-0d7e33c2d814" providerId="ADAL" clId="{22E2A827-D14B-44F4-8152-7015B6B1156B}" dt="2022-10-05T14:40:39.935" v="209" actId="1076"/>
        <pc:sldMkLst>
          <pc:docMk/>
          <pc:sldMk cId="2811733051" sldId="283"/>
        </pc:sldMkLst>
        <pc:picChg chg="add mod modCrop">
          <ac:chgData name="Kerry Nicholas" userId="94ffe60b-26c7-490f-b0fd-0d7e33c2d814" providerId="ADAL" clId="{22E2A827-D14B-44F4-8152-7015B6B1156B}" dt="2022-10-05T14:40:39.935" v="209" actId="1076"/>
          <ac:picMkLst>
            <pc:docMk/>
            <pc:sldMk cId="2811733051" sldId="283"/>
            <ac:picMk id="3" creationId="{65040FE3-A096-6437-9271-F05B1AAAFCC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B3969-04FF-CBC2-05A4-6EE44BEC45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881DE4-E3DD-4031-AC86-4CEFD8E76C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EB31D-9889-CD8C-2F41-61942C986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EDDDB-EF2D-424E-AAA7-600BA143D68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74C86E-BA3F-848B-D2F7-6FC3F374E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1B2DE-29F9-B755-3B62-734720D4F5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9509-4266-4071-8784-0129FFBBB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064A1-975B-04F4-DEE5-F0FDEA104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9EAF0-264F-2519-3EB1-A6AF990C45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634A34-8074-4269-FABC-0AAB7D723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EDDDB-EF2D-424E-AAA7-600BA143D68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6D3112-8617-64A2-C298-43CDEF73A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E81A7-D426-DC9E-C892-71FE13150C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9509-4266-4071-8784-0129FFBBB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456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9860E-3A84-859A-D44C-01B56E07E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395043-EC84-D5BC-2B66-66D9120BE9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E31B6B-A51A-FD87-3482-E508279D1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EDDDB-EF2D-424E-AAA7-600BA143D68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C8AE5A-86B2-766A-D1CE-7C52E86B4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543D70-0897-2F33-E792-4EEF52A44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9509-4266-4071-8784-0129FFBBB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277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11B86-3091-99AA-9062-7CC68E160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79E71-C1C6-3DD5-2538-A90C019F89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B8D09C-4FF3-BE3E-4372-4157A667C6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29EE2B-4D55-A052-183F-D902D39E9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EDDDB-EF2D-424E-AAA7-600BA143D68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4CDB50-8CEA-B398-5C56-E5DCBFEB5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A71C1C-87BD-0E97-BAED-2C330A1BE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9509-4266-4071-8784-0129FFBBB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153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E8A14-DEE8-8741-EBDD-E7DC4CADB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0C2992-65AB-8C24-914B-4CC6A16E3A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559A76-6A7D-DBD5-0BAC-0B0A3F8017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54F637-F459-62E1-690E-946F00F717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968A75-C87A-71AA-8AFF-C706359944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3B2592-C7B5-4071-98A8-62D9B3ABB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EDDDB-EF2D-424E-AAA7-600BA143D68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FB4F35-DDD7-6847-BC44-532A85C62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5C114F-B821-CB19-613C-E3B7B3B97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9509-4266-4071-8784-0129FFBBB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478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3F108-61BC-EC96-55E9-9CB0D72A8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9881DD-383E-396F-AD4E-440F628E1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EDDDB-EF2D-424E-AAA7-600BA143D68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8442F1-096F-C20E-8407-F2BEA3F9D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33F415-AE83-2B73-4AB4-653BFFC17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9509-4266-4071-8784-0129FFBBB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047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855EAE-792F-2CB9-E539-2469B3C53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EDDDB-EF2D-424E-AAA7-600BA143D68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5F5C1A-7EA3-6EFF-31D4-79909B5D7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D102AA-BE7C-503B-CF52-3D60650F0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9509-4266-4071-8784-0129FFBBB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726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F4371-9350-327A-0B72-AD6D39769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188D4-B6EA-9C16-9E70-4F52E3087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E50C11-2AE5-059F-6E57-DF8BBA3303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1F13CC-AA95-FB1F-B8DB-052113FC1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EDDDB-EF2D-424E-AAA7-600BA143D68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9F9F20-52B2-11D8-11D0-EFA1A22E4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53FCF0-A355-E87C-1A3E-C65346BE6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9509-4266-4071-8784-0129FFBBB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653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8417C-7F30-9A82-D4DE-D80EE743F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6B73D1-2128-FF90-165D-ACCE70506C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4911C9-89F6-BEDB-AF36-F63CD2B38C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E466FB-2D30-E767-DAC0-2379E1366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EDDDB-EF2D-424E-AAA7-600BA143D68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8D58F8-0C55-4C13-E16D-EC56AE510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3E3412-0863-4402-34C9-ECF1301B3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9509-4266-4071-8784-0129FFBBB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936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16371-1B43-238D-537C-FA4482A8E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EC84C7-130C-BF09-F438-26181710E3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D8179-D016-6BB3-C4FA-41E7B0330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EDDDB-EF2D-424E-AAA7-600BA143D68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837B6D-5B70-1DE6-FB9E-CF91C7C5D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5DA822-51E1-4BFA-229E-41287F9FE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9509-4266-4071-8784-0129FFBBB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218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803CA28-5348-00D4-F47D-113B069F07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B1FAB1-C73A-F88A-3083-BB90655DEC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B011BA-70F5-D57C-D6C8-F5C506FDD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EDDDB-EF2D-424E-AAA7-600BA143D68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BE352B-3689-CD66-BBE7-C532BCACF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36DBF1-3995-567F-F5E3-98E2A3203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9509-4266-4071-8784-0129FFBBB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194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CA4C45-11B4-463E-D4E4-F7764792B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7ED0BB-256B-0936-F9E6-F4D735F1FB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5F7EC-3F65-4DF4-47C6-C2A120A9AD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6EDDDB-EF2D-424E-AAA7-600BA143D68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7AF422-5A7F-43A2-DD8E-0E1FFA9917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1D8853-AB3B-B6DC-EE17-EFE07C6820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0F9509-4266-4071-8784-0129FFBBB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488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79209D-77D8-BF62-DA70-529580966C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8" t="14537" r="8073" b="26216"/>
          <a:stretch/>
        </p:blipFill>
        <p:spPr>
          <a:xfrm>
            <a:off x="1506812" y="0"/>
            <a:ext cx="9178376" cy="68663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93C4E9-13BC-D308-7E69-9F21CFD12396}"/>
              </a:ext>
            </a:extLst>
          </p:cNvPr>
          <p:cNvSpPr txBox="1"/>
          <p:nvPr/>
        </p:nvSpPr>
        <p:spPr>
          <a:xfrm>
            <a:off x="4166364" y="2406316"/>
            <a:ext cx="3863856" cy="110799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6600" dirty="0">
                <a:solidFill>
                  <a:schemeClr val="bg1"/>
                </a:solidFill>
              </a:rPr>
              <a:t>BMST4002</a:t>
            </a:r>
          </a:p>
        </p:txBody>
      </p:sp>
    </p:spTree>
    <p:extLst>
      <p:ext uri="{BB962C8B-B14F-4D97-AF65-F5344CB8AC3E}">
        <p14:creationId xmlns:p14="http://schemas.microsoft.com/office/powerpoint/2010/main" val="5653371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1110A36-E8DE-6474-42A5-CD0F77B857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28" t="14637" r="8140" b="26516"/>
          <a:stretch/>
        </p:blipFill>
        <p:spPr>
          <a:xfrm>
            <a:off x="1503374" y="0"/>
            <a:ext cx="9185251" cy="6859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3387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C66C95D-BC55-B49A-0B70-EDC70948FD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1" t="14436" r="8140" b="26015"/>
          <a:stretch/>
        </p:blipFill>
        <p:spPr>
          <a:xfrm>
            <a:off x="1534312" y="-1855"/>
            <a:ext cx="9123375" cy="6859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6036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85D955-CB53-602D-6843-89915A76F3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636" r="8140" b="25915"/>
          <a:stretch/>
        </p:blipFill>
        <p:spPr>
          <a:xfrm>
            <a:off x="1543479" y="-2599"/>
            <a:ext cx="9105041" cy="6860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835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5CB8D5A-34E5-4BC2-81D1-0D6F64D227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536" r="8206" b="26616"/>
          <a:stretch/>
        </p:blipFill>
        <p:spPr>
          <a:xfrm>
            <a:off x="1499936" y="1864"/>
            <a:ext cx="9192127" cy="6856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989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D49260-06DC-1122-1ADA-64181416FD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95" t="14537" r="8341" b="26216"/>
          <a:stretch/>
        </p:blipFill>
        <p:spPr>
          <a:xfrm>
            <a:off x="1558375" y="0"/>
            <a:ext cx="9075249" cy="6858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508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11B564D-6F0F-24B3-D0AB-40E3C6F5C7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4" t="14537" r="8274" b="26015"/>
          <a:stretch/>
        </p:blipFill>
        <p:spPr>
          <a:xfrm>
            <a:off x="1526292" y="0"/>
            <a:ext cx="9139416" cy="6869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292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EE73432-1790-3CD3-80A5-20C8DFBA6A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435" r="8207" b="26417"/>
          <a:stretch/>
        </p:blipFill>
        <p:spPr>
          <a:xfrm>
            <a:off x="1504627" y="0"/>
            <a:ext cx="91827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3355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D624BC5-59F5-BEEC-CF88-FAE85CF16A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8" t="15238" r="8073" b="26516"/>
          <a:stretch/>
        </p:blipFill>
        <p:spPr>
          <a:xfrm>
            <a:off x="1433503" y="0"/>
            <a:ext cx="93249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59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398529C-E9D7-1FAF-8AAC-19D27E3D72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30" t="14336" r="8006" b="26015"/>
          <a:stretch/>
        </p:blipFill>
        <p:spPr>
          <a:xfrm>
            <a:off x="1551501" y="0"/>
            <a:ext cx="9088998" cy="6862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791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145788-1CBD-F49D-3947-B42717C657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637" r="7939" b="26316"/>
          <a:stretch/>
        </p:blipFill>
        <p:spPr>
          <a:xfrm>
            <a:off x="1491010" y="0"/>
            <a:ext cx="92099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1504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067E51A-383C-A1B6-3D75-5525F66E4C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4" t="14436" r="8073" b="26216"/>
          <a:stretch/>
        </p:blipFill>
        <p:spPr>
          <a:xfrm>
            <a:off x="1499937" y="0"/>
            <a:ext cx="9192125" cy="6870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738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69AA3A2-A4E9-CE68-09CF-DD466CC201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8" t="14637" r="8140" b="26015"/>
          <a:stretch/>
        </p:blipFill>
        <p:spPr>
          <a:xfrm>
            <a:off x="1513687" y="-9188"/>
            <a:ext cx="9164626" cy="687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6678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F24940-727B-DEB9-1252-DDBEA77968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737" r="8140" b="25815"/>
          <a:stretch/>
        </p:blipFill>
        <p:spPr>
          <a:xfrm>
            <a:off x="1544625" y="-868"/>
            <a:ext cx="9102749" cy="6858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0467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8D4985E-9738-BB0D-62B0-363B07F222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8" t="14536" r="8274" b="25916"/>
          <a:stretch/>
        </p:blipFill>
        <p:spPr>
          <a:xfrm>
            <a:off x="1535546" y="0"/>
            <a:ext cx="91209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6733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875C0FC-9D4E-9B3D-818B-0C4095F9B1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8" t="14437" r="8207" b="26316"/>
          <a:stretch/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8840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8F672B5-B154-4228-42C8-3656C73BA9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937" r="8006" b="26616"/>
          <a:stretch/>
        </p:blipFill>
        <p:spPr>
          <a:xfrm>
            <a:off x="1431184" y="-985"/>
            <a:ext cx="9329631" cy="6858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1437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108647E-CFC2-55F5-980C-9233DA736F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8" t="14436" r="8140" b="26015"/>
          <a:stretch/>
        </p:blipFill>
        <p:spPr>
          <a:xfrm>
            <a:off x="1537750" y="-5373"/>
            <a:ext cx="9116499" cy="6863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5907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B47A3BD-494F-6161-4D11-3FC34BBDF1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637" r="8341" b="26516"/>
          <a:stretch/>
        </p:blipFill>
        <p:spPr>
          <a:xfrm>
            <a:off x="1517124" y="0"/>
            <a:ext cx="9157751" cy="6856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6774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EF649C3-353D-FCE4-B15E-1EAAAA48CA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96" t="14736" r="8207" b="26115"/>
          <a:stretch/>
        </p:blipFill>
        <p:spPr>
          <a:xfrm>
            <a:off x="1527437" y="-18154"/>
            <a:ext cx="9137126" cy="6876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1700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C15D6A9-086A-E458-4F68-16C0D9F196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1" t="14637" r="8140" b="26316"/>
          <a:stretch/>
        </p:blipFill>
        <p:spPr>
          <a:xfrm>
            <a:off x="1493061" y="0"/>
            <a:ext cx="9205877" cy="6863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6801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7F0CF3-8CC5-6932-07BE-98E4953925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336" r="8341" b="26316"/>
          <a:stretch/>
        </p:blipFill>
        <p:spPr>
          <a:xfrm>
            <a:off x="1544625" y="-6748"/>
            <a:ext cx="9102750" cy="6864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486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23B7B2-21F1-E21A-8832-48926506C3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1" t="14336" r="8341" b="25815"/>
          <a:stretch/>
        </p:blipFill>
        <p:spPr>
          <a:xfrm>
            <a:off x="1575563" y="0"/>
            <a:ext cx="9040874" cy="6858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4515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3B1750B-A17D-519C-D8BF-DA976C7B95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8" t="14536" r="8207" b="26516"/>
          <a:stretch/>
        </p:blipFill>
        <p:spPr>
          <a:xfrm>
            <a:off x="1500674" y="0"/>
            <a:ext cx="91906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6539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7BD0B6-ED07-547F-4A22-2E0704CB88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8" t="14336" r="8072" b="26015"/>
          <a:stretch/>
        </p:blipFill>
        <p:spPr>
          <a:xfrm>
            <a:off x="1525921" y="0"/>
            <a:ext cx="914015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5358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D1F203B-B350-58EE-2CE2-38A50BCD1B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536" r="8140" b="26115"/>
          <a:stretch/>
        </p:blipFill>
        <p:spPr>
          <a:xfrm>
            <a:off x="1530874" y="0"/>
            <a:ext cx="9130251" cy="6859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5516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4D9DAD-31CA-5B66-4B69-1ACC305035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9" t="14636" r="8006" b="25815"/>
          <a:stretch/>
        </p:blipFill>
        <p:spPr>
          <a:xfrm>
            <a:off x="1530875" y="1655"/>
            <a:ext cx="9130250" cy="6856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122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040FE3-A096-6437-9271-F05B1AAAFC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435" r="8073" b="26417"/>
          <a:stretch/>
        </p:blipFill>
        <p:spPr>
          <a:xfrm>
            <a:off x="1516250" y="0"/>
            <a:ext cx="9159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733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</Words>
  <Application>Microsoft Office PowerPoint</Application>
  <PresentationFormat>Widescreen</PresentationFormat>
  <Paragraphs>1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Kerry Nicholas</cp:lastModifiedBy>
  <cp:revision>1</cp:revision>
  <dcterms:created xsi:type="dcterms:W3CDTF">2022-10-05T13:59:31Z</dcterms:created>
  <dcterms:modified xsi:type="dcterms:W3CDTF">2022-10-05T14:40:41Z</dcterms:modified>
</cp:coreProperties>
</file>