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sldIdLst>
    <p:sldId id="278" r:id="rId5"/>
    <p:sldId id="283" r:id="rId6"/>
    <p:sldId id="279" r:id="rId7"/>
    <p:sldId id="280" r:id="rId8"/>
    <p:sldId id="285" r:id="rId9"/>
    <p:sldId id="286" r:id="rId10"/>
    <p:sldId id="287" r:id="rId11"/>
    <p:sldId id="284" r:id="rId12"/>
    <p:sldId id="28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83" autoAdjust="0"/>
    <p:restoredTop sz="94619" autoAdjust="0"/>
  </p:normalViewPr>
  <p:slideViewPr>
    <p:cSldViewPr snapToGrid="0">
      <p:cViewPr varScale="1">
        <p:scale>
          <a:sx n="67" d="100"/>
          <a:sy n="67" d="100"/>
        </p:scale>
        <p:origin x="6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E4236B-0DC8-47EB-8048-4C230AAD2E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873B3B-8851-491C-B643-FE492E31E47B}">
      <dgm:prSet/>
      <dgm:spPr/>
      <dgm:t>
        <a:bodyPr/>
        <a:lstStyle/>
        <a:p>
          <a:r>
            <a:rPr lang="en-GB" dirty="0"/>
            <a:t>Strong communication skills</a:t>
          </a:r>
          <a:endParaRPr lang="en-US" dirty="0"/>
        </a:p>
      </dgm:t>
    </dgm:pt>
    <dgm:pt modelId="{89C20060-8EEE-428F-BCAD-4CABA6F9124D}" type="parTrans" cxnId="{3A0B21C5-F9E5-4720-9D66-16BD952366E5}">
      <dgm:prSet/>
      <dgm:spPr/>
      <dgm:t>
        <a:bodyPr/>
        <a:lstStyle/>
        <a:p>
          <a:endParaRPr lang="en-US"/>
        </a:p>
      </dgm:t>
    </dgm:pt>
    <dgm:pt modelId="{AFAE8CEB-27EC-4328-B778-1E5426B975E1}" type="sibTrans" cxnId="{3A0B21C5-F9E5-4720-9D66-16BD952366E5}">
      <dgm:prSet/>
      <dgm:spPr/>
      <dgm:t>
        <a:bodyPr/>
        <a:lstStyle/>
        <a:p>
          <a:endParaRPr lang="en-US"/>
        </a:p>
      </dgm:t>
    </dgm:pt>
    <dgm:pt modelId="{DA66862B-588A-41D1-B594-10F7A186FC66}">
      <dgm:prSet/>
      <dgm:spPr/>
      <dgm:t>
        <a:bodyPr/>
        <a:lstStyle/>
        <a:p>
          <a:r>
            <a:rPr lang="en-GB"/>
            <a:t>Confidence</a:t>
          </a:r>
          <a:endParaRPr lang="en-US"/>
        </a:p>
      </dgm:t>
    </dgm:pt>
    <dgm:pt modelId="{A7E4A489-6600-44A4-ADE9-3B90AB0AF23D}" type="parTrans" cxnId="{6B7B019A-9C29-4103-8B36-A0DA86562A67}">
      <dgm:prSet/>
      <dgm:spPr/>
      <dgm:t>
        <a:bodyPr/>
        <a:lstStyle/>
        <a:p>
          <a:endParaRPr lang="en-US"/>
        </a:p>
      </dgm:t>
    </dgm:pt>
    <dgm:pt modelId="{5C8AB711-639A-4DBF-8ED0-F486BE72132A}" type="sibTrans" cxnId="{6B7B019A-9C29-4103-8B36-A0DA86562A67}">
      <dgm:prSet/>
      <dgm:spPr/>
      <dgm:t>
        <a:bodyPr/>
        <a:lstStyle/>
        <a:p>
          <a:endParaRPr lang="en-US"/>
        </a:p>
      </dgm:t>
    </dgm:pt>
    <dgm:pt modelId="{C99FB2C2-F331-4DCE-8B0A-F1E417511697}">
      <dgm:prSet/>
      <dgm:spPr/>
      <dgm:t>
        <a:bodyPr/>
        <a:lstStyle/>
        <a:p>
          <a:r>
            <a:rPr lang="en-GB"/>
            <a:t>Good listening skills</a:t>
          </a:r>
          <a:endParaRPr lang="en-US"/>
        </a:p>
      </dgm:t>
    </dgm:pt>
    <dgm:pt modelId="{A2C238FE-B335-4F4B-9CBF-264DE19053C0}" type="parTrans" cxnId="{7D16C69A-F7A2-49E8-BD3C-AEE77CFAE3D3}">
      <dgm:prSet/>
      <dgm:spPr/>
      <dgm:t>
        <a:bodyPr/>
        <a:lstStyle/>
        <a:p>
          <a:endParaRPr lang="en-US"/>
        </a:p>
      </dgm:t>
    </dgm:pt>
    <dgm:pt modelId="{62D176EA-D6E3-4313-B32C-9E52CF819695}" type="sibTrans" cxnId="{7D16C69A-F7A2-49E8-BD3C-AEE77CFAE3D3}">
      <dgm:prSet/>
      <dgm:spPr/>
      <dgm:t>
        <a:bodyPr/>
        <a:lstStyle/>
        <a:p>
          <a:endParaRPr lang="en-US"/>
        </a:p>
      </dgm:t>
    </dgm:pt>
    <dgm:pt modelId="{74835E54-52C9-4A0A-AB72-47DE5825CEF1}">
      <dgm:prSet/>
      <dgm:spPr/>
      <dgm:t>
        <a:bodyPr/>
        <a:lstStyle/>
        <a:p>
          <a:r>
            <a:rPr lang="en-GB"/>
            <a:t>Patience</a:t>
          </a:r>
          <a:endParaRPr lang="en-US"/>
        </a:p>
      </dgm:t>
    </dgm:pt>
    <dgm:pt modelId="{09BF806D-4B23-4F02-BE7D-E919AB73DCD1}" type="parTrans" cxnId="{A5B91F28-807D-4E33-A7AE-00217E01760D}">
      <dgm:prSet/>
      <dgm:spPr/>
      <dgm:t>
        <a:bodyPr/>
        <a:lstStyle/>
        <a:p>
          <a:endParaRPr lang="en-US"/>
        </a:p>
      </dgm:t>
    </dgm:pt>
    <dgm:pt modelId="{24F6EFE7-CAA6-4845-830D-C1D0906CBAC9}" type="sibTrans" cxnId="{A5B91F28-807D-4E33-A7AE-00217E01760D}">
      <dgm:prSet/>
      <dgm:spPr/>
      <dgm:t>
        <a:bodyPr/>
        <a:lstStyle/>
        <a:p>
          <a:endParaRPr lang="en-US"/>
        </a:p>
      </dgm:t>
    </dgm:pt>
    <dgm:pt modelId="{C2948D28-7B6D-4D7E-AA1F-C48390381E09}">
      <dgm:prSet/>
      <dgm:spPr/>
      <dgm:t>
        <a:bodyPr/>
        <a:lstStyle/>
        <a:p>
          <a:r>
            <a:rPr lang="en-GB"/>
            <a:t>Reliability</a:t>
          </a:r>
          <a:endParaRPr lang="en-US"/>
        </a:p>
      </dgm:t>
    </dgm:pt>
    <dgm:pt modelId="{26F51C52-5E04-4E24-8552-54B0C57AB531}" type="parTrans" cxnId="{7DB702E8-2D8B-4EF2-8359-6D2B39E313AA}">
      <dgm:prSet/>
      <dgm:spPr/>
      <dgm:t>
        <a:bodyPr/>
        <a:lstStyle/>
        <a:p>
          <a:endParaRPr lang="en-US"/>
        </a:p>
      </dgm:t>
    </dgm:pt>
    <dgm:pt modelId="{54431692-4723-4F32-B278-092BC315C033}" type="sibTrans" cxnId="{7DB702E8-2D8B-4EF2-8359-6D2B39E313AA}">
      <dgm:prSet/>
      <dgm:spPr/>
      <dgm:t>
        <a:bodyPr/>
        <a:lstStyle/>
        <a:p>
          <a:endParaRPr lang="en-US"/>
        </a:p>
      </dgm:t>
    </dgm:pt>
    <dgm:pt modelId="{09604F10-A685-459C-9F96-AB8D71C80DB2}">
      <dgm:prSet/>
      <dgm:spPr/>
      <dgm:t>
        <a:bodyPr/>
        <a:lstStyle/>
        <a:p>
          <a:r>
            <a:rPr lang="en-GB"/>
            <a:t>Empathy</a:t>
          </a:r>
          <a:endParaRPr lang="en-US"/>
        </a:p>
      </dgm:t>
    </dgm:pt>
    <dgm:pt modelId="{8C5A567D-0075-4795-A77D-6B8290BFC29B}" type="parTrans" cxnId="{211D5062-38C1-4C84-A6EA-8A0969224F8E}">
      <dgm:prSet/>
      <dgm:spPr/>
      <dgm:t>
        <a:bodyPr/>
        <a:lstStyle/>
        <a:p>
          <a:endParaRPr lang="en-US"/>
        </a:p>
      </dgm:t>
    </dgm:pt>
    <dgm:pt modelId="{7DE808E3-A1A1-4268-81F2-DE032218475D}" type="sibTrans" cxnId="{211D5062-38C1-4C84-A6EA-8A0969224F8E}">
      <dgm:prSet/>
      <dgm:spPr/>
      <dgm:t>
        <a:bodyPr/>
        <a:lstStyle/>
        <a:p>
          <a:endParaRPr lang="en-US"/>
        </a:p>
      </dgm:t>
    </dgm:pt>
    <dgm:pt modelId="{17B17EB1-E0BB-4A1C-B243-38387526B11E}" type="pres">
      <dgm:prSet presAssocID="{CFE4236B-0DC8-47EB-8048-4C230AAD2E5F}" presName="root" presStyleCnt="0">
        <dgm:presLayoutVars>
          <dgm:dir/>
          <dgm:resizeHandles val="exact"/>
        </dgm:presLayoutVars>
      </dgm:prSet>
      <dgm:spPr/>
    </dgm:pt>
    <dgm:pt modelId="{D1C77709-F2D3-4F99-BB42-78154F68BA5D}" type="pres">
      <dgm:prSet presAssocID="{31873B3B-8851-491C-B643-FE492E31E47B}" presName="compNode" presStyleCnt="0"/>
      <dgm:spPr/>
    </dgm:pt>
    <dgm:pt modelId="{72D71367-0264-4BC2-9B30-14AD087769C6}" type="pres">
      <dgm:prSet presAssocID="{31873B3B-8851-491C-B643-FE492E31E47B}" presName="bgRect" presStyleLbl="bgShp" presStyleIdx="0" presStyleCnt="6"/>
      <dgm:spPr/>
    </dgm:pt>
    <dgm:pt modelId="{E09923DC-10F5-4E11-B77E-4E886DE6D0BC}" type="pres">
      <dgm:prSet presAssocID="{31873B3B-8851-491C-B643-FE492E31E47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A895DB5-1E22-49A4-8D62-A4D3FA66E470}" type="pres">
      <dgm:prSet presAssocID="{31873B3B-8851-491C-B643-FE492E31E47B}" presName="spaceRect" presStyleCnt="0"/>
      <dgm:spPr/>
    </dgm:pt>
    <dgm:pt modelId="{0FF6BC93-DB53-498F-AFA1-9D2A38A94544}" type="pres">
      <dgm:prSet presAssocID="{31873B3B-8851-491C-B643-FE492E31E47B}" presName="parTx" presStyleLbl="revTx" presStyleIdx="0" presStyleCnt="6">
        <dgm:presLayoutVars>
          <dgm:chMax val="0"/>
          <dgm:chPref val="0"/>
        </dgm:presLayoutVars>
      </dgm:prSet>
      <dgm:spPr/>
    </dgm:pt>
    <dgm:pt modelId="{DCD8151E-DEB5-4F2C-A9A1-02051D9A9FF5}" type="pres">
      <dgm:prSet presAssocID="{AFAE8CEB-27EC-4328-B778-1E5426B975E1}" presName="sibTrans" presStyleCnt="0"/>
      <dgm:spPr/>
    </dgm:pt>
    <dgm:pt modelId="{AF000900-7D16-4271-B7F4-C705A13FD033}" type="pres">
      <dgm:prSet presAssocID="{DA66862B-588A-41D1-B594-10F7A186FC66}" presName="compNode" presStyleCnt="0"/>
      <dgm:spPr/>
    </dgm:pt>
    <dgm:pt modelId="{77760E53-5994-48CA-BB95-88693E136AA8}" type="pres">
      <dgm:prSet presAssocID="{DA66862B-588A-41D1-B594-10F7A186FC66}" presName="bgRect" presStyleLbl="bgShp" presStyleIdx="1" presStyleCnt="6"/>
      <dgm:spPr/>
    </dgm:pt>
    <dgm:pt modelId="{70E64D42-FD4E-4911-8986-B934F914DD4A}" type="pres">
      <dgm:prSet presAssocID="{DA66862B-588A-41D1-B594-10F7A186FC6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A50D7B9-0658-4C02-94B8-B3AF8506C01B}" type="pres">
      <dgm:prSet presAssocID="{DA66862B-588A-41D1-B594-10F7A186FC66}" presName="spaceRect" presStyleCnt="0"/>
      <dgm:spPr/>
    </dgm:pt>
    <dgm:pt modelId="{9FC54DC2-4BCD-4B3C-8474-1D8024853E9D}" type="pres">
      <dgm:prSet presAssocID="{DA66862B-588A-41D1-B594-10F7A186FC66}" presName="parTx" presStyleLbl="revTx" presStyleIdx="1" presStyleCnt="6">
        <dgm:presLayoutVars>
          <dgm:chMax val="0"/>
          <dgm:chPref val="0"/>
        </dgm:presLayoutVars>
      </dgm:prSet>
      <dgm:spPr/>
    </dgm:pt>
    <dgm:pt modelId="{F4543572-6467-4265-BF47-7EF40E8E5AC1}" type="pres">
      <dgm:prSet presAssocID="{5C8AB711-639A-4DBF-8ED0-F486BE72132A}" presName="sibTrans" presStyleCnt="0"/>
      <dgm:spPr/>
    </dgm:pt>
    <dgm:pt modelId="{CC9B1BD4-B54C-4DC9-B16C-B496C2D6A683}" type="pres">
      <dgm:prSet presAssocID="{C99FB2C2-F331-4DCE-8B0A-F1E417511697}" presName="compNode" presStyleCnt="0"/>
      <dgm:spPr/>
    </dgm:pt>
    <dgm:pt modelId="{97F25EAA-0414-41AA-8D78-8F5D92D56A87}" type="pres">
      <dgm:prSet presAssocID="{C99FB2C2-F331-4DCE-8B0A-F1E417511697}" presName="bgRect" presStyleLbl="bgShp" presStyleIdx="2" presStyleCnt="6"/>
      <dgm:spPr/>
    </dgm:pt>
    <dgm:pt modelId="{E4C6C974-06F3-4979-B5A6-99F9B9577E1A}" type="pres">
      <dgm:prSet presAssocID="{C99FB2C2-F331-4DCE-8B0A-F1E41751169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53172059-70C1-4F9C-AFD9-0500ED7E35FD}" type="pres">
      <dgm:prSet presAssocID="{C99FB2C2-F331-4DCE-8B0A-F1E417511697}" presName="spaceRect" presStyleCnt="0"/>
      <dgm:spPr/>
    </dgm:pt>
    <dgm:pt modelId="{50E32299-4504-4F15-BBA0-A9D9D0B18818}" type="pres">
      <dgm:prSet presAssocID="{C99FB2C2-F331-4DCE-8B0A-F1E417511697}" presName="parTx" presStyleLbl="revTx" presStyleIdx="2" presStyleCnt="6">
        <dgm:presLayoutVars>
          <dgm:chMax val="0"/>
          <dgm:chPref val="0"/>
        </dgm:presLayoutVars>
      </dgm:prSet>
      <dgm:spPr/>
    </dgm:pt>
    <dgm:pt modelId="{12AAC897-7310-4F88-8844-C24DB8FED928}" type="pres">
      <dgm:prSet presAssocID="{62D176EA-D6E3-4313-B32C-9E52CF819695}" presName="sibTrans" presStyleCnt="0"/>
      <dgm:spPr/>
    </dgm:pt>
    <dgm:pt modelId="{7A6C1CFC-80E5-42D8-9ED5-FF6137F6D901}" type="pres">
      <dgm:prSet presAssocID="{74835E54-52C9-4A0A-AB72-47DE5825CEF1}" presName="compNode" presStyleCnt="0"/>
      <dgm:spPr/>
    </dgm:pt>
    <dgm:pt modelId="{2E452A8E-E92B-4B52-AC65-BD259A311175}" type="pres">
      <dgm:prSet presAssocID="{74835E54-52C9-4A0A-AB72-47DE5825CEF1}" presName="bgRect" presStyleLbl="bgShp" presStyleIdx="3" presStyleCnt="6"/>
      <dgm:spPr/>
    </dgm:pt>
    <dgm:pt modelId="{EEC7BFEA-19FA-4F3A-A9E0-45CBC701B13F}" type="pres">
      <dgm:prSet presAssocID="{74835E54-52C9-4A0A-AB72-47DE5825CEF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8BD78CDD-0D5B-4921-9CDB-0CCFEEF7F9C1}" type="pres">
      <dgm:prSet presAssocID="{74835E54-52C9-4A0A-AB72-47DE5825CEF1}" presName="spaceRect" presStyleCnt="0"/>
      <dgm:spPr/>
    </dgm:pt>
    <dgm:pt modelId="{581495AA-7D4E-44FB-B4A2-43F95B648C17}" type="pres">
      <dgm:prSet presAssocID="{74835E54-52C9-4A0A-AB72-47DE5825CEF1}" presName="parTx" presStyleLbl="revTx" presStyleIdx="3" presStyleCnt="6">
        <dgm:presLayoutVars>
          <dgm:chMax val="0"/>
          <dgm:chPref val="0"/>
        </dgm:presLayoutVars>
      </dgm:prSet>
      <dgm:spPr/>
    </dgm:pt>
    <dgm:pt modelId="{A24437B2-ECD0-4A53-AA11-0A861EE7BE32}" type="pres">
      <dgm:prSet presAssocID="{24F6EFE7-CAA6-4845-830D-C1D0906CBAC9}" presName="sibTrans" presStyleCnt="0"/>
      <dgm:spPr/>
    </dgm:pt>
    <dgm:pt modelId="{11C3139A-7668-45B0-8383-DF0B9EBA6337}" type="pres">
      <dgm:prSet presAssocID="{C2948D28-7B6D-4D7E-AA1F-C48390381E09}" presName="compNode" presStyleCnt="0"/>
      <dgm:spPr/>
    </dgm:pt>
    <dgm:pt modelId="{F87E9E62-A2EB-470B-A3F9-64F0EE2DDAC3}" type="pres">
      <dgm:prSet presAssocID="{C2948D28-7B6D-4D7E-AA1F-C48390381E09}" presName="bgRect" presStyleLbl="bgShp" presStyleIdx="4" presStyleCnt="6"/>
      <dgm:spPr/>
    </dgm:pt>
    <dgm:pt modelId="{702E973D-E6F0-4F26-A2A5-F6002E873C6B}" type="pres">
      <dgm:prSet presAssocID="{C2948D28-7B6D-4D7E-AA1F-C48390381E0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855FFCE-D712-4193-A123-4E059032277A}" type="pres">
      <dgm:prSet presAssocID="{C2948D28-7B6D-4D7E-AA1F-C48390381E09}" presName="spaceRect" presStyleCnt="0"/>
      <dgm:spPr/>
    </dgm:pt>
    <dgm:pt modelId="{1810A9C8-DE01-46AE-B1DC-B9B91AAD24B0}" type="pres">
      <dgm:prSet presAssocID="{C2948D28-7B6D-4D7E-AA1F-C48390381E09}" presName="parTx" presStyleLbl="revTx" presStyleIdx="4" presStyleCnt="6">
        <dgm:presLayoutVars>
          <dgm:chMax val="0"/>
          <dgm:chPref val="0"/>
        </dgm:presLayoutVars>
      </dgm:prSet>
      <dgm:spPr/>
    </dgm:pt>
    <dgm:pt modelId="{86B17A06-181C-4B8B-8C45-6E907A2A4EB9}" type="pres">
      <dgm:prSet presAssocID="{54431692-4723-4F32-B278-092BC315C033}" presName="sibTrans" presStyleCnt="0"/>
      <dgm:spPr/>
    </dgm:pt>
    <dgm:pt modelId="{0EC41CB9-DE99-42B5-AE10-FF41937806BC}" type="pres">
      <dgm:prSet presAssocID="{09604F10-A685-459C-9F96-AB8D71C80DB2}" presName="compNode" presStyleCnt="0"/>
      <dgm:spPr/>
    </dgm:pt>
    <dgm:pt modelId="{A4248D9B-63C9-4FCA-92A0-A966D1BA64A5}" type="pres">
      <dgm:prSet presAssocID="{09604F10-A685-459C-9F96-AB8D71C80DB2}" presName="bgRect" presStyleLbl="bgShp" presStyleIdx="5" presStyleCnt="6"/>
      <dgm:spPr/>
    </dgm:pt>
    <dgm:pt modelId="{82426BB8-BA1D-4D15-820C-398806E44AC1}" type="pres">
      <dgm:prSet presAssocID="{09604F10-A685-459C-9F96-AB8D71C80DB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2FB8563C-BC64-4273-8ACD-F2E777F39E9D}" type="pres">
      <dgm:prSet presAssocID="{09604F10-A685-459C-9F96-AB8D71C80DB2}" presName="spaceRect" presStyleCnt="0"/>
      <dgm:spPr/>
    </dgm:pt>
    <dgm:pt modelId="{549A8FF5-3141-4FF2-8E49-6B32893D99B4}" type="pres">
      <dgm:prSet presAssocID="{09604F10-A685-459C-9F96-AB8D71C80DB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20FC518-E5D8-4775-89D2-8909D4C3ACCB}" type="presOf" srcId="{31873B3B-8851-491C-B643-FE492E31E47B}" destId="{0FF6BC93-DB53-498F-AFA1-9D2A38A94544}" srcOrd="0" destOrd="0" presId="urn:microsoft.com/office/officeart/2018/2/layout/IconVerticalSolidList"/>
    <dgm:cxn modelId="{63E22D25-B9D2-4167-A009-9F87472EB3D8}" type="presOf" srcId="{C99FB2C2-F331-4DCE-8B0A-F1E417511697}" destId="{50E32299-4504-4F15-BBA0-A9D9D0B18818}" srcOrd="0" destOrd="0" presId="urn:microsoft.com/office/officeart/2018/2/layout/IconVerticalSolidList"/>
    <dgm:cxn modelId="{A5B91F28-807D-4E33-A7AE-00217E01760D}" srcId="{CFE4236B-0DC8-47EB-8048-4C230AAD2E5F}" destId="{74835E54-52C9-4A0A-AB72-47DE5825CEF1}" srcOrd="3" destOrd="0" parTransId="{09BF806D-4B23-4F02-BE7D-E919AB73DCD1}" sibTransId="{24F6EFE7-CAA6-4845-830D-C1D0906CBAC9}"/>
    <dgm:cxn modelId="{C00FD336-CECB-437C-BE02-E9F22FC71264}" type="presOf" srcId="{09604F10-A685-459C-9F96-AB8D71C80DB2}" destId="{549A8FF5-3141-4FF2-8E49-6B32893D99B4}" srcOrd="0" destOrd="0" presId="urn:microsoft.com/office/officeart/2018/2/layout/IconVerticalSolidList"/>
    <dgm:cxn modelId="{211D5062-38C1-4C84-A6EA-8A0969224F8E}" srcId="{CFE4236B-0DC8-47EB-8048-4C230AAD2E5F}" destId="{09604F10-A685-459C-9F96-AB8D71C80DB2}" srcOrd="5" destOrd="0" parTransId="{8C5A567D-0075-4795-A77D-6B8290BFC29B}" sibTransId="{7DE808E3-A1A1-4268-81F2-DE032218475D}"/>
    <dgm:cxn modelId="{5511366C-6760-4D2B-BFA6-F1396FD52097}" type="presOf" srcId="{74835E54-52C9-4A0A-AB72-47DE5825CEF1}" destId="{581495AA-7D4E-44FB-B4A2-43F95B648C17}" srcOrd="0" destOrd="0" presId="urn:microsoft.com/office/officeart/2018/2/layout/IconVerticalSolidList"/>
    <dgm:cxn modelId="{6B7B019A-9C29-4103-8B36-A0DA86562A67}" srcId="{CFE4236B-0DC8-47EB-8048-4C230AAD2E5F}" destId="{DA66862B-588A-41D1-B594-10F7A186FC66}" srcOrd="1" destOrd="0" parTransId="{A7E4A489-6600-44A4-ADE9-3B90AB0AF23D}" sibTransId="{5C8AB711-639A-4DBF-8ED0-F486BE72132A}"/>
    <dgm:cxn modelId="{7D16C69A-F7A2-49E8-BD3C-AEE77CFAE3D3}" srcId="{CFE4236B-0DC8-47EB-8048-4C230AAD2E5F}" destId="{C99FB2C2-F331-4DCE-8B0A-F1E417511697}" srcOrd="2" destOrd="0" parTransId="{A2C238FE-B335-4F4B-9CBF-264DE19053C0}" sibTransId="{62D176EA-D6E3-4313-B32C-9E52CF819695}"/>
    <dgm:cxn modelId="{2934419E-82FC-4211-8127-B09827E6699B}" type="presOf" srcId="{C2948D28-7B6D-4D7E-AA1F-C48390381E09}" destId="{1810A9C8-DE01-46AE-B1DC-B9B91AAD24B0}" srcOrd="0" destOrd="0" presId="urn:microsoft.com/office/officeart/2018/2/layout/IconVerticalSolidList"/>
    <dgm:cxn modelId="{3886DFA7-C0F5-4D09-B704-DAD69AD9B14F}" type="presOf" srcId="{CFE4236B-0DC8-47EB-8048-4C230AAD2E5F}" destId="{17B17EB1-E0BB-4A1C-B243-38387526B11E}" srcOrd="0" destOrd="0" presId="urn:microsoft.com/office/officeart/2018/2/layout/IconVerticalSolidList"/>
    <dgm:cxn modelId="{3A0B21C5-F9E5-4720-9D66-16BD952366E5}" srcId="{CFE4236B-0DC8-47EB-8048-4C230AAD2E5F}" destId="{31873B3B-8851-491C-B643-FE492E31E47B}" srcOrd="0" destOrd="0" parTransId="{89C20060-8EEE-428F-BCAD-4CABA6F9124D}" sibTransId="{AFAE8CEB-27EC-4328-B778-1E5426B975E1}"/>
    <dgm:cxn modelId="{1BA711C9-CBE1-4A48-A2DD-CF9C9833427E}" type="presOf" srcId="{DA66862B-588A-41D1-B594-10F7A186FC66}" destId="{9FC54DC2-4BCD-4B3C-8474-1D8024853E9D}" srcOrd="0" destOrd="0" presId="urn:microsoft.com/office/officeart/2018/2/layout/IconVerticalSolidList"/>
    <dgm:cxn modelId="{7DB702E8-2D8B-4EF2-8359-6D2B39E313AA}" srcId="{CFE4236B-0DC8-47EB-8048-4C230AAD2E5F}" destId="{C2948D28-7B6D-4D7E-AA1F-C48390381E09}" srcOrd="4" destOrd="0" parTransId="{26F51C52-5E04-4E24-8552-54B0C57AB531}" sibTransId="{54431692-4723-4F32-B278-092BC315C033}"/>
    <dgm:cxn modelId="{2CF8AF62-DE97-4DA4-A40C-12A950063EB6}" type="presParOf" srcId="{17B17EB1-E0BB-4A1C-B243-38387526B11E}" destId="{D1C77709-F2D3-4F99-BB42-78154F68BA5D}" srcOrd="0" destOrd="0" presId="urn:microsoft.com/office/officeart/2018/2/layout/IconVerticalSolidList"/>
    <dgm:cxn modelId="{5A90E348-8BAD-4361-9794-56925003B893}" type="presParOf" srcId="{D1C77709-F2D3-4F99-BB42-78154F68BA5D}" destId="{72D71367-0264-4BC2-9B30-14AD087769C6}" srcOrd="0" destOrd="0" presId="urn:microsoft.com/office/officeart/2018/2/layout/IconVerticalSolidList"/>
    <dgm:cxn modelId="{6A48AAA1-F8D1-42D4-9F0C-4302B3D733FC}" type="presParOf" srcId="{D1C77709-F2D3-4F99-BB42-78154F68BA5D}" destId="{E09923DC-10F5-4E11-B77E-4E886DE6D0BC}" srcOrd="1" destOrd="0" presId="urn:microsoft.com/office/officeart/2018/2/layout/IconVerticalSolidList"/>
    <dgm:cxn modelId="{8D1FEC51-BDB6-4501-9C16-598B373021C4}" type="presParOf" srcId="{D1C77709-F2D3-4F99-BB42-78154F68BA5D}" destId="{AA895DB5-1E22-49A4-8D62-A4D3FA66E470}" srcOrd="2" destOrd="0" presId="urn:microsoft.com/office/officeart/2018/2/layout/IconVerticalSolidList"/>
    <dgm:cxn modelId="{8795E6C1-16A8-4C36-B12E-48BA6D28A613}" type="presParOf" srcId="{D1C77709-F2D3-4F99-BB42-78154F68BA5D}" destId="{0FF6BC93-DB53-498F-AFA1-9D2A38A94544}" srcOrd="3" destOrd="0" presId="urn:microsoft.com/office/officeart/2018/2/layout/IconVerticalSolidList"/>
    <dgm:cxn modelId="{624A1561-D49B-4E68-8E9F-2121C1D40415}" type="presParOf" srcId="{17B17EB1-E0BB-4A1C-B243-38387526B11E}" destId="{DCD8151E-DEB5-4F2C-A9A1-02051D9A9FF5}" srcOrd="1" destOrd="0" presId="urn:microsoft.com/office/officeart/2018/2/layout/IconVerticalSolidList"/>
    <dgm:cxn modelId="{12971468-B91B-4B12-A124-C88C987063DE}" type="presParOf" srcId="{17B17EB1-E0BB-4A1C-B243-38387526B11E}" destId="{AF000900-7D16-4271-B7F4-C705A13FD033}" srcOrd="2" destOrd="0" presId="urn:microsoft.com/office/officeart/2018/2/layout/IconVerticalSolidList"/>
    <dgm:cxn modelId="{9CA0654C-D627-484B-A3F7-D155BEF5DBC7}" type="presParOf" srcId="{AF000900-7D16-4271-B7F4-C705A13FD033}" destId="{77760E53-5994-48CA-BB95-88693E136AA8}" srcOrd="0" destOrd="0" presId="urn:microsoft.com/office/officeart/2018/2/layout/IconVerticalSolidList"/>
    <dgm:cxn modelId="{C3F43DAA-1310-4815-9133-0CDDC01CB89B}" type="presParOf" srcId="{AF000900-7D16-4271-B7F4-C705A13FD033}" destId="{70E64D42-FD4E-4911-8986-B934F914DD4A}" srcOrd="1" destOrd="0" presId="urn:microsoft.com/office/officeart/2018/2/layout/IconVerticalSolidList"/>
    <dgm:cxn modelId="{6BC4D242-D2E5-4E2E-9910-51BF46E6B77E}" type="presParOf" srcId="{AF000900-7D16-4271-B7F4-C705A13FD033}" destId="{2A50D7B9-0658-4C02-94B8-B3AF8506C01B}" srcOrd="2" destOrd="0" presId="urn:microsoft.com/office/officeart/2018/2/layout/IconVerticalSolidList"/>
    <dgm:cxn modelId="{22B5C60C-FD78-42C4-8500-429E0AA7BA2C}" type="presParOf" srcId="{AF000900-7D16-4271-B7F4-C705A13FD033}" destId="{9FC54DC2-4BCD-4B3C-8474-1D8024853E9D}" srcOrd="3" destOrd="0" presId="urn:microsoft.com/office/officeart/2018/2/layout/IconVerticalSolidList"/>
    <dgm:cxn modelId="{905847F2-B84B-4AFA-8ED7-6E58AECDA1E3}" type="presParOf" srcId="{17B17EB1-E0BB-4A1C-B243-38387526B11E}" destId="{F4543572-6467-4265-BF47-7EF40E8E5AC1}" srcOrd="3" destOrd="0" presId="urn:microsoft.com/office/officeart/2018/2/layout/IconVerticalSolidList"/>
    <dgm:cxn modelId="{A022B21A-00A8-4577-8716-35BCBDBD3C5D}" type="presParOf" srcId="{17B17EB1-E0BB-4A1C-B243-38387526B11E}" destId="{CC9B1BD4-B54C-4DC9-B16C-B496C2D6A683}" srcOrd="4" destOrd="0" presId="urn:microsoft.com/office/officeart/2018/2/layout/IconVerticalSolidList"/>
    <dgm:cxn modelId="{84BB587B-0B96-4BF8-B863-5440482D6D2B}" type="presParOf" srcId="{CC9B1BD4-B54C-4DC9-B16C-B496C2D6A683}" destId="{97F25EAA-0414-41AA-8D78-8F5D92D56A87}" srcOrd="0" destOrd="0" presId="urn:microsoft.com/office/officeart/2018/2/layout/IconVerticalSolidList"/>
    <dgm:cxn modelId="{67180E1D-5831-44D3-83EB-FA70CF55F716}" type="presParOf" srcId="{CC9B1BD4-B54C-4DC9-B16C-B496C2D6A683}" destId="{E4C6C974-06F3-4979-B5A6-99F9B9577E1A}" srcOrd="1" destOrd="0" presId="urn:microsoft.com/office/officeart/2018/2/layout/IconVerticalSolidList"/>
    <dgm:cxn modelId="{EFDED1BC-B24E-4B0C-A474-DCCCAAB0057E}" type="presParOf" srcId="{CC9B1BD4-B54C-4DC9-B16C-B496C2D6A683}" destId="{53172059-70C1-4F9C-AFD9-0500ED7E35FD}" srcOrd="2" destOrd="0" presId="urn:microsoft.com/office/officeart/2018/2/layout/IconVerticalSolidList"/>
    <dgm:cxn modelId="{A87E5FD4-7ACB-4FC6-A4E1-1EEF8C52F3A9}" type="presParOf" srcId="{CC9B1BD4-B54C-4DC9-B16C-B496C2D6A683}" destId="{50E32299-4504-4F15-BBA0-A9D9D0B18818}" srcOrd="3" destOrd="0" presId="urn:microsoft.com/office/officeart/2018/2/layout/IconVerticalSolidList"/>
    <dgm:cxn modelId="{42E99DFB-E35B-410B-8E45-6A588F32689B}" type="presParOf" srcId="{17B17EB1-E0BB-4A1C-B243-38387526B11E}" destId="{12AAC897-7310-4F88-8844-C24DB8FED928}" srcOrd="5" destOrd="0" presId="urn:microsoft.com/office/officeart/2018/2/layout/IconVerticalSolidList"/>
    <dgm:cxn modelId="{ACB7B866-2092-488E-9174-CD607940F79D}" type="presParOf" srcId="{17B17EB1-E0BB-4A1C-B243-38387526B11E}" destId="{7A6C1CFC-80E5-42D8-9ED5-FF6137F6D901}" srcOrd="6" destOrd="0" presId="urn:microsoft.com/office/officeart/2018/2/layout/IconVerticalSolidList"/>
    <dgm:cxn modelId="{53463648-7F5F-4D38-A9F0-67692DFD2E57}" type="presParOf" srcId="{7A6C1CFC-80E5-42D8-9ED5-FF6137F6D901}" destId="{2E452A8E-E92B-4B52-AC65-BD259A311175}" srcOrd="0" destOrd="0" presId="urn:microsoft.com/office/officeart/2018/2/layout/IconVerticalSolidList"/>
    <dgm:cxn modelId="{37881E93-6EC2-4C9B-8D47-FA396E2FA3EA}" type="presParOf" srcId="{7A6C1CFC-80E5-42D8-9ED5-FF6137F6D901}" destId="{EEC7BFEA-19FA-4F3A-A9E0-45CBC701B13F}" srcOrd="1" destOrd="0" presId="urn:microsoft.com/office/officeart/2018/2/layout/IconVerticalSolidList"/>
    <dgm:cxn modelId="{8DD62319-B7D4-49CB-B0CB-D7E2C5791F6F}" type="presParOf" srcId="{7A6C1CFC-80E5-42D8-9ED5-FF6137F6D901}" destId="{8BD78CDD-0D5B-4921-9CDB-0CCFEEF7F9C1}" srcOrd="2" destOrd="0" presId="urn:microsoft.com/office/officeart/2018/2/layout/IconVerticalSolidList"/>
    <dgm:cxn modelId="{5952D7C6-3D25-482E-B2EA-D557DF1F48CB}" type="presParOf" srcId="{7A6C1CFC-80E5-42D8-9ED5-FF6137F6D901}" destId="{581495AA-7D4E-44FB-B4A2-43F95B648C17}" srcOrd="3" destOrd="0" presId="urn:microsoft.com/office/officeart/2018/2/layout/IconVerticalSolidList"/>
    <dgm:cxn modelId="{F6C2F767-6F1B-4993-8416-19B4CAF35A95}" type="presParOf" srcId="{17B17EB1-E0BB-4A1C-B243-38387526B11E}" destId="{A24437B2-ECD0-4A53-AA11-0A861EE7BE32}" srcOrd="7" destOrd="0" presId="urn:microsoft.com/office/officeart/2018/2/layout/IconVerticalSolidList"/>
    <dgm:cxn modelId="{D015234C-6A40-4B00-9FDD-3C56912304DF}" type="presParOf" srcId="{17B17EB1-E0BB-4A1C-B243-38387526B11E}" destId="{11C3139A-7668-45B0-8383-DF0B9EBA6337}" srcOrd="8" destOrd="0" presId="urn:microsoft.com/office/officeart/2018/2/layout/IconVerticalSolidList"/>
    <dgm:cxn modelId="{4C627D9C-A3C1-41A3-BB4A-49AABE03B664}" type="presParOf" srcId="{11C3139A-7668-45B0-8383-DF0B9EBA6337}" destId="{F87E9E62-A2EB-470B-A3F9-64F0EE2DDAC3}" srcOrd="0" destOrd="0" presId="urn:microsoft.com/office/officeart/2018/2/layout/IconVerticalSolidList"/>
    <dgm:cxn modelId="{11FA9A93-3FD1-45D3-8664-065A9C85A69E}" type="presParOf" srcId="{11C3139A-7668-45B0-8383-DF0B9EBA6337}" destId="{702E973D-E6F0-4F26-A2A5-F6002E873C6B}" srcOrd="1" destOrd="0" presId="urn:microsoft.com/office/officeart/2018/2/layout/IconVerticalSolidList"/>
    <dgm:cxn modelId="{C12BD73F-D9A3-448A-9FFE-40172F00F429}" type="presParOf" srcId="{11C3139A-7668-45B0-8383-DF0B9EBA6337}" destId="{1855FFCE-D712-4193-A123-4E059032277A}" srcOrd="2" destOrd="0" presId="urn:microsoft.com/office/officeart/2018/2/layout/IconVerticalSolidList"/>
    <dgm:cxn modelId="{CFE2DFAC-1041-4B73-B8BC-C36C238EC90D}" type="presParOf" srcId="{11C3139A-7668-45B0-8383-DF0B9EBA6337}" destId="{1810A9C8-DE01-46AE-B1DC-B9B91AAD24B0}" srcOrd="3" destOrd="0" presId="urn:microsoft.com/office/officeart/2018/2/layout/IconVerticalSolidList"/>
    <dgm:cxn modelId="{AA6514AB-EB67-4488-8D78-143A171373B7}" type="presParOf" srcId="{17B17EB1-E0BB-4A1C-B243-38387526B11E}" destId="{86B17A06-181C-4B8B-8C45-6E907A2A4EB9}" srcOrd="9" destOrd="0" presId="urn:microsoft.com/office/officeart/2018/2/layout/IconVerticalSolidList"/>
    <dgm:cxn modelId="{D53686FE-55DC-4156-8D48-AB5CFC54E5CB}" type="presParOf" srcId="{17B17EB1-E0BB-4A1C-B243-38387526B11E}" destId="{0EC41CB9-DE99-42B5-AE10-FF41937806BC}" srcOrd="10" destOrd="0" presId="urn:microsoft.com/office/officeart/2018/2/layout/IconVerticalSolidList"/>
    <dgm:cxn modelId="{A6141B78-1C48-43DC-B1AD-2A84A0606528}" type="presParOf" srcId="{0EC41CB9-DE99-42B5-AE10-FF41937806BC}" destId="{A4248D9B-63C9-4FCA-92A0-A966D1BA64A5}" srcOrd="0" destOrd="0" presId="urn:microsoft.com/office/officeart/2018/2/layout/IconVerticalSolidList"/>
    <dgm:cxn modelId="{90485514-9C0E-4B65-BD1F-5E602D1BA3F1}" type="presParOf" srcId="{0EC41CB9-DE99-42B5-AE10-FF41937806BC}" destId="{82426BB8-BA1D-4D15-820C-398806E44AC1}" srcOrd="1" destOrd="0" presId="urn:microsoft.com/office/officeart/2018/2/layout/IconVerticalSolidList"/>
    <dgm:cxn modelId="{40A7203B-DF20-429F-8282-993FFF6A1B09}" type="presParOf" srcId="{0EC41CB9-DE99-42B5-AE10-FF41937806BC}" destId="{2FB8563C-BC64-4273-8ACD-F2E777F39E9D}" srcOrd="2" destOrd="0" presId="urn:microsoft.com/office/officeart/2018/2/layout/IconVerticalSolidList"/>
    <dgm:cxn modelId="{A9AC8D5C-8F1E-4255-8994-07B8431DBCB3}" type="presParOf" srcId="{0EC41CB9-DE99-42B5-AE10-FF41937806BC}" destId="{549A8FF5-3141-4FF2-8E49-6B32893D99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D71367-0264-4BC2-9B30-14AD087769C6}">
      <dsp:nvSpPr>
        <dsp:cNvPr id="0" name=""/>
        <dsp:cNvSpPr/>
      </dsp:nvSpPr>
      <dsp:spPr>
        <a:xfrm>
          <a:off x="0" y="1584"/>
          <a:ext cx="6266011" cy="6753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923DC-10F5-4E11-B77E-4E886DE6D0BC}">
      <dsp:nvSpPr>
        <dsp:cNvPr id="0" name=""/>
        <dsp:cNvSpPr/>
      </dsp:nvSpPr>
      <dsp:spPr>
        <a:xfrm>
          <a:off x="204297" y="153541"/>
          <a:ext cx="371449" cy="3714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6BC93-DB53-498F-AFA1-9D2A38A94544}">
      <dsp:nvSpPr>
        <dsp:cNvPr id="0" name=""/>
        <dsp:cNvSpPr/>
      </dsp:nvSpPr>
      <dsp:spPr>
        <a:xfrm>
          <a:off x="780043" y="1584"/>
          <a:ext cx="5485967" cy="67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76" tIns="71476" rIns="71476" bIns="714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Strong communication skills</a:t>
          </a:r>
          <a:endParaRPr lang="en-US" sz="1900" kern="1200" dirty="0"/>
        </a:p>
      </dsp:txBody>
      <dsp:txXfrm>
        <a:off x="780043" y="1584"/>
        <a:ext cx="5485967" cy="675362"/>
      </dsp:txXfrm>
    </dsp:sp>
    <dsp:sp modelId="{77760E53-5994-48CA-BB95-88693E136AA8}">
      <dsp:nvSpPr>
        <dsp:cNvPr id="0" name=""/>
        <dsp:cNvSpPr/>
      </dsp:nvSpPr>
      <dsp:spPr>
        <a:xfrm>
          <a:off x="0" y="845787"/>
          <a:ext cx="6266011" cy="6753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E64D42-FD4E-4911-8986-B934F914DD4A}">
      <dsp:nvSpPr>
        <dsp:cNvPr id="0" name=""/>
        <dsp:cNvSpPr/>
      </dsp:nvSpPr>
      <dsp:spPr>
        <a:xfrm>
          <a:off x="204297" y="997744"/>
          <a:ext cx="371449" cy="3714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C54DC2-4BCD-4B3C-8474-1D8024853E9D}">
      <dsp:nvSpPr>
        <dsp:cNvPr id="0" name=""/>
        <dsp:cNvSpPr/>
      </dsp:nvSpPr>
      <dsp:spPr>
        <a:xfrm>
          <a:off x="780043" y="845787"/>
          <a:ext cx="5485967" cy="67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76" tIns="71476" rIns="71476" bIns="714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Confidence</a:t>
          </a:r>
          <a:endParaRPr lang="en-US" sz="1900" kern="1200"/>
        </a:p>
      </dsp:txBody>
      <dsp:txXfrm>
        <a:off x="780043" y="845787"/>
        <a:ext cx="5485967" cy="675362"/>
      </dsp:txXfrm>
    </dsp:sp>
    <dsp:sp modelId="{97F25EAA-0414-41AA-8D78-8F5D92D56A87}">
      <dsp:nvSpPr>
        <dsp:cNvPr id="0" name=""/>
        <dsp:cNvSpPr/>
      </dsp:nvSpPr>
      <dsp:spPr>
        <a:xfrm>
          <a:off x="0" y="1689990"/>
          <a:ext cx="6266011" cy="6753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6C974-06F3-4979-B5A6-99F9B9577E1A}">
      <dsp:nvSpPr>
        <dsp:cNvPr id="0" name=""/>
        <dsp:cNvSpPr/>
      </dsp:nvSpPr>
      <dsp:spPr>
        <a:xfrm>
          <a:off x="204297" y="1841947"/>
          <a:ext cx="371449" cy="3714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32299-4504-4F15-BBA0-A9D9D0B18818}">
      <dsp:nvSpPr>
        <dsp:cNvPr id="0" name=""/>
        <dsp:cNvSpPr/>
      </dsp:nvSpPr>
      <dsp:spPr>
        <a:xfrm>
          <a:off x="780043" y="1689990"/>
          <a:ext cx="5485967" cy="67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76" tIns="71476" rIns="71476" bIns="714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Good listening skills</a:t>
          </a:r>
          <a:endParaRPr lang="en-US" sz="1900" kern="1200"/>
        </a:p>
      </dsp:txBody>
      <dsp:txXfrm>
        <a:off x="780043" y="1689990"/>
        <a:ext cx="5485967" cy="675362"/>
      </dsp:txXfrm>
    </dsp:sp>
    <dsp:sp modelId="{2E452A8E-E92B-4B52-AC65-BD259A311175}">
      <dsp:nvSpPr>
        <dsp:cNvPr id="0" name=""/>
        <dsp:cNvSpPr/>
      </dsp:nvSpPr>
      <dsp:spPr>
        <a:xfrm>
          <a:off x="0" y="2534193"/>
          <a:ext cx="6266011" cy="6753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7BFEA-19FA-4F3A-A9E0-45CBC701B13F}">
      <dsp:nvSpPr>
        <dsp:cNvPr id="0" name=""/>
        <dsp:cNvSpPr/>
      </dsp:nvSpPr>
      <dsp:spPr>
        <a:xfrm>
          <a:off x="204297" y="2686150"/>
          <a:ext cx="371449" cy="3714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495AA-7D4E-44FB-B4A2-43F95B648C17}">
      <dsp:nvSpPr>
        <dsp:cNvPr id="0" name=""/>
        <dsp:cNvSpPr/>
      </dsp:nvSpPr>
      <dsp:spPr>
        <a:xfrm>
          <a:off x="780043" y="2534193"/>
          <a:ext cx="5485967" cy="67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76" tIns="71476" rIns="71476" bIns="714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Patience</a:t>
          </a:r>
          <a:endParaRPr lang="en-US" sz="1900" kern="1200"/>
        </a:p>
      </dsp:txBody>
      <dsp:txXfrm>
        <a:off x="780043" y="2534193"/>
        <a:ext cx="5485967" cy="675362"/>
      </dsp:txXfrm>
    </dsp:sp>
    <dsp:sp modelId="{F87E9E62-A2EB-470B-A3F9-64F0EE2DDAC3}">
      <dsp:nvSpPr>
        <dsp:cNvPr id="0" name=""/>
        <dsp:cNvSpPr/>
      </dsp:nvSpPr>
      <dsp:spPr>
        <a:xfrm>
          <a:off x="0" y="3378396"/>
          <a:ext cx="6266011" cy="6753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2E973D-E6F0-4F26-A2A5-F6002E873C6B}">
      <dsp:nvSpPr>
        <dsp:cNvPr id="0" name=""/>
        <dsp:cNvSpPr/>
      </dsp:nvSpPr>
      <dsp:spPr>
        <a:xfrm>
          <a:off x="204297" y="3530353"/>
          <a:ext cx="371449" cy="3714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0A9C8-DE01-46AE-B1DC-B9B91AAD24B0}">
      <dsp:nvSpPr>
        <dsp:cNvPr id="0" name=""/>
        <dsp:cNvSpPr/>
      </dsp:nvSpPr>
      <dsp:spPr>
        <a:xfrm>
          <a:off x="780043" y="3378396"/>
          <a:ext cx="5485967" cy="67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76" tIns="71476" rIns="71476" bIns="714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Reliability</a:t>
          </a:r>
          <a:endParaRPr lang="en-US" sz="1900" kern="1200"/>
        </a:p>
      </dsp:txBody>
      <dsp:txXfrm>
        <a:off x="780043" y="3378396"/>
        <a:ext cx="5485967" cy="675362"/>
      </dsp:txXfrm>
    </dsp:sp>
    <dsp:sp modelId="{A4248D9B-63C9-4FCA-92A0-A966D1BA64A5}">
      <dsp:nvSpPr>
        <dsp:cNvPr id="0" name=""/>
        <dsp:cNvSpPr/>
      </dsp:nvSpPr>
      <dsp:spPr>
        <a:xfrm>
          <a:off x="0" y="4222599"/>
          <a:ext cx="6266011" cy="67536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426BB8-BA1D-4D15-820C-398806E44AC1}">
      <dsp:nvSpPr>
        <dsp:cNvPr id="0" name=""/>
        <dsp:cNvSpPr/>
      </dsp:nvSpPr>
      <dsp:spPr>
        <a:xfrm>
          <a:off x="204297" y="4374556"/>
          <a:ext cx="371449" cy="3714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9A8FF5-3141-4FF2-8E49-6B32893D99B4}">
      <dsp:nvSpPr>
        <dsp:cNvPr id="0" name=""/>
        <dsp:cNvSpPr/>
      </dsp:nvSpPr>
      <dsp:spPr>
        <a:xfrm>
          <a:off x="780043" y="4222599"/>
          <a:ext cx="5485967" cy="6753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476" tIns="71476" rIns="71476" bIns="7147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Empathy</a:t>
          </a:r>
          <a:endParaRPr lang="en-US" sz="1900" kern="1200"/>
        </a:p>
      </dsp:txBody>
      <dsp:txXfrm>
        <a:off x="780043" y="4222599"/>
        <a:ext cx="5485967" cy="6753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7/25/2022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7/25/2022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9962" y="1673524"/>
            <a:ext cx="3485073" cy="2420504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/>
              <a:t>Title </a:t>
            </a:r>
            <a:r>
              <a:rPr lang="en-US" sz="4000" b="1" dirty="0"/>
              <a:t>a</a:t>
            </a:r>
            <a:r>
              <a:rPr lang="en-US" sz="4000" dirty="0"/>
              <a:t> Ipsum</a:t>
            </a: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ALINA TEODORA ROSU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9965" y="4157933"/>
            <a:ext cx="3485072" cy="1026544"/>
          </a:xfrm>
        </p:spPr>
        <p:txBody>
          <a:bodyPr>
            <a:normAutofit/>
          </a:bodyPr>
          <a:lstStyle/>
          <a:p>
            <a:pPr algn="l"/>
            <a:r>
              <a:rPr lang="en-US" sz="2300" dirty="0"/>
              <a:t>Academic and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D8D72-491A-48D2-C309-A4AE0A237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B14CA-CC5A-E095-81CF-46FC5CE6F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future career </a:t>
            </a:r>
          </a:p>
          <a:p>
            <a:endParaRPr lang="en-GB" dirty="0"/>
          </a:p>
          <a:p>
            <a:r>
              <a:rPr lang="en-GB" dirty="0"/>
              <a:t>Skills needed for my future career </a:t>
            </a:r>
          </a:p>
          <a:p>
            <a:endParaRPr lang="en-GB" dirty="0"/>
          </a:p>
          <a:p>
            <a:r>
              <a:rPr lang="en-GB" dirty="0"/>
              <a:t>SWOT </a:t>
            </a:r>
          </a:p>
        </p:txBody>
      </p:sp>
    </p:spTree>
    <p:extLst>
      <p:ext uri="{BB962C8B-B14F-4D97-AF65-F5344CB8AC3E}">
        <p14:creationId xmlns:p14="http://schemas.microsoft.com/office/powerpoint/2010/main" val="395096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69" b="249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US" dirty="0"/>
              <a:t>What is HR recruiting?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3714749"/>
          </a:xfrm>
        </p:spPr>
        <p:txBody>
          <a:bodyPr anchor="ctr">
            <a:normAutofit/>
          </a:bodyPr>
          <a:lstStyle/>
          <a:p>
            <a:pPr marL="36900" lvl="0" indent="0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HelveticaNeue"/>
              </a:rPr>
              <a:t>“In human resource management, “recruitment” is the process of finding and hiring the best and most qualified candidate for a job opening, in a timely and cost-effective manner.”(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Martin, L., What is recruitment? Definition, recruitment process, best practices. </a:t>
            </a:r>
            <a:r>
              <a:rPr lang="en-GB" b="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cleverism</a:t>
            </a:r>
            <a:r>
              <a:rPr lang="en-GB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com. https://www. </a:t>
            </a:r>
            <a:r>
              <a:rPr lang="en-GB" b="0" i="1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cleverism</a:t>
            </a:r>
            <a:r>
              <a:rPr lang="en-GB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com/what-is-recruitment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.)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B2ED6-4935-EE89-6697-444DB498F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 dirty="0"/>
              <a:t>Skills required for this job are: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B88FC9-D8A1-1599-CE29-F7CD8B94E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239149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21454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15DC1-778D-F889-3CA1-E069883BA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ANALISYS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46E2C-13D4-A56B-89AC-D245F5BAA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STRENGHTS</a:t>
            </a:r>
          </a:p>
          <a:p>
            <a:pPr marL="36900" indent="0">
              <a:buNone/>
            </a:pPr>
            <a:r>
              <a:rPr lang="en-GB" dirty="0"/>
              <a:t>    Good listening skills</a:t>
            </a:r>
          </a:p>
          <a:p>
            <a:pPr marL="36900" indent="0">
              <a:buNone/>
            </a:pPr>
            <a:r>
              <a:rPr lang="en-GB" dirty="0"/>
              <a:t>    Confidence to give and receive</a:t>
            </a:r>
          </a:p>
          <a:p>
            <a:pPr marL="36900" indent="0">
              <a:buNone/>
            </a:pPr>
            <a:r>
              <a:rPr lang="en-GB" dirty="0"/>
              <a:t>    Empathy- a huge ability to understand the feelings of another person</a:t>
            </a:r>
          </a:p>
          <a:p>
            <a:pPr marL="36900" indent="0">
              <a:buNone/>
            </a:pPr>
            <a:r>
              <a:rPr lang="en-GB" dirty="0"/>
              <a:t>    Good attitude and work committed</a:t>
            </a:r>
          </a:p>
          <a:p>
            <a:pPr marL="36900" indent="0">
              <a:buNone/>
            </a:pPr>
            <a:r>
              <a:rPr lang="en-GB" dirty="0"/>
              <a:t>     Friendly</a:t>
            </a:r>
          </a:p>
        </p:txBody>
      </p:sp>
    </p:spTree>
    <p:extLst>
      <p:ext uri="{BB962C8B-B14F-4D97-AF65-F5344CB8AC3E}">
        <p14:creationId xmlns:p14="http://schemas.microsoft.com/office/powerpoint/2010/main" val="2457120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540E2-D36D-7912-92BA-686FF4A27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WEAKNESS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E1EFE-3619-7034-A130-2AF839046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Strong communication must be improved as the English language is not my native language and also the patience at the highest level.</a:t>
            </a:r>
          </a:p>
          <a:p>
            <a:r>
              <a:rPr lang="en-GB" dirty="0"/>
              <a:t>Work/personal life balance</a:t>
            </a:r>
          </a:p>
          <a:p>
            <a:r>
              <a:rPr lang="en-GB" dirty="0"/>
              <a:t>The incapacity to say “no”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01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F6E62-02D4-A3A0-CBDD-E295C521D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6BBD2-3E14-2880-7E17-B7995B0BE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my professional development, my personal life style and also improved the missing skills.</a:t>
            </a:r>
          </a:p>
          <a:p>
            <a:r>
              <a:rPr lang="en-GB" dirty="0"/>
              <a:t>Having big opportunities and enjoy benefits of your work.</a:t>
            </a:r>
          </a:p>
          <a:p>
            <a:r>
              <a:rPr lang="en-GB" dirty="0"/>
              <a:t>Stability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31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A96E7-946E-B4D9-1206-F44CE434E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32F47-9BC0-F68C-75FD-C2305C1D2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competitive</a:t>
            </a:r>
          </a:p>
          <a:p>
            <a:r>
              <a:rPr lang="en-GB" dirty="0"/>
              <a:t>Environmental and legislative effects</a:t>
            </a:r>
          </a:p>
          <a:p>
            <a:r>
              <a:rPr lang="en-GB" dirty="0"/>
              <a:t>Economic condition</a:t>
            </a:r>
          </a:p>
          <a:p>
            <a:r>
              <a:rPr lang="en-GB" dirty="0"/>
              <a:t>Many obstacles that you have to faced with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7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CECC4-6630-7E9D-713F-9B0068D90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FEBD5-DEFA-6A55-9B1A-9489F4E18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r>
              <a:rPr lang="en-GB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Olowookere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K. and Sang, K., 2016. 7 The Human Resource. </a:t>
            </a:r>
            <a:r>
              <a:rPr lang="en-GB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Enterprise and its Business Environment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p.117.</a:t>
            </a:r>
          </a:p>
          <a:p>
            <a:pPr marL="36900" indent="0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Yeung, A., Woolcock, P. and Sullivan, J., 1996. Identifying and developing HR competencies for the future. </a:t>
            </a:r>
            <a:r>
              <a:rPr lang="en-GB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Planning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19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(4), pp.48-58.</a:t>
            </a:r>
          </a:p>
          <a:p>
            <a:pPr marL="3690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040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13639</TotalTime>
  <Words>302</Words>
  <Application>Microsoft Office PowerPoint</Application>
  <PresentationFormat>Widescreen</PresentationFormat>
  <Paragraphs>41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Goudy Old Style</vt:lpstr>
      <vt:lpstr>HelveticaNeue</vt:lpstr>
      <vt:lpstr>Wingdings 2</vt:lpstr>
      <vt:lpstr>SlateVTI</vt:lpstr>
      <vt:lpstr>Title a Ipsum                 ALINA TEODORA ROSU</vt:lpstr>
      <vt:lpstr>OUTLINE </vt:lpstr>
      <vt:lpstr>What is HR recruiting? </vt:lpstr>
      <vt:lpstr>Skills required for this job are:</vt:lpstr>
      <vt:lpstr>SWOT ANALISYS</vt:lpstr>
      <vt:lpstr> WEAKNESS</vt:lpstr>
      <vt:lpstr>OPPORTUNITIES</vt:lpstr>
      <vt:lpstr>THREATS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a Ipsum                 ALINA TEODORA ROSU</dc:title>
  <dc:creator>Alina Teodora Rosu (2134117)</dc:creator>
  <cp:lastModifiedBy>Alina Teodora Rosu (2134117)</cp:lastModifiedBy>
  <cp:revision>9</cp:revision>
  <dcterms:created xsi:type="dcterms:W3CDTF">2022-07-18T09:58:40Z</dcterms:created>
  <dcterms:modified xsi:type="dcterms:W3CDTF">2022-08-03T10:18:44Z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