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7" r:id="rId3"/>
    <p:sldId id="261" r:id="rId4"/>
    <p:sldId id="263" r:id="rId5"/>
    <p:sldId id="262" r:id="rId6"/>
    <p:sldId id="264" r:id="rId7"/>
    <p:sldId id="258" r:id="rId8"/>
    <p:sldId id="260" r:id="rId9"/>
    <p:sldId id="265" r:id="rId10"/>
    <p:sldId id="259" r:id="rId11"/>
    <p:sldId id="266" r:id="rId12"/>
    <p:sldId id="270" r:id="rId13"/>
    <p:sldId id="267" r:id="rId14"/>
    <p:sldId id="268" r:id="rId15"/>
    <p:sldId id="269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5" d="100"/>
          <a:sy n="75" d="100"/>
        </p:scale>
        <p:origin x="58" y="3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C05319-E9FC-41F1-9796-3BD76E8118AF}" type="doc">
      <dgm:prSet loTypeId="urn:microsoft.com/office/officeart/2018/2/layout/IconLabelDescriptionList" loCatId="icon" qsTypeId="urn:microsoft.com/office/officeart/2005/8/quickstyle/simple2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25550CC8-6D1D-4AA5-8689-511D017DEC2C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sz="1800"/>
            <a:t>Enterprises often </a:t>
          </a:r>
          <a:r>
            <a:rPr lang="en-US" sz="1800" b="1"/>
            <a:t>assume DNS responses are trustworthy</a:t>
          </a:r>
          <a:r>
            <a:rPr lang="en-US" sz="1800"/>
            <a:t>.</a:t>
          </a:r>
        </a:p>
      </dgm:t>
    </dgm:pt>
    <dgm:pt modelId="{8C7AA2F3-4C18-426E-95B9-250BF44ADD40}" type="parTrans" cxnId="{35E1B930-11D6-4CD1-9A03-B3D15F468551}">
      <dgm:prSet/>
      <dgm:spPr/>
      <dgm:t>
        <a:bodyPr/>
        <a:lstStyle/>
        <a:p>
          <a:endParaRPr lang="en-US" sz="2800"/>
        </a:p>
      </dgm:t>
    </dgm:pt>
    <dgm:pt modelId="{D724B463-E9DC-42AB-AB82-937F26BB4B8F}" type="sibTrans" cxnId="{35E1B930-11D6-4CD1-9A03-B3D15F468551}">
      <dgm:prSet/>
      <dgm:spPr/>
      <dgm:t>
        <a:bodyPr/>
        <a:lstStyle/>
        <a:p>
          <a:endParaRPr lang="en-US" sz="2800"/>
        </a:p>
      </dgm:t>
    </dgm:pt>
    <dgm:pt modelId="{ECA1CA1C-EAFC-4743-B171-85FC26DE3956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sz="1800"/>
            <a:t>Attackers can exploit DNS weaknesses to:</a:t>
          </a:r>
        </a:p>
      </dgm:t>
    </dgm:pt>
    <dgm:pt modelId="{B32BDBCE-2A55-4B37-8F8D-B0760A447A47}" type="parTrans" cxnId="{4B314DD1-E34C-4DE2-AD1B-AD3FE34F2645}">
      <dgm:prSet/>
      <dgm:spPr/>
      <dgm:t>
        <a:bodyPr/>
        <a:lstStyle/>
        <a:p>
          <a:endParaRPr lang="en-US" sz="2800"/>
        </a:p>
      </dgm:t>
    </dgm:pt>
    <dgm:pt modelId="{59A4BD20-4DC2-4688-8793-986C94B4E393}" type="sibTrans" cxnId="{4B314DD1-E34C-4DE2-AD1B-AD3FE34F2645}">
      <dgm:prSet/>
      <dgm:spPr/>
      <dgm:t>
        <a:bodyPr/>
        <a:lstStyle/>
        <a:p>
          <a:endParaRPr lang="en-US" sz="2800"/>
        </a:p>
      </dgm:t>
    </dgm:pt>
    <dgm:pt modelId="{DF895CF9-BB9F-41A8-A74B-80D171844F9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/>
            <a:t>Redirect traffic to malicious services</a:t>
          </a:r>
        </a:p>
      </dgm:t>
    </dgm:pt>
    <dgm:pt modelId="{9DF2F2D5-F917-46A4-BFCD-76C6D5F99C31}" type="parTrans" cxnId="{D25722F4-D999-4EA8-899A-7736A1CD6DAD}">
      <dgm:prSet custT="1"/>
      <dgm:spPr/>
      <dgm:t>
        <a:bodyPr/>
        <a:lstStyle/>
        <a:p>
          <a:endParaRPr lang="en-US" sz="800"/>
        </a:p>
      </dgm:t>
    </dgm:pt>
    <dgm:pt modelId="{E0C2E004-A88D-487D-9E85-0780AC818CB6}" type="sibTrans" cxnId="{D25722F4-D999-4EA8-899A-7736A1CD6DAD}">
      <dgm:prSet/>
      <dgm:spPr/>
      <dgm:t>
        <a:bodyPr/>
        <a:lstStyle/>
        <a:p>
          <a:endParaRPr lang="en-US" sz="2800"/>
        </a:p>
      </dgm:t>
    </dgm:pt>
    <dgm:pt modelId="{F1E3A77E-43C0-4098-84DD-CDA74000678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/>
            <a:t>Enable credential theft through fraudulent destinations</a:t>
          </a:r>
        </a:p>
      </dgm:t>
    </dgm:pt>
    <dgm:pt modelId="{5CC1C233-C0A1-4F47-9063-3D031D93C5BD}" type="parTrans" cxnId="{017DF3E0-1D30-4A4C-8D0E-48A7745DBD11}">
      <dgm:prSet custT="1"/>
      <dgm:spPr/>
      <dgm:t>
        <a:bodyPr/>
        <a:lstStyle/>
        <a:p>
          <a:endParaRPr lang="en-US" sz="800"/>
        </a:p>
      </dgm:t>
    </dgm:pt>
    <dgm:pt modelId="{E6E0DB8D-2A45-4CA9-881F-73668B814C30}" type="sibTrans" cxnId="{017DF3E0-1D30-4A4C-8D0E-48A7745DBD11}">
      <dgm:prSet/>
      <dgm:spPr/>
      <dgm:t>
        <a:bodyPr/>
        <a:lstStyle/>
        <a:p>
          <a:endParaRPr lang="en-US" sz="2800"/>
        </a:p>
      </dgm:t>
    </dgm:pt>
    <dgm:pt modelId="{A10FC2A3-46D9-4CCA-80F7-87633814345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/>
            <a:t>Support malware delivery and persistence</a:t>
          </a:r>
        </a:p>
      </dgm:t>
    </dgm:pt>
    <dgm:pt modelId="{F65CDDB6-0D60-4CD2-9AFC-DCCE70A05CD1}" type="parTrans" cxnId="{88935823-7C85-4890-97EE-744E888FC771}">
      <dgm:prSet custT="1"/>
      <dgm:spPr/>
      <dgm:t>
        <a:bodyPr/>
        <a:lstStyle/>
        <a:p>
          <a:endParaRPr lang="en-US" sz="800"/>
        </a:p>
      </dgm:t>
    </dgm:pt>
    <dgm:pt modelId="{05787D01-0DAF-48CB-B922-3AA4666DF420}" type="sibTrans" cxnId="{88935823-7C85-4890-97EE-744E888FC771}">
      <dgm:prSet/>
      <dgm:spPr/>
      <dgm:t>
        <a:bodyPr/>
        <a:lstStyle/>
        <a:p>
          <a:endParaRPr lang="en-US" sz="2800"/>
        </a:p>
      </dgm:t>
    </dgm:pt>
    <dgm:pt modelId="{3971F8EB-C29D-4429-AE21-F8B0B6B03C43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sz="1800"/>
            <a:t>Cache poisoning is high impact because a poisoned resolver can affect </a:t>
          </a:r>
          <a:r>
            <a:rPr lang="en-US" sz="1800" b="1"/>
            <a:t>many users at once</a:t>
          </a:r>
          <a:r>
            <a:rPr lang="en-US" sz="1800"/>
            <a:t>.</a:t>
          </a:r>
        </a:p>
      </dgm:t>
    </dgm:pt>
    <dgm:pt modelId="{553DF3B4-AB7A-4F23-BC7C-850F2F558790}" type="parTrans" cxnId="{A9AD59D8-45CF-4376-AF73-0ABA241638AF}">
      <dgm:prSet/>
      <dgm:spPr/>
      <dgm:t>
        <a:bodyPr/>
        <a:lstStyle/>
        <a:p>
          <a:endParaRPr lang="en-US" sz="2800"/>
        </a:p>
      </dgm:t>
    </dgm:pt>
    <dgm:pt modelId="{44440FAD-2D41-461F-8F69-53D4E3CE5C4B}" type="sibTrans" cxnId="{A9AD59D8-45CF-4376-AF73-0ABA241638AF}">
      <dgm:prSet/>
      <dgm:spPr/>
      <dgm:t>
        <a:bodyPr/>
        <a:lstStyle/>
        <a:p>
          <a:endParaRPr lang="en-US" sz="2800"/>
        </a:p>
      </dgm:t>
    </dgm:pt>
    <dgm:pt modelId="{9C52127E-0AF5-49B2-9573-AC04C9B71C30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sz="1800"/>
            <a:t>Organisations face a real challenge balancing:</a:t>
          </a:r>
        </a:p>
      </dgm:t>
    </dgm:pt>
    <dgm:pt modelId="{001273D4-01CE-49D1-B722-5E6312FC1883}" type="parTrans" cxnId="{95207F76-25FA-41C1-9B8C-E4F58B4D800A}">
      <dgm:prSet/>
      <dgm:spPr/>
      <dgm:t>
        <a:bodyPr/>
        <a:lstStyle/>
        <a:p>
          <a:endParaRPr lang="en-US" sz="2800"/>
        </a:p>
      </dgm:t>
    </dgm:pt>
    <dgm:pt modelId="{34D3DA8B-CB6F-4FE2-8723-B326B171CB66}" type="sibTrans" cxnId="{95207F76-25FA-41C1-9B8C-E4F58B4D800A}">
      <dgm:prSet/>
      <dgm:spPr/>
      <dgm:t>
        <a:bodyPr/>
        <a:lstStyle/>
        <a:p>
          <a:endParaRPr lang="en-US" sz="2800"/>
        </a:p>
      </dgm:t>
    </dgm:pt>
    <dgm:pt modelId="{218DE5C4-539C-4734-BAB1-EF39A2C895B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/>
            <a:t>Integrity controls</a:t>
          </a:r>
          <a:r>
            <a:rPr lang="en-US" sz="1800"/>
            <a:t> vs </a:t>
          </a:r>
          <a:r>
            <a:rPr lang="en-US" sz="1800" b="1"/>
            <a:t>performance</a:t>
          </a:r>
          <a:r>
            <a:rPr lang="en-US" sz="1800"/>
            <a:t>, </a:t>
          </a:r>
          <a:r>
            <a:rPr lang="en-US" sz="1800" b="1"/>
            <a:t>availability</a:t>
          </a:r>
          <a:r>
            <a:rPr lang="en-US" sz="1800"/>
            <a:t>, and </a:t>
          </a:r>
          <a:r>
            <a:rPr lang="en-US" sz="1800" b="1"/>
            <a:t>operational complexity</a:t>
          </a:r>
          <a:r>
            <a:rPr lang="en-US" sz="1800"/>
            <a:t>.</a:t>
          </a:r>
        </a:p>
      </dgm:t>
    </dgm:pt>
    <dgm:pt modelId="{10C287BE-228F-48C7-8057-494B31555542}" type="parTrans" cxnId="{EAF1046B-10E3-4A02-8785-FD6EC6723FEA}">
      <dgm:prSet custT="1"/>
      <dgm:spPr/>
      <dgm:t>
        <a:bodyPr/>
        <a:lstStyle/>
        <a:p>
          <a:endParaRPr lang="en-US" sz="800"/>
        </a:p>
      </dgm:t>
    </dgm:pt>
    <dgm:pt modelId="{615220F5-4ABE-41AA-AA34-85CB9CCD7E77}" type="sibTrans" cxnId="{EAF1046B-10E3-4A02-8785-FD6EC6723FEA}">
      <dgm:prSet/>
      <dgm:spPr/>
      <dgm:t>
        <a:bodyPr/>
        <a:lstStyle/>
        <a:p>
          <a:endParaRPr lang="en-US" sz="2800"/>
        </a:p>
      </dgm:t>
    </dgm:pt>
    <dgm:pt modelId="{046D0FDA-BA35-4873-A145-7250869E2A09}" type="pres">
      <dgm:prSet presAssocID="{1DC05319-E9FC-41F1-9796-3BD76E8118AF}" presName="root" presStyleCnt="0">
        <dgm:presLayoutVars>
          <dgm:dir/>
          <dgm:resizeHandles val="exact"/>
        </dgm:presLayoutVars>
      </dgm:prSet>
      <dgm:spPr/>
    </dgm:pt>
    <dgm:pt modelId="{C3620957-289F-44F0-95B5-6986B91BB3D6}" type="pres">
      <dgm:prSet presAssocID="{25550CC8-6D1D-4AA5-8689-511D017DEC2C}" presName="compNode" presStyleCnt="0"/>
      <dgm:spPr/>
    </dgm:pt>
    <dgm:pt modelId="{3E66EC3C-EBC3-4FF7-BFC3-944A2DBCFE1C}" type="pres">
      <dgm:prSet presAssocID="{25550CC8-6D1D-4AA5-8689-511D017DEC2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39441F40-B701-4564-9ABB-83652C28CD6A}" type="pres">
      <dgm:prSet presAssocID="{25550CC8-6D1D-4AA5-8689-511D017DEC2C}" presName="iconSpace" presStyleCnt="0"/>
      <dgm:spPr/>
    </dgm:pt>
    <dgm:pt modelId="{3E482C17-0D61-4AC9-900D-24A37FC926E0}" type="pres">
      <dgm:prSet presAssocID="{25550CC8-6D1D-4AA5-8689-511D017DEC2C}" presName="parTx" presStyleLbl="revTx" presStyleIdx="0" presStyleCnt="8">
        <dgm:presLayoutVars>
          <dgm:chMax val="0"/>
          <dgm:chPref val="0"/>
        </dgm:presLayoutVars>
      </dgm:prSet>
      <dgm:spPr/>
    </dgm:pt>
    <dgm:pt modelId="{93047781-9518-4BDB-A39B-B96CCE6CB433}" type="pres">
      <dgm:prSet presAssocID="{25550CC8-6D1D-4AA5-8689-511D017DEC2C}" presName="txSpace" presStyleCnt="0"/>
      <dgm:spPr/>
    </dgm:pt>
    <dgm:pt modelId="{2F8DD0E1-587F-413D-8968-B2558870CD07}" type="pres">
      <dgm:prSet presAssocID="{25550CC8-6D1D-4AA5-8689-511D017DEC2C}" presName="desTx" presStyleLbl="revTx" presStyleIdx="1" presStyleCnt="8">
        <dgm:presLayoutVars/>
      </dgm:prSet>
      <dgm:spPr/>
    </dgm:pt>
    <dgm:pt modelId="{2B309E13-C606-4262-9B62-2842423BF431}" type="pres">
      <dgm:prSet presAssocID="{D724B463-E9DC-42AB-AB82-937F26BB4B8F}" presName="sibTrans" presStyleCnt="0"/>
      <dgm:spPr/>
    </dgm:pt>
    <dgm:pt modelId="{6F515275-D420-453B-9CF5-2E2446440165}" type="pres">
      <dgm:prSet presAssocID="{ECA1CA1C-EAFC-4743-B171-85FC26DE3956}" presName="compNode" presStyleCnt="0"/>
      <dgm:spPr/>
    </dgm:pt>
    <dgm:pt modelId="{CA1DE254-DD8E-44BB-B6C8-910C0ACC47B1}" type="pres">
      <dgm:prSet presAssocID="{ECA1CA1C-EAFC-4743-B171-85FC26DE395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949D3DA6-4DF2-4468-90E8-B2864BA43847}" type="pres">
      <dgm:prSet presAssocID="{ECA1CA1C-EAFC-4743-B171-85FC26DE3956}" presName="iconSpace" presStyleCnt="0"/>
      <dgm:spPr/>
    </dgm:pt>
    <dgm:pt modelId="{99E7FC2D-FA52-4613-9743-CABAE2AF304E}" type="pres">
      <dgm:prSet presAssocID="{ECA1CA1C-EAFC-4743-B171-85FC26DE3956}" presName="parTx" presStyleLbl="revTx" presStyleIdx="2" presStyleCnt="8">
        <dgm:presLayoutVars>
          <dgm:chMax val="0"/>
          <dgm:chPref val="0"/>
        </dgm:presLayoutVars>
      </dgm:prSet>
      <dgm:spPr/>
    </dgm:pt>
    <dgm:pt modelId="{42E63375-531B-400B-AB6C-B18B94790B1A}" type="pres">
      <dgm:prSet presAssocID="{ECA1CA1C-EAFC-4743-B171-85FC26DE3956}" presName="txSpace" presStyleCnt="0"/>
      <dgm:spPr/>
    </dgm:pt>
    <dgm:pt modelId="{FDF9986C-3CA4-4C82-A7B3-C78E8D6BEF34}" type="pres">
      <dgm:prSet presAssocID="{ECA1CA1C-EAFC-4743-B171-85FC26DE3956}" presName="desTx" presStyleLbl="revTx" presStyleIdx="3" presStyleCnt="8">
        <dgm:presLayoutVars/>
      </dgm:prSet>
      <dgm:spPr/>
    </dgm:pt>
    <dgm:pt modelId="{D71AFA0B-139C-47F8-BF91-8E2CB793D505}" type="pres">
      <dgm:prSet presAssocID="{59A4BD20-4DC2-4688-8793-986C94B4E393}" presName="sibTrans" presStyleCnt="0"/>
      <dgm:spPr/>
    </dgm:pt>
    <dgm:pt modelId="{E24078B9-873A-4C32-814A-559339FF2CE4}" type="pres">
      <dgm:prSet presAssocID="{3971F8EB-C29D-4429-AE21-F8B0B6B03C43}" presName="compNode" presStyleCnt="0"/>
      <dgm:spPr/>
    </dgm:pt>
    <dgm:pt modelId="{36DFBB6A-B2F9-4505-9066-32415A645B68}" type="pres">
      <dgm:prSet presAssocID="{3971F8EB-C29D-4429-AE21-F8B0B6B03C4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nger"/>
        </a:ext>
      </dgm:extLst>
    </dgm:pt>
    <dgm:pt modelId="{D2AD9E19-BEDE-4EBB-8E68-18E73EE723E7}" type="pres">
      <dgm:prSet presAssocID="{3971F8EB-C29D-4429-AE21-F8B0B6B03C43}" presName="iconSpace" presStyleCnt="0"/>
      <dgm:spPr/>
    </dgm:pt>
    <dgm:pt modelId="{ADF64AE6-5DF4-439A-82AA-03A54A5FAFEB}" type="pres">
      <dgm:prSet presAssocID="{3971F8EB-C29D-4429-AE21-F8B0B6B03C43}" presName="parTx" presStyleLbl="revTx" presStyleIdx="4" presStyleCnt="8">
        <dgm:presLayoutVars>
          <dgm:chMax val="0"/>
          <dgm:chPref val="0"/>
        </dgm:presLayoutVars>
      </dgm:prSet>
      <dgm:spPr/>
    </dgm:pt>
    <dgm:pt modelId="{6B60D690-AD6D-46DA-B145-B0EDA2BDD09B}" type="pres">
      <dgm:prSet presAssocID="{3971F8EB-C29D-4429-AE21-F8B0B6B03C43}" presName="txSpace" presStyleCnt="0"/>
      <dgm:spPr/>
    </dgm:pt>
    <dgm:pt modelId="{B78D4EA6-C858-4C27-BEFB-6A1281CAF24D}" type="pres">
      <dgm:prSet presAssocID="{3971F8EB-C29D-4429-AE21-F8B0B6B03C43}" presName="desTx" presStyleLbl="revTx" presStyleIdx="5" presStyleCnt="8">
        <dgm:presLayoutVars/>
      </dgm:prSet>
      <dgm:spPr/>
    </dgm:pt>
    <dgm:pt modelId="{6F5E66A9-75E7-4F1E-9CC6-25BBF2262DFD}" type="pres">
      <dgm:prSet presAssocID="{44440FAD-2D41-461F-8F69-53D4E3CE5C4B}" presName="sibTrans" presStyleCnt="0"/>
      <dgm:spPr/>
    </dgm:pt>
    <dgm:pt modelId="{91E86D1C-4853-4F4A-A41B-3A140482D9AE}" type="pres">
      <dgm:prSet presAssocID="{9C52127E-0AF5-49B2-9573-AC04C9B71C30}" presName="compNode" presStyleCnt="0"/>
      <dgm:spPr/>
    </dgm:pt>
    <dgm:pt modelId="{5538431F-E1B9-4830-813D-EA540513083D}" type="pres">
      <dgm:prSet presAssocID="{9C52127E-0AF5-49B2-9573-AC04C9B71C3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4EFD0478-8E05-4001-8AC6-8E88199A3324}" type="pres">
      <dgm:prSet presAssocID="{9C52127E-0AF5-49B2-9573-AC04C9B71C30}" presName="iconSpace" presStyleCnt="0"/>
      <dgm:spPr/>
    </dgm:pt>
    <dgm:pt modelId="{EE65C8DA-2629-4C45-BC69-36CA500555FA}" type="pres">
      <dgm:prSet presAssocID="{9C52127E-0AF5-49B2-9573-AC04C9B71C30}" presName="parTx" presStyleLbl="revTx" presStyleIdx="6" presStyleCnt="8">
        <dgm:presLayoutVars>
          <dgm:chMax val="0"/>
          <dgm:chPref val="0"/>
        </dgm:presLayoutVars>
      </dgm:prSet>
      <dgm:spPr/>
    </dgm:pt>
    <dgm:pt modelId="{77CCEF89-0B36-46A6-87DE-D6309900745C}" type="pres">
      <dgm:prSet presAssocID="{9C52127E-0AF5-49B2-9573-AC04C9B71C30}" presName="txSpace" presStyleCnt="0"/>
      <dgm:spPr/>
    </dgm:pt>
    <dgm:pt modelId="{996FC84A-C635-4C73-8D4B-5A4EE57A37CB}" type="pres">
      <dgm:prSet presAssocID="{9C52127E-0AF5-49B2-9573-AC04C9B71C30}" presName="desTx" presStyleLbl="revTx" presStyleIdx="7" presStyleCnt="8">
        <dgm:presLayoutVars/>
      </dgm:prSet>
      <dgm:spPr/>
    </dgm:pt>
  </dgm:ptLst>
  <dgm:cxnLst>
    <dgm:cxn modelId="{3387DD09-8461-4B5F-8D09-50BF007DAE1E}" type="presOf" srcId="{A10FC2A3-46D9-4CCA-80F7-876338143453}" destId="{FDF9986C-3CA4-4C82-A7B3-C78E8D6BEF34}" srcOrd="0" destOrd="2" presId="urn:microsoft.com/office/officeart/2018/2/layout/IconLabelDescriptionList"/>
    <dgm:cxn modelId="{88935823-7C85-4890-97EE-744E888FC771}" srcId="{ECA1CA1C-EAFC-4743-B171-85FC26DE3956}" destId="{A10FC2A3-46D9-4CCA-80F7-876338143453}" srcOrd="2" destOrd="0" parTransId="{F65CDDB6-0D60-4CD2-9AFC-DCCE70A05CD1}" sibTransId="{05787D01-0DAF-48CB-B922-3AA4666DF420}"/>
    <dgm:cxn modelId="{35E1B930-11D6-4CD1-9A03-B3D15F468551}" srcId="{1DC05319-E9FC-41F1-9796-3BD76E8118AF}" destId="{25550CC8-6D1D-4AA5-8689-511D017DEC2C}" srcOrd="0" destOrd="0" parTransId="{8C7AA2F3-4C18-426E-95B9-250BF44ADD40}" sibTransId="{D724B463-E9DC-42AB-AB82-937F26BB4B8F}"/>
    <dgm:cxn modelId="{48654465-75B0-42C4-A535-1C1EF8DCCC19}" type="presOf" srcId="{218DE5C4-539C-4734-BAB1-EF39A2C895B6}" destId="{996FC84A-C635-4C73-8D4B-5A4EE57A37CB}" srcOrd="0" destOrd="0" presId="urn:microsoft.com/office/officeart/2018/2/layout/IconLabelDescriptionList"/>
    <dgm:cxn modelId="{EAF1046B-10E3-4A02-8785-FD6EC6723FEA}" srcId="{9C52127E-0AF5-49B2-9573-AC04C9B71C30}" destId="{218DE5C4-539C-4734-BAB1-EF39A2C895B6}" srcOrd="0" destOrd="0" parTransId="{10C287BE-228F-48C7-8057-494B31555542}" sibTransId="{615220F5-4ABE-41AA-AA34-85CB9CCD7E77}"/>
    <dgm:cxn modelId="{1881BD73-72C6-411F-BF42-138696539A6F}" type="presOf" srcId="{ECA1CA1C-EAFC-4743-B171-85FC26DE3956}" destId="{99E7FC2D-FA52-4613-9743-CABAE2AF304E}" srcOrd="0" destOrd="0" presId="urn:microsoft.com/office/officeart/2018/2/layout/IconLabelDescriptionList"/>
    <dgm:cxn modelId="{95207F76-25FA-41C1-9B8C-E4F58B4D800A}" srcId="{1DC05319-E9FC-41F1-9796-3BD76E8118AF}" destId="{9C52127E-0AF5-49B2-9573-AC04C9B71C30}" srcOrd="3" destOrd="0" parTransId="{001273D4-01CE-49D1-B722-5E6312FC1883}" sibTransId="{34D3DA8B-CB6F-4FE2-8723-B326B171CB66}"/>
    <dgm:cxn modelId="{3382A07F-D9FD-4AC6-8AE8-FAB3F0DDC78D}" type="presOf" srcId="{25550CC8-6D1D-4AA5-8689-511D017DEC2C}" destId="{3E482C17-0D61-4AC9-900D-24A37FC926E0}" srcOrd="0" destOrd="0" presId="urn:microsoft.com/office/officeart/2018/2/layout/IconLabelDescriptionList"/>
    <dgm:cxn modelId="{991F64CC-70B4-4E13-A1C2-D406A67859E0}" type="presOf" srcId="{3971F8EB-C29D-4429-AE21-F8B0B6B03C43}" destId="{ADF64AE6-5DF4-439A-82AA-03A54A5FAFEB}" srcOrd="0" destOrd="0" presId="urn:microsoft.com/office/officeart/2018/2/layout/IconLabelDescriptionList"/>
    <dgm:cxn modelId="{4B314DD1-E34C-4DE2-AD1B-AD3FE34F2645}" srcId="{1DC05319-E9FC-41F1-9796-3BD76E8118AF}" destId="{ECA1CA1C-EAFC-4743-B171-85FC26DE3956}" srcOrd="1" destOrd="0" parTransId="{B32BDBCE-2A55-4B37-8F8D-B0760A447A47}" sibTransId="{59A4BD20-4DC2-4688-8793-986C94B4E393}"/>
    <dgm:cxn modelId="{5F7729D2-9DD0-4586-9D15-82B64B836DD5}" type="presOf" srcId="{F1E3A77E-43C0-4098-84DD-CDA740006784}" destId="{FDF9986C-3CA4-4C82-A7B3-C78E8D6BEF34}" srcOrd="0" destOrd="1" presId="urn:microsoft.com/office/officeart/2018/2/layout/IconLabelDescriptionList"/>
    <dgm:cxn modelId="{2B1A94D4-DA23-43B1-911C-53DB4B083AE3}" type="presOf" srcId="{DF895CF9-BB9F-41A8-A74B-80D171844F99}" destId="{FDF9986C-3CA4-4C82-A7B3-C78E8D6BEF34}" srcOrd="0" destOrd="0" presId="urn:microsoft.com/office/officeart/2018/2/layout/IconLabelDescriptionList"/>
    <dgm:cxn modelId="{A9AD59D8-45CF-4376-AF73-0ABA241638AF}" srcId="{1DC05319-E9FC-41F1-9796-3BD76E8118AF}" destId="{3971F8EB-C29D-4429-AE21-F8B0B6B03C43}" srcOrd="2" destOrd="0" parTransId="{553DF3B4-AB7A-4F23-BC7C-850F2F558790}" sibTransId="{44440FAD-2D41-461F-8F69-53D4E3CE5C4B}"/>
    <dgm:cxn modelId="{017DF3E0-1D30-4A4C-8D0E-48A7745DBD11}" srcId="{ECA1CA1C-EAFC-4743-B171-85FC26DE3956}" destId="{F1E3A77E-43C0-4098-84DD-CDA740006784}" srcOrd="1" destOrd="0" parTransId="{5CC1C233-C0A1-4F47-9063-3D031D93C5BD}" sibTransId="{E6E0DB8D-2A45-4CA9-881F-73668B814C30}"/>
    <dgm:cxn modelId="{CE1892EC-3893-4917-A3A1-55A72F4470AC}" type="presOf" srcId="{9C52127E-0AF5-49B2-9573-AC04C9B71C30}" destId="{EE65C8DA-2629-4C45-BC69-36CA500555FA}" srcOrd="0" destOrd="0" presId="urn:microsoft.com/office/officeart/2018/2/layout/IconLabelDescriptionList"/>
    <dgm:cxn modelId="{0F1501EE-FFE5-41FE-BE01-22F930D69AB7}" type="presOf" srcId="{1DC05319-E9FC-41F1-9796-3BD76E8118AF}" destId="{046D0FDA-BA35-4873-A145-7250869E2A09}" srcOrd="0" destOrd="0" presId="urn:microsoft.com/office/officeart/2018/2/layout/IconLabelDescriptionList"/>
    <dgm:cxn modelId="{D25722F4-D999-4EA8-899A-7736A1CD6DAD}" srcId="{ECA1CA1C-EAFC-4743-B171-85FC26DE3956}" destId="{DF895CF9-BB9F-41A8-A74B-80D171844F99}" srcOrd="0" destOrd="0" parTransId="{9DF2F2D5-F917-46A4-BFCD-76C6D5F99C31}" sibTransId="{E0C2E004-A88D-487D-9E85-0780AC818CB6}"/>
    <dgm:cxn modelId="{74F475DD-82F6-4DEA-98C3-C0566B29291D}" type="presParOf" srcId="{046D0FDA-BA35-4873-A145-7250869E2A09}" destId="{C3620957-289F-44F0-95B5-6986B91BB3D6}" srcOrd="0" destOrd="0" presId="urn:microsoft.com/office/officeart/2018/2/layout/IconLabelDescriptionList"/>
    <dgm:cxn modelId="{F36251B8-24BC-467B-B8A8-366B2C92A5E7}" type="presParOf" srcId="{C3620957-289F-44F0-95B5-6986B91BB3D6}" destId="{3E66EC3C-EBC3-4FF7-BFC3-944A2DBCFE1C}" srcOrd="0" destOrd="0" presId="urn:microsoft.com/office/officeart/2018/2/layout/IconLabelDescriptionList"/>
    <dgm:cxn modelId="{40AFAD3C-CD44-46EB-B30A-04FD117C967E}" type="presParOf" srcId="{C3620957-289F-44F0-95B5-6986B91BB3D6}" destId="{39441F40-B701-4564-9ABB-83652C28CD6A}" srcOrd="1" destOrd="0" presId="urn:microsoft.com/office/officeart/2018/2/layout/IconLabelDescriptionList"/>
    <dgm:cxn modelId="{595ED21D-CCAB-4A3D-9E03-2EE1E91D7A7A}" type="presParOf" srcId="{C3620957-289F-44F0-95B5-6986B91BB3D6}" destId="{3E482C17-0D61-4AC9-900D-24A37FC926E0}" srcOrd="2" destOrd="0" presId="urn:microsoft.com/office/officeart/2018/2/layout/IconLabelDescriptionList"/>
    <dgm:cxn modelId="{62A082C0-4FF7-4939-860E-02A82BA4B30D}" type="presParOf" srcId="{C3620957-289F-44F0-95B5-6986B91BB3D6}" destId="{93047781-9518-4BDB-A39B-B96CCE6CB433}" srcOrd="3" destOrd="0" presId="urn:microsoft.com/office/officeart/2018/2/layout/IconLabelDescriptionList"/>
    <dgm:cxn modelId="{0723B780-66B5-4C24-B77D-8FD54BEABA90}" type="presParOf" srcId="{C3620957-289F-44F0-95B5-6986B91BB3D6}" destId="{2F8DD0E1-587F-413D-8968-B2558870CD07}" srcOrd="4" destOrd="0" presId="urn:microsoft.com/office/officeart/2018/2/layout/IconLabelDescriptionList"/>
    <dgm:cxn modelId="{BB5C6D3D-66B1-410C-BCF1-EB522063406B}" type="presParOf" srcId="{046D0FDA-BA35-4873-A145-7250869E2A09}" destId="{2B309E13-C606-4262-9B62-2842423BF431}" srcOrd="1" destOrd="0" presId="urn:microsoft.com/office/officeart/2018/2/layout/IconLabelDescriptionList"/>
    <dgm:cxn modelId="{4B6B2C95-FC65-4CB2-8547-06A6A6799631}" type="presParOf" srcId="{046D0FDA-BA35-4873-A145-7250869E2A09}" destId="{6F515275-D420-453B-9CF5-2E2446440165}" srcOrd="2" destOrd="0" presId="urn:microsoft.com/office/officeart/2018/2/layout/IconLabelDescriptionList"/>
    <dgm:cxn modelId="{A8A97738-6CC8-4245-829A-B521F68A5B75}" type="presParOf" srcId="{6F515275-D420-453B-9CF5-2E2446440165}" destId="{CA1DE254-DD8E-44BB-B6C8-910C0ACC47B1}" srcOrd="0" destOrd="0" presId="urn:microsoft.com/office/officeart/2018/2/layout/IconLabelDescriptionList"/>
    <dgm:cxn modelId="{5A6B5EAE-52F5-4CDA-97C5-31F1F435413A}" type="presParOf" srcId="{6F515275-D420-453B-9CF5-2E2446440165}" destId="{949D3DA6-4DF2-4468-90E8-B2864BA43847}" srcOrd="1" destOrd="0" presId="urn:microsoft.com/office/officeart/2018/2/layout/IconLabelDescriptionList"/>
    <dgm:cxn modelId="{DAFB4437-D7EF-4489-9521-1E70DC03DD32}" type="presParOf" srcId="{6F515275-D420-453B-9CF5-2E2446440165}" destId="{99E7FC2D-FA52-4613-9743-CABAE2AF304E}" srcOrd="2" destOrd="0" presId="urn:microsoft.com/office/officeart/2018/2/layout/IconLabelDescriptionList"/>
    <dgm:cxn modelId="{CB8FBBA2-42B0-4DA2-8DEC-3750A35B8C0C}" type="presParOf" srcId="{6F515275-D420-453B-9CF5-2E2446440165}" destId="{42E63375-531B-400B-AB6C-B18B94790B1A}" srcOrd="3" destOrd="0" presId="urn:microsoft.com/office/officeart/2018/2/layout/IconLabelDescriptionList"/>
    <dgm:cxn modelId="{8FDAB2C8-A71C-4206-973C-1B2F12F5800A}" type="presParOf" srcId="{6F515275-D420-453B-9CF5-2E2446440165}" destId="{FDF9986C-3CA4-4C82-A7B3-C78E8D6BEF34}" srcOrd="4" destOrd="0" presId="urn:microsoft.com/office/officeart/2018/2/layout/IconLabelDescriptionList"/>
    <dgm:cxn modelId="{11D67252-C7F5-436B-A2A4-9CABB9229549}" type="presParOf" srcId="{046D0FDA-BA35-4873-A145-7250869E2A09}" destId="{D71AFA0B-139C-47F8-BF91-8E2CB793D505}" srcOrd="3" destOrd="0" presId="urn:microsoft.com/office/officeart/2018/2/layout/IconLabelDescriptionList"/>
    <dgm:cxn modelId="{30CA93C0-E79D-454B-B230-B0890BB2E981}" type="presParOf" srcId="{046D0FDA-BA35-4873-A145-7250869E2A09}" destId="{E24078B9-873A-4C32-814A-559339FF2CE4}" srcOrd="4" destOrd="0" presId="urn:microsoft.com/office/officeart/2018/2/layout/IconLabelDescriptionList"/>
    <dgm:cxn modelId="{BD2412BA-7DD3-40E4-AC61-2D29A649A221}" type="presParOf" srcId="{E24078B9-873A-4C32-814A-559339FF2CE4}" destId="{36DFBB6A-B2F9-4505-9066-32415A645B68}" srcOrd="0" destOrd="0" presId="urn:microsoft.com/office/officeart/2018/2/layout/IconLabelDescriptionList"/>
    <dgm:cxn modelId="{9F4F52DB-B72A-4A42-BB52-F8112EA51946}" type="presParOf" srcId="{E24078B9-873A-4C32-814A-559339FF2CE4}" destId="{D2AD9E19-BEDE-4EBB-8E68-18E73EE723E7}" srcOrd="1" destOrd="0" presId="urn:microsoft.com/office/officeart/2018/2/layout/IconLabelDescriptionList"/>
    <dgm:cxn modelId="{E31AA417-4C25-4135-BDFF-69FBAE963289}" type="presParOf" srcId="{E24078B9-873A-4C32-814A-559339FF2CE4}" destId="{ADF64AE6-5DF4-439A-82AA-03A54A5FAFEB}" srcOrd="2" destOrd="0" presId="urn:microsoft.com/office/officeart/2018/2/layout/IconLabelDescriptionList"/>
    <dgm:cxn modelId="{6D571303-87AA-4947-B29C-4B5CD8B1C4C4}" type="presParOf" srcId="{E24078B9-873A-4C32-814A-559339FF2CE4}" destId="{6B60D690-AD6D-46DA-B145-B0EDA2BDD09B}" srcOrd="3" destOrd="0" presId="urn:microsoft.com/office/officeart/2018/2/layout/IconLabelDescriptionList"/>
    <dgm:cxn modelId="{8890D967-32CF-4D0D-9E60-ECDB81A6B61B}" type="presParOf" srcId="{E24078B9-873A-4C32-814A-559339FF2CE4}" destId="{B78D4EA6-C858-4C27-BEFB-6A1281CAF24D}" srcOrd="4" destOrd="0" presId="urn:microsoft.com/office/officeart/2018/2/layout/IconLabelDescriptionList"/>
    <dgm:cxn modelId="{60CAB5CB-A149-48CB-AF84-B649E9C60DDF}" type="presParOf" srcId="{046D0FDA-BA35-4873-A145-7250869E2A09}" destId="{6F5E66A9-75E7-4F1E-9CC6-25BBF2262DFD}" srcOrd="5" destOrd="0" presId="urn:microsoft.com/office/officeart/2018/2/layout/IconLabelDescriptionList"/>
    <dgm:cxn modelId="{F896862F-DF19-48CF-8FFC-5D416FF849FA}" type="presParOf" srcId="{046D0FDA-BA35-4873-A145-7250869E2A09}" destId="{91E86D1C-4853-4F4A-A41B-3A140482D9AE}" srcOrd="6" destOrd="0" presId="urn:microsoft.com/office/officeart/2018/2/layout/IconLabelDescriptionList"/>
    <dgm:cxn modelId="{61228E25-3804-4877-868D-28D8C494922D}" type="presParOf" srcId="{91E86D1C-4853-4F4A-A41B-3A140482D9AE}" destId="{5538431F-E1B9-4830-813D-EA540513083D}" srcOrd="0" destOrd="0" presId="urn:microsoft.com/office/officeart/2018/2/layout/IconLabelDescriptionList"/>
    <dgm:cxn modelId="{56A0DF54-E928-425C-AB5F-7C499CD7C44E}" type="presParOf" srcId="{91E86D1C-4853-4F4A-A41B-3A140482D9AE}" destId="{4EFD0478-8E05-4001-8AC6-8E88199A3324}" srcOrd="1" destOrd="0" presId="urn:microsoft.com/office/officeart/2018/2/layout/IconLabelDescriptionList"/>
    <dgm:cxn modelId="{125D7CA9-9D00-4828-B0C7-110734252B6C}" type="presParOf" srcId="{91E86D1C-4853-4F4A-A41B-3A140482D9AE}" destId="{EE65C8DA-2629-4C45-BC69-36CA500555FA}" srcOrd="2" destOrd="0" presId="urn:microsoft.com/office/officeart/2018/2/layout/IconLabelDescriptionList"/>
    <dgm:cxn modelId="{B899A1C3-9FD5-44FC-9436-8751BB5A020C}" type="presParOf" srcId="{91E86D1C-4853-4F4A-A41B-3A140482D9AE}" destId="{77CCEF89-0B36-46A6-87DE-D6309900745C}" srcOrd="3" destOrd="0" presId="urn:microsoft.com/office/officeart/2018/2/layout/IconLabelDescriptionList"/>
    <dgm:cxn modelId="{806DFE73-5941-4D1B-B729-A79749F45768}" type="presParOf" srcId="{91E86D1C-4853-4F4A-A41B-3A140482D9AE}" destId="{996FC84A-C635-4C73-8D4B-5A4EE57A37CB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9606A0-B032-45FD-8FCC-E140B2D5E0DB}" type="doc">
      <dgm:prSet loTypeId="urn:microsoft.com/office/officeart/2005/8/layout/list1" loCatId="list" qsTypeId="urn:microsoft.com/office/officeart/2005/8/quickstyle/simple2" qsCatId="simple" csTypeId="urn:microsoft.com/office/officeart/2005/8/colors/accent0_1" csCatId="mainScheme"/>
      <dgm:spPr/>
      <dgm:t>
        <a:bodyPr/>
        <a:lstStyle/>
        <a:p>
          <a:endParaRPr lang="en-US"/>
        </a:p>
      </dgm:t>
    </dgm:pt>
    <dgm:pt modelId="{BADFEF81-7F58-4F0B-BB1A-445F57C92E05}">
      <dgm:prSet custT="1"/>
      <dgm:spPr/>
      <dgm:t>
        <a:bodyPr/>
        <a:lstStyle/>
        <a:p>
          <a:r>
            <a:rPr lang="en-US" sz="1400"/>
            <a:t>Designed a safe, reproducible test environment under academic constraints.</a:t>
          </a:r>
        </a:p>
      </dgm:t>
    </dgm:pt>
    <dgm:pt modelId="{E8A1545B-4049-4AFB-86E8-6E2E993B3C8E}" type="parTrans" cxnId="{12E000E4-444F-47CC-ACA6-23CD5130AE18}">
      <dgm:prSet/>
      <dgm:spPr/>
      <dgm:t>
        <a:bodyPr/>
        <a:lstStyle/>
        <a:p>
          <a:endParaRPr lang="en-US" sz="3200"/>
        </a:p>
      </dgm:t>
    </dgm:pt>
    <dgm:pt modelId="{FDE3F38F-4A18-4D6D-BB25-697B06246C7B}" type="sibTrans" cxnId="{12E000E4-444F-47CC-ACA6-23CD5130AE18}">
      <dgm:prSet/>
      <dgm:spPr/>
      <dgm:t>
        <a:bodyPr/>
        <a:lstStyle/>
        <a:p>
          <a:endParaRPr lang="en-US" sz="3200"/>
        </a:p>
      </dgm:t>
    </dgm:pt>
    <dgm:pt modelId="{A515FB29-62DF-4CFE-9D47-0CB91CBF38AC}">
      <dgm:prSet custT="1"/>
      <dgm:spPr/>
      <dgm:t>
        <a:bodyPr/>
        <a:lstStyle/>
        <a:p>
          <a:r>
            <a:rPr lang="en-US" sz="1400"/>
            <a:t>Key design goals:</a:t>
          </a:r>
        </a:p>
      </dgm:t>
    </dgm:pt>
    <dgm:pt modelId="{0B26E0EA-0A3F-4BD1-9297-0A53711E591C}" type="parTrans" cxnId="{67DE45EB-28C3-4A80-A069-F811BEF71823}">
      <dgm:prSet/>
      <dgm:spPr/>
      <dgm:t>
        <a:bodyPr/>
        <a:lstStyle/>
        <a:p>
          <a:endParaRPr lang="en-US" sz="3200"/>
        </a:p>
      </dgm:t>
    </dgm:pt>
    <dgm:pt modelId="{EE38045B-7BF0-4130-9A55-F58AE278E37F}" type="sibTrans" cxnId="{67DE45EB-28C3-4A80-A069-F811BEF71823}">
      <dgm:prSet/>
      <dgm:spPr/>
      <dgm:t>
        <a:bodyPr/>
        <a:lstStyle/>
        <a:p>
          <a:endParaRPr lang="en-US" sz="3200"/>
        </a:p>
      </dgm:t>
    </dgm:pt>
    <dgm:pt modelId="{23BE0AA5-6F66-42CF-A8BC-DFF8E1258019}">
      <dgm:prSet custT="1"/>
      <dgm:spPr/>
      <dgm:t>
        <a:bodyPr/>
        <a:lstStyle/>
        <a:p>
          <a:r>
            <a:rPr lang="en-US" sz="1400"/>
            <a:t>Demonstrate baseline DNS behaviour clearly</a:t>
          </a:r>
        </a:p>
      </dgm:t>
    </dgm:pt>
    <dgm:pt modelId="{D1BD64A9-5A34-4AF3-A782-7E48EDA4264B}" type="parTrans" cxnId="{BB4AE50B-4993-4DA4-8A1F-DFB6FE346D34}">
      <dgm:prSet/>
      <dgm:spPr/>
      <dgm:t>
        <a:bodyPr/>
        <a:lstStyle/>
        <a:p>
          <a:endParaRPr lang="en-US" sz="3200"/>
        </a:p>
      </dgm:t>
    </dgm:pt>
    <dgm:pt modelId="{D01B7B14-AB32-410E-BC0E-3D839251D36E}" type="sibTrans" cxnId="{BB4AE50B-4993-4DA4-8A1F-DFB6FE346D34}">
      <dgm:prSet/>
      <dgm:spPr/>
      <dgm:t>
        <a:bodyPr/>
        <a:lstStyle/>
        <a:p>
          <a:endParaRPr lang="en-US" sz="3200"/>
        </a:p>
      </dgm:t>
    </dgm:pt>
    <dgm:pt modelId="{6F109D47-5B15-4B35-BDDC-EBC9F8B09EFE}">
      <dgm:prSet custT="1"/>
      <dgm:spPr/>
      <dgm:t>
        <a:bodyPr/>
        <a:lstStyle/>
        <a:p>
          <a:r>
            <a:rPr lang="en-US" sz="1400"/>
            <a:t>Show observable security controls without exploit development</a:t>
          </a:r>
        </a:p>
      </dgm:t>
    </dgm:pt>
    <dgm:pt modelId="{64F0F520-BD66-46CD-9C40-1AC8F03EF18D}" type="parTrans" cxnId="{497C496A-F3EF-4F2B-88D1-A32485D6F4F1}">
      <dgm:prSet/>
      <dgm:spPr/>
      <dgm:t>
        <a:bodyPr/>
        <a:lstStyle/>
        <a:p>
          <a:endParaRPr lang="en-US" sz="3200"/>
        </a:p>
      </dgm:t>
    </dgm:pt>
    <dgm:pt modelId="{B37A2A36-D954-4453-8A1B-F7B327C823EB}" type="sibTrans" cxnId="{497C496A-F3EF-4F2B-88D1-A32485D6F4F1}">
      <dgm:prSet/>
      <dgm:spPr/>
      <dgm:t>
        <a:bodyPr/>
        <a:lstStyle/>
        <a:p>
          <a:endParaRPr lang="en-US" sz="3200"/>
        </a:p>
      </dgm:t>
    </dgm:pt>
    <dgm:pt modelId="{E522400A-420E-44D4-8C1A-5CB0D41F9C71}">
      <dgm:prSet custT="1"/>
      <dgm:spPr/>
      <dgm:t>
        <a:bodyPr/>
        <a:lstStyle/>
        <a:p>
          <a:r>
            <a:rPr lang="en-US" sz="1400"/>
            <a:t>Ensure reproducibility through configuration files and repeatable steps</a:t>
          </a:r>
        </a:p>
      </dgm:t>
    </dgm:pt>
    <dgm:pt modelId="{E17CF0F9-DDE5-439E-84A5-2085FB7791D6}" type="parTrans" cxnId="{73361B9D-F574-419C-952B-3BDA70F3B20D}">
      <dgm:prSet/>
      <dgm:spPr/>
      <dgm:t>
        <a:bodyPr/>
        <a:lstStyle/>
        <a:p>
          <a:endParaRPr lang="en-US" sz="3200"/>
        </a:p>
      </dgm:t>
    </dgm:pt>
    <dgm:pt modelId="{80D2E06B-BADB-4C5F-8D1C-E396DD5D0DFE}" type="sibTrans" cxnId="{73361B9D-F574-419C-952B-3BDA70F3B20D}">
      <dgm:prSet/>
      <dgm:spPr/>
      <dgm:t>
        <a:bodyPr/>
        <a:lstStyle/>
        <a:p>
          <a:endParaRPr lang="en-US" sz="3200"/>
        </a:p>
      </dgm:t>
    </dgm:pt>
    <dgm:pt modelId="{A545EEF0-0CA7-4F55-B8AA-8280C703EEA8}">
      <dgm:prSet custT="1"/>
      <dgm:spPr/>
      <dgm:t>
        <a:bodyPr/>
        <a:lstStyle/>
        <a:p>
          <a:r>
            <a:rPr lang="en-US" sz="1400"/>
            <a:t>Functional requirements:</a:t>
          </a:r>
        </a:p>
      </dgm:t>
    </dgm:pt>
    <dgm:pt modelId="{AE8B2504-4D3C-434A-A208-E2256DA6C75B}" type="parTrans" cxnId="{18B65B14-8AFF-4C60-9CAD-18BF16F133FC}">
      <dgm:prSet/>
      <dgm:spPr/>
      <dgm:t>
        <a:bodyPr/>
        <a:lstStyle/>
        <a:p>
          <a:endParaRPr lang="en-US" sz="3200"/>
        </a:p>
      </dgm:t>
    </dgm:pt>
    <dgm:pt modelId="{39C18009-8C8F-4EE2-8FEF-BD29EAB89DD7}" type="sibTrans" cxnId="{18B65B14-8AFF-4C60-9CAD-18BF16F133FC}">
      <dgm:prSet/>
      <dgm:spPr/>
      <dgm:t>
        <a:bodyPr/>
        <a:lstStyle/>
        <a:p>
          <a:endParaRPr lang="en-US" sz="3200"/>
        </a:p>
      </dgm:t>
    </dgm:pt>
    <dgm:pt modelId="{602A1DB7-2BB4-4E43-8A55-281A3C7397DD}">
      <dgm:prSet custT="1"/>
      <dgm:spPr/>
      <dgm:t>
        <a:bodyPr/>
        <a:lstStyle/>
        <a:p>
          <a:r>
            <a:rPr lang="en-US" sz="1400"/>
            <a:t>Internal domain resolution</a:t>
          </a:r>
        </a:p>
      </dgm:t>
    </dgm:pt>
    <dgm:pt modelId="{3CFC128E-C051-429B-B5B9-3867F4FE2876}" type="parTrans" cxnId="{A1D847F7-C451-4CE8-AF03-5ED3855378BE}">
      <dgm:prSet/>
      <dgm:spPr/>
      <dgm:t>
        <a:bodyPr/>
        <a:lstStyle/>
        <a:p>
          <a:endParaRPr lang="en-US" sz="3200"/>
        </a:p>
      </dgm:t>
    </dgm:pt>
    <dgm:pt modelId="{51C1F4A7-042F-49F6-9F5A-8421E58BBE99}" type="sibTrans" cxnId="{A1D847F7-C451-4CE8-AF03-5ED3855378BE}">
      <dgm:prSet/>
      <dgm:spPr/>
      <dgm:t>
        <a:bodyPr/>
        <a:lstStyle/>
        <a:p>
          <a:endParaRPr lang="en-US" sz="3200"/>
        </a:p>
      </dgm:t>
    </dgm:pt>
    <dgm:pt modelId="{E44EF1FE-7F90-40EB-9A70-1E91C725641B}">
      <dgm:prSet custT="1"/>
      <dgm:spPr/>
      <dgm:t>
        <a:bodyPr/>
        <a:lstStyle/>
        <a:p>
          <a:r>
            <a:rPr lang="en-US" sz="1400"/>
            <a:t>Controlled external forwarding</a:t>
          </a:r>
        </a:p>
      </dgm:t>
    </dgm:pt>
    <dgm:pt modelId="{38DDB985-930B-4E4E-B793-B46009D78C81}" type="parTrans" cxnId="{E36B9F0B-2EEA-4092-9DDD-45AD60F48950}">
      <dgm:prSet/>
      <dgm:spPr/>
      <dgm:t>
        <a:bodyPr/>
        <a:lstStyle/>
        <a:p>
          <a:endParaRPr lang="en-US" sz="3200"/>
        </a:p>
      </dgm:t>
    </dgm:pt>
    <dgm:pt modelId="{96F224AD-7200-465F-8824-0A3DE3D8B8AF}" type="sibTrans" cxnId="{E36B9F0B-2EEA-4092-9DDD-45AD60F48950}">
      <dgm:prSet/>
      <dgm:spPr/>
      <dgm:t>
        <a:bodyPr/>
        <a:lstStyle/>
        <a:p>
          <a:endParaRPr lang="en-US" sz="3200"/>
        </a:p>
      </dgm:t>
    </dgm:pt>
    <dgm:pt modelId="{DDD07543-455C-4518-AA02-007C7FE4BA2F}">
      <dgm:prSet custT="1"/>
      <dgm:spPr/>
      <dgm:t>
        <a:bodyPr/>
        <a:lstStyle/>
        <a:p>
          <a:r>
            <a:rPr lang="en-US" sz="1400"/>
            <a:t>Policy enforcement (block/sinkhole)</a:t>
          </a:r>
        </a:p>
      </dgm:t>
    </dgm:pt>
    <dgm:pt modelId="{E220B3D5-0FDE-4280-8814-EC6BAF89D298}" type="parTrans" cxnId="{967A694A-D682-4D57-AE91-B0720A62D304}">
      <dgm:prSet/>
      <dgm:spPr/>
      <dgm:t>
        <a:bodyPr/>
        <a:lstStyle/>
        <a:p>
          <a:endParaRPr lang="en-US" sz="3200"/>
        </a:p>
      </dgm:t>
    </dgm:pt>
    <dgm:pt modelId="{91C9C116-C4E4-4AD9-AE9E-B11D56D31D79}" type="sibTrans" cxnId="{967A694A-D682-4D57-AE91-B0720A62D304}">
      <dgm:prSet/>
      <dgm:spPr/>
      <dgm:t>
        <a:bodyPr/>
        <a:lstStyle/>
        <a:p>
          <a:endParaRPr lang="en-US" sz="3200"/>
        </a:p>
      </dgm:t>
    </dgm:pt>
    <dgm:pt modelId="{8578D59B-451C-4064-B8BA-65CE7919E3E7}">
      <dgm:prSet custT="1"/>
      <dgm:spPr/>
      <dgm:t>
        <a:bodyPr/>
        <a:lstStyle/>
        <a:p>
          <a:r>
            <a:rPr lang="en-US" sz="1400"/>
            <a:t>Logging for evidence and analysis</a:t>
          </a:r>
        </a:p>
      </dgm:t>
    </dgm:pt>
    <dgm:pt modelId="{E38F155D-0C68-4E5A-A64D-2214E2427D52}" type="parTrans" cxnId="{6528F101-25E8-41E7-BCA1-D04351ABA8B7}">
      <dgm:prSet/>
      <dgm:spPr/>
      <dgm:t>
        <a:bodyPr/>
        <a:lstStyle/>
        <a:p>
          <a:endParaRPr lang="en-US" sz="3200"/>
        </a:p>
      </dgm:t>
    </dgm:pt>
    <dgm:pt modelId="{94F403A7-5152-4F01-85F9-36FCEA1E6CC2}" type="sibTrans" cxnId="{6528F101-25E8-41E7-BCA1-D04351ABA8B7}">
      <dgm:prSet/>
      <dgm:spPr/>
      <dgm:t>
        <a:bodyPr/>
        <a:lstStyle/>
        <a:p>
          <a:endParaRPr lang="en-US" sz="3200"/>
        </a:p>
      </dgm:t>
    </dgm:pt>
    <dgm:pt modelId="{A84A7F38-7A6E-4765-86CA-7B7284110496}">
      <dgm:prSet custT="1"/>
      <dgm:spPr/>
      <dgm:t>
        <a:bodyPr/>
        <a:lstStyle/>
        <a:p>
          <a:r>
            <a:rPr lang="en-US" sz="1400"/>
            <a:t>Non-functional requirements:</a:t>
          </a:r>
        </a:p>
      </dgm:t>
    </dgm:pt>
    <dgm:pt modelId="{DA4D0BF3-7284-4C79-9BD2-12C7FE7398BE}" type="parTrans" cxnId="{70E71767-07D8-47F9-B697-32CE8BED5FA5}">
      <dgm:prSet/>
      <dgm:spPr/>
      <dgm:t>
        <a:bodyPr/>
        <a:lstStyle/>
        <a:p>
          <a:endParaRPr lang="en-US" sz="3200"/>
        </a:p>
      </dgm:t>
    </dgm:pt>
    <dgm:pt modelId="{39A71B0A-6D04-41E6-819D-7F44236F791B}" type="sibTrans" cxnId="{70E71767-07D8-47F9-B697-32CE8BED5FA5}">
      <dgm:prSet/>
      <dgm:spPr/>
      <dgm:t>
        <a:bodyPr/>
        <a:lstStyle/>
        <a:p>
          <a:endParaRPr lang="en-US" sz="3200"/>
        </a:p>
      </dgm:t>
    </dgm:pt>
    <dgm:pt modelId="{E79527C8-C801-4309-AE03-288049B31E66}">
      <dgm:prSet custT="1"/>
      <dgm:spPr/>
      <dgm:t>
        <a:bodyPr/>
        <a:lstStyle/>
        <a:p>
          <a:r>
            <a:rPr lang="en-US" sz="1400"/>
            <a:t>Isolation from production systems</a:t>
          </a:r>
        </a:p>
      </dgm:t>
    </dgm:pt>
    <dgm:pt modelId="{5AA43756-85D6-4FC6-A567-1130A1F21249}" type="parTrans" cxnId="{4C926A63-1DC5-455A-BCC1-991691E58109}">
      <dgm:prSet/>
      <dgm:spPr/>
      <dgm:t>
        <a:bodyPr/>
        <a:lstStyle/>
        <a:p>
          <a:endParaRPr lang="en-US" sz="3200"/>
        </a:p>
      </dgm:t>
    </dgm:pt>
    <dgm:pt modelId="{5D5DE27B-819B-42D2-AB7A-46D768378618}" type="sibTrans" cxnId="{4C926A63-1DC5-455A-BCC1-991691E58109}">
      <dgm:prSet/>
      <dgm:spPr/>
      <dgm:t>
        <a:bodyPr/>
        <a:lstStyle/>
        <a:p>
          <a:endParaRPr lang="en-US" sz="3200"/>
        </a:p>
      </dgm:t>
    </dgm:pt>
    <dgm:pt modelId="{ACC93727-C96A-482E-9B7D-A44B15AE7FEB}">
      <dgm:prSet custT="1"/>
      <dgm:spPr/>
      <dgm:t>
        <a:bodyPr/>
        <a:lstStyle/>
        <a:p>
          <a:r>
            <a:rPr lang="en-US" sz="1400"/>
            <a:t>Low resource overhead</a:t>
          </a:r>
        </a:p>
      </dgm:t>
    </dgm:pt>
    <dgm:pt modelId="{930A45E5-A6AB-455A-98B5-5A4D0A95D8A4}" type="parTrans" cxnId="{45D4E7C3-EB00-48EA-AF95-324D26CEAED8}">
      <dgm:prSet/>
      <dgm:spPr/>
      <dgm:t>
        <a:bodyPr/>
        <a:lstStyle/>
        <a:p>
          <a:endParaRPr lang="en-US" sz="3200"/>
        </a:p>
      </dgm:t>
    </dgm:pt>
    <dgm:pt modelId="{0201484A-76C5-42AA-B351-58315B489B9C}" type="sibTrans" cxnId="{45D4E7C3-EB00-48EA-AF95-324D26CEAED8}">
      <dgm:prSet/>
      <dgm:spPr/>
      <dgm:t>
        <a:bodyPr/>
        <a:lstStyle/>
        <a:p>
          <a:endParaRPr lang="en-US" sz="3200"/>
        </a:p>
      </dgm:t>
    </dgm:pt>
    <dgm:pt modelId="{3171798E-A3D9-4F0C-9055-A97D2FFFDB5E}">
      <dgm:prSet custT="1"/>
      <dgm:spPr/>
      <dgm:t>
        <a:bodyPr/>
        <a:lstStyle/>
        <a:p>
          <a:r>
            <a:rPr lang="en-US" sz="1400"/>
            <a:t>Simple deployment and troubleshooting</a:t>
          </a:r>
        </a:p>
      </dgm:t>
    </dgm:pt>
    <dgm:pt modelId="{5615076E-83A3-466E-BD9E-CF4D762CEE1E}" type="parTrans" cxnId="{8CABFAFC-D38B-493D-8421-A690676F88B8}">
      <dgm:prSet/>
      <dgm:spPr/>
      <dgm:t>
        <a:bodyPr/>
        <a:lstStyle/>
        <a:p>
          <a:endParaRPr lang="en-US" sz="3200"/>
        </a:p>
      </dgm:t>
    </dgm:pt>
    <dgm:pt modelId="{D3A96E87-BB7B-4B9D-952F-0DD787D7012D}" type="sibTrans" cxnId="{8CABFAFC-D38B-493D-8421-A690676F88B8}">
      <dgm:prSet/>
      <dgm:spPr/>
      <dgm:t>
        <a:bodyPr/>
        <a:lstStyle/>
        <a:p>
          <a:endParaRPr lang="en-US" sz="3200"/>
        </a:p>
      </dgm:t>
    </dgm:pt>
    <dgm:pt modelId="{38E783D3-1AAE-4271-B9AE-08B06489643C}" type="pres">
      <dgm:prSet presAssocID="{BA9606A0-B032-45FD-8FCC-E140B2D5E0DB}" presName="linear" presStyleCnt="0">
        <dgm:presLayoutVars>
          <dgm:dir/>
          <dgm:animLvl val="lvl"/>
          <dgm:resizeHandles val="exact"/>
        </dgm:presLayoutVars>
      </dgm:prSet>
      <dgm:spPr/>
    </dgm:pt>
    <dgm:pt modelId="{2B47CF45-A396-4E81-8FC9-2AAB7BCB7A2C}" type="pres">
      <dgm:prSet presAssocID="{BADFEF81-7F58-4F0B-BB1A-445F57C92E05}" presName="parentLin" presStyleCnt="0"/>
      <dgm:spPr/>
    </dgm:pt>
    <dgm:pt modelId="{BE3FE430-5222-4E5B-A4ED-B71327EC0DC2}" type="pres">
      <dgm:prSet presAssocID="{BADFEF81-7F58-4F0B-BB1A-445F57C92E05}" presName="parentLeftMargin" presStyleLbl="node1" presStyleIdx="0" presStyleCnt="4"/>
      <dgm:spPr/>
    </dgm:pt>
    <dgm:pt modelId="{C3B256FC-8037-4D10-973F-81D06B8E42DA}" type="pres">
      <dgm:prSet presAssocID="{BADFEF81-7F58-4F0B-BB1A-445F57C92E0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36BD193-04E7-4223-99B1-983E24B60337}" type="pres">
      <dgm:prSet presAssocID="{BADFEF81-7F58-4F0B-BB1A-445F57C92E05}" presName="negativeSpace" presStyleCnt="0"/>
      <dgm:spPr/>
    </dgm:pt>
    <dgm:pt modelId="{6EEA3AA3-ECF9-451A-BC7E-12F4FF5D7D21}" type="pres">
      <dgm:prSet presAssocID="{BADFEF81-7F58-4F0B-BB1A-445F57C92E05}" presName="childText" presStyleLbl="conFgAcc1" presStyleIdx="0" presStyleCnt="4">
        <dgm:presLayoutVars>
          <dgm:bulletEnabled val="1"/>
        </dgm:presLayoutVars>
      </dgm:prSet>
      <dgm:spPr/>
    </dgm:pt>
    <dgm:pt modelId="{83EB7CAF-D63D-4EE4-BB47-94C009AC0D43}" type="pres">
      <dgm:prSet presAssocID="{FDE3F38F-4A18-4D6D-BB25-697B06246C7B}" presName="spaceBetweenRectangles" presStyleCnt="0"/>
      <dgm:spPr/>
    </dgm:pt>
    <dgm:pt modelId="{CF7AABEA-643D-46F9-8A86-9B517D80D53F}" type="pres">
      <dgm:prSet presAssocID="{A515FB29-62DF-4CFE-9D47-0CB91CBF38AC}" presName="parentLin" presStyleCnt="0"/>
      <dgm:spPr/>
    </dgm:pt>
    <dgm:pt modelId="{DC47B401-892D-49D1-A8FD-B9828BA6DD47}" type="pres">
      <dgm:prSet presAssocID="{A515FB29-62DF-4CFE-9D47-0CB91CBF38AC}" presName="parentLeftMargin" presStyleLbl="node1" presStyleIdx="0" presStyleCnt="4"/>
      <dgm:spPr/>
    </dgm:pt>
    <dgm:pt modelId="{EE42A362-204B-4C6F-9103-B629A89E373C}" type="pres">
      <dgm:prSet presAssocID="{A515FB29-62DF-4CFE-9D47-0CB91CBF38A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5082AC6-B20A-4887-97D0-D1F1EF588710}" type="pres">
      <dgm:prSet presAssocID="{A515FB29-62DF-4CFE-9D47-0CB91CBF38AC}" presName="negativeSpace" presStyleCnt="0"/>
      <dgm:spPr/>
    </dgm:pt>
    <dgm:pt modelId="{5FBE2417-F55C-48C8-9B1E-93C5D98B52AA}" type="pres">
      <dgm:prSet presAssocID="{A515FB29-62DF-4CFE-9D47-0CB91CBF38AC}" presName="childText" presStyleLbl="conFgAcc1" presStyleIdx="1" presStyleCnt="4">
        <dgm:presLayoutVars>
          <dgm:bulletEnabled val="1"/>
        </dgm:presLayoutVars>
      </dgm:prSet>
      <dgm:spPr/>
    </dgm:pt>
    <dgm:pt modelId="{39369E37-983F-42AE-8AC4-67222E288CB1}" type="pres">
      <dgm:prSet presAssocID="{EE38045B-7BF0-4130-9A55-F58AE278E37F}" presName="spaceBetweenRectangles" presStyleCnt="0"/>
      <dgm:spPr/>
    </dgm:pt>
    <dgm:pt modelId="{F018C01E-2B7D-4F03-864A-BF33F3E620DF}" type="pres">
      <dgm:prSet presAssocID="{A545EEF0-0CA7-4F55-B8AA-8280C703EEA8}" presName="parentLin" presStyleCnt="0"/>
      <dgm:spPr/>
    </dgm:pt>
    <dgm:pt modelId="{F168698B-C08F-4C37-8EC1-310D3EFCD03B}" type="pres">
      <dgm:prSet presAssocID="{A545EEF0-0CA7-4F55-B8AA-8280C703EEA8}" presName="parentLeftMargin" presStyleLbl="node1" presStyleIdx="1" presStyleCnt="4"/>
      <dgm:spPr/>
    </dgm:pt>
    <dgm:pt modelId="{120493BE-6A37-40B5-953C-B7BA1F37BF90}" type="pres">
      <dgm:prSet presAssocID="{A545EEF0-0CA7-4F55-B8AA-8280C703EEA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DD7B2C8-1090-4BEF-89AD-B7A2B16ED7F2}" type="pres">
      <dgm:prSet presAssocID="{A545EEF0-0CA7-4F55-B8AA-8280C703EEA8}" presName="negativeSpace" presStyleCnt="0"/>
      <dgm:spPr/>
    </dgm:pt>
    <dgm:pt modelId="{30F12EB6-5158-4950-B3AC-5537B5E78A87}" type="pres">
      <dgm:prSet presAssocID="{A545EEF0-0CA7-4F55-B8AA-8280C703EEA8}" presName="childText" presStyleLbl="conFgAcc1" presStyleIdx="2" presStyleCnt="4">
        <dgm:presLayoutVars>
          <dgm:bulletEnabled val="1"/>
        </dgm:presLayoutVars>
      </dgm:prSet>
      <dgm:spPr/>
    </dgm:pt>
    <dgm:pt modelId="{140E6362-AD4A-4D21-9B56-A38AC04CBC20}" type="pres">
      <dgm:prSet presAssocID="{39C18009-8C8F-4EE2-8FEF-BD29EAB89DD7}" presName="spaceBetweenRectangles" presStyleCnt="0"/>
      <dgm:spPr/>
    </dgm:pt>
    <dgm:pt modelId="{EC741DB2-0E2C-455C-8CF2-AFAEC9773FCC}" type="pres">
      <dgm:prSet presAssocID="{A84A7F38-7A6E-4765-86CA-7B7284110496}" presName="parentLin" presStyleCnt="0"/>
      <dgm:spPr/>
    </dgm:pt>
    <dgm:pt modelId="{FC734357-3B71-49C0-9598-102D3DA55B82}" type="pres">
      <dgm:prSet presAssocID="{A84A7F38-7A6E-4765-86CA-7B7284110496}" presName="parentLeftMargin" presStyleLbl="node1" presStyleIdx="2" presStyleCnt="4"/>
      <dgm:spPr/>
    </dgm:pt>
    <dgm:pt modelId="{B92B92C9-3824-43DE-AF96-D00A78DC5F76}" type="pres">
      <dgm:prSet presAssocID="{A84A7F38-7A6E-4765-86CA-7B7284110496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62A4E7C9-58F5-4F2B-8F21-720C2B2DC580}" type="pres">
      <dgm:prSet presAssocID="{A84A7F38-7A6E-4765-86CA-7B7284110496}" presName="negativeSpace" presStyleCnt="0"/>
      <dgm:spPr/>
    </dgm:pt>
    <dgm:pt modelId="{0CEB35B4-59AD-48E8-B58B-A9FEF3607398}" type="pres">
      <dgm:prSet presAssocID="{A84A7F38-7A6E-4765-86CA-7B7284110496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6528F101-25E8-41E7-BCA1-D04351ABA8B7}" srcId="{A545EEF0-0CA7-4F55-B8AA-8280C703EEA8}" destId="{8578D59B-451C-4064-B8BA-65CE7919E3E7}" srcOrd="3" destOrd="0" parTransId="{E38F155D-0C68-4E5A-A64D-2214E2427D52}" sibTransId="{94F403A7-5152-4F01-85F9-36FCEA1E6CC2}"/>
    <dgm:cxn modelId="{CB4B5A02-7917-4C0E-804C-97444DB3ECA7}" type="presOf" srcId="{ACC93727-C96A-482E-9B7D-A44B15AE7FEB}" destId="{0CEB35B4-59AD-48E8-B58B-A9FEF3607398}" srcOrd="0" destOrd="1" presId="urn:microsoft.com/office/officeart/2005/8/layout/list1"/>
    <dgm:cxn modelId="{1ABE3D04-F9CA-4DD4-9291-BF4EC4E416A9}" type="presOf" srcId="{A515FB29-62DF-4CFE-9D47-0CB91CBF38AC}" destId="{EE42A362-204B-4C6F-9103-B629A89E373C}" srcOrd="1" destOrd="0" presId="urn:microsoft.com/office/officeart/2005/8/layout/list1"/>
    <dgm:cxn modelId="{049E9507-BEC6-4514-86A3-B4C0B5371900}" type="presOf" srcId="{A84A7F38-7A6E-4765-86CA-7B7284110496}" destId="{B92B92C9-3824-43DE-AF96-D00A78DC5F76}" srcOrd="1" destOrd="0" presId="urn:microsoft.com/office/officeart/2005/8/layout/list1"/>
    <dgm:cxn modelId="{E36B9F0B-2EEA-4092-9DDD-45AD60F48950}" srcId="{A545EEF0-0CA7-4F55-B8AA-8280C703EEA8}" destId="{E44EF1FE-7F90-40EB-9A70-1E91C725641B}" srcOrd="1" destOrd="0" parTransId="{38DDB985-930B-4E4E-B793-B46009D78C81}" sibTransId="{96F224AD-7200-465F-8824-0A3DE3D8B8AF}"/>
    <dgm:cxn modelId="{BB4AE50B-4993-4DA4-8A1F-DFB6FE346D34}" srcId="{A515FB29-62DF-4CFE-9D47-0CB91CBF38AC}" destId="{23BE0AA5-6F66-42CF-A8BC-DFF8E1258019}" srcOrd="0" destOrd="0" parTransId="{D1BD64A9-5A34-4AF3-A782-7E48EDA4264B}" sibTransId="{D01B7B14-AB32-410E-BC0E-3D839251D36E}"/>
    <dgm:cxn modelId="{4E0FFA13-E6F2-4A53-8DB7-1EC74338A1AA}" type="presOf" srcId="{E522400A-420E-44D4-8C1A-5CB0D41F9C71}" destId="{5FBE2417-F55C-48C8-9B1E-93C5D98B52AA}" srcOrd="0" destOrd="2" presId="urn:microsoft.com/office/officeart/2005/8/layout/list1"/>
    <dgm:cxn modelId="{18B65B14-8AFF-4C60-9CAD-18BF16F133FC}" srcId="{BA9606A0-B032-45FD-8FCC-E140B2D5E0DB}" destId="{A545EEF0-0CA7-4F55-B8AA-8280C703EEA8}" srcOrd="2" destOrd="0" parTransId="{AE8B2504-4D3C-434A-A208-E2256DA6C75B}" sibTransId="{39C18009-8C8F-4EE2-8FEF-BD29EAB89DD7}"/>
    <dgm:cxn modelId="{DC16A918-2846-466A-BC72-2989D57FB754}" type="presOf" srcId="{3171798E-A3D9-4F0C-9055-A97D2FFFDB5E}" destId="{0CEB35B4-59AD-48E8-B58B-A9FEF3607398}" srcOrd="0" destOrd="2" presId="urn:microsoft.com/office/officeart/2005/8/layout/list1"/>
    <dgm:cxn modelId="{B1837C2A-D4B3-4204-9DB6-E13C3269B912}" type="presOf" srcId="{BA9606A0-B032-45FD-8FCC-E140B2D5E0DB}" destId="{38E783D3-1AAE-4271-B9AE-08B06489643C}" srcOrd="0" destOrd="0" presId="urn:microsoft.com/office/officeart/2005/8/layout/list1"/>
    <dgm:cxn modelId="{4C926A63-1DC5-455A-BCC1-991691E58109}" srcId="{A84A7F38-7A6E-4765-86CA-7B7284110496}" destId="{E79527C8-C801-4309-AE03-288049B31E66}" srcOrd="0" destOrd="0" parTransId="{5AA43756-85D6-4FC6-A567-1130A1F21249}" sibTransId="{5D5DE27B-819B-42D2-AB7A-46D768378618}"/>
    <dgm:cxn modelId="{70E71767-07D8-47F9-B697-32CE8BED5FA5}" srcId="{BA9606A0-B032-45FD-8FCC-E140B2D5E0DB}" destId="{A84A7F38-7A6E-4765-86CA-7B7284110496}" srcOrd="3" destOrd="0" parTransId="{DA4D0BF3-7284-4C79-9BD2-12C7FE7398BE}" sibTransId="{39A71B0A-6D04-41E6-819D-7F44236F791B}"/>
    <dgm:cxn modelId="{4AE2CC47-5FFE-4849-ADD1-550F5FE6D1F8}" type="presOf" srcId="{BADFEF81-7F58-4F0B-BB1A-445F57C92E05}" destId="{C3B256FC-8037-4D10-973F-81D06B8E42DA}" srcOrd="1" destOrd="0" presId="urn:microsoft.com/office/officeart/2005/8/layout/list1"/>
    <dgm:cxn modelId="{967A694A-D682-4D57-AE91-B0720A62D304}" srcId="{A545EEF0-0CA7-4F55-B8AA-8280C703EEA8}" destId="{DDD07543-455C-4518-AA02-007C7FE4BA2F}" srcOrd="2" destOrd="0" parTransId="{E220B3D5-0FDE-4280-8814-EC6BAF89D298}" sibTransId="{91C9C116-C4E4-4AD9-AE9E-B11D56D31D79}"/>
    <dgm:cxn modelId="{497C496A-F3EF-4F2B-88D1-A32485D6F4F1}" srcId="{A515FB29-62DF-4CFE-9D47-0CB91CBF38AC}" destId="{6F109D47-5B15-4B35-BDDC-EBC9F8B09EFE}" srcOrd="1" destOrd="0" parTransId="{64F0F520-BD66-46CD-9C40-1AC8F03EF18D}" sibTransId="{B37A2A36-D954-4453-8A1B-F7B327C823EB}"/>
    <dgm:cxn modelId="{61A41582-463C-45ED-9096-32C5CE1DDCC9}" type="presOf" srcId="{A515FB29-62DF-4CFE-9D47-0CB91CBF38AC}" destId="{DC47B401-892D-49D1-A8FD-B9828BA6DD47}" srcOrd="0" destOrd="0" presId="urn:microsoft.com/office/officeart/2005/8/layout/list1"/>
    <dgm:cxn modelId="{E62F1B8E-B236-4961-A502-E8E272D89F55}" type="presOf" srcId="{E79527C8-C801-4309-AE03-288049B31E66}" destId="{0CEB35B4-59AD-48E8-B58B-A9FEF3607398}" srcOrd="0" destOrd="0" presId="urn:microsoft.com/office/officeart/2005/8/layout/list1"/>
    <dgm:cxn modelId="{9ED4099D-6982-48B0-9163-1DC664D0E46D}" type="presOf" srcId="{A545EEF0-0CA7-4F55-B8AA-8280C703EEA8}" destId="{120493BE-6A37-40B5-953C-B7BA1F37BF90}" srcOrd="1" destOrd="0" presId="urn:microsoft.com/office/officeart/2005/8/layout/list1"/>
    <dgm:cxn modelId="{73361B9D-F574-419C-952B-3BDA70F3B20D}" srcId="{A515FB29-62DF-4CFE-9D47-0CB91CBF38AC}" destId="{E522400A-420E-44D4-8C1A-5CB0D41F9C71}" srcOrd="2" destOrd="0" parTransId="{E17CF0F9-DDE5-439E-84A5-2085FB7791D6}" sibTransId="{80D2E06B-BADB-4C5F-8D1C-E396DD5D0DFE}"/>
    <dgm:cxn modelId="{EA7FE8A1-681C-41CB-BB95-192C3B43F1DF}" type="presOf" srcId="{E44EF1FE-7F90-40EB-9A70-1E91C725641B}" destId="{30F12EB6-5158-4950-B3AC-5537B5E78A87}" srcOrd="0" destOrd="1" presId="urn:microsoft.com/office/officeart/2005/8/layout/list1"/>
    <dgm:cxn modelId="{E33EE1B0-9C7D-4EF8-82A5-C94AE3BEA32F}" type="presOf" srcId="{23BE0AA5-6F66-42CF-A8BC-DFF8E1258019}" destId="{5FBE2417-F55C-48C8-9B1E-93C5D98B52AA}" srcOrd="0" destOrd="0" presId="urn:microsoft.com/office/officeart/2005/8/layout/list1"/>
    <dgm:cxn modelId="{76B742B5-DF23-48CF-B730-7C5F249B1BE4}" type="presOf" srcId="{8578D59B-451C-4064-B8BA-65CE7919E3E7}" destId="{30F12EB6-5158-4950-B3AC-5537B5E78A87}" srcOrd="0" destOrd="3" presId="urn:microsoft.com/office/officeart/2005/8/layout/list1"/>
    <dgm:cxn modelId="{84F973BA-9AC8-42CD-B72F-078FF05C31AE}" type="presOf" srcId="{A84A7F38-7A6E-4765-86CA-7B7284110496}" destId="{FC734357-3B71-49C0-9598-102D3DA55B82}" srcOrd="0" destOrd="0" presId="urn:microsoft.com/office/officeart/2005/8/layout/list1"/>
    <dgm:cxn modelId="{45D4E7C3-EB00-48EA-AF95-324D26CEAED8}" srcId="{A84A7F38-7A6E-4765-86CA-7B7284110496}" destId="{ACC93727-C96A-482E-9B7D-A44B15AE7FEB}" srcOrd="1" destOrd="0" parTransId="{930A45E5-A6AB-455A-98B5-5A4D0A95D8A4}" sibTransId="{0201484A-76C5-42AA-B351-58315B489B9C}"/>
    <dgm:cxn modelId="{0F0745CE-DAAB-4326-9F10-9E5B63FAA286}" type="presOf" srcId="{602A1DB7-2BB4-4E43-8A55-281A3C7397DD}" destId="{30F12EB6-5158-4950-B3AC-5537B5E78A87}" srcOrd="0" destOrd="0" presId="urn:microsoft.com/office/officeart/2005/8/layout/list1"/>
    <dgm:cxn modelId="{B07D19D1-51CA-4E0C-866E-3775154F4925}" type="presOf" srcId="{DDD07543-455C-4518-AA02-007C7FE4BA2F}" destId="{30F12EB6-5158-4950-B3AC-5537B5E78A87}" srcOrd="0" destOrd="2" presId="urn:microsoft.com/office/officeart/2005/8/layout/list1"/>
    <dgm:cxn modelId="{3D90EED8-A32F-4B06-BF13-05AF84A6060A}" type="presOf" srcId="{BADFEF81-7F58-4F0B-BB1A-445F57C92E05}" destId="{BE3FE430-5222-4E5B-A4ED-B71327EC0DC2}" srcOrd="0" destOrd="0" presId="urn:microsoft.com/office/officeart/2005/8/layout/list1"/>
    <dgm:cxn modelId="{3E86ACE3-12CD-4137-A2F0-20527A48A24A}" type="presOf" srcId="{A545EEF0-0CA7-4F55-B8AA-8280C703EEA8}" destId="{F168698B-C08F-4C37-8EC1-310D3EFCD03B}" srcOrd="0" destOrd="0" presId="urn:microsoft.com/office/officeart/2005/8/layout/list1"/>
    <dgm:cxn modelId="{12E000E4-444F-47CC-ACA6-23CD5130AE18}" srcId="{BA9606A0-B032-45FD-8FCC-E140B2D5E0DB}" destId="{BADFEF81-7F58-4F0B-BB1A-445F57C92E05}" srcOrd="0" destOrd="0" parTransId="{E8A1545B-4049-4AFB-86E8-6E2E993B3C8E}" sibTransId="{FDE3F38F-4A18-4D6D-BB25-697B06246C7B}"/>
    <dgm:cxn modelId="{67DE45EB-28C3-4A80-A069-F811BEF71823}" srcId="{BA9606A0-B032-45FD-8FCC-E140B2D5E0DB}" destId="{A515FB29-62DF-4CFE-9D47-0CB91CBF38AC}" srcOrd="1" destOrd="0" parTransId="{0B26E0EA-0A3F-4BD1-9297-0A53711E591C}" sibTransId="{EE38045B-7BF0-4130-9A55-F58AE278E37F}"/>
    <dgm:cxn modelId="{E69DA3F3-46FE-4E06-B1F2-A06A24097D2E}" type="presOf" srcId="{6F109D47-5B15-4B35-BDDC-EBC9F8B09EFE}" destId="{5FBE2417-F55C-48C8-9B1E-93C5D98B52AA}" srcOrd="0" destOrd="1" presId="urn:microsoft.com/office/officeart/2005/8/layout/list1"/>
    <dgm:cxn modelId="{A1D847F7-C451-4CE8-AF03-5ED3855378BE}" srcId="{A545EEF0-0CA7-4F55-B8AA-8280C703EEA8}" destId="{602A1DB7-2BB4-4E43-8A55-281A3C7397DD}" srcOrd="0" destOrd="0" parTransId="{3CFC128E-C051-429B-B5B9-3867F4FE2876}" sibTransId="{51C1F4A7-042F-49F6-9F5A-8421E58BBE99}"/>
    <dgm:cxn modelId="{8CABFAFC-D38B-493D-8421-A690676F88B8}" srcId="{A84A7F38-7A6E-4765-86CA-7B7284110496}" destId="{3171798E-A3D9-4F0C-9055-A97D2FFFDB5E}" srcOrd="2" destOrd="0" parTransId="{5615076E-83A3-466E-BD9E-CF4D762CEE1E}" sibTransId="{D3A96E87-BB7B-4B9D-952F-0DD787D7012D}"/>
    <dgm:cxn modelId="{2C4B4B43-8133-41E9-9713-AEBB3CA3F36D}" type="presParOf" srcId="{38E783D3-1AAE-4271-B9AE-08B06489643C}" destId="{2B47CF45-A396-4E81-8FC9-2AAB7BCB7A2C}" srcOrd="0" destOrd="0" presId="urn:microsoft.com/office/officeart/2005/8/layout/list1"/>
    <dgm:cxn modelId="{2A2842B4-B16C-4E4F-B5C0-0DE661A49EE2}" type="presParOf" srcId="{2B47CF45-A396-4E81-8FC9-2AAB7BCB7A2C}" destId="{BE3FE430-5222-4E5B-A4ED-B71327EC0DC2}" srcOrd="0" destOrd="0" presId="urn:microsoft.com/office/officeart/2005/8/layout/list1"/>
    <dgm:cxn modelId="{16D00C19-D42C-4DB5-B4A7-B853A34A4B4E}" type="presParOf" srcId="{2B47CF45-A396-4E81-8FC9-2AAB7BCB7A2C}" destId="{C3B256FC-8037-4D10-973F-81D06B8E42DA}" srcOrd="1" destOrd="0" presId="urn:microsoft.com/office/officeart/2005/8/layout/list1"/>
    <dgm:cxn modelId="{CBF4EE1E-5836-4D4E-A73D-6BE4D4A0E958}" type="presParOf" srcId="{38E783D3-1AAE-4271-B9AE-08B06489643C}" destId="{936BD193-04E7-4223-99B1-983E24B60337}" srcOrd="1" destOrd="0" presId="urn:microsoft.com/office/officeart/2005/8/layout/list1"/>
    <dgm:cxn modelId="{62510DCC-9F6E-41E3-ACFF-4FD2B704686F}" type="presParOf" srcId="{38E783D3-1AAE-4271-B9AE-08B06489643C}" destId="{6EEA3AA3-ECF9-451A-BC7E-12F4FF5D7D21}" srcOrd="2" destOrd="0" presId="urn:microsoft.com/office/officeart/2005/8/layout/list1"/>
    <dgm:cxn modelId="{34CD10B7-A3CF-475B-A30C-31E3827C5049}" type="presParOf" srcId="{38E783D3-1AAE-4271-B9AE-08B06489643C}" destId="{83EB7CAF-D63D-4EE4-BB47-94C009AC0D43}" srcOrd="3" destOrd="0" presId="urn:microsoft.com/office/officeart/2005/8/layout/list1"/>
    <dgm:cxn modelId="{5C4AA415-B9AF-478E-9BD3-E037C066FA1A}" type="presParOf" srcId="{38E783D3-1AAE-4271-B9AE-08B06489643C}" destId="{CF7AABEA-643D-46F9-8A86-9B517D80D53F}" srcOrd="4" destOrd="0" presId="urn:microsoft.com/office/officeart/2005/8/layout/list1"/>
    <dgm:cxn modelId="{C07A1FA8-A5E5-4537-AA03-16772375CD3D}" type="presParOf" srcId="{CF7AABEA-643D-46F9-8A86-9B517D80D53F}" destId="{DC47B401-892D-49D1-A8FD-B9828BA6DD47}" srcOrd="0" destOrd="0" presId="urn:microsoft.com/office/officeart/2005/8/layout/list1"/>
    <dgm:cxn modelId="{37DD4F42-0F9E-4C1F-9AC7-B86649EA2A0B}" type="presParOf" srcId="{CF7AABEA-643D-46F9-8A86-9B517D80D53F}" destId="{EE42A362-204B-4C6F-9103-B629A89E373C}" srcOrd="1" destOrd="0" presId="urn:microsoft.com/office/officeart/2005/8/layout/list1"/>
    <dgm:cxn modelId="{542DBB31-062F-48CD-A1DC-73F9B95A2387}" type="presParOf" srcId="{38E783D3-1AAE-4271-B9AE-08B06489643C}" destId="{75082AC6-B20A-4887-97D0-D1F1EF588710}" srcOrd="5" destOrd="0" presId="urn:microsoft.com/office/officeart/2005/8/layout/list1"/>
    <dgm:cxn modelId="{ECBE1A6B-A147-41C0-B5D6-68C269B1917E}" type="presParOf" srcId="{38E783D3-1AAE-4271-B9AE-08B06489643C}" destId="{5FBE2417-F55C-48C8-9B1E-93C5D98B52AA}" srcOrd="6" destOrd="0" presId="urn:microsoft.com/office/officeart/2005/8/layout/list1"/>
    <dgm:cxn modelId="{CA5896B9-07C7-4EAB-A2A5-D624DB1FE5F6}" type="presParOf" srcId="{38E783D3-1AAE-4271-B9AE-08B06489643C}" destId="{39369E37-983F-42AE-8AC4-67222E288CB1}" srcOrd="7" destOrd="0" presId="urn:microsoft.com/office/officeart/2005/8/layout/list1"/>
    <dgm:cxn modelId="{B98C42B0-59EF-47D4-AD3E-69E4BDDEF198}" type="presParOf" srcId="{38E783D3-1AAE-4271-B9AE-08B06489643C}" destId="{F018C01E-2B7D-4F03-864A-BF33F3E620DF}" srcOrd="8" destOrd="0" presId="urn:microsoft.com/office/officeart/2005/8/layout/list1"/>
    <dgm:cxn modelId="{41ED3891-5AB5-454B-86A8-0ABFF41F6937}" type="presParOf" srcId="{F018C01E-2B7D-4F03-864A-BF33F3E620DF}" destId="{F168698B-C08F-4C37-8EC1-310D3EFCD03B}" srcOrd="0" destOrd="0" presId="urn:microsoft.com/office/officeart/2005/8/layout/list1"/>
    <dgm:cxn modelId="{A50A627E-D06F-48EC-B9D9-676893FB2D46}" type="presParOf" srcId="{F018C01E-2B7D-4F03-864A-BF33F3E620DF}" destId="{120493BE-6A37-40B5-953C-B7BA1F37BF90}" srcOrd="1" destOrd="0" presId="urn:microsoft.com/office/officeart/2005/8/layout/list1"/>
    <dgm:cxn modelId="{C9D37D3C-0403-471C-83F1-E3B5FD532EAA}" type="presParOf" srcId="{38E783D3-1AAE-4271-B9AE-08B06489643C}" destId="{0DD7B2C8-1090-4BEF-89AD-B7A2B16ED7F2}" srcOrd="9" destOrd="0" presId="urn:microsoft.com/office/officeart/2005/8/layout/list1"/>
    <dgm:cxn modelId="{C3C72719-8A24-4BE6-98EA-749766098108}" type="presParOf" srcId="{38E783D3-1AAE-4271-B9AE-08B06489643C}" destId="{30F12EB6-5158-4950-B3AC-5537B5E78A87}" srcOrd="10" destOrd="0" presId="urn:microsoft.com/office/officeart/2005/8/layout/list1"/>
    <dgm:cxn modelId="{8A8F4205-1D99-4A7E-84B4-7579C53C2223}" type="presParOf" srcId="{38E783D3-1AAE-4271-B9AE-08B06489643C}" destId="{140E6362-AD4A-4D21-9B56-A38AC04CBC20}" srcOrd="11" destOrd="0" presId="urn:microsoft.com/office/officeart/2005/8/layout/list1"/>
    <dgm:cxn modelId="{39F65738-4DBE-4854-A122-82E15F29CC2A}" type="presParOf" srcId="{38E783D3-1AAE-4271-B9AE-08B06489643C}" destId="{EC741DB2-0E2C-455C-8CF2-AFAEC9773FCC}" srcOrd="12" destOrd="0" presId="urn:microsoft.com/office/officeart/2005/8/layout/list1"/>
    <dgm:cxn modelId="{75D01389-C58F-432A-B2E5-2A8A9D8BB78D}" type="presParOf" srcId="{EC741DB2-0E2C-455C-8CF2-AFAEC9773FCC}" destId="{FC734357-3B71-49C0-9598-102D3DA55B82}" srcOrd="0" destOrd="0" presId="urn:microsoft.com/office/officeart/2005/8/layout/list1"/>
    <dgm:cxn modelId="{6BF505D7-70A2-4612-AD36-71AD95DB276C}" type="presParOf" srcId="{EC741DB2-0E2C-455C-8CF2-AFAEC9773FCC}" destId="{B92B92C9-3824-43DE-AF96-D00A78DC5F76}" srcOrd="1" destOrd="0" presId="urn:microsoft.com/office/officeart/2005/8/layout/list1"/>
    <dgm:cxn modelId="{17167C10-0F7F-48A4-BA4D-E5AE24735975}" type="presParOf" srcId="{38E783D3-1AAE-4271-B9AE-08B06489643C}" destId="{62A4E7C9-58F5-4F2B-8F21-720C2B2DC580}" srcOrd="13" destOrd="0" presId="urn:microsoft.com/office/officeart/2005/8/layout/list1"/>
    <dgm:cxn modelId="{C54D0F25-35B2-4F50-BDEB-EACB5EF8CBB9}" type="presParOf" srcId="{38E783D3-1AAE-4271-B9AE-08B06489643C}" destId="{0CEB35B4-59AD-48E8-B58B-A9FEF3607398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49B09D6-7496-4BFF-9E7E-196D4CF64B4B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6D99F48-330C-4B43-A5DF-E15EB3B49634}">
      <dgm:prSet/>
      <dgm:spPr/>
      <dgm:t>
        <a:bodyPr/>
        <a:lstStyle/>
        <a:p>
          <a:r>
            <a:rPr lang="en-MY"/>
            <a:t>Evaluation criteria:</a:t>
          </a:r>
          <a:endParaRPr lang="en-US"/>
        </a:p>
      </dgm:t>
    </dgm:pt>
    <dgm:pt modelId="{6BEC7428-2E5F-4A13-A549-F0BC43D01C6A}" type="parTrans" cxnId="{E1511B18-0B1C-4D1E-BCB1-B1C3E6EFD0CD}">
      <dgm:prSet/>
      <dgm:spPr/>
      <dgm:t>
        <a:bodyPr/>
        <a:lstStyle/>
        <a:p>
          <a:endParaRPr lang="en-US"/>
        </a:p>
      </dgm:t>
    </dgm:pt>
    <dgm:pt modelId="{4B625E49-D205-47E4-B4A4-4C716B8992EA}" type="sibTrans" cxnId="{E1511B18-0B1C-4D1E-BCB1-B1C3E6EFD0CD}">
      <dgm:prSet/>
      <dgm:spPr/>
      <dgm:t>
        <a:bodyPr/>
        <a:lstStyle/>
        <a:p>
          <a:endParaRPr lang="en-US"/>
        </a:p>
      </dgm:t>
    </dgm:pt>
    <dgm:pt modelId="{EB623261-B5E0-4C5D-9C13-62F1DB550383}">
      <dgm:prSet/>
      <dgm:spPr/>
      <dgm:t>
        <a:bodyPr/>
        <a:lstStyle/>
        <a:p>
          <a:r>
            <a:rPr lang="en-MY"/>
            <a:t>Build reproducibility and consistency</a:t>
          </a:r>
          <a:endParaRPr lang="en-US"/>
        </a:p>
      </dgm:t>
    </dgm:pt>
    <dgm:pt modelId="{E1E715FC-CEBF-4AEA-B9DD-ACA96AA22D95}" type="parTrans" cxnId="{7B1CE1E8-7734-400B-801D-8B08DDAD30C1}">
      <dgm:prSet/>
      <dgm:spPr/>
      <dgm:t>
        <a:bodyPr/>
        <a:lstStyle/>
        <a:p>
          <a:endParaRPr lang="en-US"/>
        </a:p>
      </dgm:t>
    </dgm:pt>
    <dgm:pt modelId="{845510E6-EBC8-4CAA-A47A-337C36FCED70}" type="sibTrans" cxnId="{7B1CE1E8-7734-400B-801D-8B08DDAD30C1}">
      <dgm:prSet/>
      <dgm:spPr/>
      <dgm:t>
        <a:bodyPr/>
        <a:lstStyle/>
        <a:p>
          <a:endParaRPr lang="en-US"/>
        </a:p>
      </dgm:t>
    </dgm:pt>
    <dgm:pt modelId="{BAE0A631-17D6-4BB6-94AE-AFD44677EA91}">
      <dgm:prSet/>
      <dgm:spPr/>
      <dgm:t>
        <a:bodyPr/>
        <a:lstStyle/>
        <a:p>
          <a:r>
            <a:rPr lang="en-MY"/>
            <a:t>Network isolation and correct resolution path</a:t>
          </a:r>
          <a:endParaRPr lang="en-US"/>
        </a:p>
      </dgm:t>
    </dgm:pt>
    <dgm:pt modelId="{FEDFDB85-94EF-42ED-A179-153778A5ABE7}" type="parTrans" cxnId="{0939B638-EADF-4632-B20B-31CBE35A66B5}">
      <dgm:prSet/>
      <dgm:spPr/>
      <dgm:t>
        <a:bodyPr/>
        <a:lstStyle/>
        <a:p>
          <a:endParaRPr lang="en-US"/>
        </a:p>
      </dgm:t>
    </dgm:pt>
    <dgm:pt modelId="{F2D984D2-095E-4171-88BD-6CF644CE0E59}" type="sibTrans" cxnId="{0939B638-EADF-4632-B20B-31CBE35A66B5}">
      <dgm:prSet/>
      <dgm:spPr/>
      <dgm:t>
        <a:bodyPr/>
        <a:lstStyle/>
        <a:p>
          <a:endParaRPr lang="en-US"/>
        </a:p>
      </dgm:t>
    </dgm:pt>
    <dgm:pt modelId="{BFDB8E01-BFB2-45CF-A1AF-E8C675EB13FC}">
      <dgm:prSet/>
      <dgm:spPr/>
      <dgm:t>
        <a:bodyPr/>
        <a:lstStyle/>
        <a:p>
          <a:r>
            <a:rPr lang="en-MY"/>
            <a:t>Functional correctness for internal/external resolution</a:t>
          </a:r>
          <a:endParaRPr lang="en-US"/>
        </a:p>
      </dgm:t>
    </dgm:pt>
    <dgm:pt modelId="{595C5C42-6707-4DB9-87EB-F254D90DD042}" type="parTrans" cxnId="{37B1BB46-00E6-4F28-B983-CCC84328162C}">
      <dgm:prSet/>
      <dgm:spPr/>
      <dgm:t>
        <a:bodyPr/>
        <a:lstStyle/>
        <a:p>
          <a:endParaRPr lang="en-US"/>
        </a:p>
      </dgm:t>
    </dgm:pt>
    <dgm:pt modelId="{8D928581-FC5F-4566-8F9A-A6A4386BB68C}" type="sibTrans" cxnId="{37B1BB46-00E6-4F28-B983-CCC84328162C}">
      <dgm:prSet/>
      <dgm:spPr/>
      <dgm:t>
        <a:bodyPr/>
        <a:lstStyle/>
        <a:p>
          <a:endParaRPr lang="en-US"/>
        </a:p>
      </dgm:t>
    </dgm:pt>
    <dgm:pt modelId="{692ED685-4E35-47B4-9155-B16936427811}">
      <dgm:prSet/>
      <dgm:spPr/>
      <dgm:t>
        <a:bodyPr/>
        <a:lstStyle/>
        <a:p>
          <a:r>
            <a:rPr lang="en-MY"/>
            <a:t>Security control effectiveness (policy + logging + isolation)</a:t>
          </a:r>
          <a:endParaRPr lang="en-US"/>
        </a:p>
      </dgm:t>
    </dgm:pt>
    <dgm:pt modelId="{FBBA18EB-7960-4C38-BF85-1A5B6E7D42EA}" type="parTrans" cxnId="{5EBF7A06-1122-47AF-B60C-65215B33878B}">
      <dgm:prSet/>
      <dgm:spPr/>
      <dgm:t>
        <a:bodyPr/>
        <a:lstStyle/>
        <a:p>
          <a:endParaRPr lang="en-US"/>
        </a:p>
      </dgm:t>
    </dgm:pt>
    <dgm:pt modelId="{EA5B466E-CA1C-4EBB-8E3B-291D12FD3155}" type="sibTrans" cxnId="{5EBF7A06-1122-47AF-B60C-65215B33878B}">
      <dgm:prSet/>
      <dgm:spPr/>
      <dgm:t>
        <a:bodyPr/>
        <a:lstStyle/>
        <a:p>
          <a:endParaRPr lang="en-US"/>
        </a:p>
      </dgm:t>
    </dgm:pt>
    <dgm:pt modelId="{00264A05-9139-4364-AE64-0F9F2BD92340}">
      <dgm:prSet/>
      <dgm:spPr/>
      <dgm:t>
        <a:bodyPr/>
        <a:lstStyle/>
        <a:p>
          <a:r>
            <a:rPr lang="en-MY"/>
            <a:t>Evidence sources:</a:t>
          </a:r>
          <a:endParaRPr lang="en-US"/>
        </a:p>
      </dgm:t>
    </dgm:pt>
    <dgm:pt modelId="{ADCA7AAE-321F-4381-8C34-8FB51192E993}" type="parTrans" cxnId="{0CFFD390-D5EE-4993-A8C0-2E6F78E4061F}">
      <dgm:prSet/>
      <dgm:spPr/>
      <dgm:t>
        <a:bodyPr/>
        <a:lstStyle/>
        <a:p>
          <a:endParaRPr lang="en-US"/>
        </a:p>
      </dgm:t>
    </dgm:pt>
    <dgm:pt modelId="{2354EC70-8D6D-466D-9B0B-D33B960D3BF3}" type="sibTrans" cxnId="{0CFFD390-D5EE-4993-A8C0-2E6F78E4061F}">
      <dgm:prSet/>
      <dgm:spPr/>
      <dgm:t>
        <a:bodyPr/>
        <a:lstStyle/>
        <a:p>
          <a:endParaRPr lang="en-US"/>
        </a:p>
      </dgm:t>
    </dgm:pt>
    <dgm:pt modelId="{9E9DC6D4-30E3-4CAE-BFCE-21021ABA23B1}">
      <dgm:prSet/>
      <dgm:spPr/>
      <dgm:t>
        <a:bodyPr/>
        <a:lstStyle/>
        <a:p>
          <a:r>
            <a:rPr lang="en-MY"/>
            <a:t>dig outputs (internal, external, blocked domain)</a:t>
          </a:r>
          <a:endParaRPr lang="en-US"/>
        </a:p>
      </dgm:t>
    </dgm:pt>
    <dgm:pt modelId="{9E7C872B-9531-4D08-A358-DFD89B426012}" type="parTrans" cxnId="{DDAA4E78-19BF-4BAB-B34B-686DFFA87877}">
      <dgm:prSet/>
      <dgm:spPr/>
      <dgm:t>
        <a:bodyPr/>
        <a:lstStyle/>
        <a:p>
          <a:endParaRPr lang="en-US"/>
        </a:p>
      </dgm:t>
    </dgm:pt>
    <dgm:pt modelId="{37214871-B73E-432E-9C4E-C78FE62E5F70}" type="sibTrans" cxnId="{DDAA4E78-19BF-4BAB-B34B-686DFFA87877}">
      <dgm:prSet/>
      <dgm:spPr/>
      <dgm:t>
        <a:bodyPr/>
        <a:lstStyle/>
        <a:p>
          <a:endParaRPr lang="en-US"/>
        </a:p>
      </dgm:t>
    </dgm:pt>
    <dgm:pt modelId="{5C498C52-CD60-49B2-AFD7-93ED6A72AE75}">
      <dgm:prSet/>
      <dgm:spPr/>
      <dgm:t>
        <a:bodyPr/>
        <a:lstStyle/>
        <a:p>
          <a:r>
            <a:rPr lang="en-MY"/>
            <a:t>Resolver/container logs</a:t>
          </a:r>
          <a:endParaRPr lang="en-US"/>
        </a:p>
      </dgm:t>
    </dgm:pt>
    <dgm:pt modelId="{4BF5B389-7569-4023-B2B9-571B7F0DC70C}" type="parTrans" cxnId="{1721BD58-118F-4984-BD0C-A107211EA96A}">
      <dgm:prSet/>
      <dgm:spPr/>
      <dgm:t>
        <a:bodyPr/>
        <a:lstStyle/>
        <a:p>
          <a:endParaRPr lang="en-US"/>
        </a:p>
      </dgm:t>
    </dgm:pt>
    <dgm:pt modelId="{1F105C8D-AE4E-4231-9D9A-583DAD0C1737}" type="sibTrans" cxnId="{1721BD58-118F-4984-BD0C-A107211EA96A}">
      <dgm:prSet/>
      <dgm:spPr/>
      <dgm:t>
        <a:bodyPr/>
        <a:lstStyle/>
        <a:p>
          <a:endParaRPr lang="en-US"/>
        </a:p>
      </dgm:t>
    </dgm:pt>
    <dgm:pt modelId="{135D11F1-F661-4F17-BAE0-C269C248838A}">
      <dgm:prSet/>
      <dgm:spPr/>
      <dgm:t>
        <a:bodyPr/>
        <a:lstStyle/>
        <a:p>
          <a:r>
            <a:rPr lang="en-MY"/>
            <a:t>Network configuration inspection</a:t>
          </a:r>
          <a:endParaRPr lang="en-US"/>
        </a:p>
      </dgm:t>
    </dgm:pt>
    <dgm:pt modelId="{C6A9E164-0112-474D-91D1-70BC82210631}" type="parTrans" cxnId="{69F8AE18-5542-4950-97FA-727BC5DC9346}">
      <dgm:prSet/>
      <dgm:spPr/>
      <dgm:t>
        <a:bodyPr/>
        <a:lstStyle/>
        <a:p>
          <a:endParaRPr lang="en-US"/>
        </a:p>
      </dgm:t>
    </dgm:pt>
    <dgm:pt modelId="{8D77459F-DD75-469D-B6BE-BE534A8EA6EF}" type="sibTrans" cxnId="{69F8AE18-5542-4950-97FA-727BC5DC9346}">
      <dgm:prSet/>
      <dgm:spPr/>
      <dgm:t>
        <a:bodyPr/>
        <a:lstStyle/>
        <a:p>
          <a:endParaRPr lang="en-US"/>
        </a:p>
      </dgm:t>
    </dgm:pt>
    <dgm:pt modelId="{E7C0F2D1-3D19-4377-82B5-015570C97826}">
      <dgm:prSet/>
      <dgm:spPr/>
      <dgm:t>
        <a:bodyPr/>
        <a:lstStyle/>
        <a:p>
          <a:r>
            <a:rPr lang="en-MY"/>
            <a:t>Configuration artefacts</a:t>
          </a:r>
          <a:endParaRPr lang="en-US"/>
        </a:p>
      </dgm:t>
    </dgm:pt>
    <dgm:pt modelId="{057FF9FA-A1AB-4374-BAD6-DC5E99F71339}" type="parTrans" cxnId="{A2B1973B-4D15-4CBB-A0E6-C2C1C292B713}">
      <dgm:prSet/>
      <dgm:spPr/>
      <dgm:t>
        <a:bodyPr/>
        <a:lstStyle/>
        <a:p>
          <a:endParaRPr lang="en-US"/>
        </a:p>
      </dgm:t>
    </dgm:pt>
    <dgm:pt modelId="{A4B9D198-8A13-4D19-83C5-C0150A13674E}" type="sibTrans" cxnId="{A2B1973B-4D15-4CBB-A0E6-C2C1C292B713}">
      <dgm:prSet/>
      <dgm:spPr/>
      <dgm:t>
        <a:bodyPr/>
        <a:lstStyle/>
        <a:p>
          <a:endParaRPr lang="en-US"/>
        </a:p>
      </dgm:t>
    </dgm:pt>
    <dgm:pt modelId="{FFA15622-B851-4D66-A3D9-9C24F931BEC5}" type="pres">
      <dgm:prSet presAssocID="{249B09D6-7496-4BFF-9E7E-196D4CF64B4B}" presName="linear" presStyleCnt="0">
        <dgm:presLayoutVars>
          <dgm:dir/>
          <dgm:animLvl val="lvl"/>
          <dgm:resizeHandles val="exact"/>
        </dgm:presLayoutVars>
      </dgm:prSet>
      <dgm:spPr/>
    </dgm:pt>
    <dgm:pt modelId="{43EA77B7-EF6C-46B3-8899-8DBF8EABCF95}" type="pres">
      <dgm:prSet presAssocID="{86D99F48-330C-4B43-A5DF-E15EB3B49634}" presName="parentLin" presStyleCnt="0"/>
      <dgm:spPr/>
    </dgm:pt>
    <dgm:pt modelId="{A5950F89-EF80-4664-9EF0-98C9A1A1AD54}" type="pres">
      <dgm:prSet presAssocID="{86D99F48-330C-4B43-A5DF-E15EB3B49634}" presName="parentLeftMargin" presStyleLbl="node1" presStyleIdx="0" presStyleCnt="2"/>
      <dgm:spPr/>
    </dgm:pt>
    <dgm:pt modelId="{72421000-4606-416E-9E86-168D0B199F61}" type="pres">
      <dgm:prSet presAssocID="{86D99F48-330C-4B43-A5DF-E15EB3B4963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1CA0300-AC4F-439C-8162-6DC7EFD4B3C7}" type="pres">
      <dgm:prSet presAssocID="{86D99F48-330C-4B43-A5DF-E15EB3B49634}" presName="negativeSpace" presStyleCnt="0"/>
      <dgm:spPr/>
    </dgm:pt>
    <dgm:pt modelId="{59ECD7D9-C3FC-447B-93C9-19AD809A1D8B}" type="pres">
      <dgm:prSet presAssocID="{86D99F48-330C-4B43-A5DF-E15EB3B49634}" presName="childText" presStyleLbl="conFgAcc1" presStyleIdx="0" presStyleCnt="2">
        <dgm:presLayoutVars>
          <dgm:bulletEnabled val="1"/>
        </dgm:presLayoutVars>
      </dgm:prSet>
      <dgm:spPr/>
    </dgm:pt>
    <dgm:pt modelId="{A31291F0-B4DF-42E0-9E80-E4218392D3DC}" type="pres">
      <dgm:prSet presAssocID="{4B625E49-D205-47E4-B4A4-4C716B8992EA}" presName="spaceBetweenRectangles" presStyleCnt="0"/>
      <dgm:spPr/>
    </dgm:pt>
    <dgm:pt modelId="{D663A380-2BD3-4A26-89CC-C1C4EE450BE5}" type="pres">
      <dgm:prSet presAssocID="{00264A05-9139-4364-AE64-0F9F2BD92340}" presName="parentLin" presStyleCnt="0"/>
      <dgm:spPr/>
    </dgm:pt>
    <dgm:pt modelId="{0F1E2066-90E4-4526-A937-B2312D844A0E}" type="pres">
      <dgm:prSet presAssocID="{00264A05-9139-4364-AE64-0F9F2BD92340}" presName="parentLeftMargin" presStyleLbl="node1" presStyleIdx="0" presStyleCnt="2"/>
      <dgm:spPr/>
    </dgm:pt>
    <dgm:pt modelId="{8074187A-867E-468A-B7B6-87F8720E60AB}" type="pres">
      <dgm:prSet presAssocID="{00264A05-9139-4364-AE64-0F9F2BD92340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7ED1680-58C5-4553-87EE-F3E5EE2A84F6}" type="pres">
      <dgm:prSet presAssocID="{00264A05-9139-4364-AE64-0F9F2BD92340}" presName="negativeSpace" presStyleCnt="0"/>
      <dgm:spPr/>
    </dgm:pt>
    <dgm:pt modelId="{E5E1A8C4-CBC0-4599-A5A3-D8B1D0A5C0E8}" type="pres">
      <dgm:prSet presAssocID="{00264A05-9139-4364-AE64-0F9F2BD92340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5EBF7A06-1122-47AF-B60C-65215B33878B}" srcId="{86D99F48-330C-4B43-A5DF-E15EB3B49634}" destId="{692ED685-4E35-47B4-9155-B16936427811}" srcOrd="3" destOrd="0" parTransId="{FBBA18EB-7960-4C38-BF85-1A5B6E7D42EA}" sibTransId="{EA5B466E-CA1C-4EBB-8E3B-291D12FD3155}"/>
    <dgm:cxn modelId="{E1511B18-0B1C-4D1E-BCB1-B1C3E6EFD0CD}" srcId="{249B09D6-7496-4BFF-9E7E-196D4CF64B4B}" destId="{86D99F48-330C-4B43-A5DF-E15EB3B49634}" srcOrd="0" destOrd="0" parTransId="{6BEC7428-2E5F-4A13-A549-F0BC43D01C6A}" sibTransId="{4B625E49-D205-47E4-B4A4-4C716B8992EA}"/>
    <dgm:cxn modelId="{69F8AE18-5542-4950-97FA-727BC5DC9346}" srcId="{00264A05-9139-4364-AE64-0F9F2BD92340}" destId="{135D11F1-F661-4F17-BAE0-C269C248838A}" srcOrd="2" destOrd="0" parTransId="{C6A9E164-0112-474D-91D1-70BC82210631}" sibTransId="{8D77459F-DD75-469D-B6BE-BE534A8EA6EF}"/>
    <dgm:cxn modelId="{B4261822-B65F-43D8-99DF-BFF979A51817}" type="presOf" srcId="{9E9DC6D4-30E3-4CAE-BFCE-21021ABA23B1}" destId="{E5E1A8C4-CBC0-4599-A5A3-D8B1D0A5C0E8}" srcOrd="0" destOrd="0" presId="urn:microsoft.com/office/officeart/2005/8/layout/list1"/>
    <dgm:cxn modelId="{BF097334-E1C2-4740-900B-FF3CE3FA557F}" type="presOf" srcId="{249B09D6-7496-4BFF-9E7E-196D4CF64B4B}" destId="{FFA15622-B851-4D66-A3D9-9C24F931BEC5}" srcOrd="0" destOrd="0" presId="urn:microsoft.com/office/officeart/2005/8/layout/list1"/>
    <dgm:cxn modelId="{0939B638-EADF-4632-B20B-31CBE35A66B5}" srcId="{86D99F48-330C-4B43-A5DF-E15EB3B49634}" destId="{BAE0A631-17D6-4BB6-94AE-AFD44677EA91}" srcOrd="1" destOrd="0" parTransId="{FEDFDB85-94EF-42ED-A179-153778A5ABE7}" sibTransId="{F2D984D2-095E-4171-88BD-6CF644CE0E59}"/>
    <dgm:cxn modelId="{78116A3A-42B8-40B7-A9CE-F23D68AADE63}" type="presOf" srcId="{00264A05-9139-4364-AE64-0F9F2BD92340}" destId="{8074187A-867E-468A-B7B6-87F8720E60AB}" srcOrd="1" destOrd="0" presId="urn:microsoft.com/office/officeart/2005/8/layout/list1"/>
    <dgm:cxn modelId="{A2B1973B-4D15-4CBB-A0E6-C2C1C292B713}" srcId="{00264A05-9139-4364-AE64-0F9F2BD92340}" destId="{E7C0F2D1-3D19-4377-82B5-015570C97826}" srcOrd="3" destOrd="0" parTransId="{057FF9FA-A1AB-4374-BAD6-DC5E99F71339}" sibTransId="{A4B9D198-8A13-4D19-83C5-C0150A13674E}"/>
    <dgm:cxn modelId="{AB4B705F-1ACE-464E-AE29-C4CFB5DB18EF}" type="presOf" srcId="{BAE0A631-17D6-4BB6-94AE-AFD44677EA91}" destId="{59ECD7D9-C3FC-447B-93C9-19AD809A1D8B}" srcOrd="0" destOrd="1" presId="urn:microsoft.com/office/officeart/2005/8/layout/list1"/>
    <dgm:cxn modelId="{B50DA543-F023-4124-A009-890624B8D104}" type="presOf" srcId="{EB623261-B5E0-4C5D-9C13-62F1DB550383}" destId="{59ECD7D9-C3FC-447B-93C9-19AD809A1D8B}" srcOrd="0" destOrd="0" presId="urn:microsoft.com/office/officeart/2005/8/layout/list1"/>
    <dgm:cxn modelId="{3108C844-D95C-4C16-94E9-7898BC49EC12}" type="presOf" srcId="{00264A05-9139-4364-AE64-0F9F2BD92340}" destId="{0F1E2066-90E4-4526-A937-B2312D844A0E}" srcOrd="0" destOrd="0" presId="urn:microsoft.com/office/officeart/2005/8/layout/list1"/>
    <dgm:cxn modelId="{37B1BB46-00E6-4F28-B983-CCC84328162C}" srcId="{86D99F48-330C-4B43-A5DF-E15EB3B49634}" destId="{BFDB8E01-BFB2-45CF-A1AF-E8C675EB13FC}" srcOrd="2" destOrd="0" parTransId="{595C5C42-6707-4DB9-87EB-F254D90DD042}" sibTransId="{8D928581-FC5F-4566-8F9A-A6A4386BB68C}"/>
    <dgm:cxn modelId="{ECE0784E-A268-42D7-8109-357204BEFF43}" type="presOf" srcId="{E7C0F2D1-3D19-4377-82B5-015570C97826}" destId="{E5E1A8C4-CBC0-4599-A5A3-D8B1D0A5C0E8}" srcOrd="0" destOrd="3" presId="urn:microsoft.com/office/officeart/2005/8/layout/list1"/>
    <dgm:cxn modelId="{071FA86F-026D-478A-91C0-BF97F5BAFDC8}" type="presOf" srcId="{692ED685-4E35-47B4-9155-B16936427811}" destId="{59ECD7D9-C3FC-447B-93C9-19AD809A1D8B}" srcOrd="0" destOrd="3" presId="urn:microsoft.com/office/officeart/2005/8/layout/list1"/>
    <dgm:cxn modelId="{1E6ECF6F-9BFF-4EB5-B9CD-B4D9CC90FF00}" type="presOf" srcId="{86D99F48-330C-4B43-A5DF-E15EB3B49634}" destId="{A5950F89-EF80-4664-9EF0-98C9A1A1AD54}" srcOrd="0" destOrd="0" presId="urn:microsoft.com/office/officeart/2005/8/layout/list1"/>
    <dgm:cxn modelId="{6E363551-0273-40A3-9AAA-D128E8ACFBEF}" type="presOf" srcId="{BFDB8E01-BFB2-45CF-A1AF-E8C675EB13FC}" destId="{59ECD7D9-C3FC-447B-93C9-19AD809A1D8B}" srcOrd="0" destOrd="2" presId="urn:microsoft.com/office/officeart/2005/8/layout/list1"/>
    <dgm:cxn modelId="{DDAA4E78-19BF-4BAB-B34B-686DFFA87877}" srcId="{00264A05-9139-4364-AE64-0F9F2BD92340}" destId="{9E9DC6D4-30E3-4CAE-BFCE-21021ABA23B1}" srcOrd="0" destOrd="0" parTransId="{9E7C872B-9531-4D08-A358-DFD89B426012}" sibTransId="{37214871-B73E-432E-9C4E-C78FE62E5F70}"/>
    <dgm:cxn modelId="{1721BD58-118F-4984-BD0C-A107211EA96A}" srcId="{00264A05-9139-4364-AE64-0F9F2BD92340}" destId="{5C498C52-CD60-49B2-AFD7-93ED6A72AE75}" srcOrd="1" destOrd="0" parTransId="{4BF5B389-7569-4023-B2B9-571B7F0DC70C}" sibTransId="{1F105C8D-AE4E-4231-9D9A-583DAD0C1737}"/>
    <dgm:cxn modelId="{6E0AA45A-6321-476D-9503-307A1131F38B}" type="presOf" srcId="{135D11F1-F661-4F17-BAE0-C269C248838A}" destId="{E5E1A8C4-CBC0-4599-A5A3-D8B1D0A5C0E8}" srcOrd="0" destOrd="2" presId="urn:microsoft.com/office/officeart/2005/8/layout/list1"/>
    <dgm:cxn modelId="{0CFFD390-D5EE-4993-A8C0-2E6F78E4061F}" srcId="{249B09D6-7496-4BFF-9E7E-196D4CF64B4B}" destId="{00264A05-9139-4364-AE64-0F9F2BD92340}" srcOrd="1" destOrd="0" parTransId="{ADCA7AAE-321F-4381-8C34-8FB51192E993}" sibTransId="{2354EC70-8D6D-466D-9B0B-D33B960D3BF3}"/>
    <dgm:cxn modelId="{B735D5B5-1720-4A2B-A184-35D59DBE7FBC}" type="presOf" srcId="{86D99F48-330C-4B43-A5DF-E15EB3B49634}" destId="{72421000-4606-416E-9E86-168D0B199F61}" srcOrd="1" destOrd="0" presId="urn:microsoft.com/office/officeart/2005/8/layout/list1"/>
    <dgm:cxn modelId="{82BF7DBB-8F01-4D61-8E6C-A530FDB01339}" type="presOf" srcId="{5C498C52-CD60-49B2-AFD7-93ED6A72AE75}" destId="{E5E1A8C4-CBC0-4599-A5A3-D8B1D0A5C0E8}" srcOrd="0" destOrd="1" presId="urn:microsoft.com/office/officeart/2005/8/layout/list1"/>
    <dgm:cxn modelId="{7B1CE1E8-7734-400B-801D-8B08DDAD30C1}" srcId="{86D99F48-330C-4B43-A5DF-E15EB3B49634}" destId="{EB623261-B5E0-4C5D-9C13-62F1DB550383}" srcOrd="0" destOrd="0" parTransId="{E1E715FC-CEBF-4AEA-B9DD-ACA96AA22D95}" sibTransId="{845510E6-EBC8-4CAA-A47A-337C36FCED70}"/>
    <dgm:cxn modelId="{B8A690C7-6A5C-48B9-A959-039F4DC40CAA}" type="presParOf" srcId="{FFA15622-B851-4D66-A3D9-9C24F931BEC5}" destId="{43EA77B7-EF6C-46B3-8899-8DBF8EABCF95}" srcOrd="0" destOrd="0" presId="urn:microsoft.com/office/officeart/2005/8/layout/list1"/>
    <dgm:cxn modelId="{A95ADE53-396A-40D5-81E9-0C4329B0D66B}" type="presParOf" srcId="{43EA77B7-EF6C-46B3-8899-8DBF8EABCF95}" destId="{A5950F89-EF80-4664-9EF0-98C9A1A1AD54}" srcOrd="0" destOrd="0" presId="urn:microsoft.com/office/officeart/2005/8/layout/list1"/>
    <dgm:cxn modelId="{02138CE2-E415-495A-9C9D-89693037B230}" type="presParOf" srcId="{43EA77B7-EF6C-46B3-8899-8DBF8EABCF95}" destId="{72421000-4606-416E-9E86-168D0B199F61}" srcOrd="1" destOrd="0" presId="urn:microsoft.com/office/officeart/2005/8/layout/list1"/>
    <dgm:cxn modelId="{BBF2491C-287E-4BB7-AA1B-4E6C21A70705}" type="presParOf" srcId="{FFA15622-B851-4D66-A3D9-9C24F931BEC5}" destId="{C1CA0300-AC4F-439C-8162-6DC7EFD4B3C7}" srcOrd="1" destOrd="0" presId="urn:microsoft.com/office/officeart/2005/8/layout/list1"/>
    <dgm:cxn modelId="{76DEDE1C-5427-4C6B-9CFA-AE67319EA891}" type="presParOf" srcId="{FFA15622-B851-4D66-A3D9-9C24F931BEC5}" destId="{59ECD7D9-C3FC-447B-93C9-19AD809A1D8B}" srcOrd="2" destOrd="0" presId="urn:microsoft.com/office/officeart/2005/8/layout/list1"/>
    <dgm:cxn modelId="{DD406459-6841-4737-BD6A-E1BDA7122DAE}" type="presParOf" srcId="{FFA15622-B851-4D66-A3D9-9C24F931BEC5}" destId="{A31291F0-B4DF-42E0-9E80-E4218392D3DC}" srcOrd="3" destOrd="0" presId="urn:microsoft.com/office/officeart/2005/8/layout/list1"/>
    <dgm:cxn modelId="{A5905A40-C31C-4DC7-B60A-78BDC8787450}" type="presParOf" srcId="{FFA15622-B851-4D66-A3D9-9C24F931BEC5}" destId="{D663A380-2BD3-4A26-89CC-C1C4EE450BE5}" srcOrd="4" destOrd="0" presId="urn:microsoft.com/office/officeart/2005/8/layout/list1"/>
    <dgm:cxn modelId="{28E06809-15FB-4B31-AB24-4E60543F1907}" type="presParOf" srcId="{D663A380-2BD3-4A26-89CC-C1C4EE450BE5}" destId="{0F1E2066-90E4-4526-A937-B2312D844A0E}" srcOrd="0" destOrd="0" presId="urn:microsoft.com/office/officeart/2005/8/layout/list1"/>
    <dgm:cxn modelId="{3D86208F-2355-4C01-8768-286A6E33DC0E}" type="presParOf" srcId="{D663A380-2BD3-4A26-89CC-C1C4EE450BE5}" destId="{8074187A-867E-468A-B7B6-87F8720E60AB}" srcOrd="1" destOrd="0" presId="urn:microsoft.com/office/officeart/2005/8/layout/list1"/>
    <dgm:cxn modelId="{61F87BB8-D88A-498F-9B3A-7BEAF1C3BCE1}" type="presParOf" srcId="{FFA15622-B851-4D66-A3D9-9C24F931BEC5}" destId="{87ED1680-58C5-4553-87EE-F3E5EE2A84F6}" srcOrd="5" destOrd="0" presId="urn:microsoft.com/office/officeart/2005/8/layout/list1"/>
    <dgm:cxn modelId="{A0A708F0-E828-42D4-A24E-F90B56AA1B5E}" type="presParOf" srcId="{FFA15622-B851-4D66-A3D9-9C24F931BEC5}" destId="{E5E1A8C4-CBC0-4599-A5A3-D8B1D0A5C0E8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66EC3C-EBC3-4FF7-BFC3-944A2DBCFE1C}">
      <dsp:nvSpPr>
        <dsp:cNvPr id="0" name=""/>
        <dsp:cNvSpPr/>
      </dsp:nvSpPr>
      <dsp:spPr>
        <a:xfrm>
          <a:off x="18341" y="161214"/>
          <a:ext cx="810523" cy="7511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E482C17-0D61-4AC9-900D-24A37FC926E0}">
      <dsp:nvSpPr>
        <dsp:cNvPr id="0" name=""/>
        <dsp:cNvSpPr/>
      </dsp:nvSpPr>
      <dsp:spPr>
        <a:xfrm>
          <a:off x="18341" y="1085656"/>
          <a:ext cx="2315782" cy="1304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kern="1200"/>
            <a:t>Enterprises often </a:t>
          </a:r>
          <a:r>
            <a:rPr lang="en-US" sz="1800" b="1" kern="1200"/>
            <a:t>assume DNS responses are trustworthy</a:t>
          </a:r>
          <a:r>
            <a:rPr lang="en-US" sz="1800" kern="1200"/>
            <a:t>.</a:t>
          </a:r>
        </a:p>
      </dsp:txBody>
      <dsp:txXfrm>
        <a:off x="18341" y="1085656"/>
        <a:ext cx="2315782" cy="1304261"/>
      </dsp:txXfrm>
    </dsp:sp>
    <dsp:sp modelId="{2F8DD0E1-587F-413D-8968-B2558870CD07}">
      <dsp:nvSpPr>
        <dsp:cNvPr id="0" name=""/>
        <dsp:cNvSpPr/>
      </dsp:nvSpPr>
      <dsp:spPr>
        <a:xfrm>
          <a:off x="18341" y="2470496"/>
          <a:ext cx="2315782" cy="1719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A1DE254-DD8E-44BB-B6C8-910C0ACC47B1}">
      <dsp:nvSpPr>
        <dsp:cNvPr id="0" name=""/>
        <dsp:cNvSpPr/>
      </dsp:nvSpPr>
      <dsp:spPr>
        <a:xfrm>
          <a:off x="2739386" y="161214"/>
          <a:ext cx="810523" cy="7511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9E7FC2D-FA52-4613-9743-CABAE2AF304E}">
      <dsp:nvSpPr>
        <dsp:cNvPr id="0" name=""/>
        <dsp:cNvSpPr/>
      </dsp:nvSpPr>
      <dsp:spPr>
        <a:xfrm>
          <a:off x="2739386" y="1085656"/>
          <a:ext cx="2315782" cy="1304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kern="1200"/>
            <a:t>Attackers can exploit DNS weaknesses to:</a:t>
          </a:r>
        </a:p>
      </dsp:txBody>
      <dsp:txXfrm>
        <a:off x="2739386" y="1085656"/>
        <a:ext cx="2315782" cy="1304261"/>
      </dsp:txXfrm>
    </dsp:sp>
    <dsp:sp modelId="{FDF9986C-3CA4-4C82-A7B3-C78E8D6BEF34}">
      <dsp:nvSpPr>
        <dsp:cNvPr id="0" name=""/>
        <dsp:cNvSpPr/>
      </dsp:nvSpPr>
      <dsp:spPr>
        <a:xfrm>
          <a:off x="2739386" y="2470496"/>
          <a:ext cx="2315782" cy="1719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Redirect traffic to malicious services</a:t>
          </a:r>
        </a:p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Enable credential theft through fraudulent destinations</a:t>
          </a:r>
        </a:p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Support malware delivery and persistence</a:t>
          </a:r>
        </a:p>
      </dsp:txBody>
      <dsp:txXfrm>
        <a:off x="2739386" y="2470496"/>
        <a:ext cx="2315782" cy="1719626"/>
      </dsp:txXfrm>
    </dsp:sp>
    <dsp:sp modelId="{36DFBB6A-B2F9-4505-9066-32415A645B68}">
      <dsp:nvSpPr>
        <dsp:cNvPr id="0" name=""/>
        <dsp:cNvSpPr/>
      </dsp:nvSpPr>
      <dsp:spPr>
        <a:xfrm>
          <a:off x="5460430" y="161214"/>
          <a:ext cx="810523" cy="7511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DF64AE6-5DF4-439A-82AA-03A54A5FAFEB}">
      <dsp:nvSpPr>
        <dsp:cNvPr id="0" name=""/>
        <dsp:cNvSpPr/>
      </dsp:nvSpPr>
      <dsp:spPr>
        <a:xfrm>
          <a:off x="5460430" y="1085656"/>
          <a:ext cx="2315782" cy="1304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kern="1200"/>
            <a:t>Cache poisoning is high impact because a poisoned resolver can affect </a:t>
          </a:r>
          <a:r>
            <a:rPr lang="en-US" sz="1800" b="1" kern="1200"/>
            <a:t>many users at once</a:t>
          </a:r>
          <a:r>
            <a:rPr lang="en-US" sz="1800" kern="1200"/>
            <a:t>.</a:t>
          </a:r>
        </a:p>
      </dsp:txBody>
      <dsp:txXfrm>
        <a:off x="5460430" y="1085656"/>
        <a:ext cx="2315782" cy="1304261"/>
      </dsp:txXfrm>
    </dsp:sp>
    <dsp:sp modelId="{B78D4EA6-C858-4C27-BEFB-6A1281CAF24D}">
      <dsp:nvSpPr>
        <dsp:cNvPr id="0" name=""/>
        <dsp:cNvSpPr/>
      </dsp:nvSpPr>
      <dsp:spPr>
        <a:xfrm>
          <a:off x="5460430" y="2470496"/>
          <a:ext cx="2315782" cy="1719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38431F-E1B9-4830-813D-EA540513083D}">
      <dsp:nvSpPr>
        <dsp:cNvPr id="0" name=""/>
        <dsp:cNvSpPr/>
      </dsp:nvSpPr>
      <dsp:spPr>
        <a:xfrm>
          <a:off x="8181475" y="161214"/>
          <a:ext cx="810523" cy="75119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E65C8DA-2629-4C45-BC69-36CA500555FA}">
      <dsp:nvSpPr>
        <dsp:cNvPr id="0" name=""/>
        <dsp:cNvSpPr/>
      </dsp:nvSpPr>
      <dsp:spPr>
        <a:xfrm>
          <a:off x="8181475" y="1085656"/>
          <a:ext cx="2315782" cy="1304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kern="1200"/>
            <a:t>Organisations face a real challenge balancing:</a:t>
          </a:r>
        </a:p>
      </dsp:txBody>
      <dsp:txXfrm>
        <a:off x="8181475" y="1085656"/>
        <a:ext cx="2315782" cy="1304261"/>
      </dsp:txXfrm>
    </dsp:sp>
    <dsp:sp modelId="{996FC84A-C635-4C73-8D4B-5A4EE57A37CB}">
      <dsp:nvSpPr>
        <dsp:cNvPr id="0" name=""/>
        <dsp:cNvSpPr/>
      </dsp:nvSpPr>
      <dsp:spPr>
        <a:xfrm>
          <a:off x="8181475" y="2470496"/>
          <a:ext cx="2315782" cy="1719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Integrity controls</a:t>
          </a:r>
          <a:r>
            <a:rPr lang="en-US" sz="1800" kern="1200"/>
            <a:t> vs </a:t>
          </a:r>
          <a:r>
            <a:rPr lang="en-US" sz="1800" b="1" kern="1200"/>
            <a:t>performance</a:t>
          </a:r>
          <a:r>
            <a:rPr lang="en-US" sz="1800" kern="1200"/>
            <a:t>, </a:t>
          </a:r>
          <a:r>
            <a:rPr lang="en-US" sz="1800" b="1" kern="1200"/>
            <a:t>availability</a:t>
          </a:r>
          <a:r>
            <a:rPr lang="en-US" sz="1800" kern="1200"/>
            <a:t>, and </a:t>
          </a:r>
          <a:r>
            <a:rPr lang="en-US" sz="1800" b="1" kern="1200"/>
            <a:t>operational complexity</a:t>
          </a:r>
          <a:r>
            <a:rPr lang="en-US" sz="1800" kern="1200"/>
            <a:t>.</a:t>
          </a:r>
        </a:p>
      </dsp:txBody>
      <dsp:txXfrm>
        <a:off x="8181475" y="2470496"/>
        <a:ext cx="2315782" cy="17196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EA3AA3-ECF9-451A-BC7E-12F4FF5D7D21}">
      <dsp:nvSpPr>
        <dsp:cNvPr id="0" name=""/>
        <dsp:cNvSpPr/>
      </dsp:nvSpPr>
      <dsp:spPr>
        <a:xfrm>
          <a:off x="0" y="274279"/>
          <a:ext cx="6666833" cy="4536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B256FC-8037-4D10-973F-81D06B8E42DA}">
      <dsp:nvSpPr>
        <dsp:cNvPr id="0" name=""/>
        <dsp:cNvSpPr/>
      </dsp:nvSpPr>
      <dsp:spPr>
        <a:xfrm>
          <a:off x="333341" y="8599"/>
          <a:ext cx="4666783" cy="5313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Designed a safe, reproducible test environment under academic constraints.</a:t>
          </a:r>
        </a:p>
      </dsp:txBody>
      <dsp:txXfrm>
        <a:off x="359280" y="34538"/>
        <a:ext cx="4614905" cy="479482"/>
      </dsp:txXfrm>
    </dsp:sp>
    <dsp:sp modelId="{5FBE2417-F55C-48C8-9B1E-93C5D98B52AA}">
      <dsp:nvSpPr>
        <dsp:cNvPr id="0" name=""/>
        <dsp:cNvSpPr/>
      </dsp:nvSpPr>
      <dsp:spPr>
        <a:xfrm>
          <a:off x="0" y="1090759"/>
          <a:ext cx="6666833" cy="11340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7420" tIns="374904" rIns="517420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Demonstrate baseline DNS behaviour clearly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Show observable security controls without exploit development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Ensure reproducibility through configuration files and repeatable steps</a:t>
          </a:r>
        </a:p>
      </dsp:txBody>
      <dsp:txXfrm>
        <a:off x="0" y="1090759"/>
        <a:ext cx="6666833" cy="1134000"/>
      </dsp:txXfrm>
    </dsp:sp>
    <dsp:sp modelId="{EE42A362-204B-4C6F-9103-B629A89E373C}">
      <dsp:nvSpPr>
        <dsp:cNvPr id="0" name=""/>
        <dsp:cNvSpPr/>
      </dsp:nvSpPr>
      <dsp:spPr>
        <a:xfrm>
          <a:off x="333341" y="825079"/>
          <a:ext cx="4666783" cy="5313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Key design goals:</a:t>
          </a:r>
        </a:p>
      </dsp:txBody>
      <dsp:txXfrm>
        <a:off x="359280" y="851018"/>
        <a:ext cx="4614905" cy="479482"/>
      </dsp:txXfrm>
    </dsp:sp>
    <dsp:sp modelId="{30F12EB6-5158-4950-B3AC-5537B5E78A87}">
      <dsp:nvSpPr>
        <dsp:cNvPr id="0" name=""/>
        <dsp:cNvSpPr/>
      </dsp:nvSpPr>
      <dsp:spPr>
        <a:xfrm>
          <a:off x="0" y="2587639"/>
          <a:ext cx="6666833" cy="13608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7420" tIns="374904" rIns="517420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Internal domain resolution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Controlled external forwarding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Policy enforcement (block/sinkhole)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Logging for evidence and analysis</a:t>
          </a:r>
        </a:p>
      </dsp:txBody>
      <dsp:txXfrm>
        <a:off x="0" y="2587639"/>
        <a:ext cx="6666833" cy="1360800"/>
      </dsp:txXfrm>
    </dsp:sp>
    <dsp:sp modelId="{120493BE-6A37-40B5-953C-B7BA1F37BF90}">
      <dsp:nvSpPr>
        <dsp:cNvPr id="0" name=""/>
        <dsp:cNvSpPr/>
      </dsp:nvSpPr>
      <dsp:spPr>
        <a:xfrm>
          <a:off x="333341" y="2321959"/>
          <a:ext cx="4666783" cy="5313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Functional requirements:</a:t>
          </a:r>
        </a:p>
      </dsp:txBody>
      <dsp:txXfrm>
        <a:off x="359280" y="2347898"/>
        <a:ext cx="4614905" cy="479482"/>
      </dsp:txXfrm>
    </dsp:sp>
    <dsp:sp modelId="{0CEB35B4-59AD-48E8-B58B-A9FEF3607398}">
      <dsp:nvSpPr>
        <dsp:cNvPr id="0" name=""/>
        <dsp:cNvSpPr/>
      </dsp:nvSpPr>
      <dsp:spPr>
        <a:xfrm>
          <a:off x="0" y="4311320"/>
          <a:ext cx="6666833" cy="11340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7420" tIns="374904" rIns="517420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Isolation from production systems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Low resource overhead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Simple deployment and troubleshooting</a:t>
          </a:r>
        </a:p>
      </dsp:txBody>
      <dsp:txXfrm>
        <a:off x="0" y="4311320"/>
        <a:ext cx="6666833" cy="1134000"/>
      </dsp:txXfrm>
    </dsp:sp>
    <dsp:sp modelId="{B92B92C9-3824-43DE-AF96-D00A78DC5F76}">
      <dsp:nvSpPr>
        <dsp:cNvPr id="0" name=""/>
        <dsp:cNvSpPr/>
      </dsp:nvSpPr>
      <dsp:spPr>
        <a:xfrm>
          <a:off x="333341" y="4045640"/>
          <a:ext cx="4666783" cy="5313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Non-functional requirements:</a:t>
          </a:r>
        </a:p>
      </dsp:txBody>
      <dsp:txXfrm>
        <a:off x="359280" y="4071579"/>
        <a:ext cx="4614905" cy="4794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ECD7D9-C3FC-447B-93C9-19AD809A1D8B}">
      <dsp:nvSpPr>
        <dsp:cNvPr id="0" name=""/>
        <dsp:cNvSpPr/>
      </dsp:nvSpPr>
      <dsp:spPr>
        <a:xfrm>
          <a:off x="0" y="346009"/>
          <a:ext cx="6666833" cy="2633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7420" tIns="458216" rIns="517420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MY" sz="2200" kern="1200"/>
            <a:t>Build reproducibility and consistency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MY" sz="2200" kern="1200"/>
            <a:t>Network isolation and correct resolution path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MY" sz="2200" kern="1200"/>
            <a:t>Functional correctness for internal/external resolution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MY" sz="2200" kern="1200"/>
            <a:t>Security control effectiveness (policy + logging + isolation)</a:t>
          </a:r>
          <a:endParaRPr lang="en-US" sz="2200" kern="1200"/>
        </a:p>
      </dsp:txBody>
      <dsp:txXfrm>
        <a:off x="0" y="346009"/>
        <a:ext cx="6666833" cy="2633399"/>
      </dsp:txXfrm>
    </dsp:sp>
    <dsp:sp modelId="{72421000-4606-416E-9E86-168D0B199F61}">
      <dsp:nvSpPr>
        <dsp:cNvPr id="0" name=""/>
        <dsp:cNvSpPr/>
      </dsp:nvSpPr>
      <dsp:spPr>
        <a:xfrm>
          <a:off x="333341" y="21289"/>
          <a:ext cx="4666783" cy="6494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2200" kern="1200"/>
            <a:t>Evaluation criteria:</a:t>
          </a:r>
          <a:endParaRPr lang="en-US" sz="2200" kern="1200"/>
        </a:p>
      </dsp:txBody>
      <dsp:txXfrm>
        <a:off x="365044" y="52992"/>
        <a:ext cx="4603377" cy="586034"/>
      </dsp:txXfrm>
    </dsp:sp>
    <dsp:sp modelId="{E5E1A8C4-CBC0-4599-A5A3-D8B1D0A5C0E8}">
      <dsp:nvSpPr>
        <dsp:cNvPr id="0" name=""/>
        <dsp:cNvSpPr/>
      </dsp:nvSpPr>
      <dsp:spPr>
        <a:xfrm>
          <a:off x="0" y="3422930"/>
          <a:ext cx="6666833" cy="20097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7420" tIns="458216" rIns="517420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MY" sz="2200" kern="1200"/>
            <a:t>dig outputs (internal, external, blocked domain)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MY" sz="2200" kern="1200"/>
            <a:t>Resolver/container logs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MY" sz="2200" kern="1200"/>
            <a:t>Network configuration inspection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MY" sz="2200" kern="1200"/>
            <a:t>Configuration artefacts</a:t>
          </a:r>
          <a:endParaRPr lang="en-US" sz="2200" kern="1200"/>
        </a:p>
      </dsp:txBody>
      <dsp:txXfrm>
        <a:off x="0" y="3422930"/>
        <a:ext cx="6666833" cy="2009700"/>
      </dsp:txXfrm>
    </dsp:sp>
    <dsp:sp modelId="{8074187A-867E-468A-B7B6-87F8720E60AB}">
      <dsp:nvSpPr>
        <dsp:cNvPr id="0" name=""/>
        <dsp:cNvSpPr/>
      </dsp:nvSpPr>
      <dsp:spPr>
        <a:xfrm>
          <a:off x="333341" y="3098209"/>
          <a:ext cx="4666783" cy="64944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MY" sz="2200" kern="1200"/>
            <a:t>Evidence sources:</a:t>
          </a:r>
          <a:endParaRPr lang="en-US" sz="2200" kern="1200"/>
        </a:p>
      </dsp:txBody>
      <dsp:txXfrm>
        <a:off x="365044" y="3129912"/>
        <a:ext cx="4603377" cy="5860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CFCB9-149D-4FB9-918A-2B7949D5A174}" type="datetimeFigureOut">
              <a:rPr lang="en-MY" smtClean="0"/>
              <a:t>5/2/2026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667BA-5936-41EF-B27C-F5B01B40BCF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6769115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CFCB9-149D-4FB9-918A-2B7949D5A174}" type="datetimeFigureOut">
              <a:rPr lang="en-MY" smtClean="0"/>
              <a:t>5/2/2026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667BA-5936-41EF-B27C-F5B01B40BCF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139950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CFCB9-149D-4FB9-918A-2B7949D5A174}" type="datetimeFigureOut">
              <a:rPr lang="en-MY" smtClean="0"/>
              <a:t>5/2/2026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667BA-5936-41EF-B27C-F5B01B40BCF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442825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CFCB9-149D-4FB9-918A-2B7949D5A174}" type="datetimeFigureOut">
              <a:rPr lang="en-MY" smtClean="0"/>
              <a:t>5/2/2026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667BA-5936-41EF-B27C-F5B01B40BCF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592536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CFCB9-149D-4FB9-918A-2B7949D5A174}" type="datetimeFigureOut">
              <a:rPr lang="en-MY" smtClean="0"/>
              <a:t>5/2/2026</a:t>
            </a:fld>
            <a:endParaRPr lang="en-MY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667BA-5936-41EF-B27C-F5B01B40BCF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824018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CFCB9-149D-4FB9-918A-2B7949D5A174}" type="datetimeFigureOut">
              <a:rPr lang="en-MY" smtClean="0"/>
              <a:t>5/2/2026</a:t>
            </a:fld>
            <a:endParaRPr lang="en-MY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667BA-5936-41EF-B27C-F5B01B40BCF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841024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CFCB9-149D-4FB9-918A-2B7949D5A174}" type="datetimeFigureOut">
              <a:rPr lang="en-MY" smtClean="0"/>
              <a:t>5/2/2026</a:t>
            </a:fld>
            <a:endParaRPr lang="en-MY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667BA-5936-41EF-B27C-F5B01B40BCF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612349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CFCB9-149D-4FB9-918A-2B7949D5A174}" type="datetimeFigureOut">
              <a:rPr lang="en-MY" smtClean="0"/>
              <a:t>5/2/2026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667BA-5936-41EF-B27C-F5B01B40BCF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908941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CFCB9-149D-4FB9-918A-2B7949D5A174}" type="datetimeFigureOut">
              <a:rPr lang="en-MY" smtClean="0"/>
              <a:t>5/2/2026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667BA-5936-41EF-B27C-F5B01B40BCF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800248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CFCB9-149D-4FB9-918A-2B7949D5A174}" type="datetimeFigureOut">
              <a:rPr lang="en-MY" smtClean="0"/>
              <a:t>5/2/2026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667BA-5936-41EF-B27C-F5B01B40BCF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6843535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CFCB9-149D-4FB9-918A-2B7949D5A174}" type="datetimeFigureOut">
              <a:rPr lang="en-MY" smtClean="0"/>
              <a:t>5/2/2026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667BA-5936-41EF-B27C-F5B01B40BCF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119379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CFCB9-149D-4FB9-918A-2B7949D5A174}" type="datetimeFigureOut">
              <a:rPr lang="en-MY" smtClean="0"/>
              <a:t>5/2/2026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E667BA-5936-41EF-B27C-F5B01B40BCF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051766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s.utexas.edu/~shmat/shmat_securecomm10.pdf" TargetMode="External"/><Relationship Id="rId13" Type="http://schemas.openxmlformats.org/officeDocument/2006/relationships/hyperlink" Target="https://www.usenix.org/system/files/conference/nsdi17/nsdi17-shulman.pdf" TargetMode="External"/><Relationship Id="rId3" Type="http://schemas.openxmlformats.org/officeDocument/2006/relationships/hyperlink" Target="https://www.rfc-editor.org/rfc/rfc1035.txt" TargetMode="External"/><Relationship Id="rId7" Type="http://schemas.openxmlformats.org/officeDocument/2006/relationships/hyperlink" Target="https://doi.org/10.1016/j.cosrev.2022.100469" TargetMode="External"/><Relationship Id="rId12" Type="http://schemas.openxmlformats.org/officeDocument/2006/relationships/hyperlink" Target="https://www.rfc-editor.org/info/rfc4035" TargetMode="External"/><Relationship Id="rId2" Type="http://schemas.openxmlformats.org/officeDocument/2006/relationships/hyperlink" Target="https://www.ietf.org/rfc/rfc1034.txt" TargetMode="External"/><Relationship Id="rId16" Type="http://schemas.openxmlformats.org/officeDocument/2006/relationships/hyperlink" Target="https://cdn.techscience.cn/files/cmc/2024/online/CMC0828/TSP_CMC_50049/TSP_CMC_50049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fc-editor.org/rfc/rfc5452.html" TargetMode="External"/><Relationship Id="rId11" Type="http://schemas.openxmlformats.org/officeDocument/2006/relationships/hyperlink" Target="https://www.rfc-editor.org/rfc/rfc4034.html" TargetMode="External"/><Relationship Id="rId5" Type="http://schemas.openxmlformats.org/officeDocument/2006/relationships/hyperlink" Target="https://nvlpubs.nist.gov/nistpubs/specialpublications/nist.sp.800-81-2.pdf" TargetMode="External"/><Relationship Id="rId15" Type="http://schemas.openxmlformats.org/officeDocument/2006/relationships/hyperlink" Target="https://www.rfc-editor.org/rfc/rfc7626.html" TargetMode="External"/><Relationship Id="rId10" Type="http://schemas.openxmlformats.org/officeDocument/2006/relationships/hyperlink" Target="https://www.rfc-editor.org/info/rfc4033" TargetMode="External"/><Relationship Id="rId4" Type="http://schemas.openxmlformats.org/officeDocument/2006/relationships/hyperlink" Target="https://www.rfc-editor.org/rfc/rfc2308.html" TargetMode="External"/><Relationship Id="rId9" Type="http://schemas.openxmlformats.org/officeDocument/2006/relationships/hyperlink" Target="https://www.usenix.org/system/files/sec20zheng.pdf" TargetMode="External"/><Relationship Id="rId14" Type="http://schemas.openxmlformats.org/officeDocument/2006/relationships/hyperlink" Target="https://www.isc.org/docs/BIND_RPZ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3898FF-D987-4B0E-BFB4-85F5EB356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EB84055-029C-4E86-8844-D05D96C02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8A2842C0-6210-4FDB-B1FF-C14C92737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799037F2-4CAF-446B-90DB-1480B247A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128589C-AF3D-49CF-BD92-C1D1D2F53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E3F245-17BE-34B2-DF15-D1B6CD75BE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91485" y="1600200"/>
            <a:ext cx="8201552" cy="22957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kern="1200" dirty="0">
                <a:latin typeface="+mj-lt"/>
                <a:ea typeface="+mj-ea"/>
                <a:cs typeface="+mj-cs"/>
              </a:rPr>
              <a:t>DNS Spoofing and Cache Poisoning: Threats and Mitigation Techniques in Enterprise Environments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D54FDDF-83C9-4CAB-D2A7-9F57347BE8EB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991485" y="4067661"/>
            <a:ext cx="8201552" cy="111876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57150" marR="0" lvl="0" indent="-28575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>
                    <a:alpha val="70000"/>
                  </a:schemeClr>
                </a:solidFill>
                <a:effectLst/>
              </a:rPr>
              <a:t>Student: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>
                    <a:alpha val="70000"/>
                  </a:schemeClr>
                </a:solidFill>
                <a:effectLst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>
                    <a:alpha val="70000"/>
                  </a:schemeClr>
                </a:solidFill>
                <a:effectLst/>
              </a:rPr>
              <a:t>Emdad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>
                    <a:alpha val="70000"/>
                  </a:schemeClr>
                </a:solidFill>
                <a:effectLst/>
              </a:rPr>
              <a:t> Hossain</a:t>
            </a:r>
          </a:p>
          <a:p>
            <a:pPr marL="57150" marR="0" lvl="0" indent="-28575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400" b="1" i="0" u="none" strike="noStrike" cap="none" normalizeH="0" baseline="0" dirty="0" err="1">
                <a:ln>
                  <a:noFill/>
                </a:ln>
                <a:solidFill>
                  <a:schemeClr val="tx1">
                    <a:alpha val="70000"/>
                  </a:schemeClr>
                </a:solidFill>
                <a:effectLst/>
              </a:rPr>
              <a:t>Programme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>
                    <a:alpha val="70000"/>
                  </a:schemeClr>
                </a:solidFill>
                <a:effectLst/>
              </a:rPr>
              <a:t>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>
                    <a:alpha val="70000"/>
                  </a:schemeClr>
                </a:solidFill>
                <a:effectLst/>
              </a:rPr>
              <a:t> MSc Cyber Security and Digital Forensics</a:t>
            </a:r>
          </a:p>
          <a:p>
            <a:pPr marL="57150" marR="0" lvl="0" indent="-28575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>
                    <a:alpha val="70000"/>
                  </a:schemeClr>
                </a:solidFill>
                <a:effectLst/>
              </a:rPr>
              <a:t>Supervisor: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>
                    <a:alpha val="70000"/>
                  </a:schemeClr>
                </a:solidFill>
                <a:effectLst/>
              </a:rPr>
              <a:t> Dr Suresh Shanmugasundaram</a:t>
            </a:r>
          </a:p>
          <a:p>
            <a:pPr marL="57150" marR="0" lvl="0" indent="-28575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>
                    <a:alpha val="70000"/>
                  </a:schemeClr>
                </a:solidFill>
                <a:effectLst/>
              </a:rPr>
              <a:t>Submission: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>
                    <a:alpha val="70000"/>
                  </a:schemeClr>
                </a:solidFill>
                <a:effectLst/>
              </a:rPr>
              <a:t> February 2026</a:t>
            </a:r>
          </a:p>
        </p:txBody>
      </p:sp>
    </p:spTree>
    <p:extLst>
      <p:ext uri="{BB962C8B-B14F-4D97-AF65-F5344CB8AC3E}">
        <p14:creationId xmlns:p14="http://schemas.microsoft.com/office/powerpoint/2010/main" val="1906520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FCE44B-2BCF-FD95-32BD-5E52BCE3E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pPr algn="ctr"/>
            <a:r>
              <a:rPr lang="en-MY" sz="4000" b="1" dirty="0"/>
              <a:t>Introduction &amp;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B62AF-C0DB-C276-B8AD-344D6D6FA9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/>
              <a:t>DNS is a </a:t>
            </a:r>
            <a:r>
              <a:rPr lang="en-US" sz="2000" b="1"/>
              <a:t>core dependency</a:t>
            </a:r>
            <a:r>
              <a:rPr lang="en-US" sz="2000"/>
              <a:t> for web, email, cloud services, and internal enterprise systems.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/>
              <a:t>Many enterprise controls rely on DNS names (e.g., access rules and security policies).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/>
              <a:t>DNS was designed for </a:t>
            </a:r>
            <a:r>
              <a:rPr lang="en-US" sz="2000" b="1"/>
              <a:t>scale and availability</a:t>
            </a:r>
            <a:r>
              <a:rPr lang="en-US" sz="2000"/>
              <a:t>, not strong integrity by default.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/>
              <a:t>Modern enterprises increase risk through </a:t>
            </a:r>
            <a:r>
              <a:rPr lang="en-US" sz="2000" b="1"/>
              <a:t>hybrid cloud</a:t>
            </a:r>
            <a:r>
              <a:rPr lang="en-US" sz="2000"/>
              <a:t>, third-party resolvers, BYOD, and remote work.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/>
              <a:t>DNS remains valuable for </a:t>
            </a:r>
            <a:r>
              <a:rPr lang="en-US" sz="2000" b="1"/>
              <a:t>security visibility</a:t>
            </a:r>
            <a:r>
              <a:rPr lang="en-US" sz="2000"/>
              <a:t>, but integrity weaknesses can undermine trust.</a:t>
            </a:r>
          </a:p>
          <a:p>
            <a:endParaRPr lang="en-MY" sz="2000"/>
          </a:p>
        </p:txBody>
      </p:sp>
      <p:pic>
        <p:nvPicPr>
          <p:cNvPr id="5" name="Picture 4" descr="Cloud shaped hard drive with cables">
            <a:extLst>
              <a:ext uri="{FF2B5EF4-FFF2-40B4-BE49-F238E27FC236}">
                <a16:creationId xmlns:a16="http://schemas.microsoft.com/office/drawing/2014/main" id="{04A88D04-A7A4-4452-6550-8CBD9BEE25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96" r="34045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672629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E1B44FF-056F-8A4B-C814-536D20BFB2B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3131FE-F656-C380-B4F3-28072C14F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MY" b="1" dirty="0"/>
              <a:t>Problem Statement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6794C9-8762-3719-693F-33D6C59CBE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454796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76130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FD52EA-F89E-FFD9-A274-2011A9884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>
                <a:solidFill>
                  <a:srgbClr val="FFFFFF"/>
                </a:solidFill>
              </a:rPr>
              <a:t>Research Aim, Objectives &amp; Questions</a:t>
            </a:r>
            <a:endParaRPr lang="en-MY" sz="4000" b="1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16996D-2DB3-417A-0D8B-70DC2F8839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US" sz="1400" b="1"/>
              <a:t>Aim</a:t>
            </a:r>
            <a:endParaRPr lang="en-US" sz="1400"/>
          </a:p>
          <a:p>
            <a:pPr>
              <a:buFont typeface="Arial" panose="020B0604020202020204" pitchFamily="34" charset="0"/>
              <a:buChar char="•"/>
            </a:pPr>
            <a:r>
              <a:rPr lang="en-US" sz="1400"/>
              <a:t>To evaluate how enterprise DNS architectures are exposed to spoofing and cache poisoning risks, and to determine the most effective and practical mitigation set under realistic operational constraints.</a:t>
            </a:r>
          </a:p>
          <a:p>
            <a:pPr>
              <a:buNone/>
            </a:pPr>
            <a:r>
              <a:rPr lang="en-US" sz="1400" b="1"/>
              <a:t>Objectives</a:t>
            </a:r>
            <a:endParaRPr lang="en-US" sz="1400"/>
          </a:p>
          <a:p>
            <a:pPr>
              <a:buFont typeface="Arial" panose="020B0604020202020204" pitchFamily="34" charset="0"/>
              <a:buChar char="•"/>
            </a:pPr>
            <a:r>
              <a:rPr lang="en-US" sz="1400" b="1"/>
              <a:t>Objective 1:</a:t>
            </a:r>
            <a:r>
              <a:rPr lang="en-US" sz="1400"/>
              <a:t> To critically review DNS spoofing and cache poisoning threats and the defensive control families proposed in prior research, identifying the evaluation criteria used for assessing their effectiveness.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b="1"/>
              <a:t>Objective 2:</a:t>
            </a:r>
            <a:r>
              <a:rPr lang="en-US" sz="1400"/>
              <a:t> To design and implement an enterprise-like DNS testbed without writing custom code, applying selected mitigations so that measurable security and performance data can be collected.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b="1"/>
              <a:t>Objective 3:</a:t>
            </a:r>
            <a:r>
              <a:rPr lang="en-US" sz="1400"/>
              <a:t> To analyse the collected evidence using defined metrics, including security effectiveness, latency overhead, stability, and operational complexity, to recommend robust and practical mitigation strategies for enterprise use.</a:t>
            </a:r>
          </a:p>
          <a:p>
            <a:pPr>
              <a:buNone/>
            </a:pPr>
            <a:r>
              <a:rPr lang="en-US" sz="1400" b="1"/>
              <a:t>Research Questions</a:t>
            </a:r>
            <a:endParaRPr lang="en-US" sz="1400"/>
          </a:p>
          <a:p>
            <a:pPr>
              <a:buFont typeface="Arial" panose="020B0604020202020204" pitchFamily="34" charset="0"/>
              <a:buChar char="•"/>
            </a:pPr>
            <a:r>
              <a:rPr lang="en-US" sz="1400" b="1"/>
              <a:t>RQ1:</a:t>
            </a:r>
            <a:r>
              <a:rPr lang="en-US" sz="1400"/>
              <a:t> Which architectural and operational conditions most influence an enterprise’s susceptibility to DNS spoofing and cache poisoning?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b="1"/>
              <a:t>RQ2:</a:t>
            </a:r>
            <a:r>
              <a:rPr lang="en-US" sz="1400"/>
              <a:t> Which mitigation techniques most effectively reduce DNS integrity risks in an enterprise-like environment, and under what deployment assumptions?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b="1"/>
              <a:t>RQ3:</a:t>
            </a:r>
            <a:r>
              <a:rPr lang="en-US" sz="1400"/>
              <a:t> What trade-offs relating to performance, visibility, governance, and operational complexity must enterprises manage when implementing DNS integrity controls?</a:t>
            </a:r>
          </a:p>
          <a:p>
            <a:endParaRPr lang="en-MY" sz="1400"/>
          </a:p>
        </p:txBody>
      </p:sp>
    </p:spTree>
    <p:extLst>
      <p:ext uri="{BB962C8B-B14F-4D97-AF65-F5344CB8AC3E}">
        <p14:creationId xmlns:p14="http://schemas.microsoft.com/office/powerpoint/2010/main" val="161654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800CB2-A25E-0C7A-D12A-0EDBBF4C7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>
                <a:solidFill>
                  <a:srgbClr val="FFFFFF"/>
                </a:solidFill>
              </a:rPr>
              <a:t>Literature Review (Core DNS + Why It’s Vulnerable)</a:t>
            </a:r>
            <a:endParaRPr lang="en-MY" sz="4000" b="1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E50384-BC2D-E9D7-C130-649CB5E3A7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MY" sz="2000"/>
              <a:t>DNS architecture is hierarchical and distributed; caching improves speed but creates poisoning impact (Mockapetris, 1987; Andrews, 1998).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MY" sz="2000"/>
              <a:t>Recursive resolvers centralise resolution for many clients, increasing blast radius (van der Toorn et al., 2022).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MY" sz="2000"/>
              <a:t>DNS originally lacked cryptographic integrity protections (Mockapetris, 1987).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MY" sz="2000"/>
              <a:t>Resilience improvements include stronger matching/entropy and safer resolver behaviours (Hubert &amp; van Mook, 2009).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MY" sz="2000"/>
              <a:t>Enterprise DNS is more complex: forwarding chains, split-horizon zones, hybrid dependencies (Chandramouli et al., 2013).</a:t>
            </a:r>
          </a:p>
          <a:p>
            <a:endParaRPr lang="en-MY" sz="2000"/>
          </a:p>
        </p:txBody>
      </p:sp>
    </p:spTree>
    <p:extLst>
      <p:ext uri="{BB962C8B-B14F-4D97-AF65-F5344CB8AC3E}">
        <p14:creationId xmlns:p14="http://schemas.microsoft.com/office/powerpoint/2010/main" val="34219851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5CD89F-8C53-A489-4486-1647A8C11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>
                <a:solidFill>
                  <a:srgbClr val="FFFFFF"/>
                </a:solidFill>
              </a:rPr>
              <a:t>Literature Review (Attacks + Mitigation Families)</a:t>
            </a:r>
            <a:endParaRPr lang="en-MY" sz="4000" b="1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F384F-6022-61D6-F07D-6A956A278F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MY" sz="2000"/>
              <a:t>Off-path poisoning feasibility depends on timing windows and guessable parameters (Son &amp; Shmatikov, 2010).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MY" sz="2000"/>
              <a:t>Forwarders and middleboxes can re-introduce weaknesses in real deployments (Zheng et al., 2020; Man et al., 2021).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MY" sz="2000"/>
              <a:t>DNSSEC can provide origin authenticity and integrity, but adoption/operations are challenging (Arends et al., 2005; Shulman &amp; Waidner, 2017).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MY" sz="2000"/>
              <a:t>Policy enforcement (e.g., response rewriting / blocking) reduces exposure but needs governance and maintenance (ISC, 2017).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MY" sz="2000"/>
              <a:t>Encrypted DNS improves privacy but can reduce enterprise visibility/control if unmanaged (Bortzmeyer, 2015; Dawood et al., 2024).</a:t>
            </a:r>
          </a:p>
          <a:p>
            <a:pPr marL="0" indent="0">
              <a:buNone/>
            </a:pPr>
            <a:r>
              <a:rPr lang="en-MY" sz="2000" b="1"/>
              <a:t>Gap: </a:t>
            </a:r>
            <a:r>
              <a:rPr lang="en-MY" sz="2000"/>
              <a:t>limited studies combine security + performance + operational practicality in an enterprise-like evaluation.</a:t>
            </a:r>
          </a:p>
          <a:p>
            <a:endParaRPr lang="en-MY" sz="2000"/>
          </a:p>
        </p:txBody>
      </p:sp>
    </p:spTree>
    <p:extLst>
      <p:ext uri="{BB962C8B-B14F-4D97-AF65-F5344CB8AC3E}">
        <p14:creationId xmlns:p14="http://schemas.microsoft.com/office/powerpoint/2010/main" val="25526914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7165D0-17BF-F256-50AD-0B2F3D6F6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MY" sz="3700" b="1">
                <a:solidFill>
                  <a:srgbClr val="FFFFFF"/>
                </a:solidFill>
              </a:rPr>
              <a:t>Design Process (Goals &amp; Requirements)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EAABA308-257B-A528-6BD3-0923F6C92A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742878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145286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7C0E10-C8EF-B4CF-4B67-7B234093E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>
                <a:solidFill>
                  <a:srgbClr val="FFFFFF"/>
                </a:solidFill>
              </a:rPr>
              <a:t>Design Process (Architecture &amp; Testing Plan)</a:t>
            </a:r>
            <a:endParaRPr lang="en-MY" sz="4000" b="1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9E86A2-A727-FB0B-C2B7-40D0B0BD2A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MY" sz="2000"/>
              <a:t>Testbed built as a </a:t>
            </a:r>
            <a:r>
              <a:rPr lang="en-MY" sz="2000" b="1"/>
              <a:t>containerised lab</a:t>
            </a:r>
            <a:r>
              <a:rPr lang="en-MY" sz="2000"/>
              <a:t> using Docker and Docker Compose.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MY" sz="2000"/>
              <a:t>Roles separated for clarity: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2000"/>
              <a:t>DNS server container (resolver + policy + logs)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2000"/>
              <a:t>Client container (repeatable query generation)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MY" sz="2000"/>
              <a:t>Security-enhanced behaviours demonstrated: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2000"/>
              <a:t>Sinkholing a “malicious” test domain to </a:t>
            </a:r>
            <a:r>
              <a:rPr lang="en-MY" sz="2000" b="1"/>
              <a:t>127.0.0.1</a:t>
            </a:r>
            <a:endParaRPr lang="en-MY" sz="200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2000"/>
              <a:t>Query logging for traceability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2000"/>
              <a:t>Network isolation through container networking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MY" sz="2000"/>
              <a:t>Testing approach used repeatable query sequences and evidence collection: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2000"/>
              <a:t>dig outputs, resolver logs, configuration artefacts</a:t>
            </a:r>
          </a:p>
          <a:p>
            <a:endParaRPr lang="en-MY" sz="2000"/>
          </a:p>
        </p:txBody>
      </p:sp>
    </p:spTree>
    <p:extLst>
      <p:ext uri="{BB962C8B-B14F-4D97-AF65-F5344CB8AC3E}">
        <p14:creationId xmlns:p14="http://schemas.microsoft.com/office/powerpoint/2010/main" val="42256279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6FF42C2-EA15-4154-B242-E98E88CED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79DE9F7-28C4-4856-BA57-D696E124C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4927413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CF4E49-25BE-15F0-3173-CDCEAED39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978408"/>
            <a:ext cx="4056530" cy="1106424"/>
          </a:xfrm>
        </p:spPr>
        <p:txBody>
          <a:bodyPr>
            <a:normAutofit/>
          </a:bodyPr>
          <a:lstStyle/>
          <a:p>
            <a:r>
              <a:rPr lang="en-MY" sz="2800" b="1" dirty="0"/>
              <a:t>Implementation Setup: Environment + Containers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1F9ED9C-121B-44C6-A308-5824769C4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043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A5F8185-F27B-4E99-A06C-007336FE3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9" y="2121408"/>
            <a:ext cx="395865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7F590-97DF-C9F5-1B52-9C807231DC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359152"/>
            <a:ext cx="4056530" cy="342900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MY" sz="1500"/>
              <a:t>Built on </a:t>
            </a:r>
            <a:r>
              <a:rPr lang="en-MY" sz="1500" b="1"/>
              <a:t>Windows 11 + Docker Desktop (v4.25)</a:t>
            </a:r>
            <a:r>
              <a:rPr lang="en-MY" sz="1500"/>
              <a:t> with </a:t>
            </a:r>
            <a:r>
              <a:rPr lang="en-MY" sz="1500" b="1"/>
              <a:t>WSL2</a:t>
            </a:r>
            <a:endParaRPr lang="en-MY" sz="1500"/>
          </a:p>
          <a:p>
            <a:pPr>
              <a:buFont typeface="Arial" panose="020B0604020202020204" pitchFamily="34" charset="0"/>
              <a:buChar char="•"/>
            </a:pPr>
            <a:r>
              <a:rPr lang="en-MY" sz="1500"/>
              <a:t>Deployed using </a:t>
            </a:r>
            <a:r>
              <a:rPr lang="en-MY" sz="1500" b="1"/>
              <a:t>Docker Compose</a:t>
            </a:r>
            <a:r>
              <a:rPr lang="en-MY" sz="1500"/>
              <a:t> for repeatable setup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MY" sz="1500"/>
              <a:t>Two containers: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500" b="1"/>
              <a:t>dns-main-server</a:t>
            </a:r>
            <a:r>
              <a:rPr lang="en-MY" sz="1500"/>
              <a:t> (DNS resolver using dnsmasq)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500" b="1"/>
              <a:t>dns-test-client</a:t>
            </a:r>
            <a:r>
              <a:rPr lang="en-MY" sz="1500"/>
              <a:t> (generates DNS queries for testing)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MY" sz="1500"/>
              <a:t>Used </a:t>
            </a:r>
            <a:r>
              <a:rPr lang="en-MY" sz="1500" b="1"/>
              <a:t>bridge network</a:t>
            </a:r>
            <a:r>
              <a:rPr lang="en-MY" sz="1500"/>
              <a:t> for isolated internal communication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MY" sz="1500"/>
              <a:t>Avoided port conflict by mapping </a:t>
            </a:r>
            <a:r>
              <a:rPr lang="en-MY" sz="1500" b="1"/>
              <a:t>7454 → 53</a:t>
            </a:r>
            <a:endParaRPr lang="en-MY" sz="1500"/>
          </a:p>
          <a:p>
            <a:endParaRPr lang="en-MY" sz="150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ECAAF2A-EBCA-76EA-773F-2A7B03B5D0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9755" y="348960"/>
            <a:ext cx="4924786" cy="325035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9E67375-18F5-A308-75E0-D1FDD00061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9755" y="5000441"/>
            <a:ext cx="4923637" cy="124321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F77A9C3-759A-C91C-45CF-23205743E9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9755" y="3837967"/>
            <a:ext cx="4924786" cy="94802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EC3B7E64-4DCF-CE25-47CF-AC444BD9261F}"/>
              </a:ext>
            </a:extLst>
          </p:cNvPr>
          <p:cNvSpPr txBox="1"/>
          <p:nvPr/>
        </p:nvSpPr>
        <p:spPr>
          <a:xfrm>
            <a:off x="6934200" y="3546438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i="1" dirty="0"/>
              <a:t>Fig 1 (docker-</a:t>
            </a:r>
            <a:r>
              <a:rPr lang="en-US" sz="1200" b="1" i="1" dirty="0" err="1"/>
              <a:t>compose.yml</a:t>
            </a:r>
            <a:r>
              <a:rPr lang="en-US" sz="1200" b="1" i="1" dirty="0"/>
              <a:t> + docker-config.txt shown together)</a:t>
            </a:r>
            <a:endParaRPr lang="en-MY" sz="1200" b="1" i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53BD5F4-536D-4320-D910-EEE6BCA77134}"/>
              </a:ext>
            </a:extLst>
          </p:cNvPr>
          <p:cNvSpPr txBox="1"/>
          <p:nvPr/>
        </p:nvSpPr>
        <p:spPr>
          <a:xfrm>
            <a:off x="7727950" y="4733107"/>
            <a:ext cx="65151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MY" sz="1200" b="1" i="1" dirty="0"/>
              <a:t>Fig 2 (Docker version screenshot)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32B4ACC-D4B1-CF73-6E14-31601B7785FA}"/>
              </a:ext>
            </a:extLst>
          </p:cNvPr>
          <p:cNvSpPr txBox="1"/>
          <p:nvPr/>
        </p:nvSpPr>
        <p:spPr>
          <a:xfrm>
            <a:off x="7262949" y="6232041"/>
            <a:ext cx="712361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i="1" dirty="0"/>
              <a:t>Fig 3 (both containers running, green status indicators)</a:t>
            </a:r>
            <a:endParaRPr lang="en-MY" sz="1200" b="1" i="1" dirty="0"/>
          </a:p>
        </p:txBody>
      </p:sp>
    </p:spTree>
    <p:extLst>
      <p:ext uri="{BB962C8B-B14F-4D97-AF65-F5344CB8AC3E}">
        <p14:creationId xmlns:p14="http://schemas.microsoft.com/office/powerpoint/2010/main" val="32440913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3C152-C75F-D144-DC10-0FBB105A8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3658" y="741391"/>
            <a:ext cx="5219307" cy="1616203"/>
          </a:xfrm>
        </p:spPr>
        <p:txBody>
          <a:bodyPr anchor="b">
            <a:normAutofit/>
          </a:bodyPr>
          <a:lstStyle/>
          <a:p>
            <a:r>
              <a:rPr lang="fr-FR" sz="3200" b="1"/>
              <a:t>DNS Server Implementation (dnsmasq Configuration)</a:t>
            </a:r>
            <a:endParaRPr lang="en-MY" sz="3200" b="1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2BC667-72DE-C610-6DC4-2CD1C25218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513" y="2486020"/>
            <a:ext cx="5466551" cy="188595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03978-02A6-FF5E-6E02-C856F98EF1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3657" y="2533475"/>
            <a:ext cx="5219307" cy="3448225"/>
          </a:xfrm>
        </p:spPr>
        <p:txBody>
          <a:bodyPr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MY" sz="1700"/>
              <a:t>DNS server runs </a:t>
            </a:r>
            <a:r>
              <a:rPr lang="en-MY" sz="1700" b="1"/>
              <a:t>dnsmasq v2.78</a:t>
            </a:r>
            <a:r>
              <a:rPr lang="en-MY" sz="1700"/>
              <a:t> for caching + forwarding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MY" sz="1700"/>
              <a:t>Internal records created for controlled testing: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700">
                <a:latin typeface="Courier New" panose="02070309020205020404" pitchFamily="49" charset="0"/>
              </a:rPr>
              <a:t>www.corp.lab</a:t>
            </a:r>
            <a:r>
              <a:rPr lang="en-MY" sz="1700"/>
              <a:t> → </a:t>
            </a:r>
            <a:r>
              <a:rPr lang="en-MY" sz="1700" b="1"/>
              <a:t>10.0.0.101</a:t>
            </a:r>
            <a:endParaRPr lang="en-MY" sz="170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700">
                <a:latin typeface="Courier New" panose="02070309020205020404" pitchFamily="49" charset="0"/>
              </a:rPr>
              <a:t>mail.corp.lab</a:t>
            </a:r>
            <a:r>
              <a:rPr lang="en-MY" sz="1700"/>
              <a:t> → </a:t>
            </a:r>
            <a:r>
              <a:rPr lang="en-MY" sz="1700" b="1"/>
              <a:t>10.0.0.102</a:t>
            </a:r>
            <a:endParaRPr lang="en-MY" sz="170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700">
                <a:latin typeface="Courier New" panose="02070309020205020404" pitchFamily="49" charset="0"/>
              </a:rPr>
              <a:t>badsite.corp.lab</a:t>
            </a:r>
            <a:r>
              <a:rPr lang="en-MY" sz="1700"/>
              <a:t> → </a:t>
            </a:r>
            <a:r>
              <a:rPr lang="en-MY" sz="1700" b="1"/>
              <a:t>127.0.0.1</a:t>
            </a:r>
            <a:r>
              <a:rPr lang="en-MY" sz="1700"/>
              <a:t> (blocked simulation)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MY" sz="1700"/>
              <a:t>Forwarding enabled for real-world lookups: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700"/>
              <a:t>Primary: </a:t>
            </a:r>
            <a:r>
              <a:rPr lang="en-MY" sz="1700" b="1"/>
              <a:t>8.8.8.8</a:t>
            </a:r>
            <a:r>
              <a:rPr lang="en-MY" sz="1700"/>
              <a:t> (Google)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700"/>
              <a:t>Secondary: </a:t>
            </a:r>
            <a:r>
              <a:rPr lang="en-MY" sz="1700" b="1"/>
              <a:t>1.1.1.1</a:t>
            </a:r>
            <a:r>
              <a:rPr lang="en-MY" sz="1700"/>
              <a:t> (Cloudflare)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MY" sz="1700"/>
              <a:t>Logging enabled to capture all DNS activity</a:t>
            </a:r>
          </a:p>
          <a:p>
            <a:endParaRPr lang="en-MY" sz="170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16C73AF9-0D33-5C66-5D79-0D0129904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ED96FD6F-5EE9-36C7-C200-3111EF6D0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62A39BB2-02C1-8A8B-8021-68446E0474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E3014474-9E97-7738-03AA-577405D07E9D}"/>
              </a:ext>
            </a:extLst>
          </p:cNvPr>
          <p:cNvSpPr txBox="1"/>
          <p:nvPr/>
        </p:nvSpPr>
        <p:spPr>
          <a:xfrm>
            <a:off x="172919" y="4481666"/>
            <a:ext cx="610108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b="1" i="1" dirty="0"/>
              <a:t>Fig 6: dig @dns-main-server www.corp.lab returning 10.0.0.101, @dns-main-server google.com returning external IP address, </a:t>
            </a:r>
            <a:r>
              <a:rPr lang="en-US" sz="1200" b="1" i="1" dirty="0" err="1"/>
              <a:t>dns</a:t>
            </a:r>
            <a:r>
              <a:rPr lang="en-US" sz="1200" b="1" i="1" dirty="0"/>
              <a:t>-main-server </a:t>
            </a:r>
            <a:r>
              <a:rPr lang="en-US" sz="1200" b="1" i="1" dirty="0" err="1"/>
              <a:t>badsite.corp.lab</a:t>
            </a:r>
            <a:r>
              <a:rPr lang="en-US" sz="1200" b="1" i="1" dirty="0"/>
              <a:t> returning 127.0.0.</a:t>
            </a:r>
            <a:endParaRPr lang="en-MY" sz="1200" b="1" i="1" dirty="0"/>
          </a:p>
        </p:txBody>
      </p:sp>
    </p:spTree>
    <p:extLst>
      <p:ext uri="{BB962C8B-B14F-4D97-AF65-F5344CB8AC3E}">
        <p14:creationId xmlns:p14="http://schemas.microsoft.com/office/powerpoint/2010/main" val="35096122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B068B58-6F94-4AFF-A8A7-18573884D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E5B028C-7535-45E5-9D2C-32C50D0E0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DBE1F-CF46-EC1A-13BF-5AB11E0AC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0622"/>
            <a:ext cx="4997189" cy="1893524"/>
          </a:xfrm>
        </p:spPr>
        <p:txBody>
          <a:bodyPr anchor="b">
            <a:normAutofit/>
          </a:bodyPr>
          <a:lstStyle/>
          <a:p>
            <a:r>
              <a:rPr lang="en-US" sz="4100" b="1"/>
              <a:t>Validation: Testing Steps, Evidence, and Challenges Fixed</a:t>
            </a:r>
            <a:endParaRPr lang="en-MY" sz="41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5F1BB-790E-D8FF-0A7E-2D76415EF2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380" y="2879869"/>
            <a:ext cx="5383775" cy="3163232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MY" sz="1400"/>
              <a:t>Testing sequence was structured: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400" b="1"/>
              <a:t>Ping</a:t>
            </a:r>
            <a:r>
              <a:rPr lang="en-MY" sz="1400"/>
              <a:t> (connectivity check)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400"/>
              <a:t>Internal DNS resolution (</a:t>
            </a:r>
            <a:r>
              <a:rPr lang="en-MY" sz="1400">
                <a:latin typeface="Courier New" panose="02070309020205020404" pitchFamily="49" charset="0"/>
              </a:rPr>
              <a:t>www.corp.lab</a:t>
            </a:r>
            <a:r>
              <a:rPr lang="en-MY" sz="1400"/>
              <a:t>, </a:t>
            </a:r>
            <a:r>
              <a:rPr lang="en-MY" sz="1400">
                <a:latin typeface="Courier New" panose="02070309020205020404" pitchFamily="49" charset="0"/>
              </a:rPr>
              <a:t>mail.corp.lab</a:t>
            </a:r>
            <a:r>
              <a:rPr lang="en-MY" sz="1400"/>
              <a:t>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400"/>
              <a:t>External DNS resolution (</a:t>
            </a:r>
            <a:r>
              <a:rPr lang="en-MY" sz="1400">
                <a:latin typeface="Courier New" panose="02070309020205020404" pitchFamily="49" charset="0"/>
              </a:rPr>
              <a:t>google.com</a:t>
            </a:r>
            <a:r>
              <a:rPr lang="en-MY" sz="1400"/>
              <a:t>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400"/>
              <a:t>Security validation (blocked domain: </a:t>
            </a:r>
            <a:r>
              <a:rPr lang="en-MY" sz="1400">
                <a:latin typeface="Courier New" panose="02070309020205020404" pitchFamily="49" charset="0"/>
              </a:rPr>
              <a:t>badsite.corp.lab</a:t>
            </a:r>
            <a:r>
              <a:rPr lang="en-MY" sz="1400"/>
              <a:t>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MY" sz="1400"/>
              <a:t>Evidence collected using: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400"/>
              <a:t>Command outputs (dig/nslookup)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400"/>
              <a:t>Container status + container logs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400"/>
              <a:t>Docker network inspection (proof of IP/network)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MY" sz="1400"/>
              <a:t>Key challenges solved: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400"/>
              <a:t>Port conflict fixed: </a:t>
            </a:r>
            <a:r>
              <a:rPr lang="en-MY" sz="1400" b="1"/>
              <a:t>7454 → 53</a:t>
            </a:r>
            <a:endParaRPr lang="en-MY" sz="140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400"/>
              <a:t>Container naming conflicts fixed by cleanup + new names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400"/>
              <a:t>Simplified networking using Docker bridge for stability</a:t>
            </a:r>
          </a:p>
          <a:p>
            <a:endParaRPr lang="en-MY" sz="140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E0AEAED-C06B-98AB-8F46-4D0DA43B35C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318" r="7" b="7"/>
          <a:stretch>
            <a:fillRect/>
          </a:stretch>
        </p:blipFill>
        <p:spPr>
          <a:xfrm>
            <a:off x="6575742" y="907420"/>
            <a:ext cx="2357432" cy="24431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2D67493-8F89-E292-E2F7-C56402C7170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4480" b="7"/>
          <a:stretch>
            <a:fillRect/>
          </a:stretch>
        </p:blipFill>
        <p:spPr>
          <a:xfrm>
            <a:off x="9108886" y="895610"/>
            <a:ext cx="2357432" cy="24431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25EC4DC-F1D5-7DAF-CB72-731A4EB0083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634" r="21302" b="1"/>
          <a:stretch>
            <a:fillRect/>
          </a:stretch>
        </p:blipFill>
        <p:spPr>
          <a:xfrm>
            <a:off x="6575741" y="3504974"/>
            <a:ext cx="4890576" cy="2443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5930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7E9EF6-B756-AF44-0D34-109570F21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>
                <a:solidFill>
                  <a:srgbClr val="FFFFFF"/>
                </a:solidFill>
              </a:rPr>
              <a:t>Evaluation of Results (Criteria &amp; Evidence)</a:t>
            </a:r>
            <a:endParaRPr lang="en-MY" sz="4000" b="1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8609FB-84D9-A9EE-9B79-3244B463BC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205451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5826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163F44-33F9-5747-0877-30345E189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 dirty="0">
                <a:solidFill>
                  <a:srgbClr val="FFFFFF"/>
                </a:solidFill>
              </a:rPr>
              <a:t>Evaluation of Results (Key Findings)</a:t>
            </a:r>
            <a:endParaRPr lang="en-MY" sz="4000" b="1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126C3-E9CC-B1B6-8734-AD7A5FE5C1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/>
              <a:t>Baseline DNS behaviour reproduced reliably in the sandbox environment.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/>
              <a:t>Internal cached lookups stayed consistently low-latency (</a:t>
            </a:r>
            <a:r>
              <a:rPr lang="en-US" sz="2000" b="1"/>
              <a:t>sub-50 ms</a:t>
            </a:r>
            <a:r>
              <a:rPr lang="en-US" sz="2000"/>
              <a:t>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/>
              <a:t>Forwarded external lookups averaged </a:t>
            </a:r>
            <a:r>
              <a:rPr lang="en-US" sz="2000" b="1"/>
              <a:t>~100–200 ms</a:t>
            </a:r>
            <a:r>
              <a:rPr lang="en-US" sz="2000"/>
              <a:t> (network dependent).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/>
              <a:t>Resource use remained minimal (roughly </a:t>
            </a:r>
            <a:r>
              <a:rPr lang="en-US" sz="2000" b="1"/>
              <a:t>&lt; ~50 MB RAM per container</a:t>
            </a:r>
            <a:r>
              <a:rPr lang="en-US" sz="2000"/>
              <a:t>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/>
              <a:t>Policy control consistently redirected the designated malicious domain to </a:t>
            </a:r>
            <a:r>
              <a:rPr lang="en-US" sz="2000" b="1"/>
              <a:t>127.0.0.1</a:t>
            </a:r>
            <a:r>
              <a:rPr lang="en-US" sz="200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/>
              <a:t>Logging produced traceable, timestamped visibility suitable for analysis.</a:t>
            </a:r>
          </a:p>
          <a:p>
            <a:endParaRPr lang="en-MY" sz="2000"/>
          </a:p>
        </p:txBody>
      </p:sp>
    </p:spTree>
    <p:extLst>
      <p:ext uri="{BB962C8B-B14F-4D97-AF65-F5344CB8AC3E}">
        <p14:creationId xmlns:p14="http://schemas.microsoft.com/office/powerpoint/2010/main" val="29595552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0383" y="0"/>
            <a:ext cx="8451607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374517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39E50F-AF7F-C1A2-D387-07852CFEC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806" y="2944082"/>
            <a:ext cx="2190782" cy="5576770"/>
          </a:xfrm>
        </p:spPr>
        <p:txBody>
          <a:bodyPr anchor="t">
            <a:normAutofit/>
          </a:bodyPr>
          <a:lstStyle/>
          <a:p>
            <a:r>
              <a:rPr lang="en-MY" sz="3300" b="1" dirty="0">
                <a:solidFill>
                  <a:schemeClr val="bg1"/>
                </a:solidFill>
              </a:rPr>
              <a:t>Conclusions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733" y="643465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5FC201AA-5BD6-4958-BBA3-611B90B320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732" y="850052"/>
            <a:ext cx="6390623" cy="5326911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/>
              <a:t>Enterprise DNS integrity depends strongly on: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/>
              <a:t>Resolver trust assumptions and caching behaviour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/>
              <a:t>Forwarding relationships and operational configuration quality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/>
              <a:t>Visibility and governance around resolution pathways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/>
              <a:t>The containerised lab successfully demonstrated: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/>
              <a:t>Correct DNS functionality (internal + external forwarding)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/>
              <a:t>Practical “defensive” outcomes (sinkhole policy + logs + isolation)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/>
              <a:t>The work provides a </a:t>
            </a:r>
            <a:r>
              <a:rPr lang="en-US" sz="2000" b="1"/>
              <a:t>repeatable foundation</a:t>
            </a:r>
            <a:r>
              <a:rPr lang="en-US" sz="2000"/>
              <a:t> for safe DNS integrity demonstrations.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/>
              <a:t>Clear limitations remained: advanced poisoning scenarios, DNSSEC validation, and encrypted DNS transports were not fully exercised.</a:t>
            </a:r>
          </a:p>
          <a:p>
            <a:endParaRPr lang="en-MY" sz="2000"/>
          </a:p>
        </p:txBody>
      </p:sp>
    </p:spTree>
    <p:extLst>
      <p:ext uri="{BB962C8B-B14F-4D97-AF65-F5344CB8AC3E}">
        <p14:creationId xmlns:p14="http://schemas.microsoft.com/office/powerpoint/2010/main" val="42087730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0383" y="0"/>
            <a:ext cx="8451607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374517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18F47F-F001-425C-FD43-282D906C7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981" y="3262429"/>
            <a:ext cx="3195234" cy="5576770"/>
          </a:xfrm>
        </p:spPr>
        <p:txBody>
          <a:bodyPr anchor="t">
            <a:normAutofit/>
          </a:bodyPr>
          <a:lstStyle/>
          <a:p>
            <a:pPr algn="ctr"/>
            <a:r>
              <a:rPr lang="en-MY" sz="3200" b="1" dirty="0">
                <a:solidFill>
                  <a:schemeClr val="bg1"/>
                </a:solidFill>
              </a:rPr>
              <a:t>Recommendations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733" y="643465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54369-D7D3-DC91-713A-999CFEFDE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732" y="850052"/>
            <a:ext cx="6390623" cy="5326911"/>
          </a:xfrm>
        </p:spPr>
        <p:txBody>
          <a:bodyPr>
            <a:normAutofit/>
          </a:bodyPr>
          <a:lstStyle/>
          <a:p>
            <a:pPr>
              <a:buNone/>
            </a:pPr>
            <a:endParaRPr lang="en-MY" sz="1700" b="1"/>
          </a:p>
          <a:p>
            <a:pPr>
              <a:buFont typeface="Arial" panose="020B0604020202020204" pitchFamily="34" charset="0"/>
              <a:buChar char="•"/>
            </a:pPr>
            <a:r>
              <a:rPr lang="en-MY" sz="1700"/>
              <a:t>Use </a:t>
            </a:r>
            <a:r>
              <a:rPr lang="en-MY" sz="1700" b="1"/>
              <a:t>defence-in-depth</a:t>
            </a:r>
            <a:r>
              <a:rPr lang="en-MY" sz="1700"/>
              <a:t> around DNS: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700"/>
              <a:t>Harden resolver configurations and restrict recursion to trusted clients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700"/>
              <a:t>Add policy enforcement (block/sinkhole) for known-bad domains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700"/>
              <a:t>Centralise logging and alerting for DNS telemetry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MY" sz="1700"/>
              <a:t>Improve enterprise governance: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700"/>
              <a:t>Control resolver use across endpoints (avoid unmanaged external resolvers)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700"/>
              <a:t>Document forwarding chains and trust boundaries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MY" sz="1700"/>
              <a:t>For future extension of this project: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700"/>
              <a:t>Add staged DNSSEC validation scenarios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700"/>
              <a:t>Compare resolvers (e.g., dnsmasq vs others) for practicality/performance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MY" sz="1700"/>
              <a:t>Introduce safe simulation of poisoning conditions in an isolated environment</a:t>
            </a:r>
          </a:p>
          <a:p>
            <a:endParaRPr lang="en-MY" sz="1700"/>
          </a:p>
        </p:txBody>
      </p:sp>
    </p:spTree>
    <p:extLst>
      <p:ext uri="{BB962C8B-B14F-4D97-AF65-F5344CB8AC3E}">
        <p14:creationId xmlns:p14="http://schemas.microsoft.com/office/powerpoint/2010/main" val="13895376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5D23C3-279F-A1EF-4F35-007D4D312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References</a:t>
            </a:r>
            <a:endParaRPr lang="en-MY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3B883-439D-856A-99E2-030D6228D9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MY" sz="700" dirty="0"/>
              <a:t>P. Mockapetris, </a:t>
            </a:r>
            <a:r>
              <a:rPr lang="en-MY" sz="700" i="1" dirty="0"/>
              <a:t>Domain names – concepts and facilities (RFC 1034)</a:t>
            </a:r>
            <a:r>
              <a:rPr lang="en-MY" sz="700" dirty="0"/>
              <a:t>, Internet Engineering Task Force (IETF), 1987. Available: </a:t>
            </a:r>
            <a:r>
              <a:rPr lang="en-MY" sz="700" dirty="0">
                <a:hlinkClick r:id="rId2"/>
              </a:rPr>
              <a:t>https://www.ietf.org/rfc/rfc1034.txt</a:t>
            </a:r>
            <a:r>
              <a:rPr lang="en-MY" sz="700" dirty="0"/>
              <a:t>. [Accessed: Jan. 22, 2026].</a:t>
            </a:r>
          </a:p>
          <a:p>
            <a:pPr>
              <a:buNone/>
            </a:pPr>
            <a:r>
              <a:rPr lang="en-MY" sz="700" dirty="0"/>
              <a:t>P. Mockapetris, </a:t>
            </a:r>
            <a:r>
              <a:rPr lang="en-MY" sz="700" i="1" dirty="0"/>
              <a:t>Domain names – implementation and specification (RFC 1035)</a:t>
            </a:r>
            <a:r>
              <a:rPr lang="en-MY" sz="700" dirty="0"/>
              <a:t>, RFC Editor, 1987. Available: </a:t>
            </a:r>
            <a:r>
              <a:rPr lang="en-MY" sz="700" dirty="0">
                <a:hlinkClick r:id="rId3"/>
              </a:rPr>
              <a:t>https://www.rfc-editor.org/rfc/rfc1035.txt</a:t>
            </a:r>
            <a:r>
              <a:rPr lang="en-MY" sz="700" dirty="0"/>
              <a:t>. [Accessed: Jan. 22, 2026].</a:t>
            </a:r>
          </a:p>
          <a:p>
            <a:pPr>
              <a:buNone/>
            </a:pPr>
            <a:r>
              <a:rPr lang="en-MY" sz="700" dirty="0"/>
              <a:t>M. Andrews, </a:t>
            </a:r>
            <a:r>
              <a:rPr lang="en-MY" sz="700" i="1" dirty="0"/>
              <a:t>Negative caching of DNS queries (RFC 2308)</a:t>
            </a:r>
            <a:r>
              <a:rPr lang="en-MY" sz="700" dirty="0"/>
              <a:t>, RFC Editor, 1998. Available: </a:t>
            </a:r>
            <a:r>
              <a:rPr lang="en-MY" sz="700" dirty="0">
                <a:hlinkClick r:id="rId4"/>
              </a:rPr>
              <a:t>https://www.rfc-editor.org/rfc/rfc2308.html</a:t>
            </a:r>
            <a:r>
              <a:rPr lang="en-MY" sz="700" dirty="0"/>
              <a:t>. [Accessed: Jan. 22, 2026].</a:t>
            </a:r>
          </a:p>
          <a:p>
            <a:pPr>
              <a:buNone/>
            </a:pPr>
            <a:r>
              <a:rPr lang="en-MY" sz="700" dirty="0"/>
              <a:t>R. Chandramouli, S. Rose, and A. Mohan, </a:t>
            </a:r>
            <a:r>
              <a:rPr lang="en-MY" sz="700" i="1" dirty="0"/>
              <a:t>Secure Domain Name System (DNS) Deployment Guide (NIST Special Publication 800-81 Revision 2)</a:t>
            </a:r>
            <a:r>
              <a:rPr lang="en-MY" sz="700" dirty="0"/>
              <a:t>. Gaithersburg, MD, USA: National Institute of Standards and Technology, 2013. Available: </a:t>
            </a:r>
            <a:r>
              <a:rPr lang="en-MY" sz="700" dirty="0">
                <a:hlinkClick r:id="rId5"/>
              </a:rPr>
              <a:t>https://nvlpubs.nist.gov/nistpubs/specialpublications/nist.sp.800-81-2.pdf</a:t>
            </a:r>
            <a:r>
              <a:rPr lang="en-MY" sz="700" dirty="0"/>
              <a:t>. [Accessed: Jan. 22, 2026].</a:t>
            </a:r>
          </a:p>
          <a:p>
            <a:pPr>
              <a:buNone/>
            </a:pPr>
            <a:r>
              <a:rPr lang="en-MY" sz="700" dirty="0"/>
              <a:t>B. Hubert and R. van Mook, </a:t>
            </a:r>
            <a:r>
              <a:rPr lang="en-MY" sz="700" i="1" dirty="0"/>
              <a:t>Measures for making DNS more resilient against forged answers (RFC 5452)</a:t>
            </a:r>
            <a:r>
              <a:rPr lang="en-MY" sz="700" dirty="0"/>
              <a:t>, RFC Editor, 2009. Available: </a:t>
            </a:r>
            <a:r>
              <a:rPr lang="en-MY" sz="700" dirty="0">
                <a:hlinkClick r:id="rId6"/>
              </a:rPr>
              <a:t>https://www.rfc-editor.org/rfc/rfc5452.html</a:t>
            </a:r>
            <a:r>
              <a:rPr lang="en-MY" sz="700" dirty="0"/>
              <a:t>. [Accessed: Jan. 22, 2026].</a:t>
            </a:r>
          </a:p>
          <a:p>
            <a:pPr>
              <a:buNone/>
            </a:pPr>
            <a:r>
              <a:rPr lang="en-MY" sz="700" dirty="0"/>
              <a:t>O. van der </a:t>
            </a:r>
            <a:r>
              <a:rPr lang="en-MY" sz="700" dirty="0" err="1"/>
              <a:t>Toorn</a:t>
            </a:r>
            <a:r>
              <a:rPr lang="en-MY" sz="700" dirty="0"/>
              <a:t>, M. Müller, S. Dickinson, C. Hesselman, A. Sperotto, and R. van Rijswijk-</a:t>
            </a:r>
            <a:r>
              <a:rPr lang="en-MY" sz="700" dirty="0" err="1"/>
              <a:t>Deij</a:t>
            </a:r>
            <a:r>
              <a:rPr lang="en-MY" sz="700" dirty="0"/>
              <a:t>, “Addressing the challenges of modern DNS: A comprehensive tutorial,” </a:t>
            </a:r>
            <a:r>
              <a:rPr lang="en-MY" sz="700" i="1" dirty="0"/>
              <a:t>Computer Science Review</a:t>
            </a:r>
            <a:r>
              <a:rPr lang="en-MY" sz="700" dirty="0"/>
              <a:t>, vol. 45, art. no. 100469, Aug. 2022, </a:t>
            </a:r>
            <a:r>
              <a:rPr lang="en-MY" sz="700" dirty="0" err="1"/>
              <a:t>doi</a:t>
            </a:r>
            <a:r>
              <a:rPr lang="en-MY" sz="700" dirty="0"/>
              <a:t>: 10.1016/j.cosrev.2022.100469. Available: </a:t>
            </a:r>
            <a:r>
              <a:rPr lang="en-MY" sz="700" dirty="0">
                <a:hlinkClick r:id="rId7"/>
              </a:rPr>
              <a:t>https://doi.org/10.1016/j.cosrev.2022.100469</a:t>
            </a:r>
            <a:r>
              <a:rPr lang="en-MY" sz="700" dirty="0"/>
              <a:t>. [Accessed: Jan. 22, 2026].</a:t>
            </a:r>
          </a:p>
          <a:p>
            <a:pPr>
              <a:buNone/>
            </a:pPr>
            <a:r>
              <a:rPr lang="en-MY" sz="700" dirty="0"/>
              <a:t>S. Son and V. Shmatikov, “The Hitchhiker’s guide to DNS cache poisoning,” in </a:t>
            </a:r>
            <a:r>
              <a:rPr lang="en-MY" sz="700" i="1" dirty="0"/>
              <a:t>Proceedings of </a:t>
            </a:r>
            <a:r>
              <a:rPr lang="en-MY" sz="700" i="1" dirty="0" err="1"/>
              <a:t>SecureComm</a:t>
            </a:r>
            <a:r>
              <a:rPr lang="en-MY" sz="700" i="1" dirty="0"/>
              <a:t> 2010: Security and Privacy in Communication Networks</a:t>
            </a:r>
            <a:r>
              <a:rPr lang="en-MY" sz="700" dirty="0"/>
              <a:t>, 2010. Available: </a:t>
            </a:r>
            <a:r>
              <a:rPr lang="en-MY" sz="700" dirty="0">
                <a:hlinkClick r:id="rId8"/>
              </a:rPr>
              <a:t>https://www.cs.utexas.edu/~shmat/shmat_securecomm10.pdf</a:t>
            </a:r>
            <a:r>
              <a:rPr lang="en-MY" sz="700" dirty="0"/>
              <a:t>. [Accessed: Jan. 22, 2026].</a:t>
            </a:r>
          </a:p>
          <a:p>
            <a:pPr>
              <a:buNone/>
            </a:pPr>
            <a:r>
              <a:rPr lang="en-MY" sz="700" dirty="0"/>
              <a:t>X. Zheng, X. Lu, Y. Chen, T. Wei, and H. Wang, “Poison over troubled forwarders: A cache poisoning attack targeting DNS forwarding devices,” in </a:t>
            </a:r>
            <a:r>
              <a:rPr lang="en-MY" sz="700" i="1" dirty="0"/>
              <a:t>Proceedings of the 29th USENIX Security Symposium (USENIX Security 20)</a:t>
            </a:r>
            <a:r>
              <a:rPr lang="en-MY" sz="700" dirty="0"/>
              <a:t>, 2020. Available: </a:t>
            </a:r>
            <a:r>
              <a:rPr lang="en-MY" sz="700" dirty="0">
                <a:hlinkClick r:id="rId9"/>
              </a:rPr>
              <a:t>https://www.usenix.org/system/files/sec20zheng.pdf</a:t>
            </a:r>
            <a:r>
              <a:rPr lang="en-MY" sz="700" dirty="0"/>
              <a:t>. [Accessed: Jan. 22, 2026].</a:t>
            </a:r>
          </a:p>
          <a:p>
            <a:pPr>
              <a:buNone/>
            </a:pPr>
            <a:r>
              <a:rPr lang="en-MY" sz="700" dirty="0"/>
              <a:t>K. Man, X. Zhou, and Z. Qian, “DNS cache poisoning attack: Resurrections with side channels,” in </a:t>
            </a:r>
            <a:r>
              <a:rPr lang="en-MY" sz="700" i="1" dirty="0"/>
              <a:t>Proceedings of the 2021 ACM SIGSAC Conference on Computer and Communications Security (CCS ’21)</a:t>
            </a:r>
            <a:r>
              <a:rPr lang="en-MY" sz="700" dirty="0"/>
              <a:t>, 2021, </a:t>
            </a:r>
            <a:r>
              <a:rPr lang="en-MY" sz="700" dirty="0" err="1"/>
              <a:t>doi</a:t>
            </a:r>
            <a:r>
              <a:rPr lang="en-MY" sz="700" dirty="0"/>
              <a:t>: 10.1145/3460120.3486219. [Accessed: Jan. 22, 2026].</a:t>
            </a:r>
          </a:p>
          <a:p>
            <a:pPr>
              <a:buNone/>
            </a:pPr>
            <a:r>
              <a:rPr lang="en-MY" sz="700" dirty="0"/>
              <a:t>R. Arends, R. Austein, M. Larson, D. Massey, and S. Rose, </a:t>
            </a:r>
            <a:r>
              <a:rPr lang="en-MY" sz="700" i="1" dirty="0"/>
              <a:t>DNS security introduction and requirements (RFC 4033)</a:t>
            </a:r>
            <a:r>
              <a:rPr lang="en-MY" sz="700" dirty="0"/>
              <a:t>, RFC Editor, 2005. Available: </a:t>
            </a:r>
            <a:r>
              <a:rPr lang="en-MY" sz="700" dirty="0">
                <a:hlinkClick r:id="rId10"/>
              </a:rPr>
              <a:t>https://www.rfc-editor.org/info/rfc4033</a:t>
            </a:r>
            <a:r>
              <a:rPr lang="en-MY" sz="700" dirty="0"/>
              <a:t>. [Accessed: Jan. 22, 2026].</a:t>
            </a:r>
          </a:p>
          <a:p>
            <a:pPr>
              <a:buNone/>
            </a:pPr>
            <a:r>
              <a:rPr lang="en-MY" sz="700" dirty="0"/>
              <a:t>R. Arends, R. Austein, M. Larson, D. Massey, and S. Rose, </a:t>
            </a:r>
            <a:r>
              <a:rPr lang="en-MY" sz="700" i="1" dirty="0"/>
              <a:t>Resource records for the DNS security extensions (RFC 4034)</a:t>
            </a:r>
            <a:r>
              <a:rPr lang="en-MY" sz="700" dirty="0"/>
              <a:t>, RFC Editor, 2005. Available: </a:t>
            </a:r>
            <a:r>
              <a:rPr lang="en-MY" sz="700" dirty="0">
                <a:hlinkClick r:id="rId11"/>
              </a:rPr>
              <a:t>https://www.rfc-editor.org/rfc/rfc4034.html</a:t>
            </a:r>
            <a:r>
              <a:rPr lang="en-MY" sz="700" dirty="0"/>
              <a:t>. [Accessed: Jan. 22, 2026].</a:t>
            </a:r>
          </a:p>
          <a:p>
            <a:pPr>
              <a:buNone/>
            </a:pPr>
            <a:r>
              <a:rPr lang="en-MY" sz="700" dirty="0"/>
              <a:t>R. Arends, R. Austein, M. Larson, D. Massey, and S. Rose, </a:t>
            </a:r>
            <a:r>
              <a:rPr lang="en-MY" sz="700" i="1" dirty="0"/>
              <a:t>Protocol modifications for the DNS security extensions (RFC 4035)</a:t>
            </a:r>
            <a:r>
              <a:rPr lang="en-MY" sz="700" dirty="0"/>
              <a:t>, RFC Editor, 2005. Available: </a:t>
            </a:r>
            <a:r>
              <a:rPr lang="en-MY" sz="700" dirty="0">
                <a:hlinkClick r:id="rId12"/>
              </a:rPr>
              <a:t>https://www.rfc-editor.org/info/rfc4035</a:t>
            </a:r>
            <a:r>
              <a:rPr lang="en-MY" sz="700" dirty="0"/>
              <a:t>. [Accessed: Jan. 22, 2026].</a:t>
            </a:r>
          </a:p>
          <a:p>
            <a:pPr>
              <a:buNone/>
            </a:pPr>
            <a:r>
              <a:rPr lang="en-MY" sz="700" dirty="0"/>
              <a:t>H. Shulman and M. Waidner, “One key to sign them all considered vulnerable: Evaluation of DNSSEC in the Internet,” in </a:t>
            </a:r>
            <a:r>
              <a:rPr lang="en-MY" sz="700" i="1" dirty="0"/>
              <a:t>Proceedings of the 14th USENIX Symposium on Networked Systems Design and Implementation (NSDI ’17)</a:t>
            </a:r>
            <a:r>
              <a:rPr lang="en-MY" sz="700" dirty="0"/>
              <a:t>, pp. 131–144, 2017. Available: </a:t>
            </a:r>
            <a:r>
              <a:rPr lang="en-MY" sz="700" dirty="0">
                <a:hlinkClick r:id="rId13"/>
              </a:rPr>
              <a:t>https://www.usenix.org/system/files/conference/nsdi17/nsdi17-shulman.pdf</a:t>
            </a:r>
            <a:r>
              <a:rPr lang="en-MY" sz="700" dirty="0"/>
              <a:t>. [Accessed: Jan. 22, 2026].</a:t>
            </a:r>
          </a:p>
          <a:p>
            <a:pPr>
              <a:buNone/>
            </a:pPr>
            <a:r>
              <a:rPr lang="en-MY" sz="700" dirty="0"/>
              <a:t>Internet Systems Consortium (ISC), </a:t>
            </a:r>
            <a:r>
              <a:rPr lang="en-MY" sz="700" i="1" dirty="0"/>
              <a:t>Tutorial on configuring BIND to use Response Policy Zones (RPZ)</a:t>
            </a:r>
            <a:r>
              <a:rPr lang="en-MY" sz="700" dirty="0"/>
              <a:t>, ISC, 2017. Available: </a:t>
            </a:r>
            <a:r>
              <a:rPr lang="en-MY" sz="700" dirty="0">
                <a:hlinkClick r:id="rId14"/>
              </a:rPr>
              <a:t>https://www.isc.org/docs/BIND_RPZ.pdf</a:t>
            </a:r>
            <a:r>
              <a:rPr lang="en-MY" sz="700" dirty="0"/>
              <a:t>. [Accessed: Jan. 22, 2026].</a:t>
            </a:r>
          </a:p>
          <a:p>
            <a:pPr>
              <a:buNone/>
            </a:pPr>
            <a:r>
              <a:rPr lang="en-MY" sz="700" dirty="0"/>
              <a:t>S. </a:t>
            </a:r>
            <a:r>
              <a:rPr lang="en-MY" sz="700" dirty="0" err="1"/>
              <a:t>Bortzmeyer</a:t>
            </a:r>
            <a:r>
              <a:rPr lang="en-MY" sz="700" dirty="0"/>
              <a:t>, </a:t>
            </a:r>
            <a:r>
              <a:rPr lang="en-MY" sz="700" i="1" dirty="0"/>
              <a:t>DNS privacy considerations (RFC 7626)</a:t>
            </a:r>
            <a:r>
              <a:rPr lang="en-MY" sz="700" dirty="0"/>
              <a:t>, RFC Editor, 2015. Available: </a:t>
            </a:r>
            <a:r>
              <a:rPr lang="en-MY" sz="700" dirty="0">
                <a:hlinkClick r:id="rId15"/>
              </a:rPr>
              <a:t>https://www.rfc-editor.org/rfc/rfc7626.html</a:t>
            </a:r>
            <a:r>
              <a:rPr lang="en-MY" sz="700" dirty="0"/>
              <a:t>. [Accessed: Jan. 22, 2026].</a:t>
            </a:r>
          </a:p>
          <a:p>
            <a:pPr>
              <a:buNone/>
            </a:pPr>
            <a:r>
              <a:rPr lang="en-MY" sz="700" dirty="0"/>
              <a:t>M. Dawood et al., “The Impact of Domain Name Server (DNS) over Hypertext Transfer Protocol Secure (HTTPS) on Cyber Security: Limitations, Challenges, and Detection Techniques,” </a:t>
            </a:r>
            <a:r>
              <a:rPr lang="en-MY" sz="700" i="1" dirty="0"/>
              <a:t>Computers, Materials &amp; Continua</a:t>
            </a:r>
            <a:r>
              <a:rPr lang="en-MY" sz="700" dirty="0"/>
              <a:t>, vol. 0, no. 0, pp. 1–10, 2024, </a:t>
            </a:r>
            <a:r>
              <a:rPr lang="en-MY" sz="700" dirty="0" err="1"/>
              <a:t>doi</a:t>
            </a:r>
            <a:r>
              <a:rPr lang="en-MY" sz="700" dirty="0"/>
              <a:t>: 10.32604/cmc.2024.050049. Available: </a:t>
            </a:r>
            <a:r>
              <a:rPr lang="en-MY" sz="700" dirty="0">
                <a:hlinkClick r:id="rId16"/>
              </a:rPr>
              <a:t>https://cdn.techscience.cn/files/cmc/2024/online/CMC0828/TSP_CMC_50049/TSP_CMC_50049.pdf</a:t>
            </a:r>
            <a:r>
              <a:rPr lang="en-MY" sz="700" dirty="0"/>
              <a:t>. [Accessed: Dec. 11, 2025].</a:t>
            </a:r>
          </a:p>
          <a:p>
            <a:endParaRPr lang="en-MY" sz="700" dirty="0"/>
          </a:p>
        </p:txBody>
      </p:sp>
    </p:spTree>
    <p:extLst>
      <p:ext uri="{BB962C8B-B14F-4D97-AF65-F5344CB8AC3E}">
        <p14:creationId xmlns:p14="http://schemas.microsoft.com/office/powerpoint/2010/main" val="21816440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0</TotalTime>
  <Words>2411</Words>
  <Application>Microsoft Office PowerPoint</Application>
  <PresentationFormat>Widescreen</PresentationFormat>
  <Paragraphs>164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Courier New</vt:lpstr>
      <vt:lpstr>Wingdings</vt:lpstr>
      <vt:lpstr>Office 2013 - 2022 Theme</vt:lpstr>
      <vt:lpstr>DNS Spoofing and Cache Poisoning: Threats and Mitigation Techniques in Enterprise Environments</vt:lpstr>
      <vt:lpstr>Introduction &amp; Background</vt:lpstr>
      <vt:lpstr>Problem Statement</vt:lpstr>
      <vt:lpstr>Research Aim, Objectives &amp; Questions</vt:lpstr>
      <vt:lpstr>Literature Review (Core DNS + Why It’s Vulnerable)</vt:lpstr>
      <vt:lpstr>Literature Review (Attacks + Mitigation Families)</vt:lpstr>
      <vt:lpstr>Design Process (Goals &amp; Requirements)</vt:lpstr>
      <vt:lpstr>Design Process (Architecture &amp; Testing Plan)</vt:lpstr>
      <vt:lpstr>Implementation Setup: Environment + Containers</vt:lpstr>
      <vt:lpstr>DNS Server Implementation (dnsmasq Configuration)</vt:lpstr>
      <vt:lpstr>Validation: Testing Steps, Evidence, and Challenges Fixed</vt:lpstr>
      <vt:lpstr>Evaluation of Results (Criteria &amp; Evidence)</vt:lpstr>
      <vt:lpstr>Evaluation of Results (Key Findings)</vt:lpstr>
      <vt:lpstr>Conclusions</vt:lpstr>
      <vt:lpstr>Recommendations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Ovi</dc:creator>
  <cp:lastModifiedBy>Ovi</cp:lastModifiedBy>
  <cp:revision>1</cp:revision>
  <dcterms:created xsi:type="dcterms:W3CDTF">2026-02-05T15:36:50Z</dcterms:created>
  <dcterms:modified xsi:type="dcterms:W3CDTF">2026-02-05T17:10:52Z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defa4170-0d19-0005-0004-bc88714345d2_Enabled">
    <vt:lpwstr>true</vt:lpwstr>
  </property>
  <property fmtid="{D5CDD505-2E9C-101B-9397-08002B2CF9AE}" pid="3" name="MSIP_Label_defa4170-0d19-0005-0004-bc88714345d2_SetDate">
    <vt:lpwstr>2026-02-05T17:10:52Z</vt:lpwstr>
  </property>
  <property fmtid="{D5CDD505-2E9C-101B-9397-08002B2CF9AE}" pid="4" name="MSIP_Label_defa4170-0d19-0005-0004-bc88714345d2_Method">
    <vt:lpwstr>Standard</vt:lpwstr>
  </property>
  <property fmtid="{D5CDD505-2E9C-101B-9397-08002B2CF9AE}" pid="5" name="MSIP_Label_defa4170-0d19-0005-0004-bc88714345d2_Name">
    <vt:lpwstr>defa4170-0d19-0005-0004-bc88714345d2</vt:lpwstr>
  </property>
  <property fmtid="{D5CDD505-2E9C-101B-9397-08002B2CF9AE}" pid="6" name="MSIP_Label_defa4170-0d19-0005-0004-bc88714345d2_SiteId">
    <vt:lpwstr>43bfd43f-1952-47ce-b956-d0c29c3dc983</vt:lpwstr>
  </property>
  <property fmtid="{D5CDD505-2E9C-101B-9397-08002B2CF9AE}" pid="7" name="MSIP_Label_defa4170-0d19-0005-0004-bc88714345d2_ActionId">
    <vt:lpwstr>dee37875-16ee-4a99-96bb-9efe96600178</vt:lpwstr>
  </property>
  <property fmtid="{D5CDD505-2E9C-101B-9397-08002B2CF9AE}" pid="8" name="MSIP_Label_defa4170-0d19-0005-0004-bc88714345d2_ContentBits">
    <vt:lpwstr>0</vt:lpwstr>
  </property>
  <property fmtid="{D5CDD505-2E9C-101B-9397-08002B2CF9AE}" pid="9" name="MSIP_Label_defa4170-0d19-0005-0004-bc88714345d2_Tag">
    <vt:lpwstr>10, 3, 0, 1</vt:lpwstr>
  </property>
</Properties>
</file>