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24"/>
  </p:notesMasterIdLst>
  <p:sldIdLst>
    <p:sldId id="257" r:id="rId2"/>
    <p:sldId id="483" r:id="rId3"/>
    <p:sldId id="543" r:id="rId4"/>
    <p:sldId id="544" r:id="rId5"/>
    <p:sldId id="539" r:id="rId6"/>
    <p:sldId id="540" r:id="rId7"/>
    <p:sldId id="542" r:id="rId8"/>
    <p:sldId id="541" r:id="rId9"/>
    <p:sldId id="522" r:id="rId10"/>
    <p:sldId id="521" r:id="rId11"/>
    <p:sldId id="533" r:id="rId12"/>
    <p:sldId id="479" r:id="rId13"/>
    <p:sldId id="529" r:id="rId14"/>
    <p:sldId id="258" r:id="rId15"/>
    <p:sldId id="261" r:id="rId16"/>
    <p:sldId id="262" r:id="rId17"/>
    <p:sldId id="263" r:id="rId18"/>
    <p:sldId id="537" r:id="rId19"/>
    <p:sldId id="531" r:id="rId20"/>
    <p:sldId id="530" r:id="rId21"/>
    <p:sldId id="477" r:id="rId22"/>
    <p:sldId id="53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4278C8-2CA4-4ED6-A6AB-0ABB853DCEF7}" v="58" dt="2024-01-08T09:42:34.5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366" autoAdjust="0"/>
    <p:restoredTop sz="50061" autoAdjust="0"/>
  </p:normalViewPr>
  <p:slideViewPr>
    <p:cSldViewPr snapToGrid="0" snapToObjects="1">
      <p:cViewPr>
        <p:scale>
          <a:sx n="101" d="100"/>
          <a:sy n="101" d="100"/>
        </p:scale>
        <p:origin x="81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-3438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ingjing Ruan" userId="912ae139-ae64-4906-83ab-14332fd50576" providerId="ADAL" clId="{644278C8-2CA4-4ED6-A6AB-0ABB853DCEF7}"/>
    <pc:docChg chg="undo redo custSel addSld delSld modSld sldOrd">
      <pc:chgData name="Jingjing Ruan" userId="912ae139-ae64-4906-83ab-14332fd50576" providerId="ADAL" clId="{644278C8-2CA4-4ED6-A6AB-0ABB853DCEF7}" dt="2024-01-08T09:47:44.907" v="805" actId="1076"/>
      <pc:docMkLst>
        <pc:docMk/>
      </pc:docMkLst>
      <pc:sldChg chg="modSp mod">
        <pc:chgData name="Jingjing Ruan" userId="912ae139-ae64-4906-83ab-14332fd50576" providerId="ADAL" clId="{644278C8-2CA4-4ED6-A6AB-0ABB853DCEF7}" dt="2024-01-08T09:43:41.893" v="776" actId="1076"/>
        <pc:sldMkLst>
          <pc:docMk/>
          <pc:sldMk cId="1743118846" sldId="257"/>
        </pc:sldMkLst>
        <pc:spChg chg="mod">
          <ac:chgData name="Jingjing Ruan" userId="912ae139-ae64-4906-83ab-14332fd50576" providerId="ADAL" clId="{644278C8-2CA4-4ED6-A6AB-0ABB853DCEF7}" dt="2024-01-08T09:43:37.716" v="775" actId="1076"/>
          <ac:spMkLst>
            <pc:docMk/>
            <pc:sldMk cId="1743118846" sldId="257"/>
            <ac:spMk id="2" creationId="{00000000-0000-0000-0000-000000000000}"/>
          </ac:spMkLst>
        </pc:spChg>
        <pc:spChg chg="mod">
          <ac:chgData name="Jingjing Ruan" userId="912ae139-ae64-4906-83ab-14332fd50576" providerId="ADAL" clId="{644278C8-2CA4-4ED6-A6AB-0ABB853DCEF7}" dt="2024-01-08T09:43:41.893" v="776" actId="1076"/>
          <ac:spMkLst>
            <pc:docMk/>
            <pc:sldMk cId="1743118846" sldId="257"/>
            <ac:spMk id="4" creationId="{07EBDBC5-FC7B-44BE-9BDC-047E31DDB251}"/>
          </ac:spMkLst>
        </pc:spChg>
      </pc:sldChg>
      <pc:sldChg chg="modSp mod">
        <pc:chgData name="Jingjing Ruan" userId="912ae139-ae64-4906-83ab-14332fd50576" providerId="ADAL" clId="{644278C8-2CA4-4ED6-A6AB-0ABB853DCEF7}" dt="2024-01-08T09:22:20.027" v="219" actId="1076"/>
        <pc:sldMkLst>
          <pc:docMk/>
          <pc:sldMk cId="1831658516" sldId="258"/>
        </pc:sldMkLst>
        <pc:spChg chg="mod">
          <ac:chgData name="Jingjing Ruan" userId="912ae139-ae64-4906-83ab-14332fd50576" providerId="ADAL" clId="{644278C8-2CA4-4ED6-A6AB-0ABB853DCEF7}" dt="2024-01-08T09:22:20.027" v="219" actId="1076"/>
          <ac:spMkLst>
            <pc:docMk/>
            <pc:sldMk cId="1831658516" sldId="258"/>
            <ac:spMk id="2" creationId="{00000000-0000-0000-0000-000000000000}"/>
          </ac:spMkLst>
        </pc:spChg>
      </pc:sldChg>
      <pc:sldChg chg="modSp mod">
        <pc:chgData name="Jingjing Ruan" userId="912ae139-ae64-4906-83ab-14332fd50576" providerId="ADAL" clId="{644278C8-2CA4-4ED6-A6AB-0ABB853DCEF7}" dt="2024-01-08T09:21:40.832" v="209" actId="1076"/>
        <pc:sldMkLst>
          <pc:docMk/>
          <pc:sldMk cId="2090747352" sldId="261"/>
        </pc:sldMkLst>
        <pc:spChg chg="mod">
          <ac:chgData name="Jingjing Ruan" userId="912ae139-ae64-4906-83ab-14332fd50576" providerId="ADAL" clId="{644278C8-2CA4-4ED6-A6AB-0ABB853DCEF7}" dt="2024-01-08T09:21:40.832" v="209" actId="1076"/>
          <ac:spMkLst>
            <pc:docMk/>
            <pc:sldMk cId="2090747352" sldId="261"/>
            <ac:spMk id="5" creationId="{C8403B27-A7BA-3F7F-FEF7-A2393CB89F4E}"/>
          </ac:spMkLst>
        </pc:spChg>
      </pc:sldChg>
      <pc:sldChg chg="addSp delSp modSp add del mod">
        <pc:chgData name="Jingjing Ruan" userId="912ae139-ae64-4906-83ab-14332fd50576" providerId="ADAL" clId="{644278C8-2CA4-4ED6-A6AB-0ABB853DCEF7}" dt="2024-01-08T09:43:03.720" v="770" actId="1076"/>
        <pc:sldMkLst>
          <pc:docMk/>
          <pc:sldMk cId="1740180541" sldId="262"/>
        </pc:sldMkLst>
        <pc:spChg chg="mod">
          <ac:chgData name="Jingjing Ruan" userId="912ae139-ae64-4906-83ab-14332fd50576" providerId="ADAL" clId="{644278C8-2CA4-4ED6-A6AB-0ABB853DCEF7}" dt="2024-01-08T09:43:03.720" v="770" actId="1076"/>
          <ac:spMkLst>
            <pc:docMk/>
            <pc:sldMk cId="1740180541" sldId="262"/>
            <ac:spMk id="2" creationId="{00000000-0000-0000-0000-000000000000}"/>
          </ac:spMkLst>
        </pc:spChg>
        <pc:graphicFrameChg chg="mod modGraphic">
          <ac:chgData name="Jingjing Ruan" userId="912ae139-ae64-4906-83ab-14332fd50576" providerId="ADAL" clId="{644278C8-2CA4-4ED6-A6AB-0ABB853DCEF7}" dt="2024-01-08T09:42:35.969" v="765" actId="20577"/>
          <ac:graphicFrameMkLst>
            <pc:docMk/>
            <pc:sldMk cId="1740180541" sldId="262"/>
            <ac:graphicFrameMk id="3" creationId="{19EF1E78-0DED-0152-E997-19EDDDE7B9CE}"/>
          </ac:graphicFrameMkLst>
        </pc:graphicFrameChg>
        <pc:picChg chg="add del">
          <ac:chgData name="Jingjing Ruan" userId="912ae139-ae64-4906-83ab-14332fd50576" providerId="ADAL" clId="{644278C8-2CA4-4ED6-A6AB-0ABB853DCEF7}" dt="2024-01-08T09:29:39.482" v="387" actId="22"/>
          <ac:picMkLst>
            <pc:docMk/>
            <pc:sldMk cId="1740180541" sldId="262"/>
            <ac:picMk id="5" creationId="{DBFD78AA-4C30-2489-E2B0-AAEA865119D6}"/>
          </ac:picMkLst>
        </pc:picChg>
      </pc:sldChg>
      <pc:sldChg chg="modSp mod">
        <pc:chgData name="Jingjing Ruan" userId="912ae139-ae64-4906-83ab-14332fd50576" providerId="ADAL" clId="{644278C8-2CA4-4ED6-A6AB-0ABB853DCEF7}" dt="2024-01-08T09:21:18.436" v="207" actId="20577"/>
        <pc:sldMkLst>
          <pc:docMk/>
          <pc:sldMk cId="711375316" sldId="263"/>
        </pc:sldMkLst>
        <pc:spChg chg="mod">
          <ac:chgData name="Jingjing Ruan" userId="912ae139-ae64-4906-83ab-14332fd50576" providerId="ADAL" clId="{644278C8-2CA4-4ED6-A6AB-0ABB853DCEF7}" dt="2024-01-08T09:21:18.436" v="207" actId="20577"/>
          <ac:spMkLst>
            <pc:docMk/>
            <pc:sldMk cId="711375316" sldId="263"/>
            <ac:spMk id="2" creationId="{00000000-0000-0000-0000-000000000000}"/>
          </ac:spMkLst>
        </pc:spChg>
      </pc:sldChg>
      <pc:sldChg chg="del">
        <pc:chgData name="Jingjing Ruan" userId="912ae139-ae64-4906-83ab-14332fd50576" providerId="ADAL" clId="{644278C8-2CA4-4ED6-A6AB-0ABB853DCEF7}" dt="2024-01-08T09:16:53.514" v="59" actId="47"/>
        <pc:sldMkLst>
          <pc:docMk/>
          <pc:sldMk cId="388602477" sldId="266"/>
        </pc:sldMkLst>
      </pc:sldChg>
      <pc:sldChg chg="modSp mod ord">
        <pc:chgData name="Jingjing Ruan" userId="912ae139-ae64-4906-83ab-14332fd50576" providerId="ADAL" clId="{644278C8-2CA4-4ED6-A6AB-0ABB853DCEF7}" dt="2024-01-08T09:43:20.649" v="774" actId="403"/>
        <pc:sldMkLst>
          <pc:docMk/>
          <pc:sldMk cId="3611557130" sldId="477"/>
        </pc:sldMkLst>
        <pc:spChg chg="mod">
          <ac:chgData name="Jingjing Ruan" userId="912ae139-ae64-4906-83ab-14332fd50576" providerId="ADAL" clId="{644278C8-2CA4-4ED6-A6AB-0ABB853DCEF7}" dt="2024-01-08T09:43:20.649" v="774" actId="403"/>
          <ac:spMkLst>
            <pc:docMk/>
            <pc:sldMk cId="3611557130" sldId="477"/>
            <ac:spMk id="2" creationId="{00000000-0000-0000-0000-000000000000}"/>
          </ac:spMkLst>
        </pc:spChg>
      </pc:sldChg>
      <pc:sldChg chg="modSp mod">
        <pc:chgData name="Jingjing Ruan" userId="912ae139-ae64-4906-83ab-14332fd50576" providerId="ADAL" clId="{644278C8-2CA4-4ED6-A6AB-0ABB853DCEF7}" dt="2024-01-08T09:22:58.422" v="231" actId="20577"/>
        <pc:sldMkLst>
          <pc:docMk/>
          <pc:sldMk cId="2957949134" sldId="479"/>
        </pc:sldMkLst>
        <pc:spChg chg="mod">
          <ac:chgData name="Jingjing Ruan" userId="912ae139-ae64-4906-83ab-14332fd50576" providerId="ADAL" clId="{644278C8-2CA4-4ED6-A6AB-0ABB853DCEF7}" dt="2024-01-08T09:22:58.422" v="231" actId="20577"/>
          <ac:spMkLst>
            <pc:docMk/>
            <pc:sldMk cId="2957949134" sldId="479"/>
            <ac:spMk id="3" creationId="{435F55D1-D49C-16C5-37AE-20DC476190D6}"/>
          </ac:spMkLst>
        </pc:spChg>
        <pc:spChg chg="mod">
          <ac:chgData name="Jingjing Ruan" userId="912ae139-ae64-4906-83ab-14332fd50576" providerId="ADAL" clId="{644278C8-2CA4-4ED6-A6AB-0ABB853DCEF7}" dt="2024-01-08T09:22:51.885" v="229" actId="1076"/>
          <ac:spMkLst>
            <pc:docMk/>
            <pc:sldMk cId="2957949134" sldId="479"/>
            <ac:spMk id="4" creationId="{52C09BE2-A1F9-C11F-8C04-49D3D16AA175}"/>
          </ac:spMkLst>
        </pc:spChg>
      </pc:sldChg>
      <pc:sldChg chg="modSp mod ord">
        <pc:chgData name="Jingjing Ruan" userId="912ae139-ae64-4906-83ab-14332fd50576" providerId="ADAL" clId="{644278C8-2CA4-4ED6-A6AB-0ABB853DCEF7}" dt="2024-01-08T09:46:25.460" v="796"/>
        <pc:sldMkLst>
          <pc:docMk/>
          <pc:sldMk cId="3434907014" sldId="483"/>
        </pc:sldMkLst>
        <pc:spChg chg="mod">
          <ac:chgData name="Jingjing Ruan" userId="912ae139-ae64-4906-83ab-14332fd50576" providerId="ADAL" clId="{644278C8-2CA4-4ED6-A6AB-0ABB853DCEF7}" dt="2024-01-08T09:24:40.052" v="271" actId="1076"/>
          <ac:spMkLst>
            <pc:docMk/>
            <pc:sldMk cId="3434907014" sldId="483"/>
            <ac:spMk id="2" creationId="{00000000-0000-0000-0000-000000000000}"/>
          </ac:spMkLst>
        </pc:spChg>
        <pc:graphicFrameChg chg="mod">
          <ac:chgData name="Jingjing Ruan" userId="912ae139-ae64-4906-83ab-14332fd50576" providerId="ADAL" clId="{644278C8-2CA4-4ED6-A6AB-0ABB853DCEF7}" dt="2024-01-08T09:25:23.925" v="303" actId="20577"/>
          <ac:graphicFrameMkLst>
            <pc:docMk/>
            <pc:sldMk cId="3434907014" sldId="483"/>
            <ac:graphicFrameMk id="5" creationId="{5401FB40-F45C-41B1-63B5-FC73FEFC5DD8}"/>
          </ac:graphicFrameMkLst>
        </pc:graphicFrameChg>
      </pc:sldChg>
      <pc:sldChg chg="modSp mod">
        <pc:chgData name="Jingjing Ruan" userId="912ae139-ae64-4906-83ab-14332fd50576" providerId="ADAL" clId="{644278C8-2CA4-4ED6-A6AB-0ABB853DCEF7}" dt="2024-01-08T09:25:59.677" v="314" actId="20577"/>
        <pc:sldMkLst>
          <pc:docMk/>
          <pc:sldMk cId="2955122623" sldId="521"/>
        </pc:sldMkLst>
        <pc:spChg chg="mod">
          <ac:chgData name="Jingjing Ruan" userId="912ae139-ae64-4906-83ab-14332fd50576" providerId="ADAL" clId="{644278C8-2CA4-4ED6-A6AB-0ABB853DCEF7}" dt="2024-01-08T09:25:59.677" v="314" actId="20577"/>
          <ac:spMkLst>
            <pc:docMk/>
            <pc:sldMk cId="2955122623" sldId="521"/>
            <ac:spMk id="2" creationId="{00000000-0000-0000-0000-000000000000}"/>
          </ac:spMkLst>
        </pc:spChg>
        <pc:spChg chg="mod">
          <ac:chgData name="Jingjing Ruan" userId="912ae139-ae64-4906-83ab-14332fd50576" providerId="ADAL" clId="{644278C8-2CA4-4ED6-A6AB-0ABB853DCEF7}" dt="2024-01-08T09:25:49.690" v="308" actId="1076"/>
          <ac:spMkLst>
            <pc:docMk/>
            <pc:sldMk cId="2955122623" sldId="521"/>
            <ac:spMk id="4" creationId="{900EC5C9-2022-AC9C-C931-B9C99E6AF649}"/>
          </ac:spMkLst>
        </pc:spChg>
      </pc:sldChg>
      <pc:sldChg chg="modSp mod">
        <pc:chgData name="Jingjing Ruan" userId="912ae139-ae64-4906-83ab-14332fd50576" providerId="ADAL" clId="{644278C8-2CA4-4ED6-A6AB-0ABB853DCEF7}" dt="2024-01-08T09:25:34.743" v="305" actId="20577"/>
        <pc:sldMkLst>
          <pc:docMk/>
          <pc:sldMk cId="286147825" sldId="522"/>
        </pc:sldMkLst>
        <pc:spChg chg="mod">
          <ac:chgData name="Jingjing Ruan" userId="912ae139-ae64-4906-83ab-14332fd50576" providerId="ADAL" clId="{644278C8-2CA4-4ED6-A6AB-0ABB853DCEF7}" dt="2024-01-08T09:25:34.743" v="305" actId="20577"/>
          <ac:spMkLst>
            <pc:docMk/>
            <pc:sldMk cId="286147825" sldId="522"/>
            <ac:spMk id="2" creationId="{00000000-0000-0000-0000-000000000000}"/>
          </ac:spMkLst>
        </pc:spChg>
        <pc:spChg chg="mod">
          <ac:chgData name="Jingjing Ruan" userId="912ae139-ae64-4906-83ab-14332fd50576" providerId="ADAL" clId="{644278C8-2CA4-4ED6-A6AB-0ABB853DCEF7}" dt="2024-01-08T09:25:33.223" v="304" actId="1076"/>
          <ac:spMkLst>
            <pc:docMk/>
            <pc:sldMk cId="286147825" sldId="522"/>
            <ac:spMk id="4" creationId="{900EC5C9-2022-AC9C-C931-B9C99E6AF649}"/>
          </ac:spMkLst>
        </pc:spChg>
      </pc:sldChg>
      <pc:sldChg chg="delSp modSp del mod">
        <pc:chgData name="Jingjing Ruan" userId="912ae139-ae64-4906-83ab-14332fd50576" providerId="ADAL" clId="{644278C8-2CA4-4ED6-A6AB-0ABB853DCEF7}" dt="2024-01-08T09:27:00.206" v="327" actId="47"/>
        <pc:sldMkLst>
          <pc:docMk/>
          <pc:sldMk cId="1944714330" sldId="528"/>
        </pc:sldMkLst>
        <pc:spChg chg="mod">
          <ac:chgData name="Jingjing Ruan" userId="912ae139-ae64-4906-83ab-14332fd50576" providerId="ADAL" clId="{644278C8-2CA4-4ED6-A6AB-0ABB853DCEF7}" dt="2024-01-08T09:26:49.615" v="326" actId="12"/>
          <ac:spMkLst>
            <pc:docMk/>
            <pc:sldMk cId="1944714330" sldId="528"/>
            <ac:spMk id="2" creationId="{00000000-0000-0000-0000-000000000000}"/>
          </ac:spMkLst>
        </pc:spChg>
        <pc:spChg chg="del">
          <ac:chgData name="Jingjing Ruan" userId="912ae139-ae64-4906-83ab-14332fd50576" providerId="ADAL" clId="{644278C8-2CA4-4ED6-A6AB-0ABB853DCEF7}" dt="2024-01-08T09:23:37.813" v="251" actId="478"/>
          <ac:spMkLst>
            <pc:docMk/>
            <pc:sldMk cId="1944714330" sldId="528"/>
            <ac:spMk id="30" creationId="{0A372812-3848-943D-2886-235A2AF68CA4}"/>
          </ac:spMkLst>
        </pc:spChg>
      </pc:sldChg>
      <pc:sldChg chg="modSp mod">
        <pc:chgData name="Jingjing Ruan" userId="912ae139-ae64-4906-83ab-14332fd50576" providerId="ADAL" clId="{644278C8-2CA4-4ED6-A6AB-0ABB853DCEF7}" dt="2024-01-08T09:27:56.088" v="354" actId="1076"/>
        <pc:sldMkLst>
          <pc:docMk/>
          <pc:sldMk cId="4284337580" sldId="529"/>
        </pc:sldMkLst>
        <pc:spChg chg="mod">
          <ac:chgData name="Jingjing Ruan" userId="912ae139-ae64-4906-83ab-14332fd50576" providerId="ADAL" clId="{644278C8-2CA4-4ED6-A6AB-0ABB853DCEF7}" dt="2024-01-08T09:27:41.662" v="350" actId="20577"/>
          <ac:spMkLst>
            <pc:docMk/>
            <pc:sldMk cId="4284337580" sldId="529"/>
            <ac:spMk id="2" creationId="{00000000-0000-0000-0000-000000000000}"/>
          </ac:spMkLst>
        </pc:spChg>
        <pc:spChg chg="mod">
          <ac:chgData name="Jingjing Ruan" userId="912ae139-ae64-4906-83ab-14332fd50576" providerId="ADAL" clId="{644278C8-2CA4-4ED6-A6AB-0ABB853DCEF7}" dt="2024-01-08T09:27:56.088" v="354" actId="1076"/>
          <ac:spMkLst>
            <pc:docMk/>
            <pc:sldMk cId="4284337580" sldId="529"/>
            <ac:spMk id="4" creationId="{900EC5C9-2022-AC9C-C931-B9C99E6AF649}"/>
          </ac:spMkLst>
        </pc:spChg>
      </pc:sldChg>
      <pc:sldChg chg="modSp mod">
        <pc:chgData name="Jingjing Ruan" userId="912ae139-ae64-4906-83ab-14332fd50576" providerId="ADAL" clId="{644278C8-2CA4-4ED6-A6AB-0ABB853DCEF7}" dt="2024-01-08T09:17:59.137" v="71" actId="20577"/>
        <pc:sldMkLst>
          <pc:docMk/>
          <pc:sldMk cId="1397511184" sldId="531"/>
        </pc:sldMkLst>
        <pc:spChg chg="mod">
          <ac:chgData name="Jingjing Ruan" userId="912ae139-ae64-4906-83ab-14332fd50576" providerId="ADAL" clId="{644278C8-2CA4-4ED6-A6AB-0ABB853DCEF7}" dt="2024-01-08T09:17:59.137" v="71" actId="20577"/>
          <ac:spMkLst>
            <pc:docMk/>
            <pc:sldMk cId="1397511184" sldId="531"/>
            <ac:spMk id="2" creationId="{00000000-0000-0000-0000-000000000000}"/>
          </ac:spMkLst>
        </pc:spChg>
        <pc:spChg chg="mod">
          <ac:chgData name="Jingjing Ruan" userId="912ae139-ae64-4906-83ab-14332fd50576" providerId="ADAL" clId="{644278C8-2CA4-4ED6-A6AB-0ABB853DCEF7}" dt="2024-01-08T09:17:22.404" v="61" actId="1076"/>
          <ac:spMkLst>
            <pc:docMk/>
            <pc:sldMk cId="1397511184" sldId="531"/>
            <ac:spMk id="4" creationId="{6FA71DBC-7B84-0741-94DF-95B4AB0C4AB3}"/>
          </ac:spMkLst>
        </pc:spChg>
      </pc:sldChg>
      <pc:sldChg chg="modSp mod">
        <pc:chgData name="Jingjing Ruan" userId="912ae139-ae64-4906-83ab-14332fd50576" providerId="ADAL" clId="{644278C8-2CA4-4ED6-A6AB-0ABB853DCEF7}" dt="2024-01-08T09:27:19.096" v="338" actId="20577"/>
        <pc:sldMkLst>
          <pc:docMk/>
          <pc:sldMk cId="3348635750" sldId="533"/>
        </pc:sldMkLst>
        <pc:spChg chg="mod">
          <ac:chgData name="Jingjing Ruan" userId="912ae139-ae64-4906-83ab-14332fd50576" providerId="ADAL" clId="{644278C8-2CA4-4ED6-A6AB-0ABB853DCEF7}" dt="2024-01-08T09:27:19.096" v="338" actId="20577"/>
          <ac:spMkLst>
            <pc:docMk/>
            <pc:sldMk cId="3348635750" sldId="533"/>
            <ac:spMk id="3" creationId="{9C96291B-97A4-E83E-E88E-BBBC64600889}"/>
          </ac:spMkLst>
        </pc:spChg>
      </pc:sldChg>
      <pc:sldChg chg="del">
        <pc:chgData name="Jingjing Ruan" userId="912ae139-ae64-4906-83ab-14332fd50576" providerId="ADAL" clId="{644278C8-2CA4-4ED6-A6AB-0ABB853DCEF7}" dt="2024-01-08T09:17:05.850" v="60" actId="47"/>
        <pc:sldMkLst>
          <pc:docMk/>
          <pc:sldMk cId="313565626" sldId="534"/>
        </pc:sldMkLst>
      </pc:sldChg>
      <pc:sldChg chg="modSp mod">
        <pc:chgData name="Jingjing Ruan" userId="912ae139-ae64-4906-83ab-14332fd50576" providerId="ADAL" clId="{644278C8-2CA4-4ED6-A6AB-0ABB853DCEF7}" dt="2024-01-08T09:19:16.760" v="118" actId="1076"/>
        <pc:sldMkLst>
          <pc:docMk/>
          <pc:sldMk cId="2603120172" sldId="537"/>
        </pc:sldMkLst>
        <pc:spChg chg="mod">
          <ac:chgData name="Jingjing Ruan" userId="912ae139-ae64-4906-83ab-14332fd50576" providerId="ADAL" clId="{644278C8-2CA4-4ED6-A6AB-0ABB853DCEF7}" dt="2024-01-08T09:19:16.760" v="118" actId="1076"/>
          <ac:spMkLst>
            <pc:docMk/>
            <pc:sldMk cId="2603120172" sldId="537"/>
            <ac:spMk id="5" creationId="{010CA26C-BFD7-6BDC-95DC-FFEC8E23187A}"/>
          </ac:spMkLst>
        </pc:spChg>
      </pc:sldChg>
      <pc:sldChg chg="modSp mod">
        <pc:chgData name="Jingjing Ruan" userId="912ae139-ae64-4906-83ab-14332fd50576" providerId="ADAL" clId="{644278C8-2CA4-4ED6-A6AB-0ABB853DCEF7}" dt="2024-01-08T09:16:42" v="58" actId="1076"/>
        <pc:sldMkLst>
          <pc:docMk/>
          <pc:sldMk cId="2030143382" sldId="538"/>
        </pc:sldMkLst>
        <pc:spChg chg="mod">
          <ac:chgData name="Jingjing Ruan" userId="912ae139-ae64-4906-83ab-14332fd50576" providerId="ADAL" clId="{644278C8-2CA4-4ED6-A6AB-0ABB853DCEF7}" dt="2024-01-08T09:16:38.858" v="57" actId="1076"/>
          <ac:spMkLst>
            <pc:docMk/>
            <pc:sldMk cId="2030143382" sldId="538"/>
            <ac:spMk id="4" creationId="{F04A18C3-02DB-0B07-4DA2-07930E327F8D}"/>
          </ac:spMkLst>
        </pc:spChg>
        <pc:spChg chg="mod">
          <ac:chgData name="Jingjing Ruan" userId="912ae139-ae64-4906-83ab-14332fd50576" providerId="ADAL" clId="{644278C8-2CA4-4ED6-A6AB-0ABB853DCEF7}" dt="2024-01-08T09:16:42" v="58" actId="1076"/>
          <ac:spMkLst>
            <pc:docMk/>
            <pc:sldMk cId="2030143382" sldId="538"/>
            <ac:spMk id="6" creationId="{924FB0B2-B149-056D-3853-C8D4338877BF}"/>
          </ac:spMkLst>
        </pc:spChg>
      </pc:sldChg>
      <pc:sldChg chg="addSp modSp new mod ord">
        <pc:chgData name="Jingjing Ruan" userId="912ae139-ae64-4906-83ab-14332fd50576" providerId="ADAL" clId="{644278C8-2CA4-4ED6-A6AB-0ABB853DCEF7}" dt="2024-01-08T09:44:05.032" v="784"/>
        <pc:sldMkLst>
          <pc:docMk/>
          <pc:sldMk cId="3841704472" sldId="539"/>
        </pc:sldMkLst>
        <pc:picChg chg="add mod">
          <ac:chgData name="Jingjing Ruan" userId="912ae139-ae64-4906-83ab-14332fd50576" providerId="ADAL" clId="{644278C8-2CA4-4ED6-A6AB-0ABB853DCEF7}" dt="2024-01-08T09:28:59.849" v="360" actId="1076"/>
          <ac:picMkLst>
            <pc:docMk/>
            <pc:sldMk cId="3841704472" sldId="539"/>
            <ac:picMk id="3" creationId="{31321FBC-9BE4-B293-DEE7-3666B6858CBE}"/>
          </ac:picMkLst>
        </pc:picChg>
      </pc:sldChg>
      <pc:sldChg chg="addSp new mod">
        <pc:chgData name="Jingjing Ruan" userId="912ae139-ae64-4906-83ab-14332fd50576" providerId="ADAL" clId="{644278C8-2CA4-4ED6-A6AB-0ABB853DCEF7}" dt="2024-01-08T09:45:15.001" v="786" actId="22"/>
        <pc:sldMkLst>
          <pc:docMk/>
          <pc:sldMk cId="1860493617" sldId="540"/>
        </pc:sldMkLst>
        <pc:picChg chg="add">
          <ac:chgData name="Jingjing Ruan" userId="912ae139-ae64-4906-83ab-14332fd50576" providerId="ADAL" clId="{644278C8-2CA4-4ED6-A6AB-0ABB853DCEF7}" dt="2024-01-08T09:45:15.001" v="786" actId="22"/>
          <ac:picMkLst>
            <pc:docMk/>
            <pc:sldMk cId="1860493617" sldId="540"/>
            <ac:picMk id="3" creationId="{F4128373-0476-65EE-ABEE-24B07A98AC26}"/>
          </ac:picMkLst>
        </pc:picChg>
      </pc:sldChg>
      <pc:sldChg chg="addSp new mod">
        <pc:chgData name="Jingjing Ruan" userId="912ae139-ae64-4906-83ab-14332fd50576" providerId="ADAL" clId="{644278C8-2CA4-4ED6-A6AB-0ABB853DCEF7}" dt="2024-01-08T09:45:41.753" v="788" actId="22"/>
        <pc:sldMkLst>
          <pc:docMk/>
          <pc:sldMk cId="3859801813" sldId="541"/>
        </pc:sldMkLst>
        <pc:picChg chg="add">
          <ac:chgData name="Jingjing Ruan" userId="912ae139-ae64-4906-83ab-14332fd50576" providerId="ADAL" clId="{644278C8-2CA4-4ED6-A6AB-0ABB853DCEF7}" dt="2024-01-08T09:45:41.753" v="788" actId="22"/>
          <ac:picMkLst>
            <pc:docMk/>
            <pc:sldMk cId="3859801813" sldId="541"/>
            <ac:picMk id="3" creationId="{2BDB08D5-6023-49B0-D9DF-3C3DB5C6B27E}"/>
          </ac:picMkLst>
        </pc:picChg>
      </pc:sldChg>
      <pc:sldChg chg="addSp new mod ord">
        <pc:chgData name="Jingjing Ruan" userId="912ae139-ae64-4906-83ab-14332fd50576" providerId="ADAL" clId="{644278C8-2CA4-4ED6-A6AB-0ABB853DCEF7}" dt="2024-01-08T09:46:10.921" v="792"/>
        <pc:sldMkLst>
          <pc:docMk/>
          <pc:sldMk cId="650229432" sldId="542"/>
        </pc:sldMkLst>
        <pc:picChg chg="add">
          <ac:chgData name="Jingjing Ruan" userId="912ae139-ae64-4906-83ab-14332fd50576" providerId="ADAL" clId="{644278C8-2CA4-4ED6-A6AB-0ABB853DCEF7}" dt="2024-01-08T09:46:08.505" v="790" actId="22"/>
          <ac:picMkLst>
            <pc:docMk/>
            <pc:sldMk cId="650229432" sldId="542"/>
            <ac:picMk id="3" creationId="{078BA934-1CB3-91F6-B228-38750901B43C}"/>
          </ac:picMkLst>
        </pc:picChg>
      </pc:sldChg>
      <pc:sldChg chg="addSp modSp new mod ord">
        <pc:chgData name="Jingjing Ruan" userId="912ae139-ae64-4906-83ab-14332fd50576" providerId="ADAL" clId="{644278C8-2CA4-4ED6-A6AB-0ABB853DCEF7}" dt="2024-01-08T09:47:16.373" v="801"/>
        <pc:sldMkLst>
          <pc:docMk/>
          <pc:sldMk cId="2873094109" sldId="543"/>
        </pc:sldMkLst>
        <pc:picChg chg="add mod">
          <ac:chgData name="Jingjing Ruan" userId="912ae139-ae64-4906-83ab-14332fd50576" providerId="ADAL" clId="{644278C8-2CA4-4ED6-A6AB-0ABB853DCEF7}" dt="2024-01-08T09:47:14.313" v="799" actId="1076"/>
          <ac:picMkLst>
            <pc:docMk/>
            <pc:sldMk cId="2873094109" sldId="543"/>
            <ac:picMk id="3" creationId="{CB44DE8B-47C3-ABDD-7AC0-C21CD3E3982C}"/>
          </ac:picMkLst>
        </pc:picChg>
      </pc:sldChg>
      <pc:sldChg chg="addSp modSp new mod">
        <pc:chgData name="Jingjing Ruan" userId="912ae139-ae64-4906-83ab-14332fd50576" providerId="ADAL" clId="{644278C8-2CA4-4ED6-A6AB-0ABB853DCEF7}" dt="2024-01-08T09:47:44.907" v="805" actId="1076"/>
        <pc:sldMkLst>
          <pc:docMk/>
          <pc:sldMk cId="3860354972" sldId="544"/>
        </pc:sldMkLst>
        <pc:picChg chg="add mod">
          <ac:chgData name="Jingjing Ruan" userId="912ae139-ae64-4906-83ab-14332fd50576" providerId="ADAL" clId="{644278C8-2CA4-4ED6-A6AB-0ABB853DCEF7}" dt="2024-01-08T09:47:44.907" v="805" actId="1076"/>
          <ac:picMkLst>
            <pc:docMk/>
            <pc:sldMk cId="3860354972" sldId="544"/>
            <ac:picMk id="3" creationId="{060DA11E-4B61-6293-1CB9-0B0966432EE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B696A5-236D-43A5-A4F7-5716260FDA82}" type="doc">
      <dgm:prSet loTypeId="urn:microsoft.com/office/officeart/2005/8/layout/list1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A7DC6DBD-508D-4B30-A0F2-F094756EFE8E}">
      <dgm:prSet phldrT="[Text]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3200" b="1" dirty="0"/>
            <a:t>Review ECDE7002 and 7015</a:t>
          </a:r>
        </a:p>
      </dgm:t>
    </dgm:pt>
    <dgm:pt modelId="{EC2A1D9C-A76B-4887-9BB8-6B95E2A74BB0}" type="parTrans" cxnId="{B560B358-D511-4D7A-931A-CDEC40E55FC9}">
      <dgm:prSet/>
      <dgm:spPr/>
      <dgm:t>
        <a:bodyPr/>
        <a:lstStyle/>
        <a:p>
          <a:endParaRPr lang="en-GB"/>
        </a:p>
      </dgm:t>
    </dgm:pt>
    <dgm:pt modelId="{87CCB596-9131-46F2-A4D6-91929848525B}" type="sibTrans" cxnId="{B560B358-D511-4D7A-931A-CDEC40E55FC9}">
      <dgm:prSet/>
      <dgm:spPr/>
      <dgm:t>
        <a:bodyPr/>
        <a:lstStyle/>
        <a:p>
          <a:endParaRPr lang="en-GB"/>
        </a:p>
      </dgm:t>
    </dgm:pt>
    <dgm:pt modelId="{5B347FE9-616C-4B6A-B26D-285734D99143}">
      <dgm:prSet phldrT="[Text]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3200" b="1" dirty="0"/>
            <a:t>Purposes of the EdD and modules</a:t>
          </a:r>
        </a:p>
      </dgm:t>
    </dgm:pt>
    <dgm:pt modelId="{C9A47488-4BD1-43DF-9526-337576D2FFEC}" type="parTrans" cxnId="{AA82FAED-A459-4ACD-B913-E58D3DC66F53}">
      <dgm:prSet/>
      <dgm:spPr/>
      <dgm:t>
        <a:bodyPr/>
        <a:lstStyle/>
        <a:p>
          <a:endParaRPr lang="en-GB"/>
        </a:p>
      </dgm:t>
    </dgm:pt>
    <dgm:pt modelId="{958B13EB-76A6-4029-B3C1-EF8EF1957A68}" type="sibTrans" cxnId="{AA82FAED-A459-4ACD-B913-E58D3DC66F53}">
      <dgm:prSet/>
      <dgm:spPr/>
      <dgm:t>
        <a:bodyPr/>
        <a:lstStyle/>
        <a:p>
          <a:endParaRPr lang="en-GB"/>
        </a:p>
      </dgm:t>
    </dgm:pt>
    <dgm:pt modelId="{BE5E5833-208D-4914-9515-669230FABF27}">
      <dgm:prSet phldrT="[Text]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800" b="1" dirty="0"/>
            <a:t>Aims, learning outcomes &amp; design of 7016 </a:t>
          </a:r>
        </a:p>
      </dgm:t>
    </dgm:pt>
    <dgm:pt modelId="{2DB4D13D-ADD2-456A-B3FC-3B892520620C}" type="parTrans" cxnId="{512188F2-1148-4E54-949F-8B7B255FE3BF}">
      <dgm:prSet/>
      <dgm:spPr/>
      <dgm:t>
        <a:bodyPr/>
        <a:lstStyle/>
        <a:p>
          <a:endParaRPr lang="en-GB"/>
        </a:p>
      </dgm:t>
    </dgm:pt>
    <dgm:pt modelId="{B6881247-9EF4-46B8-9B46-57463E661928}" type="sibTrans" cxnId="{512188F2-1148-4E54-949F-8B7B255FE3BF}">
      <dgm:prSet/>
      <dgm:spPr/>
      <dgm:t>
        <a:bodyPr/>
        <a:lstStyle/>
        <a:p>
          <a:endParaRPr lang="en-GB"/>
        </a:p>
      </dgm:t>
    </dgm:pt>
    <dgm:pt modelId="{A8402AC9-464D-446E-A944-3346C67B6289}">
      <dgm:prSet phldrT="[Text]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3200" b="1" dirty="0"/>
            <a:t>Activities, resources and references </a:t>
          </a:r>
        </a:p>
      </dgm:t>
    </dgm:pt>
    <dgm:pt modelId="{0C10DF5B-83F2-4C0B-B84D-4FE16254A2F9}" type="parTrans" cxnId="{27F354DB-730F-4AE0-AC02-DC257170E694}">
      <dgm:prSet/>
      <dgm:spPr/>
      <dgm:t>
        <a:bodyPr/>
        <a:lstStyle/>
        <a:p>
          <a:endParaRPr lang="en-GB"/>
        </a:p>
      </dgm:t>
    </dgm:pt>
    <dgm:pt modelId="{F0376DD7-0948-4E73-9D48-82DD849A9D55}" type="sibTrans" cxnId="{27F354DB-730F-4AE0-AC02-DC257170E694}">
      <dgm:prSet/>
      <dgm:spPr/>
      <dgm:t>
        <a:bodyPr/>
        <a:lstStyle/>
        <a:p>
          <a:endParaRPr lang="en-GB"/>
        </a:p>
      </dgm:t>
    </dgm:pt>
    <dgm:pt modelId="{4F1CF01C-CA86-4DE2-85E2-EDC9107643A0}" type="pres">
      <dgm:prSet presAssocID="{7DB696A5-236D-43A5-A4F7-5716260FDA82}" presName="linear" presStyleCnt="0">
        <dgm:presLayoutVars>
          <dgm:dir/>
          <dgm:animLvl val="lvl"/>
          <dgm:resizeHandles val="exact"/>
        </dgm:presLayoutVars>
      </dgm:prSet>
      <dgm:spPr/>
    </dgm:pt>
    <dgm:pt modelId="{5D446105-AF72-4C84-8C64-84333C799E96}" type="pres">
      <dgm:prSet presAssocID="{A7DC6DBD-508D-4B30-A0F2-F094756EFE8E}" presName="parentLin" presStyleCnt="0"/>
      <dgm:spPr/>
    </dgm:pt>
    <dgm:pt modelId="{4481C41C-4DDD-44CE-962D-AEBC738C1AB6}" type="pres">
      <dgm:prSet presAssocID="{A7DC6DBD-508D-4B30-A0F2-F094756EFE8E}" presName="parentLeftMargin" presStyleLbl="node1" presStyleIdx="0" presStyleCnt="4"/>
      <dgm:spPr/>
    </dgm:pt>
    <dgm:pt modelId="{5935A313-3A3B-4683-A9CA-8954BDC345E4}" type="pres">
      <dgm:prSet presAssocID="{A7DC6DBD-508D-4B30-A0F2-F094756EFE8E}" presName="parentText" presStyleLbl="node1" presStyleIdx="0" presStyleCnt="4" custAng="0" custScaleX="100845" custLinFactNeighborX="-8868">
        <dgm:presLayoutVars>
          <dgm:chMax val="0"/>
          <dgm:bulletEnabled val="1"/>
        </dgm:presLayoutVars>
      </dgm:prSet>
      <dgm:spPr/>
    </dgm:pt>
    <dgm:pt modelId="{460FEB46-C65E-4CB7-9DF9-071D0214F330}" type="pres">
      <dgm:prSet presAssocID="{A7DC6DBD-508D-4B30-A0F2-F094756EFE8E}" presName="negativeSpace" presStyleCnt="0"/>
      <dgm:spPr/>
    </dgm:pt>
    <dgm:pt modelId="{F1B1B185-99F0-46DF-ADB3-16270E63248E}" type="pres">
      <dgm:prSet presAssocID="{A7DC6DBD-508D-4B30-A0F2-F094756EFE8E}" presName="childText" presStyleLbl="conFgAcc1" presStyleIdx="0" presStyleCnt="4">
        <dgm:presLayoutVars>
          <dgm:bulletEnabled val="1"/>
        </dgm:presLayoutVars>
      </dgm:prSet>
      <dgm:spPr/>
    </dgm:pt>
    <dgm:pt modelId="{05DBB6AF-51BF-412A-B9E9-BBB0307B386F}" type="pres">
      <dgm:prSet presAssocID="{87CCB596-9131-46F2-A4D6-91929848525B}" presName="spaceBetweenRectangles" presStyleCnt="0"/>
      <dgm:spPr/>
    </dgm:pt>
    <dgm:pt modelId="{790A9EC3-EB27-41B9-9435-93AC05C22803}" type="pres">
      <dgm:prSet presAssocID="{5B347FE9-616C-4B6A-B26D-285734D99143}" presName="parentLin" presStyleCnt="0"/>
      <dgm:spPr/>
    </dgm:pt>
    <dgm:pt modelId="{C5977E31-C729-43BD-BFB0-2C41BB87338C}" type="pres">
      <dgm:prSet presAssocID="{5B347FE9-616C-4B6A-B26D-285734D99143}" presName="parentLeftMargin" presStyleLbl="node1" presStyleIdx="0" presStyleCnt="4"/>
      <dgm:spPr/>
    </dgm:pt>
    <dgm:pt modelId="{47B8FEE1-09EC-4F9E-B2B8-1E892CDB5745}" type="pres">
      <dgm:prSet presAssocID="{5B347FE9-616C-4B6A-B26D-285734D99143}" presName="parentText" presStyleLbl="node1" presStyleIdx="1" presStyleCnt="4" custScaleX="142857">
        <dgm:presLayoutVars>
          <dgm:chMax val="0"/>
          <dgm:bulletEnabled val="1"/>
        </dgm:presLayoutVars>
      </dgm:prSet>
      <dgm:spPr/>
    </dgm:pt>
    <dgm:pt modelId="{C1331D0B-3890-4C56-9055-4485F6AC7CDE}" type="pres">
      <dgm:prSet presAssocID="{5B347FE9-616C-4B6A-B26D-285734D99143}" presName="negativeSpace" presStyleCnt="0"/>
      <dgm:spPr/>
    </dgm:pt>
    <dgm:pt modelId="{06E7ACFC-9E9C-416E-B838-34E135609665}" type="pres">
      <dgm:prSet presAssocID="{5B347FE9-616C-4B6A-B26D-285734D99143}" presName="childText" presStyleLbl="conFgAcc1" presStyleIdx="1" presStyleCnt="4">
        <dgm:presLayoutVars>
          <dgm:bulletEnabled val="1"/>
        </dgm:presLayoutVars>
      </dgm:prSet>
      <dgm:spPr/>
    </dgm:pt>
    <dgm:pt modelId="{7E7D8D89-98D3-4990-96F0-E83217AE23E4}" type="pres">
      <dgm:prSet presAssocID="{958B13EB-76A6-4029-B3C1-EF8EF1957A68}" presName="spaceBetweenRectangles" presStyleCnt="0"/>
      <dgm:spPr/>
    </dgm:pt>
    <dgm:pt modelId="{B2E84BE9-280C-4217-80AA-7124BA3DB425}" type="pres">
      <dgm:prSet presAssocID="{BE5E5833-208D-4914-9515-669230FABF27}" presName="parentLin" presStyleCnt="0"/>
      <dgm:spPr/>
    </dgm:pt>
    <dgm:pt modelId="{958FCA50-5320-4EBA-B9A2-044CDC5AEC61}" type="pres">
      <dgm:prSet presAssocID="{BE5E5833-208D-4914-9515-669230FABF27}" presName="parentLeftMargin" presStyleLbl="node1" presStyleIdx="1" presStyleCnt="4"/>
      <dgm:spPr/>
    </dgm:pt>
    <dgm:pt modelId="{721577AA-9952-405D-8A2B-1E1724F101FE}" type="pres">
      <dgm:prSet presAssocID="{BE5E5833-208D-4914-9515-669230FABF27}" presName="parentText" presStyleLbl="node1" presStyleIdx="2" presStyleCnt="4" custScaleX="142857">
        <dgm:presLayoutVars>
          <dgm:chMax val="0"/>
          <dgm:bulletEnabled val="1"/>
        </dgm:presLayoutVars>
      </dgm:prSet>
      <dgm:spPr/>
    </dgm:pt>
    <dgm:pt modelId="{6594AE06-1867-4AD2-9CDE-C9CA8B090FB2}" type="pres">
      <dgm:prSet presAssocID="{BE5E5833-208D-4914-9515-669230FABF27}" presName="negativeSpace" presStyleCnt="0"/>
      <dgm:spPr/>
    </dgm:pt>
    <dgm:pt modelId="{FC2CB577-5FD2-4391-9974-1146C0F91709}" type="pres">
      <dgm:prSet presAssocID="{BE5E5833-208D-4914-9515-669230FABF27}" presName="childText" presStyleLbl="conFgAcc1" presStyleIdx="2" presStyleCnt="4">
        <dgm:presLayoutVars>
          <dgm:bulletEnabled val="1"/>
        </dgm:presLayoutVars>
      </dgm:prSet>
      <dgm:spPr/>
    </dgm:pt>
    <dgm:pt modelId="{E30EFEB9-8FF7-43F2-A343-925DFBBCF550}" type="pres">
      <dgm:prSet presAssocID="{B6881247-9EF4-46B8-9B46-57463E661928}" presName="spaceBetweenRectangles" presStyleCnt="0"/>
      <dgm:spPr/>
    </dgm:pt>
    <dgm:pt modelId="{65892874-DE67-4785-AECA-1D14EE7A67B0}" type="pres">
      <dgm:prSet presAssocID="{A8402AC9-464D-446E-A944-3346C67B6289}" presName="parentLin" presStyleCnt="0"/>
      <dgm:spPr/>
    </dgm:pt>
    <dgm:pt modelId="{7FDA97F6-BAE2-4697-94BF-CA24DBC7153B}" type="pres">
      <dgm:prSet presAssocID="{A8402AC9-464D-446E-A944-3346C67B6289}" presName="parentLeftMargin" presStyleLbl="node1" presStyleIdx="2" presStyleCnt="4"/>
      <dgm:spPr/>
    </dgm:pt>
    <dgm:pt modelId="{A44C50DD-592F-40C5-8F8C-64CCAB1B744D}" type="pres">
      <dgm:prSet presAssocID="{A8402AC9-464D-446E-A944-3346C67B6289}" presName="parentText" presStyleLbl="node1" presStyleIdx="3" presStyleCnt="4" custScaleX="142857">
        <dgm:presLayoutVars>
          <dgm:chMax val="0"/>
          <dgm:bulletEnabled val="1"/>
        </dgm:presLayoutVars>
      </dgm:prSet>
      <dgm:spPr/>
    </dgm:pt>
    <dgm:pt modelId="{18D2D99F-E715-439D-8963-C8E2D4ECE93D}" type="pres">
      <dgm:prSet presAssocID="{A8402AC9-464D-446E-A944-3346C67B6289}" presName="negativeSpace" presStyleCnt="0"/>
      <dgm:spPr/>
    </dgm:pt>
    <dgm:pt modelId="{1D6AB2DC-38C5-45DD-8A3F-95E0721BB6F5}" type="pres">
      <dgm:prSet presAssocID="{A8402AC9-464D-446E-A944-3346C67B6289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2B8E5113-E040-44CB-83E1-05DDE574C052}" type="presOf" srcId="{BE5E5833-208D-4914-9515-669230FABF27}" destId="{958FCA50-5320-4EBA-B9A2-044CDC5AEC61}" srcOrd="0" destOrd="0" presId="urn:microsoft.com/office/officeart/2005/8/layout/list1"/>
    <dgm:cxn modelId="{4455935B-226E-4469-BA53-9BD7011DEAC3}" type="presOf" srcId="{7DB696A5-236D-43A5-A4F7-5716260FDA82}" destId="{4F1CF01C-CA86-4DE2-85E2-EDC9107643A0}" srcOrd="0" destOrd="0" presId="urn:microsoft.com/office/officeart/2005/8/layout/list1"/>
    <dgm:cxn modelId="{3EF0F655-0D03-4643-A7BE-88B67E4B2CF2}" type="presOf" srcId="{5B347FE9-616C-4B6A-B26D-285734D99143}" destId="{C5977E31-C729-43BD-BFB0-2C41BB87338C}" srcOrd="0" destOrd="0" presId="urn:microsoft.com/office/officeart/2005/8/layout/list1"/>
    <dgm:cxn modelId="{B560B358-D511-4D7A-931A-CDEC40E55FC9}" srcId="{7DB696A5-236D-43A5-A4F7-5716260FDA82}" destId="{A7DC6DBD-508D-4B30-A0F2-F094756EFE8E}" srcOrd="0" destOrd="0" parTransId="{EC2A1D9C-A76B-4887-9BB8-6B95E2A74BB0}" sibTransId="{87CCB596-9131-46F2-A4D6-91929848525B}"/>
    <dgm:cxn modelId="{50D5627D-F93C-402C-A848-74F9D7D5C0A1}" type="presOf" srcId="{A7DC6DBD-508D-4B30-A0F2-F094756EFE8E}" destId="{4481C41C-4DDD-44CE-962D-AEBC738C1AB6}" srcOrd="0" destOrd="0" presId="urn:microsoft.com/office/officeart/2005/8/layout/list1"/>
    <dgm:cxn modelId="{B6110C82-BFE6-48E4-B714-3595CDAE0AFA}" type="presOf" srcId="{A8402AC9-464D-446E-A944-3346C67B6289}" destId="{7FDA97F6-BAE2-4697-94BF-CA24DBC7153B}" srcOrd="0" destOrd="0" presId="urn:microsoft.com/office/officeart/2005/8/layout/list1"/>
    <dgm:cxn modelId="{7021C1BC-2E9A-48E6-B80C-5C65824B104D}" type="presOf" srcId="{A7DC6DBD-508D-4B30-A0F2-F094756EFE8E}" destId="{5935A313-3A3B-4683-A9CA-8954BDC345E4}" srcOrd="1" destOrd="0" presId="urn:microsoft.com/office/officeart/2005/8/layout/list1"/>
    <dgm:cxn modelId="{E9CEA7D6-9328-4877-A107-DDBE320890A1}" type="presOf" srcId="{BE5E5833-208D-4914-9515-669230FABF27}" destId="{721577AA-9952-405D-8A2B-1E1724F101FE}" srcOrd="1" destOrd="0" presId="urn:microsoft.com/office/officeart/2005/8/layout/list1"/>
    <dgm:cxn modelId="{27F354DB-730F-4AE0-AC02-DC257170E694}" srcId="{7DB696A5-236D-43A5-A4F7-5716260FDA82}" destId="{A8402AC9-464D-446E-A944-3346C67B6289}" srcOrd="3" destOrd="0" parTransId="{0C10DF5B-83F2-4C0B-B84D-4FE16254A2F9}" sibTransId="{F0376DD7-0948-4E73-9D48-82DD849A9D55}"/>
    <dgm:cxn modelId="{EA31F8DD-5C9E-47E8-B78A-246FCD80F7E7}" type="presOf" srcId="{A8402AC9-464D-446E-A944-3346C67B6289}" destId="{A44C50DD-592F-40C5-8F8C-64CCAB1B744D}" srcOrd="1" destOrd="0" presId="urn:microsoft.com/office/officeart/2005/8/layout/list1"/>
    <dgm:cxn modelId="{8FE975E2-0940-495E-ABDE-50411D5C0F3F}" type="presOf" srcId="{5B347FE9-616C-4B6A-B26D-285734D99143}" destId="{47B8FEE1-09EC-4F9E-B2B8-1E892CDB5745}" srcOrd="1" destOrd="0" presId="urn:microsoft.com/office/officeart/2005/8/layout/list1"/>
    <dgm:cxn modelId="{AA82FAED-A459-4ACD-B913-E58D3DC66F53}" srcId="{7DB696A5-236D-43A5-A4F7-5716260FDA82}" destId="{5B347FE9-616C-4B6A-B26D-285734D99143}" srcOrd="1" destOrd="0" parTransId="{C9A47488-4BD1-43DF-9526-337576D2FFEC}" sibTransId="{958B13EB-76A6-4029-B3C1-EF8EF1957A68}"/>
    <dgm:cxn modelId="{512188F2-1148-4E54-949F-8B7B255FE3BF}" srcId="{7DB696A5-236D-43A5-A4F7-5716260FDA82}" destId="{BE5E5833-208D-4914-9515-669230FABF27}" srcOrd="2" destOrd="0" parTransId="{2DB4D13D-ADD2-456A-B3FC-3B892520620C}" sibTransId="{B6881247-9EF4-46B8-9B46-57463E661928}"/>
    <dgm:cxn modelId="{079AE2FE-07CC-4CED-B278-C8E15B098CE2}" type="presParOf" srcId="{4F1CF01C-CA86-4DE2-85E2-EDC9107643A0}" destId="{5D446105-AF72-4C84-8C64-84333C799E96}" srcOrd="0" destOrd="0" presId="urn:microsoft.com/office/officeart/2005/8/layout/list1"/>
    <dgm:cxn modelId="{DA4A2EA5-B1DC-4D0B-AD25-126BE0C01207}" type="presParOf" srcId="{5D446105-AF72-4C84-8C64-84333C799E96}" destId="{4481C41C-4DDD-44CE-962D-AEBC738C1AB6}" srcOrd="0" destOrd="0" presId="urn:microsoft.com/office/officeart/2005/8/layout/list1"/>
    <dgm:cxn modelId="{88897078-9AFA-4628-A5E3-0DD9A2D604B2}" type="presParOf" srcId="{5D446105-AF72-4C84-8C64-84333C799E96}" destId="{5935A313-3A3B-4683-A9CA-8954BDC345E4}" srcOrd="1" destOrd="0" presId="urn:microsoft.com/office/officeart/2005/8/layout/list1"/>
    <dgm:cxn modelId="{E1687E8F-A929-4D56-AD16-B94849DA334D}" type="presParOf" srcId="{4F1CF01C-CA86-4DE2-85E2-EDC9107643A0}" destId="{460FEB46-C65E-4CB7-9DF9-071D0214F330}" srcOrd="1" destOrd="0" presId="urn:microsoft.com/office/officeart/2005/8/layout/list1"/>
    <dgm:cxn modelId="{EE051C57-2F7E-4BDE-BDCB-B3BFBD321418}" type="presParOf" srcId="{4F1CF01C-CA86-4DE2-85E2-EDC9107643A0}" destId="{F1B1B185-99F0-46DF-ADB3-16270E63248E}" srcOrd="2" destOrd="0" presId="urn:microsoft.com/office/officeart/2005/8/layout/list1"/>
    <dgm:cxn modelId="{83A7A36A-E363-4F79-9953-4D63BE927280}" type="presParOf" srcId="{4F1CF01C-CA86-4DE2-85E2-EDC9107643A0}" destId="{05DBB6AF-51BF-412A-B9E9-BBB0307B386F}" srcOrd="3" destOrd="0" presId="urn:microsoft.com/office/officeart/2005/8/layout/list1"/>
    <dgm:cxn modelId="{08A65C4A-80CB-4F53-83B6-A3FB0D755754}" type="presParOf" srcId="{4F1CF01C-CA86-4DE2-85E2-EDC9107643A0}" destId="{790A9EC3-EB27-41B9-9435-93AC05C22803}" srcOrd="4" destOrd="0" presId="urn:microsoft.com/office/officeart/2005/8/layout/list1"/>
    <dgm:cxn modelId="{5D6AD3C6-8970-484D-A42B-F9B0A37AE842}" type="presParOf" srcId="{790A9EC3-EB27-41B9-9435-93AC05C22803}" destId="{C5977E31-C729-43BD-BFB0-2C41BB87338C}" srcOrd="0" destOrd="0" presId="urn:microsoft.com/office/officeart/2005/8/layout/list1"/>
    <dgm:cxn modelId="{080C17CD-740B-426B-8283-731C4016D261}" type="presParOf" srcId="{790A9EC3-EB27-41B9-9435-93AC05C22803}" destId="{47B8FEE1-09EC-4F9E-B2B8-1E892CDB5745}" srcOrd="1" destOrd="0" presId="urn:microsoft.com/office/officeart/2005/8/layout/list1"/>
    <dgm:cxn modelId="{C8B5EB00-86C3-49A0-B322-311395A1BF57}" type="presParOf" srcId="{4F1CF01C-CA86-4DE2-85E2-EDC9107643A0}" destId="{C1331D0B-3890-4C56-9055-4485F6AC7CDE}" srcOrd="5" destOrd="0" presId="urn:microsoft.com/office/officeart/2005/8/layout/list1"/>
    <dgm:cxn modelId="{00F0AD83-53B6-4434-90D6-D37BCB0438C5}" type="presParOf" srcId="{4F1CF01C-CA86-4DE2-85E2-EDC9107643A0}" destId="{06E7ACFC-9E9C-416E-B838-34E135609665}" srcOrd="6" destOrd="0" presId="urn:microsoft.com/office/officeart/2005/8/layout/list1"/>
    <dgm:cxn modelId="{91AE096C-AFDC-4426-A234-5C9C0BC71812}" type="presParOf" srcId="{4F1CF01C-CA86-4DE2-85E2-EDC9107643A0}" destId="{7E7D8D89-98D3-4990-96F0-E83217AE23E4}" srcOrd="7" destOrd="0" presId="urn:microsoft.com/office/officeart/2005/8/layout/list1"/>
    <dgm:cxn modelId="{C693C5DD-84F9-4C8B-A36C-51EF37688A8B}" type="presParOf" srcId="{4F1CF01C-CA86-4DE2-85E2-EDC9107643A0}" destId="{B2E84BE9-280C-4217-80AA-7124BA3DB425}" srcOrd="8" destOrd="0" presId="urn:microsoft.com/office/officeart/2005/8/layout/list1"/>
    <dgm:cxn modelId="{17480109-F2F1-425D-A9E3-C07E9413617D}" type="presParOf" srcId="{B2E84BE9-280C-4217-80AA-7124BA3DB425}" destId="{958FCA50-5320-4EBA-B9A2-044CDC5AEC61}" srcOrd="0" destOrd="0" presId="urn:microsoft.com/office/officeart/2005/8/layout/list1"/>
    <dgm:cxn modelId="{6A541123-6E84-4618-ABF9-3652BF4B20F2}" type="presParOf" srcId="{B2E84BE9-280C-4217-80AA-7124BA3DB425}" destId="{721577AA-9952-405D-8A2B-1E1724F101FE}" srcOrd="1" destOrd="0" presId="urn:microsoft.com/office/officeart/2005/8/layout/list1"/>
    <dgm:cxn modelId="{58B71986-E9E2-4D4B-92DB-5A825FC9A4D3}" type="presParOf" srcId="{4F1CF01C-CA86-4DE2-85E2-EDC9107643A0}" destId="{6594AE06-1867-4AD2-9CDE-C9CA8B090FB2}" srcOrd="9" destOrd="0" presId="urn:microsoft.com/office/officeart/2005/8/layout/list1"/>
    <dgm:cxn modelId="{7C79BC6C-B0B8-41A3-A985-7CCE9757CAA5}" type="presParOf" srcId="{4F1CF01C-CA86-4DE2-85E2-EDC9107643A0}" destId="{FC2CB577-5FD2-4391-9974-1146C0F91709}" srcOrd="10" destOrd="0" presId="urn:microsoft.com/office/officeart/2005/8/layout/list1"/>
    <dgm:cxn modelId="{22BF8B2D-E1EB-44EE-A9FC-A0344C95231D}" type="presParOf" srcId="{4F1CF01C-CA86-4DE2-85E2-EDC9107643A0}" destId="{E30EFEB9-8FF7-43F2-A343-925DFBBCF550}" srcOrd="11" destOrd="0" presId="urn:microsoft.com/office/officeart/2005/8/layout/list1"/>
    <dgm:cxn modelId="{A3352E1A-E51D-4367-B4E3-67CC06303D83}" type="presParOf" srcId="{4F1CF01C-CA86-4DE2-85E2-EDC9107643A0}" destId="{65892874-DE67-4785-AECA-1D14EE7A67B0}" srcOrd="12" destOrd="0" presId="urn:microsoft.com/office/officeart/2005/8/layout/list1"/>
    <dgm:cxn modelId="{C0201D47-9083-4FC9-9AA4-116094C3E651}" type="presParOf" srcId="{65892874-DE67-4785-AECA-1D14EE7A67B0}" destId="{7FDA97F6-BAE2-4697-94BF-CA24DBC7153B}" srcOrd="0" destOrd="0" presId="urn:microsoft.com/office/officeart/2005/8/layout/list1"/>
    <dgm:cxn modelId="{22033442-692A-4097-A4A5-7C12860F1AAD}" type="presParOf" srcId="{65892874-DE67-4785-AECA-1D14EE7A67B0}" destId="{A44C50DD-592F-40C5-8F8C-64CCAB1B744D}" srcOrd="1" destOrd="0" presId="urn:microsoft.com/office/officeart/2005/8/layout/list1"/>
    <dgm:cxn modelId="{D9B80281-E58E-46B3-B764-8FDD0D6A4007}" type="presParOf" srcId="{4F1CF01C-CA86-4DE2-85E2-EDC9107643A0}" destId="{18D2D99F-E715-439D-8963-C8E2D4ECE93D}" srcOrd="13" destOrd="0" presId="urn:microsoft.com/office/officeart/2005/8/layout/list1"/>
    <dgm:cxn modelId="{750F88CC-7E9B-4262-AA20-646FA737DD26}" type="presParOf" srcId="{4F1CF01C-CA86-4DE2-85E2-EDC9107643A0}" destId="{1D6AB2DC-38C5-45DD-8A3F-95E0721BB6F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157250-5C91-D74C-BA6A-F78C486BC354}" type="doc">
      <dgm:prSet loTypeId="urn:microsoft.com/office/officeart/2005/8/layout/radial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E96FA3-54D3-2D4B-8A09-3FEFAAB01503}">
      <dgm:prSet phldrT="[Text]"/>
      <dgm:spPr/>
      <dgm:t>
        <a:bodyPr/>
        <a:lstStyle/>
        <a:p>
          <a:endParaRPr lang="en-GB" dirty="0"/>
        </a:p>
      </dgm:t>
    </dgm:pt>
    <dgm:pt modelId="{F9434EFF-C5AB-5444-B871-A1ED08C49322}" type="parTrans" cxnId="{9DD27BC5-18A4-E342-A55D-DA26BC743ACC}">
      <dgm:prSet/>
      <dgm:spPr/>
      <dgm:t>
        <a:bodyPr/>
        <a:lstStyle/>
        <a:p>
          <a:endParaRPr lang="en-GB"/>
        </a:p>
      </dgm:t>
    </dgm:pt>
    <dgm:pt modelId="{650FDB92-E928-7A41-970D-8FDB5091DA65}" type="sibTrans" cxnId="{9DD27BC5-18A4-E342-A55D-DA26BC743ACC}">
      <dgm:prSet/>
      <dgm:spPr/>
      <dgm:t>
        <a:bodyPr/>
        <a:lstStyle/>
        <a:p>
          <a:endParaRPr lang="en-GB"/>
        </a:p>
      </dgm:t>
    </dgm:pt>
    <dgm:pt modelId="{1D3EB475-8457-B543-A53A-925294B47110}">
      <dgm:prSet phldrT="[Text]" custT="1"/>
      <dgm:spPr/>
      <dgm:t>
        <a:bodyPr/>
        <a:lstStyle/>
        <a:p>
          <a:r>
            <a:rPr lang="en-GB" sz="1800" b="1" dirty="0"/>
            <a:t>Draft </a:t>
          </a:r>
          <a:r>
            <a:rPr lang="en-GB" sz="1800" dirty="0"/>
            <a:t>research questions</a:t>
          </a:r>
        </a:p>
      </dgm:t>
    </dgm:pt>
    <dgm:pt modelId="{1223EE25-6C45-AB43-B7E4-C782757B4646}" type="parTrans" cxnId="{0BBA0B57-B6EB-D547-8F17-34B0F974D06C}">
      <dgm:prSet/>
      <dgm:spPr/>
      <dgm:t>
        <a:bodyPr/>
        <a:lstStyle/>
        <a:p>
          <a:endParaRPr lang="en-GB"/>
        </a:p>
      </dgm:t>
    </dgm:pt>
    <dgm:pt modelId="{458CFB66-2EEB-7348-AD66-49CC2AC8D27C}" type="sibTrans" cxnId="{0BBA0B57-B6EB-D547-8F17-34B0F974D06C}">
      <dgm:prSet/>
      <dgm:spPr/>
      <dgm:t>
        <a:bodyPr/>
        <a:lstStyle/>
        <a:p>
          <a:endParaRPr lang="en-GB"/>
        </a:p>
      </dgm:t>
    </dgm:pt>
    <dgm:pt modelId="{C90B90B5-1A0F-A841-AF6C-8C4C555B6628}">
      <dgm:prSet phldrT="[Text]" custT="1"/>
      <dgm:spPr/>
      <dgm:t>
        <a:bodyPr/>
        <a:lstStyle/>
        <a:p>
          <a:r>
            <a:rPr lang="en-GB" sz="1800" dirty="0"/>
            <a:t>First phase of </a:t>
          </a:r>
          <a:r>
            <a:rPr lang="en-GB" sz="1800" b="1" dirty="0"/>
            <a:t>critical reading </a:t>
          </a:r>
        </a:p>
      </dgm:t>
    </dgm:pt>
    <dgm:pt modelId="{AA498721-EF26-214B-9E1D-83B221B6228B}" type="parTrans" cxnId="{C7A87883-C1BB-9F4C-9A4F-6AE17021D735}">
      <dgm:prSet/>
      <dgm:spPr/>
      <dgm:t>
        <a:bodyPr/>
        <a:lstStyle/>
        <a:p>
          <a:endParaRPr lang="en-GB"/>
        </a:p>
      </dgm:t>
    </dgm:pt>
    <dgm:pt modelId="{1DAB504C-0156-2D41-8220-F978BB1B6350}" type="sibTrans" cxnId="{C7A87883-C1BB-9F4C-9A4F-6AE17021D735}">
      <dgm:prSet/>
      <dgm:spPr/>
      <dgm:t>
        <a:bodyPr/>
        <a:lstStyle/>
        <a:p>
          <a:endParaRPr lang="en-GB"/>
        </a:p>
      </dgm:t>
    </dgm:pt>
    <dgm:pt modelId="{57EE73F1-A52E-8F44-ABE2-3242D9B3F34A}">
      <dgm:prSet phldrT="[Text]"/>
      <dgm:spPr/>
      <dgm:t>
        <a:bodyPr/>
        <a:lstStyle/>
        <a:p>
          <a:r>
            <a:rPr lang="en-GB" b="1" dirty="0"/>
            <a:t>Refine</a:t>
          </a:r>
          <a:r>
            <a:rPr lang="en-GB" dirty="0"/>
            <a:t> research questions</a:t>
          </a:r>
        </a:p>
      </dgm:t>
    </dgm:pt>
    <dgm:pt modelId="{38827572-2877-F144-8DCF-7BBF49789C62}" type="parTrans" cxnId="{34BF5E7A-005A-C94A-B7C6-22E3BA062396}">
      <dgm:prSet/>
      <dgm:spPr/>
      <dgm:t>
        <a:bodyPr/>
        <a:lstStyle/>
        <a:p>
          <a:endParaRPr lang="en-GB"/>
        </a:p>
      </dgm:t>
    </dgm:pt>
    <dgm:pt modelId="{D12CC856-4769-1243-9FC1-009D60A1D7BB}" type="sibTrans" cxnId="{34BF5E7A-005A-C94A-B7C6-22E3BA062396}">
      <dgm:prSet/>
      <dgm:spPr/>
      <dgm:t>
        <a:bodyPr/>
        <a:lstStyle/>
        <a:p>
          <a:endParaRPr lang="en-GB"/>
        </a:p>
      </dgm:t>
    </dgm:pt>
    <dgm:pt modelId="{E75EAD71-E022-9645-A494-898D43BBBC94}">
      <dgm:prSet phldrT="[Text]"/>
      <dgm:spPr/>
      <dgm:t>
        <a:bodyPr/>
        <a:lstStyle/>
        <a:p>
          <a:r>
            <a:rPr lang="en-GB" dirty="0"/>
            <a:t>Second phase of </a:t>
          </a:r>
          <a:r>
            <a:rPr lang="en-GB" b="1" dirty="0"/>
            <a:t>critical reading</a:t>
          </a:r>
        </a:p>
      </dgm:t>
    </dgm:pt>
    <dgm:pt modelId="{9813B5DE-27E5-C746-A544-798B75B89B8F}" type="parTrans" cxnId="{665C51C3-2D0D-D04E-82A3-627220FA254D}">
      <dgm:prSet/>
      <dgm:spPr/>
      <dgm:t>
        <a:bodyPr/>
        <a:lstStyle/>
        <a:p>
          <a:endParaRPr lang="en-GB"/>
        </a:p>
      </dgm:t>
    </dgm:pt>
    <dgm:pt modelId="{C00CFD83-92BF-E748-A6F6-DA1BD09CAA67}" type="sibTrans" cxnId="{665C51C3-2D0D-D04E-82A3-627220FA254D}">
      <dgm:prSet/>
      <dgm:spPr/>
      <dgm:t>
        <a:bodyPr/>
        <a:lstStyle/>
        <a:p>
          <a:endParaRPr lang="en-GB"/>
        </a:p>
      </dgm:t>
    </dgm:pt>
    <dgm:pt modelId="{B732714D-DD0E-E749-833A-4928E3C944FE}" type="pres">
      <dgm:prSet presAssocID="{55157250-5C91-D74C-BA6A-F78C486BC354}" presName="composite" presStyleCnt="0">
        <dgm:presLayoutVars>
          <dgm:chMax val="1"/>
          <dgm:dir/>
          <dgm:resizeHandles val="exact"/>
        </dgm:presLayoutVars>
      </dgm:prSet>
      <dgm:spPr/>
    </dgm:pt>
    <dgm:pt modelId="{BA723FF3-4034-7549-8598-6EAEB60749AD}" type="pres">
      <dgm:prSet presAssocID="{55157250-5C91-D74C-BA6A-F78C486BC354}" presName="radial" presStyleCnt="0">
        <dgm:presLayoutVars>
          <dgm:animLvl val="ctr"/>
        </dgm:presLayoutVars>
      </dgm:prSet>
      <dgm:spPr/>
    </dgm:pt>
    <dgm:pt modelId="{8D2BBDCB-B60C-7D4A-A831-99009857D287}" type="pres">
      <dgm:prSet presAssocID="{FCE96FA3-54D3-2D4B-8A09-3FEFAAB01503}" presName="centerShape" presStyleLbl="vennNode1" presStyleIdx="0" presStyleCnt="5" custScaleX="119886" custScaleY="116303"/>
      <dgm:spPr/>
    </dgm:pt>
    <dgm:pt modelId="{A4ABC600-51BF-4543-81B3-3554A849EB28}" type="pres">
      <dgm:prSet presAssocID="{1D3EB475-8457-B543-A53A-925294B47110}" presName="node" presStyleLbl="vennNode1" presStyleIdx="1" presStyleCnt="5" custScaleX="144857" custScaleY="145857" custRadScaleRad="65848" custRadScaleInc="16735">
        <dgm:presLayoutVars>
          <dgm:bulletEnabled val="1"/>
        </dgm:presLayoutVars>
      </dgm:prSet>
      <dgm:spPr/>
    </dgm:pt>
    <dgm:pt modelId="{37A183DC-482F-F440-ABA2-F93D850A6FB5}" type="pres">
      <dgm:prSet presAssocID="{C90B90B5-1A0F-A841-AF6C-8C4C555B6628}" presName="node" presStyleLbl="vennNode1" presStyleIdx="2" presStyleCnt="5" custScaleX="128527" custScaleY="132321" custRadScaleRad="91760" custRadScaleInc="-5274">
        <dgm:presLayoutVars>
          <dgm:bulletEnabled val="1"/>
        </dgm:presLayoutVars>
      </dgm:prSet>
      <dgm:spPr/>
    </dgm:pt>
    <dgm:pt modelId="{A5740B65-42AD-364C-A24F-6FAF72FF98F5}" type="pres">
      <dgm:prSet presAssocID="{57EE73F1-A52E-8F44-ABE2-3242D9B3F34A}" presName="node" presStyleLbl="vennNode1" presStyleIdx="3" presStyleCnt="5" custScaleX="144010" custScaleY="144000" custRadScaleRad="66224" custRadScaleInc="-16288">
        <dgm:presLayoutVars>
          <dgm:bulletEnabled val="1"/>
        </dgm:presLayoutVars>
      </dgm:prSet>
      <dgm:spPr/>
    </dgm:pt>
    <dgm:pt modelId="{DF433D91-090D-2644-9CE6-B0F2FA471CC8}" type="pres">
      <dgm:prSet presAssocID="{E75EAD71-E022-9645-A494-898D43BBBC94}" presName="node" presStyleLbl="vennNode1" presStyleIdx="4" presStyleCnt="5" custScaleX="139268" custScaleY="136779" custRadScaleRad="64450" custRadScaleInc="7517">
        <dgm:presLayoutVars>
          <dgm:bulletEnabled val="1"/>
        </dgm:presLayoutVars>
      </dgm:prSet>
      <dgm:spPr/>
    </dgm:pt>
  </dgm:ptLst>
  <dgm:cxnLst>
    <dgm:cxn modelId="{F37FCF4B-3D1E-3844-B56C-0961A05EDE13}" type="presOf" srcId="{55157250-5C91-D74C-BA6A-F78C486BC354}" destId="{B732714D-DD0E-E749-833A-4928E3C944FE}" srcOrd="0" destOrd="0" presId="urn:microsoft.com/office/officeart/2005/8/layout/radial3"/>
    <dgm:cxn modelId="{0BBA0B57-B6EB-D547-8F17-34B0F974D06C}" srcId="{FCE96FA3-54D3-2D4B-8A09-3FEFAAB01503}" destId="{1D3EB475-8457-B543-A53A-925294B47110}" srcOrd="0" destOrd="0" parTransId="{1223EE25-6C45-AB43-B7E4-C782757B4646}" sibTransId="{458CFB66-2EEB-7348-AD66-49CC2AC8D27C}"/>
    <dgm:cxn modelId="{34BF5E7A-005A-C94A-B7C6-22E3BA062396}" srcId="{FCE96FA3-54D3-2D4B-8A09-3FEFAAB01503}" destId="{57EE73F1-A52E-8F44-ABE2-3242D9B3F34A}" srcOrd="2" destOrd="0" parTransId="{38827572-2877-F144-8DCF-7BBF49789C62}" sibTransId="{D12CC856-4769-1243-9FC1-009D60A1D7BB}"/>
    <dgm:cxn modelId="{C7A87883-C1BB-9F4C-9A4F-6AE17021D735}" srcId="{FCE96FA3-54D3-2D4B-8A09-3FEFAAB01503}" destId="{C90B90B5-1A0F-A841-AF6C-8C4C555B6628}" srcOrd="1" destOrd="0" parTransId="{AA498721-EF26-214B-9E1D-83B221B6228B}" sibTransId="{1DAB504C-0156-2D41-8220-F978BB1B6350}"/>
    <dgm:cxn modelId="{344CFCAF-F27C-BF4D-8F76-90CBFD7709F1}" type="presOf" srcId="{57EE73F1-A52E-8F44-ABE2-3242D9B3F34A}" destId="{A5740B65-42AD-364C-A24F-6FAF72FF98F5}" srcOrd="0" destOrd="0" presId="urn:microsoft.com/office/officeart/2005/8/layout/radial3"/>
    <dgm:cxn modelId="{665C51C3-2D0D-D04E-82A3-627220FA254D}" srcId="{FCE96FA3-54D3-2D4B-8A09-3FEFAAB01503}" destId="{E75EAD71-E022-9645-A494-898D43BBBC94}" srcOrd="3" destOrd="0" parTransId="{9813B5DE-27E5-C746-A544-798B75B89B8F}" sibTransId="{C00CFD83-92BF-E748-A6F6-DA1BD09CAA67}"/>
    <dgm:cxn modelId="{9DD27BC5-18A4-E342-A55D-DA26BC743ACC}" srcId="{55157250-5C91-D74C-BA6A-F78C486BC354}" destId="{FCE96FA3-54D3-2D4B-8A09-3FEFAAB01503}" srcOrd="0" destOrd="0" parTransId="{F9434EFF-C5AB-5444-B871-A1ED08C49322}" sibTransId="{650FDB92-E928-7A41-970D-8FDB5091DA65}"/>
    <dgm:cxn modelId="{0EEAACF1-4CD2-1747-B361-8B36C032EF9C}" type="presOf" srcId="{1D3EB475-8457-B543-A53A-925294B47110}" destId="{A4ABC600-51BF-4543-81B3-3554A849EB28}" srcOrd="0" destOrd="0" presId="urn:microsoft.com/office/officeart/2005/8/layout/radial3"/>
    <dgm:cxn modelId="{1A8563F5-FBE2-C045-BC9D-1BAB76F7D405}" type="presOf" srcId="{FCE96FA3-54D3-2D4B-8A09-3FEFAAB01503}" destId="{8D2BBDCB-B60C-7D4A-A831-99009857D287}" srcOrd="0" destOrd="0" presId="urn:microsoft.com/office/officeart/2005/8/layout/radial3"/>
    <dgm:cxn modelId="{5B603AFA-1F52-DE44-82FD-DF863D57BD9E}" type="presOf" srcId="{C90B90B5-1A0F-A841-AF6C-8C4C555B6628}" destId="{37A183DC-482F-F440-ABA2-F93D850A6FB5}" srcOrd="0" destOrd="0" presId="urn:microsoft.com/office/officeart/2005/8/layout/radial3"/>
    <dgm:cxn modelId="{C7DFEBFF-1178-7C4D-A9AE-4BA66E4D6B33}" type="presOf" srcId="{E75EAD71-E022-9645-A494-898D43BBBC94}" destId="{DF433D91-090D-2644-9CE6-B0F2FA471CC8}" srcOrd="0" destOrd="0" presId="urn:microsoft.com/office/officeart/2005/8/layout/radial3"/>
    <dgm:cxn modelId="{5CEEB5D6-E752-AB47-88E2-DC69C326FB5B}" type="presParOf" srcId="{B732714D-DD0E-E749-833A-4928E3C944FE}" destId="{BA723FF3-4034-7549-8598-6EAEB60749AD}" srcOrd="0" destOrd="0" presId="urn:microsoft.com/office/officeart/2005/8/layout/radial3"/>
    <dgm:cxn modelId="{5916691B-C154-DD41-9CA5-C13A5CAC643E}" type="presParOf" srcId="{BA723FF3-4034-7549-8598-6EAEB60749AD}" destId="{8D2BBDCB-B60C-7D4A-A831-99009857D287}" srcOrd="0" destOrd="0" presId="urn:microsoft.com/office/officeart/2005/8/layout/radial3"/>
    <dgm:cxn modelId="{028F38A1-EDF0-2644-9A9E-C4BCA264EEDD}" type="presParOf" srcId="{BA723FF3-4034-7549-8598-6EAEB60749AD}" destId="{A4ABC600-51BF-4543-81B3-3554A849EB28}" srcOrd="1" destOrd="0" presId="urn:microsoft.com/office/officeart/2005/8/layout/radial3"/>
    <dgm:cxn modelId="{B15F6FEB-AF75-DF45-A440-271AC83F0291}" type="presParOf" srcId="{BA723FF3-4034-7549-8598-6EAEB60749AD}" destId="{37A183DC-482F-F440-ABA2-F93D850A6FB5}" srcOrd="2" destOrd="0" presId="urn:microsoft.com/office/officeart/2005/8/layout/radial3"/>
    <dgm:cxn modelId="{2F2F18A3-BA59-6D4C-84D5-CC5CF13E01E8}" type="presParOf" srcId="{BA723FF3-4034-7549-8598-6EAEB60749AD}" destId="{A5740B65-42AD-364C-A24F-6FAF72FF98F5}" srcOrd="3" destOrd="0" presId="urn:microsoft.com/office/officeart/2005/8/layout/radial3"/>
    <dgm:cxn modelId="{7EF558C1-E833-224F-9590-AD27A2400C14}" type="presParOf" srcId="{BA723FF3-4034-7549-8598-6EAEB60749AD}" destId="{DF433D91-090D-2644-9CE6-B0F2FA471CC8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B1B185-99F0-46DF-ADB3-16270E63248E}">
      <dsp:nvSpPr>
        <dsp:cNvPr id="0" name=""/>
        <dsp:cNvSpPr/>
      </dsp:nvSpPr>
      <dsp:spPr>
        <a:xfrm>
          <a:off x="0" y="434095"/>
          <a:ext cx="7710755" cy="6300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35A313-3A3B-4683-A9CA-8954BDC345E4}">
      <dsp:nvSpPr>
        <dsp:cNvPr id="0" name=""/>
        <dsp:cNvSpPr/>
      </dsp:nvSpPr>
      <dsp:spPr>
        <a:xfrm>
          <a:off x="351348" y="65095"/>
          <a:ext cx="5443137" cy="738000"/>
        </a:xfrm>
        <a:prstGeom prst="roundRect">
          <a:avLst/>
        </a:prstGeom>
        <a:solidFill>
          <a:schemeClr val="lt1"/>
        </a:solidFill>
        <a:ln w="1270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204014" tIns="0" rIns="204014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Review ECDE7002 and 7015</a:t>
          </a:r>
        </a:p>
      </dsp:txBody>
      <dsp:txXfrm>
        <a:off x="387374" y="101121"/>
        <a:ext cx="5371085" cy="665948"/>
      </dsp:txXfrm>
    </dsp:sp>
    <dsp:sp modelId="{06E7ACFC-9E9C-416E-B838-34E135609665}">
      <dsp:nvSpPr>
        <dsp:cNvPr id="0" name=""/>
        <dsp:cNvSpPr/>
      </dsp:nvSpPr>
      <dsp:spPr>
        <a:xfrm>
          <a:off x="0" y="1568095"/>
          <a:ext cx="7710755" cy="6300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B8FEE1-09EC-4F9E-B2B8-1E892CDB5745}">
      <dsp:nvSpPr>
        <dsp:cNvPr id="0" name=""/>
        <dsp:cNvSpPr/>
      </dsp:nvSpPr>
      <dsp:spPr>
        <a:xfrm>
          <a:off x="367089" y="1199095"/>
          <a:ext cx="7341775" cy="738000"/>
        </a:xfrm>
        <a:prstGeom prst="roundRect">
          <a:avLst/>
        </a:prstGeom>
        <a:solidFill>
          <a:schemeClr val="lt1"/>
        </a:solidFill>
        <a:ln w="1270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204014" tIns="0" rIns="204014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Purposes of the EdD and modules</a:t>
          </a:r>
        </a:p>
      </dsp:txBody>
      <dsp:txXfrm>
        <a:off x="403115" y="1235121"/>
        <a:ext cx="7269723" cy="665948"/>
      </dsp:txXfrm>
    </dsp:sp>
    <dsp:sp modelId="{FC2CB577-5FD2-4391-9974-1146C0F91709}">
      <dsp:nvSpPr>
        <dsp:cNvPr id="0" name=""/>
        <dsp:cNvSpPr/>
      </dsp:nvSpPr>
      <dsp:spPr>
        <a:xfrm>
          <a:off x="0" y="2702094"/>
          <a:ext cx="7710755" cy="6300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1577AA-9952-405D-8A2B-1E1724F101FE}">
      <dsp:nvSpPr>
        <dsp:cNvPr id="0" name=""/>
        <dsp:cNvSpPr/>
      </dsp:nvSpPr>
      <dsp:spPr>
        <a:xfrm>
          <a:off x="367089" y="2333094"/>
          <a:ext cx="7341775" cy="738000"/>
        </a:xfrm>
        <a:prstGeom prst="roundRect">
          <a:avLst/>
        </a:prstGeom>
        <a:solidFill>
          <a:schemeClr val="lt1"/>
        </a:solidFill>
        <a:ln w="1270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204014" tIns="0" rIns="20401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Aims, learning outcomes &amp; design of 7016 </a:t>
          </a:r>
        </a:p>
      </dsp:txBody>
      <dsp:txXfrm>
        <a:off x="403115" y="2369120"/>
        <a:ext cx="7269723" cy="665948"/>
      </dsp:txXfrm>
    </dsp:sp>
    <dsp:sp modelId="{1D6AB2DC-38C5-45DD-8A3F-95E0721BB6F5}">
      <dsp:nvSpPr>
        <dsp:cNvPr id="0" name=""/>
        <dsp:cNvSpPr/>
      </dsp:nvSpPr>
      <dsp:spPr>
        <a:xfrm>
          <a:off x="0" y="3836095"/>
          <a:ext cx="7710755" cy="6300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4C50DD-592F-40C5-8F8C-64CCAB1B744D}">
      <dsp:nvSpPr>
        <dsp:cNvPr id="0" name=""/>
        <dsp:cNvSpPr/>
      </dsp:nvSpPr>
      <dsp:spPr>
        <a:xfrm>
          <a:off x="367089" y="3467095"/>
          <a:ext cx="7341775" cy="738000"/>
        </a:xfrm>
        <a:prstGeom prst="roundRect">
          <a:avLst/>
        </a:prstGeom>
        <a:solidFill>
          <a:schemeClr val="lt1"/>
        </a:solidFill>
        <a:ln w="1270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204014" tIns="0" rIns="204014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Activities, resources and references </a:t>
          </a:r>
        </a:p>
      </dsp:txBody>
      <dsp:txXfrm>
        <a:off x="403115" y="3503121"/>
        <a:ext cx="7269723" cy="665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2BBDCB-B60C-7D4A-A831-99009857D287}">
      <dsp:nvSpPr>
        <dsp:cNvPr id="0" name=""/>
        <dsp:cNvSpPr/>
      </dsp:nvSpPr>
      <dsp:spPr>
        <a:xfrm>
          <a:off x="2701051" y="766420"/>
          <a:ext cx="2851610" cy="276638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3118660" y="1171548"/>
        <a:ext cx="2016392" cy="1956128"/>
      </dsp:txXfrm>
    </dsp:sp>
    <dsp:sp modelId="{A4ABC600-51BF-4543-81B3-3554A849EB28}">
      <dsp:nvSpPr>
        <dsp:cNvPr id="0" name=""/>
        <dsp:cNvSpPr/>
      </dsp:nvSpPr>
      <dsp:spPr>
        <a:xfrm>
          <a:off x="3530515" y="297316"/>
          <a:ext cx="1722785" cy="17346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Draft </a:t>
          </a:r>
          <a:r>
            <a:rPr lang="en-GB" sz="1800" kern="1200" dirty="0"/>
            <a:t>research questions</a:t>
          </a:r>
        </a:p>
      </dsp:txBody>
      <dsp:txXfrm>
        <a:off x="3782811" y="551354"/>
        <a:ext cx="1218193" cy="1226602"/>
      </dsp:txXfrm>
    </dsp:sp>
    <dsp:sp modelId="{37A183DC-482F-F440-ABA2-F93D850A6FB5}">
      <dsp:nvSpPr>
        <dsp:cNvPr id="0" name=""/>
        <dsp:cNvSpPr/>
      </dsp:nvSpPr>
      <dsp:spPr>
        <a:xfrm>
          <a:off x="4779073" y="1245147"/>
          <a:ext cx="1528572" cy="157369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First phase of </a:t>
          </a:r>
          <a:r>
            <a:rPr lang="en-GB" sz="1800" b="1" kern="1200" dirty="0"/>
            <a:t>critical reading </a:t>
          </a:r>
        </a:p>
      </dsp:txBody>
      <dsp:txXfrm>
        <a:off x="5002927" y="1475609"/>
        <a:ext cx="1080864" cy="1112770"/>
      </dsp:txXfrm>
    </dsp:sp>
    <dsp:sp modelId="{A5740B65-42AD-364C-A24F-6FAF72FF98F5}">
      <dsp:nvSpPr>
        <dsp:cNvPr id="0" name=""/>
        <dsp:cNvSpPr/>
      </dsp:nvSpPr>
      <dsp:spPr>
        <a:xfrm>
          <a:off x="3530104" y="2285744"/>
          <a:ext cx="1712712" cy="171259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Refine</a:t>
          </a:r>
          <a:r>
            <a:rPr lang="en-GB" sz="1900" kern="1200" dirty="0"/>
            <a:t> research questions</a:t>
          </a:r>
        </a:p>
      </dsp:txBody>
      <dsp:txXfrm>
        <a:off x="3780925" y="2536547"/>
        <a:ext cx="1211070" cy="1210987"/>
      </dsp:txXfrm>
    </dsp:sp>
    <dsp:sp modelId="{DF433D91-090D-2644-9CE6-B0F2FA471CC8}">
      <dsp:nvSpPr>
        <dsp:cNvPr id="0" name=""/>
        <dsp:cNvSpPr/>
      </dsp:nvSpPr>
      <dsp:spPr>
        <a:xfrm>
          <a:off x="2307309" y="1218648"/>
          <a:ext cx="1656315" cy="162671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Second phase of </a:t>
          </a:r>
          <a:r>
            <a:rPr lang="en-GB" sz="1900" b="1" kern="1200" dirty="0"/>
            <a:t>critical reading</a:t>
          </a:r>
        </a:p>
      </dsp:txBody>
      <dsp:txXfrm>
        <a:off x="2549871" y="1456875"/>
        <a:ext cx="1171191" cy="11502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1/8/2024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279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1328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5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j.ruan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5195702/Top_Tips_on_Writing_a_Literature_Review_for_Your_Education_Research_Project" TargetMode="External"/><Relationship Id="rId2" Type="http://schemas.openxmlformats.org/officeDocument/2006/relationships/hyperlink" Target="https://librarysearch.uwtsd.ac.uk/discovery/fulldisplay?docid=alma99100431193802421&amp;context=L&amp;vid=44WHELF_UWTSD:44WHELF_UWTSD_VU1&amp;lang=en&amp;search_scope=MyInst_and_CI&amp;adaptor=Local%20Search%20Engine&amp;isFrbr=true&amp;tab=Everything&amp;query=any%2Ccontains%2CBiggam&amp;sortby=date_d&amp;facet=frbrgroupid%2Cinclude%2C9050354457951302668&amp;offset=0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4934" y="475833"/>
            <a:ext cx="8738171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Doctorate in Education (EdD)</a:t>
            </a:r>
          </a:p>
          <a:p>
            <a:pPr algn="ctr"/>
            <a:endParaRPr lang="en-GB" sz="3200" b="1" dirty="0">
              <a:solidFill>
                <a:schemeClr val="tx2"/>
              </a:solidFill>
            </a:endParaRPr>
          </a:p>
          <a:p>
            <a:pPr algn="ctr"/>
            <a:r>
              <a:rPr lang="en-GB" sz="3200" b="1" dirty="0">
                <a:solidFill>
                  <a:schemeClr val="tx2"/>
                </a:solidFill>
              </a:rPr>
              <a:t>Welcome to ECDE7016   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>
                <a:solidFill>
                  <a:srgbClr val="00B050"/>
                </a:solidFill>
                <a:effectLst/>
                <a:ea typeface="Arial" panose="020B0604020202020204" pitchFamily="34" charset="0"/>
              </a:rPr>
              <a:t>Writing a Critical Literature Review in Education</a:t>
            </a:r>
            <a:endParaRPr lang="en-GB" sz="3200" b="1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 algn="ctr"/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EBDBC5-FC7B-44BE-9BDC-047E31DDB251}"/>
              </a:ext>
            </a:extLst>
          </p:cNvPr>
          <p:cNvSpPr txBox="1"/>
          <p:nvPr/>
        </p:nvSpPr>
        <p:spPr>
          <a:xfrm>
            <a:off x="523460" y="3429000"/>
            <a:ext cx="8097080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2"/>
                </a:solidFill>
              </a:rPr>
              <a:t>Welcome to Session 1: 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Tuesday 9 January 2024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Dr Jingjing Ruan</a:t>
            </a:r>
          </a:p>
          <a:p>
            <a:r>
              <a:rPr lang="en-GB" sz="3200" b="1" dirty="0">
                <a:solidFill>
                  <a:schemeClr val="tx2"/>
                </a:solidFill>
                <a:hlinkClick r:id="rId3"/>
              </a:rPr>
              <a:t>j.ruan@uwtsd.ac.uk</a:t>
            </a:r>
            <a:r>
              <a:rPr lang="en-GB" sz="3200" b="1" dirty="0">
                <a:solidFill>
                  <a:schemeClr val="tx2"/>
                </a:solidFill>
              </a:rPr>
              <a:t> 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401120" y="233909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Welcome to ECDE 7016 Session 1</a:t>
            </a:r>
            <a:endParaRPr lang="en-GB" sz="2800" dirty="0">
              <a:solidFill>
                <a:schemeClr val="tx2"/>
              </a:solidFill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401FB40-F45C-41B1-63B5-FC73FEFC5D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7776601"/>
              </p:ext>
            </p:extLst>
          </p:nvPr>
        </p:nvGraphicFramePr>
        <p:xfrm>
          <a:off x="765425" y="1094195"/>
          <a:ext cx="7710755" cy="4531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4907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44DE8B-47C3-ABDD-7AC0-C21CD3E398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550"/>
            <a:ext cx="9144000" cy="5047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094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60DA11E-4B61-6293-1CB9-0B0966432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29371"/>
            <a:ext cx="9144000" cy="3503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354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321FBC-9BE4-B293-DEE7-3666B6858C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3521" y="204418"/>
            <a:ext cx="6496957" cy="5287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704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4128373-0476-65EE-ABEE-24B07A98AC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0083" y="0"/>
            <a:ext cx="66638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493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8BA934-1CB3-91F6-B228-38750901B4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247" y="0"/>
            <a:ext cx="88795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2294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DB08D5-6023-49B0-D9DF-3C3DB5C6B2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77" y="147179"/>
            <a:ext cx="9097645" cy="6563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801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7272" y="297183"/>
            <a:ext cx="79521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Review 7002 and 7015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0EC5C9-2022-AC9C-C931-B9C99E6AF649}"/>
              </a:ext>
            </a:extLst>
          </p:cNvPr>
          <p:cNvSpPr txBox="1"/>
          <p:nvPr/>
        </p:nvSpPr>
        <p:spPr>
          <a:xfrm>
            <a:off x="179801" y="1015195"/>
            <a:ext cx="8707348" cy="44208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lnSpc>
                <a:spcPct val="200000"/>
              </a:lnSpc>
            </a:pPr>
            <a:r>
              <a:rPr lang="en-GB" sz="24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In term 1 you began to 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Understand </a:t>
            </a: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different processes of research </a:t>
            </a:r>
            <a:endParaRPr lang="en-US" sz="24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b="1" i="0" dirty="0">
                <a:solidFill>
                  <a:srgbClr val="00B050"/>
                </a:solidFill>
                <a:effectLst/>
              </a:rPr>
              <a:t>Develop</a:t>
            </a:r>
            <a:r>
              <a:rPr lang="en-GB" sz="2400" i="0" dirty="0">
                <a:effectLst/>
              </a:rPr>
              <a:t> interest in a broad</a:t>
            </a:r>
            <a:r>
              <a:rPr lang="en-US" sz="2400" dirty="0">
                <a:ea typeface="Verdana" panose="020B0604030504040204" pitchFamily="34" charset="0"/>
                <a:cs typeface="Verdana" panose="020B0604030504040204" pitchFamily="34" charset="0"/>
              </a:rPr>
              <a:t> research topic</a:t>
            </a:r>
            <a:endParaRPr lang="en-GB" sz="24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Draft</a:t>
            </a: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 r</a:t>
            </a:r>
            <a:r>
              <a:rPr lang="en-GB" sz="2400" dirty="0">
                <a:effectLst/>
                <a:ea typeface="Verdana" panose="020B0604030504040204" pitchFamily="34" charset="0"/>
                <a:cs typeface="Verdana" panose="020B0604030504040204" pitchFamily="34" charset="0"/>
              </a:rPr>
              <a:t>esearch questions 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Explore </a:t>
            </a: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research paradigms that may link to your draft and emerging research questions</a:t>
            </a:r>
          </a:p>
        </p:txBody>
      </p:sp>
    </p:spTree>
    <p:extLst>
      <p:ext uri="{BB962C8B-B14F-4D97-AF65-F5344CB8AC3E}">
        <p14:creationId xmlns:p14="http://schemas.microsoft.com/office/powerpoint/2010/main" val="286147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5050" y="306631"/>
            <a:ext cx="78424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From 7002 and 7015 to 7012 and 7016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0EC5C9-2022-AC9C-C931-B9C99E6AF649}"/>
              </a:ext>
            </a:extLst>
          </p:cNvPr>
          <p:cNvSpPr txBox="1"/>
          <p:nvPr/>
        </p:nvSpPr>
        <p:spPr>
          <a:xfrm>
            <a:off x="0" y="985630"/>
            <a:ext cx="8839200" cy="50552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lnSpc>
                <a:spcPct val="150000"/>
              </a:lnSpc>
            </a:pPr>
            <a:r>
              <a:rPr lang="en-GB" sz="2400" b="1" dirty="0">
                <a:solidFill>
                  <a:srgbClr val="FF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In 7002 and 7015 you began to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Explore theories that have shaped educational research/ your possible theoretical framework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Develop literature searches and preliminary literature reviews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Critically analyse policy contexts</a:t>
            </a:r>
          </a:p>
          <a:p>
            <a:pPr lvl="1">
              <a:lnSpc>
                <a:spcPct val="150000"/>
              </a:lnSpc>
            </a:pPr>
            <a:r>
              <a:rPr lang="en-GB" sz="2400" b="1" dirty="0">
                <a:solidFill>
                  <a:srgbClr val="FF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In 7012 and 7016 you will have opportunity to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GB" sz="2400" dirty="0"/>
              <a:t>Critically reflect upon the </a:t>
            </a:r>
            <a:r>
              <a:rPr lang="en-GB" sz="2400" b="1" dirty="0">
                <a:solidFill>
                  <a:srgbClr val="00B050"/>
                </a:solidFill>
              </a:rPr>
              <a:t>design and methodology </a:t>
            </a:r>
            <a:r>
              <a:rPr lang="en-GB" sz="2400" dirty="0"/>
              <a:t>required to engage with your academic research project.</a:t>
            </a:r>
            <a:endParaRPr lang="en-GB" sz="2400" b="1" dirty="0">
              <a:solidFill>
                <a:srgbClr val="00B050"/>
              </a:solidFill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Understand how to </a:t>
            </a:r>
            <a:r>
              <a:rPr lang="en-GB" sz="24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develop and design </a:t>
            </a: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your literature review</a:t>
            </a:r>
          </a:p>
          <a:p>
            <a:pPr lvl="1">
              <a:lnSpc>
                <a:spcPct val="150000"/>
              </a:lnSpc>
            </a:pPr>
            <a:endParaRPr lang="en-GB" sz="24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1"/>
            <a:endParaRPr lang="en-GB" sz="1050" dirty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51226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C96291B-97A4-E83E-E88E-BBBC64600889}"/>
              </a:ext>
            </a:extLst>
          </p:cNvPr>
          <p:cNvSpPr txBox="1"/>
          <p:nvPr/>
        </p:nvSpPr>
        <p:spPr>
          <a:xfrm>
            <a:off x="736325" y="957055"/>
            <a:ext cx="8045725" cy="41291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During the 7016 module, we will:</a:t>
            </a:r>
            <a:endParaRPr lang="en-GB" sz="18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dentify and share suitable research areas (what)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Ask how to begin to find research papers in your field of interest (what) 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Use literature to scope the field (why, why now)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Ask why being critical of educational literature, policy and practice matters? (Why and how)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Use literature to identify gaps in knowledge (local to your setting /subject or more widespread) and draft possible RQ (what)</a:t>
            </a:r>
          </a:p>
        </p:txBody>
      </p:sp>
    </p:spTree>
    <p:extLst>
      <p:ext uri="{BB962C8B-B14F-4D97-AF65-F5344CB8AC3E}">
        <p14:creationId xmlns:p14="http://schemas.microsoft.com/office/powerpoint/2010/main" val="33486357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2C09BE2-A1F9-C11F-8C04-49D3D16AA175}"/>
              </a:ext>
            </a:extLst>
          </p:cNvPr>
          <p:cNvSpPr txBox="1"/>
          <p:nvPr/>
        </p:nvSpPr>
        <p:spPr>
          <a:xfrm>
            <a:off x="557784" y="1473753"/>
            <a:ext cx="8028432" cy="39104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Building on 7002 and 7015, in term 1, and your first session for ECDE7012, </a:t>
            </a:r>
            <a:r>
              <a:rPr lang="en-US" sz="2800" b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identify an appropriate area of interest for you </a:t>
            </a: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and your educational research. </a:t>
            </a:r>
            <a:endParaRPr lang="en-US" sz="2800" dirty="0">
              <a:solidFill>
                <a:srgbClr val="000000"/>
              </a:solidFill>
              <a:ea typeface="Calibri" panose="020F050202020403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Begin to identify / </a:t>
            </a:r>
            <a:r>
              <a:rPr lang="en-US" sz="2800" b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draft suitable research questions </a:t>
            </a: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in light of the background literature.</a:t>
            </a:r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sz="2800" b="1" dirty="0">
                <a:solidFill>
                  <a:srgbClr val="00B050"/>
                </a:solidFill>
                <a:ea typeface="Calibri" panose="020F0502020204030204" pitchFamily="34" charset="0"/>
              </a:rPr>
              <a:t>Fi</a:t>
            </a:r>
            <a:r>
              <a:rPr lang="en-US" sz="2800" b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nd and bring at least one relevant research paper </a:t>
            </a: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with you that relates to your area of interest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5F55D1-D49C-16C5-37AE-20DC476190D6}"/>
              </a:ext>
            </a:extLst>
          </p:cNvPr>
          <p:cNvSpPr txBox="1"/>
          <p:nvPr/>
        </p:nvSpPr>
        <p:spPr>
          <a:xfrm>
            <a:off x="1556534" y="400216"/>
            <a:ext cx="620559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sz="4000" b="1" dirty="0">
                <a:solidFill>
                  <a:schemeClr val="tx2"/>
                </a:solidFill>
              </a:rPr>
              <a:t>Preparatory Task </a:t>
            </a:r>
          </a:p>
        </p:txBody>
      </p:sp>
    </p:spTree>
    <p:extLst>
      <p:ext uri="{BB962C8B-B14F-4D97-AF65-F5344CB8AC3E}">
        <p14:creationId xmlns:p14="http://schemas.microsoft.com/office/powerpoint/2010/main" val="29579491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801" y="323687"/>
            <a:ext cx="8707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</a:rPr>
              <a:t>Purposes of the EdD and modules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0EC5C9-2022-AC9C-C931-B9C99E6AF649}"/>
              </a:ext>
            </a:extLst>
          </p:cNvPr>
          <p:cNvSpPr txBox="1"/>
          <p:nvPr/>
        </p:nvSpPr>
        <p:spPr>
          <a:xfrm>
            <a:off x="179801" y="1126222"/>
            <a:ext cx="8707348" cy="46055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lnSpc>
                <a:spcPct val="200000"/>
              </a:lnSpc>
            </a:pPr>
            <a:r>
              <a:rPr lang="en-GB" sz="2800" b="1" dirty="0">
                <a:solidFill>
                  <a:srgbClr val="FF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From project to your thesis </a:t>
            </a:r>
          </a:p>
          <a:p>
            <a:pPr marL="914400" lvl="1" indent="-457200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8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Refining your possible gap?</a:t>
            </a:r>
            <a:endParaRPr lang="en-GB" sz="28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914400" lvl="1" indent="-457200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8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Your unique contribution?</a:t>
            </a:r>
            <a:endParaRPr lang="en-GB" sz="28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1"/>
            <a:endParaRPr lang="en-GB" sz="2800" b="1" dirty="0">
              <a:solidFill>
                <a:srgbClr val="00B050"/>
              </a:solidFill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1"/>
            <a:r>
              <a:rPr lang="en-GB" sz="28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You cannot explore, find and understand </a:t>
            </a:r>
            <a:r>
              <a:rPr lang="en-GB" sz="2800" dirty="0">
                <a:ea typeface="Verdana" panose="020B0604030504040204" pitchFamily="34" charset="0"/>
                <a:cs typeface="Verdana" panose="020B0604030504040204" pitchFamily="34" charset="0"/>
              </a:rPr>
              <a:t>your gap and contribution </a:t>
            </a:r>
            <a:r>
              <a:rPr lang="en-GB" sz="28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without reading </a:t>
            </a:r>
            <a:r>
              <a:rPr lang="en-GB" sz="2800" dirty="0">
                <a:ea typeface="Verdana" panose="020B0604030504040204" pitchFamily="34" charset="0"/>
                <a:cs typeface="Verdana" panose="020B0604030504040204" pitchFamily="34" charset="0"/>
              </a:rPr>
              <a:t>what others have written.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endParaRPr lang="en-GB" sz="2400" dirty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43375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0627" y="1196108"/>
            <a:ext cx="8776698" cy="47257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This module builds </a:t>
            </a:r>
            <a:r>
              <a:rPr lang="en-GB" sz="2800" b="1" dirty="0">
                <a:solidFill>
                  <a:srgbClr val="FF0000"/>
                </a:solidFill>
              </a:rPr>
              <a:t>on ECDE7002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and 7015 </a:t>
            </a:r>
            <a:r>
              <a:rPr lang="en-GB" sz="2800" dirty="0"/>
              <a:t>and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/>
              <a:t>your work as Doctoral students.</a:t>
            </a:r>
          </a:p>
          <a:p>
            <a:endParaRPr lang="en-GB" sz="24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AIM(S)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itchFamily="2" charset="2"/>
              <a:buChar char="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To develop the higher-level critical and analytical skills required to build argument within a literature review.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itchFamily="2" charset="2"/>
              <a:buChar char="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To critically evaluate existing literature related to a research study and identify gap(s) in this literature.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itchFamily="2" charset="2"/>
              <a:buChar char="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To compose a literature review which has argument, criticality and clarity focusing on a specific research area.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9DC4D3-FE07-2049-08BD-FD352E839815}"/>
              </a:ext>
            </a:extLst>
          </p:cNvPr>
          <p:cNvSpPr txBox="1"/>
          <p:nvPr/>
        </p:nvSpPr>
        <p:spPr>
          <a:xfrm>
            <a:off x="1313793" y="297603"/>
            <a:ext cx="65164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Aims of ECDE7016</a:t>
            </a:r>
          </a:p>
        </p:txBody>
      </p:sp>
    </p:spTree>
    <p:extLst>
      <p:ext uri="{BB962C8B-B14F-4D97-AF65-F5344CB8AC3E}">
        <p14:creationId xmlns:p14="http://schemas.microsoft.com/office/powerpoint/2010/main" val="18316585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714DBEF-E6FE-BC78-7EA1-F7773FD4E548}"/>
              </a:ext>
            </a:extLst>
          </p:cNvPr>
          <p:cNvSpPr txBox="1"/>
          <p:nvPr/>
        </p:nvSpPr>
        <p:spPr>
          <a:xfrm>
            <a:off x="92467" y="182631"/>
            <a:ext cx="891283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Module ECDE7016: Learning Outcomes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403B27-A7BA-3F7F-FEF7-A2393CB89F4E}"/>
              </a:ext>
            </a:extLst>
          </p:cNvPr>
          <p:cNvSpPr txBox="1"/>
          <p:nvPr/>
        </p:nvSpPr>
        <p:spPr>
          <a:xfrm>
            <a:off x="473839" y="1108583"/>
            <a:ext cx="8150087" cy="43381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LEARNING OUTCOMES</a:t>
            </a:r>
            <a:endParaRPr lang="en-US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Upon the successful completion of this module, </a:t>
            </a:r>
            <a:r>
              <a:rPr lang="en-US" sz="2400" dirty="0">
                <a:solidFill>
                  <a:srgbClr val="000000"/>
                </a:solidFill>
                <a:ea typeface="Calibri" panose="020F0502020204030204" pitchFamily="34" charset="0"/>
              </a:rPr>
              <a:t>you</a:t>
            </a:r>
            <a:r>
              <a:rPr lang="en-US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should be able to: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Demonstrate and articulate clarity of argument and criticality appropriate to educational research.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Critically evaluate literature from a variety of sources using higher order skills to develop argument and identify research gap(s) in support of specified research topics.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Compose a literature review incorporating critical argument to support specified research topics.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07473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7663" y="184941"/>
            <a:ext cx="804879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Module ECDE7016: Design, </a:t>
            </a:r>
            <a:r>
              <a:rPr lang="en-US" sz="3200" b="1" dirty="0">
                <a:solidFill>
                  <a:schemeClr val="tx2"/>
                </a:solidFill>
              </a:rPr>
              <a:t>Dates &amp; Times</a:t>
            </a:r>
            <a:endParaRPr lang="en-GB" sz="3200" dirty="0">
              <a:solidFill>
                <a:schemeClr val="tx2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9EF1E78-0DED-0152-E997-19EDDDE7B9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0657570"/>
              </p:ext>
            </p:extLst>
          </p:nvPr>
        </p:nvGraphicFramePr>
        <p:xfrm>
          <a:off x="192024" y="1026177"/>
          <a:ext cx="8759952" cy="4557490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1123483">
                  <a:extLst>
                    <a:ext uri="{9D8B030D-6E8A-4147-A177-3AD203B41FA5}">
                      <a16:colId xmlns:a16="http://schemas.microsoft.com/office/drawing/2014/main" val="3443680822"/>
                    </a:ext>
                  </a:extLst>
                </a:gridCol>
                <a:gridCol w="2389337">
                  <a:extLst>
                    <a:ext uri="{9D8B030D-6E8A-4147-A177-3AD203B41FA5}">
                      <a16:colId xmlns:a16="http://schemas.microsoft.com/office/drawing/2014/main" val="1699023407"/>
                    </a:ext>
                  </a:extLst>
                </a:gridCol>
                <a:gridCol w="5247132">
                  <a:extLst>
                    <a:ext uri="{9D8B030D-6E8A-4147-A177-3AD203B41FA5}">
                      <a16:colId xmlns:a16="http://schemas.microsoft.com/office/drawing/2014/main" val="2825572243"/>
                    </a:ext>
                  </a:extLst>
                </a:gridCol>
              </a:tblGrid>
              <a:tr h="524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Session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GB" sz="2000" b="1" dirty="0">
                          <a:solidFill>
                            <a:schemeClr val="tx1"/>
                          </a:solidFill>
                          <a:effectLst/>
                        </a:rPr>
                        <a:t>Date</a:t>
                      </a:r>
                      <a:endParaRPr lang="en-GB" sz="20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 Activities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665201169"/>
                  </a:ext>
                </a:extLst>
              </a:tr>
              <a:tr h="4060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 9 Jan 2024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10.00-16.00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@IQ304 Introduction to Lit Review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41076004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16 Jan 2024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12.00-14.00 @IQ305 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How to review the literature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32799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23 Jan 2024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12.00-14.00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@IQ305 How to critique literature</a:t>
                      </a:r>
                    </a:p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Followed by PT session 14.00-16.00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@IQ202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146645962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30 Jan 2024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12.00-14.00 @IQ305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to write your review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Followed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 PT session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15.00-17.00 @IQ202</a:t>
                      </a: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8877087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dirty="0">
                          <a:effectLst/>
                        </a:rPr>
                        <a:t> 6 Feb 2024</a:t>
                      </a:r>
                      <a:endParaRPr lang="en-GB" sz="1800" b="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12.00-14.00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@IQ305 How to develop critical skills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Followed by PT session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15.00-17.00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@IQ202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746682535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13 Feb 2024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12.00-14.00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@IQ305 Prepare for Assessment 1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Followed by PT session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14.00-16.00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@IQ105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410195373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 27 Feb 2024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10.00-16.00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@IQ305 </a:t>
                      </a:r>
                      <a:r>
                        <a:rPr lang="en-GB" sz="1800" b="1" dirty="0">
                          <a:solidFill>
                            <a:srgbClr val="FF0000"/>
                          </a:solidFill>
                          <a:effectLst/>
                        </a:rPr>
                        <a:t>Assessment 1 </a:t>
                      </a:r>
                      <a:r>
                        <a:rPr lang="en-GB" sz="1800" b="1" dirty="0">
                          <a:effectLst/>
                        </a:rPr>
                        <a:t>Presentation day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027771787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19 March 2024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12.00-14.00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@IQ305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Prepare for Assessment 2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622029680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22 March 2024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2 </a:t>
                      </a:r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Submission day</a:t>
                      </a:r>
                      <a:endParaRPr lang="en-GB" sz="1800" b="1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4197066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01805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7201" y="461772"/>
            <a:ext cx="8375904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tx2"/>
                </a:solidFill>
              </a:rPr>
              <a:t>Module ECDE7016: Details of Assessment  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sz="2000" b="1" dirty="0"/>
              <a:t>Assessment Component 1  ( 20%)</a:t>
            </a:r>
          </a:p>
          <a:p>
            <a:endParaRPr lang="en-GB" sz="2000" dirty="0"/>
          </a:p>
          <a:p>
            <a:r>
              <a:rPr lang="en-GB" sz="2000" b="1" dirty="0"/>
              <a:t>Individual presentation (15mins + follow-up questions)</a:t>
            </a:r>
          </a:p>
          <a:p>
            <a:endParaRPr lang="en-GB" sz="2000" dirty="0"/>
          </a:p>
          <a:p>
            <a:r>
              <a:rPr lang="en-GB" sz="2000" dirty="0"/>
              <a:t>Presentation day: 27/02/2024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b="1" dirty="0"/>
              <a:t>Assessment Component 2  (80%)</a:t>
            </a:r>
          </a:p>
          <a:p>
            <a:endParaRPr lang="en-GB" sz="2000" b="1" dirty="0"/>
          </a:p>
          <a:p>
            <a:r>
              <a:rPr lang="en-GB" sz="2000" b="1" dirty="0"/>
              <a:t>6,500 word literature review</a:t>
            </a:r>
          </a:p>
          <a:p>
            <a:endParaRPr lang="en-GB" sz="2000" b="1" dirty="0"/>
          </a:p>
          <a:p>
            <a:r>
              <a:rPr lang="en-GB" sz="2000" dirty="0"/>
              <a:t>Submission day: 22/03/2024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3753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801" y="323687"/>
            <a:ext cx="87073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How to develop your critical literature review?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0CA26C-BFD7-6BDC-95DC-FFEC8E23187A}"/>
              </a:ext>
            </a:extLst>
          </p:cNvPr>
          <p:cNvSpPr txBox="1"/>
          <p:nvPr/>
        </p:nvSpPr>
        <p:spPr>
          <a:xfrm>
            <a:off x="424070" y="1108487"/>
            <a:ext cx="8540130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Your emerging understanding of your gap and unique contribution 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l" fontAlgn="base">
              <a:buFontTx/>
              <a:buChar char="-"/>
            </a:pPr>
            <a:r>
              <a:rPr lang="en-GB" sz="24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Recurring loop : 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Reading- 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notemaking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&amp; thinking 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400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 fontAlgn="base"/>
            <a:r>
              <a:rPr lang="en-GB" sz="24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- Your reading plan: 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How do you gather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store- and critique? By reading-making notes and writing &amp; re-writing </a:t>
            </a:r>
          </a:p>
          <a:p>
            <a:pPr algn="l" fontAlgn="base"/>
            <a:endParaRPr lang="en-GB" sz="2400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24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Schedule for reading &amp; </a:t>
            </a:r>
            <a:r>
              <a:rPr lang="en-GB" sz="2400" b="1" i="0" dirty="0" err="1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notemaking</a:t>
            </a:r>
            <a:r>
              <a:rPr lang="en-GB" sz="24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your taught sessions are Tuesdays and Thursdays -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plan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times when you will read</a:t>
            </a:r>
          </a:p>
        </p:txBody>
      </p:sp>
    </p:spTree>
    <p:extLst>
      <p:ext uri="{BB962C8B-B14F-4D97-AF65-F5344CB8AC3E}">
        <p14:creationId xmlns:p14="http://schemas.microsoft.com/office/powerpoint/2010/main" val="26031201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5488" y="896112"/>
            <a:ext cx="8565770" cy="43786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solidFill>
                  <a:srgbClr val="21252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7012 </a:t>
            </a:r>
            <a:r>
              <a:rPr lang="en-GB" sz="2800" b="1" dirty="0">
                <a:solidFill>
                  <a:srgbClr val="212529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asked: </a:t>
            </a:r>
            <a:r>
              <a:rPr lang="en-GB" sz="2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What, why, how, why now?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Yes ! </a:t>
            </a:r>
            <a:endParaRPr lang="en-GB" sz="2800" b="1" dirty="0">
              <a:solidFill>
                <a:srgbClr val="00B050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Calibri" panose="020F0502020204030204" pitchFamily="34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2400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What</a:t>
            </a:r>
            <a:r>
              <a:rPr lang="en-GB" sz="2400" dirty="0">
                <a:solidFill>
                  <a:srgbClr val="212529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 is your </a:t>
            </a:r>
            <a:r>
              <a:rPr lang="en-GB" sz="2400" dirty="0">
                <a:solidFill>
                  <a:srgbClr val="212529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research area?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2400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What </a:t>
            </a:r>
            <a:r>
              <a:rPr lang="en-GB" sz="2400" dirty="0">
                <a:solidFill>
                  <a:srgbClr val="212529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are your r</a:t>
            </a:r>
            <a:r>
              <a:rPr lang="en-GB" sz="2400" dirty="0">
                <a:solidFill>
                  <a:srgbClr val="212529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esearch questions?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Learn from other authors and </a:t>
            </a:r>
            <a:r>
              <a:rPr lang="en-GB" sz="2400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revise and refine </a:t>
            </a:r>
            <a:r>
              <a:rPr lang="en-GB" sz="24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your research questions </a:t>
            </a:r>
            <a:endParaRPr lang="en-GB" sz="2400" dirty="0">
              <a:solidFill>
                <a:srgbClr val="00B050"/>
              </a:solidFill>
              <a:effectLst/>
              <a:ea typeface="DengXian" panose="02010600030101010101" pitchFamily="2" charset="-122"/>
              <a:cs typeface="Calibri" panose="020F0502020204030204" pitchFamily="34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24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Why </a:t>
            </a:r>
            <a:r>
              <a:rPr lang="en-GB" sz="2400" dirty="0">
                <a:solidFill>
                  <a:srgbClr val="212529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and </a:t>
            </a:r>
            <a:r>
              <a:rPr lang="en-GB" sz="24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how</a:t>
            </a:r>
            <a:r>
              <a:rPr lang="en-GB" sz="2400" dirty="0">
                <a:solidFill>
                  <a:srgbClr val="212529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do you use literature to scope the field (why, why now)</a:t>
            </a:r>
            <a:endParaRPr lang="en-GB" sz="2400" dirty="0">
              <a:solidFill>
                <a:srgbClr val="212529"/>
              </a:solidFill>
              <a:effectLst/>
              <a:ea typeface="DengXian" panose="02010600030101010101" pitchFamily="2" charset="-122"/>
              <a:cs typeface="Calibri" panose="020F0502020204030204" pitchFamily="34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2400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Why</a:t>
            </a:r>
            <a:r>
              <a:rPr lang="en-GB" sz="2400" dirty="0">
                <a:solidFill>
                  <a:srgbClr val="212529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 and </a:t>
            </a:r>
            <a:r>
              <a:rPr lang="en-GB" sz="2400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how</a:t>
            </a:r>
            <a:r>
              <a:rPr lang="en-GB" sz="2400" dirty="0">
                <a:solidFill>
                  <a:srgbClr val="212529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 d</a:t>
            </a:r>
            <a:r>
              <a:rPr lang="en-GB" sz="2400" dirty="0">
                <a:solidFill>
                  <a:srgbClr val="212529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oes my theoretical framework matter?</a:t>
            </a:r>
            <a:endParaRPr lang="en-GB" sz="2400" dirty="0">
              <a:solidFill>
                <a:srgbClr val="212529"/>
              </a:solidFill>
              <a:effectLst/>
              <a:ea typeface="DengXia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A71DBC-7B84-0741-94DF-95B4AB0C4AB3}"/>
              </a:ext>
            </a:extLst>
          </p:cNvPr>
          <p:cNvSpPr txBox="1"/>
          <p:nvPr/>
        </p:nvSpPr>
        <p:spPr>
          <a:xfrm>
            <a:off x="0" y="85651"/>
            <a:ext cx="8984751" cy="6718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GB" sz="2800" b="1" dirty="0">
                <a:solidFill>
                  <a:schemeClr val="tx2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</a:t>
            </a:r>
            <a:r>
              <a:rPr lang="en-GB" sz="2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nderstanding your research area and gap</a:t>
            </a:r>
            <a:endParaRPr lang="en-GB" sz="3600" b="1" dirty="0">
              <a:solidFill>
                <a:schemeClr val="tx2"/>
              </a:solidFill>
              <a:latin typeface="Calibri" panose="020F0502020204030204" pitchFamily="34" charset="0"/>
              <a:ea typeface="DengXian" panose="02010600030101010101" pitchFamily="2" charset="-122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75111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801" y="323687"/>
            <a:ext cx="87073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Relationships between research questions, reading and design of literature review?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1C63592-1511-52CE-EFE7-EDF85BC773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2078462"/>
              </p:ext>
            </p:extLst>
          </p:nvPr>
        </p:nvGraphicFramePr>
        <p:xfrm>
          <a:off x="424071" y="1396999"/>
          <a:ext cx="8189842" cy="42881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76322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0978" y="1173070"/>
            <a:ext cx="822204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What next? </a:t>
            </a:r>
          </a:p>
          <a:p>
            <a:pPr algn="ctr"/>
            <a:endParaRPr lang="en-GB" b="1" dirty="0"/>
          </a:p>
          <a:p>
            <a:pPr algn="just"/>
            <a:r>
              <a:rPr lang="en-GB" sz="3600" b="1" dirty="0"/>
              <a:t>Task: </a:t>
            </a:r>
            <a:r>
              <a:rPr lang="en-US" sz="3600" dirty="0"/>
              <a:t>Post your notes to our Teams group before Session 2:</a:t>
            </a:r>
          </a:p>
          <a:p>
            <a:pPr algn="just"/>
            <a:endParaRPr lang="en-US" dirty="0"/>
          </a:p>
          <a:p>
            <a:pPr algn="just"/>
            <a:r>
              <a:rPr lang="en-US" sz="3600" dirty="0"/>
              <a:t>Write a 100-word summary of the purpose and nature of a critical literature review.</a:t>
            </a:r>
          </a:p>
        </p:txBody>
      </p:sp>
    </p:spTree>
    <p:extLst>
      <p:ext uri="{BB962C8B-B14F-4D97-AF65-F5344CB8AC3E}">
        <p14:creationId xmlns:p14="http://schemas.microsoft.com/office/powerpoint/2010/main" val="36115571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7285" y="1639089"/>
            <a:ext cx="806942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2400" dirty="0"/>
          </a:p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A18C3-02DB-0B07-4DA2-07930E327F8D}"/>
              </a:ext>
            </a:extLst>
          </p:cNvPr>
          <p:cNvSpPr txBox="1"/>
          <p:nvPr/>
        </p:nvSpPr>
        <p:spPr>
          <a:xfrm>
            <a:off x="537285" y="1386670"/>
            <a:ext cx="8247119" cy="3900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Biggam,J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.(2021)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200"/>
              </a:spcBef>
            </a:pPr>
            <a:r>
              <a:rPr lang="en-US" sz="1800" b="1" i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Succeeding with your master's dissertation : a step-by-step handbook</a:t>
            </a:r>
            <a:endParaRPr lang="en-GB" sz="1800" b="1" dirty="0">
              <a:solidFill>
                <a:srgbClr val="1F4D78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ts val="168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5</a:t>
            </a:r>
            <a:r>
              <a:rPr lang="en-US" sz="18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edn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Maidenhead : Open University Press, McGraw Hill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Read the chapter on Literature reviews (2</a:t>
            </a:r>
            <a:r>
              <a:rPr lang="en-US" altLang="zh-CN" sz="18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nd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altLang="zh-CN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edn</a:t>
            </a:r>
            <a:r>
              <a:rPr lang="en-US" altLang="zh-C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e-book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via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UWTSD library).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Lambert, M. (2021). </a:t>
            </a:r>
            <a:r>
              <a:rPr lang="en-US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Top Tips on Writing a Literature Review for Your Education Research Project.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Available from: </a:t>
            </a:r>
            <a:r>
              <a:rPr lang="en-US" sz="18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https://www.academia.edu/5195702/Top_Tips_on_Writing_a_Literature_Review_for_Your_Education_Research_Project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Sample Literature Reviews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 our Teams shared folder.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FB0B2-B149-056D-3853-C8D4338877BF}"/>
              </a:ext>
            </a:extLst>
          </p:cNvPr>
          <p:cNvSpPr txBox="1"/>
          <p:nvPr/>
        </p:nvSpPr>
        <p:spPr>
          <a:xfrm>
            <a:off x="603960" y="451051"/>
            <a:ext cx="76645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Resources and references </a:t>
            </a:r>
          </a:p>
        </p:txBody>
      </p:sp>
    </p:spTree>
    <p:extLst>
      <p:ext uri="{BB962C8B-B14F-4D97-AF65-F5344CB8AC3E}">
        <p14:creationId xmlns:p14="http://schemas.microsoft.com/office/powerpoint/2010/main" val="203014338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</TotalTime>
  <Words>1008</Words>
  <Application>Microsoft Office PowerPoint</Application>
  <PresentationFormat>On-screen Show (4:3)</PresentationFormat>
  <Paragraphs>145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Calibri Light</vt:lpstr>
      <vt:lpstr>Symbol</vt:lpstr>
      <vt:lpstr>Times New Roman</vt:lpstr>
      <vt:lpstr>Wingdings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Jingjing Ruan</cp:lastModifiedBy>
  <cp:revision>338</cp:revision>
  <dcterms:created xsi:type="dcterms:W3CDTF">2017-02-08T11:33:06Z</dcterms:created>
  <dcterms:modified xsi:type="dcterms:W3CDTF">2024-01-08T09:47:51Z</dcterms:modified>
</cp:coreProperties>
</file>