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59" r:id="rId4"/>
    <p:sldId id="260" r:id="rId5"/>
    <p:sldId id="262" r:id="rId6"/>
    <p:sldId id="263" r:id="rId7"/>
    <p:sldId id="264"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79251-EDC5-DA6B-98FC-600C7F273086}" v="100" dt="2025-04-25T14:06:46.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Williams (2416044)" userId="S::2416044@student.uwtsd.ac.uk::8bc406d8-72db-414c-873b-93712e0736e2" providerId="AD" clId="Web-{28479251-EDC5-DA6B-98FC-600C7F273086}"/>
    <pc:docChg chg="addSld delSld modSld">
      <pc:chgData name="Cerys Williams (2416044)" userId="S::2416044@student.uwtsd.ac.uk::8bc406d8-72db-414c-873b-93712e0736e2" providerId="AD" clId="Web-{28479251-EDC5-DA6B-98FC-600C7F273086}" dt="2025-04-25T14:06:46.061" v="90"/>
      <pc:docMkLst>
        <pc:docMk/>
      </pc:docMkLst>
      <pc:sldChg chg="modSp">
        <pc:chgData name="Cerys Williams (2416044)" userId="S::2416044@student.uwtsd.ac.uk::8bc406d8-72db-414c-873b-93712e0736e2" providerId="AD" clId="Web-{28479251-EDC5-DA6B-98FC-600C7F273086}" dt="2025-04-25T14:00:08.549" v="4" actId="1076"/>
        <pc:sldMkLst>
          <pc:docMk/>
          <pc:sldMk cId="2582143347" sldId="257"/>
        </pc:sldMkLst>
        <pc:spChg chg="mod">
          <ac:chgData name="Cerys Williams (2416044)" userId="S::2416044@student.uwtsd.ac.uk::8bc406d8-72db-414c-873b-93712e0736e2" providerId="AD" clId="Web-{28479251-EDC5-DA6B-98FC-600C7F273086}" dt="2025-04-25T14:00:08.549" v="4" actId="1076"/>
          <ac:spMkLst>
            <pc:docMk/>
            <pc:sldMk cId="2582143347" sldId="257"/>
            <ac:spMk id="3" creationId="{48B6B29E-39B4-03D2-5C5B-238013525C8F}"/>
          </ac:spMkLst>
        </pc:spChg>
      </pc:sldChg>
      <pc:sldChg chg="modSp del">
        <pc:chgData name="Cerys Williams (2416044)" userId="S::2416044@student.uwtsd.ac.uk::8bc406d8-72db-414c-873b-93712e0736e2" providerId="AD" clId="Web-{28479251-EDC5-DA6B-98FC-600C7F273086}" dt="2025-04-25T14:06:46.061" v="90"/>
        <pc:sldMkLst>
          <pc:docMk/>
          <pc:sldMk cId="3759737741" sldId="258"/>
        </pc:sldMkLst>
        <pc:spChg chg="mod">
          <ac:chgData name="Cerys Williams (2416044)" userId="S::2416044@student.uwtsd.ac.uk::8bc406d8-72db-414c-873b-93712e0736e2" providerId="AD" clId="Web-{28479251-EDC5-DA6B-98FC-600C7F273086}" dt="2025-04-25T14:05:48.354" v="72" actId="20577"/>
          <ac:spMkLst>
            <pc:docMk/>
            <pc:sldMk cId="3759737741" sldId="258"/>
            <ac:spMk id="3" creationId="{3FF31C58-1B5D-6A33-4F5E-F1A88397CE33}"/>
          </ac:spMkLst>
        </pc:spChg>
      </pc:sldChg>
      <pc:sldChg chg="modSp">
        <pc:chgData name="Cerys Williams (2416044)" userId="S::2416044@student.uwtsd.ac.uk::8bc406d8-72db-414c-873b-93712e0736e2" providerId="AD" clId="Web-{28479251-EDC5-DA6B-98FC-600C7F273086}" dt="2025-04-25T14:00:36.910" v="5" actId="14100"/>
        <pc:sldMkLst>
          <pc:docMk/>
          <pc:sldMk cId="697472938" sldId="259"/>
        </pc:sldMkLst>
        <pc:spChg chg="mod">
          <ac:chgData name="Cerys Williams (2416044)" userId="S::2416044@student.uwtsd.ac.uk::8bc406d8-72db-414c-873b-93712e0736e2" providerId="AD" clId="Web-{28479251-EDC5-DA6B-98FC-600C7F273086}" dt="2025-04-25T14:00:36.910" v="5" actId="14100"/>
          <ac:spMkLst>
            <pc:docMk/>
            <pc:sldMk cId="697472938" sldId="259"/>
            <ac:spMk id="5" creationId="{A83A2FF1-A512-29E9-8D80-735D00840D5C}"/>
          </ac:spMkLst>
        </pc:spChg>
      </pc:sldChg>
      <pc:sldChg chg="modSp">
        <pc:chgData name="Cerys Williams (2416044)" userId="S::2416044@student.uwtsd.ac.uk::8bc406d8-72db-414c-873b-93712e0736e2" providerId="AD" clId="Web-{28479251-EDC5-DA6B-98FC-600C7F273086}" dt="2025-04-25T14:00:50.114" v="6" actId="14100"/>
        <pc:sldMkLst>
          <pc:docMk/>
          <pc:sldMk cId="3947268766" sldId="260"/>
        </pc:sldMkLst>
        <pc:spChg chg="mod">
          <ac:chgData name="Cerys Williams (2416044)" userId="S::2416044@student.uwtsd.ac.uk::8bc406d8-72db-414c-873b-93712e0736e2" providerId="AD" clId="Web-{28479251-EDC5-DA6B-98FC-600C7F273086}" dt="2025-04-25T14:00:50.114" v="6" actId="14100"/>
          <ac:spMkLst>
            <pc:docMk/>
            <pc:sldMk cId="3947268766" sldId="260"/>
            <ac:spMk id="3" creationId="{7D090E3E-492C-F4AB-15B5-246BE3FFA54A}"/>
          </ac:spMkLst>
        </pc:spChg>
      </pc:sldChg>
      <pc:sldChg chg="modSp del">
        <pc:chgData name="Cerys Williams (2416044)" userId="S::2416044@student.uwtsd.ac.uk::8bc406d8-72db-414c-873b-93712e0736e2" providerId="AD" clId="Web-{28479251-EDC5-DA6B-98FC-600C7F273086}" dt="2025-04-25T14:06:32.092" v="85"/>
        <pc:sldMkLst>
          <pc:docMk/>
          <pc:sldMk cId="439555684" sldId="261"/>
        </pc:sldMkLst>
        <pc:spChg chg="mod">
          <ac:chgData name="Cerys Williams (2416044)" userId="S::2416044@student.uwtsd.ac.uk::8bc406d8-72db-414c-873b-93712e0736e2" providerId="AD" clId="Web-{28479251-EDC5-DA6B-98FC-600C7F273086}" dt="2025-04-25T14:06:04.636" v="79" actId="20577"/>
          <ac:spMkLst>
            <pc:docMk/>
            <pc:sldMk cId="439555684" sldId="261"/>
            <ac:spMk id="3" creationId="{A985682A-656B-260B-494B-9C6E9599CA21}"/>
          </ac:spMkLst>
        </pc:spChg>
      </pc:sldChg>
      <pc:sldChg chg="modSp new add del">
        <pc:chgData name="Cerys Williams (2416044)" userId="S::2416044@student.uwtsd.ac.uk::8bc406d8-72db-414c-873b-93712e0736e2" providerId="AD" clId="Web-{28479251-EDC5-DA6B-98FC-600C7F273086}" dt="2025-04-25T14:06:33.654" v="87"/>
        <pc:sldMkLst>
          <pc:docMk/>
          <pc:sldMk cId="480881592" sldId="263"/>
        </pc:sldMkLst>
        <pc:spChg chg="mod">
          <ac:chgData name="Cerys Williams (2416044)" userId="S::2416044@student.uwtsd.ac.uk::8bc406d8-72db-414c-873b-93712e0736e2" providerId="AD" clId="Web-{28479251-EDC5-DA6B-98FC-600C7F273086}" dt="2025-04-25T14:04:28.927" v="50" actId="1076"/>
          <ac:spMkLst>
            <pc:docMk/>
            <pc:sldMk cId="480881592" sldId="263"/>
            <ac:spMk id="2" creationId="{1B3E9D7A-3B2F-664E-B060-30EE5A614D04}"/>
          </ac:spMkLst>
        </pc:spChg>
        <pc:spChg chg="mod">
          <ac:chgData name="Cerys Williams (2416044)" userId="S::2416044@student.uwtsd.ac.uk::8bc406d8-72db-414c-873b-93712e0736e2" providerId="AD" clId="Web-{28479251-EDC5-DA6B-98FC-600C7F273086}" dt="2025-04-25T14:05:08.007" v="57" actId="20577"/>
          <ac:spMkLst>
            <pc:docMk/>
            <pc:sldMk cId="480881592" sldId="263"/>
            <ac:spMk id="3" creationId="{4D9ABCB4-D0A3-8F8D-703D-5748F525EEF4}"/>
          </ac:spMkLst>
        </pc:spChg>
      </pc:sldChg>
      <pc:sldChg chg="modSp new">
        <pc:chgData name="Cerys Williams (2416044)" userId="S::2416044@student.uwtsd.ac.uk::8bc406d8-72db-414c-873b-93712e0736e2" providerId="AD" clId="Web-{28479251-EDC5-DA6B-98FC-600C7F273086}" dt="2025-04-25T14:06:27.529" v="84" actId="1076"/>
        <pc:sldMkLst>
          <pc:docMk/>
          <pc:sldMk cId="420311565" sldId="264"/>
        </pc:sldMkLst>
        <pc:spChg chg="mod">
          <ac:chgData name="Cerys Williams (2416044)" userId="S::2416044@student.uwtsd.ac.uk::8bc406d8-72db-414c-873b-93712e0736e2" providerId="AD" clId="Web-{28479251-EDC5-DA6B-98FC-600C7F273086}" dt="2025-04-25T14:05:25.243" v="67" actId="1076"/>
          <ac:spMkLst>
            <pc:docMk/>
            <pc:sldMk cId="420311565" sldId="264"/>
            <ac:spMk id="2" creationId="{0F2A6EAD-2D8D-ACBE-9C68-F8A89BA3E6D9}"/>
          </ac:spMkLst>
        </pc:spChg>
        <pc:spChg chg="mod">
          <ac:chgData name="Cerys Williams (2416044)" userId="S::2416044@student.uwtsd.ac.uk::8bc406d8-72db-414c-873b-93712e0736e2" providerId="AD" clId="Web-{28479251-EDC5-DA6B-98FC-600C7F273086}" dt="2025-04-25T14:06:27.529" v="84" actId="1076"/>
          <ac:spMkLst>
            <pc:docMk/>
            <pc:sldMk cId="420311565" sldId="264"/>
            <ac:spMk id="3" creationId="{32C745B2-3307-43F5-9C97-650F3BE5070B}"/>
          </ac:spMkLst>
        </pc:spChg>
      </pc:sldChg>
      <pc:sldChg chg="new del">
        <pc:chgData name="Cerys Williams (2416044)" userId="S::2416044@student.uwtsd.ac.uk::8bc406d8-72db-414c-873b-93712e0736e2" providerId="AD" clId="Web-{28479251-EDC5-DA6B-98FC-600C7F273086}" dt="2025-04-25T14:06:39.686" v="89"/>
        <pc:sldMkLst>
          <pc:docMk/>
          <pc:sldMk cId="671304012" sldId="265"/>
        </pc:sldMkLst>
      </pc:sldChg>
    </pc:docChg>
  </pc:docChgLst>
  <pc:docChgLst>
    <pc:chgData name="Cerys Williams (2416044)" userId="S::2416044@student.uwtsd.ac.uk::8bc406d8-72db-414c-873b-93712e0736e2" providerId="AD" clId="Web-{E75D9483-841A-01B6-ECED-483C24D4FD55}"/>
    <pc:docChg chg="addSld modSld">
      <pc:chgData name="Cerys Williams (2416044)" userId="S::2416044@student.uwtsd.ac.uk::8bc406d8-72db-414c-873b-93712e0736e2" providerId="AD" clId="Web-{E75D9483-841A-01B6-ECED-483C24D4FD55}" dt="2025-04-05T16:07:17.514" v="1869" actId="20577"/>
      <pc:docMkLst>
        <pc:docMk/>
      </pc:docMkLst>
      <pc:sldChg chg="modSp">
        <pc:chgData name="Cerys Williams (2416044)" userId="S::2416044@student.uwtsd.ac.uk::8bc406d8-72db-414c-873b-93712e0736e2" providerId="AD" clId="Web-{E75D9483-841A-01B6-ECED-483C24D4FD55}" dt="2025-04-04T13:37:40.203" v="1812" actId="14100"/>
        <pc:sldMkLst>
          <pc:docMk/>
          <pc:sldMk cId="2582143347" sldId="257"/>
        </pc:sldMkLst>
        <pc:spChg chg="mod">
          <ac:chgData name="Cerys Williams (2416044)" userId="S::2416044@student.uwtsd.ac.uk::8bc406d8-72db-414c-873b-93712e0736e2" providerId="AD" clId="Web-{E75D9483-841A-01B6-ECED-483C24D4FD55}" dt="2025-04-04T13:37:40.203" v="1812" actId="14100"/>
          <ac:spMkLst>
            <pc:docMk/>
            <pc:sldMk cId="2582143347" sldId="257"/>
            <ac:spMk id="3" creationId="{48B6B29E-39B4-03D2-5C5B-238013525C8F}"/>
          </ac:spMkLst>
        </pc:spChg>
      </pc:sldChg>
      <pc:sldChg chg="modSp">
        <pc:chgData name="Cerys Williams (2416044)" userId="S::2416044@student.uwtsd.ac.uk::8bc406d8-72db-414c-873b-93712e0736e2" providerId="AD" clId="Web-{E75D9483-841A-01B6-ECED-483C24D4FD55}" dt="2025-04-04T02:15:39.760" v="1056" actId="20577"/>
        <pc:sldMkLst>
          <pc:docMk/>
          <pc:sldMk cId="3759737741" sldId="258"/>
        </pc:sldMkLst>
        <pc:spChg chg="mod">
          <ac:chgData name="Cerys Williams (2416044)" userId="S::2416044@student.uwtsd.ac.uk::8bc406d8-72db-414c-873b-93712e0736e2" providerId="AD" clId="Web-{E75D9483-841A-01B6-ECED-483C24D4FD55}" dt="2025-04-04T02:15:39.760" v="1056" actId="20577"/>
          <ac:spMkLst>
            <pc:docMk/>
            <pc:sldMk cId="3759737741" sldId="258"/>
            <ac:spMk id="3" creationId="{3FF31C58-1B5D-6A33-4F5E-F1A88397CE33}"/>
          </ac:spMkLst>
        </pc:spChg>
      </pc:sldChg>
      <pc:sldChg chg="addSp delSp modSp">
        <pc:chgData name="Cerys Williams (2416044)" userId="S::2416044@student.uwtsd.ac.uk::8bc406d8-72db-414c-873b-93712e0736e2" providerId="AD" clId="Web-{E75D9483-841A-01B6-ECED-483C24D4FD55}" dt="2025-04-03T21:52:42.596" v="745" actId="1076"/>
        <pc:sldMkLst>
          <pc:docMk/>
          <pc:sldMk cId="697472938" sldId="259"/>
        </pc:sldMkLst>
        <pc:spChg chg="add del mod">
          <ac:chgData name="Cerys Williams (2416044)" userId="S::2416044@student.uwtsd.ac.uk::8bc406d8-72db-414c-873b-93712e0736e2" providerId="AD" clId="Web-{E75D9483-841A-01B6-ECED-483C24D4FD55}" dt="2025-04-03T19:23:34.039" v="235"/>
          <ac:spMkLst>
            <pc:docMk/>
            <pc:sldMk cId="697472938" sldId="259"/>
            <ac:spMk id="3" creationId="{D38CD821-3254-F78C-6CF1-41BA9456A140}"/>
          </ac:spMkLst>
        </pc:spChg>
        <pc:spChg chg="mod">
          <ac:chgData name="Cerys Williams (2416044)" userId="S::2416044@student.uwtsd.ac.uk::8bc406d8-72db-414c-873b-93712e0736e2" providerId="AD" clId="Web-{E75D9483-841A-01B6-ECED-483C24D4FD55}" dt="2025-04-03T21:52:42.596" v="745" actId="1076"/>
          <ac:spMkLst>
            <pc:docMk/>
            <pc:sldMk cId="697472938" sldId="259"/>
            <ac:spMk id="4" creationId="{37B56BA5-5980-9620-9624-3B749F290C10}"/>
          </ac:spMkLst>
        </pc:spChg>
        <pc:spChg chg="mod">
          <ac:chgData name="Cerys Williams (2416044)" userId="S::2416044@student.uwtsd.ac.uk::8bc406d8-72db-414c-873b-93712e0736e2" providerId="AD" clId="Web-{E75D9483-841A-01B6-ECED-483C24D4FD55}" dt="2025-04-03T19:24:06.667" v="246" actId="14100"/>
          <ac:spMkLst>
            <pc:docMk/>
            <pc:sldMk cId="697472938" sldId="259"/>
            <ac:spMk id="5" creationId="{A83A2FF1-A512-29E9-8D80-735D00840D5C}"/>
          </ac:spMkLst>
        </pc:spChg>
        <pc:spChg chg="add del mod">
          <ac:chgData name="Cerys Williams (2416044)" userId="S::2416044@student.uwtsd.ac.uk::8bc406d8-72db-414c-873b-93712e0736e2" providerId="AD" clId="Web-{E75D9483-841A-01B6-ECED-483C24D4FD55}" dt="2025-04-03T19:23:21.601" v="226"/>
          <ac:spMkLst>
            <pc:docMk/>
            <pc:sldMk cId="697472938" sldId="259"/>
            <ac:spMk id="7" creationId="{945A9CDA-E762-1F14-9C3B-395A5B5F10F8}"/>
          </ac:spMkLst>
        </pc:spChg>
        <pc:spChg chg="add del mod">
          <ac:chgData name="Cerys Williams (2416044)" userId="S::2416044@student.uwtsd.ac.uk::8bc406d8-72db-414c-873b-93712e0736e2" providerId="AD" clId="Web-{E75D9483-841A-01B6-ECED-483C24D4FD55}" dt="2025-04-03T21:47:36.759" v="707"/>
          <ac:spMkLst>
            <pc:docMk/>
            <pc:sldMk cId="697472938" sldId="259"/>
            <ac:spMk id="9" creationId="{3FA7C368-63BA-97F8-740C-3015C58C0DCB}"/>
          </ac:spMkLst>
        </pc:spChg>
      </pc:sldChg>
      <pc:sldChg chg="modSp new">
        <pc:chgData name="Cerys Williams (2416044)" userId="S::2416044@student.uwtsd.ac.uk::8bc406d8-72db-414c-873b-93712e0736e2" providerId="AD" clId="Web-{E75D9483-841A-01B6-ECED-483C24D4FD55}" dt="2025-04-05T15:20:14.613" v="1866" actId="20577"/>
        <pc:sldMkLst>
          <pc:docMk/>
          <pc:sldMk cId="3947268766" sldId="260"/>
        </pc:sldMkLst>
        <pc:spChg chg="mod">
          <ac:chgData name="Cerys Williams (2416044)" userId="S::2416044@student.uwtsd.ac.uk::8bc406d8-72db-414c-873b-93712e0736e2" providerId="AD" clId="Web-{E75D9483-841A-01B6-ECED-483C24D4FD55}" dt="2025-04-04T12:23:31.055" v="1118" actId="20577"/>
          <ac:spMkLst>
            <pc:docMk/>
            <pc:sldMk cId="3947268766" sldId="260"/>
            <ac:spMk id="2" creationId="{D1DF9341-0FFE-B2F0-A95C-A563589B3AE1}"/>
          </ac:spMkLst>
        </pc:spChg>
        <pc:spChg chg="mod">
          <ac:chgData name="Cerys Williams (2416044)" userId="S::2416044@student.uwtsd.ac.uk::8bc406d8-72db-414c-873b-93712e0736e2" providerId="AD" clId="Web-{E75D9483-841A-01B6-ECED-483C24D4FD55}" dt="2025-04-05T15:20:14.613" v="1866" actId="20577"/>
          <ac:spMkLst>
            <pc:docMk/>
            <pc:sldMk cId="3947268766" sldId="260"/>
            <ac:spMk id="3" creationId="{7D090E3E-492C-F4AB-15B5-246BE3FFA54A}"/>
          </ac:spMkLst>
        </pc:spChg>
      </pc:sldChg>
      <pc:sldChg chg="modSp new">
        <pc:chgData name="Cerys Williams (2416044)" userId="S::2416044@student.uwtsd.ac.uk::8bc406d8-72db-414c-873b-93712e0736e2" providerId="AD" clId="Web-{E75D9483-841A-01B6-ECED-483C24D4FD55}" dt="2025-04-04T13:36:58.778" v="1798" actId="20577"/>
        <pc:sldMkLst>
          <pc:docMk/>
          <pc:sldMk cId="439555684" sldId="261"/>
        </pc:sldMkLst>
        <pc:spChg chg="mod">
          <ac:chgData name="Cerys Williams (2416044)" userId="S::2416044@student.uwtsd.ac.uk::8bc406d8-72db-414c-873b-93712e0736e2" providerId="AD" clId="Web-{E75D9483-841A-01B6-ECED-483C24D4FD55}" dt="2025-04-04T12:35:24.746" v="1425" actId="20577"/>
          <ac:spMkLst>
            <pc:docMk/>
            <pc:sldMk cId="439555684" sldId="261"/>
            <ac:spMk id="2" creationId="{4E799CCD-AF15-143B-FAB7-F91029F7AD0B}"/>
          </ac:spMkLst>
        </pc:spChg>
        <pc:spChg chg="mod">
          <ac:chgData name="Cerys Williams (2416044)" userId="S::2416044@student.uwtsd.ac.uk::8bc406d8-72db-414c-873b-93712e0736e2" providerId="AD" clId="Web-{E75D9483-841A-01B6-ECED-483C24D4FD55}" dt="2025-04-04T13:36:58.778" v="1798" actId="20577"/>
          <ac:spMkLst>
            <pc:docMk/>
            <pc:sldMk cId="439555684" sldId="261"/>
            <ac:spMk id="3" creationId="{A985682A-656B-260B-494B-9C6E9599CA21}"/>
          </ac:spMkLst>
        </pc:spChg>
      </pc:sldChg>
      <pc:sldChg chg="modSp new">
        <pc:chgData name="Cerys Williams (2416044)" userId="S::2416044@student.uwtsd.ac.uk::8bc406d8-72db-414c-873b-93712e0736e2" providerId="AD" clId="Web-{E75D9483-841A-01B6-ECED-483C24D4FD55}" dt="2025-04-05T16:07:17.514" v="1869" actId="20577"/>
        <pc:sldMkLst>
          <pc:docMk/>
          <pc:sldMk cId="1798422316" sldId="262"/>
        </pc:sldMkLst>
        <pc:spChg chg="mod">
          <ac:chgData name="Cerys Williams (2416044)" userId="S::2416044@student.uwtsd.ac.uk::8bc406d8-72db-414c-873b-93712e0736e2" providerId="AD" clId="Web-{E75D9483-841A-01B6-ECED-483C24D4FD55}" dt="2025-04-04T13:01:37.032" v="1738" actId="20577"/>
          <ac:spMkLst>
            <pc:docMk/>
            <pc:sldMk cId="1798422316" sldId="262"/>
            <ac:spMk id="2" creationId="{7562264E-DD6F-E1BD-5EDF-BFAC447DD857}"/>
          </ac:spMkLst>
        </pc:spChg>
        <pc:spChg chg="mod">
          <ac:chgData name="Cerys Williams (2416044)" userId="S::2416044@student.uwtsd.ac.uk::8bc406d8-72db-414c-873b-93712e0736e2" providerId="AD" clId="Web-{E75D9483-841A-01B6-ECED-483C24D4FD55}" dt="2025-04-05T16:07:17.514" v="1869" actId="20577"/>
          <ac:spMkLst>
            <pc:docMk/>
            <pc:sldMk cId="1798422316" sldId="262"/>
            <ac:spMk id="3" creationId="{A76CE69D-3E02-B4CF-8748-A022A2CAE08D}"/>
          </ac:spMkLst>
        </pc:spChg>
      </pc:sldChg>
    </pc:docChg>
  </pc:docChgLst>
  <pc:docChgLst>
    <pc:chgData name="Cerys Williams (2416044)" userId="S::2416044@student.uwtsd.ac.uk::8bc406d8-72db-414c-873b-93712e0736e2" providerId="AD" clId="Web-{AB4D5D5D-9B0B-838B-F040-00FE9A31199D}"/>
    <pc:docChg chg="addSld modSld addMainMaster delMainMaster">
      <pc:chgData name="Cerys Williams (2416044)" userId="S::2416044@student.uwtsd.ac.uk::8bc406d8-72db-414c-873b-93712e0736e2" providerId="AD" clId="Web-{AB4D5D5D-9B0B-838B-F040-00FE9A31199D}" dt="2025-04-03T18:11:10.881" v="1671" actId="20577"/>
      <pc:docMkLst>
        <pc:docMk/>
      </pc:docMkLst>
      <pc:sldChg chg="addSp modSp mod setBg modClrScheme chgLayout">
        <pc:chgData name="Cerys Williams (2416044)" userId="S::2416044@student.uwtsd.ac.uk::8bc406d8-72db-414c-873b-93712e0736e2" providerId="AD" clId="Web-{AB4D5D5D-9B0B-838B-F040-00FE9A31199D}" dt="2025-03-28T17:14:35.767" v="1019" actId="20577"/>
        <pc:sldMkLst>
          <pc:docMk/>
          <pc:sldMk cId="109857222" sldId="256"/>
        </pc:sldMkLst>
        <pc:spChg chg="mod">
          <ac:chgData name="Cerys Williams (2416044)" userId="S::2416044@student.uwtsd.ac.uk::8bc406d8-72db-414c-873b-93712e0736e2" providerId="AD" clId="Web-{AB4D5D5D-9B0B-838B-F040-00FE9A31199D}" dt="2025-03-28T17:14:35.767" v="1019" actId="20577"/>
          <ac:spMkLst>
            <pc:docMk/>
            <pc:sldMk cId="109857222" sldId="256"/>
            <ac:spMk id="2" creationId="{00000000-0000-0000-0000-000000000000}"/>
          </ac:spMkLst>
        </pc:spChg>
        <pc:spChg chg="mod">
          <ac:chgData name="Cerys Williams (2416044)" userId="S::2416044@student.uwtsd.ac.uk::8bc406d8-72db-414c-873b-93712e0736e2" providerId="AD" clId="Web-{AB4D5D5D-9B0B-838B-F040-00FE9A31199D}" dt="2025-03-28T15:56:10.757" v="89" actId="20577"/>
          <ac:spMkLst>
            <pc:docMk/>
            <pc:sldMk cId="109857222" sldId="256"/>
            <ac:spMk id="3" creationId="{00000000-0000-0000-0000-000000000000}"/>
          </ac:spMkLst>
        </pc:spChg>
        <pc:spChg chg="add">
          <ac:chgData name="Cerys Williams (2416044)" userId="S::2416044@student.uwtsd.ac.uk::8bc406d8-72db-414c-873b-93712e0736e2" providerId="AD" clId="Web-{AB4D5D5D-9B0B-838B-F040-00FE9A31199D}" dt="2025-03-28T15:56:04.179" v="88"/>
          <ac:spMkLst>
            <pc:docMk/>
            <pc:sldMk cId="109857222" sldId="256"/>
            <ac:spMk id="9" creationId="{33E93247-6229-44AB-A550-739E971E690B}"/>
          </ac:spMkLst>
        </pc:spChg>
        <pc:picChg chg="add">
          <ac:chgData name="Cerys Williams (2416044)" userId="S::2416044@student.uwtsd.ac.uk::8bc406d8-72db-414c-873b-93712e0736e2" providerId="AD" clId="Web-{AB4D5D5D-9B0B-838B-F040-00FE9A31199D}" dt="2025-03-28T15:56:04.179" v="88"/>
          <ac:picMkLst>
            <pc:docMk/>
            <pc:sldMk cId="109857222" sldId="256"/>
            <ac:picMk id="4" creationId="{37B0219B-0442-3713-1DD2-0072492038A9}"/>
          </ac:picMkLst>
        </pc:picChg>
        <pc:cxnChg chg="add">
          <ac:chgData name="Cerys Williams (2416044)" userId="S::2416044@student.uwtsd.ac.uk::8bc406d8-72db-414c-873b-93712e0736e2" providerId="AD" clId="Web-{AB4D5D5D-9B0B-838B-F040-00FE9A31199D}" dt="2025-03-28T15:56:04.179" v="88"/>
          <ac:cxnSpMkLst>
            <pc:docMk/>
            <pc:sldMk cId="109857222" sldId="256"/>
            <ac:cxnSpMk id="11" creationId="{EE2E603F-4A95-4FE8-BB06-211DFD75DBEF}"/>
          </ac:cxnSpMkLst>
        </pc:cxnChg>
      </pc:sldChg>
      <pc:sldChg chg="modSp new">
        <pc:chgData name="Cerys Williams (2416044)" userId="S::2416044@student.uwtsd.ac.uk::8bc406d8-72db-414c-873b-93712e0736e2" providerId="AD" clId="Web-{AB4D5D5D-9B0B-838B-F040-00FE9A31199D}" dt="2025-03-31T23:18:08.287" v="1475" actId="20577"/>
        <pc:sldMkLst>
          <pc:docMk/>
          <pc:sldMk cId="2582143347" sldId="257"/>
        </pc:sldMkLst>
        <pc:spChg chg="mod">
          <ac:chgData name="Cerys Williams (2416044)" userId="S::2416044@student.uwtsd.ac.uk::8bc406d8-72db-414c-873b-93712e0736e2" providerId="AD" clId="Web-{AB4D5D5D-9B0B-838B-F040-00FE9A31199D}" dt="2025-03-28T16:03:08.831" v="183" actId="20577"/>
          <ac:spMkLst>
            <pc:docMk/>
            <pc:sldMk cId="2582143347" sldId="257"/>
            <ac:spMk id="2" creationId="{A18735AC-D984-DB94-752F-89667157F54D}"/>
          </ac:spMkLst>
        </pc:spChg>
        <pc:spChg chg="mod">
          <ac:chgData name="Cerys Williams (2416044)" userId="S::2416044@student.uwtsd.ac.uk::8bc406d8-72db-414c-873b-93712e0736e2" providerId="AD" clId="Web-{AB4D5D5D-9B0B-838B-F040-00FE9A31199D}" dt="2025-03-31T23:18:08.287" v="1475" actId="20577"/>
          <ac:spMkLst>
            <pc:docMk/>
            <pc:sldMk cId="2582143347" sldId="257"/>
            <ac:spMk id="3" creationId="{48B6B29E-39B4-03D2-5C5B-238013525C8F}"/>
          </ac:spMkLst>
        </pc:spChg>
      </pc:sldChg>
      <pc:sldChg chg="modSp new">
        <pc:chgData name="Cerys Williams (2416044)" userId="S::2416044@student.uwtsd.ac.uk::8bc406d8-72db-414c-873b-93712e0736e2" providerId="AD" clId="Web-{AB4D5D5D-9B0B-838B-F040-00FE9A31199D}" dt="2025-03-31T23:29:32.665" v="1657" actId="20577"/>
        <pc:sldMkLst>
          <pc:docMk/>
          <pc:sldMk cId="3759737741" sldId="258"/>
        </pc:sldMkLst>
        <pc:spChg chg="mod">
          <ac:chgData name="Cerys Williams (2416044)" userId="S::2416044@student.uwtsd.ac.uk::8bc406d8-72db-414c-873b-93712e0736e2" providerId="AD" clId="Web-{AB4D5D5D-9B0B-838B-F040-00FE9A31199D}" dt="2025-03-28T16:32:49.524" v="467" actId="20577"/>
          <ac:spMkLst>
            <pc:docMk/>
            <pc:sldMk cId="3759737741" sldId="258"/>
            <ac:spMk id="2" creationId="{0FAAE5F2-F75A-0E19-6C2B-66E2D2E55D6D}"/>
          </ac:spMkLst>
        </pc:spChg>
        <pc:spChg chg="mod">
          <ac:chgData name="Cerys Williams (2416044)" userId="S::2416044@student.uwtsd.ac.uk::8bc406d8-72db-414c-873b-93712e0736e2" providerId="AD" clId="Web-{AB4D5D5D-9B0B-838B-F040-00FE9A31199D}" dt="2025-03-31T23:29:32.665" v="1657" actId="20577"/>
          <ac:spMkLst>
            <pc:docMk/>
            <pc:sldMk cId="3759737741" sldId="258"/>
            <ac:spMk id="3" creationId="{3FF31C58-1B5D-6A33-4F5E-F1A88397CE33}"/>
          </ac:spMkLst>
        </pc:spChg>
      </pc:sldChg>
      <pc:sldChg chg="addSp modSp new">
        <pc:chgData name="Cerys Williams (2416044)" userId="S::2416044@student.uwtsd.ac.uk::8bc406d8-72db-414c-873b-93712e0736e2" providerId="AD" clId="Web-{AB4D5D5D-9B0B-838B-F040-00FE9A31199D}" dt="2025-04-03T18:11:10.881" v="1671" actId="20577"/>
        <pc:sldMkLst>
          <pc:docMk/>
          <pc:sldMk cId="697472938" sldId="259"/>
        </pc:sldMkLst>
        <pc:spChg chg="mod">
          <ac:chgData name="Cerys Williams (2416044)" userId="S::2416044@student.uwtsd.ac.uk::8bc406d8-72db-414c-873b-93712e0736e2" providerId="AD" clId="Web-{AB4D5D5D-9B0B-838B-F040-00FE9A31199D}" dt="2025-03-28T17:12:34.934" v="981" actId="20577"/>
          <ac:spMkLst>
            <pc:docMk/>
            <pc:sldMk cId="697472938" sldId="259"/>
            <ac:spMk id="2" creationId="{EB072E6F-6A9C-DDFB-6DB4-2597D065E805}"/>
          </ac:spMkLst>
        </pc:spChg>
        <pc:spChg chg="mod">
          <ac:chgData name="Cerys Williams (2416044)" userId="S::2416044@student.uwtsd.ac.uk::8bc406d8-72db-414c-873b-93712e0736e2" providerId="AD" clId="Web-{AB4D5D5D-9B0B-838B-F040-00FE9A31199D}" dt="2025-03-31T23:32:33.591" v="1661" actId="20577"/>
          <ac:spMkLst>
            <pc:docMk/>
            <pc:sldMk cId="697472938" sldId="259"/>
            <ac:spMk id="3" creationId="{D38CD821-3254-F78C-6CF1-41BA9456A140}"/>
          </ac:spMkLst>
        </pc:spChg>
        <pc:spChg chg="add mod">
          <ac:chgData name="Cerys Williams (2416044)" userId="S::2416044@student.uwtsd.ac.uk::8bc406d8-72db-414c-873b-93712e0736e2" providerId="AD" clId="Web-{AB4D5D5D-9B0B-838B-F040-00FE9A31199D}" dt="2025-03-31T23:24:17.203" v="1494" actId="1076"/>
          <ac:spMkLst>
            <pc:docMk/>
            <pc:sldMk cId="697472938" sldId="259"/>
            <ac:spMk id="4" creationId="{37B56BA5-5980-9620-9624-3B749F290C10}"/>
          </ac:spMkLst>
        </pc:spChg>
        <pc:spChg chg="add mod">
          <ac:chgData name="Cerys Williams (2416044)" userId="S::2416044@student.uwtsd.ac.uk::8bc406d8-72db-414c-873b-93712e0736e2" providerId="AD" clId="Web-{AB4D5D5D-9B0B-838B-F040-00FE9A31199D}" dt="2025-04-03T18:11:10.881" v="1671" actId="20577"/>
          <ac:spMkLst>
            <pc:docMk/>
            <pc:sldMk cId="697472938" sldId="259"/>
            <ac:spMk id="5" creationId="{A83A2FF1-A512-29E9-8D80-735D00840D5C}"/>
          </ac:spMkLst>
        </pc:spChg>
      </pc:sldChg>
      <pc:sldMasterChg chg="del delSldLayout">
        <pc:chgData name="Cerys Williams (2416044)" userId="S::2416044@student.uwtsd.ac.uk::8bc406d8-72db-414c-873b-93712e0736e2" providerId="AD" clId="Web-{AB4D5D5D-9B0B-838B-F040-00FE9A31199D}" dt="2025-03-28T15:56:04.179" v="88"/>
        <pc:sldMasterMkLst>
          <pc:docMk/>
          <pc:sldMasterMk cId="2460954070" sldId="2147483660"/>
        </pc:sldMasterMkLst>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2385387890" sldId="2147483661"/>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949138452" sldId="2147483662"/>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2591524520" sldId="2147483663"/>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1203092039" sldId="2147483664"/>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3733172339" sldId="2147483665"/>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3210312558" sldId="2147483666"/>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3146388984" sldId="2147483667"/>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3171841454" sldId="2147483668"/>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1718958274" sldId="2147483669"/>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2202905451" sldId="2147483670"/>
          </pc:sldLayoutMkLst>
        </pc:sldLayoutChg>
        <pc:sldLayoutChg chg="del">
          <pc:chgData name="Cerys Williams (2416044)" userId="S::2416044@student.uwtsd.ac.uk::8bc406d8-72db-414c-873b-93712e0736e2" providerId="AD" clId="Web-{AB4D5D5D-9B0B-838B-F040-00FE9A31199D}" dt="2025-03-28T15:56:04.179" v="88"/>
          <pc:sldLayoutMkLst>
            <pc:docMk/>
            <pc:sldMasterMk cId="2460954070" sldId="2147483660"/>
            <pc:sldLayoutMk cId="3479445657" sldId="2147483671"/>
          </pc:sldLayoutMkLst>
        </pc:sldLayoutChg>
      </pc:sldMasterChg>
      <pc:sldMasterChg chg="add addSldLayout">
        <pc:chgData name="Cerys Williams (2416044)" userId="S::2416044@student.uwtsd.ac.uk::8bc406d8-72db-414c-873b-93712e0736e2" providerId="AD" clId="Web-{AB4D5D5D-9B0B-838B-F040-00FE9A31199D}" dt="2025-03-28T15:56:04.179" v="88"/>
        <pc:sldMasterMkLst>
          <pc:docMk/>
          <pc:sldMasterMk cId="1947314748" sldId="2147483721"/>
        </pc:sldMasterMkLst>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1918512121" sldId="2147483710"/>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2009521501" sldId="2147483711"/>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971512629" sldId="2147483712"/>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3883290129" sldId="2147483713"/>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2462277860" sldId="2147483714"/>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3651645464" sldId="2147483715"/>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3379065753" sldId="2147483716"/>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908644179" sldId="2147483717"/>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3926265731" sldId="2147483718"/>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752470476" sldId="2147483719"/>
          </pc:sldLayoutMkLst>
        </pc:sldLayoutChg>
        <pc:sldLayoutChg chg="add">
          <pc:chgData name="Cerys Williams (2416044)" userId="S::2416044@student.uwtsd.ac.uk::8bc406d8-72db-414c-873b-93712e0736e2" providerId="AD" clId="Web-{AB4D5D5D-9B0B-838B-F040-00FE9A31199D}" dt="2025-03-28T15:56:04.179" v="88"/>
          <pc:sldLayoutMkLst>
            <pc:docMk/>
            <pc:sldMasterMk cId="1947314748" sldId="2147483721"/>
            <pc:sldLayoutMk cId="1808760168" sldId="2147483720"/>
          </pc:sldLayoutMkLst>
        </pc:sldLayoutChg>
      </pc:sldMasterChg>
    </pc:docChg>
  </pc:docChgLst>
  <pc:docChgLst>
    <pc:chgData name="Cerys Williams (2416044)" userId="S::2416044@student.uwtsd.ac.uk::8bc406d8-72db-414c-873b-93712e0736e2" providerId="AD" clId="Web-{3F4CDD12-FFC1-069B-196F-78642B965347}"/>
    <pc:docChg chg="modSld">
      <pc:chgData name="Cerys Williams (2416044)" userId="S::2416044@student.uwtsd.ac.uk::8bc406d8-72db-414c-873b-93712e0736e2" providerId="AD" clId="Web-{3F4CDD12-FFC1-069B-196F-78642B965347}" dt="2025-04-07T14:58:42.573" v="530" actId="20577"/>
      <pc:docMkLst>
        <pc:docMk/>
      </pc:docMkLst>
      <pc:sldChg chg="modSp">
        <pc:chgData name="Cerys Williams (2416044)" userId="S::2416044@student.uwtsd.ac.uk::8bc406d8-72db-414c-873b-93712e0736e2" providerId="AD" clId="Web-{3F4CDD12-FFC1-069B-196F-78642B965347}" dt="2025-04-07T14:39:27.748" v="250" actId="20577"/>
        <pc:sldMkLst>
          <pc:docMk/>
          <pc:sldMk cId="439555684" sldId="261"/>
        </pc:sldMkLst>
        <pc:spChg chg="mod">
          <ac:chgData name="Cerys Williams (2416044)" userId="S::2416044@student.uwtsd.ac.uk::8bc406d8-72db-414c-873b-93712e0736e2" providerId="AD" clId="Web-{3F4CDD12-FFC1-069B-196F-78642B965347}" dt="2025-04-07T14:39:27.748" v="250" actId="20577"/>
          <ac:spMkLst>
            <pc:docMk/>
            <pc:sldMk cId="439555684" sldId="261"/>
            <ac:spMk id="3" creationId="{A985682A-656B-260B-494B-9C6E9599CA21}"/>
          </ac:spMkLst>
        </pc:spChg>
      </pc:sldChg>
      <pc:sldChg chg="addSp delSp modSp mod setBg">
        <pc:chgData name="Cerys Williams (2416044)" userId="S::2416044@student.uwtsd.ac.uk::8bc406d8-72db-414c-873b-93712e0736e2" providerId="AD" clId="Web-{3F4CDD12-FFC1-069B-196F-78642B965347}" dt="2025-04-07T14:58:42.573" v="530" actId="20577"/>
        <pc:sldMkLst>
          <pc:docMk/>
          <pc:sldMk cId="1798422316" sldId="262"/>
        </pc:sldMkLst>
        <pc:spChg chg="mod">
          <ac:chgData name="Cerys Williams (2416044)" userId="S::2416044@student.uwtsd.ac.uk::8bc406d8-72db-414c-873b-93712e0736e2" providerId="AD" clId="Web-{3F4CDD12-FFC1-069B-196F-78642B965347}" dt="2025-04-07T14:48:42.957" v="509"/>
          <ac:spMkLst>
            <pc:docMk/>
            <pc:sldMk cId="1798422316" sldId="262"/>
            <ac:spMk id="2" creationId="{7562264E-DD6F-E1BD-5EDF-BFAC447DD857}"/>
          </ac:spMkLst>
        </pc:spChg>
        <pc:spChg chg="mod ord">
          <ac:chgData name="Cerys Williams (2416044)" userId="S::2416044@student.uwtsd.ac.uk::8bc406d8-72db-414c-873b-93712e0736e2" providerId="AD" clId="Web-{3F4CDD12-FFC1-069B-196F-78642B965347}" dt="2025-04-07T14:58:42.573" v="530" actId="20577"/>
          <ac:spMkLst>
            <pc:docMk/>
            <pc:sldMk cId="1798422316" sldId="262"/>
            <ac:spMk id="3" creationId="{A76CE69D-3E02-B4CF-8748-A022A2CAE08D}"/>
          </ac:spMkLst>
        </pc:spChg>
        <pc:spChg chg="add del">
          <ac:chgData name="Cerys Williams (2416044)" userId="S::2416044@student.uwtsd.ac.uk::8bc406d8-72db-414c-873b-93712e0736e2" providerId="AD" clId="Web-{3F4CDD12-FFC1-069B-196F-78642B965347}" dt="2025-04-07T14:48:30.144" v="504"/>
          <ac:spMkLst>
            <pc:docMk/>
            <pc:sldMk cId="1798422316" sldId="262"/>
            <ac:spMk id="9" creationId="{E49D7415-2F11-44C2-B6AA-13A25B6814B9}"/>
          </ac:spMkLst>
        </pc:spChg>
        <pc:spChg chg="add del">
          <ac:chgData name="Cerys Williams (2416044)" userId="S::2416044@student.uwtsd.ac.uk::8bc406d8-72db-414c-873b-93712e0736e2" providerId="AD" clId="Web-{3F4CDD12-FFC1-069B-196F-78642B965347}" dt="2025-04-07T14:48:33.613" v="506"/>
          <ac:spMkLst>
            <pc:docMk/>
            <pc:sldMk cId="1798422316" sldId="262"/>
            <ac:spMk id="14" creationId="{660EB578-C970-4186-B93C-45851BBC6E34}"/>
          </ac:spMkLst>
        </pc:spChg>
        <pc:spChg chg="add del">
          <ac:chgData name="Cerys Williams (2416044)" userId="S::2416044@student.uwtsd.ac.uk::8bc406d8-72db-414c-873b-93712e0736e2" providerId="AD" clId="Web-{3F4CDD12-FFC1-069B-196F-78642B965347}" dt="2025-04-07T14:48:42.941" v="508"/>
          <ac:spMkLst>
            <pc:docMk/>
            <pc:sldMk cId="1798422316" sldId="262"/>
            <ac:spMk id="17" creationId="{E49D7415-2F11-44C2-B6AA-13A25B6814B9}"/>
          </ac:spMkLst>
        </pc:spChg>
        <pc:spChg chg="add">
          <ac:chgData name="Cerys Williams (2416044)" userId="S::2416044@student.uwtsd.ac.uk::8bc406d8-72db-414c-873b-93712e0736e2" providerId="AD" clId="Web-{3F4CDD12-FFC1-069B-196F-78642B965347}" dt="2025-04-07T14:48:42.957" v="509"/>
          <ac:spMkLst>
            <pc:docMk/>
            <pc:sldMk cId="1798422316" sldId="262"/>
            <ac:spMk id="20" creationId="{E49D7415-2F11-44C2-B6AA-13A25B6814B9}"/>
          </ac:spMkLst>
        </pc:spChg>
        <pc:picChg chg="add mod">
          <ac:chgData name="Cerys Williams (2416044)" userId="S::2416044@student.uwtsd.ac.uk::8bc406d8-72db-414c-873b-93712e0736e2" providerId="AD" clId="Web-{3F4CDD12-FFC1-069B-196F-78642B965347}" dt="2025-04-07T14:48:42.957" v="509"/>
          <ac:picMkLst>
            <pc:docMk/>
            <pc:sldMk cId="1798422316" sldId="262"/>
            <ac:picMk id="4" creationId="{0416E55E-5F8F-E8BB-43CB-3A5A037C8622}"/>
          </ac:picMkLst>
        </pc:picChg>
        <pc:cxnChg chg="add del">
          <ac:chgData name="Cerys Williams (2416044)" userId="S::2416044@student.uwtsd.ac.uk::8bc406d8-72db-414c-873b-93712e0736e2" providerId="AD" clId="Web-{3F4CDD12-FFC1-069B-196F-78642B965347}" dt="2025-04-07T14:48:30.144" v="504"/>
          <ac:cxnSpMkLst>
            <pc:docMk/>
            <pc:sldMk cId="1798422316" sldId="262"/>
            <ac:cxnSpMk id="11" creationId="{F2B951FD-94F7-E138-3EC2-A66A551D9137}"/>
          </ac:cxnSpMkLst>
        </pc:cxnChg>
        <pc:cxnChg chg="add del">
          <ac:chgData name="Cerys Williams (2416044)" userId="S::2416044@student.uwtsd.ac.uk::8bc406d8-72db-414c-873b-93712e0736e2" providerId="AD" clId="Web-{3F4CDD12-FFC1-069B-196F-78642B965347}" dt="2025-04-07T14:48:33.613" v="506"/>
          <ac:cxnSpMkLst>
            <pc:docMk/>
            <pc:sldMk cId="1798422316" sldId="262"/>
            <ac:cxnSpMk id="13" creationId="{C6855964-C920-48EB-8804-74291211C8A9}"/>
          </ac:cxnSpMkLst>
        </pc:cxnChg>
        <pc:cxnChg chg="add del">
          <ac:chgData name="Cerys Williams (2416044)" userId="S::2416044@student.uwtsd.ac.uk::8bc406d8-72db-414c-873b-93712e0736e2" providerId="AD" clId="Web-{3F4CDD12-FFC1-069B-196F-78642B965347}" dt="2025-04-07T14:48:33.613" v="506"/>
          <ac:cxnSpMkLst>
            <pc:docMk/>
            <pc:sldMk cId="1798422316" sldId="262"/>
            <ac:cxnSpMk id="15" creationId="{CDF57B02-07BB-407B-BB36-06D9C64A673E}"/>
          </ac:cxnSpMkLst>
        </pc:cxnChg>
        <pc:cxnChg chg="add del">
          <ac:chgData name="Cerys Williams (2416044)" userId="S::2416044@student.uwtsd.ac.uk::8bc406d8-72db-414c-873b-93712e0736e2" providerId="AD" clId="Web-{3F4CDD12-FFC1-069B-196F-78642B965347}" dt="2025-04-07T14:48:42.941" v="508"/>
          <ac:cxnSpMkLst>
            <pc:docMk/>
            <pc:sldMk cId="1798422316" sldId="262"/>
            <ac:cxnSpMk id="18" creationId="{4E495065-8864-87FB-2BCC-254769963EA4}"/>
          </ac:cxnSpMkLst>
        </pc:cxnChg>
        <pc:cxnChg chg="add">
          <ac:chgData name="Cerys Williams (2416044)" userId="S::2416044@student.uwtsd.ac.uk::8bc406d8-72db-414c-873b-93712e0736e2" providerId="AD" clId="Web-{3F4CDD12-FFC1-069B-196F-78642B965347}" dt="2025-04-07T14:48:42.957" v="509"/>
          <ac:cxnSpMkLst>
            <pc:docMk/>
            <pc:sldMk cId="1798422316" sldId="262"/>
            <ac:cxnSpMk id="21" creationId="{D2E57F3D-33BE-4306-87E6-245763719516}"/>
          </ac:cxnSpMkLst>
        </pc:cxnChg>
        <pc:cxnChg chg="add">
          <ac:chgData name="Cerys Williams (2416044)" userId="S::2416044@student.uwtsd.ac.uk::8bc406d8-72db-414c-873b-93712e0736e2" providerId="AD" clId="Web-{3F4CDD12-FFC1-069B-196F-78642B965347}" dt="2025-04-07T14:48:42.957" v="509"/>
          <ac:cxnSpMkLst>
            <pc:docMk/>
            <pc:sldMk cId="1798422316" sldId="262"/>
            <ac:cxnSpMk id="22" creationId="{8E0104E4-99BC-494F-8342-F250828E574F}"/>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4/25/2025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79065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4/25/2025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08644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4/25/2025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6265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4/25/2025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2470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4/25/2025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0876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4/25/2025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2277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4/25/2025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18512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4/25/2025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09521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4/25/2025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71512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4/25/2025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3290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4/25/2025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164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4/25/2025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314748"/>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policeprofessional.com/news/research-highlights-invaluable-benefits-of-cadets-to-policing-and-the-wider-community/#:~:text=A%20new%20study%20shows%20that,people%2C%20policing%20and%20their%20communities.&amp;text=Researchers%20at%20the%20University%20of,specifically%20volunteer%20police%20cadet%20leaders" TargetMode="External"/><Relationship Id="rId3" Type="http://schemas.openxmlformats.org/officeDocument/2006/relationships/hyperlink" Target="https://www.gloucestershire.police.uk/police-forces/gloucestershire-constabulary/areas/gloucestershire/ca/careers/police-cadets/" TargetMode="External"/><Relationship Id="rId7" Type="http://schemas.openxmlformats.org/officeDocument/2006/relationships/hyperlink" Target="https://www.wiltshire-pcc.gov.uk/Youth-zone/policing-and-you/mini-police/" TargetMode="External"/><Relationship Id="rId2" Type="http://schemas.openxmlformats.org/officeDocument/2006/relationships/hyperlink" Target="https://deepblue.lib.umich.edu/bitstream/handle/2027.42/67473/10.1177_0743558499141003.pdf?sequence=2&amp;isAllowed=y" TargetMode="External"/><Relationship Id="rId1" Type="http://schemas.openxmlformats.org/officeDocument/2006/relationships/slideLayout" Target="../slideLayouts/slideLayout2.xml"/><Relationship Id="rId6" Type="http://schemas.openxmlformats.org/officeDocument/2006/relationships/hyperlink" Target="https://nya.org.uk/youth-centre-closures-linked-to-greater-risk-of-young-people-entering-criminal-justice-system/" TargetMode="External"/><Relationship Id="rId5" Type="http://schemas.openxmlformats.org/officeDocument/2006/relationships/hyperlink" Target="https://ifs.org.uk/publications/effect-sure-start-youth-misbehaviour-crime-and-contacts-childrens-social-care#:~:text=Key%20Findings,-1.&amp;text=Living%20within%202.5%20kilometres%20of,to%20access%20to%20Sure%20Start" TargetMode="External"/><Relationship Id="rId4" Type="http://schemas.openxmlformats.org/officeDocument/2006/relationships/hyperlink" Target="https://www.humberside.police.uk/police-forces/humberside-police/areas/about-us/about-us/youth-engagement/night-challeng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vru.co.uk/" TargetMode="External"/><Relationship Id="rId2" Type="http://schemas.openxmlformats.org/officeDocument/2006/relationships/hyperlink" Target="https://relationshipsproject.org/project/48771/" TargetMode="External"/><Relationship Id="rId1" Type="http://schemas.openxmlformats.org/officeDocument/2006/relationships/slideLayout" Target="../slideLayouts/slideLayout2.xml"/><Relationship Id="rId4" Type="http://schemas.openxmlformats.org/officeDocument/2006/relationships/hyperlink" Target="https://youthendowmentfund.org.uk/toolkit/boot-cam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908651"/>
            <a:ext cx="4937004" cy="4058682"/>
          </a:xfrm>
        </p:spPr>
        <p:txBody>
          <a:bodyPr anchor="t">
            <a:normAutofit/>
          </a:bodyPr>
          <a:lstStyle/>
          <a:p>
            <a:pPr>
              <a:lnSpc>
                <a:spcPct val="90000"/>
              </a:lnSpc>
            </a:pPr>
            <a:r>
              <a:rPr lang="en-GB" sz="3600" dirty="0"/>
              <a:t>Discussing how community engagement strategies can be used  to improve trust and legitimacy when policing the public</a:t>
            </a:r>
          </a:p>
        </p:txBody>
      </p:sp>
      <p:sp>
        <p:nvSpPr>
          <p:cNvPr id="3" name="Subtitle 2"/>
          <p:cNvSpPr>
            <a:spLocks noGrp="1"/>
          </p:cNvSpPr>
          <p:nvPr>
            <p:ph type="subTitle" idx="1"/>
          </p:nvPr>
        </p:nvSpPr>
        <p:spPr>
          <a:xfrm>
            <a:off x="703400" y="5103862"/>
            <a:ext cx="4172757" cy="845487"/>
          </a:xfrm>
        </p:spPr>
        <p:txBody>
          <a:bodyPr vert="horz" lIns="91440" tIns="45720" rIns="91440" bIns="45720" rtlCol="0" anchor="b">
            <a:normAutofit/>
          </a:bodyPr>
          <a:lstStyle/>
          <a:p>
            <a:r>
              <a:rPr lang="en-GB" dirty="0"/>
              <a:t>Cerys Williams, 2416044, Professional Policing</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7B0219B-0442-3713-1DD2-0072492038A9}"/>
              </a:ext>
            </a:extLst>
          </p:cNvPr>
          <p:cNvPicPr>
            <a:picLocks noChangeAspect="1"/>
          </p:cNvPicPr>
          <p:nvPr/>
        </p:nvPicPr>
        <p:blipFill>
          <a:blip r:embed="rId2"/>
          <a:srcRect l="28153" r="3441" b="5"/>
          <a:stretch/>
        </p:blipFill>
        <p:spPr>
          <a:xfrm>
            <a:off x="6326272" y="10"/>
            <a:ext cx="5865727"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735AC-D984-DB94-752F-89667157F54D}"/>
              </a:ext>
            </a:extLst>
          </p:cNvPr>
          <p:cNvSpPr>
            <a:spLocks noGrp="1"/>
          </p:cNvSpPr>
          <p:nvPr>
            <p:ph type="title"/>
          </p:nvPr>
        </p:nvSpPr>
        <p:spPr>
          <a:xfrm>
            <a:off x="700635" y="914400"/>
            <a:ext cx="12351336" cy="1307592"/>
          </a:xfrm>
        </p:spPr>
        <p:txBody>
          <a:bodyPr>
            <a:normAutofit/>
          </a:bodyPr>
          <a:lstStyle/>
          <a:p>
            <a:r>
              <a:rPr lang="en-GB" sz="3200" b="1" u="sng" dirty="0"/>
              <a:t>An introduction  to  Youth engagement programmes</a:t>
            </a:r>
          </a:p>
        </p:txBody>
      </p:sp>
      <p:sp>
        <p:nvSpPr>
          <p:cNvPr id="3" name="Content Placeholder 2">
            <a:extLst>
              <a:ext uri="{FF2B5EF4-FFF2-40B4-BE49-F238E27FC236}">
                <a16:creationId xmlns:a16="http://schemas.microsoft.com/office/drawing/2014/main" id="{48B6B29E-39B4-03D2-5C5B-238013525C8F}"/>
              </a:ext>
            </a:extLst>
          </p:cNvPr>
          <p:cNvSpPr>
            <a:spLocks noGrp="1"/>
          </p:cNvSpPr>
          <p:nvPr>
            <p:ph idx="1"/>
          </p:nvPr>
        </p:nvSpPr>
        <p:spPr>
          <a:xfrm>
            <a:off x="700635" y="1858676"/>
            <a:ext cx="11076887" cy="3739896"/>
          </a:xfrm>
        </p:spPr>
        <p:txBody>
          <a:bodyPr vert="horz" lIns="91440" tIns="45720" rIns="91440" bIns="45720" rtlCol="0" anchor="t">
            <a:normAutofit fontScale="85000" lnSpcReduction="10000"/>
          </a:bodyPr>
          <a:lstStyle/>
          <a:p>
            <a:pPr marL="0" indent="0">
              <a:buNone/>
            </a:pPr>
            <a:r>
              <a:rPr lang="en-GB" dirty="0"/>
              <a:t>Youth engagement is a key strategy used by police to prevent crime and build positive relationships with younger generations. The police often work with partner agencies like such to help reduce crime in communities (Wood </a:t>
            </a:r>
            <a:r>
              <a:rPr lang="en-GB" i="1" dirty="0"/>
              <a:t>et al</a:t>
            </a:r>
            <a:r>
              <a:rPr lang="en-GB" dirty="0"/>
              <a:t>, </a:t>
            </a:r>
            <a:r>
              <a:rPr lang="en-GB"/>
              <a:t>2024).</a:t>
            </a:r>
            <a:endParaRPr lang="en-US"/>
          </a:p>
          <a:p>
            <a:pPr marL="0" indent="0">
              <a:buNone/>
            </a:pPr>
            <a:r>
              <a:rPr lang="en-GB" dirty="0"/>
              <a:t>Examples of youth engagement programmes:</a:t>
            </a:r>
          </a:p>
          <a:p>
            <a:pPr marL="342900" indent="-342900"/>
            <a:r>
              <a:rPr lang="en-GB" dirty="0"/>
              <a:t>Police Cadets – For ages 13-18, aimed to assist in the implementation of community-based policing strategies (Gloucestershire Constabulary, 2025).</a:t>
            </a:r>
          </a:p>
          <a:p>
            <a:pPr marL="342900" indent="-342900"/>
            <a:r>
              <a:rPr lang="en-GB" dirty="0"/>
              <a:t>Mini Police – Designed for year 5 and 6 pupils (age 8-11) to develop skills (Police and Crime Commissioner for Wiltshire and Swindon, 2023).</a:t>
            </a:r>
          </a:p>
          <a:p>
            <a:pPr marL="342900" indent="-342900"/>
            <a:r>
              <a:rPr lang="en-GB" dirty="0"/>
              <a:t>Night Challenge – Targeted at youths who view the police in a negative manner (Humberside Police, 2024).</a:t>
            </a:r>
          </a:p>
          <a:p>
            <a:pPr marL="342900" indent="-342900"/>
            <a:r>
              <a:rPr lang="en-GB" dirty="0"/>
              <a:t>Youth Boot Camps – Focuses on demanding physical activity with the aim of developing mental toughness.</a:t>
            </a:r>
          </a:p>
          <a:p>
            <a:pPr marL="0" indent="0">
              <a:buNone/>
            </a:pPr>
            <a:endParaRPr lang="en-GB" dirty="0"/>
          </a:p>
          <a:p>
            <a:pPr marL="0" indent="0">
              <a:buNone/>
            </a:pPr>
            <a:endParaRPr lang="en-GB"/>
          </a:p>
        </p:txBody>
      </p:sp>
    </p:spTree>
    <p:extLst>
      <p:ext uri="{BB962C8B-B14F-4D97-AF65-F5344CB8AC3E}">
        <p14:creationId xmlns:p14="http://schemas.microsoft.com/office/powerpoint/2010/main" val="2582143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72E6F-6A9C-DDFB-6DB4-2597D065E805}"/>
              </a:ext>
            </a:extLst>
          </p:cNvPr>
          <p:cNvSpPr>
            <a:spLocks noGrp="1"/>
          </p:cNvSpPr>
          <p:nvPr>
            <p:ph type="title"/>
          </p:nvPr>
        </p:nvSpPr>
        <p:spPr/>
        <p:txBody>
          <a:bodyPr>
            <a:normAutofit fontScale="90000"/>
          </a:bodyPr>
          <a:lstStyle/>
          <a:p>
            <a:r>
              <a:rPr lang="en-GB" b="1" u="sng" dirty="0"/>
              <a:t>The effectiveness of  youth engagement programmes</a:t>
            </a:r>
          </a:p>
        </p:txBody>
      </p:sp>
      <p:sp>
        <p:nvSpPr>
          <p:cNvPr id="4" name="TextBox 3">
            <a:extLst>
              <a:ext uri="{FF2B5EF4-FFF2-40B4-BE49-F238E27FC236}">
                <a16:creationId xmlns:a16="http://schemas.microsoft.com/office/drawing/2014/main" id="{37B56BA5-5980-9620-9624-3B749F290C10}"/>
              </a:ext>
            </a:extLst>
          </p:cNvPr>
          <p:cNvSpPr txBox="1"/>
          <p:nvPr/>
        </p:nvSpPr>
        <p:spPr>
          <a:xfrm>
            <a:off x="7784226" y="2221748"/>
            <a:ext cx="403129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Contrasting statistics</a:t>
            </a:r>
          </a:p>
          <a:p>
            <a:endParaRPr lang="en-GB" b="1" u="sng" dirty="0"/>
          </a:p>
          <a:p>
            <a:pPr marL="285750" indent="-285750">
              <a:buFont typeface="Arial"/>
              <a:buChar char="•"/>
            </a:pPr>
            <a:r>
              <a:rPr lang="en-GB" sz="1700" dirty="0"/>
              <a:t>Youth boot camps have led to a 6% increase in future crime (Youth Endowment Fund, 2025).</a:t>
            </a:r>
          </a:p>
          <a:p>
            <a:pPr marL="285750" indent="-285750">
              <a:buFont typeface="Arial"/>
              <a:buChar char="•"/>
            </a:pPr>
            <a:endParaRPr lang="en-GB" sz="1700" dirty="0"/>
          </a:p>
          <a:p>
            <a:pPr marL="285750" indent="-285750">
              <a:buFont typeface="Arial"/>
              <a:buChar char="•"/>
            </a:pPr>
            <a:r>
              <a:rPr lang="en-GB" sz="1700" dirty="0"/>
              <a:t>Youths who engage in programmes involving physical activity are more likely to consume high levels of alcohol (Eccles &amp; Barber, 1999).</a:t>
            </a:r>
          </a:p>
          <a:p>
            <a:endParaRPr lang="en-GB" dirty="0"/>
          </a:p>
          <a:p>
            <a:pPr marL="285750" indent="-285750">
              <a:buFont typeface="Arial"/>
              <a:buChar char="•"/>
            </a:pPr>
            <a:endParaRPr lang="en-GB" dirty="0"/>
          </a:p>
          <a:p>
            <a:pPr marL="285750" indent="-285750">
              <a:buFont typeface="Arial"/>
              <a:buChar char="•"/>
            </a:pPr>
            <a:endParaRPr lang="en-GB" dirty="0"/>
          </a:p>
        </p:txBody>
      </p:sp>
      <p:sp>
        <p:nvSpPr>
          <p:cNvPr id="5" name="TextBox 4">
            <a:extLst>
              <a:ext uri="{FF2B5EF4-FFF2-40B4-BE49-F238E27FC236}">
                <a16:creationId xmlns:a16="http://schemas.microsoft.com/office/drawing/2014/main" id="{A83A2FF1-A512-29E9-8D80-735D00840D5C}"/>
              </a:ext>
            </a:extLst>
          </p:cNvPr>
          <p:cNvSpPr txBox="1"/>
          <p:nvPr/>
        </p:nvSpPr>
        <p:spPr>
          <a:xfrm>
            <a:off x="698761" y="2219431"/>
            <a:ext cx="6612900" cy="4845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Positive statistics</a:t>
            </a:r>
          </a:p>
          <a:p>
            <a:endParaRPr lang="en-GB" b="1" u="sng" dirty="0"/>
          </a:p>
          <a:p>
            <a:pPr marL="285750" indent="-285750">
              <a:buFont typeface="Arial"/>
              <a:buChar char="•"/>
            </a:pPr>
            <a:r>
              <a:rPr lang="en-GB" dirty="0"/>
              <a:t>Research from the University of South Wales highlights that police cadet programmes play a vital role when enhancing public trust and confidence (Police Professional, 2022).</a:t>
            </a:r>
          </a:p>
          <a:p>
            <a:pPr marL="285750" indent="-285750">
              <a:lnSpc>
                <a:spcPct val="110000"/>
              </a:lnSpc>
              <a:spcBef>
                <a:spcPts val="1000"/>
              </a:spcBef>
              <a:buFont typeface="Arial"/>
              <a:buChar char="•"/>
            </a:pPr>
            <a:r>
              <a:rPr lang="en-GB" sz="1700" dirty="0"/>
              <a:t>Linx Youth Project, Middlesbrough – Involved detached youth work and contributed to a 79% reduction in first time entrants to the youth justice system between 2016 and 2020 (National Youth Agency, 2023).</a:t>
            </a:r>
            <a:endParaRPr lang="en-US" sz="1700" dirty="0"/>
          </a:p>
          <a:p>
            <a:pPr marL="342900" indent="-342900">
              <a:lnSpc>
                <a:spcPct val="110000"/>
              </a:lnSpc>
              <a:spcBef>
                <a:spcPts val="1000"/>
              </a:spcBef>
              <a:buFont typeface="Arial"/>
              <a:buChar char="•"/>
            </a:pPr>
            <a:r>
              <a:rPr lang="en-GB" sz="1700" dirty="0"/>
              <a:t>Sure start programme – Helped lead to a 20% decrease in custodial sentences by age 16 (Institute for Fiscal Studies, 2024).</a:t>
            </a: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endParaRPr lang="en-GB" b="1" u="sng" dirty="0"/>
          </a:p>
          <a:p>
            <a:endParaRPr lang="en-GB" b="1" u="sng" dirty="0"/>
          </a:p>
        </p:txBody>
      </p:sp>
    </p:spTree>
    <p:extLst>
      <p:ext uri="{BB962C8B-B14F-4D97-AF65-F5344CB8AC3E}">
        <p14:creationId xmlns:p14="http://schemas.microsoft.com/office/powerpoint/2010/main" val="697472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9341-0FFE-B2F0-A95C-A563589B3AE1}"/>
              </a:ext>
            </a:extLst>
          </p:cNvPr>
          <p:cNvSpPr>
            <a:spLocks noGrp="1"/>
          </p:cNvSpPr>
          <p:nvPr>
            <p:ph type="title"/>
          </p:nvPr>
        </p:nvSpPr>
        <p:spPr>
          <a:xfrm>
            <a:off x="700635" y="914400"/>
            <a:ext cx="11217407" cy="1307592"/>
          </a:xfrm>
        </p:spPr>
        <p:txBody>
          <a:bodyPr>
            <a:normAutofit fontScale="90000"/>
          </a:bodyPr>
          <a:lstStyle/>
          <a:p>
            <a:r>
              <a:rPr lang="en-GB" b="1" u="sng" dirty="0"/>
              <a:t>street and arrow (developed by  the Scottish violence reduction unit)</a:t>
            </a:r>
          </a:p>
        </p:txBody>
      </p:sp>
      <p:sp>
        <p:nvSpPr>
          <p:cNvPr id="3" name="Content Placeholder 2">
            <a:extLst>
              <a:ext uri="{FF2B5EF4-FFF2-40B4-BE49-F238E27FC236}">
                <a16:creationId xmlns:a16="http://schemas.microsoft.com/office/drawing/2014/main" id="{7D090E3E-492C-F4AB-15B5-246BE3FFA54A}"/>
              </a:ext>
            </a:extLst>
          </p:cNvPr>
          <p:cNvSpPr>
            <a:spLocks noGrp="1"/>
          </p:cNvSpPr>
          <p:nvPr>
            <p:ph idx="1"/>
          </p:nvPr>
        </p:nvSpPr>
        <p:spPr>
          <a:xfrm>
            <a:off x="700635" y="2221992"/>
            <a:ext cx="10980632" cy="3739896"/>
          </a:xfrm>
        </p:spPr>
        <p:txBody>
          <a:bodyPr vert="horz" lIns="91440" tIns="45720" rIns="91440" bIns="45720" rtlCol="0" anchor="t">
            <a:normAutofit fontScale="85000" lnSpcReduction="10000"/>
          </a:bodyPr>
          <a:lstStyle/>
          <a:p>
            <a:pPr marL="342900" indent="-342900"/>
            <a:r>
              <a:rPr lang="en-GB" dirty="0"/>
              <a:t>The Scottish Violence Reduction unit was launched in 2005,focusing on violence and violence prevention. </a:t>
            </a:r>
            <a:endParaRPr lang="en-US"/>
          </a:p>
          <a:p>
            <a:pPr marL="342900" indent="-342900"/>
            <a:r>
              <a:rPr lang="en-GB" dirty="0"/>
              <a:t>The SVRU aims to pinpoint the root causes of youth violence and resolve its key factors (Scottish Violence Reduction Unit, 2022) A way the SVRU connects with young people is through their Street and Arrow scheme.</a:t>
            </a:r>
            <a:endParaRPr lang="en-US" dirty="0"/>
          </a:p>
          <a:p>
            <a:pPr marL="342900" indent="-342900"/>
            <a:r>
              <a:rPr lang="en-GB" dirty="0"/>
              <a:t>The Street and Arrow scheme engages with youths who have a history of or are vulnerable to violence, supporting them with a year of paid work experience in a café located in Glasgow (Relationships Project, 2025).</a:t>
            </a:r>
            <a:endParaRPr lang="en-US"/>
          </a:p>
          <a:p>
            <a:pPr marL="0" indent="0">
              <a:buNone/>
            </a:pPr>
            <a:r>
              <a:rPr lang="en-GB" b="1" u="sng" dirty="0"/>
              <a:t>Effectiveness of Street and Arrow</a:t>
            </a:r>
          </a:p>
          <a:p>
            <a:pPr marL="342900" indent="-342900"/>
            <a:r>
              <a:rPr lang="en-GB" dirty="0"/>
              <a:t>Led to a 58% decrease in knife carrying</a:t>
            </a:r>
          </a:p>
          <a:p>
            <a:pPr marL="342900" indent="-342900"/>
            <a:r>
              <a:rPr lang="en-GB" dirty="0"/>
              <a:t>A 73% decrease in gang fighting</a:t>
            </a:r>
          </a:p>
          <a:p>
            <a:pPr marL="342900" indent="-342900"/>
            <a:r>
              <a:rPr lang="en-GB" dirty="0"/>
              <a:t>Over all 85% reduction in weapon carrying </a:t>
            </a:r>
          </a:p>
          <a:p>
            <a:pPr marL="0" indent="0">
              <a:buNone/>
            </a:pPr>
            <a:r>
              <a:rPr lang="en-GB" dirty="0"/>
              <a:t>(Relationships Project, 2025)</a:t>
            </a:r>
          </a:p>
          <a:p>
            <a:pPr marL="342900" indent="-342900"/>
            <a:endParaRPr lang="en-GB" dirty="0"/>
          </a:p>
          <a:p>
            <a:pPr marL="0" indent="0">
              <a:buNone/>
            </a:pPr>
            <a:endParaRPr lang="en-GB" b="1" dirty="0"/>
          </a:p>
        </p:txBody>
      </p:sp>
    </p:spTree>
    <p:extLst>
      <p:ext uri="{BB962C8B-B14F-4D97-AF65-F5344CB8AC3E}">
        <p14:creationId xmlns:p14="http://schemas.microsoft.com/office/powerpoint/2010/main" val="3947268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2264E-DD6F-E1BD-5EDF-BFAC447DD857}"/>
              </a:ext>
            </a:extLst>
          </p:cNvPr>
          <p:cNvSpPr>
            <a:spLocks noGrp="1"/>
          </p:cNvSpPr>
          <p:nvPr>
            <p:ph type="title"/>
          </p:nvPr>
        </p:nvSpPr>
        <p:spPr>
          <a:xfrm>
            <a:off x="704088" y="914400"/>
            <a:ext cx="6151083" cy="1307592"/>
          </a:xfrm>
        </p:spPr>
        <p:txBody>
          <a:bodyPr>
            <a:normAutofit/>
          </a:bodyPr>
          <a:lstStyle/>
          <a:p>
            <a:r>
              <a:rPr lang="en-GB" b="1" u="sng" dirty="0"/>
              <a:t>Conclusion</a:t>
            </a:r>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6CE69D-3E02-B4CF-8748-A022A2CAE08D}"/>
              </a:ext>
            </a:extLst>
          </p:cNvPr>
          <p:cNvSpPr>
            <a:spLocks noGrp="1"/>
          </p:cNvSpPr>
          <p:nvPr>
            <p:ph idx="1"/>
          </p:nvPr>
        </p:nvSpPr>
        <p:spPr>
          <a:xfrm>
            <a:off x="704088" y="2219183"/>
            <a:ext cx="6151083" cy="3753812"/>
          </a:xfrm>
        </p:spPr>
        <p:txBody>
          <a:bodyPr vert="horz" lIns="91440" tIns="45720" rIns="91440" bIns="45720" rtlCol="0" anchor="t">
            <a:normAutofit/>
          </a:bodyPr>
          <a:lstStyle/>
          <a:p>
            <a:pPr marL="0" indent="0">
              <a:lnSpc>
                <a:spcPct val="100000"/>
              </a:lnSpc>
              <a:buNone/>
            </a:pPr>
            <a:r>
              <a:rPr lang="en-GB" sz="1700" dirty="0"/>
              <a:t>To conclude, data and case studies have shown that youth engagement programmes are an effective strategy that can be used to improve public trust within a policing context. By involving young people in shaping initiatives such as educational reform (</a:t>
            </a:r>
            <a:r>
              <a:rPr lang="en-GB" sz="1700" dirty="0" err="1"/>
              <a:t>Checkoway</a:t>
            </a:r>
            <a:r>
              <a:rPr lang="en-GB" sz="1700" dirty="0"/>
              <a:t> and Gutierrez, 2012), helps create positive relationships while reducing the negative perceptions of policing. Although there are many benefits to youth engagement programmes, there is still room for improvement. By making youth programmes more inclusive and consistent, this will create long-term, positive impacts on society. When done routinely, youth engagement can then play a key role in strengthening police-community relations.</a:t>
            </a:r>
            <a:endParaRPr lang="en-US" sz="1700" dirty="0"/>
          </a:p>
        </p:txBody>
      </p:sp>
      <p:pic>
        <p:nvPicPr>
          <p:cNvPr id="4" name="Picture 3" descr="Police car red lights in night time">
            <a:extLst>
              <a:ext uri="{FF2B5EF4-FFF2-40B4-BE49-F238E27FC236}">
                <a16:creationId xmlns:a16="http://schemas.microsoft.com/office/drawing/2014/main" id="{0416E55E-5F8F-E8BB-43CB-3A5A037C8622}"/>
              </a:ext>
            </a:extLst>
          </p:cNvPr>
          <p:cNvPicPr>
            <a:picLocks noChangeAspect="1"/>
          </p:cNvPicPr>
          <p:nvPr/>
        </p:nvPicPr>
        <p:blipFill>
          <a:blip r:embed="rId2"/>
          <a:srcRect l="39131" r="2857" b="2"/>
          <a:stretch/>
        </p:blipFill>
        <p:spPr>
          <a:xfrm>
            <a:off x="7306236" y="902448"/>
            <a:ext cx="4085664" cy="5053104"/>
          </a:xfrm>
          <a:prstGeom prst="rect">
            <a:avLst/>
          </a:prstGeom>
        </p:spPr>
      </p:pic>
      <p:cxnSp>
        <p:nvCxnSpPr>
          <p:cNvPr id="22" name="Straight Connector 21">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422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E9D7A-3B2F-664E-B060-30EE5A614D04}"/>
              </a:ext>
            </a:extLst>
          </p:cNvPr>
          <p:cNvSpPr>
            <a:spLocks noGrp="1"/>
          </p:cNvSpPr>
          <p:nvPr>
            <p:ph type="title"/>
          </p:nvPr>
        </p:nvSpPr>
        <p:spPr>
          <a:xfrm>
            <a:off x="4288787" y="94527"/>
            <a:ext cx="10691265" cy="1307592"/>
          </a:xfrm>
        </p:spPr>
        <p:txBody>
          <a:bodyPr/>
          <a:lstStyle/>
          <a:p>
            <a:r>
              <a:rPr lang="en-GB" b="1" dirty="0"/>
              <a:t>References</a:t>
            </a:r>
          </a:p>
        </p:txBody>
      </p:sp>
      <p:sp>
        <p:nvSpPr>
          <p:cNvPr id="3" name="Content Placeholder 2">
            <a:extLst>
              <a:ext uri="{FF2B5EF4-FFF2-40B4-BE49-F238E27FC236}">
                <a16:creationId xmlns:a16="http://schemas.microsoft.com/office/drawing/2014/main" id="{4D9ABCB4-D0A3-8F8D-703D-5748F525EEF4}"/>
              </a:ext>
            </a:extLst>
          </p:cNvPr>
          <p:cNvSpPr>
            <a:spLocks noGrp="1"/>
          </p:cNvSpPr>
          <p:nvPr>
            <p:ph idx="1"/>
          </p:nvPr>
        </p:nvSpPr>
        <p:spPr>
          <a:xfrm>
            <a:off x="748863" y="900549"/>
            <a:ext cx="11241062" cy="4251111"/>
          </a:xfrm>
        </p:spPr>
        <p:txBody>
          <a:bodyPr vert="horz" lIns="91440" tIns="45720" rIns="91440" bIns="45720" rtlCol="0" anchor="t">
            <a:noAutofit/>
          </a:bodyPr>
          <a:lstStyle/>
          <a:p>
            <a:pPr>
              <a:buNone/>
            </a:pPr>
            <a:r>
              <a:rPr lang="en-GB" sz="1300" dirty="0" err="1">
                <a:latin typeface="Calibri"/>
                <a:ea typeface="Calibri"/>
                <a:cs typeface="Calibri"/>
              </a:rPr>
              <a:t>Checkoway</a:t>
            </a:r>
            <a:r>
              <a:rPr lang="en-GB" sz="1300" dirty="0">
                <a:latin typeface="Calibri"/>
                <a:ea typeface="Calibri"/>
                <a:cs typeface="Calibri"/>
              </a:rPr>
              <a:t>, B.N., Gutierrez, L.M. (2012) </a:t>
            </a:r>
            <a:r>
              <a:rPr lang="en-GB" sz="1300" i="1" dirty="0">
                <a:latin typeface="Calibri"/>
                <a:ea typeface="Calibri"/>
                <a:cs typeface="Calibri"/>
              </a:rPr>
              <a:t>Youth participation and community change</a:t>
            </a:r>
            <a:r>
              <a:rPr lang="en-GB" sz="1300" dirty="0">
                <a:latin typeface="Calibri"/>
                <a:ea typeface="Calibri"/>
                <a:cs typeface="Calibri"/>
              </a:rPr>
              <a:t>. 1st </a:t>
            </a:r>
            <a:r>
              <a:rPr lang="en-GB" sz="1300" dirty="0" err="1">
                <a:latin typeface="Calibri"/>
                <a:ea typeface="Calibri"/>
                <a:cs typeface="Calibri"/>
              </a:rPr>
              <a:t>edn</a:t>
            </a:r>
            <a:r>
              <a:rPr lang="en-GB" sz="1300" dirty="0">
                <a:latin typeface="Calibri"/>
                <a:ea typeface="Calibri"/>
                <a:cs typeface="Calibri"/>
              </a:rPr>
              <a:t>. Taylor &amp; Francis. P.1. (Accessed 7th April 2025). </a:t>
            </a:r>
          </a:p>
          <a:p>
            <a:pPr>
              <a:buNone/>
            </a:pPr>
            <a:r>
              <a:rPr lang="en-GB" sz="1300" dirty="0">
                <a:latin typeface="Calibri"/>
                <a:ea typeface="Calibri"/>
                <a:cs typeface="Calibri"/>
              </a:rPr>
              <a:t>Eccles, J. S., Barber, B. L. (1999) Student Council, volunteering, Basketball, or Marching Band: What Kind of Extracurricular involvement Matters? P.29. Available at: </a:t>
            </a:r>
            <a:r>
              <a:rPr lang="en-GB" sz="1300" dirty="0">
                <a:latin typeface="Calibri"/>
                <a:ea typeface="Calibri"/>
                <a:cs typeface="Calibri"/>
                <a:hlinkClick r:id="rId2"/>
              </a:rPr>
              <a:t>https://deepblue.lib.umich.edu/bitstream/handle/2027.42/67473/10.1177_0743558499141003.pdf?sequence=2&amp;isAllowed=y</a:t>
            </a:r>
            <a:r>
              <a:rPr lang="en-GB" sz="1300" dirty="0">
                <a:latin typeface="Calibri"/>
                <a:ea typeface="Calibri"/>
                <a:cs typeface="Calibri"/>
              </a:rPr>
              <a:t> (Accessed 3rd April 2025).</a:t>
            </a:r>
          </a:p>
          <a:p>
            <a:pPr>
              <a:buNone/>
            </a:pPr>
            <a:r>
              <a:rPr lang="en-GB" sz="1300" dirty="0">
                <a:latin typeface="Calibri"/>
                <a:ea typeface="Calibri"/>
                <a:cs typeface="Calibri"/>
              </a:rPr>
              <a:t>Gloucestershire Constabulary (2025) </a:t>
            </a:r>
            <a:r>
              <a:rPr lang="en-GB" sz="1300" i="1" dirty="0">
                <a:latin typeface="Calibri"/>
                <a:ea typeface="Calibri"/>
                <a:cs typeface="Calibri"/>
              </a:rPr>
              <a:t>Police cadets. </a:t>
            </a:r>
            <a:r>
              <a:rPr lang="en-GB" sz="1300" dirty="0">
                <a:latin typeface="Calibri"/>
                <a:ea typeface="Calibri"/>
                <a:cs typeface="Calibri"/>
              </a:rPr>
              <a:t>Available online at: </a:t>
            </a:r>
            <a:r>
              <a:rPr lang="en-GB" sz="1300" dirty="0">
                <a:latin typeface="Calibri"/>
                <a:ea typeface="Calibri"/>
                <a:cs typeface="Calibri"/>
                <a:hlinkClick r:id="rId3"/>
              </a:rPr>
              <a:t>https://www.gloucestershire.police.uk/police-forces/gloucestershire-constabulary/areas/gloucestershire/ca/careers/police-cadets/</a:t>
            </a:r>
            <a:r>
              <a:rPr lang="en-GB" sz="1300" dirty="0">
                <a:latin typeface="Calibri"/>
                <a:ea typeface="Calibri"/>
                <a:cs typeface="Calibri"/>
              </a:rPr>
              <a:t> (Accessed 28th March 2025).</a:t>
            </a:r>
          </a:p>
          <a:p>
            <a:pPr>
              <a:buNone/>
            </a:pPr>
            <a:r>
              <a:rPr lang="en-GB" sz="1300" dirty="0">
                <a:latin typeface="Calibri"/>
                <a:ea typeface="Calibri"/>
                <a:cs typeface="Calibri"/>
              </a:rPr>
              <a:t>Humberside Police (2024) </a:t>
            </a:r>
            <a:r>
              <a:rPr lang="en-GB" sz="1300" i="1" dirty="0">
                <a:latin typeface="Calibri"/>
                <a:ea typeface="Calibri"/>
                <a:cs typeface="Calibri"/>
              </a:rPr>
              <a:t>Night Challenge</a:t>
            </a:r>
            <a:r>
              <a:rPr lang="en-GB" sz="1300" dirty="0">
                <a:latin typeface="Calibri"/>
                <a:ea typeface="Calibri"/>
                <a:cs typeface="Calibri"/>
              </a:rPr>
              <a:t>. Available online at: </a:t>
            </a:r>
            <a:r>
              <a:rPr lang="en-GB" sz="1300" dirty="0">
                <a:latin typeface="Calibri"/>
                <a:ea typeface="Calibri"/>
                <a:cs typeface="Calibri"/>
                <a:hlinkClick r:id="rId4"/>
              </a:rPr>
              <a:t>https://www.humberside.police.uk/police-forces/humberside-police/areas/about-us/about-us/youth-engagement/night-challenge/</a:t>
            </a:r>
            <a:r>
              <a:rPr lang="en-GB" sz="1300" dirty="0">
                <a:latin typeface="Calibri"/>
                <a:ea typeface="Calibri"/>
                <a:cs typeface="Calibri"/>
              </a:rPr>
              <a:t> (Accessed 28th March 2025).</a:t>
            </a:r>
          </a:p>
          <a:p>
            <a:pPr>
              <a:buNone/>
            </a:pPr>
            <a:r>
              <a:rPr lang="en-GB" sz="1300" dirty="0">
                <a:latin typeface="Calibri"/>
                <a:ea typeface="Calibri"/>
                <a:cs typeface="Calibri"/>
              </a:rPr>
              <a:t>Institute for Fiscal Studies (2024) </a:t>
            </a:r>
            <a:r>
              <a:rPr lang="en-GB" sz="1300" i="1" dirty="0">
                <a:latin typeface="Calibri"/>
                <a:ea typeface="Calibri"/>
                <a:cs typeface="Calibri"/>
              </a:rPr>
              <a:t>Sure Start reduced likelihood of ending up in youth custody by a fifth</a:t>
            </a:r>
            <a:r>
              <a:rPr lang="en-GB" sz="1300" dirty="0">
                <a:latin typeface="Calibri"/>
                <a:ea typeface="Calibri"/>
                <a:cs typeface="Calibri"/>
              </a:rPr>
              <a:t>. Available online at: </a:t>
            </a:r>
            <a:r>
              <a:rPr lang="en-GB" sz="1300" dirty="0">
                <a:latin typeface="Calibri"/>
                <a:ea typeface="Calibri"/>
                <a:cs typeface="Calibri"/>
                <a:hlinkClick r:id="rId5"/>
              </a:rPr>
              <a:t>https://ifs.org.uk/publications/effect-sure-start-youth-misbehaviour-crime-and-contacts-childrens-social-care#:~:text=Key%20Findings,-1.&amp;text=Living%20within%202.5%20kilometres%20of,to%20access%20to%20Sure%20Start</a:t>
            </a:r>
            <a:r>
              <a:rPr lang="en-GB" sz="1300" dirty="0">
                <a:latin typeface="Calibri"/>
                <a:ea typeface="Calibri"/>
                <a:cs typeface="Calibri"/>
              </a:rPr>
              <a:t>. (Accessed 1st April 2025).</a:t>
            </a:r>
          </a:p>
          <a:p>
            <a:pPr>
              <a:buNone/>
            </a:pPr>
            <a:r>
              <a:rPr lang="en-GB" sz="1300" dirty="0">
                <a:latin typeface="Calibri"/>
                <a:ea typeface="Calibri"/>
                <a:cs typeface="Calibri"/>
              </a:rPr>
              <a:t>National Youth Agency (2023) </a:t>
            </a:r>
            <a:r>
              <a:rPr lang="en-GB" sz="1300" i="1" dirty="0">
                <a:latin typeface="Calibri"/>
                <a:ea typeface="Calibri"/>
                <a:cs typeface="Calibri"/>
              </a:rPr>
              <a:t>Youth centre closures linked to greater risk of young people entering criminal justice system. </a:t>
            </a:r>
            <a:r>
              <a:rPr lang="en-GB" sz="1300" dirty="0">
                <a:latin typeface="Calibri"/>
                <a:ea typeface="Calibri"/>
                <a:cs typeface="Calibri"/>
              </a:rPr>
              <a:t>Available online at</a:t>
            </a:r>
            <a:r>
              <a:rPr lang="en-GB" sz="1300" i="1" dirty="0">
                <a:latin typeface="Calibri"/>
                <a:ea typeface="Calibri"/>
                <a:cs typeface="Calibri"/>
              </a:rPr>
              <a:t>: </a:t>
            </a:r>
            <a:r>
              <a:rPr lang="en-GB" sz="1300" dirty="0">
                <a:latin typeface="Calibri"/>
                <a:ea typeface="Calibri"/>
                <a:cs typeface="Calibri"/>
                <a:hlinkClick r:id="rId6"/>
              </a:rPr>
              <a:t>https://nya.org.uk/youth-centre-closures-linked-to-greater-risk-of-young-people-entering-criminal-justice-system/</a:t>
            </a:r>
            <a:r>
              <a:rPr lang="en-GB" sz="1300" dirty="0">
                <a:latin typeface="Calibri"/>
                <a:ea typeface="Calibri"/>
                <a:cs typeface="Calibri"/>
              </a:rPr>
              <a:t> (Accessed 1st April 2025).</a:t>
            </a:r>
          </a:p>
          <a:p>
            <a:pPr>
              <a:buNone/>
            </a:pPr>
            <a:r>
              <a:rPr lang="en-GB" sz="1300" dirty="0">
                <a:latin typeface="Calibri"/>
                <a:ea typeface="Calibri"/>
                <a:cs typeface="Calibri"/>
              </a:rPr>
              <a:t>Police and Crime Commissioner for Wiltshire and Swindon (2023) </a:t>
            </a:r>
            <a:r>
              <a:rPr lang="en-GB" sz="1300" i="1" dirty="0">
                <a:latin typeface="Calibri"/>
                <a:ea typeface="Calibri"/>
                <a:cs typeface="Calibri"/>
              </a:rPr>
              <a:t>Mini Police</a:t>
            </a:r>
            <a:r>
              <a:rPr lang="en-GB" sz="1300" dirty="0">
                <a:latin typeface="Calibri"/>
                <a:ea typeface="Calibri"/>
                <a:cs typeface="Calibri"/>
              </a:rPr>
              <a:t>. Available online at: </a:t>
            </a:r>
            <a:r>
              <a:rPr lang="en-GB" sz="1300" dirty="0">
                <a:latin typeface="Calibri"/>
                <a:ea typeface="Calibri"/>
                <a:cs typeface="Calibri"/>
                <a:hlinkClick r:id="rId7"/>
              </a:rPr>
              <a:t>https://www.wiltshire-pcc.gov.uk/Youth-zone/policing-and-you/mini-police/</a:t>
            </a:r>
            <a:r>
              <a:rPr lang="en-GB" sz="1300" dirty="0">
                <a:latin typeface="Calibri"/>
                <a:ea typeface="Calibri"/>
                <a:cs typeface="Calibri"/>
              </a:rPr>
              <a:t> (Accessed 28th March 2025).</a:t>
            </a:r>
          </a:p>
          <a:p>
            <a:pPr>
              <a:buNone/>
            </a:pPr>
            <a:r>
              <a:rPr lang="en-GB" sz="1300" dirty="0">
                <a:latin typeface="Calibri"/>
                <a:ea typeface="Calibri"/>
                <a:cs typeface="Calibri"/>
              </a:rPr>
              <a:t>Police Professional (2022) </a:t>
            </a:r>
            <a:r>
              <a:rPr lang="en-GB" sz="1300" i="1" dirty="0">
                <a:latin typeface="Calibri"/>
                <a:ea typeface="Calibri"/>
                <a:cs typeface="Calibri"/>
              </a:rPr>
              <a:t>Research highlights 'invaluable' benefits of cadets to policing and the wider community</a:t>
            </a:r>
            <a:r>
              <a:rPr lang="en-GB" sz="1300" dirty="0">
                <a:latin typeface="Calibri"/>
                <a:ea typeface="Calibri"/>
                <a:cs typeface="Calibri"/>
              </a:rPr>
              <a:t>. Available online at: </a:t>
            </a:r>
            <a:r>
              <a:rPr lang="en-GB" sz="1300" dirty="0">
                <a:latin typeface="Calibri"/>
                <a:ea typeface="Calibri"/>
                <a:cs typeface="Calibri"/>
                <a:hlinkClick r:id="rId8"/>
              </a:rPr>
              <a:t>https://policeprofessional.com/news/research-highlights-invaluable-benefits-of-cadets-to-policing-and-the-wider-community/#:~:text=A%20new%20study%20shows%20that,people%2C%20policing%20and%20their%20communities.&amp;text=Researchers%20at%20the%20University%20of,specifically%20volunteer%20police%20cadet%20leaders</a:t>
            </a:r>
            <a:r>
              <a:rPr lang="en-GB" sz="1300" dirty="0">
                <a:latin typeface="Calibri"/>
                <a:ea typeface="Calibri"/>
                <a:cs typeface="Calibri"/>
              </a:rPr>
              <a:t>. (Accessed 3rd April 2025).</a:t>
            </a:r>
          </a:p>
          <a:p>
            <a:pPr>
              <a:buNone/>
            </a:pPr>
            <a:endParaRPr lang="en-GB" sz="1000" dirty="0">
              <a:latin typeface="Calibri"/>
              <a:ea typeface="Calibri"/>
              <a:cs typeface="Calibri"/>
            </a:endParaRPr>
          </a:p>
          <a:p>
            <a:pPr>
              <a:buNone/>
            </a:pPr>
            <a:endParaRPr lang="en-GB" sz="1000" dirty="0">
              <a:latin typeface="Calibri"/>
              <a:ea typeface="Calibri"/>
              <a:cs typeface="Calibri"/>
            </a:endParaRPr>
          </a:p>
          <a:p>
            <a:pPr>
              <a:buNone/>
            </a:pPr>
            <a:endParaRPr lang="en-GB" sz="1000" dirty="0">
              <a:latin typeface="Calibri"/>
              <a:ea typeface="Calibri"/>
              <a:cs typeface="Calibri"/>
            </a:endParaRPr>
          </a:p>
          <a:p>
            <a:pPr>
              <a:buNone/>
            </a:pPr>
            <a:endParaRPr lang="en-GB" sz="1000" dirty="0"/>
          </a:p>
          <a:p>
            <a:pPr>
              <a:buNone/>
            </a:pPr>
            <a:endParaRPr lang="en-GB" sz="1000" dirty="0"/>
          </a:p>
          <a:p>
            <a:pPr>
              <a:buNone/>
            </a:pPr>
            <a:endParaRPr lang="en-GB" sz="1000" dirty="0"/>
          </a:p>
          <a:p>
            <a:pPr>
              <a:buNone/>
            </a:pPr>
            <a:endParaRPr lang="en-GB" sz="1600" dirty="0"/>
          </a:p>
          <a:p>
            <a:pPr marL="0" indent="0">
              <a:buNone/>
            </a:pPr>
            <a:endParaRPr lang="en-GB" dirty="0"/>
          </a:p>
        </p:txBody>
      </p:sp>
    </p:spTree>
    <p:extLst>
      <p:ext uri="{BB962C8B-B14F-4D97-AF65-F5344CB8AC3E}">
        <p14:creationId xmlns:p14="http://schemas.microsoft.com/office/powerpoint/2010/main" val="480881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6EAD-2D8D-ACBE-9C68-F8A89BA3E6D9}"/>
              </a:ext>
            </a:extLst>
          </p:cNvPr>
          <p:cNvSpPr>
            <a:spLocks noGrp="1"/>
          </p:cNvSpPr>
          <p:nvPr>
            <p:ph type="title"/>
          </p:nvPr>
        </p:nvSpPr>
        <p:spPr>
          <a:xfrm>
            <a:off x="3951192" y="94527"/>
            <a:ext cx="10691265" cy="1307592"/>
          </a:xfrm>
        </p:spPr>
        <p:txBody>
          <a:bodyPr/>
          <a:lstStyle/>
          <a:p>
            <a:r>
              <a:rPr lang="en-GB" b="1" dirty="0"/>
              <a:t>References (2)</a:t>
            </a:r>
          </a:p>
        </p:txBody>
      </p:sp>
      <p:sp>
        <p:nvSpPr>
          <p:cNvPr id="3" name="Content Placeholder 2">
            <a:extLst>
              <a:ext uri="{FF2B5EF4-FFF2-40B4-BE49-F238E27FC236}">
                <a16:creationId xmlns:a16="http://schemas.microsoft.com/office/drawing/2014/main" id="{32C745B2-3307-43F5-9C97-650F3BE5070B}"/>
              </a:ext>
            </a:extLst>
          </p:cNvPr>
          <p:cNvSpPr>
            <a:spLocks noGrp="1"/>
          </p:cNvSpPr>
          <p:nvPr>
            <p:ph idx="1"/>
          </p:nvPr>
        </p:nvSpPr>
        <p:spPr>
          <a:xfrm>
            <a:off x="748863" y="977714"/>
            <a:ext cx="10691265" cy="3739896"/>
          </a:xfrm>
        </p:spPr>
        <p:txBody>
          <a:bodyPr vert="horz" lIns="91440" tIns="45720" rIns="91440" bIns="45720" rtlCol="0" anchor="t">
            <a:normAutofit/>
          </a:bodyPr>
          <a:lstStyle/>
          <a:p>
            <a:pPr marL="0" indent="0">
              <a:buNone/>
            </a:pPr>
            <a:r>
              <a:rPr lang="en-GB" sz="1400" dirty="0">
                <a:latin typeface="Calibri"/>
                <a:ea typeface="Calibri"/>
                <a:cs typeface="Calibri"/>
              </a:rPr>
              <a:t>Relationships Project (2025) </a:t>
            </a:r>
            <a:r>
              <a:rPr lang="en-GB" sz="1400" i="1" dirty="0">
                <a:latin typeface="Calibri"/>
                <a:ea typeface="Calibri"/>
                <a:cs typeface="Calibri"/>
              </a:rPr>
              <a:t>Case Study: Scottish Violence Reduction Unit (SVRU) A public health approach to ending violenc</a:t>
            </a:r>
            <a:r>
              <a:rPr lang="en-GB" sz="1400" dirty="0">
                <a:latin typeface="Calibri"/>
                <a:ea typeface="Calibri"/>
                <a:cs typeface="Calibri"/>
              </a:rPr>
              <a:t>e. Available online at: </a:t>
            </a:r>
            <a:r>
              <a:rPr lang="en-GB" sz="1400" dirty="0">
                <a:latin typeface="Calibri"/>
                <a:ea typeface="Calibri"/>
                <a:cs typeface="Calibri"/>
                <a:hlinkClick r:id="rId2"/>
              </a:rPr>
              <a:t>https://relationshipsproject.org/project/48771/</a:t>
            </a:r>
            <a:r>
              <a:rPr lang="en-GB" sz="1400" dirty="0">
                <a:latin typeface="Calibri"/>
                <a:ea typeface="Calibri"/>
                <a:cs typeface="Calibri"/>
              </a:rPr>
              <a:t> (Accessed 4th April 2025).</a:t>
            </a:r>
          </a:p>
          <a:p>
            <a:pPr marL="0" indent="0">
              <a:buNone/>
            </a:pPr>
            <a:r>
              <a:rPr lang="en-GB" sz="1400" dirty="0">
                <a:latin typeface="Calibri"/>
                <a:ea typeface="Calibri"/>
                <a:cs typeface="Calibri"/>
              </a:rPr>
              <a:t>Scottish Violence Reduction Unit (2022) Violence is preventable. Available online at: </a:t>
            </a:r>
            <a:r>
              <a:rPr lang="en-GB" sz="1400" dirty="0">
                <a:latin typeface="Calibri"/>
                <a:ea typeface="Calibri"/>
                <a:cs typeface="Calibri"/>
                <a:hlinkClick r:id="rId3"/>
              </a:rPr>
              <a:t>https://www.svru.co.uk/</a:t>
            </a:r>
            <a:r>
              <a:rPr lang="en-GB" sz="1400" dirty="0">
                <a:latin typeface="Calibri"/>
                <a:ea typeface="Calibri"/>
                <a:cs typeface="Calibri"/>
              </a:rPr>
              <a:t> (Accessed 4th April 2025).</a:t>
            </a:r>
          </a:p>
          <a:p>
            <a:pPr marL="0" indent="0">
              <a:buNone/>
            </a:pPr>
            <a:r>
              <a:rPr lang="en-GB" sz="1400" dirty="0">
                <a:latin typeface="Calibri"/>
                <a:ea typeface="Calibri"/>
                <a:cs typeface="Calibri"/>
              </a:rPr>
              <a:t>Wood, D., Bradshaw, S., Dickens, T., Parker-McLeod, J., Davies, C. (2024) </a:t>
            </a:r>
            <a:r>
              <a:rPr lang="en-GB" sz="1400" i="1" dirty="0">
                <a:latin typeface="Calibri"/>
                <a:ea typeface="Calibri"/>
                <a:cs typeface="Calibri"/>
              </a:rPr>
              <a:t>Blackstone’s Handbook for Policing Students. </a:t>
            </a:r>
            <a:r>
              <a:rPr lang="en-GB" sz="1400" dirty="0">
                <a:latin typeface="Calibri"/>
                <a:ea typeface="Calibri"/>
                <a:cs typeface="Calibri"/>
              </a:rPr>
              <a:t>18</a:t>
            </a:r>
            <a:r>
              <a:rPr lang="en-GB" sz="1400" baseline="30000" dirty="0">
                <a:latin typeface="Calibri"/>
                <a:ea typeface="Calibri"/>
                <a:cs typeface="Calibri"/>
              </a:rPr>
              <a:t>th</a:t>
            </a:r>
            <a:r>
              <a:rPr lang="en-GB" sz="1400" dirty="0">
                <a:latin typeface="Calibri"/>
                <a:ea typeface="Calibri"/>
                <a:cs typeface="Calibri"/>
              </a:rPr>
              <a:t> </a:t>
            </a:r>
            <a:r>
              <a:rPr lang="en-GB" sz="1400" err="1">
                <a:latin typeface="Calibri"/>
                <a:ea typeface="Calibri"/>
                <a:cs typeface="Calibri"/>
              </a:rPr>
              <a:t>edn</a:t>
            </a:r>
            <a:r>
              <a:rPr lang="en-GB" sz="1400" dirty="0">
                <a:latin typeface="Calibri"/>
                <a:ea typeface="Calibri"/>
                <a:cs typeface="Calibri"/>
              </a:rPr>
              <a:t>. Oxford University Press. P.203. (Accessed 4th April 2025).</a:t>
            </a:r>
          </a:p>
          <a:p>
            <a:pPr marL="0" indent="0">
              <a:buNone/>
            </a:pPr>
            <a:r>
              <a:rPr lang="en-GB" sz="1400" dirty="0">
                <a:latin typeface="Calibri"/>
                <a:ea typeface="Calibri"/>
                <a:cs typeface="Calibri"/>
              </a:rPr>
              <a:t>Youth Endowment Fund (2025) Boot Camps. </a:t>
            </a:r>
            <a:r>
              <a:rPr lang="en-GB" sz="1400" i="1" dirty="0">
                <a:latin typeface="Calibri"/>
                <a:ea typeface="Calibri"/>
                <a:cs typeface="Calibri"/>
              </a:rPr>
              <a:t>Available online at</a:t>
            </a:r>
            <a:r>
              <a:rPr lang="en-GB" sz="1400" dirty="0">
                <a:latin typeface="Calibri"/>
                <a:ea typeface="Calibri"/>
                <a:cs typeface="Calibri"/>
              </a:rPr>
              <a:t>: </a:t>
            </a:r>
            <a:r>
              <a:rPr lang="en-GB" sz="1400" dirty="0">
                <a:latin typeface="Calibri"/>
                <a:ea typeface="Calibri"/>
                <a:cs typeface="Calibri"/>
                <a:hlinkClick r:id="rId4"/>
              </a:rPr>
              <a:t>https://youthendowmentfund.org.uk/toolkit/boot-camps/</a:t>
            </a:r>
            <a:r>
              <a:rPr lang="en-GB" sz="1400" dirty="0">
                <a:latin typeface="Calibri"/>
                <a:ea typeface="Calibri"/>
                <a:cs typeface="Calibri"/>
              </a:rPr>
              <a:t> (Accessed 3rd April 2025).</a:t>
            </a:r>
          </a:p>
          <a:p>
            <a:pPr marL="0" indent="0">
              <a:buNone/>
            </a:pPr>
            <a:endParaRPr lang="en-GB" sz="1600" dirty="0"/>
          </a:p>
          <a:p>
            <a:pPr marL="0" indent="0">
              <a:buNone/>
            </a:pPr>
            <a:endParaRPr lang="en-GB" sz="1000" dirty="0"/>
          </a:p>
          <a:p>
            <a:pPr marL="0" indent="0">
              <a:buNone/>
            </a:pPr>
            <a:endParaRPr lang="en-GB" dirty="0"/>
          </a:p>
        </p:txBody>
      </p:sp>
    </p:spTree>
    <p:extLst>
      <p:ext uri="{BB962C8B-B14F-4D97-AF65-F5344CB8AC3E}">
        <p14:creationId xmlns:p14="http://schemas.microsoft.com/office/powerpoint/2010/main" val="42031156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ChronicleVTI</vt:lpstr>
      <vt:lpstr>Discussing how community engagement strategies can be used  to improve trust and legitimacy when policing the public</vt:lpstr>
      <vt:lpstr>An introduction  to  Youth engagement programmes</vt:lpstr>
      <vt:lpstr>The effectiveness of  youth engagement programmes</vt:lpstr>
      <vt:lpstr>street and arrow (developed by  the Scottish violence reduction unit)</vt:lpstr>
      <vt:lpstr>Conclusion</vt:lpstr>
      <vt:lpstr>References</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847</cp:revision>
  <dcterms:created xsi:type="dcterms:W3CDTF">2025-03-28T15:51:41Z</dcterms:created>
  <dcterms:modified xsi:type="dcterms:W3CDTF">2025-04-25T14:06:50Z</dcterms:modified>
</cp:coreProperties>
</file>