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3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252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CF470-4E7E-B40E-3759-61E3B29961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AB549F-62B7-0E9E-4214-2050095DF5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CA0949-9D13-6E0D-2939-3CA3038AD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114D7-3E11-3693-C5DF-30DC67A9F7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B65DE4-8FB7-1D00-5836-5BFC61270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4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C5215-9231-080A-BB9A-AFB98E6EE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4D2AD-91D8-C63B-762C-25D45972BB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898AC-D7E6-12D3-F9BF-3B9C98DCCB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456DBE-DF62-3A82-090F-569D152CB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AB7E7-D620-5B3D-D34E-6D710154F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2880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8B0CA-826B-CB0D-C9F4-3601CF88E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FFDE50-1ACC-1E54-5D8A-C5B4C768B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A29FA-D364-E0CB-606F-C62D314AA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A59E41-91E6-40AE-E44E-4C0D3B124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A3AE0F-4989-70DA-BE1B-70E7C2F30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84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D27B0-A080-473D-C11C-01465BAE7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CD8A42-531B-C40F-7F32-210C315D63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A4C4F-BB9D-12F4-ED90-E4454BC7BD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DDF505-8AE4-7728-A801-8C5386B1C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71A360-F863-6199-6CEB-3FF6AFBAED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0F25E-FF3A-E9B1-5C42-3958EBE0E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07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F1C0D-9EBE-9608-740B-4FB07DD1A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8E01FC-CEFD-7CD6-4B86-F75B84D6AA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582DE-DE2F-48DC-B3C1-A65A8AC885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EECB4E-0B20-66BE-3F4A-2A4BF6F7C3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E688B7-F98C-501A-BAAE-A5F18BB35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55773C-32EC-99B4-6D99-538FAE150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682668-AB67-F65C-E30C-6A85AB626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48FA65-BF7A-A117-B9A5-CAED47012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4746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7858F-C79F-5CB0-F88E-A5C75D7D2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18FD43-E0B8-3005-61C5-E6BCC3658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B7859F-5FFD-F234-819D-ADA51E2A2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74CC9D-0742-D286-F4CD-DAA6D3A78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935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DA3AA5-B426-186F-1129-0228FD6DF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05936A-B305-DD3E-4BF7-CAE149F07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34F585-7953-3999-F3F6-58ABAE3CB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96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A85F1E-FFA2-8E23-DAC3-9355DA2FD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BD11E3-7831-B0D3-DE13-13B755840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F6449A-146F-0C27-8633-FA6B58A15D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7C5E52-7D54-0D00-706E-894A1743D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9E44B8-D061-9361-8502-4571B9397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7FDE9-8ABE-E4AF-2DC4-AF3A5303D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976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1AEA2-5029-D6C9-F63A-EA88D00FEA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6817F52-D474-C59C-BF16-8A87ECD3D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CBE058-4DC4-BE13-BC68-334661FC87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F713D3-5361-37DC-DD56-7D65100D5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12F5E0-2F67-182D-6CEE-A596D16B2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3A0630-5205-EFEF-D521-926F67314F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05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32290C-1D31-F0E7-29BB-1E4E917DB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A69509-ADC7-C43F-BDAA-1CD1CE7BAA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856CF-554F-20D2-5D08-680CDBFCB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0921A1-860E-7081-5DB0-EAF576BD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9CBDC-C4FF-047D-82E3-E1452DB16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9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642B0E7-59DF-10DE-7EA6-4285A20AD8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EE48A0-635D-DD9C-CA8C-5D3E55511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5DB7C8-8401-511E-D6E9-8FA683FD2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4F2A52-7FFC-FD6C-32FC-B6126F47C8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65FF0-80F9-1C69-CB2C-FFBE1B4E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90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2496FD-53A5-077D-CD2C-0937AF06B8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F48213-6BF6-1999-3CD8-F15C3F7DE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9F1BC-068C-C6CF-0EF2-B11F32B716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0C48CD-00C4-4E1A-9EE9-DECEAF65481A}" type="datetimeFigureOut">
              <a:rPr lang="en-GB" smtClean="0"/>
              <a:t>23/11/2025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5B108-950A-F6E0-C5CC-1950FF35DE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D4DCC6-17AD-8FEA-C59D-0872F659AD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A2529A-C6CC-4209-907B-B815C4F4F0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34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stackinfluence.com/how-influencers-have-changed-marketing/" TargetMode="External"/><Relationship Id="rId2" Type="http://schemas.openxmlformats.org/officeDocument/2006/relationships/hyperlink" Target="https://www.socialwick.com/the-role-of-influencers-in-modern-marketi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9C3025-4784-4B16-914D-CCFC3E833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D20437-C88A-4F45-9C6D-DA32B29A4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2"/>
            <a:ext cx="8610598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F2EAC4-0DA0-C534-F831-836E09564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797" y="431631"/>
            <a:ext cx="6112220" cy="1330839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  <a:latin typeface="Arial Black" panose="020B0A04020102020204" pitchFamily="34" charset="0"/>
              </a:rPr>
              <a:t>The Role of Influencers in Modern Marketing</a:t>
            </a:r>
            <a:endParaRPr lang="en-GB" sz="3600" dirty="0">
              <a:solidFill>
                <a:schemeClr val="tx2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DDBF19-FF87-33DC-7D09-CE3D1D25B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272" y="2194101"/>
            <a:ext cx="4679206" cy="4054298"/>
          </a:xfrm>
        </p:spPr>
        <p:txBody>
          <a:bodyPr>
            <a:normAutofit/>
          </a:bodyPr>
          <a:lstStyle/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Influencers significantly influence consumer awareness and purchasing behavior in online markets (</a:t>
            </a:r>
            <a:r>
              <a:rPr 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Rachmad</a:t>
            </a:r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2024).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utility of the influencer is contingent on how well the influencer is congruent with the product and target audience. Congruence builds trust and engagement (Belanche et al., 2021).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Trust is an underlying component of influencer success; consumers are more likely to respond positively when influencers appear genuine and trustworthy (Kim &amp; Kim, 2021).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AI-driven tools are also being employed to choose influencers, as well as predict campaign outcome and constitute greater precision in influencer marketing plans (Sands et al., 2022).</a:t>
            </a:r>
            <a:endParaRPr lang="en-GB"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22EF19-2948-7A93-E7E5-37DC0FDD26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616" r="12873"/>
          <a:stretch>
            <a:fillRect/>
          </a:stretch>
        </p:blipFill>
        <p:spPr>
          <a:xfrm>
            <a:off x="5744955" y="3429000"/>
            <a:ext cx="6447046" cy="3429000"/>
          </a:xfrm>
          <a:custGeom>
            <a:avLst/>
            <a:gdLst/>
            <a:ahLst/>
            <a:cxnLst/>
            <a:rect l="l" t="t" r="r" b="b"/>
            <a:pathLst>
              <a:path w="4390035" h="3429000">
                <a:moveTo>
                  <a:pt x="73290" y="0"/>
                </a:moveTo>
                <a:lnTo>
                  <a:pt x="4390035" y="0"/>
                </a:lnTo>
                <a:lnTo>
                  <a:pt x="4390035" y="3429000"/>
                </a:lnTo>
                <a:lnTo>
                  <a:pt x="436073" y="3429000"/>
                </a:lnTo>
                <a:lnTo>
                  <a:pt x="427332" y="3410468"/>
                </a:lnTo>
                <a:cubicBezTo>
                  <a:pt x="419323" y="3391643"/>
                  <a:pt x="413863" y="3372861"/>
                  <a:pt x="421685" y="3366814"/>
                </a:cubicBezTo>
                <a:cubicBezTo>
                  <a:pt x="417583" y="3332384"/>
                  <a:pt x="433681" y="3294011"/>
                  <a:pt x="423663" y="3247798"/>
                </a:cubicBezTo>
                <a:cubicBezTo>
                  <a:pt x="421194" y="3188032"/>
                  <a:pt x="418245" y="3205513"/>
                  <a:pt x="412524" y="3110724"/>
                </a:cubicBezTo>
                <a:cubicBezTo>
                  <a:pt x="404022" y="3069386"/>
                  <a:pt x="436006" y="3027577"/>
                  <a:pt x="419732" y="3004503"/>
                </a:cubicBezTo>
                <a:cubicBezTo>
                  <a:pt x="407578" y="2949657"/>
                  <a:pt x="388511" y="2896851"/>
                  <a:pt x="363651" y="2842588"/>
                </a:cubicBezTo>
                <a:cubicBezTo>
                  <a:pt x="332103" y="2797699"/>
                  <a:pt x="331554" y="2711800"/>
                  <a:pt x="263212" y="2651456"/>
                </a:cubicBezTo>
                <a:cubicBezTo>
                  <a:pt x="235935" y="2585326"/>
                  <a:pt x="214760" y="2535145"/>
                  <a:pt x="194330" y="2484251"/>
                </a:cubicBezTo>
                <a:cubicBezTo>
                  <a:pt x="184580" y="2468441"/>
                  <a:pt x="154039" y="2380429"/>
                  <a:pt x="140630" y="2346096"/>
                </a:cubicBezTo>
                <a:cubicBezTo>
                  <a:pt x="76681" y="2257531"/>
                  <a:pt x="91260" y="2243719"/>
                  <a:pt x="77185" y="2144811"/>
                </a:cubicBezTo>
                <a:cubicBezTo>
                  <a:pt x="66953" y="2112233"/>
                  <a:pt x="67414" y="2096078"/>
                  <a:pt x="50887" y="2061697"/>
                </a:cubicBezTo>
                <a:lnTo>
                  <a:pt x="27133" y="1969379"/>
                </a:lnTo>
                <a:lnTo>
                  <a:pt x="29988" y="1961973"/>
                </a:lnTo>
                <a:lnTo>
                  <a:pt x="31559" y="1961231"/>
                </a:lnTo>
                <a:lnTo>
                  <a:pt x="14905" y="1880268"/>
                </a:lnTo>
                <a:cubicBezTo>
                  <a:pt x="12271" y="1874644"/>
                  <a:pt x="-805" y="1860096"/>
                  <a:pt x="2188" y="1847922"/>
                </a:cubicBezTo>
                <a:lnTo>
                  <a:pt x="21879" y="1779161"/>
                </a:lnTo>
                <a:lnTo>
                  <a:pt x="27968" y="1733684"/>
                </a:lnTo>
                <a:cubicBezTo>
                  <a:pt x="25035" y="1726530"/>
                  <a:pt x="21617" y="1619937"/>
                  <a:pt x="16511" y="1614373"/>
                </a:cubicBezTo>
                <a:cubicBezTo>
                  <a:pt x="47946" y="1547691"/>
                  <a:pt x="4394" y="1556097"/>
                  <a:pt x="12613" y="1479987"/>
                </a:cubicBezTo>
                <a:cubicBezTo>
                  <a:pt x="15110" y="1387360"/>
                  <a:pt x="4986" y="1320420"/>
                  <a:pt x="4190" y="1214801"/>
                </a:cubicBezTo>
                <a:cubicBezTo>
                  <a:pt x="3611" y="1152457"/>
                  <a:pt x="-6268" y="1080052"/>
                  <a:pt x="6503" y="966549"/>
                </a:cubicBezTo>
                <a:cubicBezTo>
                  <a:pt x="10182" y="901722"/>
                  <a:pt x="25065" y="884915"/>
                  <a:pt x="20609" y="845066"/>
                </a:cubicBezTo>
                <a:cubicBezTo>
                  <a:pt x="20199" y="816540"/>
                  <a:pt x="19791" y="788014"/>
                  <a:pt x="19381" y="759488"/>
                </a:cubicBezTo>
                <a:lnTo>
                  <a:pt x="21672" y="741102"/>
                </a:lnTo>
                <a:lnTo>
                  <a:pt x="30720" y="737125"/>
                </a:lnTo>
                <a:lnTo>
                  <a:pt x="23211" y="691098"/>
                </a:lnTo>
                <a:cubicBezTo>
                  <a:pt x="25461" y="680873"/>
                  <a:pt x="43338" y="650431"/>
                  <a:pt x="42062" y="637700"/>
                </a:cubicBezTo>
                <a:cubicBezTo>
                  <a:pt x="23297" y="593852"/>
                  <a:pt x="30263" y="601340"/>
                  <a:pt x="41571" y="540174"/>
                </a:cubicBezTo>
                <a:cubicBezTo>
                  <a:pt x="35397" y="519975"/>
                  <a:pt x="35174" y="428356"/>
                  <a:pt x="46636" y="415352"/>
                </a:cubicBezTo>
                <a:cubicBezTo>
                  <a:pt x="48960" y="401821"/>
                  <a:pt x="44602" y="386587"/>
                  <a:pt x="56977" y="379461"/>
                </a:cubicBezTo>
                <a:cubicBezTo>
                  <a:pt x="71829" y="368123"/>
                  <a:pt x="47958" y="323384"/>
                  <a:pt x="65759" y="328645"/>
                </a:cubicBezTo>
                <a:cubicBezTo>
                  <a:pt x="49386" y="296830"/>
                  <a:pt x="65237" y="231983"/>
                  <a:pt x="72589" y="203608"/>
                </a:cubicBezTo>
                <a:cubicBezTo>
                  <a:pt x="75524" y="153257"/>
                  <a:pt x="77980" y="142710"/>
                  <a:pt x="78370" y="105992"/>
                </a:cubicBezTo>
                <a:cubicBezTo>
                  <a:pt x="80828" y="104127"/>
                  <a:pt x="70890" y="52128"/>
                  <a:pt x="70125" y="25135"/>
                </a:cubicBezTo>
                <a:close/>
              </a:path>
            </a:pathLst>
          </a:cu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F315991-371F-6419-0FFE-D47EEAE695A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312" r="11733" b="2"/>
          <a:stretch>
            <a:fillRect/>
          </a:stretch>
        </p:blipFill>
        <p:spPr>
          <a:xfrm>
            <a:off x="5795404" y="-3351"/>
            <a:ext cx="6396597" cy="3464682"/>
          </a:xfrm>
          <a:custGeom>
            <a:avLst/>
            <a:gdLst/>
            <a:ahLst/>
            <a:cxnLst/>
            <a:rect l="l" t="t" r="r" b="b"/>
            <a:pathLst>
              <a:path w="4349068" h="3428999">
                <a:moveTo>
                  <a:pt x="711944" y="0"/>
                </a:moveTo>
                <a:lnTo>
                  <a:pt x="4349068" y="0"/>
                </a:lnTo>
                <a:lnTo>
                  <a:pt x="4349068" y="3428999"/>
                </a:lnTo>
                <a:lnTo>
                  <a:pt x="32307" y="3428999"/>
                </a:lnTo>
                <a:lnTo>
                  <a:pt x="34693" y="3410051"/>
                </a:lnTo>
                <a:cubicBezTo>
                  <a:pt x="37039" y="3395347"/>
                  <a:pt x="38143" y="3381819"/>
                  <a:pt x="32792" y="3373027"/>
                </a:cubicBezTo>
                <a:cubicBezTo>
                  <a:pt x="29961" y="3298527"/>
                  <a:pt x="20335" y="3290617"/>
                  <a:pt x="14318" y="3222737"/>
                </a:cubicBezTo>
                <a:cubicBezTo>
                  <a:pt x="11384" y="3146284"/>
                  <a:pt x="-6116" y="3184007"/>
                  <a:pt x="2241" y="3118188"/>
                </a:cubicBezTo>
                <a:cubicBezTo>
                  <a:pt x="16306" y="3109217"/>
                  <a:pt x="34183" y="3024732"/>
                  <a:pt x="27952" y="3003808"/>
                </a:cubicBezTo>
                <a:cubicBezTo>
                  <a:pt x="27563" y="2966753"/>
                  <a:pt x="27366" y="2989870"/>
                  <a:pt x="27149" y="2944921"/>
                </a:cubicBezTo>
                <a:lnTo>
                  <a:pt x="41941" y="2877744"/>
                </a:lnTo>
                <a:cubicBezTo>
                  <a:pt x="36258" y="2880724"/>
                  <a:pt x="54303" y="2822146"/>
                  <a:pt x="53926" y="2807161"/>
                </a:cubicBezTo>
                <a:cubicBezTo>
                  <a:pt x="56083" y="2775643"/>
                  <a:pt x="30060" y="2769288"/>
                  <a:pt x="53334" y="2752347"/>
                </a:cubicBezTo>
                <a:lnTo>
                  <a:pt x="60008" y="2748299"/>
                </a:lnTo>
                <a:cubicBezTo>
                  <a:pt x="60210" y="2745962"/>
                  <a:pt x="60411" y="2743625"/>
                  <a:pt x="60613" y="2741288"/>
                </a:cubicBezTo>
                <a:cubicBezTo>
                  <a:pt x="60116" y="2737657"/>
                  <a:pt x="58269" y="2735847"/>
                  <a:pt x="53819" y="2737160"/>
                </a:cubicBezTo>
                <a:cubicBezTo>
                  <a:pt x="70191" y="2705347"/>
                  <a:pt x="64153" y="2699356"/>
                  <a:pt x="66799" y="2659631"/>
                </a:cubicBezTo>
                <a:cubicBezTo>
                  <a:pt x="77943" y="2612127"/>
                  <a:pt x="64846" y="2628594"/>
                  <a:pt x="86795" y="2573336"/>
                </a:cubicBezTo>
                <a:cubicBezTo>
                  <a:pt x="96119" y="2559732"/>
                  <a:pt x="108676" y="2541339"/>
                  <a:pt x="108890" y="2528057"/>
                </a:cubicBezTo>
                <a:lnTo>
                  <a:pt x="137074" y="2489594"/>
                </a:lnTo>
                <a:cubicBezTo>
                  <a:pt x="138076" y="2487774"/>
                  <a:pt x="138422" y="2473350"/>
                  <a:pt x="137897" y="2468303"/>
                </a:cubicBezTo>
                <a:lnTo>
                  <a:pt x="155171" y="2460480"/>
                </a:lnTo>
                <a:lnTo>
                  <a:pt x="147972" y="2423535"/>
                </a:lnTo>
                <a:lnTo>
                  <a:pt x="155293" y="2404394"/>
                </a:lnTo>
                <a:cubicBezTo>
                  <a:pt x="172891" y="2392610"/>
                  <a:pt x="160687" y="2347474"/>
                  <a:pt x="168818" y="2324643"/>
                </a:cubicBezTo>
                <a:cubicBezTo>
                  <a:pt x="169390" y="2297698"/>
                  <a:pt x="193082" y="2284202"/>
                  <a:pt x="198340" y="2255535"/>
                </a:cubicBezTo>
                <a:cubicBezTo>
                  <a:pt x="214268" y="2249648"/>
                  <a:pt x="228319" y="2207828"/>
                  <a:pt x="217338" y="2184679"/>
                </a:cubicBezTo>
                <a:lnTo>
                  <a:pt x="242924" y="2093132"/>
                </a:lnTo>
                <a:cubicBezTo>
                  <a:pt x="264937" y="2084587"/>
                  <a:pt x="280562" y="1985868"/>
                  <a:pt x="290446" y="1950235"/>
                </a:cubicBezTo>
                <a:cubicBezTo>
                  <a:pt x="308239" y="1920183"/>
                  <a:pt x="350073" y="1898905"/>
                  <a:pt x="361001" y="1861568"/>
                </a:cubicBezTo>
                <a:cubicBezTo>
                  <a:pt x="367163" y="1810687"/>
                  <a:pt x="352049" y="1869507"/>
                  <a:pt x="356015" y="1809499"/>
                </a:cubicBezTo>
                <a:cubicBezTo>
                  <a:pt x="355145" y="1754297"/>
                  <a:pt x="367821" y="1767680"/>
                  <a:pt x="375846" y="1693716"/>
                </a:cubicBezTo>
                <a:cubicBezTo>
                  <a:pt x="374712" y="1654244"/>
                  <a:pt x="382062" y="1627007"/>
                  <a:pt x="381776" y="1605195"/>
                </a:cubicBezTo>
                <a:cubicBezTo>
                  <a:pt x="389848" y="1568952"/>
                  <a:pt x="392552" y="1564518"/>
                  <a:pt x="396301" y="1516217"/>
                </a:cubicBezTo>
                <a:cubicBezTo>
                  <a:pt x="401397" y="1488452"/>
                  <a:pt x="428137" y="1457870"/>
                  <a:pt x="409866" y="1429841"/>
                </a:cubicBezTo>
                <a:cubicBezTo>
                  <a:pt x="422203" y="1412325"/>
                  <a:pt x="460064" y="1413592"/>
                  <a:pt x="442210" y="1380081"/>
                </a:cubicBezTo>
                <a:cubicBezTo>
                  <a:pt x="464590" y="1394128"/>
                  <a:pt x="443394" y="1335176"/>
                  <a:pt x="463662" y="1334891"/>
                </a:cubicBezTo>
                <a:cubicBezTo>
                  <a:pt x="480316" y="1336427"/>
                  <a:pt x="515162" y="1194568"/>
                  <a:pt x="519523" y="1185551"/>
                </a:cubicBezTo>
                <a:cubicBezTo>
                  <a:pt x="527731" y="1149210"/>
                  <a:pt x="536547" y="1148087"/>
                  <a:pt x="542909" y="1111168"/>
                </a:cubicBezTo>
                <a:cubicBezTo>
                  <a:pt x="555522" y="1057226"/>
                  <a:pt x="531818" y="1022543"/>
                  <a:pt x="543055" y="993353"/>
                </a:cubicBezTo>
                <a:cubicBezTo>
                  <a:pt x="559986" y="960214"/>
                  <a:pt x="580459" y="867450"/>
                  <a:pt x="592544" y="813953"/>
                </a:cubicBezTo>
                <a:cubicBezTo>
                  <a:pt x="604272" y="746430"/>
                  <a:pt x="608119" y="666470"/>
                  <a:pt x="613420" y="588218"/>
                </a:cubicBezTo>
                <a:cubicBezTo>
                  <a:pt x="604962" y="475380"/>
                  <a:pt x="590630" y="536119"/>
                  <a:pt x="596055" y="376479"/>
                </a:cubicBezTo>
                <a:lnTo>
                  <a:pt x="605018" y="280992"/>
                </a:lnTo>
                <a:cubicBezTo>
                  <a:pt x="604854" y="276227"/>
                  <a:pt x="610771" y="223140"/>
                  <a:pt x="610608" y="218374"/>
                </a:cubicBezTo>
                <a:lnTo>
                  <a:pt x="604880" y="188178"/>
                </a:lnTo>
                <a:lnTo>
                  <a:pt x="630913" y="152404"/>
                </a:lnTo>
                <a:cubicBezTo>
                  <a:pt x="640688" y="136342"/>
                  <a:pt x="647365" y="122048"/>
                  <a:pt x="663530" y="91810"/>
                </a:cubicBezTo>
                <a:lnTo>
                  <a:pt x="705264" y="3016"/>
                </a:lnTo>
                <a:close/>
              </a:path>
            </a:pathLst>
          </a:cu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636659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9C3025-4784-4B16-914D-CCFC3E833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AD20437-C88A-4F45-9C6D-DA32B29A4D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-2"/>
            <a:ext cx="8610598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1A6054-5032-0485-F2BD-45C61AEC6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655" y="609600"/>
            <a:ext cx="7907983" cy="1330839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chemeClr val="tx2"/>
                </a:solidFill>
                <a:latin typeface="Arial Black" panose="020B0A04020102020204" pitchFamily="34" charset="0"/>
              </a:rPr>
              <a:t>Real-World Example: Starbucks &amp; Micro-Influencers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787789-5A86-557F-5B84-CCAFE17DBA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6412" y="2276082"/>
            <a:ext cx="5903847" cy="4054298"/>
          </a:xfrm>
        </p:spPr>
        <p:txBody>
          <a:bodyPr>
            <a:normAutofit/>
          </a:bodyPr>
          <a:lstStyle/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Starbucks frequently works together with micro-influencers on platforms such as Instagram and TikTok to convey messages related to new drinks, seasonal subjects, and aspects of brand purpose.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Micro-influencers typically focus their content on lifestyle topics rather than direct advertising, and therefore, sponsored posts tend to be organic and relatable for followers.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approach is consistent with research and theorising from Belanche et al. (2021), who found that influencer-brand congruence is paramount for creating persuasiveness.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Starbucks is also leveraging personalised content and user-generated content, as Kim and Kim (2021) found support for the idea that authenticity translates into trust with consumers.</a:t>
            </a:r>
          </a:p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using smaller influencers instead of celebrities, Starbucks is developing a more approachable relationship and creating consistent engagement within the community.</a:t>
            </a:r>
            <a:endParaRPr lang="en-GB"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 descr="A hand holding a cup of coffee&#10;&#10;AI-generated content may be incorrect.">
            <a:extLst>
              <a:ext uri="{FF2B5EF4-FFF2-40B4-BE49-F238E27FC236}">
                <a16:creationId xmlns:a16="http://schemas.microsoft.com/office/drawing/2014/main" id="{00ECB52A-F665-DFC9-1B0B-EA9A7A4BAFD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886" r="-1" b="5"/>
          <a:stretch>
            <a:fillRect/>
          </a:stretch>
        </p:blipFill>
        <p:spPr>
          <a:xfrm>
            <a:off x="7435019" y="3429000"/>
            <a:ext cx="4756982" cy="3429000"/>
          </a:xfrm>
          <a:custGeom>
            <a:avLst/>
            <a:gdLst/>
            <a:ahLst/>
            <a:cxnLst/>
            <a:rect l="l" t="t" r="r" b="b"/>
            <a:pathLst>
              <a:path w="4390035" h="3429000">
                <a:moveTo>
                  <a:pt x="73290" y="0"/>
                </a:moveTo>
                <a:lnTo>
                  <a:pt x="4390035" y="0"/>
                </a:lnTo>
                <a:lnTo>
                  <a:pt x="4390035" y="3429000"/>
                </a:lnTo>
                <a:lnTo>
                  <a:pt x="436073" y="3429000"/>
                </a:lnTo>
                <a:lnTo>
                  <a:pt x="427332" y="3410468"/>
                </a:lnTo>
                <a:cubicBezTo>
                  <a:pt x="419323" y="3391643"/>
                  <a:pt x="413863" y="3372861"/>
                  <a:pt x="421685" y="3366814"/>
                </a:cubicBezTo>
                <a:cubicBezTo>
                  <a:pt x="417583" y="3332384"/>
                  <a:pt x="433681" y="3294011"/>
                  <a:pt x="423663" y="3247798"/>
                </a:cubicBezTo>
                <a:cubicBezTo>
                  <a:pt x="421194" y="3188032"/>
                  <a:pt x="418245" y="3205513"/>
                  <a:pt x="412524" y="3110724"/>
                </a:cubicBezTo>
                <a:cubicBezTo>
                  <a:pt x="404022" y="3069386"/>
                  <a:pt x="436006" y="3027577"/>
                  <a:pt x="419732" y="3004503"/>
                </a:cubicBezTo>
                <a:cubicBezTo>
                  <a:pt x="407578" y="2949657"/>
                  <a:pt x="388511" y="2896851"/>
                  <a:pt x="363651" y="2842588"/>
                </a:cubicBezTo>
                <a:cubicBezTo>
                  <a:pt x="332103" y="2797699"/>
                  <a:pt x="331554" y="2711800"/>
                  <a:pt x="263212" y="2651456"/>
                </a:cubicBezTo>
                <a:cubicBezTo>
                  <a:pt x="235935" y="2585326"/>
                  <a:pt x="214760" y="2535145"/>
                  <a:pt x="194330" y="2484251"/>
                </a:cubicBezTo>
                <a:cubicBezTo>
                  <a:pt x="184580" y="2468441"/>
                  <a:pt x="154039" y="2380429"/>
                  <a:pt x="140630" y="2346096"/>
                </a:cubicBezTo>
                <a:cubicBezTo>
                  <a:pt x="76681" y="2257531"/>
                  <a:pt x="91260" y="2243719"/>
                  <a:pt x="77185" y="2144811"/>
                </a:cubicBezTo>
                <a:cubicBezTo>
                  <a:pt x="66953" y="2112233"/>
                  <a:pt x="67414" y="2096078"/>
                  <a:pt x="50887" y="2061697"/>
                </a:cubicBezTo>
                <a:lnTo>
                  <a:pt x="27133" y="1969379"/>
                </a:lnTo>
                <a:lnTo>
                  <a:pt x="29988" y="1961973"/>
                </a:lnTo>
                <a:lnTo>
                  <a:pt x="31559" y="1961231"/>
                </a:lnTo>
                <a:lnTo>
                  <a:pt x="14905" y="1880268"/>
                </a:lnTo>
                <a:cubicBezTo>
                  <a:pt x="12271" y="1874644"/>
                  <a:pt x="-805" y="1860096"/>
                  <a:pt x="2188" y="1847922"/>
                </a:cubicBezTo>
                <a:lnTo>
                  <a:pt x="21879" y="1779161"/>
                </a:lnTo>
                <a:lnTo>
                  <a:pt x="27968" y="1733684"/>
                </a:lnTo>
                <a:cubicBezTo>
                  <a:pt x="25035" y="1726530"/>
                  <a:pt x="21617" y="1619937"/>
                  <a:pt x="16511" y="1614373"/>
                </a:cubicBezTo>
                <a:cubicBezTo>
                  <a:pt x="47946" y="1547691"/>
                  <a:pt x="4394" y="1556097"/>
                  <a:pt x="12613" y="1479987"/>
                </a:cubicBezTo>
                <a:cubicBezTo>
                  <a:pt x="15110" y="1387360"/>
                  <a:pt x="4986" y="1320420"/>
                  <a:pt x="4190" y="1214801"/>
                </a:cubicBezTo>
                <a:cubicBezTo>
                  <a:pt x="3611" y="1152457"/>
                  <a:pt x="-6268" y="1080052"/>
                  <a:pt x="6503" y="966549"/>
                </a:cubicBezTo>
                <a:cubicBezTo>
                  <a:pt x="10182" y="901722"/>
                  <a:pt x="25065" y="884915"/>
                  <a:pt x="20609" y="845066"/>
                </a:cubicBezTo>
                <a:cubicBezTo>
                  <a:pt x="20199" y="816540"/>
                  <a:pt x="19791" y="788014"/>
                  <a:pt x="19381" y="759488"/>
                </a:cubicBezTo>
                <a:lnTo>
                  <a:pt x="21672" y="741102"/>
                </a:lnTo>
                <a:lnTo>
                  <a:pt x="30720" y="737125"/>
                </a:lnTo>
                <a:lnTo>
                  <a:pt x="23211" y="691098"/>
                </a:lnTo>
                <a:cubicBezTo>
                  <a:pt x="25461" y="680873"/>
                  <a:pt x="43338" y="650431"/>
                  <a:pt x="42062" y="637700"/>
                </a:cubicBezTo>
                <a:cubicBezTo>
                  <a:pt x="23297" y="593852"/>
                  <a:pt x="30263" y="601340"/>
                  <a:pt x="41571" y="540174"/>
                </a:cubicBezTo>
                <a:cubicBezTo>
                  <a:pt x="35397" y="519975"/>
                  <a:pt x="35174" y="428356"/>
                  <a:pt x="46636" y="415352"/>
                </a:cubicBezTo>
                <a:cubicBezTo>
                  <a:pt x="48960" y="401821"/>
                  <a:pt x="44602" y="386587"/>
                  <a:pt x="56977" y="379461"/>
                </a:cubicBezTo>
                <a:cubicBezTo>
                  <a:pt x="71829" y="368123"/>
                  <a:pt x="47958" y="323384"/>
                  <a:pt x="65759" y="328645"/>
                </a:cubicBezTo>
                <a:cubicBezTo>
                  <a:pt x="49386" y="296830"/>
                  <a:pt x="65237" y="231983"/>
                  <a:pt x="72589" y="203608"/>
                </a:cubicBezTo>
                <a:cubicBezTo>
                  <a:pt x="75524" y="153257"/>
                  <a:pt x="77980" y="142710"/>
                  <a:pt x="78370" y="105992"/>
                </a:cubicBezTo>
                <a:cubicBezTo>
                  <a:pt x="80828" y="104127"/>
                  <a:pt x="70890" y="52128"/>
                  <a:pt x="70125" y="25135"/>
                </a:cubicBezTo>
                <a:close/>
              </a:path>
            </a:pathLst>
          </a:cu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pic>
        <p:nvPicPr>
          <p:cNvPr id="4" name="Picture 3" descr="A collage of a person holding a cup of coffee&#10;&#10;AI-generated content may be incorrect.">
            <a:extLst>
              <a:ext uri="{FF2B5EF4-FFF2-40B4-BE49-F238E27FC236}">
                <a16:creationId xmlns:a16="http://schemas.microsoft.com/office/drawing/2014/main" id="{C7C0CD1D-856D-8BCB-D573-6CE01E2196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5094" b="3"/>
          <a:stretch>
            <a:fillRect/>
          </a:stretch>
        </p:blipFill>
        <p:spPr>
          <a:xfrm>
            <a:off x="7510692" y="-17"/>
            <a:ext cx="4681308" cy="3432349"/>
          </a:xfrm>
          <a:custGeom>
            <a:avLst/>
            <a:gdLst/>
            <a:ahLst/>
            <a:cxnLst/>
            <a:rect l="l" t="t" r="r" b="b"/>
            <a:pathLst>
              <a:path w="4349068" h="3428999">
                <a:moveTo>
                  <a:pt x="711944" y="0"/>
                </a:moveTo>
                <a:lnTo>
                  <a:pt x="4349068" y="0"/>
                </a:lnTo>
                <a:lnTo>
                  <a:pt x="4349068" y="3428999"/>
                </a:lnTo>
                <a:lnTo>
                  <a:pt x="32307" y="3428999"/>
                </a:lnTo>
                <a:lnTo>
                  <a:pt x="34693" y="3410051"/>
                </a:lnTo>
                <a:cubicBezTo>
                  <a:pt x="37039" y="3395347"/>
                  <a:pt x="38143" y="3381819"/>
                  <a:pt x="32792" y="3373027"/>
                </a:cubicBezTo>
                <a:cubicBezTo>
                  <a:pt x="29961" y="3298527"/>
                  <a:pt x="20335" y="3290617"/>
                  <a:pt x="14318" y="3222737"/>
                </a:cubicBezTo>
                <a:cubicBezTo>
                  <a:pt x="11384" y="3146284"/>
                  <a:pt x="-6116" y="3184007"/>
                  <a:pt x="2241" y="3118188"/>
                </a:cubicBezTo>
                <a:cubicBezTo>
                  <a:pt x="16306" y="3109217"/>
                  <a:pt x="34183" y="3024732"/>
                  <a:pt x="27952" y="3003808"/>
                </a:cubicBezTo>
                <a:cubicBezTo>
                  <a:pt x="27563" y="2966753"/>
                  <a:pt x="27366" y="2989870"/>
                  <a:pt x="27149" y="2944921"/>
                </a:cubicBezTo>
                <a:lnTo>
                  <a:pt x="41941" y="2877744"/>
                </a:lnTo>
                <a:cubicBezTo>
                  <a:pt x="36258" y="2880724"/>
                  <a:pt x="54303" y="2822146"/>
                  <a:pt x="53926" y="2807161"/>
                </a:cubicBezTo>
                <a:cubicBezTo>
                  <a:pt x="56083" y="2775643"/>
                  <a:pt x="30060" y="2769288"/>
                  <a:pt x="53334" y="2752347"/>
                </a:cubicBezTo>
                <a:lnTo>
                  <a:pt x="60008" y="2748299"/>
                </a:lnTo>
                <a:cubicBezTo>
                  <a:pt x="60210" y="2745962"/>
                  <a:pt x="60411" y="2743625"/>
                  <a:pt x="60613" y="2741288"/>
                </a:cubicBezTo>
                <a:cubicBezTo>
                  <a:pt x="60116" y="2737657"/>
                  <a:pt x="58269" y="2735847"/>
                  <a:pt x="53819" y="2737160"/>
                </a:cubicBezTo>
                <a:cubicBezTo>
                  <a:pt x="70191" y="2705347"/>
                  <a:pt x="64153" y="2699356"/>
                  <a:pt x="66799" y="2659631"/>
                </a:cubicBezTo>
                <a:cubicBezTo>
                  <a:pt x="77943" y="2612127"/>
                  <a:pt x="64846" y="2628594"/>
                  <a:pt x="86795" y="2573336"/>
                </a:cubicBezTo>
                <a:cubicBezTo>
                  <a:pt x="96119" y="2559732"/>
                  <a:pt x="108676" y="2541339"/>
                  <a:pt x="108890" y="2528057"/>
                </a:cubicBezTo>
                <a:lnTo>
                  <a:pt x="137074" y="2489594"/>
                </a:lnTo>
                <a:cubicBezTo>
                  <a:pt x="138076" y="2487774"/>
                  <a:pt x="138422" y="2473350"/>
                  <a:pt x="137897" y="2468303"/>
                </a:cubicBezTo>
                <a:lnTo>
                  <a:pt x="155171" y="2460480"/>
                </a:lnTo>
                <a:lnTo>
                  <a:pt x="147972" y="2423535"/>
                </a:lnTo>
                <a:lnTo>
                  <a:pt x="155293" y="2404394"/>
                </a:lnTo>
                <a:cubicBezTo>
                  <a:pt x="172891" y="2392610"/>
                  <a:pt x="160687" y="2347474"/>
                  <a:pt x="168818" y="2324643"/>
                </a:cubicBezTo>
                <a:cubicBezTo>
                  <a:pt x="169390" y="2297698"/>
                  <a:pt x="193082" y="2284202"/>
                  <a:pt x="198340" y="2255535"/>
                </a:cubicBezTo>
                <a:cubicBezTo>
                  <a:pt x="214268" y="2249648"/>
                  <a:pt x="228319" y="2207828"/>
                  <a:pt x="217338" y="2184679"/>
                </a:cubicBezTo>
                <a:lnTo>
                  <a:pt x="242924" y="2093132"/>
                </a:lnTo>
                <a:cubicBezTo>
                  <a:pt x="264937" y="2084587"/>
                  <a:pt x="280562" y="1985868"/>
                  <a:pt x="290446" y="1950235"/>
                </a:cubicBezTo>
                <a:cubicBezTo>
                  <a:pt x="308239" y="1920183"/>
                  <a:pt x="350073" y="1898905"/>
                  <a:pt x="361001" y="1861568"/>
                </a:cubicBezTo>
                <a:cubicBezTo>
                  <a:pt x="367163" y="1810687"/>
                  <a:pt x="352049" y="1869507"/>
                  <a:pt x="356015" y="1809499"/>
                </a:cubicBezTo>
                <a:cubicBezTo>
                  <a:pt x="355145" y="1754297"/>
                  <a:pt x="367821" y="1767680"/>
                  <a:pt x="375846" y="1693716"/>
                </a:cubicBezTo>
                <a:cubicBezTo>
                  <a:pt x="374712" y="1654244"/>
                  <a:pt x="382062" y="1627007"/>
                  <a:pt x="381776" y="1605195"/>
                </a:cubicBezTo>
                <a:cubicBezTo>
                  <a:pt x="389848" y="1568952"/>
                  <a:pt x="392552" y="1564518"/>
                  <a:pt x="396301" y="1516217"/>
                </a:cubicBezTo>
                <a:cubicBezTo>
                  <a:pt x="401397" y="1488452"/>
                  <a:pt x="428137" y="1457870"/>
                  <a:pt x="409866" y="1429841"/>
                </a:cubicBezTo>
                <a:cubicBezTo>
                  <a:pt x="422203" y="1412325"/>
                  <a:pt x="460064" y="1413592"/>
                  <a:pt x="442210" y="1380081"/>
                </a:cubicBezTo>
                <a:cubicBezTo>
                  <a:pt x="464590" y="1394128"/>
                  <a:pt x="443394" y="1335176"/>
                  <a:pt x="463662" y="1334891"/>
                </a:cubicBezTo>
                <a:cubicBezTo>
                  <a:pt x="480316" y="1336427"/>
                  <a:pt x="515162" y="1194568"/>
                  <a:pt x="519523" y="1185551"/>
                </a:cubicBezTo>
                <a:cubicBezTo>
                  <a:pt x="527731" y="1149210"/>
                  <a:pt x="536547" y="1148087"/>
                  <a:pt x="542909" y="1111168"/>
                </a:cubicBezTo>
                <a:cubicBezTo>
                  <a:pt x="555522" y="1057226"/>
                  <a:pt x="531818" y="1022543"/>
                  <a:pt x="543055" y="993353"/>
                </a:cubicBezTo>
                <a:cubicBezTo>
                  <a:pt x="559986" y="960214"/>
                  <a:pt x="580459" y="867450"/>
                  <a:pt x="592544" y="813953"/>
                </a:cubicBezTo>
                <a:cubicBezTo>
                  <a:pt x="604272" y="746430"/>
                  <a:pt x="608119" y="666470"/>
                  <a:pt x="613420" y="588218"/>
                </a:cubicBezTo>
                <a:cubicBezTo>
                  <a:pt x="604962" y="475380"/>
                  <a:pt x="590630" y="536119"/>
                  <a:pt x="596055" y="376479"/>
                </a:cubicBezTo>
                <a:lnTo>
                  <a:pt x="605018" y="280992"/>
                </a:lnTo>
                <a:cubicBezTo>
                  <a:pt x="604854" y="276227"/>
                  <a:pt x="610771" y="223140"/>
                  <a:pt x="610608" y="218374"/>
                </a:cubicBezTo>
                <a:lnTo>
                  <a:pt x="604880" y="188178"/>
                </a:lnTo>
                <a:lnTo>
                  <a:pt x="630913" y="152404"/>
                </a:lnTo>
                <a:cubicBezTo>
                  <a:pt x="640688" y="136342"/>
                  <a:pt x="647365" y="122048"/>
                  <a:pt x="663530" y="91810"/>
                </a:cubicBezTo>
                <a:lnTo>
                  <a:pt x="705264" y="3016"/>
                </a:lnTo>
                <a:close/>
              </a:path>
            </a:pathLst>
          </a:cu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2107635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821940F-7A1D-4ACC-85B4-A932898A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16674508-81D3-48CF-96BF-7FC60EAA57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741994" cy="6858000"/>
          </a:xfrm>
          <a:custGeom>
            <a:avLst/>
            <a:gdLst>
              <a:gd name="connsiteX0" fmla="*/ 0 w 6568309"/>
              <a:gd name="connsiteY0" fmla="*/ 0 h 6858000"/>
              <a:gd name="connsiteX1" fmla="*/ 362841 w 6568309"/>
              <a:gd name="connsiteY1" fmla="*/ 0 h 6858000"/>
              <a:gd name="connsiteX2" fmla="*/ 523269 w 6568309"/>
              <a:gd name="connsiteY2" fmla="*/ 0 h 6858000"/>
              <a:gd name="connsiteX3" fmla="*/ 1343025 w 6568309"/>
              <a:gd name="connsiteY3" fmla="*/ 0 h 6858000"/>
              <a:gd name="connsiteX4" fmla="*/ 1705866 w 6568309"/>
              <a:gd name="connsiteY4" fmla="*/ 0 h 6858000"/>
              <a:gd name="connsiteX5" fmla="*/ 1866294 w 6568309"/>
              <a:gd name="connsiteY5" fmla="*/ 0 h 6858000"/>
              <a:gd name="connsiteX6" fmla="*/ 5225154 w 6568309"/>
              <a:gd name="connsiteY6" fmla="*/ 0 h 6858000"/>
              <a:gd name="connsiteX7" fmla="*/ 6568179 w 6568309"/>
              <a:gd name="connsiteY7" fmla="*/ 0 h 6858000"/>
              <a:gd name="connsiteX8" fmla="*/ 6568309 w 6568309"/>
              <a:gd name="connsiteY8" fmla="*/ 1 h 6858000"/>
              <a:gd name="connsiteX9" fmla="*/ 6562951 w 6568309"/>
              <a:gd name="connsiteY9" fmla="*/ 30700 h 6858000"/>
              <a:gd name="connsiteX10" fmla="*/ 6547446 w 6568309"/>
              <a:gd name="connsiteY10" fmla="*/ 310025 h 6858000"/>
              <a:gd name="connsiteX11" fmla="*/ 6558316 w 6568309"/>
              <a:gd name="connsiteY11" fmla="*/ 443960 h 6858000"/>
              <a:gd name="connsiteX12" fmla="*/ 6528896 w 6568309"/>
              <a:gd name="connsiteY12" fmla="*/ 642659 h 6858000"/>
              <a:gd name="connsiteX13" fmla="*/ 6523095 w 6568309"/>
              <a:gd name="connsiteY13" fmla="*/ 673307 h 6858000"/>
              <a:gd name="connsiteX14" fmla="*/ 6496169 w 6568309"/>
              <a:gd name="connsiteY14" fmla="*/ 839641 h 6858000"/>
              <a:gd name="connsiteX15" fmla="*/ 6450789 w 6568309"/>
              <a:gd name="connsiteY15" fmla="*/ 958357 h 6858000"/>
              <a:gd name="connsiteX16" fmla="*/ 6453996 w 6568309"/>
              <a:gd name="connsiteY16" fmla="*/ 963398 h 6858000"/>
              <a:gd name="connsiteX17" fmla="*/ 6419467 w 6568309"/>
              <a:gd name="connsiteY17" fmla="*/ 1117169 h 6858000"/>
              <a:gd name="connsiteX18" fmla="*/ 6417348 w 6568309"/>
              <a:gd name="connsiteY18" fmla="*/ 1144352 h 6858000"/>
              <a:gd name="connsiteX19" fmla="*/ 6418473 w 6568309"/>
              <a:gd name="connsiteY19" fmla="*/ 1164484 h 6858000"/>
              <a:gd name="connsiteX20" fmla="*/ 6406979 w 6568309"/>
              <a:gd name="connsiteY20" fmla="*/ 1213829 h 6858000"/>
              <a:gd name="connsiteX21" fmla="*/ 6381928 w 6568309"/>
              <a:gd name="connsiteY21" fmla="*/ 1294823 h 6858000"/>
              <a:gd name="connsiteX22" fmla="*/ 6377948 w 6568309"/>
              <a:gd name="connsiteY22" fmla="*/ 1312193 h 6858000"/>
              <a:gd name="connsiteX23" fmla="*/ 6379894 w 6568309"/>
              <a:gd name="connsiteY23" fmla="*/ 1327626 h 6858000"/>
              <a:gd name="connsiteX24" fmla="*/ 6385024 w 6568309"/>
              <a:gd name="connsiteY24" fmla="*/ 1331644 h 6858000"/>
              <a:gd name="connsiteX25" fmla="*/ 6383696 w 6568309"/>
              <a:gd name="connsiteY25" fmla="*/ 1341276 h 6858000"/>
              <a:gd name="connsiteX26" fmla="*/ 6384464 w 6568309"/>
              <a:gd name="connsiteY26" fmla="*/ 1343945 h 6858000"/>
              <a:gd name="connsiteX27" fmla="*/ 6387748 w 6568309"/>
              <a:gd name="connsiteY27" fmla="*/ 1359134 h 6858000"/>
              <a:gd name="connsiteX28" fmla="*/ 6364157 w 6568309"/>
              <a:gd name="connsiteY28" fmla="*/ 1427803 h 6858000"/>
              <a:gd name="connsiteX29" fmla="*/ 6335874 w 6568309"/>
              <a:gd name="connsiteY29" fmla="*/ 1540278 h 6858000"/>
              <a:gd name="connsiteX30" fmla="*/ 6331892 w 6568309"/>
              <a:gd name="connsiteY30" fmla="*/ 1547262 h 6858000"/>
              <a:gd name="connsiteX31" fmla="*/ 6332744 w 6568309"/>
              <a:gd name="connsiteY31" fmla="*/ 1577056 h 6858000"/>
              <a:gd name="connsiteX32" fmla="*/ 6333604 w 6568309"/>
              <a:gd name="connsiteY32" fmla="*/ 1595898 h 6858000"/>
              <a:gd name="connsiteX33" fmla="*/ 6324749 w 6568309"/>
              <a:gd name="connsiteY33" fmla="*/ 1703726 h 6858000"/>
              <a:gd name="connsiteX34" fmla="*/ 6329594 w 6568309"/>
              <a:gd name="connsiteY34" fmla="*/ 1809535 h 6858000"/>
              <a:gd name="connsiteX35" fmla="*/ 6329062 w 6568309"/>
              <a:gd name="connsiteY35" fmla="*/ 2018310 h 6858000"/>
              <a:gd name="connsiteX36" fmla="*/ 6321735 w 6568309"/>
              <a:gd name="connsiteY36" fmla="*/ 2071355 h 6858000"/>
              <a:gd name="connsiteX37" fmla="*/ 6322678 w 6568309"/>
              <a:gd name="connsiteY37" fmla="*/ 2141166 h 6858000"/>
              <a:gd name="connsiteX38" fmla="*/ 6321340 w 6568309"/>
              <a:gd name="connsiteY38" fmla="*/ 2154548 h 6858000"/>
              <a:gd name="connsiteX39" fmla="*/ 6316582 w 6568309"/>
              <a:gd name="connsiteY39" fmla="*/ 2158153 h 6858000"/>
              <a:gd name="connsiteX40" fmla="*/ 6311428 w 6568309"/>
              <a:gd name="connsiteY40" fmla="*/ 2178174 h 6858000"/>
              <a:gd name="connsiteX41" fmla="*/ 6310192 w 6568309"/>
              <a:gd name="connsiteY41" fmla="*/ 2202858 h 6858000"/>
              <a:gd name="connsiteX42" fmla="*/ 6309211 w 6568309"/>
              <a:gd name="connsiteY42" fmla="*/ 2320214 h 6858000"/>
              <a:gd name="connsiteX43" fmla="*/ 6300151 w 6568309"/>
              <a:gd name="connsiteY43" fmla="*/ 2417011 h 6858000"/>
              <a:gd name="connsiteX44" fmla="*/ 6295176 w 6568309"/>
              <a:gd name="connsiteY44" fmla="*/ 2454207 h 6858000"/>
              <a:gd name="connsiteX45" fmla="*/ 6293727 w 6568309"/>
              <a:gd name="connsiteY45" fmla="*/ 2487203 h 6858000"/>
              <a:gd name="connsiteX46" fmla="*/ 6285477 w 6568309"/>
              <a:gd name="connsiteY46" fmla="*/ 2512282 h 6858000"/>
              <a:gd name="connsiteX47" fmla="*/ 6286205 w 6568309"/>
              <a:gd name="connsiteY47" fmla="*/ 2514318 h 6858000"/>
              <a:gd name="connsiteX48" fmla="*/ 6304629 w 6568309"/>
              <a:gd name="connsiteY48" fmla="*/ 2574334 h 6858000"/>
              <a:gd name="connsiteX49" fmla="*/ 6303842 w 6568309"/>
              <a:gd name="connsiteY49" fmla="*/ 2579877 h 6858000"/>
              <a:gd name="connsiteX50" fmla="*/ 6303953 w 6568309"/>
              <a:gd name="connsiteY50" fmla="*/ 2608928 h 6858000"/>
              <a:gd name="connsiteX51" fmla="*/ 6303530 w 6568309"/>
              <a:gd name="connsiteY51" fmla="*/ 2613111 h 6858000"/>
              <a:gd name="connsiteX52" fmla="*/ 6297474 w 6568309"/>
              <a:gd name="connsiteY52" fmla="*/ 2621996 h 6858000"/>
              <a:gd name="connsiteX53" fmla="*/ 6299263 w 6568309"/>
              <a:gd name="connsiteY53" fmla="*/ 2634265 h 6858000"/>
              <a:gd name="connsiteX54" fmla="*/ 6293065 w 6568309"/>
              <a:gd name="connsiteY54" fmla="*/ 2647237 h 6858000"/>
              <a:gd name="connsiteX55" fmla="*/ 6297496 w 6568309"/>
              <a:gd name="connsiteY55" fmla="*/ 2650786 h 6858000"/>
              <a:gd name="connsiteX56" fmla="*/ 6301708 w 6568309"/>
              <a:gd name="connsiteY56" fmla="*/ 2661993 h 6858000"/>
              <a:gd name="connsiteX57" fmla="*/ 6295884 w 6568309"/>
              <a:gd name="connsiteY57" fmla="*/ 2670949 h 6858000"/>
              <a:gd name="connsiteX58" fmla="*/ 6291714 w 6568309"/>
              <a:gd name="connsiteY58" fmla="*/ 2690255 h 6858000"/>
              <a:gd name="connsiteX59" fmla="*/ 6292327 w 6568309"/>
              <a:gd name="connsiteY59" fmla="*/ 2695683 h 6858000"/>
              <a:gd name="connsiteX60" fmla="*/ 6284410 w 6568309"/>
              <a:gd name="connsiteY60" fmla="*/ 2713964 h 6858000"/>
              <a:gd name="connsiteX61" fmla="*/ 6280410 w 6568309"/>
              <a:gd name="connsiteY61" fmla="*/ 2730175 h 6858000"/>
              <a:gd name="connsiteX62" fmla="*/ 6288082 w 6568309"/>
              <a:gd name="connsiteY62" fmla="*/ 2763497 h 6858000"/>
              <a:gd name="connsiteX63" fmla="*/ 6260924 w 6568309"/>
              <a:gd name="connsiteY63" fmla="*/ 3051539 h 6858000"/>
              <a:gd name="connsiteX64" fmla="*/ 6210151 w 6568309"/>
              <a:gd name="connsiteY64" fmla="*/ 3335396 h 6858000"/>
              <a:gd name="connsiteX65" fmla="*/ 6212034 w 6568309"/>
              <a:gd name="connsiteY65" fmla="*/ 3456509 h 6858000"/>
              <a:gd name="connsiteX66" fmla="*/ 6197490 w 6568309"/>
              <a:gd name="connsiteY66" fmla="*/ 3531827 h 6858000"/>
              <a:gd name="connsiteX67" fmla="*/ 6208018 w 6568309"/>
              <a:gd name="connsiteY67" fmla="*/ 3570877 h 6858000"/>
              <a:gd name="connsiteX68" fmla="*/ 6205920 w 6568309"/>
              <a:gd name="connsiteY68" fmla="*/ 3583849 h 6858000"/>
              <a:gd name="connsiteX69" fmla="*/ 6199616 w 6568309"/>
              <a:gd name="connsiteY69" fmla="*/ 3592763 h 6858000"/>
              <a:gd name="connsiteX70" fmla="*/ 6181288 w 6568309"/>
              <a:gd name="connsiteY70" fmla="*/ 3653485 h 6858000"/>
              <a:gd name="connsiteX71" fmla="*/ 6175963 w 6568309"/>
              <a:gd name="connsiteY71" fmla="*/ 3670528 h 6858000"/>
              <a:gd name="connsiteX72" fmla="*/ 6176722 w 6568309"/>
              <a:gd name="connsiteY72" fmla="*/ 3685990 h 6858000"/>
              <a:gd name="connsiteX73" fmla="*/ 6181549 w 6568309"/>
              <a:gd name="connsiteY73" fmla="*/ 3690283 h 6858000"/>
              <a:gd name="connsiteX74" fmla="*/ 6179476 w 6568309"/>
              <a:gd name="connsiteY74" fmla="*/ 3699787 h 6858000"/>
              <a:gd name="connsiteX75" fmla="*/ 6180040 w 6568309"/>
              <a:gd name="connsiteY75" fmla="*/ 3702486 h 6858000"/>
              <a:gd name="connsiteX76" fmla="*/ 6182155 w 6568309"/>
              <a:gd name="connsiteY76" fmla="*/ 3717784 h 6858000"/>
              <a:gd name="connsiteX77" fmla="*/ 6158980 w 6568309"/>
              <a:gd name="connsiteY77" fmla="*/ 3746229 h 6858000"/>
              <a:gd name="connsiteX78" fmla="*/ 6096049 w 6568309"/>
              <a:gd name="connsiteY78" fmla="*/ 3924910 h 6858000"/>
              <a:gd name="connsiteX79" fmla="*/ 6069712 w 6568309"/>
              <a:gd name="connsiteY79" fmla="*/ 3989353 h 6858000"/>
              <a:gd name="connsiteX80" fmla="*/ 6067330 w 6568309"/>
              <a:gd name="connsiteY80" fmla="*/ 4033899 h 6858000"/>
              <a:gd name="connsiteX81" fmla="*/ 6061081 w 6568309"/>
              <a:gd name="connsiteY81" fmla="*/ 4142250 h 6858000"/>
              <a:gd name="connsiteX82" fmla="*/ 6042858 w 6568309"/>
              <a:gd name="connsiteY82" fmla="*/ 4329442 h 6858000"/>
              <a:gd name="connsiteX83" fmla="*/ 6034182 w 6568309"/>
              <a:gd name="connsiteY83" fmla="*/ 4456184 h 6858000"/>
              <a:gd name="connsiteX84" fmla="*/ 6029178 w 6568309"/>
              <a:gd name="connsiteY84" fmla="*/ 4468478 h 6858000"/>
              <a:gd name="connsiteX85" fmla="*/ 6029974 w 6568309"/>
              <a:gd name="connsiteY85" fmla="*/ 4469862 h 6858000"/>
              <a:gd name="connsiteX86" fmla="*/ 6028340 w 6568309"/>
              <a:gd name="connsiteY86" fmla="*/ 4483797 h 6858000"/>
              <a:gd name="connsiteX87" fmla="*/ 6025168 w 6568309"/>
              <a:gd name="connsiteY87" fmla="*/ 4487091 h 6858000"/>
              <a:gd name="connsiteX88" fmla="*/ 6023164 w 6568309"/>
              <a:gd name="connsiteY88" fmla="*/ 4496728 h 6858000"/>
              <a:gd name="connsiteX89" fmla="*/ 6016839 w 6568309"/>
              <a:gd name="connsiteY89" fmla="*/ 4515918 h 6858000"/>
              <a:gd name="connsiteX90" fmla="*/ 6017886 w 6568309"/>
              <a:gd name="connsiteY90" fmla="*/ 4519316 h 6858000"/>
              <a:gd name="connsiteX91" fmla="*/ 6011819 w 6568309"/>
              <a:gd name="connsiteY91" fmla="*/ 4547957 h 6858000"/>
              <a:gd name="connsiteX92" fmla="*/ 6012791 w 6568309"/>
              <a:gd name="connsiteY92" fmla="*/ 4548262 h 6858000"/>
              <a:gd name="connsiteX93" fmla="*/ 6015703 w 6568309"/>
              <a:gd name="connsiteY93" fmla="*/ 4555939 h 6858000"/>
              <a:gd name="connsiteX94" fmla="*/ 6018854 w 6568309"/>
              <a:gd name="connsiteY94" fmla="*/ 4570815 h 6858000"/>
              <a:gd name="connsiteX95" fmla="*/ 6033000 w 6568309"/>
              <a:gd name="connsiteY95" fmla="*/ 4633846 h 6858000"/>
              <a:gd name="connsiteX96" fmla="*/ 6032325 w 6568309"/>
              <a:gd name="connsiteY96" fmla="*/ 4639816 h 6858000"/>
              <a:gd name="connsiteX97" fmla="*/ 6032549 w 6568309"/>
              <a:gd name="connsiteY97" fmla="*/ 4639923 h 6858000"/>
              <a:gd name="connsiteX98" fmla="*/ 6032309 w 6568309"/>
              <a:gd name="connsiteY98" fmla="*/ 4646192 h 6858000"/>
              <a:gd name="connsiteX99" fmla="*/ 6031095 w 6568309"/>
              <a:gd name="connsiteY99" fmla="*/ 4650706 h 6858000"/>
              <a:gd name="connsiteX100" fmla="*/ 6029786 w 6568309"/>
              <a:gd name="connsiteY100" fmla="*/ 4662290 h 6858000"/>
              <a:gd name="connsiteX101" fmla="*/ 6030911 w 6568309"/>
              <a:gd name="connsiteY101" fmla="*/ 4666180 h 6858000"/>
              <a:gd name="connsiteX102" fmla="*/ 6033630 w 6568309"/>
              <a:gd name="connsiteY102" fmla="*/ 4667585 h 6858000"/>
              <a:gd name="connsiteX103" fmla="*/ 6033189 w 6568309"/>
              <a:gd name="connsiteY103" fmla="*/ 4668660 h 6858000"/>
              <a:gd name="connsiteX104" fmla="*/ 6038764 w 6568309"/>
              <a:gd name="connsiteY104" fmla="*/ 4689807 h 6858000"/>
              <a:gd name="connsiteX105" fmla="*/ 6042217 w 6568309"/>
              <a:gd name="connsiteY105" fmla="*/ 4737890 h 6858000"/>
              <a:gd name="connsiteX106" fmla="*/ 6040543 w 6568309"/>
              <a:gd name="connsiteY106" fmla="*/ 4765657 h 6858000"/>
              <a:gd name="connsiteX107" fmla="*/ 6039956 w 6568309"/>
              <a:gd name="connsiteY107" fmla="*/ 4841463 h 6858000"/>
              <a:gd name="connsiteX108" fmla="*/ 6057123 w 6568309"/>
              <a:gd name="connsiteY108" fmla="*/ 4969863 h 6858000"/>
              <a:gd name="connsiteX109" fmla="*/ 6055039 w 6568309"/>
              <a:gd name="connsiteY109" fmla="*/ 4974028 h 6858000"/>
              <a:gd name="connsiteX110" fmla="*/ 6053462 w 6568309"/>
              <a:gd name="connsiteY110" fmla="*/ 4980318 h 6858000"/>
              <a:gd name="connsiteX111" fmla="*/ 6053643 w 6568309"/>
              <a:gd name="connsiteY111" fmla="*/ 4980501 h 6858000"/>
              <a:gd name="connsiteX112" fmla="*/ 6051733 w 6568309"/>
              <a:gd name="connsiteY112" fmla="*/ 4986338 h 6858000"/>
              <a:gd name="connsiteX113" fmla="*/ 6049602 w 6568309"/>
              <a:gd name="connsiteY113" fmla="*/ 4991296 h 6858000"/>
              <a:gd name="connsiteX114" fmla="*/ 6075165 w 6568309"/>
              <a:gd name="connsiteY114" fmla="*/ 5076895 h 6858000"/>
              <a:gd name="connsiteX115" fmla="*/ 6073751 w 6568309"/>
              <a:gd name="connsiteY115" fmla="*/ 5081568 h 6858000"/>
              <a:gd name="connsiteX116" fmla="*/ 6073150 w 6568309"/>
              <a:gd name="connsiteY116" fmla="*/ 5088173 h 6858000"/>
              <a:gd name="connsiteX117" fmla="*/ 6073355 w 6568309"/>
              <a:gd name="connsiteY117" fmla="*/ 5088300 h 6858000"/>
              <a:gd name="connsiteX118" fmla="*/ 6072362 w 6568309"/>
              <a:gd name="connsiteY118" fmla="*/ 5094558 h 6858000"/>
              <a:gd name="connsiteX119" fmla="*/ 6064726 w 6568309"/>
              <a:gd name="connsiteY119" fmla="*/ 5125620 h 6858000"/>
              <a:gd name="connsiteX120" fmla="*/ 6065415 w 6568309"/>
              <a:gd name="connsiteY120" fmla="*/ 5268004 h 6858000"/>
              <a:gd name="connsiteX121" fmla="*/ 6066081 w 6568309"/>
              <a:gd name="connsiteY121" fmla="*/ 5269530 h 6858000"/>
              <a:gd name="connsiteX122" fmla="*/ 6043407 w 6568309"/>
              <a:gd name="connsiteY122" fmla="*/ 5390941 h 6858000"/>
              <a:gd name="connsiteX123" fmla="*/ 6025377 w 6568309"/>
              <a:gd name="connsiteY123" fmla="*/ 5539927 h 6858000"/>
              <a:gd name="connsiteX124" fmla="*/ 6010052 w 6568309"/>
              <a:gd name="connsiteY124" fmla="*/ 5791594 h 6858000"/>
              <a:gd name="connsiteX125" fmla="*/ 5994220 w 6568309"/>
              <a:gd name="connsiteY125" fmla="*/ 5855206 h 6858000"/>
              <a:gd name="connsiteX126" fmla="*/ 5982580 w 6568309"/>
              <a:gd name="connsiteY126" fmla="*/ 5873582 h 6858000"/>
              <a:gd name="connsiteX127" fmla="*/ 5983608 w 6568309"/>
              <a:gd name="connsiteY127" fmla="*/ 5876037 h 6858000"/>
              <a:gd name="connsiteX128" fmla="*/ 5983535 w 6568309"/>
              <a:gd name="connsiteY128" fmla="*/ 5886534 h 6858000"/>
              <a:gd name="connsiteX129" fmla="*/ 5988737 w 6568309"/>
              <a:gd name="connsiteY129" fmla="*/ 5888644 h 6858000"/>
              <a:gd name="connsiteX130" fmla="*/ 5992371 w 6568309"/>
              <a:gd name="connsiteY130" fmla="*/ 5903832 h 6858000"/>
              <a:gd name="connsiteX131" fmla="*/ 5990780 w 6568309"/>
              <a:gd name="connsiteY131" fmla="*/ 5923391 h 6858000"/>
              <a:gd name="connsiteX132" fmla="*/ 5993870 w 6568309"/>
              <a:gd name="connsiteY132" fmla="*/ 6013205 h 6858000"/>
              <a:gd name="connsiteX133" fmla="*/ 5997673 w 6568309"/>
              <a:gd name="connsiteY133" fmla="*/ 6074018 h 6858000"/>
              <a:gd name="connsiteX134" fmla="*/ 6014840 w 6568309"/>
              <a:gd name="connsiteY134" fmla="*/ 6130837 h 6858000"/>
              <a:gd name="connsiteX135" fmla="*/ 6010704 w 6568309"/>
              <a:gd name="connsiteY135" fmla="*/ 6152982 h 6858000"/>
              <a:gd name="connsiteX136" fmla="*/ 6038294 w 6568309"/>
              <a:gd name="connsiteY136" fmla="*/ 6221100 h 6858000"/>
              <a:gd name="connsiteX137" fmla="*/ 6052331 w 6568309"/>
              <a:gd name="connsiteY137" fmla="*/ 6287550 h 6858000"/>
              <a:gd name="connsiteX138" fmla="*/ 6074143 w 6568309"/>
              <a:gd name="connsiteY138" fmla="*/ 6401595 h 6858000"/>
              <a:gd name="connsiteX139" fmla="*/ 6060199 w 6568309"/>
              <a:gd name="connsiteY139" fmla="*/ 6487110 h 6858000"/>
              <a:gd name="connsiteX140" fmla="*/ 6081156 w 6568309"/>
              <a:gd name="connsiteY140" fmla="*/ 6588589 h 6858000"/>
              <a:gd name="connsiteX141" fmla="*/ 6114944 w 6568309"/>
              <a:gd name="connsiteY141" fmla="*/ 6769963 h 6858000"/>
              <a:gd name="connsiteX142" fmla="*/ 6128950 w 6568309"/>
              <a:gd name="connsiteY142" fmla="*/ 6835814 h 6858000"/>
              <a:gd name="connsiteX143" fmla="*/ 6132536 w 6568309"/>
              <a:gd name="connsiteY143" fmla="*/ 6858000 h 6858000"/>
              <a:gd name="connsiteX144" fmla="*/ 4789511 w 6568309"/>
              <a:gd name="connsiteY144" fmla="*/ 6858000 h 6858000"/>
              <a:gd name="connsiteX145" fmla="*/ 1866294 w 6568309"/>
              <a:gd name="connsiteY145" fmla="*/ 6858000 h 6858000"/>
              <a:gd name="connsiteX146" fmla="*/ 1705866 w 6568309"/>
              <a:gd name="connsiteY146" fmla="*/ 6858000 h 6858000"/>
              <a:gd name="connsiteX147" fmla="*/ 1343025 w 6568309"/>
              <a:gd name="connsiteY147" fmla="*/ 6858000 h 6858000"/>
              <a:gd name="connsiteX148" fmla="*/ 523269 w 6568309"/>
              <a:gd name="connsiteY148" fmla="*/ 6858000 h 6858000"/>
              <a:gd name="connsiteX149" fmla="*/ 362841 w 6568309"/>
              <a:gd name="connsiteY149" fmla="*/ 6858000 h 6858000"/>
              <a:gd name="connsiteX150" fmla="*/ 0 w 6568309"/>
              <a:gd name="connsiteY15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</a:cxnLst>
            <a:rect l="l" t="t" r="r" b="b"/>
            <a:pathLst>
              <a:path w="6568309" h="6858000">
                <a:moveTo>
                  <a:pt x="0" y="0"/>
                </a:moveTo>
                <a:lnTo>
                  <a:pt x="362841" y="0"/>
                </a:lnTo>
                <a:lnTo>
                  <a:pt x="523269" y="0"/>
                </a:lnTo>
                <a:lnTo>
                  <a:pt x="1343025" y="0"/>
                </a:lnTo>
                <a:lnTo>
                  <a:pt x="1705866" y="0"/>
                </a:lnTo>
                <a:lnTo>
                  <a:pt x="1866294" y="0"/>
                </a:lnTo>
                <a:lnTo>
                  <a:pt x="5225154" y="0"/>
                </a:lnTo>
                <a:lnTo>
                  <a:pt x="6568179" y="0"/>
                </a:lnTo>
                <a:lnTo>
                  <a:pt x="6568309" y="1"/>
                </a:lnTo>
                <a:lnTo>
                  <a:pt x="6562951" y="30700"/>
                </a:lnTo>
                <a:cubicBezTo>
                  <a:pt x="6559126" y="84364"/>
                  <a:pt x="6548218" y="241149"/>
                  <a:pt x="6547446" y="310025"/>
                </a:cubicBezTo>
                <a:cubicBezTo>
                  <a:pt x="6550151" y="367544"/>
                  <a:pt x="6557712" y="408251"/>
                  <a:pt x="6558316" y="443960"/>
                </a:cubicBezTo>
                <a:cubicBezTo>
                  <a:pt x="6555224" y="499397"/>
                  <a:pt x="6534767" y="604434"/>
                  <a:pt x="6528896" y="642659"/>
                </a:cubicBezTo>
                <a:cubicBezTo>
                  <a:pt x="6535204" y="657287"/>
                  <a:pt x="6515365" y="658191"/>
                  <a:pt x="6523095" y="673307"/>
                </a:cubicBezTo>
                <a:cubicBezTo>
                  <a:pt x="6523388" y="693769"/>
                  <a:pt x="6506868" y="797295"/>
                  <a:pt x="6496169" y="839641"/>
                </a:cubicBezTo>
                <a:cubicBezTo>
                  <a:pt x="6484119" y="887148"/>
                  <a:pt x="6457817" y="937731"/>
                  <a:pt x="6450789" y="958357"/>
                </a:cubicBezTo>
                <a:cubicBezTo>
                  <a:pt x="6443760" y="978983"/>
                  <a:pt x="6459217" y="936930"/>
                  <a:pt x="6453996" y="963398"/>
                </a:cubicBezTo>
                <a:cubicBezTo>
                  <a:pt x="6448777" y="989867"/>
                  <a:pt x="6425575" y="1087010"/>
                  <a:pt x="6419467" y="1117169"/>
                </a:cubicBezTo>
                <a:cubicBezTo>
                  <a:pt x="6431540" y="1118586"/>
                  <a:pt x="6409651" y="1135372"/>
                  <a:pt x="6417348" y="1144352"/>
                </a:cubicBezTo>
                <a:cubicBezTo>
                  <a:pt x="6424109" y="1150681"/>
                  <a:pt x="6419047" y="1157251"/>
                  <a:pt x="6418473" y="1164484"/>
                </a:cubicBezTo>
                <a:cubicBezTo>
                  <a:pt x="6423767" y="1173524"/>
                  <a:pt x="6413947" y="1205209"/>
                  <a:pt x="6406979" y="1213829"/>
                </a:cubicBezTo>
                <a:cubicBezTo>
                  <a:pt x="6382818" y="1235037"/>
                  <a:pt x="6400452" y="1277327"/>
                  <a:pt x="6381928" y="1294823"/>
                </a:cubicBezTo>
                <a:cubicBezTo>
                  <a:pt x="6379195" y="1300845"/>
                  <a:pt x="6378069" y="1306615"/>
                  <a:pt x="6377948" y="1312193"/>
                </a:cubicBezTo>
                <a:lnTo>
                  <a:pt x="6379894" y="1327626"/>
                </a:lnTo>
                <a:lnTo>
                  <a:pt x="6385024" y="1331644"/>
                </a:lnTo>
                <a:lnTo>
                  <a:pt x="6383696" y="1341276"/>
                </a:lnTo>
                <a:cubicBezTo>
                  <a:pt x="6383952" y="1342166"/>
                  <a:pt x="6384208" y="1343055"/>
                  <a:pt x="6384464" y="1343945"/>
                </a:cubicBezTo>
                <a:cubicBezTo>
                  <a:pt x="6385957" y="1349040"/>
                  <a:pt x="6387253" y="1354080"/>
                  <a:pt x="6387748" y="1359134"/>
                </a:cubicBezTo>
                <a:cubicBezTo>
                  <a:pt x="6384363" y="1373109"/>
                  <a:pt x="6372802" y="1397612"/>
                  <a:pt x="6364157" y="1427803"/>
                </a:cubicBezTo>
                <a:cubicBezTo>
                  <a:pt x="6348141" y="1460349"/>
                  <a:pt x="6348362" y="1505076"/>
                  <a:pt x="6335874" y="1540278"/>
                </a:cubicBezTo>
                <a:lnTo>
                  <a:pt x="6331892" y="1547262"/>
                </a:lnTo>
                <a:lnTo>
                  <a:pt x="6332744" y="1577056"/>
                </a:lnTo>
                <a:cubicBezTo>
                  <a:pt x="6335859" y="1582205"/>
                  <a:pt x="6336674" y="1589568"/>
                  <a:pt x="6333604" y="1595898"/>
                </a:cubicBezTo>
                <a:lnTo>
                  <a:pt x="6324749" y="1703726"/>
                </a:lnTo>
                <a:cubicBezTo>
                  <a:pt x="6324080" y="1739332"/>
                  <a:pt x="6318019" y="1754453"/>
                  <a:pt x="6329594" y="1809535"/>
                </a:cubicBezTo>
                <a:cubicBezTo>
                  <a:pt x="6344930" y="1868036"/>
                  <a:pt x="6323725" y="1952670"/>
                  <a:pt x="6329062" y="2018310"/>
                </a:cubicBezTo>
                <a:cubicBezTo>
                  <a:pt x="6308075" y="2053162"/>
                  <a:pt x="6326925" y="2034561"/>
                  <a:pt x="6321735" y="2071355"/>
                </a:cubicBezTo>
                <a:lnTo>
                  <a:pt x="6322678" y="2141166"/>
                </a:lnTo>
                <a:lnTo>
                  <a:pt x="6321340" y="2154548"/>
                </a:lnTo>
                <a:lnTo>
                  <a:pt x="6316582" y="2158153"/>
                </a:lnTo>
                <a:lnTo>
                  <a:pt x="6311428" y="2178174"/>
                </a:lnTo>
                <a:cubicBezTo>
                  <a:pt x="6310177" y="2185696"/>
                  <a:pt x="6309622" y="2193828"/>
                  <a:pt x="6310192" y="2202858"/>
                </a:cubicBezTo>
                <a:cubicBezTo>
                  <a:pt x="6319667" y="2232772"/>
                  <a:pt x="6296459" y="2283357"/>
                  <a:pt x="6309211" y="2320214"/>
                </a:cubicBezTo>
                <a:cubicBezTo>
                  <a:pt x="6307537" y="2355906"/>
                  <a:pt x="6302490" y="2394678"/>
                  <a:pt x="6300151" y="2417011"/>
                </a:cubicBezTo>
                <a:cubicBezTo>
                  <a:pt x="6292303" y="2426377"/>
                  <a:pt x="6304439" y="2456509"/>
                  <a:pt x="6295176" y="2454207"/>
                </a:cubicBezTo>
                <a:cubicBezTo>
                  <a:pt x="6299335" y="2464947"/>
                  <a:pt x="6297305" y="2476105"/>
                  <a:pt x="6293727" y="2487203"/>
                </a:cubicBezTo>
                <a:lnTo>
                  <a:pt x="6285477" y="2512282"/>
                </a:lnTo>
                <a:cubicBezTo>
                  <a:pt x="6285720" y="2512961"/>
                  <a:pt x="6285962" y="2513640"/>
                  <a:pt x="6286205" y="2514318"/>
                </a:cubicBezTo>
                <a:cubicBezTo>
                  <a:pt x="6292347" y="2534324"/>
                  <a:pt x="6298487" y="2554328"/>
                  <a:pt x="6304629" y="2574334"/>
                </a:cubicBezTo>
                <a:lnTo>
                  <a:pt x="6303842" y="2579877"/>
                </a:lnTo>
                <a:cubicBezTo>
                  <a:pt x="6303729" y="2585644"/>
                  <a:pt x="6304006" y="2603388"/>
                  <a:pt x="6303953" y="2608928"/>
                </a:cubicBezTo>
                <a:lnTo>
                  <a:pt x="6303530" y="2613111"/>
                </a:lnTo>
                <a:lnTo>
                  <a:pt x="6297474" y="2621996"/>
                </a:lnTo>
                <a:lnTo>
                  <a:pt x="6299263" y="2634265"/>
                </a:lnTo>
                <a:lnTo>
                  <a:pt x="6293065" y="2647237"/>
                </a:lnTo>
                <a:cubicBezTo>
                  <a:pt x="6294685" y="2648158"/>
                  <a:pt x="6296180" y="2649356"/>
                  <a:pt x="6297496" y="2650786"/>
                </a:cubicBezTo>
                <a:lnTo>
                  <a:pt x="6301708" y="2661993"/>
                </a:lnTo>
                <a:lnTo>
                  <a:pt x="6295884" y="2670949"/>
                </a:lnTo>
                <a:cubicBezTo>
                  <a:pt x="6304913" y="2672007"/>
                  <a:pt x="6294429" y="2681695"/>
                  <a:pt x="6291714" y="2690255"/>
                </a:cubicBezTo>
                <a:lnTo>
                  <a:pt x="6292327" y="2695683"/>
                </a:lnTo>
                <a:lnTo>
                  <a:pt x="6284410" y="2713964"/>
                </a:lnTo>
                <a:lnTo>
                  <a:pt x="6280410" y="2730175"/>
                </a:lnTo>
                <a:lnTo>
                  <a:pt x="6288082" y="2763497"/>
                </a:lnTo>
                <a:lnTo>
                  <a:pt x="6260924" y="3051539"/>
                </a:lnTo>
                <a:cubicBezTo>
                  <a:pt x="6251455" y="3165645"/>
                  <a:pt x="6222174" y="3216611"/>
                  <a:pt x="6210151" y="3335396"/>
                </a:cubicBezTo>
                <a:lnTo>
                  <a:pt x="6212034" y="3456509"/>
                </a:lnTo>
                <a:lnTo>
                  <a:pt x="6197490" y="3531827"/>
                </a:lnTo>
                <a:lnTo>
                  <a:pt x="6208018" y="3570877"/>
                </a:lnTo>
                <a:lnTo>
                  <a:pt x="6205920" y="3583849"/>
                </a:lnTo>
                <a:lnTo>
                  <a:pt x="6199616" y="3592763"/>
                </a:lnTo>
                <a:cubicBezTo>
                  <a:pt x="6191839" y="3613948"/>
                  <a:pt x="6196204" y="3641245"/>
                  <a:pt x="6181288" y="3653485"/>
                </a:cubicBezTo>
                <a:cubicBezTo>
                  <a:pt x="6178087" y="3659316"/>
                  <a:pt x="6176516" y="3664985"/>
                  <a:pt x="6175963" y="3670528"/>
                </a:cubicBezTo>
                <a:lnTo>
                  <a:pt x="6176722" y="3685990"/>
                </a:lnTo>
                <a:lnTo>
                  <a:pt x="6181549" y="3690283"/>
                </a:lnTo>
                <a:lnTo>
                  <a:pt x="6179476" y="3699787"/>
                </a:lnTo>
                <a:cubicBezTo>
                  <a:pt x="6179664" y="3700686"/>
                  <a:pt x="6179852" y="3701586"/>
                  <a:pt x="6180040" y="3702486"/>
                </a:cubicBezTo>
                <a:cubicBezTo>
                  <a:pt x="6181140" y="3707637"/>
                  <a:pt x="6182047" y="3712728"/>
                  <a:pt x="6182155" y="3717784"/>
                </a:cubicBezTo>
                <a:cubicBezTo>
                  <a:pt x="6156678" y="3711701"/>
                  <a:pt x="6178864" y="3759789"/>
                  <a:pt x="6158980" y="3746229"/>
                </a:cubicBezTo>
                <a:cubicBezTo>
                  <a:pt x="6144630" y="3780750"/>
                  <a:pt x="6117520" y="3867558"/>
                  <a:pt x="6096049" y="3924910"/>
                </a:cubicBezTo>
                <a:lnTo>
                  <a:pt x="6069712" y="3989353"/>
                </a:lnTo>
                <a:lnTo>
                  <a:pt x="6067330" y="4033899"/>
                </a:lnTo>
                <a:cubicBezTo>
                  <a:pt x="6065506" y="4070470"/>
                  <a:pt x="6063599" y="4110146"/>
                  <a:pt x="6061081" y="4142250"/>
                </a:cubicBezTo>
                <a:cubicBezTo>
                  <a:pt x="6055260" y="4200007"/>
                  <a:pt x="6045907" y="4278998"/>
                  <a:pt x="6042858" y="4329442"/>
                </a:cubicBezTo>
                <a:cubicBezTo>
                  <a:pt x="6038376" y="4381764"/>
                  <a:pt x="6036461" y="4433012"/>
                  <a:pt x="6034182" y="4456184"/>
                </a:cubicBezTo>
                <a:lnTo>
                  <a:pt x="6029178" y="4468478"/>
                </a:lnTo>
                <a:lnTo>
                  <a:pt x="6029974" y="4469862"/>
                </a:lnTo>
                <a:cubicBezTo>
                  <a:pt x="6031287" y="4476321"/>
                  <a:pt x="6030316" y="4480555"/>
                  <a:pt x="6028340" y="4483797"/>
                </a:cubicBezTo>
                <a:lnTo>
                  <a:pt x="6025168" y="4487091"/>
                </a:lnTo>
                <a:lnTo>
                  <a:pt x="6023164" y="4496728"/>
                </a:lnTo>
                <a:lnTo>
                  <a:pt x="6016839" y="4515918"/>
                </a:lnTo>
                <a:cubicBezTo>
                  <a:pt x="6017189" y="4517049"/>
                  <a:pt x="6017537" y="4518182"/>
                  <a:pt x="6017886" y="4519316"/>
                </a:cubicBezTo>
                <a:lnTo>
                  <a:pt x="6011819" y="4547957"/>
                </a:lnTo>
                <a:lnTo>
                  <a:pt x="6012791" y="4548262"/>
                </a:lnTo>
                <a:cubicBezTo>
                  <a:pt x="6014837" y="4549595"/>
                  <a:pt x="6016087" y="4551811"/>
                  <a:pt x="6015703" y="4555939"/>
                </a:cubicBezTo>
                <a:cubicBezTo>
                  <a:pt x="6031790" y="4548276"/>
                  <a:pt x="6021405" y="4557977"/>
                  <a:pt x="6018854" y="4570815"/>
                </a:cubicBezTo>
                <a:cubicBezTo>
                  <a:pt x="6021736" y="4583801"/>
                  <a:pt x="6030754" y="4622347"/>
                  <a:pt x="6033000" y="4633846"/>
                </a:cubicBezTo>
                <a:lnTo>
                  <a:pt x="6032325" y="4639816"/>
                </a:lnTo>
                <a:lnTo>
                  <a:pt x="6032549" y="4639923"/>
                </a:lnTo>
                <a:cubicBezTo>
                  <a:pt x="6032911" y="4641190"/>
                  <a:pt x="6032878" y="4643141"/>
                  <a:pt x="6032309" y="4646192"/>
                </a:cubicBezTo>
                <a:lnTo>
                  <a:pt x="6031095" y="4650706"/>
                </a:lnTo>
                <a:lnTo>
                  <a:pt x="6029786" y="4662290"/>
                </a:lnTo>
                <a:cubicBezTo>
                  <a:pt x="6030161" y="4663587"/>
                  <a:pt x="6030536" y="4664883"/>
                  <a:pt x="6030911" y="4666180"/>
                </a:cubicBezTo>
                <a:lnTo>
                  <a:pt x="6033630" y="4667585"/>
                </a:lnTo>
                <a:lnTo>
                  <a:pt x="6033189" y="4668660"/>
                </a:lnTo>
                <a:cubicBezTo>
                  <a:pt x="6027286" y="4676831"/>
                  <a:pt x="6019767" y="4679345"/>
                  <a:pt x="6038764" y="4689807"/>
                </a:cubicBezTo>
                <a:cubicBezTo>
                  <a:pt x="6028616" y="4708535"/>
                  <a:pt x="6040474" y="4712235"/>
                  <a:pt x="6042217" y="4737890"/>
                </a:cubicBezTo>
                <a:cubicBezTo>
                  <a:pt x="6033362" y="4748600"/>
                  <a:pt x="6035273" y="4757223"/>
                  <a:pt x="6040543" y="4765657"/>
                </a:cubicBezTo>
                <a:cubicBezTo>
                  <a:pt x="6034416" y="4790618"/>
                  <a:pt x="6040696" y="4813399"/>
                  <a:pt x="6039956" y="4841463"/>
                </a:cubicBezTo>
                <a:lnTo>
                  <a:pt x="6057123" y="4969863"/>
                </a:lnTo>
                <a:lnTo>
                  <a:pt x="6055039" y="4974028"/>
                </a:lnTo>
                <a:cubicBezTo>
                  <a:pt x="6053860" y="4976933"/>
                  <a:pt x="6053409" y="4978909"/>
                  <a:pt x="6053462" y="4980318"/>
                </a:cubicBezTo>
                <a:lnTo>
                  <a:pt x="6053643" y="4980501"/>
                </a:lnTo>
                <a:lnTo>
                  <a:pt x="6051733" y="4986338"/>
                </a:lnTo>
                <a:lnTo>
                  <a:pt x="6049602" y="4991296"/>
                </a:lnTo>
                <a:cubicBezTo>
                  <a:pt x="6058123" y="5019829"/>
                  <a:pt x="6066643" y="5048361"/>
                  <a:pt x="6075165" y="5076895"/>
                </a:cubicBezTo>
                <a:lnTo>
                  <a:pt x="6073751" y="5081568"/>
                </a:lnTo>
                <a:cubicBezTo>
                  <a:pt x="6073034" y="5084748"/>
                  <a:pt x="6072888" y="5086810"/>
                  <a:pt x="6073150" y="5088173"/>
                </a:cubicBezTo>
                <a:lnTo>
                  <a:pt x="6073355" y="5088300"/>
                </a:lnTo>
                <a:lnTo>
                  <a:pt x="6072362" y="5094558"/>
                </a:lnTo>
                <a:cubicBezTo>
                  <a:pt x="6070184" y="5105196"/>
                  <a:pt x="6067588" y="5115626"/>
                  <a:pt x="6064726" y="5125620"/>
                </a:cubicBezTo>
                <a:cubicBezTo>
                  <a:pt x="6063568" y="5154527"/>
                  <a:pt x="6065189" y="5244020"/>
                  <a:pt x="6065415" y="5268004"/>
                </a:cubicBezTo>
                <a:cubicBezTo>
                  <a:pt x="6065637" y="5268513"/>
                  <a:pt x="6065860" y="5269021"/>
                  <a:pt x="6066081" y="5269530"/>
                </a:cubicBezTo>
                <a:lnTo>
                  <a:pt x="6043407" y="5390941"/>
                </a:lnTo>
                <a:cubicBezTo>
                  <a:pt x="6032545" y="5438194"/>
                  <a:pt x="6020942" y="5465286"/>
                  <a:pt x="6025377" y="5539927"/>
                </a:cubicBezTo>
                <a:cubicBezTo>
                  <a:pt x="6019787" y="5610775"/>
                  <a:pt x="6013913" y="5740573"/>
                  <a:pt x="6010052" y="5791594"/>
                </a:cubicBezTo>
                <a:cubicBezTo>
                  <a:pt x="5989401" y="5787060"/>
                  <a:pt x="6018524" y="5849672"/>
                  <a:pt x="5994220" y="5855206"/>
                </a:cubicBezTo>
                <a:cubicBezTo>
                  <a:pt x="5995282" y="5860240"/>
                  <a:pt x="5980598" y="5868910"/>
                  <a:pt x="5982580" y="5873582"/>
                </a:cubicBezTo>
                <a:cubicBezTo>
                  <a:pt x="5982922" y="5874401"/>
                  <a:pt x="5983265" y="5875218"/>
                  <a:pt x="5983608" y="5876037"/>
                </a:cubicBezTo>
                <a:lnTo>
                  <a:pt x="5983535" y="5886534"/>
                </a:lnTo>
                <a:lnTo>
                  <a:pt x="5988737" y="5888644"/>
                </a:lnTo>
                <a:cubicBezTo>
                  <a:pt x="5989948" y="5893707"/>
                  <a:pt x="5991159" y="5898769"/>
                  <a:pt x="5992371" y="5903832"/>
                </a:cubicBezTo>
                <a:cubicBezTo>
                  <a:pt x="5992924" y="5909651"/>
                  <a:pt x="5992578" y="5916068"/>
                  <a:pt x="5990780" y="5923391"/>
                </a:cubicBezTo>
                <a:cubicBezTo>
                  <a:pt x="5975822" y="5948880"/>
                  <a:pt x="6013580" y="5981626"/>
                  <a:pt x="5993870" y="6013205"/>
                </a:cubicBezTo>
                <a:cubicBezTo>
                  <a:pt x="5988486" y="6024901"/>
                  <a:pt x="5991718" y="6066777"/>
                  <a:pt x="5997673" y="6074018"/>
                </a:cubicBezTo>
                <a:cubicBezTo>
                  <a:pt x="5998007" y="6081731"/>
                  <a:pt x="6007861" y="6126985"/>
                  <a:pt x="6014840" y="6130837"/>
                </a:cubicBezTo>
                <a:cubicBezTo>
                  <a:pt x="6022998" y="6137057"/>
                  <a:pt x="5999420" y="6156330"/>
                  <a:pt x="6010704" y="6152982"/>
                </a:cubicBezTo>
                <a:cubicBezTo>
                  <a:pt x="6008682" y="6186619"/>
                  <a:pt x="6039938" y="6191636"/>
                  <a:pt x="6038294" y="6221100"/>
                </a:cubicBezTo>
                <a:cubicBezTo>
                  <a:pt x="6039643" y="6222126"/>
                  <a:pt x="6046356" y="6257468"/>
                  <a:pt x="6052331" y="6287550"/>
                </a:cubicBezTo>
                <a:cubicBezTo>
                  <a:pt x="6058307" y="6317632"/>
                  <a:pt x="6082079" y="6391312"/>
                  <a:pt x="6074143" y="6401595"/>
                </a:cubicBezTo>
                <a:cubicBezTo>
                  <a:pt x="6074931" y="6423902"/>
                  <a:pt x="6059614" y="6432919"/>
                  <a:pt x="6060199" y="6487110"/>
                </a:cubicBezTo>
                <a:cubicBezTo>
                  <a:pt x="6075583" y="6574474"/>
                  <a:pt x="6076150" y="6553611"/>
                  <a:pt x="6081156" y="6588589"/>
                </a:cubicBezTo>
                <a:cubicBezTo>
                  <a:pt x="6102088" y="6637976"/>
                  <a:pt x="6067660" y="6687723"/>
                  <a:pt x="6114944" y="6769963"/>
                </a:cubicBezTo>
                <a:cubicBezTo>
                  <a:pt x="6130462" y="6819284"/>
                  <a:pt x="6119243" y="6817955"/>
                  <a:pt x="6128950" y="6835814"/>
                </a:cubicBezTo>
                <a:lnTo>
                  <a:pt x="6132536" y="6858000"/>
                </a:lnTo>
                <a:lnTo>
                  <a:pt x="4789511" y="6858000"/>
                </a:lnTo>
                <a:lnTo>
                  <a:pt x="1866294" y="6858000"/>
                </a:lnTo>
                <a:lnTo>
                  <a:pt x="1705866" y="6858000"/>
                </a:lnTo>
                <a:lnTo>
                  <a:pt x="1343025" y="6858000"/>
                </a:lnTo>
                <a:lnTo>
                  <a:pt x="523269" y="6858000"/>
                </a:lnTo>
                <a:lnTo>
                  <a:pt x="362841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F55212-E1B3-0F5D-40C7-626FA4504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4752" y="609600"/>
            <a:ext cx="4547077" cy="1330840"/>
          </a:xfrm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tx2"/>
                </a:solidFill>
                <a:latin typeface="Arial Black" panose="020B0A040201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B1F37-1308-131B-B6F9-CC182A6AEB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7034" y="2194102"/>
            <a:ext cx="4438036" cy="3908585"/>
          </a:xfrm>
        </p:spPr>
        <p:txBody>
          <a:bodyPr>
            <a:norm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The example illustrates the effectiveness of influencer marketing when influencers fit the brand's style, message, and audience (Belanche et al., 2021).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Trust is a necessary component; influencers must seem authentic and sincere for successful campaigns (Kim &amp; Kim, 2021).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Influencer marketing is moving in new directions as AI tools are assisting brands in finding suitable influencers and evaluating the effectiveness of campaigns (Sands et al., 2022). 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Overall, influencers continue to play an important role in present-day marketing practices and transforming the connection from brands to consumers in a digital space (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Rachmad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2024).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8E29F1-8F07-ECCD-618C-A7F318B67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0610" y="1633533"/>
            <a:ext cx="4737650" cy="4136646"/>
          </a:xfrm>
          <a:prstGeom prst="rect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044403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4697CDA-BDB7-4883-B48B-1D4EDB2F0E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E9FF7ED-C67F-4E8D-8157-6BB83D644C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2325" y="643467"/>
            <a:ext cx="10407351" cy="1891626"/>
          </a:xfrm>
          <a:custGeom>
            <a:avLst/>
            <a:gdLst>
              <a:gd name="connsiteX0" fmla="*/ 0 w 10407351"/>
              <a:gd name="connsiteY0" fmla="*/ 0 h 1891626"/>
              <a:gd name="connsiteX1" fmla="*/ 10407351 w 10407351"/>
              <a:gd name="connsiteY1" fmla="*/ 0 h 1891626"/>
              <a:gd name="connsiteX2" fmla="*/ 10407351 w 10407351"/>
              <a:gd name="connsiteY2" fmla="*/ 1364684 h 1891626"/>
              <a:gd name="connsiteX3" fmla="*/ 10278187 w 10407351"/>
              <a:gd name="connsiteY3" fmla="*/ 1375369 h 1891626"/>
              <a:gd name="connsiteX4" fmla="*/ 10183452 w 10407351"/>
              <a:gd name="connsiteY4" fmla="*/ 1391690 h 1891626"/>
              <a:gd name="connsiteX5" fmla="*/ 9936834 w 10407351"/>
              <a:gd name="connsiteY5" fmla="*/ 1413567 h 1891626"/>
              <a:gd name="connsiteX6" fmla="*/ 9633679 w 10407351"/>
              <a:gd name="connsiteY6" fmla="*/ 1479227 h 1891626"/>
              <a:gd name="connsiteX7" fmla="*/ 9464371 w 10407351"/>
              <a:gd name="connsiteY7" fmla="*/ 1479341 h 1891626"/>
              <a:gd name="connsiteX8" fmla="*/ 9351136 w 10407351"/>
              <a:gd name="connsiteY8" fmla="*/ 1473048 h 1891626"/>
              <a:gd name="connsiteX9" fmla="*/ 9277477 w 10407351"/>
              <a:gd name="connsiteY9" fmla="*/ 1467445 h 1891626"/>
              <a:gd name="connsiteX10" fmla="*/ 9221081 w 10407351"/>
              <a:gd name="connsiteY10" fmla="*/ 1462245 h 1891626"/>
              <a:gd name="connsiteX11" fmla="*/ 9145968 w 10407351"/>
              <a:gd name="connsiteY11" fmla="*/ 1462282 h 1891626"/>
              <a:gd name="connsiteX12" fmla="*/ 9023280 w 10407351"/>
              <a:gd name="connsiteY12" fmla="*/ 1511217 h 1891626"/>
              <a:gd name="connsiteX13" fmla="*/ 8830925 w 10407351"/>
              <a:gd name="connsiteY13" fmla="*/ 1554093 h 1891626"/>
              <a:gd name="connsiteX14" fmla="*/ 8676048 w 10407351"/>
              <a:gd name="connsiteY14" fmla="*/ 1560374 h 1891626"/>
              <a:gd name="connsiteX15" fmla="*/ 8638989 w 10407351"/>
              <a:gd name="connsiteY15" fmla="*/ 1568839 h 1891626"/>
              <a:gd name="connsiteX16" fmla="*/ 8456861 w 10407351"/>
              <a:gd name="connsiteY16" fmla="*/ 1566972 h 1891626"/>
              <a:gd name="connsiteX17" fmla="*/ 8189198 w 10407351"/>
              <a:gd name="connsiteY17" fmla="*/ 1584307 h 1891626"/>
              <a:gd name="connsiteX18" fmla="*/ 7898401 w 10407351"/>
              <a:gd name="connsiteY18" fmla="*/ 1565768 h 1891626"/>
              <a:gd name="connsiteX19" fmla="*/ 7563813 w 10407351"/>
              <a:gd name="connsiteY19" fmla="*/ 1558454 h 1891626"/>
              <a:gd name="connsiteX20" fmla="*/ 7349063 w 10407351"/>
              <a:gd name="connsiteY20" fmla="*/ 1551966 h 1891626"/>
              <a:gd name="connsiteX21" fmla="*/ 7131024 w 10407351"/>
              <a:gd name="connsiteY21" fmla="*/ 1585911 h 1891626"/>
              <a:gd name="connsiteX22" fmla="*/ 6889291 w 10407351"/>
              <a:gd name="connsiteY22" fmla="*/ 1610925 h 1891626"/>
              <a:gd name="connsiteX23" fmla="*/ 6668938 w 10407351"/>
              <a:gd name="connsiteY23" fmla="*/ 1613148 h 1891626"/>
              <a:gd name="connsiteX24" fmla="*/ 6538541 w 10407351"/>
              <a:gd name="connsiteY24" fmla="*/ 1620507 h 1891626"/>
              <a:gd name="connsiteX25" fmla="*/ 6491279 w 10407351"/>
              <a:gd name="connsiteY25" fmla="*/ 1632773 h 1891626"/>
              <a:gd name="connsiteX26" fmla="*/ 6423751 w 10407351"/>
              <a:gd name="connsiteY26" fmla="*/ 1643536 h 1891626"/>
              <a:gd name="connsiteX27" fmla="*/ 6306336 w 10407351"/>
              <a:gd name="connsiteY27" fmla="*/ 1669857 h 1891626"/>
              <a:gd name="connsiteX28" fmla="*/ 6155679 w 10407351"/>
              <a:gd name="connsiteY28" fmla="*/ 1680409 h 1891626"/>
              <a:gd name="connsiteX29" fmla="*/ 6018716 w 10407351"/>
              <a:gd name="connsiteY29" fmla="*/ 1668513 h 1891626"/>
              <a:gd name="connsiteX30" fmla="*/ 5927081 w 10407351"/>
              <a:gd name="connsiteY30" fmla="*/ 1663779 h 1891626"/>
              <a:gd name="connsiteX31" fmla="*/ 5704857 w 10407351"/>
              <a:gd name="connsiteY31" fmla="*/ 1661355 h 1891626"/>
              <a:gd name="connsiteX32" fmla="*/ 5464353 w 10407351"/>
              <a:gd name="connsiteY32" fmla="*/ 1649361 h 1891626"/>
              <a:gd name="connsiteX33" fmla="*/ 5408840 w 10407351"/>
              <a:gd name="connsiteY33" fmla="*/ 1659913 h 1891626"/>
              <a:gd name="connsiteX34" fmla="*/ 5315720 w 10407351"/>
              <a:gd name="connsiteY34" fmla="*/ 1677105 h 1891626"/>
              <a:gd name="connsiteX35" fmla="*/ 5250566 w 10407351"/>
              <a:gd name="connsiteY35" fmla="*/ 1709327 h 1891626"/>
              <a:gd name="connsiteX36" fmla="*/ 5170942 w 10407351"/>
              <a:gd name="connsiteY36" fmla="*/ 1716026 h 1891626"/>
              <a:gd name="connsiteX37" fmla="*/ 5063388 w 10407351"/>
              <a:gd name="connsiteY37" fmla="*/ 1707824 h 1891626"/>
              <a:gd name="connsiteX38" fmla="*/ 4937644 w 10407351"/>
              <a:gd name="connsiteY38" fmla="*/ 1733778 h 1891626"/>
              <a:gd name="connsiteX39" fmla="*/ 4863636 w 10407351"/>
              <a:gd name="connsiteY39" fmla="*/ 1742276 h 1891626"/>
              <a:gd name="connsiteX40" fmla="*/ 4663097 w 10407351"/>
              <a:gd name="connsiteY40" fmla="*/ 1772517 h 1891626"/>
              <a:gd name="connsiteX41" fmla="*/ 4576142 w 10407351"/>
              <a:gd name="connsiteY41" fmla="*/ 1801338 h 1891626"/>
              <a:gd name="connsiteX42" fmla="*/ 4432728 w 10407351"/>
              <a:gd name="connsiteY42" fmla="*/ 1821550 h 1891626"/>
              <a:gd name="connsiteX43" fmla="*/ 4330325 w 10407351"/>
              <a:gd name="connsiteY43" fmla="*/ 1832397 h 1891626"/>
              <a:gd name="connsiteX44" fmla="*/ 4301301 w 10407351"/>
              <a:gd name="connsiteY44" fmla="*/ 1853709 h 1891626"/>
              <a:gd name="connsiteX45" fmla="*/ 4300886 w 10407351"/>
              <a:gd name="connsiteY45" fmla="*/ 1854105 h 1891626"/>
              <a:gd name="connsiteX46" fmla="*/ 4238651 w 10407351"/>
              <a:gd name="connsiteY46" fmla="*/ 1857049 h 1891626"/>
              <a:gd name="connsiteX47" fmla="*/ 4102292 w 10407351"/>
              <a:gd name="connsiteY47" fmla="*/ 1880193 h 1891626"/>
              <a:gd name="connsiteX48" fmla="*/ 4059333 w 10407351"/>
              <a:gd name="connsiteY48" fmla="*/ 1886249 h 1891626"/>
              <a:gd name="connsiteX49" fmla="*/ 4036441 w 10407351"/>
              <a:gd name="connsiteY49" fmla="*/ 1891626 h 1891626"/>
              <a:gd name="connsiteX50" fmla="*/ 4002125 w 10407351"/>
              <a:gd name="connsiteY50" fmla="*/ 1877697 h 1891626"/>
              <a:gd name="connsiteX51" fmla="*/ 3959209 w 10407351"/>
              <a:gd name="connsiteY51" fmla="*/ 1883738 h 1891626"/>
              <a:gd name="connsiteX52" fmla="*/ 3949215 w 10407351"/>
              <a:gd name="connsiteY52" fmla="*/ 1885692 h 1891626"/>
              <a:gd name="connsiteX53" fmla="*/ 3874146 w 10407351"/>
              <a:gd name="connsiteY53" fmla="*/ 1872130 h 1891626"/>
              <a:gd name="connsiteX54" fmla="*/ 3866827 w 10407351"/>
              <a:gd name="connsiteY54" fmla="*/ 1866688 h 1891626"/>
              <a:gd name="connsiteX55" fmla="*/ 3829184 w 10407351"/>
              <a:gd name="connsiteY55" fmla="*/ 1864322 h 1891626"/>
              <a:gd name="connsiteX56" fmla="*/ 3824903 w 10407351"/>
              <a:gd name="connsiteY56" fmla="*/ 1865766 h 1891626"/>
              <a:gd name="connsiteX57" fmla="*/ 3793706 w 10407351"/>
              <a:gd name="connsiteY57" fmla="*/ 1857436 h 1891626"/>
              <a:gd name="connsiteX58" fmla="*/ 3668616 w 10407351"/>
              <a:gd name="connsiteY58" fmla="*/ 1842745 h 1891626"/>
              <a:gd name="connsiteX59" fmla="*/ 3428086 w 10407351"/>
              <a:gd name="connsiteY59" fmla="*/ 1835034 h 1891626"/>
              <a:gd name="connsiteX60" fmla="*/ 3177594 w 10407351"/>
              <a:gd name="connsiteY60" fmla="*/ 1813026 h 1891626"/>
              <a:gd name="connsiteX61" fmla="*/ 2940077 w 10407351"/>
              <a:gd name="connsiteY61" fmla="*/ 1821546 h 1891626"/>
              <a:gd name="connsiteX62" fmla="*/ 2508536 w 10407351"/>
              <a:gd name="connsiteY62" fmla="*/ 1797990 h 1891626"/>
              <a:gd name="connsiteX63" fmla="*/ 2360486 w 10407351"/>
              <a:gd name="connsiteY63" fmla="*/ 1795882 h 1891626"/>
              <a:gd name="connsiteX64" fmla="*/ 2261294 w 10407351"/>
              <a:gd name="connsiteY64" fmla="*/ 1795084 h 1891626"/>
              <a:gd name="connsiteX65" fmla="*/ 2254419 w 10407351"/>
              <a:gd name="connsiteY65" fmla="*/ 1797320 h 1891626"/>
              <a:gd name="connsiteX66" fmla="*/ 2226713 w 10407351"/>
              <a:gd name="connsiteY66" fmla="*/ 1798641 h 1891626"/>
              <a:gd name="connsiteX67" fmla="*/ 2219128 w 10407351"/>
              <a:gd name="connsiteY67" fmla="*/ 1808552 h 1891626"/>
              <a:gd name="connsiteX68" fmla="*/ 2126538 w 10407351"/>
              <a:gd name="connsiteY68" fmla="*/ 1817143 h 1891626"/>
              <a:gd name="connsiteX69" fmla="*/ 1903694 w 10407351"/>
              <a:gd name="connsiteY69" fmla="*/ 1821035 h 1891626"/>
              <a:gd name="connsiteX70" fmla="*/ 1738778 w 10407351"/>
              <a:gd name="connsiteY70" fmla="*/ 1804426 h 1891626"/>
              <a:gd name="connsiteX71" fmla="*/ 1683603 w 10407351"/>
              <a:gd name="connsiteY71" fmla="*/ 1813609 h 1891626"/>
              <a:gd name="connsiteX72" fmla="*/ 1613964 w 10407351"/>
              <a:gd name="connsiteY72" fmla="*/ 1812650 h 1891626"/>
              <a:gd name="connsiteX73" fmla="*/ 1613403 w 10407351"/>
              <a:gd name="connsiteY73" fmla="*/ 1813209 h 1891626"/>
              <a:gd name="connsiteX74" fmla="*/ 1602061 w 10407351"/>
              <a:gd name="connsiteY74" fmla="*/ 1811331 h 1891626"/>
              <a:gd name="connsiteX75" fmla="*/ 1395632 w 10407351"/>
              <a:gd name="connsiteY75" fmla="*/ 1797257 h 1891626"/>
              <a:gd name="connsiteX76" fmla="*/ 1181443 w 10407351"/>
              <a:gd name="connsiteY76" fmla="*/ 1751614 h 1891626"/>
              <a:gd name="connsiteX77" fmla="*/ 974248 w 10407351"/>
              <a:gd name="connsiteY77" fmla="*/ 1721123 h 1891626"/>
              <a:gd name="connsiteX78" fmla="*/ 867706 w 10407351"/>
              <a:gd name="connsiteY78" fmla="*/ 1694653 h 1891626"/>
              <a:gd name="connsiteX79" fmla="*/ 841666 w 10407351"/>
              <a:gd name="connsiteY79" fmla="*/ 1683413 h 1891626"/>
              <a:gd name="connsiteX80" fmla="*/ 837797 w 10407351"/>
              <a:gd name="connsiteY80" fmla="*/ 1684443 h 1891626"/>
              <a:gd name="connsiteX81" fmla="*/ 805502 w 10407351"/>
              <a:gd name="connsiteY81" fmla="*/ 1678518 h 1891626"/>
              <a:gd name="connsiteX82" fmla="*/ 799788 w 10407351"/>
              <a:gd name="connsiteY82" fmla="*/ 1672416 h 1891626"/>
              <a:gd name="connsiteX83" fmla="*/ 736389 w 10407351"/>
              <a:gd name="connsiteY83" fmla="*/ 1651814 h 1891626"/>
              <a:gd name="connsiteX84" fmla="*/ 727522 w 10407351"/>
              <a:gd name="connsiteY84" fmla="*/ 1652807 h 1891626"/>
              <a:gd name="connsiteX85" fmla="*/ 689713 w 10407351"/>
              <a:gd name="connsiteY85" fmla="*/ 1654738 h 1891626"/>
              <a:gd name="connsiteX86" fmla="*/ 661608 w 10407351"/>
              <a:gd name="connsiteY86" fmla="*/ 1637638 h 1891626"/>
              <a:gd name="connsiteX87" fmla="*/ 641195 w 10407351"/>
              <a:gd name="connsiteY87" fmla="*/ 1640809 h 1891626"/>
              <a:gd name="connsiteX88" fmla="*/ 603348 w 10407351"/>
              <a:gd name="connsiteY88" fmla="*/ 1642751 h 1891626"/>
              <a:gd name="connsiteX89" fmla="*/ 482767 w 10407351"/>
              <a:gd name="connsiteY89" fmla="*/ 1652811 h 1891626"/>
              <a:gd name="connsiteX90" fmla="*/ 428597 w 10407351"/>
              <a:gd name="connsiteY90" fmla="*/ 1649830 h 1891626"/>
              <a:gd name="connsiteX91" fmla="*/ 428193 w 10407351"/>
              <a:gd name="connsiteY91" fmla="*/ 1650184 h 1891626"/>
              <a:gd name="connsiteX92" fmla="*/ 400669 w 10407351"/>
              <a:gd name="connsiteY92" fmla="*/ 1668609 h 1891626"/>
              <a:gd name="connsiteX93" fmla="*/ 310856 w 10407351"/>
              <a:gd name="connsiteY93" fmla="*/ 1669671 h 1891626"/>
              <a:gd name="connsiteX94" fmla="*/ 184505 w 10407351"/>
              <a:gd name="connsiteY94" fmla="*/ 1676148 h 1891626"/>
              <a:gd name="connsiteX95" fmla="*/ 106017 w 10407351"/>
              <a:gd name="connsiteY95" fmla="*/ 1696538 h 1891626"/>
              <a:gd name="connsiteX96" fmla="*/ 15107 w 10407351"/>
              <a:gd name="connsiteY96" fmla="*/ 1705860 h 1891626"/>
              <a:gd name="connsiteX97" fmla="*/ 0 w 10407351"/>
              <a:gd name="connsiteY97" fmla="*/ 1707056 h 1891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10407351" h="1891626">
                <a:moveTo>
                  <a:pt x="0" y="0"/>
                </a:moveTo>
                <a:lnTo>
                  <a:pt x="10407351" y="0"/>
                </a:lnTo>
                <a:lnTo>
                  <a:pt x="10407351" y="1364684"/>
                </a:lnTo>
                <a:lnTo>
                  <a:pt x="10278187" y="1375369"/>
                </a:lnTo>
                <a:cubicBezTo>
                  <a:pt x="10230814" y="1379006"/>
                  <a:pt x="10192985" y="1383268"/>
                  <a:pt x="10183452" y="1391690"/>
                </a:cubicBezTo>
                <a:cubicBezTo>
                  <a:pt x="10056050" y="1406552"/>
                  <a:pt x="10047372" y="1392862"/>
                  <a:pt x="9936834" y="1413567"/>
                </a:cubicBezTo>
                <a:cubicBezTo>
                  <a:pt x="9842543" y="1449236"/>
                  <a:pt x="9758704" y="1437289"/>
                  <a:pt x="9633679" y="1479227"/>
                </a:cubicBezTo>
                <a:cubicBezTo>
                  <a:pt x="9572087" y="1477856"/>
                  <a:pt x="9524044" y="1488294"/>
                  <a:pt x="9464371" y="1479341"/>
                </a:cubicBezTo>
                <a:cubicBezTo>
                  <a:pt x="9437979" y="1471131"/>
                  <a:pt x="9382095" y="1495583"/>
                  <a:pt x="9351136" y="1473048"/>
                </a:cubicBezTo>
                <a:cubicBezTo>
                  <a:pt x="9348834" y="1489421"/>
                  <a:pt x="9290403" y="1475047"/>
                  <a:pt x="9277477" y="1467445"/>
                </a:cubicBezTo>
                <a:cubicBezTo>
                  <a:pt x="9262484" y="1474590"/>
                  <a:pt x="9237294" y="1461551"/>
                  <a:pt x="9221081" y="1462245"/>
                </a:cubicBezTo>
                <a:cubicBezTo>
                  <a:pt x="9189009" y="1426438"/>
                  <a:pt x="9185445" y="1482627"/>
                  <a:pt x="9145968" y="1462282"/>
                </a:cubicBezTo>
                <a:cubicBezTo>
                  <a:pt x="9128623" y="1474438"/>
                  <a:pt x="9069817" y="1500224"/>
                  <a:pt x="9023280" y="1511217"/>
                </a:cubicBezTo>
                <a:cubicBezTo>
                  <a:pt x="8931735" y="1535229"/>
                  <a:pt x="8925405" y="1563795"/>
                  <a:pt x="8830925" y="1554093"/>
                </a:cubicBezTo>
                <a:cubicBezTo>
                  <a:pt x="8817633" y="1577274"/>
                  <a:pt x="8655791" y="1518891"/>
                  <a:pt x="8676048" y="1560374"/>
                </a:cubicBezTo>
                <a:cubicBezTo>
                  <a:pt x="8644516" y="1558347"/>
                  <a:pt x="8621413" y="1541838"/>
                  <a:pt x="8638989" y="1568839"/>
                </a:cubicBezTo>
                <a:lnTo>
                  <a:pt x="8456861" y="1566972"/>
                </a:lnTo>
                <a:cubicBezTo>
                  <a:pt x="8355907" y="1574502"/>
                  <a:pt x="8292865" y="1594374"/>
                  <a:pt x="8189198" y="1584307"/>
                </a:cubicBezTo>
                <a:cubicBezTo>
                  <a:pt x="8087659" y="1583101"/>
                  <a:pt x="8036427" y="1565402"/>
                  <a:pt x="7898401" y="1565768"/>
                </a:cubicBezTo>
                <a:cubicBezTo>
                  <a:pt x="7801198" y="1563426"/>
                  <a:pt x="7662139" y="1549692"/>
                  <a:pt x="7563813" y="1558454"/>
                </a:cubicBezTo>
                <a:cubicBezTo>
                  <a:pt x="7446107" y="1537502"/>
                  <a:pt x="7475233" y="1563414"/>
                  <a:pt x="7349063" y="1551966"/>
                </a:cubicBezTo>
                <a:cubicBezTo>
                  <a:pt x="7293901" y="1597253"/>
                  <a:pt x="7197687" y="1574689"/>
                  <a:pt x="7131024" y="1585911"/>
                </a:cubicBezTo>
                <a:cubicBezTo>
                  <a:pt x="7054397" y="1595738"/>
                  <a:pt x="6966306" y="1606385"/>
                  <a:pt x="6889291" y="1610925"/>
                </a:cubicBezTo>
                <a:cubicBezTo>
                  <a:pt x="6828293" y="1590519"/>
                  <a:pt x="6744624" y="1640610"/>
                  <a:pt x="6668938" y="1613148"/>
                </a:cubicBezTo>
                <a:cubicBezTo>
                  <a:pt x="6641091" y="1606533"/>
                  <a:pt x="6554865" y="1607368"/>
                  <a:pt x="6538541" y="1620507"/>
                </a:cubicBezTo>
                <a:cubicBezTo>
                  <a:pt x="6520561" y="1623357"/>
                  <a:pt x="6499589" y="1618703"/>
                  <a:pt x="6491279" y="1632773"/>
                </a:cubicBezTo>
                <a:cubicBezTo>
                  <a:pt x="6477549" y="1649705"/>
                  <a:pt x="6414822" y="1623561"/>
                  <a:pt x="6423751" y="1643536"/>
                </a:cubicBezTo>
                <a:cubicBezTo>
                  <a:pt x="6379212" y="1625620"/>
                  <a:pt x="6343784" y="1661091"/>
                  <a:pt x="6306336" y="1669857"/>
                </a:cubicBezTo>
                <a:cubicBezTo>
                  <a:pt x="6271255" y="1652084"/>
                  <a:pt x="6237427" y="1675939"/>
                  <a:pt x="6155679" y="1680409"/>
                </a:cubicBezTo>
                <a:cubicBezTo>
                  <a:pt x="6117102" y="1659854"/>
                  <a:pt x="6090477" y="1695769"/>
                  <a:pt x="6018716" y="1668513"/>
                </a:cubicBezTo>
                <a:cubicBezTo>
                  <a:pt x="5980616" y="1668349"/>
                  <a:pt x="5992558" y="1668233"/>
                  <a:pt x="5927081" y="1663779"/>
                </a:cubicBezTo>
                <a:cubicBezTo>
                  <a:pt x="5827173" y="1658997"/>
                  <a:pt x="5796898" y="1666984"/>
                  <a:pt x="5704857" y="1661355"/>
                </a:cubicBezTo>
                <a:cubicBezTo>
                  <a:pt x="5601589" y="1659346"/>
                  <a:pt x="5599375" y="1682928"/>
                  <a:pt x="5464353" y="1649361"/>
                </a:cubicBezTo>
                <a:cubicBezTo>
                  <a:pt x="5453726" y="1665362"/>
                  <a:pt x="5437668" y="1666580"/>
                  <a:pt x="5408840" y="1659913"/>
                </a:cubicBezTo>
                <a:cubicBezTo>
                  <a:pt x="5358895" y="1660103"/>
                  <a:pt x="5370707" y="1699223"/>
                  <a:pt x="5315720" y="1677105"/>
                </a:cubicBezTo>
                <a:cubicBezTo>
                  <a:pt x="5329008" y="1697915"/>
                  <a:pt x="5223140" y="1688103"/>
                  <a:pt x="5250566" y="1709327"/>
                </a:cubicBezTo>
                <a:cubicBezTo>
                  <a:pt x="5222116" y="1729504"/>
                  <a:pt x="5199669" y="1698367"/>
                  <a:pt x="5170942" y="1716026"/>
                </a:cubicBezTo>
                <a:cubicBezTo>
                  <a:pt x="5139745" y="1715775"/>
                  <a:pt x="5102270" y="1704865"/>
                  <a:pt x="5063388" y="1707824"/>
                </a:cubicBezTo>
                <a:cubicBezTo>
                  <a:pt x="5010058" y="1697604"/>
                  <a:pt x="5004778" y="1720109"/>
                  <a:pt x="4937644" y="1733778"/>
                </a:cubicBezTo>
                <a:cubicBezTo>
                  <a:pt x="4905985" y="1722536"/>
                  <a:pt x="4883924" y="1729474"/>
                  <a:pt x="4863636" y="1742276"/>
                </a:cubicBezTo>
                <a:cubicBezTo>
                  <a:pt x="4795354" y="1741736"/>
                  <a:pt x="4737536" y="1762242"/>
                  <a:pt x="4663097" y="1772517"/>
                </a:cubicBezTo>
                <a:cubicBezTo>
                  <a:pt x="4581331" y="1791410"/>
                  <a:pt x="4626382" y="1787132"/>
                  <a:pt x="4576142" y="1801338"/>
                </a:cubicBezTo>
                <a:lnTo>
                  <a:pt x="4432728" y="1821550"/>
                </a:lnTo>
                <a:lnTo>
                  <a:pt x="4330325" y="1832397"/>
                </a:lnTo>
                <a:lnTo>
                  <a:pt x="4301301" y="1853709"/>
                </a:lnTo>
                <a:lnTo>
                  <a:pt x="4300886" y="1854105"/>
                </a:lnTo>
                <a:lnTo>
                  <a:pt x="4238651" y="1857049"/>
                </a:lnTo>
                <a:cubicBezTo>
                  <a:pt x="4205553" y="1861397"/>
                  <a:pt x="4139860" y="1874675"/>
                  <a:pt x="4102292" y="1880193"/>
                </a:cubicBezTo>
                <a:cubicBezTo>
                  <a:pt x="4068199" y="1876181"/>
                  <a:pt x="4047224" y="1858325"/>
                  <a:pt x="4059333" y="1886249"/>
                </a:cubicBezTo>
                <a:cubicBezTo>
                  <a:pt x="4048134" y="1885724"/>
                  <a:pt x="4041292" y="1887993"/>
                  <a:pt x="4036441" y="1891626"/>
                </a:cubicBezTo>
                <a:lnTo>
                  <a:pt x="4002125" y="1877697"/>
                </a:lnTo>
                <a:lnTo>
                  <a:pt x="3959209" y="1883738"/>
                </a:lnTo>
                <a:lnTo>
                  <a:pt x="3949215" y="1885692"/>
                </a:lnTo>
                <a:lnTo>
                  <a:pt x="3874146" y="1872130"/>
                </a:lnTo>
                <a:lnTo>
                  <a:pt x="3866827" y="1866688"/>
                </a:lnTo>
                <a:cubicBezTo>
                  <a:pt x="3858976" y="1863338"/>
                  <a:pt x="3847802" y="1861787"/>
                  <a:pt x="3829184" y="1864322"/>
                </a:cubicBezTo>
                <a:lnTo>
                  <a:pt x="3824903" y="1865766"/>
                </a:lnTo>
                <a:lnTo>
                  <a:pt x="3793706" y="1857436"/>
                </a:lnTo>
                <a:cubicBezTo>
                  <a:pt x="3783639" y="1853644"/>
                  <a:pt x="3675915" y="1848872"/>
                  <a:pt x="3668616" y="1842745"/>
                </a:cubicBezTo>
                <a:cubicBezTo>
                  <a:pt x="3550655" y="1857913"/>
                  <a:pt x="3542534" y="1830996"/>
                  <a:pt x="3428086" y="1835034"/>
                </a:cubicBezTo>
                <a:cubicBezTo>
                  <a:pt x="3328965" y="1794018"/>
                  <a:pt x="3266446" y="1819001"/>
                  <a:pt x="3177594" y="1813026"/>
                </a:cubicBezTo>
                <a:cubicBezTo>
                  <a:pt x="3092965" y="1808822"/>
                  <a:pt x="3053780" y="1822095"/>
                  <a:pt x="2940077" y="1821546"/>
                </a:cubicBezTo>
                <a:cubicBezTo>
                  <a:pt x="2819604" y="1812601"/>
                  <a:pt x="2644050" y="1817354"/>
                  <a:pt x="2508536" y="1797990"/>
                </a:cubicBezTo>
                <a:cubicBezTo>
                  <a:pt x="2402062" y="1791757"/>
                  <a:pt x="2401694" y="1796365"/>
                  <a:pt x="2360486" y="1795882"/>
                </a:cubicBezTo>
                <a:cubicBezTo>
                  <a:pt x="2346784" y="1798538"/>
                  <a:pt x="2274412" y="1790769"/>
                  <a:pt x="2261294" y="1795084"/>
                </a:cubicBezTo>
                <a:lnTo>
                  <a:pt x="2254419" y="1797320"/>
                </a:lnTo>
                <a:lnTo>
                  <a:pt x="2226713" y="1798641"/>
                </a:lnTo>
                <a:lnTo>
                  <a:pt x="2219128" y="1808552"/>
                </a:lnTo>
                <a:lnTo>
                  <a:pt x="2126538" y="1817143"/>
                </a:lnTo>
                <a:cubicBezTo>
                  <a:pt x="2064983" y="1793016"/>
                  <a:pt x="2012426" y="1821800"/>
                  <a:pt x="1903694" y="1821035"/>
                </a:cubicBezTo>
                <a:cubicBezTo>
                  <a:pt x="1874879" y="1812700"/>
                  <a:pt x="1760206" y="1792415"/>
                  <a:pt x="1738778" y="1804426"/>
                </a:cubicBezTo>
                <a:cubicBezTo>
                  <a:pt x="1718271" y="1806115"/>
                  <a:pt x="1696479" y="1800166"/>
                  <a:pt x="1683603" y="1813609"/>
                </a:cubicBezTo>
                <a:cubicBezTo>
                  <a:pt x="1668912" y="1825566"/>
                  <a:pt x="1630407" y="1811717"/>
                  <a:pt x="1613964" y="1812650"/>
                </a:cubicBezTo>
                <a:lnTo>
                  <a:pt x="1613403" y="1813209"/>
                </a:lnTo>
                <a:lnTo>
                  <a:pt x="1602061" y="1811331"/>
                </a:lnTo>
                <a:cubicBezTo>
                  <a:pt x="1503765" y="1799996"/>
                  <a:pt x="1468364" y="1809467"/>
                  <a:pt x="1395632" y="1797257"/>
                </a:cubicBezTo>
                <a:cubicBezTo>
                  <a:pt x="1319449" y="1782888"/>
                  <a:pt x="1262534" y="1801782"/>
                  <a:pt x="1181443" y="1751614"/>
                </a:cubicBezTo>
                <a:cubicBezTo>
                  <a:pt x="1081982" y="1744765"/>
                  <a:pt x="1078010" y="1717244"/>
                  <a:pt x="974248" y="1721123"/>
                </a:cubicBezTo>
                <a:cubicBezTo>
                  <a:pt x="968629" y="1714342"/>
                  <a:pt x="875985" y="1699376"/>
                  <a:pt x="867706" y="1694653"/>
                </a:cubicBezTo>
                <a:lnTo>
                  <a:pt x="841666" y="1683413"/>
                </a:lnTo>
                <a:lnTo>
                  <a:pt x="837797" y="1684443"/>
                </a:lnTo>
                <a:cubicBezTo>
                  <a:pt x="821405" y="1685195"/>
                  <a:pt x="811914" y="1682594"/>
                  <a:pt x="805502" y="1678518"/>
                </a:cubicBezTo>
                <a:lnTo>
                  <a:pt x="799788" y="1672416"/>
                </a:lnTo>
                <a:lnTo>
                  <a:pt x="736389" y="1651814"/>
                </a:lnTo>
                <a:lnTo>
                  <a:pt x="727522" y="1652807"/>
                </a:lnTo>
                <a:lnTo>
                  <a:pt x="689713" y="1654738"/>
                </a:lnTo>
                <a:lnTo>
                  <a:pt x="661608" y="1637638"/>
                </a:lnTo>
                <a:cubicBezTo>
                  <a:pt x="657000" y="1640788"/>
                  <a:pt x="650823" y="1642394"/>
                  <a:pt x="641195" y="1640809"/>
                </a:cubicBezTo>
                <a:cubicBezTo>
                  <a:pt x="648504" y="1669709"/>
                  <a:pt x="632384" y="1649973"/>
                  <a:pt x="603348" y="1642751"/>
                </a:cubicBezTo>
                <a:cubicBezTo>
                  <a:pt x="570224" y="1644670"/>
                  <a:pt x="511891" y="1651631"/>
                  <a:pt x="482767" y="1652811"/>
                </a:cubicBezTo>
                <a:lnTo>
                  <a:pt x="428597" y="1649830"/>
                </a:lnTo>
                <a:lnTo>
                  <a:pt x="428193" y="1650184"/>
                </a:lnTo>
                <a:lnTo>
                  <a:pt x="400669" y="1668609"/>
                </a:lnTo>
                <a:lnTo>
                  <a:pt x="310856" y="1669671"/>
                </a:lnTo>
                <a:lnTo>
                  <a:pt x="184505" y="1676148"/>
                </a:lnTo>
                <a:cubicBezTo>
                  <a:pt x="139434" y="1685497"/>
                  <a:pt x="178890" y="1685521"/>
                  <a:pt x="106017" y="1696538"/>
                </a:cubicBezTo>
                <a:cubicBezTo>
                  <a:pt x="73238" y="1698110"/>
                  <a:pt x="43763" y="1702620"/>
                  <a:pt x="15107" y="1705860"/>
                </a:cubicBezTo>
                <a:lnTo>
                  <a:pt x="0" y="1707056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835588-851C-3358-479D-8A418C22F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8576" y="975815"/>
            <a:ext cx="9614848" cy="1126780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chemeClr val="tx2"/>
                </a:solidFill>
                <a:latin typeface="Arial Black" panose="020B0A04020102020204" pitchFamily="34" charset="0"/>
              </a:rPr>
              <a:t>Reference</a:t>
            </a:r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9A36BEEB-EAB3-44BC-BC82-10039F230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21727" y="419766"/>
            <a:ext cx="1348547" cy="40780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70127 w 2201784"/>
              <a:gd name="connsiteY2" fmla="*/ 33245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cubicBezTo>
                  <a:pt x="781874" y="4129"/>
                  <a:pt x="1607589" y="24681"/>
                  <a:pt x="2170127" y="33245"/>
                </a:cubicBezTo>
                <a:cubicBezTo>
                  <a:pt x="2169852" y="63908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35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6858A-953B-5BD3-CB7A-902CA2219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9310" y="2918128"/>
            <a:ext cx="8273380" cy="3053301"/>
          </a:xfrm>
        </p:spPr>
        <p:txBody>
          <a:bodyPr anchor="ctr">
            <a:normAutofit/>
          </a:bodyPr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Belanche, D.,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Casalo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L.V., Flavián, M. and Ibanez-Sanchez, S. (2021). Understanding influencer marketing. The role of congruence between influencers, products and consumers.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Business Research,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132, pp. 186–195.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Kim, D.Y. and Kim, H.Y. (2021). Trust me, trust me not. A nuanced view of influencer marketing on social media.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Journal of Business Research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134, pp. 223–232.</a:t>
            </a:r>
          </a:p>
          <a:p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Rachmad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Y.E. (2024).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The Role of Influencers in Modern Marketing Campaigns.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Yoesoep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Edhie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Rachmad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Publication.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Sands, S., Campbell, C.L.,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Plangger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K. and Ferraro, C. (2022). Unreal influence. Leveraging AI in influencer marketing.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European Journal of Marketing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, 56(6), pp. 1721–1747.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https://www.socialwick.com/the-role-of-influencers-in-modern-marketing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https://stackinfluence.com/how-influencers-have-changed-marketing/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21516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543</Words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Arial Black</vt:lpstr>
      <vt:lpstr>Office Theme</vt:lpstr>
      <vt:lpstr>The Role of Influencers in Modern Marketing</vt:lpstr>
      <vt:lpstr>Real-World Example: Starbucks &amp; Micro-Influencers</vt:lpstr>
      <vt:lpstr>Conclusion 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terms:created xsi:type="dcterms:W3CDTF">2025-11-21T05:44:51Z</dcterms:created>
  <dcterms:modified xsi:type="dcterms:W3CDTF">2025-11-23T21:32:42Z</dcterms:modified>
</cp:coreProperties>
</file>