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0" r:id="rId1"/>
  </p:sldMasterIdLst>
  <p:notesMasterIdLst>
    <p:notesMasterId r:id="rId19"/>
  </p:notesMasterIdLst>
  <p:sldIdLst>
    <p:sldId id="256" r:id="rId2"/>
    <p:sldId id="257" r:id="rId3"/>
    <p:sldId id="258" r:id="rId4"/>
    <p:sldId id="276" r:id="rId5"/>
    <p:sldId id="272" r:id="rId6"/>
    <p:sldId id="277" r:id="rId7"/>
    <p:sldId id="269" r:id="rId8"/>
    <p:sldId id="260" r:id="rId9"/>
    <p:sldId id="278" r:id="rId10"/>
    <p:sldId id="271" r:id="rId11"/>
    <p:sldId id="261" r:id="rId12"/>
    <p:sldId id="262" r:id="rId13"/>
    <p:sldId id="270" r:id="rId14"/>
    <p:sldId id="268" r:id="rId15"/>
    <p:sldId id="273" r:id="rId16"/>
    <p:sldId id="279" r:id="rId17"/>
    <p:sldId id="26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78CE"/>
    <a:srgbClr val="00D5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FD4443E-F989-4FC4-A0C8-D5A2AF1F390B}" styleName="Dark Style 1 –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91"/>
    <p:restoredTop sz="94700"/>
  </p:normalViewPr>
  <p:slideViewPr>
    <p:cSldViewPr snapToGrid="0" snapToObjects="1">
      <p:cViewPr varScale="1">
        <p:scale>
          <a:sx n="106" d="100"/>
          <a:sy n="106" d="100"/>
        </p:scale>
        <p:origin x="112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image" Target="../media/image13.pn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image" Target="../media/image13.pn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FC9B0D-215D-3C41-99B1-4CA8C91BBA1A}" type="doc">
      <dgm:prSet loTypeId="urn:microsoft.com/office/officeart/2005/8/layout/venn3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7EE9421E-E844-C144-B23E-A967ACAF8AD8}">
      <dgm:prSet custT="1"/>
      <dgm:spPr/>
      <dgm:t>
        <a:bodyPr/>
        <a:lstStyle/>
        <a:p>
          <a:pPr algn="ctr"/>
          <a:r>
            <a:rPr lang="en-GB" sz="2000" b="0" i="1" dirty="0">
              <a:solidFill>
                <a:schemeClr val="bg1"/>
              </a:solidFill>
              <a:latin typeface="Book Antiqua" panose="02040602050305030304" pitchFamily="18" charset="0"/>
            </a:rPr>
            <a:t>1933</a:t>
          </a:r>
          <a:r>
            <a:rPr lang="en-GB" sz="2000" b="0" i="0" dirty="0">
              <a:solidFill>
                <a:schemeClr val="bg1"/>
              </a:solidFill>
              <a:latin typeface="Book Antiqua" panose="02040602050305030304" pitchFamily="18" charset="0"/>
            </a:rPr>
            <a:t>- Precision Optical Instruments Laboratory, is established in, Tokyo, to research quality cameras.</a:t>
          </a:r>
          <a:endParaRPr lang="en-GB" sz="1600" b="0" i="0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A3216FE4-E370-B447-9CE4-4E3CD8F5D883}" type="parTrans" cxnId="{BB8DE983-5E96-9145-8AC9-633A8663A96D}">
      <dgm:prSet/>
      <dgm:spPr/>
      <dgm:t>
        <a:bodyPr/>
        <a:lstStyle/>
        <a:p>
          <a:endParaRPr lang="en-GB"/>
        </a:p>
      </dgm:t>
    </dgm:pt>
    <dgm:pt modelId="{EA029CFB-51C5-3A41-A33E-F1EC5E8B49E4}" type="sibTrans" cxnId="{BB8DE983-5E96-9145-8AC9-633A8663A96D}">
      <dgm:prSet/>
      <dgm:spPr/>
      <dgm:t>
        <a:bodyPr/>
        <a:lstStyle/>
        <a:p>
          <a:endParaRPr lang="en-GB"/>
        </a:p>
      </dgm:t>
    </dgm:pt>
    <dgm:pt modelId="{7A2AD372-F116-2741-9359-D59266CF83D3}">
      <dgm:prSet custT="1"/>
      <dgm:spPr/>
      <dgm:t>
        <a:bodyPr/>
        <a:lstStyle/>
        <a:p>
          <a:r>
            <a:rPr lang="en-GB" sz="2000" b="0" i="1" dirty="0">
              <a:solidFill>
                <a:schemeClr val="bg1"/>
              </a:solidFill>
              <a:latin typeface="Book Antiqua" panose="02040602050305030304" pitchFamily="18" charset="0"/>
            </a:rPr>
            <a:t>1936</a:t>
          </a:r>
          <a:r>
            <a:rPr lang="en-GB" sz="2000" b="0" dirty="0">
              <a:solidFill>
                <a:schemeClr val="bg1"/>
              </a:solidFill>
              <a:latin typeface="Book Antiqua" panose="02040602050305030304" pitchFamily="18" charset="0"/>
            </a:rPr>
            <a:t> - First camera ( Hansa Canon) is launched.</a:t>
          </a:r>
          <a:endParaRPr lang="en-GB" sz="1800" b="0" i="0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0E338D33-A63D-8B4D-B30E-F6DDB6E21AAC}" type="parTrans" cxnId="{112DBBAD-9CCA-D542-8138-8053C3EB4CD7}">
      <dgm:prSet/>
      <dgm:spPr/>
      <dgm:t>
        <a:bodyPr/>
        <a:lstStyle/>
        <a:p>
          <a:endParaRPr lang="en-GB"/>
        </a:p>
      </dgm:t>
    </dgm:pt>
    <dgm:pt modelId="{E32066C6-E886-9C40-B17E-5FC42238F71D}" type="sibTrans" cxnId="{112DBBAD-9CCA-D542-8138-8053C3EB4CD7}">
      <dgm:prSet/>
      <dgm:spPr/>
      <dgm:t>
        <a:bodyPr/>
        <a:lstStyle/>
        <a:p>
          <a:endParaRPr lang="en-GB"/>
        </a:p>
      </dgm:t>
    </dgm:pt>
    <dgm:pt modelId="{AA435C29-FDE2-D841-8C2E-8BB392C93008}">
      <dgm:prSet custT="1"/>
      <dgm:spPr/>
      <dgm:t>
        <a:bodyPr/>
        <a:lstStyle/>
        <a:p>
          <a:r>
            <a:rPr lang="en-GB" sz="2000" b="0" i="1" u="none" dirty="0">
              <a:solidFill>
                <a:schemeClr val="bg1"/>
              </a:solidFill>
              <a:latin typeface="Book Antiqua" panose="02040602050305030304" pitchFamily="18" charset="0"/>
            </a:rPr>
            <a:t>1955</a:t>
          </a:r>
          <a:r>
            <a:rPr lang="en-GB" sz="2000" b="0" i="0" u="none" dirty="0">
              <a:solidFill>
                <a:schemeClr val="bg1"/>
              </a:solidFill>
              <a:latin typeface="Book Antiqua" panose="02040602050305030304" pitchFamily="18" charset="0"/>
            </a:rPr>
            <a:t> - Canon’s New York department office is open.</a:t>
          </a:r>
          <a:endParaRPr lang="en-GB" sz="2000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694585D2-19BF-4F41-9AAE-385E47262C24}" type="parTrans" cxnId="{0E0B5CEA-B904-3E4A-A4F3-56B88AD22F8D}">
      <dgm:prSet/>
      <dgm:spPr/>
      <dgm:t>
        <a:bodyPr/>
        <a:lstStyle/>
        <a:p>
          <a:endParaRPr lang="en-GB"/>
        </a:p>
      </dgm:t>
    </dgm:pt>
    <dgm:pt modelId="{E4E8263E-136F-D449-90B8-E7D780B32FB8}" type="sibTrans" cxnId="{0E0B5CEA-B904-3E4A-A4F3-56B88AD22F8D}">
      <dgm:prSet/>
      <dgm:spPr/>
      <dgm:t>
        <a:bodyPr/>
        <a:lstStyle/>
        <a:p>
          <a:endParaRPr lang="en-GB"/>
        </a:p>
      </dgm:t>
    </dgm:pt>
    <dgm:pt modelId="{0AFC22AE-AFB3-564E-840C-E84295A2AEFD}">
      <dgm:prSet custT="1"/>
      <dgm:spPr/>
      <dgm:t>
        <a:bodyPr/>
        <a:lstStyle/>
        <a:p>
          <a:r>
            <a:rPr lang="en-GB" sz="2000" i="1" dirty="0">
              <a:solidFill>
                <a:schemeClr val="bg1"/>
              </a:solidFill>
              <a:latin typeface="Book Antiqua" panose="02040602050305030304" pitchFamily="18" charset="0"/>
            </a:rPr>
            <a:t>1935 </a:t>
          </a:r>
          <a:r>
            <a:rPr lang="en-GB" sz="2000" dirty="0">
              <a:solidFill>
                <a:schemeClr val="bg1"/>
              </a:solidFill>
              <a:latin typeface="Book Antiqua" panose="02040602050305030304" pitchFamily="18" charset="0"/>
            </a:rPr>
            <a:t>- The company applied  for enrolment of the "Canon" logo</a:t>
          </a:r>
        </a:p>
      </dgm:t>
    </dgm:pt>
    <dgm:pt modelId="{2B1E1638-CC0D-094F-82C2-4049F3323A77}" type="parTrans" cxnId="{C2B6AE06-4DD6-C84B-818E-86BCF40D5486}">
      <dgm:prSet/>
      <dgm:spPr/>
      <dgm:t>
        <a:bodyPr/>
        <a:lstStyle/>
        <a:p>
          <a:endParaRPr lang="en-GB"/>
        </a:p>
      </dgm:t>
    </dgm:pt>
    <dgm:pt modelId="{6B8670F7-B45E-4A43-B380-72A9F2C88F19}" type="sibTrans" cxnId="{C2B6AE06-4DD6-C84B-818E-86BCF40D5486}">
      <dgm:prSet/>
      <dgm:spPr/>
      <dgm:t>
        <a:bodyPr/>
        <a:lstStyle/>
        <a:p>
          <a:endParaRPr lang="en-GB"/>
        </a:p>
      </dgm:t>
    </dgm:pt>
    <dgm:pt modelId="{F99C8B4A-FFF3-C04A-A202-55AD6B21101E}">
      <dgm:prSet custT="1"/>
      <dgm:spPr/>
      <dgm:t>
        <a:bodyPr/>
        <a:lstStyle/>
        <a:p>
          <a:r>
            <a:rPr lang="en-GB" sz="2000" i="1" dirty="0">
              <a:solidFill>
                <a:schemeClr val="bg1"/>
              </a:solidFill>
              <a:latin typeface="Book Antiqua" panose="02040602050305030304" pitchFamily="18" charset="0"/>
            </a:rPr>
            <a:t>1947 </a:t>
          </a:r>
          <a:r>
            <a:rPr lang="en-GB" sz="2000" dirty="0">
              <a:solidFill>
                <a:schemeClr val="bg1"/>
              </a:solidFill>
              <a:latin typeface="Book Antiqua" panose="02040602050305030304" pitchFamily="18" charset="0"/>
            </a:rPr>
            <a:t>- The organisation becomes Canon Camera Co., Inc.</a:t>
          </a:r>
        </a:p>
      </dgm:t>
    </dgm:pt>
    <dgm:pt modelId="{4B7F8194-233C-F34F-A671-7A6AA577D4D9}" type="parTrans" cxnId="{EBF83C92-2C69-F64E-9299-43FEE89FC84A}">
      <dgm:prSet/>
      <dgm:spPr/>
      <dgm:t>
        <a:bodyPr/>
        <a:lstStyle/>
        <a:p>
          <a:endParaRPr lang="en-GB"/>
        </a:p>
      </dgm:t>
    </dgm:pt>
    <dgm:pt modelId="{E43A6010-CA8E-F946-8B68-7E9B562E96CD}" type="sibTrans" cxnId="{EBF83C92-2C69-F64E-9299-43FEE89FC84A}">
      <dgm:prSet/>
      <dgm:spPr/>
      <dgm:t>
        <a:bodyPr/>
        <a:lstStyle/>
        <a:p>
          <a:endParaRPr lang="en-GB"/>
        </a:p>
      </dgm:t>
    </dgm:pt>
    <dgm:pt modelId="{4E3C276E-9B73-134F-A0C5-01E978273905}" type="pres">
      <dgm:prSet presAssocID="{87FC9B0D-215D-3C41-99B1-4CA8C91BBA1A}" presName="Name0" presStyleCnt="0">
        <dgm:presLayoutVars>
          <dgm:dir/>
          <dgm:resizeHandles val="exact"/>
        </dgm:presLayoutVars>
      </dgm:prSet>
      <dgm:spPr/>
    </dgm:pt>
    <dgm:pt modelId="{0F1C2EF8-E4E6-F941-AF10-374F5C892B98}" type="pres">
      <dgm:prSet presAssocID="{7EE9421E-E844-C144-B23E-A967ACAF8AD8}" presName="Name5" presStyleLbl="vennNode1" presStyleIdx="0" presStyleCnt="5" custScaleY="108777" custLinFactNeighborX="5174" custLinFactNeighborY="-34107">
        <dgm:presLayoutVars>
          <dgm:bulletEnabled val="1"/>
        </dgm:presLayoutVars>
      </dgm:prSet>
      <dgm:spPr/>
    </dgm:pt>
    <dgm:pt modelId="{0F930982-CEFE-7C42-804C-34BC0B5686E5}" type="pres">
      <dgm:prSet presAssocID="{EA029CFB-51C5-3A41-A33E-F1EC5E8B49E4}" presName="space" presStyleCnt="0"/>
      <dgm:spPr/>
    </dgm:pt>
    <dgm:pt modelId="{FE5427EF-4430-184E-BCF1-42C562DE491D}" type="pres">
      <dgm:prSet presAssocID="{0AFC22AE-AFB3-564E-840C-E84295A2AEFD}" presName="Name5" presStyleLbl="vennNode1" presStyleIdx="1" presStyleCnt="5" custScaleY="110009" custLinFactNeighborX="-18579" custLinFactNeighborY="19965">
        <dgm:presLayoutVars>
          <dgm:bulletEnabled val="1"/>
        </dgm:presLayoutVars>
      </dgm:prSet>
      <dgm:spPr/>
    </dgm:pt>
    <dgm:pt modelId="{6F70C387-84ED-5E45-8CDF-1488D4765A5B}" type="pres">
      <dgm:prSet presAssocID="{6B8670F7-B45E-4A43-B380-72A9F2C88F19}" presName="space" presStyleCnt="0"/>
      <dgm:spPr/>
    </dgm:pt>
    <dgm:pt modelId="{AF58DAE2-2B9C-9E48-8C5B-5B7CFD74E59D}" type="pres">
      <dgm:prSet presAssocID="{7A2AD372-F116-2741-9359-D59266CF83D3}" presName="Name5" presStyleLbl="vennNode1" presStyleIdx="2" presStyleCnt="5" custScaleY="114168" custLinFactNeighborX="-35355" custLinFactNeighborY="-28079">
        <dgm:presLayoutVars>
          <dgm:bulletEnabled val="1"/>
        </dgm:presLayoutVars>
      </dgm:prSet>
      <dgm:spPr/>
    </dgm:pt>
    <dgm:pt modelId="{BAD96D55-5ED3-7A45-A35D-F0D98563EA65}" type="pres">
      <dgm:prSet presAssocID="{E32066C6-E886-9C40-B17E-5FC42238F71D}" presName="space" presStyleCnt="0"/>
      <dgm:spPr/>
    </dgm:pt>
    <dgm:pt modelId="{BF629830-9D13-134B-B573-527D20D0AD1F}" type="pres">
      <dgm:prSet presAssocID="{F99C8B4A-FFF3-C04A-A202-55AD6B21101E}" presName="Name5" presStyleLbl="vennNode1" presStyleIdx="3" presStyleCnt="5" custScaleY="112504" custLinFactNeighborX="-20797" custLinFactNeighborY="12062">
        <dgm:presLayoutVars>
          <dgm:bulletEnabled val="1"/>
        </dgm:presLayoutVars>
      </dgm:prSet>
      <dgm:spPr/>
    </dgm:pt>
    <dgm:pt modelId="{CBC02BD8-97A4-144F-8B3F-B7A7F250E065}" type="pres">
      <dgm:prSet presAssocID="{E43A6010-CA8E-F946-8B68-7E9B562E96CD}" presName="space" presStyleCnt="0"/>
      <dgm:spPr/>
    </dgm:pt>
    <dgm:pt modelId="{83DA8282-CA7A-8E4A-B730-1108474E5272}" type="pres">
      <dgm:prSet presAssocID="{AA435C29-FDE2-D841-8C2E-8BB392C93008}" presName="Name5" presStyleLbl="vennNode1" presStyleIdx="4" presStyleCnt="5" custScaleY="113336" custLinFactNeighborX="-5174" custLinFactNeighborY="-28495">
        <dgm:presLayoutVars>
          <dgm:bulletEnabled val="1"/>
        </dgm:presLayoutVars>
      </dgm:prSet>
      <dgm:spPr/>
    </dgm:pt>
  </dgm:ptLst>
  <dgm:cxnLst>
    <dgm:cxn modelId="{C2B6AE06-4DD6-C84B-818E-86BCF40D5486}" srcId="{87FC9B0D-215D-3C41-99B1-4CA8C91BBA1A}" destId="{0AFC22AE-AFB3-564E-840C-E84295A2AEFD}" srcOrd="1" destOrd="0" parTransId="{2B1E1638-CC0D-094F-82C2-4049F3323A77}" sibTransId="{6B8670F7-B45E-4A43-B380-72A9F2C88F19}"/>
    <dgm:cxn modelId="{78FF4647-CBAF-8943-B67A-F95B94DBF5A6}" type="presOf" srcId="{87FC9B0D-215D-3C41-99B1-4CA8C91BBA1A}" destId="{4E3C276E-9B73-134F-A0C5-01E978273905}" srcOrd="0" destOrd="0" presId="urn:microsoft.com/office/officeart/2005/8/layout/venn3"/>
    <dgm:cxn modelId="{962CDB53-231B-F043-B4B4-1C709E82142F}" type="presOf" srcId="{7EE9421E-E844-C144-B23E-A967ACAF8AD8}" destId="{0F1C2EF8-E4E6-F941-AF10-374F5C892B98}" srcOrd="0" destOrd="0" presId="urn:microsoft.com/office/officeart/2005/8/layout/venn3"/>
    <dgm:cxn modelId="{E833117D-4DAF-D14E-BAD8-73E6FBF31990}" type="presOf" srcId="{7A2AD372-F116-2741-9359-D59266CF83D3}" destId="{AF58DAE2-2B9C-9E48-8C5B-5B7CFD74E59D}" srcOrd="0" destOrd="0" presId="urn:microsoft.com/office/officeart/2005/8/layout/venn3"/>
    <dgm:cxn modelId="{BB8DE983-5E96-9145-8AC9-633A8663A96D}" srcId="{87FC9B0D-215D-3C41-99B1-4CA8C91BBA1A}" destId="{7EE9421E-E844-C144-B23E-A967ACAF8AD8}" srcOrd="0" destOrd="0" parTransId="{A3216FE4-E370-B447-9CE4-4E3CD8F5D883}" sibTransId="{EA029CFB-51C5-3A41-A33E-F1EC5E8B49E4}"/>
    <dgm:cxn modelId="{EBF83C92-2C69-F64E-9299-43FEE89FC84A}" srcId="{87FC9B0D-215D-3C41-99B1-4CA8C91BBA1A}" destId="{F99C8B4A-FFF3-C04A-A202-55AD6B21101E}" srcOrd="3" destOrd="0" parTransId="{4B7F8194-233C-F34F-A671-7A6AA577D4D9}" sibTransId="{E43A6010-CA8E-F946-8B68-7E9B562E96CD}"/>
    <dgm:cxn modelId="{112DBBAD-9CCA-D542-8138-8053C3EB4CD7}" srcId="{87FC9B0D-215D-3C41-99B1-4CA8C91BBA1A}" destId="{7A2AD372-F116-2741-9359-D59266CF83D3}" srcOrd="2" destOrd="0" parTransId="{0E338D33-A63D-8B4D-B30E-F6DDB6E21AAC}" sibTransId="{E32066C6-E886-9C40-B17E-5FC42238F71D}"/>
    <dgm:cxn modelId="{78D824C2-1DD8-894A-B9EF-F7C44DA3C6FF}" type="presOf" srcId="{AA435C29-FDE2-D841-8C2E-8BB392C93008}" destId="{83DA8282-CA7A-8E4A-B730-1108474E5272}" srcOrd="0" destOrd="0" presId="urn:microsoft.com/office/officeart/2005/8/layout/venn3"/>
    <dgm:cxn modelId="{E2E1F3C3-556C-4B40-8BC1-855BA7C9E639}" type="presOf" srcId="{F99C8B4A-FFF3-C04A-A202-55AD6B21101E}" destId="{BF629830-9D13-134B-B573-527D20D0AD1F}" srcOrd="0" destOrd="0" presId="urn:microsoft.com/office/officeart/2005/8/layout/venn3"/>
    <dgm:cxn modelId="{F0DDCFC7-9513-AF40-BC54-1A3070291DBD}" type="presOf" srcId="{0AFC22AE-AFB3-564E-840C-E84295A2AEFD}" destId="{FE5427EF-4430-184E-BCF1-42C562DE491D}" srcOrd="0" destOrd="0" presId="urn:microsoft.com/office/officeart/2005/8/layout/venn3"/>
    <dgm:cxn modelId="{0E0B5CEA-B904-3E4A-A4F3-56B88AD22F8D}" srcId="{87FC9B0D-215D-3C41-99B1-4CA8C91BBA1A}" destId="{AA435C29-FDE2-D841-8C2E-8BB392C93008}" srcOrd="4" destOrd="0" parTransId="{694585D2-19BF-4F41-9AAE-385E47262C24}" sibTransId="{E4E8263E-136F-D449-90B8-E7D780B32FB8}"/>
    <dgm:cxn modelId="{B9A2B6A7-6EA6-804B-94FC-278F231764A2}" type="presParOf" srcId="{4E3C276E-9B73-134F-A0C5-01E978273905}" destId="{0F1C2EF8-E4E6-F941-AF10-374F5C892B98}" srcOrd="0" destOrd="0" presId="urn:microsoft.com/office/officeart/2005/8/layout/venn3"/>
    <dgm:cxn modelId="{B9EC4E52-4630-1045-AFC6-DB4EC4437EEA}" type="presParOf" srcId="{4E3C276E-9B73-134F-A0C5-01E978273905}" destId="{0F930982-CEFE-7C42-804C-34BC0B5686E5}" srcOrd="1" destOrd="0" presId="urn:microsoft.com/office/officeart/2005/8/layout/venn3"/>
    <dgm:cxn modelId="{EAC15EC7-F008-F244-A5ED-DF9C84A2B47B}" type="presParOf" srcId="{4E3C276E-9B73-134F-A0C5-01E978273905}" destId="{FE5427EF-4430-184E-BCF1-42C562DE491D}" srcOrd="2" destOrd="0" presId="urn:microsoft.com/office/officeart/2005/8/layout/venn3"/>
    <dgm:cxn modelId="{FD5D927B-7716-3749-8BA1-88E3A76BE414}" type="presParOf" srcId="{4E3C276E-9B73-134F-A0C5-01E978273905}" destId="{6F70C387-84ED-5E45-8CDF-1488D4765A5B}" srcOrd="3" destOrd="0" presId="urn:microsoft.com/office/officeart/2005/8/layout/venn3"/>
    <dgm:cxn modelId="{3BB601EA-6160-A745-AB74-FDD6590F4540}" type="presParOf" srcId="{4E3C276E-9B73-134F-A0C5-01E978273905}" destId="{AF58DAE2-2B9C-9E48-8C5B-5B7CFD74E59D}" srcOrd="4" destOrd="0" presId="urn:microsoft.com/office/officeart/2005/8/layout/venn3"/>
    <dgm:cxn modelId="{1E39BD75-BAE5-7042-A5F3-90CFB1891F54}" type="presParOf" srcId="{4E3C276E-9B73-134F-A0C5-01E978273905}" destId="{BAD96D55-5ED3-7A45-A35D-F0D98563EA65}" srcOrd="5" destOrd="0" presId="urn:microsoft.com/office/officeart/2005/8/layout/venn3"/>
    <dgm:cxn modelId="{1664EE4A-BAB3-AB4A-8FB5-5A006BD2AD01}" type="presParOf" srcId="{4E3C276E-9B73-134F-A0C5-01E978273905}" destId="{BF629830-9D13-134B-B573-527D20D0AD1F}" srcOrd="6" destOrd="0" presId="urn:microsoft.com/office/officeart/2005/8/layout/venn3"/>
    <dgm:cxn modelId="{4EE8E595-B775-1044-AF18-B5A8F7D2CBD5}" type="presParOf" srcId="{4E3C276E-9B73-134F-A0C5-01E978273905}" destId="{CBC02BD8-97A4-144F-8B3F-B7A7F250E065}" srcOrd="7" destOrd="0" presId="urn:microsoft.com/office/officeart/2005/8/layout/venn3"/>
    <dgm:cxn modelId="{5C0BF669-2512-5342-AE26-1D5E867F0A5E}" type="presParOf" srcId="{4E3C276E-9B73-134F-A0C5-01E978273905}" destId="{83DA8282-CA7A-8E4A-B730-1108474E5272}" srcOrd="8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AABA37-6C30-F84C-92C5-B019E8CC7EB7}" type="doc">
      <dgm:prSet loTypeId="urn:microsoft.com/office/officeart/2005/8/layout/pyramid2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9CF3D06-0499-A144-B59A-F98BE753494C}">
      <dgm:prSet custT="1"/>
      <dgm:spPr/>
      <dgm:t>
        <a:bodyPr/>
        <a:lstStyle/>
        <a:p>
          <a:r>
            <a:rPr lang="en-US" sz="1600" dirty="0">
              <a:latin typeface="Book Antiqua" panose="02040602050305030304" pitchFamily="18" charset="0"/>
            </a:rPr>
            <a:t>The company is functional in the manufacturing of imaging and optical products.</a:t>
          </a:r>
          <a:endParaRPr lang="en-GB" sz="1600" dirty="0">
            <a:latin typeface="Book Antiqua" panose="02040602050305030304" pitchFamily="18" charset="0"/>
          </a:endParaRPr>
        </a:p>
      </dgm:t>
    </dgm:pt>
    <dgm:pt modelId="{392BA3A4-CC28-5641-8F98-F7ABB7F5F88E}" type="parTrans" cxnId="{A713B796-5C41-DB40-A044-BE3FE496AED9}">
      <dgm:prSet/>
      <dgm:spPr/>
      <dgm:t>
        <a:bodyPr/>
        <a:lstStyle/>
        <a:p>
          <a:endParaRPr lang="en-GB"/>
        </a:p>
      </dgm:t>
    </dgm:pt>
    <dgm:pt modelId="{4A02EB68-A3DB-FF4C-B74F-E8BE95E0B05A}" type="sibTrans" cxnId="{A713B796-5C41-DB40-A044-BE3FE496AED9}">
      <dgm:prSet/>
      <dgm:spPr/>
      <dgm:t>
        <a:bodyPr/>
        <a:lstStyle/>
        <a:p>
          <a:endParaRPr lang="en-GB"/>
        </a:p>
      </dgm:t>
    </dgm:pt>
    <dgm:pt modelId="{E75E3773-13D7-5F40-88FD-CF9A0ADEDA53}">
      <dgm:prSet custT="1"/>
      <dgm:spPr/>
      <dgm:t>
        <a:bodyPr/>
        <a:lstStyle/>
        <a:p>
          <a:r>
            <a:rPr lang="en-US" sz="1600" dirty="0">
              <a:latin typeface="Book Antiqua" panose="02040602050305030304" pitchFamily="18" charset="0"/>
            </a:rPr>
            <a:t>Is providing innovative and practical products and profitable solution and service.</a:t>
          </a:r>
          <a:endParaRPr lang="en-GB" sz="1600" dirty="0">
            <a:latin typeface="Book Antiqua" panose="02040602050305030304" pitchFamily="18" charset="0"/>
          </a:endParaRPr>
        </a:p>
      </dgm:t>
    </dgm:pt>
    <dgm:pt modelId="{2899F35B-8D20-C94F-ABC1-65378904A1A9}" type="parTrans" cxnId="{E3877EB0-7DEE-8243-84ED-850869276476}">
      <dgm:prSet/>
      <dgm:spPr/>
      <dgm:t>
        <a:bodyPr/>
        <a:lstStyle/>
        <a:p>
          <a:endParaRPr lang="en-GB"/>
        </a:p>
      </dgm:t>
    </dgm:pt>
    <dgm:pt modelId="{453AAE6B-B99D-4A45-BA26-EB8790DF69E7}" type="sibTrans" cxnId="{E3877EB0-7DEE-8243-84ED-850869276476}">
      <dgm:prSet/>
      <dgm:spPr/>
      <dgm:t>
        <a:bodyPr/>
        <a:lstStyle/>
        <a:p>
          <a:endParaRPr lang="en-GB"/>
        </a:p>
      </dgm:t>
    </dgm:pt>
    <dgm:pt modelId="{527613F0-78DF-B843-8730-FEDC45468516}">
      <dgm:prSet custT="1"/>
      <dgm:spPr/>
      <dgm:t>
        <a:bodyPr/>
        <a:lstStyle/>
        <a:p>
          <a:r>
            <a:rPr lang="en-US" sz="1600" dirty="0">
              <a:latin typeface="Book Antiqua" panose="02040602050305030304" pitchFamily="18" charset="0"/>
            </a:rPr>
            <a:t>New solutions for global technologies.</a:t>
          </a:r>
          <a:endParaRPr lang="en-GB" sz="1600" dirty="0">
            <a:latin typeface="Book Antiqua" panose="02040602050305030304" pitchFamily="18" charset="0"/>
          </a:endParaRPr>
        </a:p>
      </dgm:t>
    </dgm:pt>
    <dgm:pt modelId="{6926BFF4-0FA7-4447-8C73-C05F6AA97E65}" type="parTrans" cxnId="{C64B07D9-FBDE-154B-A70C-49AD131640F0}">
      <dgm:prSet/>
      <dgm:spPr/>
      <dgm:t>
        <a:bodyPr/>
        <a:lstStyle/>
        <a:p>
          <a:endParaRPr lang="en-GB"/>
        </a:p>
      </dgm:t>
    </dgm:pt>
    <dgm:pt modelId="{1B8268A4-8532-7442-8834-1D9B033FCFDA}" type="sibTrans" cxnId="{C64B07D9-FBDE-154B-A70C-49AD131640F0}">
      <dgm:prSet/>
      <dgm:spPr/>
      <dgm:t>
        <a:bodyPr/>
        <a:lstStyle/>
        <a:p>
          <a:endParaRPr lang="en-GB"/>
        </a:p>
      </dgm:t>
    </dgm:pt>
    <dgm:pt modelId="{E816FBE2-96AB-234B-93B5-DAF3ED4B6C58}">
      <dgm:prSet custT="1"/>
      <dgm:spPr/>
      <dgm:t>
        <a:bodyPr/>
        <a:lstStyle/>
        <a:p>
          <a:r>
            <a:rPr lang="en-US" sz="1600" dirty="0">
              <a:latin typeface="Book Antiqua" panose="02040602050305030304" pitchFamily="18" charset="0"/>
            </a:rPr>
            <a:t>In delivering products whit high quality for a reasonable cost.</a:t>
          </a:r>
          <a:endParaRPr lang="en-GB" sz="1600" dirty="0">
            <a:latin typeface="Book Antiqua" panose="02040602050305030304" pitchFamily="18" charset="0"/>
          </a:endParaRPr>
        </a:p>
      </dgm:t>
    </dgm:pt>
    <dgm:pt modelId="{4DBC6673-96B6-0145-8144-DA39A39F98A1}" type="parTrans" cxnId="{FB466AD7-3437-9848-934D-0179AE130D4E}">
      <dgm:prSet/>
      <dgm:spPr/>
      <dgm:t>
        <a:bodyPr/>
        <a:lstStyle/>
        <a:p>
          <a:endParaRPr lang="en-GB"/>
        </a:p>
      </dgm:t>
    </dgm:pt>
    <dgm:pt modelId="{031DCC24-BC2A-F648-82DC-B7160F0E81E8}" type="sibTrans" cxnId="{FB466AD7-3437-9848-934D-0179AE130D4E}">
      <dgm:prSet/>
      <dgm:spPr/>
      <dgm:t>
        <a:bodyPr/>
        <a:lstStyle/>
        <a:p>
          <a:endParaRPr lang="en-GB"/>
        </a:p>
      </dgm:t>
    </dgm:pt>
    <dgm:pt modelId="{2C897884-EC82-DA4D-B27B-2C156508E8D1}">
      <dgm:prSet custT="1"/>
      <dgm:spPr/>
      <dgm:t>
        <a:bodyPr/>
        <a:lstStyle/>
        <a:p>
          <a:r>
            <a:rPr lang="en-US" sz="1600" dirty="0">
              <a:latin typeface="Book Antiqua" panose="02040602050305030304" pitchFamily="18" charset="0"/>
            </a:rPr>
            <a:t>Canon's corporative culture develop new training programs for future leaders.</a:t>
          </a:r>
          <a:endParaRPr lang="en-GB" sz="1600" dirty="0">
            <a:latin typeface="Book Antiqua" panose="02040602050305030304" pitchFamily="18" charset="0"/>
          </a:endParaRPr>
        </a:p>
      </dgm:t>
    </dgm:pt>
    <dgm:pt modelId="{5AA33A83-7419-084F-9CFE-40DC776285A4}" type="parTrans" cxnId="{FC3CE503-366C-264E-A31C-B3EC079B6010}">
      <dgm:prSet/>
      <dgm:spPr/>
      <dgm:t>
        <a:bodyPr/>
        <a:lstStyle/>
        <a:p>
          <a:endParaRPr lang="en-GB"/>
        </a:p>
      </dgm:t>
    </dgm:pt>
    <dgm:pt modelId="{6AA40CFB-3870-F942-8D9E-08CB972C9B2A}" type="sibTrans" cxnId="{FC3CE503-366C-264E-A31C-B3EC079B6010}">
      <dgm:prSet/>
      <dgm:spPr/>
      <dgm:t>
        <a:bodyPr/>
        <a:lstStyle/>
        <a:p>
          <a:endParaRPr lang="en-GB"/>
        </a:p>
      </dgm:t>
    </dgm:pt>
    <dgm:pt modelId="{A58EA00E-2C0B-0947-ACF2-F3FCB59B8262}" type="pres">
      <dgm:prSet presAssocID="{64AABA37-6C30-F84C-92C5-B019E8CC7EB7}" presName="compositeShape" presStyleCnt="0">
        <dgm:presLayoutVars>
          <dgm:dir/>
          <dgm:resizeHandles/>
        </dgm:presLayoutVars>
      </dgm:prSet>
      <dgm:spPr/>
    </dgm:pt>
    <dgm:pt modelId="{5D596892-4F17-1E43-A047-A743EFEA4117}" type="pres">
      <dgm:prSet presAssocID="{64AABA37-6C30-F84C-92C5-B019E8CC7EB7}" presName="pyramid" presStyleLbl="node1" presStyleIdx="0" presStyleCnt="1"/>
      <dgm:spPr/>
    </dgm:pt>
    <dgm:pt modelId="{E55A9293-42DD-0A4A-A1DF-AF672AB94A31}" type="pres">
      <dgm:prSet presAssocID="{64AABA37-6C30-F84C-92C5-B019E8CC7EB7}" presName="theList" presStyleCnt="0"/>
      <dgm:spPr/>
    </dgm:pt>
    <dgm:pt modelId="{A97FCCD3-F811-614F-8EF8-37F8E9765DDB}" type="pres">
      <dgm:prSet presAssocID="{69CF3D06-0499-A144-B59A-F98BE753494C}" presName="aNode" presStyleLbl="fgAcc1" presStyleIdx="0" presStyleCnt="5">
        <dgm:presLayoutVars>
          <dgm:bulletEnabled val="1"/>
        </dgm:presLayoutVars>
      </dgm:prSet>
      <dgm:spPr/>
    </dgm:pt>
    <dgm:pt modelId="{D2689F36-0A01-9F44-83A5-83F47B6898DC}" type="pres">
      <dgm:prSet presAssocID="{69CF3D06-0499-A144-B59A-F98BE753494C}" presName="aSpace" presStyleCnt="0"/>
      <dgm:spPr/>
    </dgm:pt>
    <dgm:pt modelId="{01DB00BC-05D8-8C4C-AE14-C06976C511C1}" type="pres">
      <dgm:prSet presAssocID="{E75E3773-13D7-5F40-88FD-CF9A0ADEDA53}" presName="aNode" presStyleLbl="fgAcc1" presStyleIdx="1" presStyleCnt="5">
        <dgm:presLayoutVars>
          <dgm:bulletEnabled val="1"/>
        </dgm:presLayoutVars>
      </dgm:prSet>
      <dgm:spPr/>
    </dgm:pt>
    <dgm:pt modelId="{EC319E90-F611-5946-AEBA-1666837211AC}" type="pres">
      <dgm:prSet presAssocID="{E75E3773-13D7-5F40-88FD-CF9A0ADEDA53}" presName="aSpace" presStyleCnt="0"/>
      <dgm:spPr/>
    </dgm:pt>
    <dgm:pt modelId="{2A3BA27F-A26E-214B-BDDF-70C4BAACA5EE}" type="pres">
      <dgm:prSet presAssocID="{527613F0-78DF-B843-8730-FEDC45468516}" presName="aNode" presStyleLbl="fgAcc1" presStyleIdx="2" presStyleCnt="5">
        <dgm:presLayoutVars>
          <dgm:bulletEnabled val="1"/>
        </dgm:presLayoutVars>
      </dgm:prSet>
      <dgm:spPr/>
    </dgm:pt>
    <dgm:pt modelId="{2AB4C1ED-75CC-4848-B1BF-598FFB0FE899}" type="pres">
      <dgm:prSet presAssocID="{527613F0-78DF-B843-8730-FEDC45468516}" presName="aSpace" presStyleCnt="0"/>
      <dgm:spPr/>
    </dgm:pt>
    <dgm:pt modelId="{45710567-042C-A24C-8F52-3DF2E4DC1F40}" type="pres">
      <dgm:prSet presAssocID="{E816FBE2-96AB-234B-93B5-DAF3ED4B6C58}" presName="aNode" presStyleLbl="fgAcc1" presStyleIdx="3" presStyleCnt="5">
        <dgm:presLayoutVars>
          <dgm:bulletEnabled val="1"/>
        </dgm:presLayoutVars>
      </dgm:prSet>
      <dgm:spPr/>
    </dgm:pt>
    <dgm:pt modelId="{F0E04867-ED20-D34B-B3B3-C25148B86816}" type="pres">
      <dgm:prSet presAssocID="{E816FBE2-96AB-234B-93B5-DAF3ED4B6C58}" presName="aSpace" presStyleCnt="0"/>
      <dgm:spPr/>
    </dgm:pt>
    <dgm:pt modelId="{B13C32A9-A38B-5549-BA80-A0A098F05076}" type="pres">
      <dgm:prSet presAssocID="{2C897884-EC82-DA4D-B27B-2C156508E8D1}" presName="aNode" presStyleLbl="fgAcc1" presStyleIdx="4" presStyleCnt="5">
        <dgm:presLayoutVars>
          <dgm:bulletEnabled val="1"/>
        </dgm:presLayoutVars>
      </dgm:prSet>
      <dgm:spPr/>
    </dgm:pt>
    <dgm:pt modelId="{C3898723-E4EC-A54B-9B13-29A4142F057D}" type="pres">
      <dgm:prSet presAssocID="{2C897884-EC82-DA4D-B27B-2C156508E8D1}" presName="aSpace" presStyleCnt="0"/>
      <dgm:spPr/>
    </dgm:pt>
  </dgm:ptLst>
  <dgm:cxnLst>
    <dgm:cxn modelId="{FC3CE503-366C-264E-A31C-B3EC079B6010}" srcId="{64AABA37-6C30-F84C-92C5-B019E8CC7EB7}" destId="{2C897884-EC82-DA4D-B27B-2C156508E8D1}" srcOrd="4" destOrd="0" parTransId="{5AA33A83-7419-084F-9CFE-40DC776285A4}" sibTransId="{6AA40CFB-3870-F942-8D9E-08CB972C9B2A}"/>
    <dgm:cxn modelId="{FE25DD10-78C0-944B-B3D9-2267072ED4D9}" type="presOf" srcId="{64AABA37-6C30-F84C-92C5-B019E8CC7EB7}" destId="{A58EA00E-2C0B-0947-ACF2-F3FCB59B8262}" srcOrd="0" destOrd="0" presId="urn:microsoft.com/office/officeart/2005/8/layout/pyramid2"/>
    <dgm:cxn modelId="{CA649751-62AE-7A41-8411-30D14A8C5E27}" type="presOf" srcId="{527613F0-78DF-B843-8730-FEDC45468516}" destId="{2A3BA27F-A26E-214B-BDDF-70C4BAACA5EE}" srcOrd="0" destOrd="0" presId="urn:microsoft.com/office/officeart/2005/8/layout/pyramid2"/>
    <dgm:cxn modelId="{FD74597B-9F4A-BD4D-A065-B2C60AD8FD7A}" type="presOf" srcId="{E75E3773-13D7-5F40-88FD-CF9A0ADEDA53}" destId="{01DB00BC-05D8-8C4C-AE14-C06976C511C1}" srcOrd="0" destOrd="0" presId="urn:microsoft.com/office/officeart/2005/8/layout/pyramid2"/>
    <dgm:cxn modelId="{A713B796-5C41-DB40-A044-BE3FE496AED9}" srcId="{64AABA37-6C30-F84C-92C5-B019E8CC7EB7}" destId="{69CF3D06-0499-A144-B59A-F98BE753494C}" srcOrd="0" destOrd="0" parTransId="{392BA3A4-CC28-5641-8F98-F7ABB7F5F88E}" sibTransId="{4A02EB68-A3DB-FF4C-B74F-E8BE95E0B05A}"/>
    <dgm:cxn modelId="{75A45597-F258-C74E-BA17-F6739E5BA07A}" type="presOf" srcId="{2C897884-EC82-DA4D-B27B-2C156508E8D1}" destId="{B13C32A9-A38B-5549-BA80-A0A098F05076}" srcOrd="0" destOrd="0" presId="urn:microsoft.com/office/officeart/2005/8/layout/pyramid2"/>
    <dgm:cxn modelId="{E3877EB0-7DEE-8243-84ED-850869276476}" srcId="{64AABA37-6C30-F84C-92C5-B019E8CC7EB7}" destId="{E75E3773-13D7-5F40-88FD-CF9A0ADEDA53}" srcOrd="1" destOrd="0" parTransId="{2899F35B-8D20-C94F-ABC1-65378904A1A9}" sibTransId="{453AAE6B-B99D-4A45-BA26-EB8790DF69E7}"/>
    <dgm:cxn modelId="{DA89A1B2-19F2-D549-A330-DEBA5FEF2CE1}" type="presOf" srcId="{69CF3D06-0499-A144-B59A-F98BE753494C}" destId="{A97FCCD3-F811-614F-8EF8-37F8E9765DDB}" srcOrd="0" destOrd="0" presId="urn:microsoft.com/office/officeart/2005/8/layout/pyramid2"/>
    <dgm:cxn modelId="{4BF4E5BB-2CAF-DE4E-987E-C39AE982D650}" type="presOf" srcId="{E816FBE2-96AB-234B-93B5-DAF3ED4B6C58}" destId="{45710567-042C-A24C-8F52-3DF2E4DC1F40}" srcOrd="0" destOrd="0" presId="urn:microsoft.com/office/officeart/2005/8/layout/pyramid2"/>
    <dgm:cxn modelId="{FB466AD7-3437-9848-934D-0179AE130D4E}" srcId="{64AABA37-6C30-F84C-92C5-B019E8CC7EB7}" destId="{E816FBE2-96AB-234B-93B5-DAF3ED4B6C58}" srcOrd="3" destOrd="0" parTransId="{4DBC6673-96B6-0145-8144-DA39A39F98A1}" sibTransId="{031DCC24-BC2A-F648-82DC-B7160F0E81E8}"/>
    <dgm:cxn modelId="{C64B07D9-FBDE-154B-A70C-49AD131640F0}" srcId="{64AABA37-6C30-F84C-92C5-B019E8CC7EB7}" destId="{527613F0-78DF-B843-8730-FEDC45468516}" srcOrd="2" destOrd="0" parTransId="{6926BFF4-0FA7-4447-8C73-C05F6AA97E65}" sibTransId="{1B8268A4-8532-7442-8834-1D9B033FCFDA}"/>
    <dgm:cxn modelId="{16B6FF2B-C648-0746-98A9-15DB0AD15FCB}" type="presParOf" srcId="{A58EA00E-2C0B-0947-ACF2-F3FCB59B8262}" destId="{5D596892-4F17-1E43-A047-A743EFEA4117}" srcOrd="0" destOrd="0" presId="urn:microsoft.com/office/officeart/2005/8/layout/pyramid2"/>
    <dgm:cxn modelId="{4CA9090E-9856-D247-A988-0A556974F5D7}" type="presParOf" srcId="{A58EA00E-2C0B-0947-ACF2-F3FCB59B8262}" destId="{E55A9293-42DD-0A4A-A1DF-AF672AB94A31}" srcOrd="1" destOrd="0" presId="urn:microsoft.com/office/officeart/2005/8/layout/pyramid2"/>
    <dgm:cxn modelId="{C02775E8-1E5E-BC4F-8959-2CA97C14F36B}" type="presParOf" srcId="{E55A9293-42DD-0A4A-A1DF-AF672AB94A31}" destId="{A97FCCD3-F811-614F-8EF8-37F8E9765DDB}" srcOrd="0" destOrd="0" presId="urn:microsoft.com/office/officeart/2005/8/layout/pyramid2"/>
    <dgm:cxn modelId="{C21E0BEC-BC78-B24D-B53E-05085E866BF0}" type="presParOf" srcId="{E55A9293-42DD-0A4A-A1DF-AF672AB94A31}" destId="{D2689F36-0A01-9F44-83A5-83F47B6898DC}" srcOrd="1" destOrd="0" presId="urn:microsoft.com/office/officeart/2005/8/layout/pyramid2"/>
    <dgm:cxn modelId="{C54AFB92-CE39-0143-B137-7C9CD8A340F6}" type="presParOf" srcId="{E55A9293-42DD-0A4A-A1DF-AF672AB94A31}" destId="{01DB00BC-05D8-8C4C-AE14-C06976C511C1}" srcOrd="2" destOrd="0" presId="urn:microsoft.com/office/officeart/2005/8/layout/pyramid2"/>
    <dgm:cxn modelId="{D172A1CA-DBB9-D042-9520-03EC967DC159}" type="presParOf" srcId="{E55A9293-42DD-0A4A-A1DF-AF672AB94A31}" destId="{EC319E90-F611-5946-AEBA-1666837211AC}" srcOrd="3" destOrd="0" presId="urn:microsoft.com/office/officeart/2005/8/layout/pyramid2"/>
    <dgm:cxn modelId="{EF2BA979-69AA-8947-86A5-246C5BEB9D84}" type="presParOf" srcId="{E55A9293-42DD-0A4A-A1DF-AF672AB94A31}" destId="{2A3BA27F-A26E-214B-BDDF-70C4BAACA5EE}" srcOrd="4" destOrd="0" presId="urn:microsoft.com/office/officeart/2005/8/layout/pyramid2"/>
    <dgm:cxn modelId="{836EFFB0-B43F-F24A-8A2E-C0D603D69EC0}" type="presParOf" srcId="{E55A9293-42DD-0A4A-A1DF-AF672AB94A31}" destId="{2AB4C1ED-75CC-4848-B1BF-598FFB0FE899}" srcOrd="5" destOrd="0" presId="urn:microsoft.com/office/officeart/2005/8/layout/pyramid2"/>
    <dgm:cxn modelId="{C66D2A45-D8FA-4242-BC22-8266154FFA12}" type="presParOf" srcId="{E55A9293-42DD-0A4A-A1DF-AF672AB94A31}" destId="{45710567-042C-A24C-8F52-3DF2E4DC1F40}" srcOrd="6" destOrd="0" presId="urn:microsoft.com/office/officeart/2005/8/layout/pyramid2"/>
    <dgm:cxn modelId="{3DA62B4E-F21E-B449-B24B-6BD69F4294F8}" type="presParOf" srcId="{E55A9293-42DD-0A4A-A1DF-AF672AB94A31}" destId="{F0E04867-ED20-D34B-B3B3-C25148B86816}" srcOrd="7" destOrd="0" presId="urn:microsoft.com/office/officeart/2005/8/layout/pyramid2"/>
    <dgm:cxn modelId="{7FC969A3-6546-0949-B69D-F7FAE7EC9B62}" type="presParOf" srcId="{E55A9293-42DD-0A4A-A1DF-AF672AB94A31}" destId="{B13C32A9-A38B-5549-BA80-A0A098F05076}" srcOrd="8" destOrd="0" presId="urn:microsoft.com/office/officeart/2005/8/layout/pyramid2"/>
    <dgm:cxn modelId="{8BAEC5A3-FFEC-CB4B-AE49-9A982E59B632}" type="presParOf" srcId="{E55A9293-42DD-0A4A-A1DF-AF672AB94A31}" destId="{C3898723-E4EC-A54B-9B13-29A4142F057D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FCC6476-48F0-2B4C-B33B-10DF5148A276}" type="doc">
      <dgm:prSet loTypeId="urn:microsoft.com/office/officeart/2005/8/layout/chart3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EF5E3A8B-8A9F-1D43-98EF-C70951870F84}">
      <dgm:prSet custT="1"/>
      <dgm:spPr/>
      <dgm:t>
        <a:bodyPr/>
        <a:lstStyle/>
        <a:p>
          <a:pPr algn="ctr"/>
          <a:r>
            <a:rPr lang="en-US" sz="2000" dirty="0">
              <a:latin typeface="Book Antiqua" panose="02040602050305030304" pitchFamily="18" charset="0"/>
            </a:rPr>
            <a:t> </a:t>
          </a:r>
          <a:r>
            <a:rPr lang="en-US" sz="1800" dirty="0">
              <a:latin typeface="Book Antiqua" panose="02040602050305030304" pitchFamily="18" charset="0"/>
            </a:rPr>
            <a:t>People behavior in public was changed thanks to digital camera.</a:t>
          </a:r>
          <a:endParaRPr lang="en-GB" sz="2000" dirty="0">
            <a:latin typeface="Book Antiqua" panose="02040602050305030304" pitchFamily="18" charset="0"/>
          </a:endParaRPr>
        </a:p>
      </dgm:t>
    </dgm:pt>
    <dgm:pt modelId="{7662A9E8-1185-A34A-A217-3B4C6C22215A}" type="parTrans" cxnId="{2A3BADCF-949A-5546-B007-8E85641ACFA1}">
      <dgm:prSet/>
      <dgm:spPr/>
      <dgm:t>
        <a:bodyPr/>
        <a:lstStyle/>
        <a:p>
          <a:endParaRPr lang="en-GB"/>
        </a:p>
      </dgm:t>
    </dgm:pt>
    <dgm:pt modelId="{8FBB0543-0185-D545-ACE3-D8E56BC0DA81}" type="sibTrans" cxnId="{2A3BADCF-949A-5546-B007-8E85641ACFA1}">
      <dgm:prSet/>
      <dgm:spPr/>
      <dgm:t>
        <a:bodyPr/>
        <a:lstStyle/>
        <a:p>
          <a:endParaRPr lang="en-GB"/>
        </a:p>
      </dgm:t>
    </dgm:pt>
    <dgm:pt modelId="{B6617E43-979D-CA47-BC26-5E4012B0E7FA}">
      <dgm:prSet custT="1"/>
      <dgm:spPr/>
      <dgm:t>
        <a:bodyPr/>
        <a:lstStyle/>
        <a:p>
          <a:r>
            <a:rPr lang="en-US" sz="1800" dirty="0">
              <a:latin typeface="Book Antiqua" panose="02040602050305030304" pitchFamily="18" charset="0"/>
            </a:rPr>
            <a:t>Without Internet Canon company loose business.</a:t>
          </a:r>
          <a:endParaRPr lang="en-GB" sz="1800" dirty="0">
            <a:latin typeface="Book Antiqua" panose="02040602050305030304" pitchFamily="18" charset="0"/>
          </a:endParaRPr>
        </a:p>
      </dgm:t>
    </dgm:pt>
    <dgm:pt modelId="{F1DAE113-790D-7941-8383-150353771DFB}" type="parTrans" cxnId="{0A874122-57A4-E64E-AD73-1CAB157C94FF}">
      <dgm:prSet/>
      <dgm:spPr/>
      <dgm:t>
        <a:bodyPr/>
        <a:lstStyle/>
        <a:p>
          <a:endParaRPr lang="en-GB"/>
        </a:p>
      </dgm:t>
    </dgm:pt>
    <dgm:pt modelId="{724C8DAE-D050-BE47-A635-E3A8CD39186C}" type="sibTrans" cxnId="{0A874122-57A4-E64E-AD73-1CAB157C94FF}">
      <dgm:prSet/>
      <dgm:spPr/>
      <dgm:t>
        <a:bodyPr/>
        <a:lstStyle/>
        <a:p>
          <a:endParaRPr lang="en-GB"/>
        </a:p>
      </dgm:t>
    </dgm:pt>
    <dgm:pt modelId="{6FD3E9A2-1FCC-D64A-8D55-96A45FB2F6B4}">
      <dgm:prSet custT="1"/>
      <dgm:spPr/>
      <dgm:t>
        <a:bodyPr/>
        <a:lstStyle/>
        <a:p>
          <a:r>
            <a:rPr lang="en-US" sz="1800" dirty="0">
              <a:latin typeface="Book Antiqua" panose="02040602050305030304" pitchFamily="18" charset="0"/>
            </a:rPr>
            <a:t>Impact of </a:t>
          </a:r>
          <a:r>
            <a:rPr lang="en-GB" sz="1800" dirty="0">
              <a:latin typeface="Book Antiqua" panose="02040602050305030304" pitchFamily="18" charset="0"/>
            </a:rPr>
            <a:t>government </a:t>
          </a:r>
          <a:r>
            <a:rPr lang="en-US" sz="1800" dirty="0">
              <a:latin typeface="Book Antiqua" panose="02040602050305030304" pitchFamily="18" charset="0"/>
            </a:rPr>
            <a:t>Canon pay too much taxes.</a:t>
          </a:r>
          <a:endParaRPr lang="en-GB" sz="1800" dirty="0">
            <a:latin typeface="Book Antiqua" panose="02040602050305030304" pitchFamily="18" charset="0"/>
          </a:endParaRPr>
        </a:p>
      </dgm:t>
    </dgm:pt>
    <dgm:pt modelId="{65B4F3B7-4918-B640-AAE7-FD103D370CFA}" type="parTrans" cxnId="{477BAF5D-E134-5241-8932-B44D8EA29466}">
      <dgm:prSet/>
      <dgm:spPr/>
      <dgm:t>
        <a:bodyPr/>
        <a:lstStyle/>
        <a:p>
          <a:endParaRPr lang="en-GB"/>
        </a:p>
      </dgm:t>
    </dgm:pt>
    <dgm:pt modelId="{518A2C29-28C8-BD46-8C56-8EB3C1E39B7E}" type="sibTrans" cxnId="{477BAF5D-E134-5241-8932-B44D8EA29466}">
      <dgm:prSet/>
      <dgm:spPr/>
      <dgm:t>
        <a:bodyPr/>
        <a:lstStyle/>
        <a:p>
          <a:endParaRPr lang="en-GB"/>
        </a:p>
      </dgm:t>
    </dgm:pt>
    <dgm:pt modelId="{F0C05CB4-4BD4-2347-836A-B231987F75E4}" type="pres">
      <dgm:prSet presAssocID="{4FCC6476-48F0-2B4C-B33B-10DF5148A276}" presName="compositeShape" presStyleCnt="0">
        <dgm:presLayoutVars>
          <dgm:chMax val="7"/>
          <dgm:dir/>
          <dgm:resizeHandles val="exact"/>
        </dgm:presLayoutVars>
      </dgm:prSet>
      <dgm:spPr/>
    </dgm:pt>
    <dgm:pt modelId="{A198CED3-BDA2-7242-970C-6554E5EA8244}" type="pres">
      <dgm:prSet presAssocID="{4FCC6476-48F0-2B4C-B33B-10DF5148A276}" presName="wedge1" presStyleLbl="node1" presStyleIdx="0" presStyleCnt="3"/>
      <dgm:spPr/>
    </dgm:pt>
    <dgm:pt modelId="{0BBC030F-327C-E84D-915F-79F1659D2678}" type="pres">
      <dgm:prSet presAssocID="{4FCC6476-48F0-2B4C-B33B-10DF5148A27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2C8CF10-B6E0-8E4A-90D1-14F5BDFDD6B6}" type="pres">
      <dgm:prSet presAssocID="{4FCC6476-48F0-2B4C-B33B-10DF5148A276}" presName="wedge2" presStyleLbl="node1" presStyleIdx="1" presStyleCnt="3"/>
      <dgm:spPr/>
    </dgm:pt>
    <dgm:pt modelId="{6D8A0223-9895-6F4A-B739-A812F5AE45A4}" type="pres">
      <dgm:prSet presAssocID="{4FCC6476-48F0-2B4C-B33B-10DF5148A27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53292F8D-7E0B-5F4F-84AF-E8D35E73D700}" type="pres">
      <dgm:prSet presAssocID="{4FCC6476-48F0-2B4C-B33B-10DF5148A276}" presName="wedge3" presStyleLbl="node1" presStyleIdx="2" presStyleCnt="3"/>
      <dgm:spPr/>
    </dgm:pt>
    <dgm:pt modelId="{FD8A480A-D069-294B-9FCF-E9F53B07B22B}" type="pres">
      <dgm:prSet presAssocID="{4FCC6476-48F0-2B4C-B33B-10DF5148A27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0A874122-57A4-E64E-AD73-1CAB157C94FF}" srcId="{4FCC6476-48F0-2B4C-B33B-10DF5148A276}" destId="{B6617E43-979D-CA47-BC26-5E4012B0E7FA}" srcOrd="1" destOrd="0" parTransId="{F1DAE113-790D-7941-8383-150353771DFB}" sibTransId="{724C8DAE-D050-BE47-A635-E3A8CD39186C}"/>
    <dgm:cxn modelId="{23006347-FDDE-BE47-A64C-F6FDD0143977}" type="presOf" srcId="{EF5E3A8B-8A9F-1D43-98EF-C70951870F84}" destId="{0BBC030F-327C-E84D-915F-79F1659D2678}" srcOrd="1" destOrd="0" presId="urn:microsoft.com/office/officeart/2005/8/layout/chart3"/>
    <dgm:cxn modelId="{477BAF5D-E134-5241-8932-B44D8EA29466}" srcId="{4FCC6476-48F0-2B4C-B33B-10DF5148A276}" destId="{6FD3E9A2-1FCC-D64A-8D55-96A45FB2F6B4}" srcOrd="2" destOrd="0" parTransId="{65B4F3B7-4918-B640-AAE7-FD103D370CFA}" sibTransId="{518A2C29-28C8-BD46-8C56-8EB3C1E39B7E}"/>
    <dgm:cxn modelId="{55FFF56E-FA9A-824E-984C-55FE387EEF0B}" type="presOf" srcId="{6FD3E9A2-1FCC-D64A-8D55-96A45FB2F6B4}" destId="{FD8A480A-D069-294B-9FCF-E9F53B07B22B}" srcOrd="1" destOrd="0" presId="urn:microsoft.com/office/officeart/2005/8/layout/chart3"/>
    <dgm:cxn modelId="{824834A3-B672-ED4E-9882-CBD8C5F70894}" type="presOf" srcId="{B6617E43-979D-CA47-BC26-5E4012B0E7FA}" destId="{A2C8CF10-B6E0-8E4A-90D1-14F5BDFDD6B6}" srcOrd="0" destOrd="0" presId="urn:microsoft.com/office/officeart/2005/8/layout/chart3"/>
    <dgm:cxn modelId="{A4464ACB-25D7-E549-8C8E-6B0F65F82918}" type="presOf" srcId="{EF5E3A8B-8A9F-1D43-98EF-C70951870F84}" destId="{A198CED3-BDA2-7242-970C-6554E5EA8244}" srcOrd="0" destOrd="0" presId="urn:microsoft.com/office/officeart/2005/8/layout/chart3"/>
    <dgm:cxn modelId="{2A3BADCF-949A-5546-B007-8E85641ACFA1}" srcId="{4FCC6476-48F0-2B4C-B33B-10DF5148A276}" destId="{EF5E3A8B-8A9F-1D43-98EF-C70951870F84}" srcOrd="0" destOrd="0" parTransId="{7662A9E8-1185-A34A-A217-3B4C6C22215A}" sibTransId="{8FBB0543-0185-D545-ACE3-D8E56BC0DA81}"/>
    <dgm:cxn modelId="{D116D7E4-13E8-6545-B596-A25161FAB53F}" type="presOf" srcId="{6FD3E9A2-1FCC-D64A-8D55-96A45FB2F6B4}" destId="{53292F8D-7E0B-5F4F-84AF-E8D35E73D700}" srcOrd="0" destOrd="0" presId="urn:microsoft.com/office/officeart/2005/8/layout/chart3"/>
    <dgm:cxn modelId="{5838D2E7-BFE5-A349-A599-C7E6579237C3}" type="presOf" srcId="{B6617E43-979D-CA47-BC26-5E4012B0E7FA}" destId="{6D8A0223-9895-6F4A-B739-A812F5AE45A4}" srcOrd="1" destOrd="0" presId="urn:microsoft.com/office/officeart/2005/8/layout/chart3"/>
    <dgm:cxn modelId="{3A9B78F6-DE1A-EF41-B729-5B91BA698D98}" type="presOf" srcId="{4FCC6476-48F0-2B4C-B33B-10DF5148A276}" destId="{F0C05CB4-4BD4-2347-836A-B231987F75E4}" srcOrd="0" destOrd="0" presId="urn:microsoft.com/office/officeart/2005/8/layout/chart3"/>
    <dgm:cxn modelId="{54595167-43B9-6D4D-8241-FD2221DEC386}" type="presParOf" srcId="{F0C05CB4-4BD4-2347-836A-B231987F75E4}" destId="{A198CED3-BDA2-7242-970C-6554E5EA8244}" srcOrd="0" destOrd="0" presId="urn:microsoft.com/office/officeart/2005/8/layout/chart3"/>
    <dgm:cxn modelId="{4C46087A-117B-DC4D-826C-993C704A9C66}" type="presParOf" srcId="{F0C05CB4-4BD4-2347-836A-B231987F75E4}" destId="{0BBC030F-327C-E84D-915F-79F1659D2678}" srcOrd="1" destOrd="0" presId="urn:microsoft.com/office/officeart/2005/8/layout/chart3"/>
    <dgm:cxn modelId="{3756462F-C13B-9B42-9492-E34BA36EF7DC}" type="presParOf" srcId="{F0C05CB4-4BD4-2347-836A-B231987F75E4}" destId="{A2C8CF10-B6E0-8E4A-90D1-14F5BDFDD6B6}" srcOrd="2" destOrd="0" presId="urn:microsoft.com/office/officeart/2005/8/layout/chart3"/>
    <dgm:cxn modelId="{B03D5523-C87F-4143-8347-BEF05E34E2DC}" type="presParOf" srcId="{F0C05CB4-4BD4-2347-836A-B231987F75E4}" destId="{6D8A0223-9895-6F4A-B739-A812F5AE45A4}" srcOrd="3" destOrd="0" presId="urn:microsoft.com/office/officeart/2005/8/layout/chart3"/>
    <dgm:cxn modelId="{8CD50193-7285-6F48-9127-47CAB2F5BE8C}" type="presParOf" srcId="{F0C05CB4-4BD4-2347-836A-B231987F75E4}" destId="{53292F8D-7E0B-5F4F-84AF-E8D35E73D700}" srcOrd="4" destOrd="0" presId="urn:microsoft.com/office/officeart/2005/8/layout/chart3"/>
    <dgm:cxn modelId="{0421C83D-365C-5C46-80D0-302302B117E2}" type="presParOf" srcId="{F0C05CB4-4BD4-2347-836A-B231987F75E4}" destId="{FD8A480A-D069-294B-9FCF-E9F53B07B22B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CE0D7A-3731-0743-A6DE-CCAF2474A78C}" type="doc">
      <dgm:prSet loTypeId="urn:microsoft.com/office/officeart/2005/8/layout/gear1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8762996-2E8B-9B4E-B9FF-21375145FFDF}">
      <dgm:prSet custT="1"/>
      <dgm:spPr/>
      <dgm:t>
        <a:bodyPr/>
        <a:lstStyle/>
        <a:p>
          <a:r>
            <a:rPr lang="en-US" sz="1200" b="0" dirty="0">
              <a:latin typeface="Book Antiqua" panose="02040602050305030304" pitchFamily="18" charset="0"/>
            </a:rPr>
            <a:t>MILESTONE XPROTECT</a:t>
          </a:r>
          <a:endParaRPr lang="en-GB" sz="1200" b="0" dirty="0">
            <a:latin typeface="Book Antiqua" panose="02040602050305030304" pitchFamily="18" charset="0"/>
          </a:endParaRPr>
        </a:p>
      </dgm:t>
    </dgm:pt>
    <dgm:pt modelId="{198D3689-1762-D345-8A9E-7F5146E784DE}" type="parTrans" cxnId="{5FF74AF1-E85D-6E42-B6B9-A49986D60F5B}">
      <dgm:prSet/>
      <dgm:spPr/>
      <dgm:t>
        <a:bodyPr/>
        <a:lstStyle/>
        <a:p>
          <a:endParaRPr lang="en-GB"/>
        </a:p>
      </dgm:t>
    </dgm:pt>
    <dgm:pt modelId="{73762DCD-98E0-D543-881E-2CAB878E4913}" type="sibTrans" cxnId="{5FF74AF1-E85D-6E42-B6B9-A49986D60F5B}">
      <dgm:prSet/>
      <dgm:spPr/>
      <dgm:t>
        <a:bodyPr/>
        <a:lstStyle/>
        <a:p>
          <a:endParaRPr lang="en-GB"/>
        </a:p>
      </dgm:t>
    </dgm:pt>
    <dgm:pt modelId="{E90D846C-142B-694C-A381-C7FBC77BADBF}">
      <dgm:prSet custT="1"/>
      <dgm:spPr/>
      <dgm:t>
        <a:bodyPr/>
        <a:lstStyle/>
        <a:p>
          <a:r>
            <a:rPr lang="en-US" sz="1600" b="0">
              <a:latin typeface="Book Antiqua" panose="02040602050305030304" pitchFamily="18" charset="0"/>
            </a:rPr>
            <a:t>AXIS</a:t>
          </a:r>
          <a:r>
            <a:rPr lang="en-US" sz="1600" b="1">
              <a:latin typeface="Book Antiqua" panose="02040602050305030304" pitchFamily="18" charset="0"/>
            </a:rPr>
            <a:t> </a:t>
          </a:r>
          <a:endParaRPr lang="en-GB" sz="1600" dirty="0">
            <a:latin typeface="Book Antiqua" panose="02040602050305030304" pitchFamily="18" charset="0"/>
          </a:endParaRPr>
        </a:p>
      </dgm:t>
    </dgm:pt>
    <dgm:pt modelId="{C0FE7DF8-1E34-064F-96A8-8EB6FC6B50B4}" type="parTrans" cxnId="{44718C8B-E8E9-5249-BD61-9FF335F0E774}">
      <dgm:prSet/>
      <dgm:spPr/>
      <dgm:t>
        <a:bodyPr/>
        <a:lstStyle/>
        <a:p>
          <a:endParaRPr lang="en-GB"/>
        </a:p>
      </dgm:t>
    </dgm:pt>
    <dgm:pt modelId="{EFFDCBE7-381D-D14D-8B0F-7B14C607D249}" type="sibTrans" cxnId="{44718C8B-E8E9-5249-BD61-9FF335F0E774}">
      <dgm:prSet/>
      <dgm:spPr/>
      <dgm:t>
        <a:bodyPr/>
        <a:lstStyle/>
        <a:p>
          <a:endParaRPr lang="en-GB"/>
        </a:p>
      </dgm:t>
    </dgm:pt>
    <dgm:pt modelId="{CB514553-7010-D142-B446-C67A4955AE87}">
      <dgm:prSet/>
      <dgm:spPr/>
      <dgm:t>
        <a:bodyPr/>
        <a:lstStyle/>
        <a:p>
          <a:r>
            <a:rPr lang="en-US" b="0" dirty="0">
              <a:latin typeface="Book Antiqua" panose="02040602050305030304" pitchFamily="18" charset="0"/>
            </a:rPr>
            <a:t>CANON</a:t>
          </a:r>
          <a:endParaRPr lang="en-GB" b="0" dirty="0">
            <a:latin typeface="Book Antiqua" panose="02040602050305030304" pitchFamily="18" charset="0"/>
          </a:endParaRPr>
        </a:p>
      </dgm:t>
    </dgm:pt>
    <dgm:pt modelId="{AF6DEC19-DA41-9744-928A-800E84A24984}" type="parTrans" cxnId="{5594EB0B-1A87-C941-85FE-CE80A799AC6B}">
      <dgm:prSet/>
      <dgm:spPr/>
      <dgm:t>
        <a:bodyPr/>
        <a:lstStyle/>
        <a:p>
          <a:endParaRPr lang="en-GB"/>
        </a:p>
      </dgm:t>
    </dgm:pt>
    <dgm:pt modelId="{890D15BA-79A3-D145-997C-37E487502F10}" type="sibTrans" cxnId="{5594EB0B-1A87-C941-85FE-CE80A799AC6B}">
      <dgm:prSet/>
      <dgm:spPr/>
      <dgm:t>
        <a:bodyPr/>
        <a:lstStyle/>
        <a:p>
          <a:endParaRPr lang="en-GB"/>
        </a:p>
      </dgm:t>
    </dgm:pt>
    <dgm:pt modelId="{0B34E4E6-6AC0-D540-9CC2-34DCBA4F0350}" type="pres">
      <dgm:prSet presAssocID="{04CE0D7A-3731-0743-A6DE-CCAF2474A78C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7D926F2-AA7D-6646-A65B-587E8BF3F32E}" type="pres">
      <dgm:prSet presAssocID="{CB514553-7010-D142-B446-C67A4955AE87}" presName="gear1" presStyleLbl="node1" presStyleIdx="0" presStyleCnt="3">
        <dgm:presLayoutVars>
          <dgm:chMax val="1"/>
          <dgm:bulletEnabled val="1"/>
        </dgm:presLayoutVars>
      </dgm:prSet>
      <dgm:spPr/>
    </dgm:pt>
    <dgm:pt modelId="{E9EB33B4-CE9E-F445-8FA8-39DB4DD61085}" type="pres">
      <dgm:prSet presAssocID="{CB514553-7010-D142-B446-C67A4955AE87}" presName="gear1srcNode" presStyleLbl="node1" presStyleIdx="0" presStyleCnt="3"/>
      <dgm:spPr/>
    </dgm:pt>
    <dgm:pt modelId="{C1380362-616E-9D46-8267-824FD389F800}" type="pres">
      <dgm:prSet presAssocID="{CB514553-7010-D142-B446-C67A4955AE87}" presName="gear1dstNode" presStyleLbl="node1" presStyleIdx="0" presStyleCnt="3"/>
      <dgm:spPr/>
    </dgm:pt>
    <dgm:pt modelId="{8F1DEAF8-411A-4241-AB5B-2217EF40E7C6}" type="pres">
      <dgm:prSet presAssocID="{E90D846C-142B-694C-A381-C7FBC77BADBF}" presName="gear2" presStyleLbl="node1" presStyleIdx="1" presStyleCnt="3">
        <dgm:presLayoutVars>
          <dgm:chMax val="1"/>
          <dgm:bulletEnabled val="1"/>
        </dgm:presLayoutVars>
      </dgm:prSet>
      <dgm:spPr/>
    </dgm:pt>
    <dgm:pt modelId="{00CB5D6F-8442-4D43-82A0-2A38DF26A707}" type="pres">
      <dgm:prSet presAssocID="{E90D846C-142B-694C-A381-C7FBC77BADBF}" presName="gear2srcNode" presStyleLbl="node1" presStyleIdx="1" presStyleCnt="3"/>
      <dgm:spPr/>
    </dgm:pt>
    <dgm:pt modelId="{5C046362-7C5F-804B-816A-2ABA6D07711A}" type="pres">
      <dgm:prSet presAssocID="{E90D846C-142B-694C-A381-C7FBC77BADBF}" presName="gear2dstNode" presStyleLbl="node1" presStyleIdx="1" presStyleCnt="3"/>
      <dgm:spPr/>
    </dgm:pt>
    <dgm:pt modelId="{3C007673-712F-3841-BB7E-F5EA17D5AA10}" type="pres">
      <dgm:prSet presAssocID="{58762996-2E8B-9B4E-B9FF-21375145FFDF}" presName="gear3" presStyleLbl="node1" presStyleIdx="2" presStyleCnt="3"/>
      <dgm:spPr/>
    </dgm:pt>
    <dgm:pt modelId="{C18F1050-C609-EE41-BF7D-05F832E03478}" type="pres">
      <dgm:prSet presAssocID="{58762996-2E8B-9B4E-B9FF-21375145FFDF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7B30C208-C2D5-124A-ACFB-6C169DCD74D0}" type="pres">
      <dgm:prSet presAssocID="{58762996-2E8B-9B4E-B9FF-21375145FFDF}" presName="gear3srcNode" presStyleLbl="node1" presStyleIdx="2" presStyleCnt="3"/>
      <dgm:spPr/>
    </dgm:pt>
    <dgm:pt modelId="{6D846847-C2AE-2D4E-A540-02183C90A3BF}" type="pres">
      <dgm:prSet presAssocID="{58762996-2E8B-9B4E-B9FF-21375145FFDF}" presName="gear3dstNode" presStyleLbl="node1" presStyleIdx="2" presStyleCnt="3"/>
      <dgm:spPr/>
    </dgm:pt>
    <dgm:pt modelId="{6D98FF16-FD5B-2E4D-9B31-CE127B585F5C}" type="pres">
      <dgm:prSet presAssocID="{890D15BA-79A3-D145-997C-37E487502F10}" presName="connector1" presStyleLbl="sibTrans2D1" presStyleIdx="0" presStyleCnt="3"/>
      <dgm:spPr/>
    </dgm:pt>
    <dgm:pt modelId="{DC679F7B-A996-5B48-A161-1225B4873DD3}" type="pres">
      <dgm:prSet presAssocID="{EFFDCBE7-381D-D14D-8B0F-7B14C607D249}" presName="connector2" presStyleLbl="sibTrans2D1" presStyleIdx="1" presStyleCnt="3"/>
      <dgm:spPr/>
    </dgm:pt>
    <dgm:pt modelId="{7A9BD970-E997-E349-B94E-4AFF9F02C095}" type="pres">
      <dgm:prSet presAssocID="{73762DCD-98E0-D543-881E-2CAB878E4913}" presName="connector3" presStyleLbl="sibTrans2D1" presStyleIdx="2" presStyleCnt="3"/>
      <dgm:spPr/>
    </dgm:pt>
  </dgm:ptLst>
  <dgm:cxnLst>
    <dgm:cxn modelId="{5594EB0B-1A87-C941-85FE-CE80A799AC6B}" srcId="{04CE0D7A-3731-0743-A6DE-CCAF2474A78C}" destId="{CB514553-7010-D142-B446-C67A4955AE87}" srcOrd="0" destOrd="0" parTransId="{AF6DEC19-DA41-9744-928A-800E84A24984}" sibTransId="{890D15BA-79A3-D145-997C-37E487502F10}"/>
    <dgm:cxn modelId="{9D7EC712-22BB-004D-B886-A05EA922963E}" type="presOf" srcId="{58762996-2E8B-9B4E-B9FF-21375145FFDF}" destId="{7B30C208-C2D5-124A-ACFB-6C169DCD74D0}" srcOrd="2" destOrd="0" presId="urn:microsoft.com/office/officeart/2005/8/layout/gear1"/>
    <dgm:cxn modelId="{16BE0934-D7EC-BF4D-A218-CACE5A9CAFC4}" type="presOf" srcId="{E90D846C-142B-694C-A381-C7FBC77BADBF}" destId="{8F1DEAF8-411A-4241-AB5B-2217EF40E7C6}" srcOrd="0" destOrd="0" presId="urn:microsoft.com/office/officeart/2005/8/layout/gear1"/>
    <dgm:cxn modelId="{AB0F0C35-409F-2A41-8E01-C63858671963}" type="presOf" srcId="{E90D846C-142B-694C-A381-C7FBC77BADBF}" destId="{5C046362-7C5F-804B-816A-2ABA6D07711A}" srcOrd="2" destOrd="0" presId="urn:microsoft.com/office/officeart/2005/8/layout/gear1"/>
    <dgm:cxn modelId="{83FDEA60-9DB0-044B-9E78-30B42B228372}" type="presOf" srcId="{73762DCD-98E0-D543-881E-2CAB878E4913}" destId="{7A9BD970-E997-E349-B94E-4AFF9F02C095}" srcOrd="0" destOrd="0" presId="urn:microsoft.com/office/officeart/2005/8/layout/gear1"/>
    <dgm:cxn modelId="{F1EADA6F-F4D1-7640-8E5A-5BA61F2060BA}" type="presOf" srcId="{CB514553-7010-D142-B446-C67A4955AE87}" destId="{E9EB33B4-CE9E-F445-8FA8-39DB4DD61085}" srcOrd="1" destOrd="0" presId="urn:microsoft.com/office/officeart/2005/8/layout/gear1"/>
    <dgm:cxn modelId="{CAAB8C89-46C7-4846-AAF5-351875AFC38F}" type="presOf" srcId="{CB514553-7010-D142-B446-C67A4955AE87}" destId="{C1380362-616E-9D46-8267-824FD389F800}" srcOrd="2" destOrd="0" presId="urn:microsoft.com/office/officeart/2005/8/layout/gear1"/>
    <dgm:cxn modelId="{44718C8B-E8E9-5249-BD61-9FF335F0E774}" srcId="{04CE0D7A-3731-0743-A6DE-CCAF2474A78C}" destId="{E90D846C-142B-694C-A381-C7FBC77BADBF}" srcOrd="1" destOrd="0" parTransId="{C0FE7DF8-1E34-064F-96A8-8EB6FC6B50B4}" sibTransId="{EFFDCBE7-381D-D14D-8B0F-7B14C607D249}"/>
    <dgm:cxn modelId="{A1813A8D-10A1-624C-8AF2-B7D951C56C78}" type="presOf" srcId="{CB514553-7010-D142-B446-C67A4955AE87}" destId="{17D926F2-AA7D-6646-A65B-587E8BF3F32E}" srcOrd="0" destOrd="0" presId="urn:microsoft.com/office/officeart/2005/8/layout/gear1"/>
    <dgm:cxn modelId="{65C49291-66AF-314C-922C-BC94A61C855E}" type="presOf" srcId="{EFFDCBE7-381D-D14D-8B0F-7B14C607D249}" destId="{DC679F7B-A996-5B48-A161-1225B4873DD3}" srcOrd="0" destOrd="0" presId="urn:microsoft.com/office/officeart/2005/8/layout/gear1"/>
    <dgm:cxn modelId="{0B9647A0-3B91-9D44-99A3-772F1902A702}" type="presOf" srcId="{04CE0D7A-3731-0743-A6DE-CCAF2474A78C}" destId="{0B34E4E6-6AC0-D540-9CC2-34DCBA4F0350}" srcOrd="0" destOrd="0" presId="urn:microsoft.com/office/officeart/2005/8/layout/gear1"/>
    <dgm:cxn modelId="{F18CC5AF-810E-E740-88AF-D06A9AABE3D6}" type="presOf" srcId="{890D15BA-79A3-D145-997C-37E487502F10}" destId="{6D98FF16-FD5B-2E4D-9B31-CE127B585F5C}" srcOrd="0" destOrd="0" presId="urn:microsoft.com/office/officeart/2005/8/layout/gear1"/>
    <dgm:cxn modelId="{B93C63B2-E7CF-4049-8C7B-44AE384F6F1F}" type="presOf" srcId="{E90D846C-142B-694C-A381-C7FBC77BADBF}" destId="{00CB5D6F-8442-4D43-82A0-2A38DF26A707}" srcOrd="1" destOrd="0" presId="urn:microsoft.com/office/officeart/2005/8/layout/gear1"/>
    <dgm:cxn modelId="{F12730B4-5FC3-DD4C-8673-60DA2A6DE18C}" type="presOf" srcId="{58762996-2E8B-9B4E-B9FF-21375145FFDF}" destId="{6D846847-C2AE-2D4E-A540-02183C90A3BF}" srcOrd="3" destOrd="0" presId="urn:microsoft.com/office/officeart/2005/8/layout/gear1"/>
    <dgm:cxn modelId="{ED4DF0B5-EABE-7041-A0CB-C35B4606776C}" type="presOf" srcId="{58762996-2E8B-9B4E-B9FF-21375145FFDF}" destId="{C18F1050-C609-EE41-BF7D-05F832E03478}" srcOrd="1" destOrd="0" presId="urn:microsoft.com/office/officeart/2005/8/layout/gear1"/>
    <dgm:cxn modelId="{506734C8-3D20-4C4D-8542-2619FF3F1177}" type="presOf" srcId="{58762996-2E8B-9B4E-B9FF-21375145FFDF}" destId="{3C007673-712F-3841-BB7E-F5EA17D5AA10}" srcOrd="0" destOrd="0" presId="urn:microsoft.com/office/officeart/2005/8/layout/gear1"/>
    <dgm:cxn modelId="{5FF74AF1-E85D-6E42-B6B9-A49986D60F5B}" srcId="{04CE0D7A-3731-0743-A6DE-CCAF2474A78C}" destId="{58762996-2E8B-9B4E-B9FF-21375145FFDF}" srcOrd="2" destOrd="0" parTransId="{198D3689-1762-D345-8A9E-7F5146E784DE}" sibTransId="{73762DCD-98E0-D543-881E-2CAB878E4913}"/>
    <dgm:cxn modelId="{2CF025CF-E659-204E-9FF4-72B6BA524F0C}" type="presParOf" srcId="{0B34E4E6-6AC0-D540-9CC2-34DCBA4F0350}" destId="{17D926F2-AA7D-6646-A65B-587E8BF3F32E}" srcOrd="0" destOrd="0" presId="urn:microsoft.com/office/officeart/2005/8/layout/gear1"/>
    <dgm:cxn modelId="{543BFD11-0F6C-B641-90E9-86258C51FB37}" type="presParOf" srcId="{0B34E4E6-6AC0-D540-9CC2-34DCBA4F0350}" destId="{E9EB33B4-CE9E-F445-8FA8-39DB4DD61085}" srcOrd="1" destOrd="0" presId="urn:microsoft.com/office/officeart/2005/8/layout/gear1"/>
    <dgm:cxn modelId="{285CB640-6597-CD46-953A-35367EBB2B8D}" type="presParOf" srcId="{0B34E4E6-6AC0-D540-9CC2-34DCBA4F0350}" destId="{C1380362-616E-9D46-8267-824FD389F800}" srcOrd="2" destOrd="0" presId="urn:microsoft.com/office/officeart/2005/8/layout/gear1"/>
    <dgm:cxn modelId="{F5B430C4-43BC-1F46-AB96-DB51BA0BC63C}" type="presParOf" srcId="{0B34E4E6-6AC0-D540-9CC2-34DCBA4F0350}" destId="{8F1DEAF8-411A-4241-AB5B-2217EF40E7C6}" srcOrd="3" destOrd="0" presId="urn:microsoft.com/office/officeart/2005/8/layout/gear1"/>
    <dgm:cxn modelId="{BA370DB8-6378-3849-92F9-737D5E21C442}" type="presParOf" srcId="{0B34E4E6-6AC0-D540-9CC2-34DCBA4F0350}" destId="{00CB5D6F-8442-4D43-82A0-2A38DF26A707}" srcOrd="4" destOrd="0" presId="urn:microsoft.com/office/officeart/2005/8/layout/gear1"/>
    <dgm:cxn modelId="{651D6824-C7C9-3B47-9C08-75B33DC9DC4D}" type="presParOf" srcId="{0B34E4E6-6AC0-D540-9CC2-34DCBA4F0350}" destId="{5C046362-7C5F-804B-816A-2ABA6D07711A}" srcOrd="5" destOrd="0" presId="urn:microsoft.com/office/officeart/2005/8/layout/gear1"/>
    <dgm:cxn modelId="{F37EB32E-F852-6344-8973-3489F5429510}" type="presParOf" srcId="{0B34E4E6-6AC0-D540-9CC2-34DCBA4F0350}" destId="{3C007673-712F-3841-BB7E-F5EA17D5AA10}" srcOrd="6" destOrd="0" presId="urn:microsoft.com/office/officeart/2005/8/layout/gear1"/>
    <dgm:cxn modelId="{FD868743-ED18-D14D-8659-8F089CD28D3E}" type="presParOf" srcId="{0B34E4E6-6AC0-D540-9CC2-34DCBA4F0350}" destId="{C18F1050-C609-EE41-BF7D-05F832E03478}" srcOrd="7" destOrd="0" presId="urn:microsoft.com/office/officeart/2005/8/layout/gear1"/>
    <dgm:cxn modelId="{95DD2E87-37C5-6047-A7E5-A0CCC432442E}" type="presParOf" srcId="{0B34E4E6-6AC0-D540-9CC2-34DCBA4F0350}" destId="{7B30C208-C2D5-124A-ACFB-6C169DCD74D0}" srcOrd="8" destOrd="0" presId="urn:microsoft.com/office/officeart/2005/8/layout/gear1"/>
    <dgm:cxn modelId="{181A6A21-D150-1544-9E45-CCA9AA8A0A04}" type="presParOf" srcId="{0B34E4E6-6AC0-D540-9CC2-34DCBA4F0350}" destId="{6D846847-C2AE-2D4E-A540-02183C90A3BF}" srcOrd="9" destOrd="0" presId="urn:microsoft.com/office/officeart/2005/8/layout/gear1"/>
    <dgm:cxn modelId="{A50BDFD1-0A6D-D841-8483-4D5019E6823F}" type="presParOf" srcId="{0B34E4E6-6AC0-D540-9CC2-34DCBA4F0350}" destId="{6D98FF16-FD5B-2E4D-9B31-CE127B585F5C}" srcOrd="10" destOrd="0" presId="urn:microsoft.com/office/officeart/2005/8/layout/gear1"/>
    <dgm:cxn modelId="{E439AA46-81CA-A541-9D62-F5C2C9EAA588}" type="presParOf" srcId="{0B34E4E6-6AC0-D540-9CC2-34DCBA4F0350}" destId="{DC679F7B-A996-5B48-A161-1225B4873DD3}" srcOrd="11" destOrd="0" presId="urn:microsoft.com/office/officeart/2005/8/layout/gear1"/>
    <dgm:cxn modelId="{C8013A42-0FDD-5F48-AC01-6AD170B2BA53}" type="presParOf" srcId="{0B34E4E6-6AC0-D540-9CC2-34DCBA4F0350}" destId="{7A9BD970-E997-E349-B94E-4AFF9F02C095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71F184-318E-184E-AFBD-CF379C79480A}" type="doc">
      <dgm:prSet loTypeId="urn:microsoft.com/office/officeart/2008/layout/HexagonCluster" loCatId="relationship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24455813-53B2-C041-87F4-FF633C48B4AC}">
      <dgm:prSet/>
      <dgm:spPr/>
      <dgm:t>
        <a:bodyPr/>
        <a:lstStyle/>
        <a:p>
          <a:r>
            <a:rPr lang="en-US" b="1" dirty="0">
              <a:solidFill>
                <a:schemeClr val="bg1"/>
              </a:solidFill>
              <a:latin typeface="Book Antiqua" panose="02040602050305030304" pitchFamily="18" charset="0"/>
            </a:rPr>
            <a:t>Improve public safety</a:t>
          </a:r>
          <a:endParaRPr lang="en-GB" b="1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64A94195-F4FE-E741-B85B-98D081A66CD0}" type="parTrans" cxnId="{A546C21B-5911-8A4F-B4B0-520CE31F4F70}">
      <dgm:prSet/>
      <dgm:spPr/>
      <dgm:t>
        <a:bodyPr/>
        <a:lstStyle/>
        <a:p>
          <a:endParaRPr lang="en-GB"/>
        </a:p>
      </dgm:t>
    </dgm:pt>
    <dgm:pt modelId="{C12D0811-DA3C-FA44-9CF1-BB514C49AD7E}" type="sibTrans" cxnId="{A546C21B-5911-8A4F-B4B0-520CE31F4F70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</dgm:spPr>
      <dgm:t>
        <a:bodyPr/>
        <a:lstStyle/>
        <a:p>
          <a:endParaRPr lang="en-GB"/>
        </a:p>
      </dgm:t>
    </dgm:pt>
    <dgm:pt modelId="{FA288C0B-C533-1C4D-A8CF-E7C22233AB3F}">
      <dgm:prSet custT="1"/>
      <dgm:spPr/>
      <dgm:t>
        <a:bodyPr/>
        <a:lstStyle/>
        <a:p>
          <a:r>
            <a:rPr lang="en-GB" sz="1800" b="1" i="0" u="none" dirty="0">
              <a:solidFill>
                <a:schemeClr val="bg1"/>
              </a:solidFill>
              <a:latin typeface="Book Antiqua" panose="02040602050305030304" pitchFamily="18" charset="0"/>
            </a:rPr>
            <a:t>Crime prevention</a:t>
          </a:r>
          <a:endParaRPr lang="en-GB" sz="1800" b="1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02E75706-72BA-8E46-92A2-D8F737AB71BF}" type="parTrans" cxnId="{82DF9957-E78F-3E43-9FCE-BED8A1243A19}">
      <dgm:prSet/>
      <dgm:spPr/>
      <dgm:t>
        <a:bodyPr/>
        <a:lstStyle/>
        <a:p>
          <a:endParaRPr lang="en-GB"/>
        </a:p>
      </dgm:t>
    </dgm:pt>
    <dgm:pt modelId="{DD1B4169-39CF-FF49-8F6C-DD157C5CE5A0}" type="sibTrans" cxnId="{82DF9957-E78F-3E43-9FCE-BED8A1243A19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</dgm:spPr>
      <dgm:t>
        <a:bodyPr/>
        <a:lstStyle/>
        <a:p>
          <a:endParaRPr lang="en-GB"/>
        </a:p>
      </dgm:t>
    </dgm:pt>
    <dgm:pt modelId="{41E73AD6-A541-7242-BF9C-830B90675086}">
      <dgm:prSet/>
      <dgm:spPr/>
      <dgm:t>
        <a:bodyPr/>
        <a:lstStyle/>
        <a:p>
          <a:r>
            <a:rPr lang="en-US" b="1" dirty="0">
              <a:solidFill>
                <a:schemeClr val="bg1"/>
              </a:solidFill>
              <a:latin typeface="Book Antiqua" panose="02040602050305030304" pitchFamily="18" charset="0"/>
            </a:rPr>
            <a:t>Keeping false alarm to minimum.</a:t>
          </a:r>
          <a:endParaRPr lang="en-GB" b="1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9F12D6E8-15A6-DA4C-AD00-568CBC904AAB}" type="parTrans" cxnId="{4DADB17E-23DA-4A42-894D-E8F829C2479E}">
      <dgm:prSet/>
      <dgm:spPr/>
      <dgm:t>
        <a:bodyPr/>
        <a:lstStyle/>
        <a:p>
          <a:endParaRPr lang="en-GB"/>
        </a:p>
      </dgm:t>
    </dgm:pt>
    <dgm:pt modelId="{6E6CC4DC-DAFF-D548-9038-D030A7616610}" type="sibTrans" cxnId="{4DADB17E-23DA-4A42-894D-E8F829C2479E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</dgm:spPr>
      <dgm:t>
        <a:bodyPr/>
        <a:lstStyle/>
        <a:p>
          <a:endParaRPr lang="en-GB"/>
        </a:p>
      </dgm:t>
    </dgm:pt>
    <dgm:pt modelId="{C10CDFC8-C01B-B24E-8DAF-01BB3C8A0A57}">
      <dgm:prSet/>
      <dgm:spPr/>
      <dgm:t>
        <a:bodyPr/>
        <a:lstStyle/>
        <a:p>
          <a:r>
            <a:rPr lang="en-GB" b="1" i="0" u="none" dirty="0">
              <a:solidFill>
                <a:schemeClr val="bg1"/>
              </a:solidFill>
              <a:latin typeface="Book Antiqua" panose="02040602050305030304" pitchFamily="18" charset="0"/>
            </a:rPr>
            <a:t>Maintain records</a:t>
          </a:r>
          <a:endParaRPr lang="en-GB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F9BD0DD0-EFDB-D749-A11B-C580E6E24007}" type="parTrans" cxnId="{27B4857F-CEC7-B049-9AB4-DF1C7551A4CE}">
      <dgm:prSet/>
      <dgm:spPr/>
      <dgm:t>
        <a:bodyPr/>
        <a:lstStyle/>
        <a:p>
          <a:endParaRPr lang="en-GB"/>
        </a:p>
      </dgm:t>
    </dgm:pt>
    <dgm:pt modelId="{7217A5E1-50A6-A944-92B7-CF0807B42883}" type="sibTrans" cxnId="{27B4857F-CEC7-B049-9AB4-DF1C7551A4CE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</dgm:spPr>
      <dgm:t>
        <a:bodyPr/>
        <a:lstStyle/>
        <a:p>
          <a:endParaRPr lang="en-GB"/>
        </a:p>
      </dgm:t>
    </dgm:pt>
    <dgm:pt modelId="{FD0A445B-AB99-1C4B-9A57-0AA6CBDA5336}">
      <dgm:prSet/>
      <dgm:spPr/>
      <dgm:t>
        <a:bodyPr/>
        <a:lstStyle/>
        <a:p>
          <a:r>
            <a:rPr lang="en-GB" b="1" i="0" u="none" dirty="0">
              <a:solidFill>
                <a:schemeClr val="bg1"/>
              </a:solidFill>
              <a:latin typeface="Book Antiqua" panose="02040602050305030304" pitchFamily="18" charset="0"/>
            </a:rPr>
            <a:t>Intelligence and analytics</a:t>
          </a:r>
          <a:endParaRPr lang="en-GB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82A43502-3675-3545-AFD2-D78797E1F9FE}" type="parTrans" cxnId="{2CBB1663-5EA6-A84A-92B2-0F1F4F52067B}">
      <dgm:prSet/>
      <dgm:spPr/>
      <dgm:t>
        <a:bodyPr/>
        <a:lstStyle/>
        <a:p>
          <a:endParaRPr lang="en-GB"/>
        </a:p>
      </dgm:t>
    </dgm:pt>
    <dgm:pt modelId="{377C2CB8-124F-C94B-AE35-B0E9A9948953}" type="sibTrans" cxnId="{2CBB1663-5EA6-A84A-92B2-0F1F4F52067B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000" r="-19000"/>
          </a:stretch>
        </a:blipFill>
      </dgm:spPr>
      <dgm:t>
        <a:bodyPr/>
        <a:lstStyle/>
        <a:p>
          <a:endParaRPr lang="en-GB"/>
        </a:p>
      </dgm:t>
    </dgm:pt>
    <dgm:pt modelId="{7FB8E58D-F256-7244-BEB6-73E695CA60CE}">
      <dgm:prSet custT="1"/>
      <dgm:spPr/>
      <dgm:t>
        <a:bodyPr/>
        <a:lstStyle/>
        <a:p>
          <a:r>
            <a:rPr lang="en-GB" sz="1800" b="1" i="0" u="none" dirty="0">
              <a:solidFill>
                <a:schemeClr val="bg1"/>
              </a:solidFill>
              <a:latin typeface="Book Antiqua" panose="02040602050305030304" pitchFamily="18" charset="0"/>
            </a:rPr>
            <a:t>Accurately measure marketing</a:t>
          </a:r>
          <a:r>
            <a:rPr lang="en-GB" sz="1800" b="0" i="0" u="none" dirty="0">
              <a:solidFill>
                <a:schemeClr val="bg1"/>
              </a:solidFill>
              <a:latin typeface="Book Antiqua" panose="02040602050305030304" pitchFamily="18" charset="0"/>
            </a:rPr>
            <a:t> </a:t>
          </a:r>
          <a:endParaRPr lang="en-GB" sz="1800" b="1" i="1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605E185A-FC20-4642-8059-40546CAFF52E}" type="parTrans" cxnId="{60B40B74-FBDD-284A-A769-22BC1456ABB0}">
      <dgm:prSet/>
      <dgm:spPr/>
      <dgm:t>
        <a:bodyPr/>
        <a:lstStyle/>
        <a:p>
          <a:endParaRPr lang="en-GB"/>
        </a:p>
      </dgm:t>
    </dgm:pt>
    <dgm:pt modelId="{940AD5D7-90F6-0141-9142-878DDD009D5C}" type="sibTrans" cxnId="{60B40B74-FBDD-284A-A769-22BC1456ABB0}">
      <dgm:prSet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  <dgm:t>
        <a:bodyPr/>
        <a:lstStyle/>
        <a:p>
          <a:endParaRPr lang="en-GB"/>
        </a:p>
      </dgm:t>
    </dgm:pt>
    <dgm:pt modelId="{09081376-F423-4548-9398-1B32A702BD3C}" type="pres">
      <dgm:prSet presAssocID="{5071F184-318E-184E-AFBD-CF379C79480A}" presName="Name0" presStyleCnt="0">
        <dgm:presLayoutVars>
          <dgm:chMax val="21"/>
          <dgm:chPref val="21"/>
        </dgm:presLayoutVars>
      </dgm:prSet>
      <dgm:spPr/>
    </dgm:pt>
    <dgm:pt modelId="{64FD5BC6-B6E8-9447-862A-0EEF36B01B2B}" type="pres">
      <dgm:prSet presAssocID="{24455813-53B2-C041-87F4-FF633C48B4AC}" presName="text1" presStyleCnt="0"/>
      <dgm:spPr/>
    </dgm:pt>
    <dgm:pt modelId="{09443794-8589-F64F-9F4F-A843E58FEF5F}" type="pres">
      <dgm:prSet presAssocID="{24455813-53B2-C041-87F4-FF633C48B4AC}" presName="textRepeatNode" presStyleLbl="alignNode1" presStyleIdx="0" presStyleCnt="6" custLinFactNeighborX="-4969" custLinFactNeighborY="827">
        <dgm:presLayoutVars>
          <dgm:chMax val="0"/>
          <dgm:chPref val="0"/>
          <dgm:bulletEnabled val="1"/>
        </dgm:presLayoutVars>
      </dgm:prSet>
      <dgm:spPr/>
    </dgm:pt>
    <dgm:pt modelId="{5BFE9C44-A53D-7841-8D6D-6488A3F00083}" type="pres">
      <dgm:prSet presAssocID="{24455813-53B2-C041-87F4-FF633C48B4AC}" presName="textaccent1" presStyleCnt="0"/>
      <dgm:spPr/>
    </dgm:pt>
    <dgm:pt modelId="{92367716-655E-F645-9D03-4A4B9383C9F1}" type="pres">
      <dgm:prSet presAssocID="{24455813-53B2-C041-87F4-FF633C48B4AC}" presName="accentRepeatNode" presStyleLbl="solidAlignAcc1" presStyleIdx="0" presStyleCnt="12" custLinFactX="57775" custLinFactY="-129198" custLinFactNeighborX="100000" custLinFactNeighborY="-200000"/>
      <dgm:spPr/>
    </dgm:pt>
    <dgm:pt modelId="{E0110873-0E2E-AD4C-A192-BC465C0955FF}" type="pres">
      <dgm:prSet presAssocID="{C12D0811-DA3C-FA44-9CF1-BB514C49AD7E}" presName="image1" presStyleCnt="0"/>
      <dgm:spPr/>
    </dgm:pt>
    <dgm:pt modelId="{1AC47662-DD5D-8F49-941F-79BDCA2474E2}" type="pres">
      <dgm:prSet presAssocID="{C12D0811-DA3C-FA44-9CF1-BB514C49AD7E}" presName="imageRepeatNode" presStyleLbl="alignAcc1" presStyleIdx="0" presStyleCnt="6" custLinFactNeighborX="-10239" custLinFactNeighborY="-4260"/>
      <dgm:spPr/>
    </dgm:pt>
    <dgm:pt modelId="{D3030B63-7DFD-8F4D-A929-7427E21BF421}" type="pres">
      <dgm:prSet presAssocID="{C12D0811-DA3C-FA44-9CF1-BB514C49AD7E}" presName="imageaccent1" presStyleCnt="0"/>
      <dgm:spPr/>
    </dgm:pt>
    <dgm:pt modelId="{48A1B517-E824-924B-80DC-42D2D9226450}" type="pres">
      <dgm:prSet presAssocID="{C12D0811-DA3C-FA44-9CF1-BB514C49AD7E}" presName="accentRepeatNode" presStyleLbl="solidAlignAcc1" presStyleIdx="1" presStyleCnt="12"/>
      <dgm:spPr/>
    </dgm:pt>
    <dgm:pt modelId="{6E3A959F-3AC5-4E41-9DBA-405E3F5633F0}" type="pres">
      <dgm:prSet presAssocID="{FA288C0B-C533-1C4D-A8CF-E7C22233AB3F}" presName="text2" presStyleCnt="0"/>
      <dgm:spPr/>
    </dgm:pt>
    <dgm:pt modelId="{0BD1ADF8-46DE-A649-AE29-FF73FCA391BA}" type="pres">
      <dgm:prSet presAssocID="{FA288C0B-C533-1C4D-A8CF-E7C22233AB3F}" presName="textRepeatNode" presStyleLbl="alignNode1" presStyleIdx="1" presStyleCnt="6" custLinFactY="-5890" custLinFactNeighborX="283" custLinFactNeighborY="-100000">
        <dgm:presLayoutVars>
          <dgm:chMax val="0"/>
          <dgm:chPref val="0"/>
          <dgm:bulletEnabled val="1"/>
        </dgm:presLayoutVars>
      </dgm:prSet>
      <dgm:spPr/>
    </dgm:pt>
    <dgm:pt modelId="{E3EE6D9E-69FC-B642-8203-21B611EF2306}" type="pres">
      <dgm:prSet presAssocID="{FA288C0B-C533-1C4D-A8CF-E7C22233AB3F}" presName="textaccent2" presStyleCnt="0"/>
      <dgm:spPr/>
    </dgm:pt>
    <dgm:pt modelId="{EC467B15-4DBB-384B-8FEB-B854D05C5847}" type="pres">
      <dgm:prSet presAssocID="{FA288C0B-C533-1C4D-A8CF-E7C22233AB3F}" presName="accentRepeatNode" presStyleLbl="solidAlignAcc1" presStyleIdx="2" presStyleCnt="12" custLinFactNeighborX="18299" custLinFactNeighborY="-51637"/>
      <dgm:spPr/>
    </dgm:pt>
    <dgm:pt modelId="{B211F6C2-B11E-F641-9FEC-F7741385D7CF}" type="pres">
      <dgm:prSet presAssocID="{DD1B4169-39CF-FF49-8F6C-DD157C5CE5A0}" presName="image2" presStyleCnt="0"/>
      <dgm:spPr/>
    </dgm:pt>
    <dgm:pt modelId="{54EFD529-50DB-7047-9302-93DB4808C6CE}" type="pres">
      <dgm:prSet presAssocID="{DD1B4169-39CF-FF49-8F6C-DD157C5CE5A0}" presName="imageRepeatNode" presStyleLbl="alignAcc1" presStyleIdx="1" presStyleCnt="6" custLinFactNeighborX="82155" custLinFactNeighborY="-54769"/>
      <dgm:spPr/>
    </dgm:pt>
    <dgm:pt modelId="{917C86F9-ED1B-9941-9C08-63D715878BB9}" type="pres">
      <dgm:prSet presAssocID="{DD1B4169-39CF-FF49-8F6C-DD157C5CE5A0}" presName="imageaccent2" presStyleCnt="0"/>
      <dgm:spPr/>
    </dgm:pt>
    <dgm:pt modelId="{05B95A64-B07E-5742-99D4-8C5795E91B7F}" type="pres">
      <dgm:prSet presAssocID="{DD1B4169-39CF-FF49-8F6C-DD157C5CE5A0}" presName="accentRepeatNode" presStyleLbl="solidAlignAcc1" presStyleIdx="3" presStyleCnt="12"/>
      <dgm:spPr/>
    </dgm:pt>
    <dgm:pt modelId="{ED4CE6F8-0B7F-C446-9455-B224CDFC7668}" type="pres">
      <dgm:prSet presAssocID="{41E73AD6-A541-7242-BF9C-830B90675086}" presName="text3" presStyleCnt="0"/>
      <dgm:spPr/>
    </dgm:pt>
    <dgm:pt modelId="{27E99CEA-BEB1-564B-9AB1-9DEF36FA1CA2}" type="pres">
      <dgm:prSet presAssocID="{41E73AD6-A541-7242-BF9C-830B90675086}" presName="textRepeatNode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9E12F069-0CE8-8540-B52A-5A101DAC6D7F}" type="pres">
      <dgm:prSet presAssocID="{41E73AD6-A541-7242-BF9C-830B90675086}" presName="textaccent3" presStyleCnt="0"/>
      <dgm:spPr/>
    </dgm:pt>
    <dgm:pt modelId="{F05878A8-D4F8-0D47-811F-CF5721707F69}" type="pres">
      <dgm:prSet presAssocID="{41E73AD6-A541-7242-BF9C-830B90675086}" presName="accentRepeatNode" presStyleLbl="solidAlignAcc1" presStyleIdx="4" presStyleCnt="12"/>
      <dgm:spPr/>
    </dgm:pt>
    <dgm:pt modelId="{175267A9-4FAE-0A47-AABC-3ED45C32D5A6}" type="pres">
      <dgm:prSet presAssocID="{6E6CC4DC-DAFF-D548-9038-D030A7616610}" presName="image3" presStyleCnt="0"/>
      <dgm:spPr/>
    </dgm:pt>
    <dgm:pt modelId="{50515388-3A57-0C49-83B2-722FE443EC2A}" type="pres">
      <dgm:prSet presAssocID="{6E6CC4DC-DAFF-D548-9038-D030A7616610}" presName="imageRepeatNode" presStyleLbl="alignAcc1" presStyleIdx="2" presStyleCnt="6" custLinFactY="11167" custLinFactNeighborX="-6999" custLinFactNeighborY="100000"/>
      <dgm:spPr/>
    </dgm:pt>
    <dgm:pt modelId="{2984E5CC-0AA8-5149-9545-A5C1688CB76B}" type="pres">
      <dgm:prSet presAssocID="{6E6CC4DC-DAFF-D548-9038-D030A7616610}" presName="imageaccent3" presStyleCnt="0"/>
      <dgm:spPr/>
    </dgm:pt>
    <dgm:pt modelId="{DEDBDE84-30C5-2644-B72E-A9EDA5EE1803}" type="pres">
      <dgm:prSet presAssocID="{6E6CC4DC-DAFF-D548-9038-D030A7616610}" presName="accentRepeatNode" presStyleLbl="solidAlignAcc1" presStyleIdx="5" presStyleCnt="12"/>
      <dgm:spPr/>
    </dgm:pt>
    <dgm:pt modelId="{5F33DBDC-EFFC-7F47-8C18-9A68D9ADBAA4}" type="pres">
      <dgm:prSet presAssocID="{C10CDFC8-C01B-B24E-8DAF-01BB3C8A0A57}" presName="text4" presStyleCnt="0"/>
      <dgm:spPr/>
    </dgm:pt>
    <dgm:pt modelId="{E842AA1F-3DC0-5B41-8854-7FA603BE420E}" type="pres">
      <dgm:prSet presAssocID="{C10CDFC8-C01B-B24E-8DAF-01BB3C8A0A57}" presName="textRepeatNode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3DB10C9E-3C16-4945-BE6B-C61312FC708D}" type="pres">
      <dgm:prSet presAssocID="{C10CDFC8-C01B-B24E-8DAF-01BB3C8A0A57}" presName="textaccent4" presStyleCnt="0"/>
      <dgm:spPr/>
    </dgm:pt>
    <dgm:pt modelId="{630D4A6A-9157-1C43-94ED-DA544D2D91D8}" type="pres">
      <dgm:prSet presAssocID="{C10CDFC8-C01B-B24E-8DAF-01BB3C8A0A57}" presName="accentRepeatNode" presStyleLbl="solidAlignAcc1" presStyleIdx="6" presStyleCnt="12"/>
      <dgm:spPr/>
    </dgm:pt>
    <dgm:pt modelId="{0C546B25-E676-1C46-B2E9-4489AB4F1B67}" type="pres">
      <dgm:prSet presAssocID="{7217A5E1-50A6-A944-92B7-CF0807B42883}" presName="image4" presStyleCnt="0"/>
      <dgm:spPr/>
    </dgm:pt>
    <dgm:pt modelId="{868F0231-190F-0A4D-A771-E907E97D9CB1}" type="pres">
      <dgm:prSet presAssocID="{7217A5E1-50A6-A944-92B7-CF0807B42883}" presName="imageRepeatNode" presStyleLbl="alignAcc1" presStyleIdx="3" presStyleCnt="6" custLinFactNeighborX="-89380" custLinFactNeighborY="49791"/>
      <dgm:spPr/>
    </dgm:pt>
    <dgm:pt modelId="{28FE5E5D-B5FC-6D41-8C51-49D3ACD82284}" type="pres">
      <dgm:prSet presAssocID="{7217A5E1-50A6-A944-92B7-CF0807B42883}" presName="imageaccent4" presStyleCnt="0"/>
      <dgm:spPr/>
    </dgm:pt>
    <dgm:pt modelId="{F85DFCE7-B8E5-0549-9063-180AC80D15F3}" type="pres">
      <dgm:prSet presAssocID="{7217A5E1-50A6-A944-92B7-CF0807B42883}" presName="accentRepeatNode" presStyleLbl="solidAlignAcc1" presStyleIdx="7" presStyleCnt="12"/>
      <dgm:spPr/>
    </dgm:pt>
    <dgm:pt modelId="{162565A3-E00D-0E49-85F0-7FDDD20DD282}" type="pres">
      <dgm:prSet presAssocID="{FD0A445B-AB99-1C4B-9A57-0AA6CBDA5336}" presName="text5" presStyleCnt="0"/>
      <dgm:spPr/>
    </dgm:pt>
    <dgm:pt modelId="{9F661366-41BE-534E-8502-F84248C7107E}" type="pres">
      <dgm:prSet presAssocID="{FD0A445B-AB99-1C4B-9A57-0AA6CBDA5336}" presName="textRepeatNode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033372FA-2390-B743-A1F1-EC70864CAD95}" type="pres">
      <dgm:prSet presAssocID="{FD0A445B-AB99-1C4B-9A57-0AA6CBDA5336}" presName="textaccent5" presStyleCnt="0"/>
      <dgm:spPr/>
    </dgm:pt>
    <dgm:pt modelId="{D7712BD6-2003-C14F-A8F3-04E7EB42E449}" type="pres">
      <dgm:prSet presAssocID="{FD0A445B-AB99-1C4B-9A57-0AA6CBDA5336}" presName="accentRepeatNode" presStyleLbl="solidAlignAcc1" presStyleIdx="8" presStyleCnt="12"/>
      <dgm:spPr/>
    </dgm:pt>
    <dgm:pt modelId="{8FE7C057-8943-CF4E-BE9B-6CCE41EDF4B2}" type="pres">
      <dgm:prSet presAssocID="{377C2CB8-124F-C94B-AE35-B0E9A9948953}" presName="image5" presStyleCnt="0"/>
      <dgm:spPr/>
    </dgm:pt>
    <dgm:pt modelId="{919C1602-2ECA-2840-BA25-78894E1265FD}" type="pres">
      <dgm:prSet presAssocID="{377C2CB8-124F-C94B-AE35-B0E9A9948953}" presName="imageRepeatNode" presStyleLbl="alignAcc1" presStyleIdx="4" presStyleCnt="6" custLinFactNeighborX="1226" custLinFactNeighborY="1428"/>
      <dgm:spPr/>
    </dgm:pt>
    <dgm:pt modelId="{E76E5B23-705D-2047-9D83-4663F30FC526}" type="pres">
      <dgm:prSet presAssocID="{377C2CB8-124F-C94B-AE35-B0E9A9948953}" presName="imageaccent5" presStyleCnt="0"/>
      <dgm:spPr/>
    </dgm:pt>
    <dgm:pt modelId="{F1BAC0F7-765D-6D46-B669-84DFA3AFCCF4}" type="pres">
      <dgm:prSet presAssocID="{377C2CB8-124F-C94B-AE35-B0E9A9948953}" presName="accentRepeatNode" presStyleLbl="solidAlignAcc1" presStyleIdx="9" presStyleCnt="12"/>
      <dgm:spPr/>
    </dgm:pt>
    <dgm:pt modelId="{B3AA81A6-B938-FF4A-8E66-B6E785A20188}" type="pres">
      <dgm:prSet presAssocID="{7FB8E58D-F256-7244-BEB6-73E695CA60CE}" presName="text6" presStyleCnt="0"/>
      <dgm:spPr/>
    </dgm:pt>
    <dgm:pt modelId="{704D3ADD-5E69-0D4E-82A5-9D52AB9EF13A}" type="pres">
      <dgm:prSet presAssocID="{7FB8E58D-F256-7244-BEB6-73E695CA60CE}" presName="textRepeatNode" presStyleLbl="alignNode1" presStyleIdx="5" presStyleCnt="6" custLinFactX="-200000" custLinFactY="-63512" custLinFactNeighborX="-228672" custLinFactNeighborY="-100000">
        <dgm:presLayoutVars>
          <dgm:chMax val="0"/>
          <dgm:chPref val="0"/>
          <dgm:bulletEnabled val="1"/>
        </dgm:presLayoutVars>
      </dgm:prSet>
      <dgm:spPr/>
    </dgm:pt>
    <dgm:pt modelId="{C926F6A4-73B1-0248-89CA-94A49652473E}" type="pres">
      <dgm:prSet presAssocID="{7FB8E58D-F256-7244-BEB6-73E695CA60CE}" presName="textaccent6" presStyleCnt="0"/>
      <dgm:spPr/>
    </dgm:pt>
    <dgm:pt modelId="{759975D3-DA13-AF46-9D3F-DC972C34A8D1}" type="pres">
      <dgm:prSet presAssocID="{7FB8E58D-F256-7244-BEB6-73E695CA60CE}" presName="accentRepeatNode" presStyleLbl="solidAlignAcc1" presStyleIdx="10" presStyleCnt="12"/>
      <dgm:spPr/>
    </dgm:pt>
    <dgm:pt modelId="{1A304A8F-714B-E74B-A369-C5AFEDD1E1F3}" type="pres">
      <dgm:prSet presAssocID="{940AD5D7-90F6-0141-9142-878DDD009D5C}" presName="image6" presStyleCnt="0"/>
      <dgm:spPr/>
    </dgm:pt>
    <dgm:pt modelId="{59F2D38B-7E6A-E440-9D46-FD130FD3C104}" type="pres">
      <dgm:prSet presAssocID="{940AD5D7-90F6-0141-9142-878DDD009D5C}" presName="imageRepeatNode" presStyleLbl="alignAcc1" presStyleIdx="5" presStyleCnt="6" custLinFactNeighborX="-2596" custLinFactNeighborY="-5870"/>
      <dgm:spPr/>
    </dgm:pt>
    <dgm:pt modelId="{44DE0864-0888-C749-9BB2-CB3CCC0074DE}" type="pres">
      <dgm:prSet presAssocID="{940AD5D7-90F6-0141-9142-878DDD009D5C}" presName="imageaccent6" presStyleCnt="0"/>
      <dgm:spPr/>
    </dgm:pt>
    <dgm:pt modelId="{378BEB63-1657-9546-A93D-F2439118D497}" type="pres">
      <dgm:prSet presAssocID="{940AD5D7-90F6-0141-9142-878DDD009D5C}" presName="accentRepeatNode" presStyleLbl="solidAlignAcc1" presStyleIdx="11" presStyleCnt="12"/>
      <dgm:spPr/>
    </dgm:pt>
  </dgm:ptLst>
  <dgm:cxnLst>
    <dgm:cxn modelId="{F3109310-C07D-5940-ADFB-A271166E0CE8}" type="presOf" srcId="{5071F184-318E-184E-AFBD-CF379C79480A}" destId="{09081376-F423-4548-9398-1B32A702BD3C}" srcOrd="0" destOrd="0" presId="urn:microsoft.com/office/officeart/2008/layout/HexagonCluster"/>
    <dgm:cxn modelId="{A546C21B-5911-8A4F-B4B0-520CE31F4F70}" srcId="{5071F184-318E-184E-AFBD-CF379C79480A}" destId="{24455813-53B2-C041-87F4-FF633C48B4AC}" srcOrd="0" destOrd="0" parTransId="{64A94195-F4FE-E741-B85B-98D081A66CD0}" sibTransId="{C12D0811-DA3C-FA44-9CF1-BB514C49AD7E}"/>
    <dgm:cxn modelId="{A40CDA2F-F5A6-C140-9DB4-DF2096262429}" type="presOf" srcId="{377C2CB8-124F-C94B-AE35-B0E9A9948953}" destId="{919C1602-2ECA-2840-BA25-78894E1265FD}" srcOrd="0" destOrd="0" presId="urn:microsoft.com/office/officeart/2008/layout/HexagonCluster"/>
    <dgm:cxn modelId="{4AB6D238-45F7-7349-99C0-522E5AE23CCB}" type="presOf" srcId="{940AD5D7-90F6-0141-9142-878DDD009D5C}" destId="{59F2D38B-7E6A-E440-9D46-FD130FD3C104}" srcOrd="0" destOrd="0" presId="urn:microsoft.com/office/officeart/2008/layout/HexagonCluster"/>
    <dgm:cxn modelId="{05B31639-DDC4-2845-A167-92F0BAF48A07}" type="presOf" srcId="{6E6CC4DC-DAFF-D548-9038-D030A7616610}" destId="{50515388-3A57-0C49-83B2-722FE443EC2A}" srcOrd="0" destOrd="0" presId="urn:microsoft.com/office/officeart/2008/layout/HexagonCluster"/>
    <dgm:cxn modelId="{C4818C53-B399-5D41-88CD-7308CEAFB129}" type="presOf" srcId="{DD1B4169-39CF-FF49-8F6C-DD157C5CE5A0}" destId="{54EFD529-50DB-7047-9302-93DB4808C6CE}" srcOrd="0" destOrd="0" presId="urn:microsoft.com/office/officeart/2008/layout/HexagonCluster"/>
    <dgm:cxn modelId="{82DF9957-E78F-3E43-9FCE-BED8A1243A19}" srcId="{5071F184-318E-184E-AFBD-CF379C79480A}" destId="{FA288C0B-C533-1C4D-A8CF-E7C22233AB3F}" srcOrd="1" destOrd="0" parTransId="{02E75706-72BA-8E46-92A2-D8F737AB71BF}" sibTransId="{DD1B4169-39CF-FF49-8F6C-DD157C5CE5A0}"/>
    <dgm:cxn modelId="{2CBB1663-5EA6-A84A-92B2-0F1F4F52067B}" srcId="{5071F184-318E-184E-AFBD-CF379C79480A}" destId="{FD0A445B-AB99-1C4B-9A57-0AA6CBDA5336}" srcOrd="4" destOrd="0" parTransId="{82A43502-3675-3545-AFD2-D78797E1F9FE}" sibTransId="{377C2CB8-124F-C94B-AE35-B0E9A9948953}"/>
    <dgm:cxn modelId="{1C744C63-5AD1-F248-B5B1-4C0F31F4A321}" type="presOf" srcId="{24455813-53B2-C041-87F4-FF633C48B4AC}" destId="{09443794-8589-F64F-9F4F-A843E58FEF5F}" srcOrd="0" destOrd="0" presId="urn:microsoft.com/office/officeart/2008/layout/HexagonCluster"/>
    <dgm:cxn modelId="{57500073-36A8-EA46-BF75-EEBEEE51E07C}" type="presOf" srcId="{FD0A445B-AB99-1C4B-9A57-0AA6CBDA5336}" destId="{9F661366-41BE-534E-8502-F84248C7107E}" srcOrd="0" destOrd="0" presId="urn:microsoft.com/office/officeart/2008/layout/HexagonCluster"/>
    <dgm:cxn modelId="{60B40B74-FBDD-284A-A769-22BC1456ABB0}" srcId="{5071F184-318E-184E-AFBD-CF379C79480A}" destId="{7FB8E58D-F256-7244-BEB6-73E695CA60CE}" srcOrd="5" destOrd="0" parTransId="{605E185A-FC20-4642-8059-40546CAFF52E}" sibTransId="{940AD5D7-90F6-0141-9142-878DDD009D5C}"/>
    <dgm:cxn modelId="{4DADB17E-23DA-4A42-894D-E8F829C2479E}" srcId="{5071F184-318E-184E-AFBD-CF379C79480A}" destId="{41E73AD6-A541-7242-BF9C-830B90675086}" srcOrd="2" destOrd="0" parTransId="{9F12D6E8-15A6-DA4C-AD00-568CBC904AAB}" sibTransId="{6E6CC4DC-DAFF-D548-9038-D030A7616610}"/>
    <dgm:cxn modelId="{27B4857F-CEC7-B049-9AB4-DF1C7551A4CE}" srcId="{5071F184-318E-184E-AFBD-CF379C79480A}" destId="{C10CDFC8-C01B-B24E-8DAF-01BB3C8A0A57}" srcOrd="3" destOrd="0" parTransId="{F9BD0DD0-EFDB-D749-A11B-C580E6E24007}" sibTransId="{7217A5E1-50A6-A944-92B7-CF0807B42883}"/>
    <dgm:cxn modelId="{B67D49A5-E2BE-B545-BA80-47492F99890F}" type="presOf" srcId="{7217A5E1-50A6-A944-92B7-CF0807B42883}" destId="{868F0231-190F-0A4D-A771-E907E97D9CB1}" srcOrd="0" destOrd="0" presId="urn:microsoft.com/office/officeart/2008/layout/HexagonCluster"/>
    <dgm:cxn modelId="{9829A6BD-EB12-8F4A-B7E8-C8CAC8D595D5}" type="presOf" srcId="{41E73AD6-A541-7242-BF9C-830B90675086}" destId="{27E99CEA-BEB1-564B-9AB1-9DEF36FA1CA2}" srcOrd="0" destOrd="0" presId="urn:microsoft.com/office/officeart/2008/layout/HexagonCluster"/>
    <dgm:cxn modelId="{8A6C4CD9-7CD8-C74C-911E-C5F6C6BA06A9}" type="presOf" srcId="{C10CDFC8-C01B-B24E-8DAF-01BB3C8A0A57}" destId="{E842AA1F-3DC0-5B41-8854-7FA603BE420E}" srcOrd="0" destOrd="0" presId="urn:microsoft.com/office/officeart/2008/layout/HexagonCluster"/>
    <dgm:cxn modelId="{F62ED4E1-9424-554D-958B-123F2C55FE56}" type="presOf" srcId="{C12D0811-DA3C-FA44-9CF1-BB514C49AD7E}" destId="{1AC47662-DD5D-8F49-941F-79BDCA2474E2}" srcOrd="0" destOrd="0" presId="urn:microsoft.com/office/officeart/2008/layout/HexagonCluster"/>
    <dgm:cxn modelId="{6226E4E8-1C57-6443-B152-15903A47C23A}" type="presOf" srcId="{7FB8E58D-F256-7244-BEB6-73E695CA60CE}" destId="{704D3ADD-5E69-0D4E-82A5-9D52AB9EF13A}" srcOrd="0" destOrd="0" presId="urn:microsoft.com/office/officeart/2008/layout/HexagonCluster"/>
    <dgm:cxn modelId="{2F4BC2EC-6158-DF4D-9497-387110265EB2}" type="presOf" srcId="{FA288C0B-C533-1C4D-A8CF-E7C22233AB3F}" destId="{0BD1ADF8-46DE-A649-AE29-FF73FCA391BA}" srcOrd="0" destOrd="0" presId="urn:microsoft.com/office/officeart/2008/layout/HexagonCluster"/>
    <dgm:cxn modelId="{F30C9079-E85F-874D-A78E-F28925DB1393}" type="presParOf" srcId="{09081376-F423-4548-9398-1B32A702BD3C}" destId="{64FD5BC6-B6E8-9447-862A-0EEF36B01B2B}" srcOrd="0" destOrd="0" presId="urn:microsoft.com/office/officeart/2008/layout/HexagonCluster"/>
    <dgm:cxn modelId="{130CD9B0-E851-7343-BC35-7EDB81993CB1}" type="presParOf" srcId="{64FD5BC6-B6E8-9447-862A-0EEF36B01B2B}" destId="{09443794-8589-F64F-9F4F-A843E58FEF5F}" srcOrd="0" destOrd="0" presId="urn:microsoft.com/office/officeart/2008/layout/HexagonCluster"/>
    <dgm:cxn modelId="{535C5DCD-0CAC-F24E-8D61-0989A9519D46}" type="presParOf" srcId="{09081376-F423-4548-9398-1B32A702BD3C}" destId="{5BFE9C44-A53D-7841-8D6D-6488A3F00083}" srcOrd="1" destOrd="0" presId="urn:microsoft.com/office/officeart/2008/layout/HexagonCluster"/>
    <dgm:cxn modelId="{77727740-0115-BF48-83E1-01960F25D023}" type="presParOf" srcId="{5BFE9C44-A53D-7841-8D6D-6488A3F00083}" destId="{92367716-655E-F645-9D03-4A4B9383C9F1}" srcOrd="0" destOrd="0" presId="urn:microsoft.com/office/officeart/2008/layout/HexagonCluster"/>
    <dgm:cxn modelId="{DEF0AD8C-4CD9-9747-AD2A-39E8212334D1}" type="presParOf" srcId="{09081376-F423-4548-9398-1B32A702BD3C}" destId="{E0110873-0E2E-AD4C-A192-BC465C0955FF}" srcOrd="2" destOrd="0" presId="urn:microsoft.com/office/officeart/2008/layout/HexagonCluster"/>
    <dgm:cxn modelId="{E97FEE7D-A4A3-9249-B917-AA1C3D0DC278}" type="presParOf" srcId="{E0110873-0E2E-AD4C-A192-BC465C0955FF}" destId="{1AC47662-DD5D-8F49-941F-79BDCA2474E2}" srcOrd="0" destOrd="0" presId="urn:microsoft.com/office/officeart/2008/layout/HexagonCluster"/>
    <dgm:cxn modelId="{8BCDEBD0-E215-D142-8186-3FA199D9A803}" type="presParOf" srcId="{09081376-F423-4548-9398-1B32A702BD3C}" destId="{D3030B63-7DFD-8F4D-A929-7427E21BF421}" srcOrd="3" destOrd="0" presId="urn:microsoft.com/office/officeart/2008/layout/HexagonCluster"/>
    <dgm:cxn modelId="{A57C1B22-8D84-6147-9BFE-60B2A1AA0F5E}" type="presParOf" srcId="{D3030B63-7DFD-8F4D-A929-7427E21BF421}" destId="{48A1B517-E824-924B-80DC-42D2D9226450}" srcOrd="0" destOrd="0" presId="urn:microsoft.com/office/officeart/2008/layout/HexagonCluster"/>
    <dgm:cxn modelId="{27AD5A59-70A3-3E47-A00D-86EBEC4C9CEB}" type="presParOf" srcId="{09081376-F423-4548-9398-1B32A702BD3C}" destId="{6E3A959F-3AC5-4E41-9DBA-405E3F5633F0}" srcOrd="4" destOrd="0" presId="urn:microsoft.com/office/officeart/2008/layout/HexagonCluster"/>
    <dgm:cxn modelId="{0FFF5C9F-96AF-2C4E-9507-DB39B9B1DD68}" type="presParOf" srcId="{6E3A959F-3AC5-4E41-9DBA-405E3F5633F0}" destId="{0BD1ADF8-46DE-A649-AE29-FF73FCA391BA}" srcOrd="0" destOrd="0" presId="urn:microsoft.com/office/officeart/2008/layout/HexagonCluster"/>
    <dgm:cxn modelId="{845CD613-ED8B-164C-BDBF-643FF3549D57}" type="presParOf" srcId="{09081376-F423-4548-9398-1B32A702BD3C}" destId="{E3EE6D9E-69FC-B642-8203-21B611EF2306}" srcOrd="5" destOrd="0" presId="urn:microsoft.com/office/officeart/2008/layout/HexagonCluster"/>
    <dgm:cxn modelId="{986841CE-29C4-EE47-8662-B839730B6E6F}" type="presParOf" srcId="{E3EE6D9E-69FC-B642-8203-21B611EF2306}" destId="{EC467B15-4DBB-384B-8FEB-B854D05C5847}" srcOrd="0" destOrd="0" presId="urn:microsoft.com/office/officeart/2008/layout/HexagonCluster"/>
    <dgm:cxn modelId="{22F5AD0C-9080-B543-A009-17BA916715E3}" type="presParOf" srcId="{09081376-F423-4548-9398-1B32A702BD3C}" destId="{B211F6C2-B11E-F641-9FEC-F7741385D7CF}" srcOrd="6" destOrd="0" presId="urn:microsoft.com/office/officeart/2008/layout/HexagonCluster"/>
    <dgm:cxn modelId="{8860857B-8FDF-3C4D-8C70-D79F528254B1}" type="presParOf" srcId="{B211F6C2-B11E-F641-9FEC-F7741385D7CF}" destId="{54EFD529-50DB-7047-9302-93DB4808C6CE}" srcOrd="0" destOrd="0" presId="urn:microsoft.com/office/officeart/2008/layout/HexagonCluster"/>
    <dgm:cxn modelId="{CC6D6814-3ADF-AD49-83BF-083C8E5B1ECD}" type="presParOf" srcId="{09081376-F423-4548-9398-1B32A702BD3C}" destId="{917C86F9-ED1B-9941-9C08-63D715878BB9}" srcOrd="7" destOrd="0" presId="urn:microsoft.com/office/officeart/2008/layout/HexagonCluster"/>
    <dgm:cxn modelId="{19C7683F-03C2-B944-B63D-3BAE13B49CDF}" type="presParOf" srcId="{917C86F9-ED1B-9941-9C08-63D715878BB9}" destId="{05B95A64-B07E-5742-99D4-8C5795E91B7F}" srcOrd="0" destOrd="0" presId="urn:microsoft.com/office/officeart/2008/layout/HexagonCluster"/>
    <dgm:cxn modelId="{0D55710E-1A34-9C4A-9DD7-386ACF19ABF4}" type="presParOf" srcId="{09081376-F423-4548-9398-1B32A702BD3C}" destId="{ED4CE6F8-0B7F-C446-9455-B224CDFC7668}" srcOrd="8" destOrd="0" presId="urn:microsoft.com/office/officeart/2008/layout/HexagonCluster"/>
    <dgm:cxn modelId="{27B175F6-6A80-0C4A-99D8-535DB1593A3C}" type="presParOf" srcId="{ED4CE6F8-0B7F-C446-9455-B224CDFC7668}" destId="{27E99CEA-BEB1-564B-9AB1-9DEF36FA1CA2}" srcOrd="0" destOrd="0" presId="urn:microsoft.com/office/officeart/2008/layout/HexagonCluster"/>
    <dgm:cxn modelId="{BE57F9E7-376F-FF42-A48D-928D4BDDF643}" type="presParOf" srcId="{09081376-F423-4548-9398-1B32A702BD3C}" destId="{9E12F069-0CE8-8540-B52A-5A101DAC6D7F}" srcOrd="9" destOrd="0" presId="urn:microsoft.com/office/officeart/2008/layout/HexagonCluster"/>
    <dgm:cxn modelId="{DE3239E3-0609-EC49-BB88-7FDAA9FEF812}" type="presParOf" srcId="{9E12F069-0CE8-8540-B52A-5A101DAC6D7F}" destId="{F05878A8-D4F8-0D47-811F-CF5721707F69}" srcOrd="0" destOrd="0" presId="urn:microsoft.com/office/officeart/2008/layout/HexagonCluster"/>
    <dgm:cxn modelId="{5D314D65-A5B9-C74A-9758-58588F69E1C1}" type="presParOf" srcId="{09081376-F423-4548-9398-1B32A702BD3C}" destId="{175267A9-4FAE-0A47-AABC-3ED45C32D5A6}" srcOrd="10" destOrd="0" presId="urn:microsoft.com/office/officeart/2008/layout/HexagonCluster"/>
    <dgm:cxn modelId="{6C2A0794-504A-9746-BD06-9BEC0E7A3F05}" type="presParOf" srcId="{175267A9-4FAE-0A47-AABC-3ED45C32D5A6}" destId="{50515388-3A57-0C49-83B2-722FE443EC2A}" srcOrd="0" destOrd="0" presId="urn:microsoft.com/office/officeart/2008/layout/HexagonCluster"/>
    <dgm:cxn modelId="{8E9C36EF-BAEC-BE42-97A8-ABB7C0078685}" type="presParOf" srcId="{09081376-F423-4548-9398-1B32A702BD3C}" destId="{2984E5CC-0AA8-5149-9545-A5C1688CB76B}" srcOrd="11" destOrd="0" presId="urn:microsoft.com/office/officeart/2008/layout/HexagonCluster"/>
    <dgm:cxn modelId="{AC13AB1B-04EB-8945-91BB-88B941E0CC43}" type="presParOf" srcId="{2984E5CC-0AA8-5149-9545-A5C1688CB76B}" destId="{DEDBDE84-30C5-2644-B72E-A9EDA5EE1803}" srcOrd="0" destOrd="0" presId="urn:microsoft.com/office/officeart/2008/layout/HexagonCluster"/>
    <dgm:cxn modelId="{311071ED-18DD-EE42-9F8A-54E89DB466CE}" type="presParOf" srcId="{09081376-F423-4548-9398-1B32A702BD3C}" destId="{5F33DBDC-EFFC-7F47-8C18-9A68D9ADBAA4}" srcOrd="12" destOrd="0" presId="urn:microsoft.com/office/officeart/2008/layout/HexagonCluster"/>
    <dgm:cxn modelId="{472CA228-9D17-8E49-85BC-E6262BC7DC8D}" type="presParOf" srcId="{5F33DBDC-EFFC-7F47-8C18-9A68D9ADBAA4}" destId="{E842AA1F-3DC0-5B41-8854-7FA603BE420E}" srcOrd="0" destOrd="0" presId="urn:microsoft.com/office/officeart/2008/layout/HexagonCluster"/>
    <dgm:cxn modelId="{CD1B601D-9782-B444-8846-F86669A83B38}" type="presParOf" srcId="{09081376-F423-4548-9398-1B32A702BD3C}" destId="{3DB10C9E-3C16-4945-BE6B-C61312FC708D}" srcOrd="13" destOrd="0" presId="urn:microsoft.com/office/officeart/2008/layout/HexagonCluster"/>
    <dgm:cxn modelId="{CC069AC9-431D-4B48-B279-F15BCE82333C}" type="presParOf" srcId="{3DB10C9E-3C16-4945-BE6B-C61312FC708D}" destId="{630D4A6A-9157-1C43-94ED-DA544D2D91D8}" srcOrd="0" destOrd="0" presId="urn:microsoft.com/office/officeart/2008/layout/HexagonCluster"/>
    <dgm:cxn modelId="{C9BC6DC2-130F-0B48-8367-3D503D37A59A}" type="presParOf" srcId="{09081376-F423-4548-9398-1B32A702BD3C}" destId="{0C546B25-E676-1C46-B2E9-4489AB4F1B67}" srcOrd="14" destOrd="0" presId="urn:microsoft.com/office/officeart/2008/layout/HexagonCluster"/>
    <dgm:cxn modelId="{D63AA5D9-F0E5-3241-B785-381A688642D2}" type="presParOf" srcId="{0C546B25-E676-1C46-B2E9-4489AB4F1B67}" destId="{868F0231-190F-0A4D-A771-E907E97D9CB1}" srcOrd="0" destOrd="0" presId="urn:microsoft.com/office/officeart/2008/layout/HexagonCluster"/>
    <dgm:cxn modelId="{131DABDD-E187-8D4F-B946-E6692A1B0BD5}" type="presParOf" srcId="{09081376-F423-4548-9398-1B32A702BD3C}" destId="{28FE5E5D-B5FC-6D41-8C51-49D3ACD82284}" srcOrd="15" destOrd="0" presId="urn:microsoft.com/office/officeart/2008/layout/HexagonCluster"/>
    <dgm:cxn modelId="{3F33AA92-4BFD-3E4E-8CD8-329D77DB35BD}" type="presParOf" srcId="{28FE5E5D-B5FC-6D41-8C51-49D3ACD82284}" destId="{F85DFCE7-B8E5-0549-9063-180AC80D15F3}" srcOrd="0" destOrd="0" presId="urn:microsoft.com/office/officeart/2008/layout/HexagonCluster"/>
    <dgm:cxn modelId="{F7C0C968-53FA-794E-BC56-2FF767D9FC63}" type="presParOf" srcId="{09081376-F423-4548-9398-1B32A702BD3C}" destId="{162565A3-E00D-0E49-85F0-7FDDD20DD282}" srcOrd="16" destOrd="0" presId="urn:microsoft.com/office/officeart/2008/layout/HexagonCluster"/>
    <dgm:cxn modelId="{D1C5014E-3DE7-2642-A666-002DBCB2EAEB}" type="presParOf" srcId="{162565A3-E00D-0E49-85F0-7FDDD20DD282}" destId="{9F661366-41BE-534E-8502-F84248C7107E}" srcOrd="0" destOrd="0" presId="urn:microsoft.com/office/officeart/2008/layout/HexagonCluster"/>
    <dgm:cxn modelId="{F9D94467-104F-8045-A7F3-D9C6A6C5EACE}" type="presParOf" srcId="{09081376-F423-4548-9398-1B32A702BD3C}" destId="{033372FA-2390-B743-A1F1-EC70864CAD95}" srcOrd="17" destOrd="0" presId="urn:microsoft.com/office/officeart/2008/layout/HexagonCluster"/>
    <dgm:cxn modelId="{55757B6A-A5B0-9747-B4C0-D05DD462F10F}" type="presParOf" srcId="{033372FA-2390-B743-A1F1-EC70864CAD95}" destId="{D7712BD6-2003-C14F-A8F3-04E7EB42E449}" srcOrd="0" destOrd="0" presId="urn:microsoft.com/office/officeart/2008/layout/HexagonCluster"/>
    <dgm:cxn modelId="{2D81E45F-7BC5-0247-80E6-9E09FF57D569}" type="presParOf" srcId="{09081376-F423-4548-9398-1B32A702BD3C}" destId="{8FE7C057-8943-CF4E-BE9B-6CCE41EDF4B2}" srcOrd="18" destOrd="0" presId="urn:microsoft.com/office/officeart/2008/layout/HexagonCluster"/>
    <dgm:cxn modelId="{9AD4FE47-3589-8F44-9250-A64F34B5E0CC}" type="presParOf" srcId="{8FE7C057-8943-CF4E-BE9B-6CCE41EDF4B2}" destId="{919C1602-2ECA-2840-BA25-78894E1265FD}" srcOrd="0" destOrd="0" presId="urn:microsoft.com/office/officeart/2008/layout/HexagonCluster"/>
    <dgm:cxn modelId="{67562425-486A-E14E-9DC6-9A60FA8A32D6}" type="presParOf" srcId="{09081376-F423-4548-9398-1B32A702BD3C}" destId="{E76E5B23-705D-2047-9D83-4663F30FC526}" srcOrd="19" destOrd="0" presId="urn:microsoft.com/office/officeart/2008/layout/HexagonCluster"/>
    <dgm:cxn modelId="{D9D06734-98FC-D249-958F-50CED3839604}" type="presParOf" srcId="{E76E5B23-705D-2047-9D83-4663F30FC526}" destId="{F1BAC0F7-765D-6D46-B669-84DFA3AFCCF4}" srcOrd="0" destOrd="0" presId="urn:microsoft.com/office/officeart/2008/layout/HexagonCluster"/>
    <dgm:cxn modelId="{64672A7D-E474-E549-8673-ACBEE8F33BA5}" type="presParOf" srcId="{09081376-F423-4548-9398-1B32A702BD3C}" destId="{B3AA81A6-B938-FF4A-8E66-B6E785A20188}" srcOrd="20" destOrd="0" presId="urn:microsoft.com/office/officeart/2008/layout/HexagonCluster"/>
    <dgm:cxn modelId="{CC9CE2E7-D32C-134C-BD2B-8653A99CC3F7}" type="presParOf" srcId="{B3AA81A6-B938-FF4A-8E66-B6E785A20188}" destId="{704D3ADD-5E69-0D4E-82A5-9D52AB9EF13A}" srcOrd="0" destOrd="0" presId="urn:microsoft.com/office/officeart/2008/layout/HexagonCluster"/>
    <dgm:cxn modelId="{6A0CB4AB-3273-A94F-8E62-43C5861339F7}" type="presParOf" srcId="{09081376-F423-4548-9398-1B32A702BD3C}" destId="{C926F6A4-73B1-0248-89CA-94A49652473E}" srcOrd="21" destOrd="0" presId="urn:microsoft.com/office/officeart/2008/layout/HexagonCluster"/>
    <dgm:cxn modelId="{8DCEF330-C5DF-6A47-847C-B530F9D6E07A}" type="presParOf" srcId="{C926F6A4-73B1-0248-89CA-94A49652473E}" destId="{759975D3-DA13-AF46-9D3F-DC972C34A8D1}" srcOrd="0" destOrd="0" presId="urn:microsoft.com/office/officeart/2008/layout/HexagonCluster"/>
    <dgm:cxn modelId="{C331E9EE-5DC5-1044-B2B7-DF31B27206BA}" type="presParOf" srcId="{09081376-F423-4548-9398-1B32A702BD3C}" destId="{1A304A8F-714B-E74B-A369-C5AFEDD1E1F3}" srcOrd="22" destOrd="0" presId="urn:microsoft.com/office/officeart/2008/layout/HexagonCluster"/>
    <dgm:cxn modelId="{F9E4482D-3A17-8249-A11C-5B3CA4CE6220}" type="presParOf" srcId="{1A304A8F-714B-E74B-A369-C5AFEDD1E1F3}" destId="{59F2D38B-7E6A-E440-9D46-FD130FD3C104}" srcOrd="0" destOrd="0" presId="urn:microsoft.com/office/officeart/2008/layout/HexagonCluster"/>
    <dgm:cxn modelId="{489154CA-7A9A-F649-AA4B-92C6435A2737}" type="presParOf" srcId="{09081376-F423-4548-9398-1B32A702BD3C}" destId="{44DE0864-0888-C749-9BB2-CB3CCC0074DE}" srcOrd="23" destOrd="0" presId="urn:microsoft.com/office/officeart/2008/layout/HexagonCluster"/>
    <dgm:cxn modelId="{B1E2B36F-68D5-D44E-8431-CE5B220D65F2}" type="presParOf" srcId="{44DE0864-0888-C749-9BB2-CB3CCC0074DE}" destId="{378BEB63-1657-9546-A93D-F2439118D497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FD0374B-D260-9745-8C0A-CC6D5E583B5C}" type="doc">
      <dgm:prSet loTypeId="urn:microsoft.com/office/officeart/2009/3/layout/DescendingProcess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4E752A9B-32BA-CB4F-B4AA-16E55F41026F}">
      <dgm:prSet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2200" b="0" i="0" u="none" dirty="0">
              <a:solidFill>
                <a:schemeClr val="bg1"/>
              </a:solidFill>
              <a:latin typeface="Book Antiqua" panose="02040602050305030304" pitchFamily="18" charset="0"/>
            </a:rPr>
            <a:t>Can be vulnerable</a:t>
          </a:r>
          <a:endParaRPr lang="en-GB" sz="2200" b="0" i="0" u="none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36A85D6C-CC7A-AA4E-A3D8-5DB714C39658}" type="parTrans" cxnId="{CAF31D5E-2B2A-4946-A517-5BA81F3DE825}">
      <dgm:prSet/>
      <dgm:spPr/>
      <dgm:t>
        <a:bodyPr/>
        <a:lstStyle/>
        <a:p>
          <a:endParaRPr lang="en-GB"/>
        </a:p>
      </dgm:t>
    </dgm:pt>
    <dgm:pt modelId="{901D76C9-0971-C04F-A015-CAE4BAAA46B1}" type="sibTrans" cxnId="{CAF31D5E-2B2A-4946-A517-5BA81F3DE825}">
      <dgm:prSet/>
      <dgm:spPr/>
      <dgm:t>
        <a:bodyPr/>
        <a:lstStyle/>
        <a:p>
          <a:endParaRPr lang="en-GB"/>
        </a:p>
      </dgm:t>
    </dgm:pt>
    <dgm:pt modelId="{0308EA9F-4641-AA44-822E-D7DA784D5F7F}">
      <dgm:prSet custT="1"/>
      <dgm:spPr/>
      <dgm:t>
        <a:bodyPr/>
        <a:lstStyle/>
        <a:p>
          <a:r>
            <a:rPr lang="en-US" sz="2400" dirty="0">
              <a:latin typeface="Book Antiqua" panose="02040602050305030304" pitchFamily="18" charset="0"/>
            </a:rPr>
            <a:t> </a:t>
          </a:r>
          <a:r>
            <a:rPr lang="en-GB" sz="2400" b="0" i="0" u="none" dirty="0">
              <a:solidFill>
                <a:schemeClr val="bg1"/>
              </a:solidFill>
              <a:latin typeface="Book Antiqua" panose="02040602050305030304" pitchFamily="18" charset="0"/>
            </a:rPr>
            <a:t>Privacy is an issue</a:t>
          </a:r>
          <a:endParaRPr lang="en-GB" sz="2400" b="0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C259C928-6FA2-954A-BEB1-6D89C26111F3}" type="parTrans" cxnId="{675A2685-4CFB-3A42-BA00-E82D5C999EC8}">
      <dgm:prSet/>
      <dgm:spPr/>
      <dgm:t>
        <a:bodyPr/>
        <a:lstStyle/>
        <a:p>
          <a:endParaRPr lang="en-GB"/>
        </a:p>
      </dgm:t>
    </dgm:pt>
    <dgm:pt modelId="{3F0E4221-14E8-954C-8E24-F4F0D9D5D774}" type="sibTrans" cxnId="{675A2685-4CFB-3A42-BA00-E82D5C999EC8}">
      <dgm:prSet/>
      <dgm:spPr/>
      <dgm:t>
        <a:bodyPr/>
        <a:lstStyle/>
        <a:p>
          <a:endParaRPr lang="en-GB"/>
        </a:p>
      </dgm:t>
    </dgm:pt>
    <dgm:pt modelId="{A3EB9FCB-8B52-4D40-ACF3-C1DB48DFC7B8}">
      <dgm:prSet custT="1"/>
      <dgm:spPr/>
      <dgm:t>
        <a:bodyPr/>
        <a:lstStyle/>
        <a:p>
          <a:r>
            <a:rPr lang="en-US" sz="2200" b="0" dirty="0">
              <a:solidFill>
                <a:schemeClr val="bg1"/>
              </a:solidFill>
              <a:latin typeface="Book Antiqua" panose="02040602050305030304" pitchFamily="18" charset="0"/>
            </a:rPr>
            <a:t>Network camera are expensive</a:t>
          </a:r>
          <a:endParaRPr lang="en-GB" sz="2200" b="0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E4935BE5-242D-8A4F-BA72-975C29FA4F57}" type="parTrans" cxnId="{2458B3EC-92AB-BF43-9EBC-AC01B3A260CE}">
      <dgm:prSet/>
      <dgm:spPr/>
      <dgm:t>
        <a:bodyPr/>
        <a:lstStyle/>
        <a:p>
          <a:endParaRPr lang="en-GB"/>
        </a:p>
      </dgm:t>
    </dgm:pt>
    <dgm:pt modelId="{0B4D8D77-4BC8-CA40-8FAA-70F2B06AEC4C}" type="sibTrans" cxnId="{2458B3EC-92AB-BF43-9EBC-AC01B3A260CE}">
      <dgm:prSet/>
      <dgm:spPr/>
      <dgm:t>
        <a:bodyPr/>
        <a:lstStyle/>
        <a:p>
          <a:endParaRPr lang="en-GB"/>
        </a:p>
      </dgm:t>
    </dgm:pt>
    <dgm:pt modelId="{5CC71E73-7583-124F-8DF9-DAFEFEAE6BA5}">
      <dgm:prSet custT="1"/>
      <dgm:spPr/>
      <dgm:t>
        <a:bodyPr/>
        <a:lstStyle/>
        <a:p>
          <a:r>
            <a:rPr lang="en-GB" sz="2200" b="0" dirty="0">
              <a:solidFill>
                <a:schemeClr val="bg1"/>
              </a:solidFill>
              <a:latin typeface="Book Antiqua" panose="02040602050305030304" pitchFamily="18" charset="0"/>
            </a:rPr>
            <a:t>NEGATIVE IMPACTS</a:t>
          </a:r>
        </a:p>
      </dgm:t>
    </dgm:pt>
    <dgm:pt modelId="{88237A41-55C6-E54D-A1B5-0456EF36C2AC}" type="parTrans" cxnId="{BF6C827A-A035-FC4A-B807-D0D116C291CC}">
      <dgm:prSet/>
      <dgm:spPr/>
      <dgm:t>
        <a:bodyPr/>
        <a:lstStyle/>
        <a:p>
          <a:endParaRPr lang="en-GB"/>
        </a:p>
      </dgm:t>
    </dgm:pt>
    <dgm:pt modelId="{DD6EDCAD-A808-5441-A22D-0A54BAC1F4E4}" type="sibTrans" cxnId="{BF6C827A-A035-FC4A-B807-D0D116C291CC}">
      <dgm:prSet/>
      <dgm:spPr/>
      <dgm:t>
        <a:bodyPr/>
        <a:lstStyle/>
        <a:p>
          <a:endParaRPr lang="en-GB"/>
        </a:p>
      </dgm:t>
    </dgm:pt>
    <dgm:pt modelId="{2D72EB2D-650E-FD47-9D39-8BB1436DE442}" type="pres">
      <dgm:prSet presAssocID="{FFD0374B-D260-9745-8C0A-CC6D5E583B5C}" presName="Name0" presStyleCnt="0">
        <dgm:presLayoutVars>
          <dgm:chMax val="7"/>
          <dgm:chPref val="5"/>
        </dgm:presLayoutVars>
      </dgm:prSet>
      <dgm:spPr/>
    </dgm:pt>
    <dgm:pt modelId="{2D0629F6-484B-2D40-A3F5-FF41E8B07775}" type="pres">
      <dgm:prSet presAssocID="{FFD0374B-D260-9745-8C0A-CC6D5E583B5C}" presName="arrowNode" presStyleLbl="node1" presStyleIdx="0" presStyleCnt="1" custLinFactNeighborX="663"/>
      <dgm:spPr/>
    </dgm:pt>
    <dgm:pt modelId="{C6FE76F6-2F10-B042-A331-E16890FD5A8E}" type="pres">
      <dgm:prSet presAssocID="{4E752A9B-32BA-CB4F-B4AA-16E55F41026F}" presName="txNode1" presStyleLbl="revTx" presStyleIdx="0" presStyleCnt="4">
        <dgm:presLayoutVars>
          <dgm:bulletEnabled val="1"/>
        </dgm:presLayoutVars>
      </dgm:prSet>
      <dgm:spPr/>
    </dgm:pt>
    <dgm:pt modelId="{6FB65DE1-B807-C14E-BFAC-B15AE789CF5A}" type="pres">
      <dgm:prSet presAssocID="{0308EA9F-4641-AA44-822E-D7DA784D5F7F}" presName="txNode2" presStyleLbl="revTx" presStyleIdx="1" presStyleCnt="4">
        <dgm:presLayoutVars>
          <dgm:bulletEnabled val="1"/>
        </dgm:presLayoutVars>
      </dgm:prSet>
      <dgm:spPr/>
    </dgm:pt>
    <dgm:pt modelId="{FCA2DC8E-BEC4-AA44-B4F0-CE2DAB8E52B8}" type="pres">
      <dgm:prSet presAssocID="{3F0E4221-14E8-954C-8E24-F4F0D9D5D774}" presName="dotNode2" presStyleCnt="0"/>
      <dgm:spPr/>
    </dgm:pt>
    <dgm:pt modelId="{4A1E6E18-6E33-D643-ADC5-7799C6333687}" type="pres">
      <dgm:prSet presAssocID="{3F0E4221-14E8-954C-8E24-F4F0D9D5D774}" presName="dotRepeatNode" presStyleLbl="fgShp" presStyleIdx="0" presStyleCnt="2"/>
      <dgm:spPr/>
    </dgm:pt>
    <dgm:pt modelId="{8A4508BE-3228-3E4B-9B66-0DDF53C92C8B}" type="pres">
      <dgm:prSet presAssocID="{A3EB9FCB-8B52-4D40-ACF3-C1DB48DFC7B8}" presName="txNode3" presStyleLbl="revTx" presStyleIdx="2" presStyleCnt="4">
        <dgm:presLayoutVars>
          <dgm:bulletEnabled val="1"/>
        </dgm:presLayoutVars>
      </dgm:prSet>
      <dgm:spPr/>
    </dgm:pt>
    <dgm:pt modelId="{07417885-5CD5-7E41-9A4E-68540099A1D5}" type="pres">
      <dgm:prSet presAssocID="{0B4D8D77-4BC8-CA40-8FAA-70F2B06AEC4C}" presName="dotNode3" presStyleCnt="0"/>
      <dgm:spPr/>
    </dgm:pt>
    <dgm:pt modelId="{A4E125F4-5AB2-7C41-808A-F50EC65007C2}" type="pres">
      <dgm:prSet presAssocID="{0B4D8D77-4BC8-CA40-8FAA-70F2B06AEC4C}" presName="dotRepeatNode" presStyleLbl="fgShp" presStyleIdx="1" presStyleCnt="2"/>
      <dgm:spPr/>
    </dgm:pt>
    <dgm:pt modelId="{A7CE2214-775F-C246-B1B1-9ECBFB9C2F04}" type="pres">
      <dgm:prSet presAssocID="{5CC71E73-7583-124F-8DF9-DAFEFEAE6BA5}" presName="txNode4" presStyleLbl="revTx" presStyleIdx="3" presStyleCnt="4" custScaleX="96245" custScaleY="32532" custLinFactNeighborX="9758" custLinFactNeighborY="5663">
        <dgm:presLayoutVars>
          <dgm:bulletEnabled val="1"/>
        </dgm:presLayoutVars>
      </dgm:prSet>
      <dgm:spPr/>
    </dgm:pt>
  </dgm:ptLst>
  <dgm:cxnLst>
    <dgm:cxn modelId="{2B6DB921-93AF-B94E-A30E-D498F1A58714}" type="presOf" srcId="{FFD0374B-D260-9745-8C0A-CC6D5E583B5C}" destId="{2D72EB2D-650E-FD47-9D39-8BB1436DE442}" srcOrd="0" destOrd="0" presId="urn:microsoft.com/office/officeart/2009/3/layout/DescendingProcess"/>
    <dgm:cxn modelId="{E3346429-F635-6D47-BD24-0040E2E79FF6}" type="presOf" srcId="{4E752A9B-32BA-CB4F-B4AA-16E55F41026F}" destId="{C6FE76F6-2F10-B042-A331-E16890FD5A8E}" srcOrd="0" destOrd="0" presId="urn:microsoft.com/office/officeart/2009/3/layout/DescendingProcess"/>
    <dgm:cxn modelId="{7A044D48-3790-E04B-83EA-6631F2564774}" type="presOf" srcId="{A3EB9FCB-8B52-4D40-ACF3-C1DB48DFC7B8}" destId="{8A4508BE-3228-3E4B-9B66-0DDF53C92C8B}" srcOrd="0" destOrd="0" presId="urn:microsoft.com/office/officeart/2009/3/layout/DescendingProcess"/>
    <dgm:cxn modelId="{CAF31D5E-2B2A-4946-A517-5BA81F3DE825}" srcId="{FFD0374B-D260-9745-8C0A-CC6D5E583B5C}" destId="{4E752A9B-32BA-CB4F-B4AA-16E55F41026F}" srcOrd="0" destOrd="0" parTransId="{36A85D6C-CC7A-AA4E-A3D8-5DB714C39658}" sibTransId="{901D76C9-0971-C04F-A015-CAE4BAAA46B1}"/>
    <dgm:cxn modelId="{BF6C827A-A035-FC4A-B807-D0D116C291CC}" srcId="{FFD0374B-D260-9745-8C0A-CC6D5E583B5C}" destId="{5CC71E73-7583-124F-8DF9-DAFEFEAE6BA5}" srcOrd="3" destOrd="0" parTransId="{88237A41-55C6-E54D-A1B5-0456EF36C2AC}" sibTransId="{DD6EDCAD-A808-5441-A22D-0A54BAC1F4E4}"/>
    <dgm:cxn modelId="{FF5DB37E-2086-6A4F-9E2C-D8F0749C3CC5}" type="presOf" srcId="{0308EA9F-4641-AA44-822E-D7DA784D5F7F}" destId="{6FB65DE1-B807-C14E-BFAC-B15AE789CF5A}" srcOrd="0" destOrd="0" presId="urn:microsoft.com/office/officeart/2009/3/layout/DescendingProcess"/>
    <dgm:cxn modelId="{675A2685-4CFB-3A42-BA00-E82D5C999EC8}" srcId="{FFD0374B-D260-9745-8C0A-CC6D5E583B5C}" destId="{0308EA9F-4641-AA44-822E-D7DA784D5F7F}" srcOrd="1" destOrd="0" parTransId="{C259C928-6FA2-954A-BEB1-6D89C26111F3}" sibTransId="{3F0E4221-14E8-954C-8E24-F4F0D9D5D774}"/>
    <dgm:cxn modelId="{0454AC9A-31D1-AB45-A229-9BA3CE546998}" type="presOf" srcId="{0B4D8D77-4BC8-CA40-8FAA-70F2B06AEC4C}" destId="{A4E125F4-5AB2-7C41-808A-F50EC65007C2}" srcOrd="0" destOrd="0" presId="urn:microsoft.com/office/officeart/2009/3/layout/DescendingProcess"/>
    <dgm:cxn modelId="{21CE5FC7-6D3E-9947-AC96-7132746DAECC}" type="presOf" srcId="{3F0E4221-14E8-954C-8E24-F4F0D9D5D774}" destId="{4A1E6E18-6E33-D643-ADC5-7799C6333687}" srcOrd="0" destOrd="0" presId="urn:microsoft.com/office/officeart/2009/3/layout/DescendingProcess"/>
    <dgm:cxn modelId="{944F2AE8-DB79-AF43-B85D-3F7563145BFD}" type="presOf" srcId="{5CC71E73-7583-124F-8DF9-DAFEFEAE6BA5}" destId="{A7CE2214-775F-C246-B1B1-9ECBFB9C2F04}" srcOrd="0" destOrd="0" presId="urn:microsoft.com/office/officeart/2009/3/layout/DescendingProcess"/>
    <dgm:cxn modelId="{2458B3EC-92AB-BF43-9EBC-AC01B3A260CE}" srcId="{FFD0374B-D260-9745-8C0A-CC6D5E583B5C}" destId="{A3EB9FCB-8B52-4D40-ACF3-C1DB48DFC7B8}" srcOrd="2" destOrd="0" parTransId="{E4935BE5-242D-8A4F-BA72-975C29FA4F57}" sibTransId="{0B4D8D77-4BC8-CA40-8FAA-70F2B06AEC4C}"/>
    <dgm:cxn modelId="{24E6EE4D-9E31-624D-A7D5-D2F2E0DAA1BD}" type="presParOf" srcId="{2D72EB2D-650E-FD47-9D39-8BB1436DE442}" destId="{2D0629F6-484B-2D40-A3F5-FF41E8B07775}" srcOrd="0" destOrd="0" presId="urn:microsoft.com/office/officeart/2009/3/layout/DescendingProcess"/>
    <dgm:cxn modelId="{06D791D8-D2BB-8F44-B532-E811E55B6E4F}" type="presParOf" srcId="{2D72EB2D-650E-FD47-9D39-8BB1436DE442}" destId="{C6FE76F6-2F10-B042-A331-E16890FD5A8E}" srcOrd="1" destOrd="0" presId="urn:microsoft.com/office/officeart/2009/3/layout/DescendingProcess"/>
    <dgm:cxn modelId="{C6B9F20E-39D9-B44D-B5C6-79C1A839FB79}" type="presParOf" srcId="{2D72EB2D-650E-FD47-9D39-8BB1436DE442}" destId="{6FB65DE1-B807-C14E-BFAC-B15AE789CF5A}" srcOrd="2" destOrd="0" presId="urn:microsoft.com/office/officeart/2009/3/layout/DescendingProcess"/>
    <dgm:cxn modelId="{D584A5CA-D00E-B54E-B678-82842B67FA09}" type="presParOf" srcId="{2D72EB2D-650E-FD47-9D39-8BB1436DE442}" destId="{FCA2DC8E-BEC4-AA44-B4F0-CE2DAB8E52B8}" srcOrd="3" destOrd="0" presId="urn:microsoft.com/office/officeart/2009/3/layout/DescendingProcess"/>
    <dgm:cxn modelId="{37FFF90A-4CB4-E24C-BAA2-09ED0EC0EF04}" type="presParOf" srcId="{FCA2DC8E-BEC4-AA44-B4F0-CE2DAB8E52B8}" destId="{4A1E6E18-6E33-D643-ADC5-7799C6333687}" srcOrd="0" destOrd="0" presId="urn:microsoft.com/office/officeart/2009/3/layout/DescendingProcess"/>
    <dgm:cxn modelId="{A397E393-B907-5345-A190-5698CA6F1788}" type="presParOf" srcId="{2D72EB2D-650E-FD47-9D39-8BB1436DE442}" destId="{8A4508BE-3228-3E4B-9B66-0DDF53C92C8B}" srcOrd="4" destOrd="0" presId="urn:microsoft.com/office/officeart/2009/3/layout/DescendingProcess"/>
    <dgm:cxn modelId="{35DCBE09-C253-9C4B-A82C-74451B216D14}" type="presParOf" srcId="{2D72EB2D-650E-FD47-9D39-8BB1436DE442}" destId="{07417885-5CD5-7E41-9A4E-68540099A1D5}" srcOrd="5" destOrd="0" presId="urn:microsoft.com/office/officeart/2009/3/layout/DescendingProcess"/>
    <dgm:cxn modelId="{DDE5870D-23FF-7F48-8B60-C1F61874199F}" type="presParOf" srcId="{07417885-5CD5-7E41-9A4E-68540099A1D5}" destId="{A4E125F4-5AB2-7C41-808A-F50EC65007C2}" srcOrd="0" destOrd="0" presId="urn:microsoft.com/office/officeart/2009/3/layout/DescendingProcess"/>
    <dgm:cxn modelId="{FB2D5EE3-2814-1E4A-8394-A369EBE1A7A4}" type="presParOf" srcId="{2D72EB2D-650E-FD47-9D39-8BB1436DE442}" destId="{A7CE2214-775F-C246-B1B1-9ECBFB9C2F04}" srcOrd="6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680E53-71D2-DA42-920A-45F1DC5ABC22}" type="doc">
      <dgm:prSet loTypeId="urn:microsoft.com/office/officeart/2009/3/layout/IncreasingArrowsProcess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D4BCB789-3901-FC4A-81A1-8726C850CC96}">
      <dgm:prSet custT="1"/>
      <dgm:spPr/>
      <dgm:t>
        <a:bodyPr/>
        <a:lstStyle/>
        <a:p>
          <a:r>
            <a:rPr lang="en-US" sz="2400" b="0" dirty="0">
              <a:solidFill>
                <a:schemeClr val="tx1"/>
              </a:solidFill>
            </a:rPr>
            <a:t>PROGRESS</a:t>
          </a:r>
          <a:endParaRPr lang="en-GB" sz="2400" b="0" dirty="0">
            <a:solidFill>
              <a:schemeClr val="tx1"/>
            </a:solidFill>
          </a:endParaRPr>
        </a:p>
      </dgm:t>
    </dgm:pt>
    <dgm:pt modelId="{39A0AA9E-C77F-254E-8435-0302E8DEB786}" type="parTrans" cxnId="{32A247A3-C68C-854C-80A4-F587B2F8D0F5}">
      <dgm:prSet/>
      <dgm:spPr/>
      <dgm:t>
        <a:bodyPr/>
        <a:lstStyle/>
        <a:p>
          <a:endParaRPr lang="en-GB"/>
        </a:p>
      </dgm:t>
    </dgm:pt>
    <dgm:pt modelId="{ABA27A87-14C2-F241-91A2-329E238692D9}" type="sibTrans" cxnId="{32A247A3-C68C-854C-80A4-F587B2F8D0F5}">
      <dgm:prSet/>
      <dgm:spPr/>
      <dgm:t>
        <a:bodyPr/>
        <a:lstStyle/>
        <a:p>
          <a:endParaRPr lang="en-GB"/>
        </a:p>
      </dgm:t>
    </dgm:pt>
    <dgm:pt modelId="{E5AEFE07-1EC0-5945-B97E-3694347F1261}">
      <dgm:prSet custT="1"/>
      <dgm:spPr/>
      <dgm:t>
        <a:bodyPr/>
        <a:lstStyle/>
        <a:p>
          <a:r>
            <a:rPr lang="en-US" sz="2400" b="0" dirty="0">
              <a:solidFill>
                <a:schemeClr val="tx1"/>
              </a:solidFill>
            </a:rPr>
            <a:t>FUTURE</a:t>
          </a:r>
          <a:endParaRPr lang="en-GB" sz="2400" b="0" dirty="0">
            <a:solidFill>
              <a:schemeClr val="tx1"/>
            </a:solidFill>
          </a:endParaRPr>
        </a:p>
      </dgm:t>
    </dgm:pt>
    <dgm:pt modelId="{292BDC55-CC7A-DB42-BA6F-DF7CF7AAAFEF}" type="parTrans" cxnId="{D0AA3F81-2D0C-5B4E-9DEF-E6EF82D6A247}">
      <dgm:prSet/>
      <dgm:spPr/>
      <dgm:t>
        <a:bodyPr/>
        <a:lstStyle/>
        <a:p>
          <a:endParaRPr lang="en-GB"/>
        </a:p>
      </dgm:t>
    </dgm:pt>
    <dgm:pt modelId="{140245A6-171D-3E4B-B639-C569A93450FC}" type="sibTrans" cxnId="{D0AA3F81-2D0C-5B4E-9DEF-E6EF82D6A247}">
      <dgm:prSet/>
      <dgm:spPr/>
      <dgm:t>
        <a:bodyPr/>
        <a:lstStyle/>
        <a:p>
          <a:endParaRPr lang="en-GB"/>
        </a:p>
      </dgm:t>
    </dgm:pt>
    <dgm:pt modelId="{A81F895F-B067-764F-A99C-617B5C224880}">
      <dgm:prSet/>
      <dgm:spPr/>
      <dgm:t>
        <a:bodyPr/>
        <a:lstStyle/>
        <a:p>
          <a:r>
            <a:rPr lang="en-US" b="0" dirty="0">
              <a:solidFill>
                <a:schemeClr val="tx1"/>
              </a:solidFill>
            </a:rPr>
            <a:t>ECONOMY</a:t>
          </a:r>
          <a:endParaRPr lang="en-GB" b="0" dirty="0">
            <a:solidFill>
              <a:schemeClr val="tx1"/>
            </a:solidFill>
          </a:endParaRPr>
        </a:p>
      </dgm:t>
    </dgm:pt>
    <dgm:pt modelId="{8B58EEB2-5670-E74D-905D-F0A8D8C5F4EE}" type="parTrans" cxnId="{B6AEA88E-AD57-764F-9727-BC1F449678F2}">
      <dgm:prSet/>
      <dgm:spPr/>
      <dgm:t>
        <a:bodyPr/>
        <a:lstStyle/>
        <a:p>
          <a:endParaRPr lang="en-GB"/>
        </a:p>
      </dgm:t>
    </dgm:pt>
    <dgm:pt modelId="{8DA5F261-D654-3E43-9174-4748B7691712}" type="sibTrans" cxnId="{B6AEA88E-AD57-764F-9727-BC1F449678F2}">
      <dgm:prSet/>
      <dgm:spPr/>
      <dgm:t>
        <a:bodyPr/>
        <a:lstStyle/>
        <a:p>
          <a:endParaRPr lang="en-GB"/>
        </a:p>
      </dgm:t>
    </dgm:pt>
    <dgm:pt modelId="{35C9839C-7F94-3F4E-A0D7-AFE56E205CB4}">
      <dgm:prSet custT="1"/>
      <dgm:spPr/>
      <dgm:t>
        <a:bodyPr/>
        <a:lstStyle/>
        <a:p>
          <a:r>
            <a:rPr lang="en-US" sz="2400" b="0" dirty="0">
              <a:solidFill>
                <a:schemeClr val="tx1"/>
              </a:solidFill>
            </a:rPr>
            <a:t>INOVATION</a:t>
          </a:r>
          <a:endParaRPr lang="en-GB" sz="2000" b="0" dirty="0">
            <a:solidFill>
              <a:schemeClr val="tx1"/>
            </a:solidFill>
          </a:endParaRPr>
        </a:p>
      </dgm:t>
    </dgm:pt>
    <dgm:pt modelId="{CC16C91F-DB73-A54B-9B90-7D688F7510F5}" type="parTrans" cxnId="{4148132E-CE7B-A34F-B671-9B8D4B0C1DB9}">
      <dgm:prSet/>
      <dgm:spPr/>
      <dgm:t>
        <a:bodyPr/>
        <a:lstStyle/>
        <a:p>
          <a:endParaRPr lang="en-GB"/>
        </a:p>
      </dgm:t>
    </dgm:pt>
    <dgm:pt modelId="{40E410E3-7B78-2243-BF43-7C6E973A67BF}" type="sibTrans" cxnId="{4148132E-CE7B-A34F-B671-9B8D4B0C1DB9}">
      <dgm:prSet/>
      <dgm:spPr/>
      <dgm:t>
        <a:bodyPr/>
        <a:lstStyle/>
        <a:p>
          <a:endParaRPr lang="en-GB"/>
        </a:p>
      </dgm:t>
    </dgm:pt>
    <dgm:pt modelId="{45BAF43E-AF7A-5F49-BB0C-5514A1F8473F}" type="pres">
      <dgm:prSet presAssocID="{22680E53-71D2-DA42-920A-45F1DC5ABC22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7FDD9855-9B54-0148-B27F-F49F8BB5DF5E}" type="pres">
      <dgm:prSet presAssocID="{E5AEFE07-1EC0-5945-B97E-3694347F1261}" presName="parentText1" presStyleLbl="node1" presStyleIdx="0" presStyleCnt="4">
        <dgm:presLayoutVars>
          <dgm:chMax/>
          <dgm:chPref val="3"/>
          <dgm:bulletEnabled val="1"/>
        </dgm:presLayoutVars>
      </dgm:prSet>
      <dgm:spPr/>
    </dgm:pt>
    <dgm:pt modelId="{64EB47AF-88B8-C948-A6A6-36F6C6601C6C}" type="pres">
      <dgm:prSet presAssocID="{D4BCB789-3901-FC4A-81A1-8726C850CC96}" presName="parentText2" presStyleLbl="node1" presStyleIdx="1" presStyleCnt="4">
        <dgm:presLayoutVars>
          <dgm:chMax/>
          <dgm:chPref val="3"/>
          <dgm:bulletEnabled val="1"/>
        </dgm:presLayoutVars>
      </dgm:prSet>
      <dgm:spPr/>
    </dgm:pt>
    <dgm:pt modelId="{02ABA43D-2B70-5949-852C-CD23E20C34E6}" type="pres">
      <dgm:prSet presAssocID="{35C9839C-7F94-3F4E-A0D7-AFE56E205CB4}" presName="parentText3" presStyleLbl="node1" presStyleIdx="2" presStyleCnt="4">
        <dgm:presLayoutVars>
          <dgm:chMax/>
          <dgm:chPref val="3"/>
          <dgm:bulletEnabled val="1"/>
        </dgm:presLayoutVars>
      </dgm:prSet>
      <dgm:spPr/>
    </dgm:pt>
    <dgm:pt modelId="{AD667EB8-0B01-9C4C-89F3-318EBB150302}" type="pres">
      <dgm:prSet presAssocID="{A81F895F-B067-764F-A99C-617B5C224880}" presName="parentText4" presStyleLbl="node1" presStyleIdx="3" presStyleCnt="4">
        <dgm:presLayoutVars>
          <dgm:chMax/>
          <dgm:chPref val="3"/>
          <dgm:bulletEnabled val="1"/>
        </dgm:presLayoutVars>
      </dgm:prSet>
      <dgm:spPr/>
    </dgm:pt>
  </dgm:ptLst>
  <dgm:cxnLst>
    <dgm:cxn modelId="{4148132E-CE7B-A34F-B671-9B8D4B0C1DB9}" srcId="{22680E53-71D2-DA42-920A-45F1DC5ABC22}" destId="{35C9839C-7F94-3F4E-A0D7-AFE56E205CB4}" srcOrd="2" destOrd="0" parTransId="{CC16C91F-DB73-A54B-9B90-7D688F7510F5}" sibTransId="{40E410E3-7B78-2243-BF43-7C6E973A67BF}"/>
    <dgm:cxn modelId="{D0AA3F81-2D0C-5B4E-9DEF-E6EF82D6A247}" srcId="{22680E53-71D2-DA42-920A-45F1DC5ABC22}" destId="{E5AEFE07-1EC0-5945-B97E-3694347F1261}" srcOrd="0" destOrd="0" parTransId="{292BDC55-CC7A-DB42-BA6F-DF7CF7AAAFEF}" sibTransId="{140245A6-171D-3E4B-B639-C569A93450FC}"/>
    <dgm:cxn modelId="{81BD7B82-F709-764C-AF90-7CC054F1179B}" type="presOf" srcId="{E5AEFE07-1EC0-5945-B97E-3694347F1261}" destId="{7FDD9855-9B54-0148-B27F-F49F8BB5DF5E}" srcOrd="0" destOrd="0" presId="urn:microsoft.com/office/officeart/2009/3/layout/IncreasingArrowsProcess"/>
    <dgm:cxn modelId="{7B8AD887-F91F-C74A-8D4E-B874C2CA0953}" type="presOf" srcId="{A81F895F-B067-764F-A99C-617B5C224880}" destId="{AD667EB8-0B01-9C4C-89F3-318EBB150302}" srcOrd="0" destOrd="0" presId="urn:microsoft.com/office/officeart/2009/3/layout/IncreasingArrowsProcess"/>
    <dgm:cxn modelId="{B6AEA88E-AD57-764F-9727-BC1F449678F2}" srcId="{22680E53-71D2-DA42-920A-45F1DC5ABC22}" destId="{A81F895F-B067-764F-A99C-617B5C224880}" srcOrd="3" destOrd="0" parTransId="{8B58EEB2-5670-E74D-905D-F0A8D8C5F4EE}" sibTransId="{8DA5F261-D654-3E43-9174-4748B7691712}"/>
    <dgm:cxn modelId="{32A247A3-C68C-854C-80A4-F587B2F8D0F5}" srcId="{22680E53-71D2-DA42-920A-45F1DC5ABC22}" destId="{D4BCB789-3901-FC4A-81A1-8726C850CC96}" srcOrd="1" destOrd="0" parTransId="{39A0AA9E-C77F-254E-8435-0302E8DEB786}" sibTransId="{ABA27A87-14C2-F241-91A2-329E238692D9}"/>
    <dgm:cxn modelId="{3E5B98A3-6BA1-0F47-A4D9-BD87D79B54D3}" type="presOf" srcId="{D4BCB789-3901-FC4A-81A1-8726C850CC96}" destId="{64EB47AF-88B8-C948-A6A6-36F6C6601C6C}" srcOrd="0" destOrd="0" presId="urn:microsoft.com/office/officeart/2009/3/layout/IncreasingArrowsProcess"/>
    <dgm:cxn modelId="{3E653AB9-B538-5748-AD7B-4F2C70F6DCD3}" type="presOf" srcId="{22680E53-71D2-DA42-920A-45F1DC5ABC22}" destId="{45BAF43E-AF7A-5F49-BB0C-5514A1F8473F}" srcOrd="0" destOrd="0" presId="urn:microsoft.com/office/officeart/2009/3/layout/IncreasingArrowsProcess"/>
    <dgm:cxn modelId="{F97FEDD7-3B45-324E-92B1-7ED45E7D3256}" type="presOf" srcId="{35C9839C-7F94-3F4E-A0D7-AFE56E205CB4}" destId="{02ABA43D-2B70-5949-852C-CD23E20C34E6}" srcOrd="0" destOrd="0" presId="urn:microsoft.com/office/officeart/2009/3/layout/IncreasingArrowsProcess"/>
    <dgm:cxn modelId="{90D66CAB-B33D-B346-8CCC-8A17303960FF}" type="presParOf" srcId="{45BAF43E-AF7A-5F49-BB0C-5514A1F8473F}" destId="{7FDD9855-9B54-0148-B27F-F49F8BB5DF5E}" srcOrd="0" destOrd="0" presId="urn:microsoft.com/office/officeart/2009/3/layout/IncreasingArrowsProcess"/>
    <dgm:cxn modelId="{9CDEB226-67D2-C34D-8135-858693CE52D9}" type="presParOf" srcId="{45BAF43E-AF7A-5F49-BB0C-5514A1F8473F}" destId="{64EB47AF-88B8-C948-A6A6-36F6C6601C6C}" srcOrd="1" destOrd="0" presId="urn:microsoft.com/office/officeart/2009/3/layout/IncreasingArrowsProcess"/>
    <dgm:cxn modelId="{FAF50E93-E209-DB43-92D8-B06845D0C9BE}" type="presParOf" srcId="{45BAF43E-AF7A-5F49-BB0C-5514A1F8473F}" destId="{02ABA43D-2B70-5949-852C-CD23E20C34E6}" srcOrd="2" destOrd="0" presId="urn:microsoft.com/office/officeart/2009/3/layout/IncreasingArrowsProcess"/>
    <dgm:cxn modelId="{B31DA0FC-3306-9F4E-9C61-1D31A52E08F2}" type="presParOf" srcId="{45BAF43E-AF7A-5F49-BB0C-5514A1F8473F}" destId="{AD667EB8-0B01-9C4C-89F3-318EBB150302}" srcOrd="3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3120B93-3A96-214C-8BA2-4B0ED8907F5C}" type="doc">
      <dgm:prSet loTypeId="urn:microsoft.com/office/officeart/2008/layout/VerticalAccentList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7B9375CC-16CC-D444-A184-A9CFBE41A076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Book Antiqua" panose="02040602050305030304" pitchFamily="18" charset="0"/>
            </a:rPr>
            <a:t>THANK YOU!</a:t>
          </a:r>
          <a:endParaRPr lang="en-GB" dirty="0">
            <a:solidFill>
              <a:schemeClr val="bg1"/>
            </a:solidFill>
            <a:latin typeface="Book Antiqua" panose="02040602050305030304" pitchFamily="18" charset="0"/>
          </a:endParaRPr>
        </a:p>
      </dgm:t>
    </dgm:pt>
    <dgm:pt modelId="{9BEEFD6B-2C4C-B04E-9048-774BAB0E5E57}" type="parTrans" cxnId="{A0DF30CF-193B-334E-AD8A-3802F21045AD}">
      <dgm:prSet/>
      <dgm:spPr/>
      <dgm:t>
        <a:bodyPr/>
        <a:lstStyle/>
        <a:p>
          <a:endParaRPr lang="en-GB"/>
        </a:p>
      </dgm:t>
    </dgm:pt>
    <dgm:pt modelId="{35338341-6DEA-054A-BFFB-8710B8135E07}" type="sibTrans" cxnId="{A0DF30CF-193B-334E-AD8A-3802F21045AD}">
      <dgm:prSet/>
      <dgm:spPr/>
      <dgm:t>
        <a:bodyPr/>
        <a:lstStyle/>
        <a:p>
          <a:endParaRPr lang="en-GB"/>
        </a:p>
      </dgm:t>
    </dgm:pt>
    <dgm:pt modelId="{1EEA1ECD-4C8F-874B-A46E-A279381F1BB0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Book Antiqua" panose="02040602050305030304" pitchFamily="18" charset="0"/>
            </a:rPr>
            <a:t>QUESTIONS?</a:t>
          </a:r>
        </a:p>
      </dgm:t>
    </dgm:pt>
    <dgm:pt modelId="{7B12B2A7-E5A3-1E4F-B858-4E5DDD5E1540}" type="parTrans" cxnId="{66FC7470-702B-CE4D-8137-806A4597AA7F}">
      <dgm:prSet/>
      <dgm:spPr/>
      <dgm:t>
        <a:bodyPr/>
        <a:lstStyle/>
        <a:p>
          <a:endParaRPr lang="en-GB"/>
        </a:p>
      </dgm:t>
    </dgm:pt>
    <dgm:pt modelId="{7FC26BEA-68C6-CF45-8DDF-151E834401B2}" type="sibTrans" cxnId="{66FC7470-702B-CE4D-8137-806A4597AA7F}">
      <dgm:prSet/>
      <dgm:spPr/>
      <dgm:t>
        <a:bodyPr/>
        <a:lstStyle/>
        <a:p>
          <a:endParaRPr lang="en-GB"/>
        </a:p>
      </dgm:t>
    </dgm:pt>
    <dgm:pt modelId="{577E7296-F752-6945-8008-08061675E114}">
      <dgm:prSet/>
      <dgm:spPr/>
      <dgm:t>
        <a:bodyPr/>
        <a:lstStyle/>
        <a:p>
          <a:endParaRPr lang="en-GB"/>
        </a:p>
      </dgm:t>
    </dgm:pt>
    <dgm:pt modelId="{D4AB88FA-C5BE-5245-83F9-3A48A1F76BAE}" type="parTrans" cxnId="{4B5D446E-7D4A-A54F-A0DE-422FAB31163E}">
      <dgm:prSet/>
      <dgm:spPr/>
      <dgm:t>
        <a:bodyPr/>
        <a:lstStyle/>
        <a:p>
          <a:endParaRPr lang="en-GB"/>
        </a:p>
      </dgm:t>
    </dgm:pt>
    <dgm:pt modelId="{8977031A-9F01-0B45-AFF3-AD2906A7DC9C}" type="sibTrans" cxnId="{4B5D446E-7D4A-A54F-A0DE-422FAB31163E}">
      <dgm:prSet/>
      <dgm:spPr/>
      <dgm:t>
        <a:bodyPr/>
        <a:lstStyle/>
        <a:p>
          <a:endParaRPr lang="en-GB"/>
        </a:p>
      </dgm:t>
    </dgm:pt>
    <dgm:pt modelId="{F0C73ADB-5485-BF43-AE71-7F030CF8F276}" type="pres">
      <dgm:prSet presAssocID="{A3120B93-3A96-214C-8BA2-4B0ED8907F5C}" presName="Name0" presStyleCnt="0">
        <dgm:presLayoutVars>
          <dgm:chMax/>
          <dgm:chPref/>
          <dgm:dir/>
        </dgm:presLayoutVars>
      </dgm:prSet>
      <dgm:spPr/>
    </dgm:pt>
    <dgm:pt modelId="{DBD132BF-E296-FE4E-AE8B-1730C5F0F0ED}" type="pres">
      <dgm:prSet presAssocID="{7B9375CC-16CC-D444-A184-A9CFBE41A076}" presName="parenttextcomposite" presStyleCnt="0"/>
      <dgm:spPr/>
    </dgm:pt>
    <dgm:pt modelId="{A56A727C-7346-0049-B954-78D4BFDF7A96}" type="pres">
      <dgm:prSet presAssocID="{7B9375CC-16CC-D444-A184-A9CFBE41A076}" presName="parenttext" presStyleLbl="revTx" presStyleIdx="0" presStyleCnt="3">
        <dgm:presLayoutVars>
          <dgm:chMax/>
          <dgm:chPref val="2"/>
          <dgm:bulletEnabled val="1"/>
        </dgm:presLayoutVars>
      </dgm:prSet>
      <dgm:spPr/>
    </dgm:pt>
    <dgm:pt modelId="{784E1D19-34D9-F743-91A2-F0C1CBA8338D}" type="pres">
      <dgm:prSet presAssocID="{7B9375CC-16CC-D444-A184-A9CFBE41A076}" presName="parallelogramComposite" presStyleCnt="0"/>
      <dgm:spPr/>
    </dgm:pt>
    <dgm:pt modelId="{8CAA38A2-8300-244A-90EB-2E28E4D6C9C1}" type="pres">
      <dgm:prSet presAssocID="{7B9375CC-16CC-D444-A184-A9CFBE41A076}" presName="parallelogram1" presStyleLbl="alignNode1" presStyleIdx="0" presStyleCnt="21"/>
      <dgm:spPr/>
    </dgm:pt>
    <dgm:pt modelId="{63AA6812-99F9-7043-9E57-1C72DE890EA3}" type="pres">
      <dgm:prSet presAssocID="{7B9375CC-16CC-D444-A184-A9CFBE41A076}" presName="parallelogram2" presStyleLbl="alignNode1" presStyleIdx="1" presStyleCnt="21"/>
      <dgm:spPr/>
    </dgm:pt>
    <dgm:pt modelId="{A2A7F809-445B-5B44-B0BC-BF20D88125CC}" type="pres">
      <dgm:prSet presAssocID="{7B9375CC-16CC-D444-A184-A9CFBE41A076}" presName="parallelogram3" presStyleLbl="alignNode1" presStyleIdx="2" presStyleCnt="21"/>
      <dgm:spPr/>
    </dgm:pt>
    <dgm:pt modelId="{DE60230D-16B5-9B49-A6A0-A1F5C3B10E5B}" type="pres">
      <dgm:prSet presAssocID="{7B9375CC-16CC-D444-A184-A9CFBE41A076}" presName="parallelogram4" presStyleLbl="alignNode1" presStyleIdx="3" presStyleCnt="21"/>
      <dgm:spPr/>
    </dgm:pt>
    <dgm:pt modelId="{5C9A67DB-9937-EB4F-ACF0-05273469E42C}" type="pres">
      <dgm:prSet presAssocID="{7B9375CC-16CC-D444-A184-A9CFBE41A076}" presName="parallelogram5" presStyleLbl="alignNode1" presStyleIdx="4" presStyleCnt="21"/>
      <dgm:spPr/>
    </dgm:pt>
    <dgm:pt modelId="{93AF5D79-3EA5-AE47-8E6C-2DBE5EBA684A}" type="pres">
      <dgm:prSet presAssocID="{7B9375CC-16CC-D444-A184-A9CFBE41A076}" presName="parallelogram6" presStyleLbl="alignNode1" presStyleIdx="5" presStyleCnt="21"/>
      <dgm:spPr/>
    </dgm:pt>
    <dgm:pt modelId="{D054FE18-E11E-8F4F-84D3-BDFD2526938A}" type="pres">
      <dgm:prSet presAssocID="{7B9375CC-16CC-D444-A184-A9CFBE41A076}" presName="parallelogram7" presStyleLbl="alignNode1" presStyleIdx="6" presStyleCnt="21"/>
      <dgm:spPr/>
    </dgm:pt>
    <dgm:pt modelId="{AC9A1172-2930-F645-B9E4-CBA04177EC96}" type="pres">
      <dgm:prSet presAssocID="{35338341-6DEA-054A-BFFB-8710B8135E07}" presName="sibTrans" presStyleCnt="0"/>
      <dgm:spPr/>
    </dgm:pt>
    <dgm:pt modelId="{2932C3FD-F04B-8341-AACE-76BEB9791789}" type="pres">
      <dgm:prSet presAssocID="{577E7296-F752-6945-8008-08061675E114}" presName="parenttextcomposite" presStyleCnt="0"/>
      <dgm:spPr/>
    </dgm:pt>
    <dgm:pt modelId="{03EF3309-54B5-9E42-9022-792A9C758445}" type="pres">
      <dgm:prSet presAssocID="{577E7296-F752-6945-8008-08061675E114}" presName="parenttext" presStyleLbl="revTx" presStyleIdx="1" presStyleCnt="3">
        <dgm:presLayoutVars>
          <dgm:chMax/>
          <dgm:chPref val="2"/>
          <dgm:bulletEnabled val="1"/>
        </dgm:presLayoutVars>
      </dgm:prSet>
      <dgm:spPr/>
    </dgm:pt>
    <dgm:pt modelId="{2DD504BA-E0B4-1B42-B965-06EE90D18A58}" type="pres">
      <dgm:prSet presAssocID="{577E7296-F752-6945-8008-08061675E114}" presName="parallelogramComposite" presStyleCnt="0"/>
      <dgm:spPr/>
    </dgm:pt>
    <dgm:pt modelId="{5DD4D142-F19C-6147-9CDF-532ADF4A2512}" type="pres">
      <dgm:prSet presAssocID="{577E7296-F752-6945-8008-08061675E114}" presName="parallelogram1" presStyleLbl="alignNode1" presStyleIdx="7" presStyleCnt="21"/>
      <dgm:spPr/>
    </dgm:pt>
    <dgm:pt modelId="{C1DF101B-71BE-6347-A1F0-991625651F4C}" type="pres">
      <dgm:prSet presAssocID="{577E7296-F752-6945-8008-08061675E114}" presName="parallelogram2" presStyleLbl="alignNode1" presStyleIdx="8" presStyleCnt="21"/>
      <dgm:spPr/>
    </dgm:pt>
    <dgm:pt modelId="{6FA83FA8-3305-A940-BFED-F59E2014E0D4}" type="pres">
      <dgm:prSet presAssocID="{577E7296-F752-6945-8008-08061675E114}" presName="parallelogram3" presStyleLbl="alignNode1" presStyleIdx="9" presStyleCnt="21"/>
      <dgm:spPr/>
    </dgm:pt>
    <dgm:pt modelId="{EA48E82A-601F-104A-A763-2FA44753D441}" type="pres">
      <dgm:prSet presAssocID="{577E7296-F752-6945-8008-08061675E114}" presName="parallelogram4" presStyleLbl="alignNode1" presStyleIdx="10" presStyleCnt="21"/>
      <dgm:spPr/>
    </dgm:pt>
    <dgm:pt modelId="{CCDB689F-B0C0-E44D-97A7-0293C1483BF4}" type="pres">
      <dgm:prSet presAssocID="{577E7296-F752-6945-8008-08061675E114}" presName="parallelogram5" presStyleLbl="alignNode1" presStyleIdx="11" presStyleCnt="21"/>
      <dgm:spPr/>
    </dgm:pt>
    <dgm:pt modelId="{D148D50B-F514-8146-ADD8-570091E197F3}" type="pres">
      <dgm:prSet presAssocID="{577E7296-F752-6945-8008-08061675E114}" presName="parallelogram6" presStyleLbl="alignNode1" presStyleIdx="12" presStyleCnt="21"/>
      <dgm:spPr/>
    </dgm:pt>
    <dgm:pt modelId="{56A70AB6-3F76-EA4B-A0D6-578126B1B704}" type="pres">
      <dgm:prSet presAssocID="{577E7296-F752-6945-8008-08061675E114}" presName="parallelogram7" presStyleLbl="alignNode1" presStyleIdx="13" presStyleCnt="21"/>
      <dgm:spPr/>
    </dgm:pt>
    <dgm:pt modelId="{5A3EE348-7D1B-3049-B82C-F25E49FB0262}" type="pres">
      <dgm:prSet presAssocID="{8977031A-9F01-0B45-AFF3-AD2906A7DC9C}" presName="sibTrans" presStyleCnt="0"/>
      <dgm:spPr/>
    </dgm:pt>
    <dgm:pt modelId="{91DCF91B-1AA4-1141-BD55-818AAB6D4A55}" type="pres">
      <dgm:prSet presAssocID="{1EEA1ECD-4C8F-874B-A46E-A279381F1BB0}" presName="parenttextcomposite" presStyleCnt="0"/>
      <dgm:spPr/>
    </dgm:pt>
    <dgm:pt modelId="{C87851D4-9FAE-5045-8EBE-6BB07E5493C5}" type="pres">
      <dgm:prSet presAssocID="{1EEA1ECD-4C8F-874B-A46E-A279381F1BB0}" presName="parenttext" presStyleLbl="revTx" presStyleIdx="2" presStyleCnt="3">
        <dgm:presLayoutVars>
          <dgm:chMax/>
          <dgm:chPref val="2"/>
          <dgm:bulletEnabled val="1"/>
        </dgm:presLayoutVars>
      </dgm:prSet>
      <dgm:spPr/>
    </dgm:pt>
    <dgm:pt modelId="{9E2C513C-D74A-1E49-9429-FD81210B051F}" type="pres">
      <dgm:prSet presAssocID="{1EEA1ECD-4C8F-874B-A46E-A279381F1BB0}" presName="parallelogramComposite" presStyleCnt="0"/>
      <dgm:spPr/>
    </dgm:pt>
    <dgm:pt modelId="{E7991BAB-FCFD-BB42-B9BC-858151D9A404}" type="pres">
      <dgm:prSet presAssocID="{1EEA1ECD-4C8F-874B-A46E-A279381F1BB0}" presName="parallelogram1" presStyleLbl="alignNode1" presStyleIdx="14" presStyleCnt="21"/>
      <dgm:spPr/>
    </dgm:pt>
    <dgm:pt modelId="{4D60B98C-17F4-644A-8308-8D78CAAD70C3}" type="pres">
      <dgm:prSet presAssocID="{1EEA1ECD-4C8F-874B-A46E-A279381F1BB0}" presName="parallelogram2" presStyleLbl="alignNode1" presStyleIdx="15" presStyleCnt="21"/>
      <dgm:spPr/>
    </dgm:pt>
    <dgm:pt modelId="{8E0B2F89-A402-1B4C-8554-0F74558E97DD}" type="pres">
      <dgm:prSet presAssocID="{1EEA1ECD-4C8F-874B-A46E-A279381F1BB0}" presName="parallelogram3" presStyleLbl="alignNode1" presStyleIdx="16" presStyleCnt="21"/>
      <dgm:spPr/>
    </dgm:pt>
    <dgm:pt modelId="{9BE86F67-DCDE-0E45-8ED6-F40A69DDA0A8}" type="pres">
      <dgm:prSet presAssocID="{1EEA1ECD-4C8F-874B-A46E-A279381F1BB0}" presName="parallelogram4" presStyleLbl="alignNode1" presStyleIdx="17" presStyleCnt="21"/>
      <dgm:spPr/>
    </dgm:pt>
    <dgm:pt modelId="{A4C702F4-EF9D-CB49-BA84-041EFD023D43}" type="pres">
      <dgm:prSet presAssocID="{1EEA1ECD-4C8F-874B-A46E-A279381F1BB0}" presName="parallelogram5" presStyleLbl="alignNode1" presStyleIdx="18" presStyleCnt="21"/>
      <dgm:spPr/>
    </dgm:pt>
    <dgm:pt modelId="{E41C9DF6-4172-5B45-A931-F0C83DD91C8C}" type="pres">
      <dgm:prSet presAssocID="{1EEA1ECD-4C8F-874B-A46E-A279381F1BB0}" presName="parallelogram6" presStyleLbl="alignNode1" presStyleIdx="19" presStyleCnt="21"/>
      <dgm:spPr/>
    </dgm:pt>
    <dgm:pt modelId="{6350AC7B-FFA0-7E4B-AD43-0D328FD86C6A}" type="pres">
      <dgm:prSet presAssocID="{1EEA1ECD-4C8F-874B-A46E-A279381F1BB0}" presName="parallelogram7" presStyleLbl="alignNode1" presStyleIdx="20" presStyleCnt="21"/>
      <dgm:spPr/>
    </dgm:pt>
  </dgm:ptLst>
  <dgm:cxnLst>
    <dgm:cxn modelId="{191FDF67-4DC4-E749-9A52-B6B718E77393}" type="presOf" srcId="{1EEA1ECD-4C8F-874B-A46E-A279381F1BB0}" destId="{C87851D4-9FAE-5045-8EBE-6BB07E5493C5}" srcOrd="0" destOrd="0" presId="urn:microsoft.com/office/officeart/2008/layout/VerticalAccentList"/>
    <dgm:cxn modelId="{4B5D446E-7D4A-A54F-A0DE-422FAB31163E}" srcId="{A3120B93-3A96-214C-8BA2-4B0ED8907F5C}" destId="{577E7296-F752-6945-8008-08061675E114}" srcOrd="1" destOrd="0" parTransId="{D4AB88FA-C5BE-5245-83F9-3A48A1F76BAE}" sibTransId="{8977031A-9F01-0B45-AFF3-AD2906A7DC9C}"/>
    <dgm:cxn modelId="{66FC7470-702B-CE4D-8137-806A4597AA7F}" srcId="{A3120B93-3A96-214C-8BA2-4B0ED8907F5C}" destId="{1EEA1ECD-4C8F-874B-A46E-A279381F1BB0}" srcOrd="2" destOrd="0" parTransId="{7B12B2A7-E5A3-1E4F-B858-4E5DDD5E1540}" sibTransId="{7FC26BEA-68C6-CF45-8DDF-151E834401B2}"/>
    <dgm:cxn modelId="{FF018578-9192-694B-975B-2C35587FF4E0}" type="presOf" srcId="{A3120B93-3A96-214C-8BA2-4B0ED8907F5C}" destId="{F0C73ADB-5485-BF43-AE71-7F030CF8F276}" srcOrd="0" destOrd="0" presId="urn:microsoft.com/office/officeart/2008/layout/VerticalAccentList"/>
    <dgm:cxn modelId="{7909E7B2-1FE2-5344-8530-4F67117932F9}" type="presOf" srcId="{7B9375CC-16CC-D444-A184-A9CFBE41A076}" destId="{A56A727C-7346-0049-B954-78D4BFDF7A96}" srcOrd="0" destOrd="0" presId="urn:microsoft.com/office/officeart/2008/layout/VerticalAccentList"/>
    <dgm:cxn modelId="{DC9B70CE-8F14-644D-9996-8A8726BFDF39}" type="presOf" srcId="{577E7296-F752-6945-8008-08061675E114}" destId="{03EF3309-54B5-9E42-9022-792A9C758445}" srcOrd="0" destOrd="0" presId="urn:microsoft.com/office/officeart/2008/layout/VerticalAccentList"/>
    <dgm:cxn modelId="{A0DF30CF-193B-334E-AD8A-3802F21045AD}" srcId="{A3120B93-3A96-214C-8BA2-4B0ED8907F5C}" destId="{7B9375CC-16CC-D444-A184-A9CFBE41A076}" srcOrd="0" destOrd="0" parTransId="{9BEEFD6B-2C4C-B04E-9048-774BAB0E5E57}" sibTransId="{35338341-6DEA-054A-BFFB-8710B8135E07}"/>
    <dgm:cxn modelId="{A0EC176E-E5C2-834C-99C5-73CC69F96AB7}" type="presParOf" srcId="{F0C73ADB-5485-BF43-AE71-7F030CF8F276}" destId="{DBD132BF-E296-FE4E-AE8B-1730C5F0F0ED}" srcOrd="0" destOrd="0" presId="urn:microsoft.com/office/officeart/2008/layout/VerticalAccentList"/>
    <dgm:cxn modelId="{E978059A-2721-1A41-9022-C3FAF8BEE066}" type="presParOf" srcId="{DBD132BF-E296-FE4E-AE8B-1730C5F0F0ED}" destId="{A56A727C-7346-0049-B954-78D4BFDF7A96}" srcOrd="0" destOrd="0" presId="urn:microsoft.com/office/officeart/2008/layout/VerticalAccentList"/>
    <dgm:cxn modelId="{551AEA27-B3B9-9047-B47B-77A43B92FF50}" type="presParOf" srcId="{F0C73ADB-5485-BF43-AE71-7F030CF8F276}" destId="{784E1D19-34D9-F743-91A2-F0C1CBA8338D}" srcOrd="1" destOrd="0" presId="urn:microsoft.com/office/officeart/2008/layout/VerticalAccentList"/>
    <dgm:cxn modelId="{C771CB45-6556-7D43-8DCC-FB5951CA6AAA}" type="presParOf" srcId="{784E1D19-34D9-F743-91A2-F0C1CBA8338D}" destId="{8CAA38A2-8300-244A-90EB-2E28E4D6C9C1}" srcOrd="0" destOrd="0" presId="urn:microsoft.com/office/officeart/2008/layout/VerticalAccentList"/>
    <dgm:cxn modelId="{F4351632-F0B7-0D48-AB75-F865B18ADA00}" type="presParOf" srcId="{784E1D19-34D9-F743-91A2-F0C1CBA8338D}" destId="{63AA6812-99F9-7043-9E57-1C72DE890EA3}" srcOrd="1" destOrd="0" presId="urn:microsoft.com/office/officeart/2008/layout/VerticalAccentList"/>
    <dgm:cxn modelId="{F76B1FB1-F689-B04F-B93A-C6DF9BE84F3B}" type="presParOf" srcId="{784E1D19-34D9-F743-91A2-F0C1CBA8338D}" destId="{A2A7F809-445B-5B44-B0BC-BF20D88125CC}" srcOrd="2" destOrd="0" presId="urn:microsoft.com/office/officeart/2008/layout/VerticalAccentList"/>
    <dgm:cxn modelId="{F070880E-6F1D-9E4A-8B72-61CCCF72780F}" type="presParOf" srcId="{784E1D19-34D9-F743-91A2-F0C1CBA8338D}" destId="{DE60230D-16B5-9B49-A6A0-A1F5C3B10E5B}" srcOrd="3" destOrd="0" presId="urn:microsoft.com/office/officeart/2008/layout/VerticalAccentList"/>
    <dgm:cxn modelId="{D52EA8AB-7560-CB44-88B5-CD6B275AA359}" type="presParOf" srcId="{784E1D19-34D9-F743-91A2-F0C1CBA8338D}" destId="{5C9A67DB-9937-EB4F-ACF0-05273469E42C}" srcOrd="4" destOrd="0" presId="urn:microsoft.com/office/officeart/2008/layout/VerticalAccentList"/>
    <dgm:cxn modelId="{79E9C4C3-DB8E-994D-B3AD-352C056D4825}" type="presParOf" srcId="{784E1D19-34D9-F743-91A2-F0C1CBA8338D}" destId="{93AF5D79-3EA5-AE47-8E6C-2DBE5EBA684A}" srcOrd="5" destOrd="0" presId="urn:microsoft.com/office/officeart/2008/layout/VerticalAccentList"/>
    <dgm:cxn modelId="{08C26897-7B60-3D4D-BFD2-55B12B2D0CF0}" type="presParOf" srcId="{784E1D19-34D9-F743-91A2-F0C1CBA8338D}" destId="{D054FE18-E11E-8F4F-84D3-BDFD2526938A}" srcOrd="6" destOrd="0" presId="urn:microsoft.com/office/officeart/2008/layout/VerticalAccentList"/>
    <dgm:cxn modelId="{9EAF3995-6A6A-634E-B8E6-E21EE3F71293}" type="presParOf" srcId="{F0C73ADB-5485-BF43-AE71-7F030CF8F276}" destId="{AC9A1172-2930-F645-B9E4-CBA04177EC96}" srcOrd="2" destOrd="0" presId="urn:microsoft.com/office/officeart/2008/layout/VerticalAccentList"/>
    <dgm:cxn modelId="{C925C378-E7DE-2944-AB36-01640B7DEFA6}" type="presParOf" srcId="{F0C73ADB-5485-BF43-AE71-7F030CF8F276}" destId="{2932C3FD-F04B-8341-AACE-76BEB9791789}" srcOrd="3" destOrd="0" presId="urn:microsoft.com/office/officeart/2008/layout/VerticalAccentList"/>
    <dgm:cxn modelId="{5C97124F-20B8-5E4D-AACB-CE680E1B0E1C}" type="presParOf" srcId="{2932C3FD-F04B-8341-AACE-76BEB9791789}" destId="{03EF3309-54B5-9E42-9022-792A9C758445}" srcOrd="0" destOrd="0" presId="urn:microsoft.com/office/officeart/2008/layout/VerticalAccentList"/>
    <dgm:cxn modelId="{5779D533-4F25-B849-A9C1-41382A64557D}" type="presParOf" srcId="{F0C73ADB-5485-BF43-AE71-7F030CF8F276}" destId="{2DD504BA-E0B4-1B42-B965-06EE90D18A58}" srcOrd="4" destOrd="0" presId="urn:microsoft.com/office/officeart/2008/layout/VerticalAccentList"/>
    <dgm:cxn modelId="{E6E70B5E-922B-7443-ABE1-FC01631CD9BD}" type="presParOf" srcId="{2DD504BA-E0B4-1B42-B965-06EE90D18A58}" destId="{5DD4D142-F19C-6147-9CDF-532ADF4A2512}" srcOrd="0" destOrd="0" presId="urn:microsoft.com/office/officeart/2008/layout/VerticalAccentList"/>
    <dgm:cxn modelId="{24DF8C18-CBB4-0E48-AE20-BF81B229A6FC}" type="presParOf" srcId="{2DD504BA-E0B4-1B42-B965-06EE90D18A58}" destId="{C1DF101B-71BE-6347-A1F0-991625651F4C}" srcOrd="1" destOrd="0" presId="urn:microsoft.com/office/officeart/2008/layout/VerticalAccentList"/>
    <dgm:cxn modelId="{A15FAAFA-2705-4E48-8571-252411986925}" type="presParOf" srcId="{2DD504BA-E0B4-1B42-B965-06EE90D18A58}" destId="{6FA83FA8-3305-A940-BFED-F59E2014E0D4}" srcOrd="2" destOrd="0" presId="urn:microsoft.com/office/officeart/2008/layout/VerticalAccentList"/>
    <dgm:cxn modelId="{09A4E57D-C5D3-674E-BC15-A8386E7CF6F5}" type="presParOf" srcId="{2DD504BA-E0B4-1B42-B965-06EE90D18A58}" destId="{EA48E82A-601F-104A-A763-2FA44753D441}" srcOrd="3" destOrd="0" presId="urn:microsoft.com/office/officeart/2008/layout/VerticalAccentList"/>
    <dgm:cxn modelId="{7205E9B4-F6E6-C94A-B2C4-C3F1D1BF067E}" type="presParOf" srcId="{2DD504BA-E0B4-1B42-B965-06EE90D18A58}" destId="{CCDB689F-B0C0-E44D-97A7-0293C1483BF4}" srcOrd="4" destOrd="0" presId="urn:microsoft.com/office/officeart/2008/layout/VerticalAccentList"/>
    <dgm:cxn modelId="{3808C862-E33F-534D-9DFF-2D7C8EE192EA}" type="presParOf" srcId="{2DD504BA-E0B4-1B42-B965-06EE90D18A58}" destId="{D148D50B-F514-8146-ADD8-570091E197F3}" srcOrd="5" destOrd="0" presId="urn:microsoft.com/office/officeart/2008/layout/VerticalAccentList"/>
    <dgm:cxn modelId="{1875C048-7FC6-9B4C-819C-2E27BB2BF8FF}" type="presParOf" srcId="{2DD504BA-E0B4-1B42-B965-06EE90D18A58}" destId="{56A70AB6-3F76-EA4B-A0D6-578126B1B704}" srcOrd="6" destOrd="0" presId="urn:microsoft.com/office/officeart/2008/layout/VerticalAccentList"/>
    <dgm:cxn modelId="{B7E77C27-A03A-2E40-BF11-E802E3B9DBFC}" type="presParOf" srcId="{F0C73ADB-5485-BF43-AE71-7F030CF8F276}" destId="{5A3EE348-7D1B-3049-B82C-F25E49FB0262}" srcOrd="5" destOrd="0" presId="urn:microsoft.com/office/officeart/2008/layout/VerticalAccentList"/>
    <dgm:cxn modelId="{107D3D0C-E979-2D4E-A8BE-7BCCB0B913BA}" type="presParOf" srcId="{F0C73ADB-5485-BF43-AE71-7F030CF8F276}" destId="{91DCF91B-1AA4-1141-BD55-818AAB6D4A55}" srcOrd="6" destOrd="0" presId="urn:microsoft.com/office/officeart/2008/layout/VerticalAccentList"/>
    <dgm:cxn modelId="{42D11421-BA15-C048-9396-27C58E4E43A0}" type="presParOf" srcId="{91DCF91B-1AA4-1141-BD55-818AAB6D4A55}" destId="{C87851D4-9FAE-5045-8EBE-6BB07E5493C5}" srcOrd="0" destOrd="0" presId="urn:microsoft.com/office/officeart/2008/layout/VerticalAccentList"/>
    <dgm:cxn modelId="{99801D25-DF03-544B-98D2-21111E254256}" type="presParOf" srcId="{F0C73ADB-5485-BF43-AE71-7F030CF8F276}" destId="{9E2C513C-D74A-1E49-9429-FD81210B051F}" srcOrd="7" destOrd="0" presId="urn:microsoft.com/office/officeart/2008/layout/VerticalAccentList"/>
    <dgm:cxn modelId="{C518C4F4-A5F4-6A4A-9007-B1DF4D0869D1}" type="presParOf" srcId="{9E2C513C-D74A-1E49-9429-FD81210B051F}" destId="{E7991BAB-FCFD-BB42-B9BC-858151D9A404}" srcOrd="0" destOrd="0" presId="urn:microsoft.com/office/officeart/2008/layout/VerticalAccentList"/>
    <dgm:cxn modelId="{0CC94700-2D4A-1B4C-8BE3-86F44B6B3376}" type="presParOf" srcId="{9E2C513C-D74A-1E49-9429-FD81210B051F}" destId="{4D60B98C-17F4-644A-8308-8D78CAAD70C3}" srcOrd="1" destOrd="0" presId="urn:microsoft.com/office/officeart/2008/layout/VerticalAccentList"/>
    <dgm:cxn modelId="{4B5E0B6C-3184-EB42-BB01-0C43950B1580}" type="presParOf" srcId="{9E2C513C-D74A-1E49-9429-FD81210B051F}" destId="{8E0B2F89-A402-1B4C-8554-0F74558E97DD}" srcOrd="2" destOrd="0" presId="urn:microsoft.com/office/officeart/2008/layout/VerticalAccentList"/>
    <dgm:cxn modelId="{EE4B9954-7210-1B47-900F-5D69EF0D0814}" type="presParOf" srcId="{9E2C513C-D74A-1E49-9429-FD81210B051F}" destId="{9BE86F67-DCDE-0E45-8ED6-F40A69DDA0A8}" srcOrd="3" destOrd="0" presId="urn:microsoft.com/office/officeart/2008/layout/VerticalAccentList"/>
    <dgm:cxn modelId="{023D34DA-F59F-3846-980D-4E0E55638F5C}" type="presParOf" srcId="{9E2C513C-D74A-1E49-9429-FD81210B051F}" destId="{A4C702F4-EF9D-CB49-BA84-041EFD023D43}" srcOrd="4" destOrd="0" presId="urn:microsoft.com/office/officeart/2008/layout/VerticalAccentList"/>
    <dgm:cxn modelId="{E1889ED8-2CCA-4244-8AD2-923E2CE0F7C4}" type="presParOf" srcId="{9E2C513C-D74A-1E49-9429-FD81210B051F}" destId="{E41C9DF6-4172-5B45-A931-F0C83DD91C8C}" srcOrd="5" destOrd="0" presId="urn:microsoft.com/office/officeart/2008/layout/VerticalAccentList"/>
    <dgm:cxn modelId="{FCA13760-4200-724F-A9BE-87C27FBADB63}" type="presParOf" srcId="{9E2C513C-D74A-1E49-9429-FD81210B051F}" destId="{6350AC7B-FFA0-7E4B-AD43-0D328FD86C6A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1C2EF8-E4E6-F941-AF10-374F5C892B98}">
      <dsp:nvSpPr>
        <dsp:cNvPr id="0" name=""/>
        <dsp:cNvSpPr/>
      </dsp:nvSpPr>
      <dsp:spPr>
        <a:xfrm>
          <a:off x="31008" y="89523"/>
          <a:ext cx="2855035" cy="3105622"/>
        </a:xfrm>
        <a:prstGeom prst="ellipse">
          <a:avLst/>
        </a:prstGeom>
        <a:solidFill>
          <a:schemeClr val="dk2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7122" tIns="25400" rIns="15712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1" kern="1200" dirty="0">
              <a:solidFill>
                <a:schemeClr val="bg1"/>
              </a:solidFill>
              <a:latin typeface="Book Antiqua" panose="02040602050305030304" pitchFamily="18" charset="0"/>
            </a:rPr>
            <a:t>1933</a:t>
          </a:r>
          <a:r>
            <a:rPr lang="en-GB" sz="2000" b="0" i="0" kern="1200" dirty="0">
              <a:solidFill>
                <a:schemeClr val="bg1"/>
              </a:solidFill>
              <a:latin typeface="Book Antiqua" panose="02040602050305030304" pitchFamily="18" charset="0"/>
            </a:rPr>
            <a:t>- Precision Optical Instruments Laboratory, is established in, Tokyo, to research quality cameras.</a:t>
          </a:r>
          <a:endParaRPr lang="en-GB" sz="1600" b="0" i="0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449118" y="544331"/>
        <a:ext cx="2018815" cy="2196006"/>
      </dsp:txXfrm>
    </dsp:sp>
    <dsp:sp modelId="{FE5427EF-4430-184E-BCF1-42C562DE491D}">
      <dsp:nvSpPr>
        <dsp:cNvPr id="0" name=""/>
        <dsp:cNvSpPr/>
      </dsp:nvSpPr>
      <dsp:spPr>
        <a:xfrm>
          <a:off x="2179405" y="1615711"/>
          <a:ext cx="2855035" cy="3140796"/>
        </a:xfrm>
        <a:prstGeom prst="ellipse">
          <a:avLst/>
        </a:prstGeom>
        <a:solidFill>
          <a:schemeClr val="dk2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7122" tIns="25400" rIns="15712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>
              <a:solidFill>
                <a:schemeClr val="bg1"/>
              </a:solidFill>
              <a:latin typeface="Book Antiqua" panose="02040602050305030304" pitchFamily="18" charset="0"/>
            </a:rPr>
            <a:t>1935 </a:t>
          </a:r>
          <a:r>
            <a:rPr lang="en-GB" sz="2000" kern="1200" dirty="0">
              <a:solidFill>
                <a:schemeClr val="bg1"/>
              </a:solidFill>
              <a:latin typeface="Book Antiqua" panose="02040602050305030304" pitchFamily="18" charset="0"/>
            </a:rPr>
            <a:t>- The company applied  for enrolment of the "Canon" logo</a:t>
          </a:r>
        </a:p>
      </dsp:txBody>
      <dsp:txXfrm>
        <a:off x="2597515" y="2075670"/>
        <a:ext cx="2018815" cy="2220878"/>
      </dsp:txXfrm>
    </dsp:sp>
    <dsp:sp modelId="{AF58DAE2-2B9C-9E48-8C5B-5B7CFD74E59D}">
      <dsp:nvSpPr>
        <dsp:cNvPr id="0" name=""/>
        <dsp:cNvSpPr/>
      </dsp:nvSpPr>
      <dsp:spPr>
        <a:xfrm>
          <a:off x="4367641" y="184667"/>
          <a:ext cx="2855035" cy="3259537"/>
        </a:xfrm>
        <a:prstGeom prst="ellipse">
          <a:avLst/>
        </a:prstGeom>
        <a:solidFill>
          <a:schemeClr val="dk2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7122" tIns="25400" rIns="15712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1" kern="1200" dirty="0">
              <a:solidFill>
                <a:schemeClr val="bg1"/>
              </a:solidFill>
              <a:latin typeface="Book Antiqua" panose="02040602050305030304" pitchFamily="18" charset="0"/>
            </a:rPr>
            <a:t>1936</a:t>
          </a:r>
          <a:r>
            <a:rPr lang="en-GB" sz="2000" b="0" kern="1200" dirty="0">
              <a:solidFill>
                <a:schemeClr val="bg1"/>
              </a:solidFill>
              <a:latin typeface="Book Antiqua" panose="02040602050305030304" pitchFamily="18" charset="0"/>
            </a:rPr>
            <a:t> - First camera ( Hansa Canon) is launched.</a:t>
          </a:r>
          <a:endParaRPr lang="en-GB" sz="1800" b="0" i="0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4785751" y="662015"/>
        <a:ext cx="2018815" cy="2304841"/>
      </dsp:txXfrm>
    </dsp:sp>
    <dsp:sp modelId="{BF629830-9D13-134B-B573-527D20D0AD1F}">
      <dsp:nvSpPr>
        <dsp:cNvPr id="0" name=""/>
        <dsp:cNvSpPr/>
      </dsp:nvSpPr>
      <dsp:spPr>
        <a:xfrm>
          <a:off x="6734797" y="1354461"/>
          <a:ext cx="2855035" cy="3212029"/>
        </a:xfrm>
        <a:prstGeom prst="ellipse">
          <a:avLst/>
        </a:prstGeom>
        <a:solidFill>
          <a:schemeClr val="dk2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7122" tIns="25400" rIns="15712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>
              <a:solidFill>
                <a:schemeClr val="bg1"/>
              </a:solidFill>
              <a:latin typeface="Book Antiqua" panose="02040602050305030304" pitchFamily="18" charset="0"/>
            </a:rPr>
            <a:t>1947 </a:t>
          </a:r>
          <a:r>
            <a:rPr lang="en-GB" sz="2000" kern="1200" dirty="0">
              <a:solidFill>
                <a:schemeClr val="bg1"/>
              </a:solidFill>
              <a:latin typeface="Book Antiqua" panose="02040602050305030304" pitchFamily="18" charset="0"/>
            </a:rPr>
            <a:t>- The organisation becomes Canon Camera Co., Inc.</a:t>
          </a:r>
        </a:p>
      </dsp:txBody>
      <dsp:txXfrm>
        <a:off x="7152907" y="1824852"/>
        <a:ext cx="2018815" cy="2271247"/>
      </dsp:txXfrm>
    </dsp:sp>
    <dsp:sp modelId="{83DA8282-CA7A-8E4A-B730-1108474E5272}">
      <dsp:nvSpPr>
        <dsp:cNvPr id="0" name=""/>
        <dsp:cNvSpPr/>
      </dsp:nvSpPr>
      <dsp:spPr>
        <a:xfrm>
          <a:off x="9108034" y="184667"/>
          <a:ext cx="2855035" cy="3235783"/>
        </a:xfrm>
        <a:prstGeom prst="ellipse">
          <a:avLst/>
        </a:prstGeom>
        <a:solidFill>
          <a:schemeClr val="dk2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7122" tIns="25400" rIns="15712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1" u="none" kern="1200" dirty="0">
              <a:solidFill>
                <a:schemeClr val="bg1"/>
              </a:solidFill>
              <a:latin typeface="Book Antiqua" panose="02040602050305030304" pitchFamily="18" charset="0"/>
            </a:rPr>
            <a:t>1955</a:t>
          </a:r>
          <a:r>
            <a:rPr lang="en-GB" sz="2000" b="0" i="0" u="none" kern="1200" dirty="0">
              <a:solidFill>
                <a:schemeClr val="bg1"/>
              </a:solidFill>
              <a:latin typeface="Book Antiqua" panose="02040602050305030304" pitchFamily="18" charset="0"/>
            </a:rPr>
            <a:t> - Canon’s New York department office is open.</a:t>
          </a:r>
          <a:endParaRPr lang="en-GB" sz="2000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9526144" y="658536"/>
        <a:ext cx="2018815" cy="22880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96892-4F17-1E43-A047-A743EFEA4117}">
      <dsp:nvSpPr>
        <dsp:cNvPr id="0" name=""/>
        <dsp:cNvSpPr/>
      </dsp:nvSpPr>
      <dsp:spPr>
        <a:xfrm>
          <a:off x="1488873" y="0"/>
          <a:ext cx="5716498" cy="5716498"/>
        </a:xfrm>
        <a:prstGeom prst="triangl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FCCD3-F811-614F-8EF8-37F8E9765DDB}">
      <dsp:nvSpPr>
        <dsp:cNvPr id="0" name=""/>
        <dsp:cNvSpPr/>
      </dsp:nvSpPr>
      <dsp:spPr>
        <a:xfrm>
          <a:off x="4347122" y="572208"/>
          <a:ext cx="3715723" cy="812814"/>
        </a:xfrm>
        <a:prstGeom prst="round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Book Antiqua" panose="02040602050305030304" pitchFamily="18" charset="0"/>
            </a:rPr>
            <a:t>The company is functional in the manufacturing of imaging and optical products.</a:t>
          </a:r>
          <a:endParaRPr lang="en-GB" sz="1600" kern="1200" dirty="0">
            <a:latin typeface="Book Antiqua" panose="02040602050305030304" pitchFamily="18" charset="0"/>
          </a:endParaRPr>
        </a:p>
      </dsp:txBody>
      <dsp:txXfrm>
        <a:off x="4386800" y="611886"/>
        <a:ext cx="3636367" cy="733458"/>
      </dsp:txXfrm>
    </dsp:sp>
    <dsp:sp modelId="{01DB00BC-05D8-8C4C-AE14-C06976C511C1}">
      <dsp:nvSpPr>
        <dsp:cNvPr id="0" name=""/>
        <dsp:cNvSpPr/>
      </dsp:nvSpPr>
      <dsp:spPr>
        <a:xfrm>
          <a:off x="4347122" y="1486624"/>
          <a:ext cx="3715723" cy="812814"/>
        </a:xfrm>
        <a:prstGeom prst="round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Book Antiqua" panose="02040602050305030304" pitchFamily="18" charset="0"/>
            </a:rPr>
            <a:t>Is providing innovative and practical products and profitable solution and service.</a:t>
          </a:r>
          <a:endParaRPr lang="en-GB" sz="1600" kern="1200" dirty="0">
            <a:latin typeface="Book Antiqua" panose="02040602050305030304" pitchFamily="18" charset="0"/>
          </a:endParaRPr>
        </a:p>
      </dsp:txBody>
      <dsp:txXfrm>
        <a:off x="4386800" y="1526302"/>
        <a:ext cx="3636367" cy="733458"/>
      </dsp:txXfrm>
    </dsp:sp>
    <dsp:sp modelId="{2A3BA27F-A26E-214B-BDDF-70C4BAACA5EE}">
      <dsp:nvSpPr>
        <dsp:cNvPr id="0" name=""/>
        <dsp:cNvSpPr/>
      </dsp:nvSpPr>
      <dsp:spPr>
        <a:xfrm>
          <a:off x="4347122" y="2401040"/>
          <a:ext cx="3715723" cy="812814"/>
        </a:xfrm>
        <a:prstGeom prst="round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Book Antiqua" panose="02040602050305030304" pitchFamily="18" charset="0"/>
            </a:rPr>
            <a:t>New solutions for global technologies.</a:t>
          </a:r>
          <a:endParaRPr lang="en-GB" sz="1600" kern="1200" dirty="0">
            <a:latin typeface="Book Antiqua" panose="02040602050305030304" pitchFamily="18" charset="0"/>
          </a:endParaRPr>
        </a:p>
      </dsp:txBody>
      <dsp:txXfrm>
        <a:off x="4386800" y="2440718"/>
        <a:ext cx="3636367" cy="733458"/>
      </dsp:txXfrm>
    </dsp:sp>
    <dsp:sp modelId="{45710567-042C-A24C-8F52-3DF2E4DC1F40}">
      <dsp:nvSpPr>
        <dsp:cNvPr id="0" name=""/>
        <dsp:cNvSpPr/>
      </dsp:nvSpPr>
      <dsp:spPr>
        <a:xfrm>
          <a:off x="4347122" y="3315457"/>
          <a:ext cx="3715723" cy="812814"/>
        </a:xfrm>
        <a:prstGeom prst="round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Book Antiqua" panose="02040602050305030304" pitchFamily="18" charset="0"/>
            </a:rPr>
            <a:t>In delivering products whit high quality for a reasonable cost.</a:t>
          </a:r>
          <a:endParaRPr lang="en-GB" sz="1600" kern="1200" dirty="0">
            <a:latin typeface="Book Antiqua" panose="02040602050305030304" pitchFamily="18" charset="0"/>
          </a:endParaRPr>
        </a:p>
      </dsp:txBody>
      <dsp:txXfrm>
        <a:off x="4386800" y="3355135"/>
        <a:ext cx="3636367" cy="733458"/>
      </dsp:txXfrm>
    </dsp:sp>
    <dsp:sp modelId="{B13C32A9-A38B-5549-BA80-A0A098F05076}">
      <dsp:nvSpPr>
        <dsp:cNvPr id="0" name=""/>
        <dsp:cNvSpPr/>
      </dsp:nvSpPr>
      <dsp:spPr>
        <a:xfrm>
          <a:off x="4347122" y="4229873"/>
          <a:ext cx="3715723" cy="812814"/>
        </a:xfrm>
        <a:prstGeom prst="round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Book Antiqua" panose="02040602050305030304" pitchFamily="18" charset="0"/>
            </a:rPr>
            <a:t>Canon's corporative culture develop new training programs for future leaders.</a:t>
          </a:r>
          <a:endParaRPr lang="en-GB" sz="1600" kern="1200" dirty="0">
            <a:latin typeface="Book Antiqua" panose="02040602050305030304" pitchFamily="18" charset="0"/>
          </a:endParaRPr>
        </a:p>
      </dsp:txBody>
      <dsp:txXfrm>
        <a:off x="4386800" y="4269551"/>
        <a:ext cx="3636367" cy="7334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98CED3-BDA2-7242-970C-6554E5EA8244}">
      <dsp:nvSpPr>
        <dsp:cNvPr id="0" name=""/>
        <dsp:cNvSpPr/>
      </dsp:nvSpPr>
      <dsp:spPr>
        <a:xfrm>
          <a:off x="1466534" y="381322"/>
          <a:ext cx="4745350" cy="4745350"/>
        </a:xfrm>
        <a:prstGeom prst="pie">
          <a:avLst>
            <a:gd name="adj1" fmla="val 16200000"/>
            <a:gd name="adj2" fmla="val 18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ook Antiqua" panose="02040602050305030304" pitchFamily="18" charset="0"/>
            </a:rPr>
            <a:t> </a:t>
          </a:r>
          <a:r>
            <a:rPr lang="en-US" sz="1800" kern="1200" dirty="0">
              <a:latin typeface="Book Antiqua" panose="02040602050305030304" pitchFamily="18" charset="0"/>
            </a:rPr>
            <a:t>People behavior in public was changed thanks to digital camera.</a:t>
          </a:r>
          <a:endParaRPr lang="en-GB" sz="2000" kern="1200" dirty="0">
            <a:latin typeface="Book Antiqua" panose="02040602050305030304" pitchFamily="18" charset="0"/>
          </a:endParaRPr>
        </a:p>
      </dsp:txBody>
      <dsp:txXfrm>
        <a:off x="4046536" y="1256953"/>
        <a:ext cx="1610029" cy="1581783"/>
      </dsp:txXfrm>
    </dsp:sp>
    <dsp:sp modelId="{A2C8CF10-B6E0-8E4A-90D1-14F5BDFDD6B6}">
      <dsp:nvSpPr>
        <dsp:cNvPr id="0" name=""/>
        <dsp:cNvSpPr/>
      </dsp:nvSpPr>
      <dsp:spPr>
        <a:xfrm>
          <a:off x="1221923" y="522553"/>
          <a:ext cx="4745350" cy="4745350"/>
        </a:xfrm>
        <a:prstGeom prst="pie">
          <a:avLst>
            <a:gd name="adj1" fmla="val 1800000"/>
            <a:gd name="adj2" fmla="val 90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Book Antiqua" panose="02040602050305030304" pitchFamily="18" charset="0"/>
            </a:rPr>
            <a:t>Without Internet Canon company loose business.</a:t>
          </a:r>
          <a:endParaRPr lang="en-GB" sz="1800" kern="1200" dirty="0">
            <a:latin typeface="Book Antiqua" panose="02040602050305030304" pitchFamily="18" charset="0"/>
          </a:endParaRPr>
        </a:p>
      </dsp:txBody>
      <dsp:txXfrm>
        <a:off x="2521245" y="3516643"/>
        <a:ext cx="2146706" cy="1468799"/>
      </dsp:txXfrm>
    </dsp:sp>
    <dsp:sp modelId="{53292F8D-7E0B-5F4F-84AF-E8D35E73D700}">
      <dsp:nvSpPr>
        <dsp:cNvPr id="0" name=""/>
        <dsp:cNvSpPr/>
      </dsp:nvSpPr>
      <dsp:spPr>
        <a:xfrm>
          <a:off x="1221923" y="522553"/>
          <a:ext cx="4745350" cy="4745350"/>
        </a:xfrm>
        <a:prstGeom prst="pie">
          <a:avLst>
            <a:gd name="adj1" fmla="val 90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Book Antiqua" panose="02040602050305030304" pitchFamily="18" charset="0"/>
            </a:rPr>
            <a:t>Impact of </a:t>
          </a:r>
          <a:r>
            <a:rPr lang="en-GB" sz="1800" kern="1200" dirty="0">
              <a:latin typeface="Book Antiqua" panose="02040602050305030304" pitchFamily="18" charset="0"/>
            </a:rPr>
            <a:t>government </a:t>
          </a:r>
          <a:r>
            <a:rPr lang="en-US" sz="1800" kern="1200" dirty="0">
              <a:latin typeface="Book Antiqua" panose="02040602050305030304" pitchFamily="18" charset="0"/>
            </a:rPr>
            <a:t>Canon pay too much taxes.</a:t>
          </a:r>
          <a:endParaRPr lang="en-GB" sz="1800" kern="1200" dirty="0">
            <a:latin typeface="Book Antiqua" panose="02040602050305030304" pitchFamily="18" charset="0"/>
          </a:endParaRPr>
        </a:p>
      </dsp:txBody>
      <dsp:txXfrm>
        <a:off x="1730353" y="1454675"/>
        <a:ext cx="1610029" cy="15817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926F2-AA7D-6646-A65B-587E8BF3F32E}">
      <dsp:nvSpPr>
        <dsp:cNvPr id="0" name=""/>
        <dsp:cNvSpPr/>
      </dsp:nvSpPr>
      <dsp:spPr>
        <a:xfrm>
          <a:off x="4399172" y="2196713"/>
          <a:ext cx="2684872" cy="2684872"/>
        </a:xfrm>
        <a:prstGeom prst="gear9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0" kern="1200" dirty="0">
              <a:latin typeface="Book Antiqua" panose="02040602050305030304" pitchFamily="18" charset="0"/>
            </a:rPr>
            <a:t>CANON</a:t>
          </a:r>
          <a:endParaRPr lang="en-GB" sz="3000" b="0" kern="1200" dirty="0">
            <a:latin typeface="Book Antiqua" panose="02040602050305030304" pitchFamily="18" charset="0"/>
          </a:endParaRPr>
        </a:p>
      </dsp:txBody>
      <dsp:txXfrm>
        <a:off x="4938951" y="2825631"/>
        <a:ext cx="1605314" cy="1380080"/>
      </dsp:txXfrm>
    </dsp:sp>
    <dsp:sp modelId="{8F1DEAF8-411A-4241-AB5B-2217EF40E7C6}">
      <dsp:nvSpPr>
        <dsp:cNvPr id="0" name=""/>
        <dsp:cNvSpPr/>
      </dsp:nvSpPr>
      <dsp:spPr>
        <a:xfrm>
          <a:off x="2837064" y="1562107"/>
          <a:ext cx="1952634" cy="1952634"/>
        </a:xfrm>
        <a:prstGeom prst="gear6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>
              <a:latin typeface="Book Antiqua" panose="02040602050305030304" pitchFamily="18" charset="0"/>
            </a:rPr>
            <a:t>AXIS</a:t>
          </a:r>
          <a:r>
            <a:rPr lang="en-US" sz="1600" b="1" kern="1200">
              <a:latin typeface="Book Antiqua" panose="02040602050305030304" pitchFamily="18" charset="0"/>
            </a:rPr>
            <a:t> </a:t>
          </a:r>
          <a:endParaRPr lang="en-GB" sz="1600" kern="1200" dirty="0">
            <a:latin typeface="Book Antiqua" panose="02040602050305030304" pitchFamily="18" charset="0"/>
          </a:endParaRPr>
        </a:p>
      </dsp:txBody>
      <dsp:txXfrm>
        <a:off x="3328645" y="2056660"/>
        <a:ext cx="969472" cy="963528"/>
      </dsp:txXfrm>
    </dsp:sp>
    <dsp:sp modelId="{3C007673-712F-3841-BB7E-F5EA17D5AA10}">
      <dsp:nvSpPr>
        <dsp:cNvPr id="0" name=""/>
        <dsp:cNvSpPr/>
      </dsp:nvSpPr>
      <dsp:spPr>
        <a:xfrm rot="20700000">
          <a:off x="3930739" y="214989"/>
          <a:ext cx="1913183" cy="1913183"/>
        </a:xfrm>
        <a:prstGeom prst="gear6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kern="1200" dirty="0">
              <a:latin typeface="Book Antiqua" panose="02040602050305030304" pitchFamily="18" charset="0"/>
            </a:rPr>
            <a:t>MILESTONE XPROTECT</a:t>
          </a:r>
          <a:endParaRPr lang="en-GB" sz="1200" b="0" kern="1200" dirty="0">
            <a:latin typeface="Book Antiqua" panose="02040602050305030304" pitchFamily="18" charset="0"/>
          </a:endParaRPr>
        </a:p>
      </dsp:txBody>
      <dsp:txXfrm rot="-20700000">
        <a:off x="4350356" y="634606"/>
        <a:ext cx="1073948" cy="1073948"/>
      </dsp:txXfrm>
    </dsp:sp>
    <dsp:sp modelId="{6D98FF16-FD5B-2E4D-9B31-CE127B585F5C}">
      <dsp:nvSpPr>
        <dsp:cNvPr id="0" name=""/>
        <dsp:cNvSpPr/>
      </dsp:nvSpPr>
      <dsp:spPr>
        <a:xfrm>
          <a:off x="4200340" y="1787225"/>
          <a:ext cx="3436636" cy="3436636"/>
        </a:xfrm>
        <a:prstGeom prst="circularArrow">
          <a:avLst>
            <a:gd name="adj1" fmla="val 4688"/>
            <a:gd name="adj2" fmla="val 299029"/>
            <a:gd name="adj3" fmla="val 2530447"/>
            <a:gd name="adj4" fmla="val 15830847"/>
            <a:gd name="adj5" fmla="val 546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79F7B-A996-5B48-A161-1225B4873DD3}">
      <dsp:nvSpPr>
        <dsp:cNvPr id="0" name=""/>
        <dsp:cNvSpPr/>
      </dsp:nvSpPr>
      <dsp:spPr>
        <a:xfrm>
          <a:off x="2491256" y="1127113"/>
          <a:ext cx="2496931" cy="249693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9BD970-E997-E349-B94E-4AFF9F02C095}">
      <dsp:nvSpPr>
        <dsp:cNvPr id="0" name=""/>
        <dsp:cNvSpPr/>
      </dsp:nvSpPr>
      <dsp:spPr>
        <a:xfrm>
          <a:off x="3488200" y="-207019"/>
          <a:ext cx="2692194" cy="269219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443794-8589-F64F-9F4F-A843E58FEF5F}">
      <dsp:nvSpPr>
        <dsp:cNvPr id="0" name=""/>
        <dsp:cNvSpPr/>
      </dsp:nvSpPr>
      <dsp:spPr>
        <a:xfrm>
          <a:off x="1571046" y="2883204"/>
          <a:ext cx="1937502" cy="166370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bg1"/>
              </a:solidFill>
              <a:latin typeface="Book Antiqua" panose="02040602050305030304" pitchFamily="18" charset="0"/>
            </a:rPr>
            <a:t>Improve public safety</a:t>
          </a:r>
          <a:endParaRPr lang="en-GB" sz="1900" b="1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1871147" y="3140896"/>
        <a:ext cx="1337301" cy="1148320"/>
      </dsp:txXfrm>
    </dsp:sp>
    <dsp:sp modelId="{92367716-655E-F645-9D03-4A4B9383C9F1}">
      <dsp:nvSpPr>
        <dsp:cNvPr id="0" name=""/>
        <dsp:cNvSpPr/>
      </dsp:nvSpPr>
      <dsp:spPr>
        <a:xfrm>
          <a:off x="2070133" y="2971602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C47662-DD5D-8F49-941F-79BDCA2474E2}">
      <dsp:nvSpPr>
        <dsp:cNvPr id="0" name=""/>
        <dsp:cNvSpPr/>
      </dsp:nvSpPr>
      <dsp:spPr>
        <a:xfrm>
          <a:off x="0" y="1878874"/>
          <a:ext cx="1937502" cy="166370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  <a:ln w="15875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A1B517-E824-924B-80DC-42D2D9226450}">
      <dsp:nvSpPr>
        <dsp:cNvPr id="0" name=""/>
        <dsp:cNvSpPr/>
      </dsp:nvSpPr>
      <dsp:spPr>
        <a:xfrm>
          <a:off x="1327281" y="3392767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D1ADF8-46DE-A649-AE29-FF73FCA391BA}">
      <dsp:nvSpPr>
        <dsp:cNvPr id="0" name=""/>
        <dsp:cNvSpPr/>
      </dsp:nvSpPr>
      <dsp:spPr>
        <a:xfrm>
          <a:off x="3340124" y="183230"/>
          <a:ext cx="1937502" cy="166370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shade val="50000"/>
            <a:hueOff val="93268"/>
            <a:satOff val="2140"/>
            <a:lumOff val="13037"/>
            <a:alphaOff val="0"/>
          </a:schemeClr>
        </a:solidFill>
        <a:ln w="15875" cap="flat" cmpd="sng" algn="ctr">
          <a:solidFill>
            <a:schemeClr val="accent5">
              <a:shade val="50000"/>
              <a:hueOff val="93268"/>
              <a:satOff val="2140"/>
              <a:lumOff val="130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2860" rIns="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u="none" kern="1200" dirty="0">
              <a:solidFill>
                <a:schemeClr val="bg1"/>
              </a:solidFill>
              <a:latin typeface="Book Antiqua" panose="02040602050305030304" pitchFamily="18" charset="0"/>
            </a:rPr>
            <a:t>Crime prevention</a:t>
          </a:r>
          <a:endParaRPr lang="en-GB" sz="1800" b="1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3640225" y="440922"/>
        <a:ext cx="1337301" cy="1148320"/>
      </dsp:txXfrm>
    </dsp:sp>
    <dsp:sp modelId="{EC467B15-4DBB-384B-8FEB-B854D05C5847}">
      <dsp:nvSpPr>
        <dsp:cNvPr id="0" name=""/>
        <dsp:cNvSpPr/>
      </dsp:nvSpPr>
      <dsp:spPr>
        <a:xfrm>
          <a:off x="4709443" y="3282982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FD529-50DB-7047-9302-93DB4808C6CE}">
      <dsp:nvSpPr>
        <dsp:cNvPr id="0" name=""/>
        <dsp:cNvSpPr/>
      </dsp:nvSpPr>
      <dsp:spPr>
        <a:xfrm>
          <a:off x="6592689" y="1955037"/>
          <a:ext cx="1937502" cy="166370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  <a:ln w="15875" cap="flat" cmpd="sng" algn="ctr">
          <a:solidFill>
            <a:schemeClr val="accent5">
              <a:shade val="50000"/>
              <a:hueOff val="93268"/>
              <a:satOff val="2140"/>
              <a:lumOff val="130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B95A64-B07E-5742-99D4-8C5795E91B7F}">
      <dsp:nvSpPr>
        <dsp:cNvPr id="0" name=""/>
        <dsp:cNvSpPr/>
      </dsp:nvSpPr>
      <dsp:spPr>
        <a:xfrm>
          <a:off x="5048190" y="3606488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99CEA-BEB1-564B-9AB1-9DEF36FA1CA2}">
      <dsp:nvSpPr>
        <dsp:cNvPr id="0" name=""/>
        <dsp:cNvSpPr/>
      </dsp:nvSpPr>
      <dsp:spPr>
        <a:xfrm>
          <a:off x="1667320" y="1030586"/>
          <a:ext cx="1937502" cy="166370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shade val="50000"/>
            <a:hueOff val="186536"/>
            <a:satOff val="4281"/>
            <a:lumOff val="26074"/>
            <a:alphaOff val="0"/>
          </a:schemeClr>
        </a:solidFill>
        <a:ln w="15875" cap="flat" cmpd="sng" algn="ctr">
          <a:solidFill>
            <a:schemeClr val="accent5">
              <a:shade val="50000"/>
              <a:hueOff val="186536"/>
              <a:satOff val="4281"/>
              <a:lumOff val="260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bg1"/>
              </a:solidFill>
              <a:latin typeface="Book Antiqua" panose="02040602050305030304" pitchFamily="18" charset="0"/>
            </a:rPr>
            <a:t>Keeping false alarm to minimum.</a:t>
          </a:r>
          <a:endParaRPr lang="en-GB" sz="1900" b="1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1967421" y="1288278"/>
        <a:ext cx="1337301" cy="1148320"/>
      </dsp:txXfrm>
    </dsp:sp>
    <dsp:sp modelId="{F05878A8-D4F8-0D47-811F-CF5721707F69}">
      <dsp:nvSpPr>
        <dsp:cNvPr id="0" name=""/>
        <dsp:cNvSpPr/>
      </dsp:nvSpPr>
      <dsp:spPr>
        <a:xfrm>
          <a:off x="2994602" y="1062189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15388-3A57-0C49-83B2-722FE443EC2A}">
      <dsp:nvSpPr>
        <dsp:cNvPr id="0" name=""/>
        <dsp:cNvSpPr/>
      </dsp:nvSpPr>
      <dsp:spPr>
        <a:xfrm>
          <a:off x="3199035" y="1955022"/>
          <a:ext cx="1937502" cy="166370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ln w="15875" cap="flat" cmpd="sng" algn="ctr">
          <a:solidFill>
            <a:schemeClr val="accent5">
              <a:shade val="50000"/>
              <a:hueOff val="186536"/>
              <a:satOff val="4281"/>
              <a:lumOff val="260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BDE84-30C5-2644-B72E-A9EDA5EE1803}">
      <dsp:nvSpPr>
        <dsp:cNvPr id="0" name=""/>
        <dsp:cNvSpPr/>
      </dsp:nvSpPr>
      <dsp:spPr>
        <a:xfrm>
          <a:off x="3389088" y="842575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42AA1F-3DC0-5B41-8854-7FA603BE420E}">
      <dsp:nvSpPr>
        <dsp:cNvPr id="0" name=""/>
        <dsp:cNvSpPr/>
      </dsp:nvSpPr>
      <dsp:spPr>
        <a:xfrm>
          <a:off x="5000934" y="1026836"/>
          <a:ext cx="1937502" cy="166370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shade val="50000"/>
            <a:hueOff val="279804"/>
            <a:satOff val="6421"/>
            <a:lumOff val="39111"/>
            <a:alphaOff val="0"/>
          </a:schemeClr>
        </a:solidFill>
        <a:ln w="15875" cap="flat" cmpd="sng" algn="ctr">
          <a:solidFill>
            <a:schemeClr val="accent5">
              <a:shade val="50000"/>
              <a:hueOff val="279804"/>
              <a:satOff val="6421"/>
              <a:lumOff val="391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u="none" kern="1200" dirty="0">
              <a:solidFill>
                <a:schemeClr val="bg1"/>
              </a:solidFill>
              <a:latin typeface="Book Antiqua" panose="02040602050305030304" pitchFamily="18" charset="0"/>
            </a:rPr>
            <a:t>Maintain records</a:t>
          </a:r>
          <a:endParaRPr lang="en-GB" sz="1900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5301035" y="1284528"/>
        <a:ext cx="1337301" cy="1148320"/>
      </dsp:txXfrm>
    </dsp:sp>
    <dsp:sp modelId="{630D4A6A-9157-1C43-94ED-DA544D2D91D8}">
      <dsp:nvSpPr>
        <dsp:cNvPr id="0" name=""/>
        <dsp:cNvSpPr/>
      </dsp:nvSpPr>
      <dsp:spPr>
        <a:xfrm>
          <a:off x="6677500" y="1763880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8F0231-190F-0A4D-A771-E907E97D9CB1}">
      <dsp:nvSpPr>
        <dsp:cNvPr id="0" name=""/>
        <dsp:cNvSpPr/>
      </dsp:nvSpPr>
      <dsp:spPr>
        <a:xfrm>
          <a:off x="4936515" y="2790442"/>
          <a:ext cx="1937502" cy="166370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  <a:ln w="15875" cap="flat" cmpd="sng" algn="ctr">
          <a:solidFill>
            <a:schemeClr val="accent5">
              <a:shade val="50000"/>
              <a:hueOff val="279804"/>
              <a:satOff val="6421"/>
              <a:lumOff val="391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5DFCE7-B8E5-0549-9063-180AC80D15F3}">
      <dsp:nvSpPr>
        <dsp:cNvPr id="0" name=""/>
        <dsp:cNvSpPr/>
      </dsp:nvSpPr>
      <dsp:spPr>
        <a:xfrm>
          <a:off x="7046304" y="1992063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661366-41BE-534E-8502-F84248C7107E}">
      <dsp:nvSpPr>
        <dsp:cNvPr id="0" name=""/>
        <dsp:cNvSpPr/>
      </dsp:nvSpPr>
      <dsp:spPr>
        <a:xfrm>
          <a:off x="6668254" y="123208"/>
          <a:ext cx="1937502" cy="166370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shade val="50000"/>
            <a:hueOff val="186536"/>
            <a:satOff val="4281"/>
            <a:lumOff val="26074"/>
            <a:alphaOff val="0"/>
          </a:schemeClr>
        </a:solidFill>
        <a:ln w="15875" cap="flat" cmpd="sng" algn="ctr">
          <a:solidFill>
            <a:schemeClr val="accent5">
              <a:shade val="50000"/>
              <a:hueOff val="186536"/>
              <a:satOff val="4281"/>
              <a:lumOff val="260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u="none" kern="1200" dirty="0">
              <a:solidFill>
                <a:schemeClr val="bg1"/>
              </a:solidFill>
              <a:latin typeface="Book Antiqua" panose="02040602050305030304" pitchFamily="18" charset="0"/>
            </a:rPr>
            <a:t>Intelligence and analytics</a:t>
          </a:r>
          <a:endParaRPr lang="en-GB" sz="1900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6968355" y="380900"/>
        <a:ext cx="1337301" cy="1148320"/>
      </dsp:txXfrm>
    </dsp:sp>
    <dsp:sp modelId="{D7712BD6-2003-C14F-A8F3-04E7EB42E449}">
      <dsp:nvSpPr>
        <dsp:cNvPr id="0" name=""/>
        <dsp:cNvSpPr/>
      </dsp:nvSpPr>
      <dsp:spPr>
        <a:xfrm>
          <a:off x="8344821" y="868822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C1602-2ECA-2840-BA25-78894E1265FD}">
      <dsp:nvSpPr>
        <dsp:cNvPr id="0" name=""/>
        <dsp:cNvSpPr/>
      </dsp:nvSpPr>
      <dsp:spPr>
        <a:xfrm>
          <a:off x="8335575" y="1075233"/>
          <a:ext cx="1937502" cy="166370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000" r="-19000"/>
          </a:stretch>
        </a:blipFill>
        <a:ln w="15875" cap="flat" cmpd="sng" algn="ctr">
          <a:solidFill>
            <a:schemeClr val="accent5">
              <a:shade val="50000"/>
              <a:hueOff val="186536"/>
              <a:satOff val="4281"/>
              <a:lumOff val="260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BAC0F7-765D-6D46-B669-84DFA3AFCCF4}">
      <dsp:nvSpPr>
        <dsp:cNvPr id="0" name=""/>
        <dsp:cNvSpPr/>
      </dsp:nvSpPr>
      <dsp:spPr>
        <a:xfrm>
          <a:off x="8721843" y="1088435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4D3ADD-5E69-0D4E-82A5-9D52AB9EF13A}">
      <dsp:nvSpPr>
        <dsp:cNvPr id="0" name=""/>
        <dsp:cNvSpPr/>
      </dsp:nvSpPr>
      <dsp:spPr>
        <a:xfrm>
          <a:off x="30044" y="167301"/>
          <a:ext cx="1937502" cy="166370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shade val="50000"/>
            <a:hueOff val="93268"/>
            <a:satOff val="2140"/>
            <a:lumOff val="13037"/>
            <a:alphaOff val="0"/>
          </a:schemeClr>
        </a:solidFill>
        <a:ln w="15875" cap="flat" cmpd="sng" algn="ctr">
          <a:solidFill>
            <a:schemeClr val="accent5">
              <a:shade val="50000"/>
              <a:hueOff val="93268"/>
              <a:satOff val="2140"/>
              <a:lumOff val="130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2860" rIns="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u="none" kern="1200" dirty="0">
              <a:solidFill>
                <a:schemeClr val="bg1"/>
              </a:solidFill>
              <a:latin typeface="Book Antiqua" panose="02040602050305030304" pitchFamily="18" charset="0"/>
            </a:rPr>
            <a:t>Accurately measure marketing</a:t>
          </a:r>
          <a:r>
            <a:rPr lang="en-GB" sz="1800" b="0" i="0" u="none" kern="1200" dirty="0">
              <a:solidFill>
                <a:schemeClr val="bg1"/>
              </a:solidFill>
              <a:latin typeface="Book Antiqua" panose="02040602050305030304" pitchFamily="18" charset="0"/>
            </a:rPr>
            <a:t> </a:t>
          </a:r>
          <a:endParaRPr lang="en-GB" sz="1800" b="1" i="1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330145" y="424993"/>
        <a:ext cx="1337301" cy="1148320"/>
      </dsp:txXfrm>
    </dsp:sp>
    <dsp:sp modelId="{759975D3-DA13-AF46-9D3F-DC972C34A8D1}">
      <dsp:nvSpPr>
        <dsp:cNvPr id="0" name=""/>
        <dsp:cNvSpPr/>
      </dsp:nvSpPr>
      <dsp:spPr>
        <a:xfrm>
          <a:off x="8719788" y="4344603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F2D38B-7E6A-E440-9D46-FD130FD3C104}">
      <dsp:nvSpPr>
        <dsp:cNvPr id="0" name=""/>
        <dsp:cNvSpPr/>
      </dsp:nvSpPr>
      <dsp:spPr>
        <a:xfrm>
          <a:off x="6617957" y="3700589"/>
          <a:ext cx="1937502" cy="1663704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 w="15875" cap="flat" cmpd="sng" algn="ctr">
          <a:solidFill>
            <a:schemeClr val="accent5">
              <a:shade val="50000"/>
              <a:hueOff val="93268"/>
              <a:satOff val="2140"/>
              <a:lumOff val="130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BEB63-1657-9546-A93D-F2439118D497}">
      <dsp:nvSpPr>
        <dsp:cNvPr id="0" name=""/>
        <dsp:cNvSpPr/>
      </dsp:nvSpPr>
      <dsp:spPr>
        <a:xfrm>
          <a:off x="8360230" y="4528328"/>
          <a:ext cx="226007" cy="194973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0629F6-484B-2D40-A3F5-FF41E8B07775}">
      <dsp:nvSpPr>
        <dsp:cNvPr id="0" name=""/>
        <dsp:cNvSpPr/>
      </dsp:nvSpPr>
      <dsp:spPr>
        <a:xfrm rot="4396374">
          <a:off x="1460659" y="1122346"/>
          <a:ext cx="4868914" cy="3395460"/>
        </a:xfrm>
        <a:prstGeom prst="swooshArrow">
          <a:avLst>
            <a:gd name="adj1" fmla="val 16310"/>
            <a:gd name="adj2" fmla="val 313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E6E18-6E33-D643-ADC5-7799C6333687}">
      <dsp:nvSpPr>
        <dsp:cNvPr id="0" name=""/>
        <dsp:cNvSpPr/>
      </dsp:nvSpPr>
      <dsp:spPr>
        <a:xfrm>
          <a:off x="3461559" y="1716862"/>
          <a:ext cx="122955" cy="122955"/>
        </a:xfrm>
        <a:prstGeom prst="ellips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125F4-5AB2-7C41-808A-F50EC65007C2}">
      <dsp:nvSpPr>
        <dsp:cNvPr id="0" name=""/>
        <dsp:cNvSpPr/>
      </dsp:nvSpPr>
      <dsp:spPr>
        <a:xfrm>
          <a:off x="4532398" y="2760854"/>
          <a:ext cx="122955" cy="122955"/>
        </a:xfrm>
        <a:prstGeom prst="ellips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FE76F6-2F10-B042-A331-E16890FD5A8E}">
      <dsp:nvSpPr>
        <dsp:cNvPr id="0" name=""/>
        <dsp:cNvSpPr/>
      </dsp:nvSpPr>
      <dsp:spPr>
        <a:xfrm>
          <a:off x="1103411" y="0"/>
          <a:ext cx="2295542" cy="902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b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0" i="0" u="none" kern="1200" dirty="0">
              <a:solidFill>
                <a:schemeClr val="bg1"/>
              </a:solidFill>
              <a:latin typeface="Book Antiqua" panose="02040602050305030304" pitchFamily="18" charset="0"/>
            </a:rPr>
            <a:t>Can be vulnerable</a:t>
          </a:r>
          <a:endParaRPr lang="en-GB" sz="2200" b="0" i="0" u="none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1103411" y="0"/>
        <a:ext cx="2295542" cy="902424"/>
      </dsp:txXfrm>
    </dsp:sp>
    <dsp:sp modelId="{6FB65DE1-B807-C14E-BFAC-B15AE789CF5A}">
      <dsp:nvSpPr>
        <dsp:cNvPr id="0" name=""/>
        <dsp:cNvSpPr/>
      </dsp:nvSpPr>
      <dsp:spPr>
        <a:xfrm>
          <a:off x="4143453" y="1327128"/>
          <a:ext cx="3164125" cy="902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Book Antiqua" panose="02040602050305030304" pitchFamily="18" charset="0"/>
            </a:rPr>
            <a:t> </a:t>
          </a:r>
          <a:r>
            <a:rPr lang="en-GB" sz="2400" b="0" i="0" u="none" kern="1200" dirty="0">
              <a:solidFill>
                <a:schemeClr val="bg1"/>
              </a:solidFill>
              <a:latin typeface="Book Antiqua" panose="02040602050305030304" pitchFamily="18" charset="0"/>
            </a:rPr>
            <a:t>Privacy is an issue</a:t>
          </a:r>
          <a:endParaRPr lang="en-GB" sz="2400" b="0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4143453" y="1327128"/>
        <a:ext cx="3164125" cy="902424"/>
      </dsp:txXfrm>
    </dsp:sp>
    <dsp:sp modelId="{8A4508BE-3228-3E4B-9B66-0DDF53C92C8B}">
      <dsp:nvSpPr>
        <dsp:cNvPr id="0" name=""/>
        <dsp:cNvSpPr/>
      </dsp:nvSpPr>
      <dsp:spPr>
        <a:xfrm>
          <a:off x="1103411" y="2371120"/>
          <a:ext cx="3102084" cy="902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kern="1200" dirty="0">
              <a:solidFill>
                <a:schemeClr val="bg1"/>
              </a:solidFill>
              <a:latin typeface="Book Antiqua" panose="02040602050305030304" pitchFamily="18" charset="0"/>
            </a:rPr>
            <a:t>Network camera are expensive</a:t>
          </a:r>
          <a:endParaRPr lang="en-GB" sz="2200" b="0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1103411" y="2371120"/>
        <a:ext cx="3102084" cy="902424"/>
      </dsp:txXfrm>
    </dsp:sp>
    <dsp:sp modelId="{A7CE2214-775F-C246-B1B1-9ECBFB9C2F04}">
      <dsp:nvSpPr>
        <dsp:cNvPr id="0" name=""/>
        <dsp:cNvSpPr/>
      </dsp:nvSpPr>
      <dsp:spPr>
        <a:xfrm>
          <a:off x="4566438" y="5093256"/>
          <a:ext cx="2985600" cy="293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>
              <a:solidFill>
                <a:schemeClr val="bg1"/>
              </a:solidFill>
              <a:latin typeface="Book Antiqua" panose="02040602050305030304" pitchFamily="18" charset="0"/>
            </a:rPr>
            <a:t>NEGATIVE IMPACTS</a:t>
          </a:r>
        </a:p>
      </dsp:txBody>
      <dsp:txXfrm>
        <a:off x="4566438" y="5093256"/>
        <a:ext cx="2985600" cy="29357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D9855-9B54-0148-B27F-F49F8BB5DF5E}">
      <dsp:nvSpPr>
        <dsp:cNvPr id="0" name=""/>
        <dsp:cNvSpPr/>
      </dsp:nvSpPr>
      <dsp:spPr>
        <a:xfrm>
          <a:off x="0" y="1500038"/>
          <a:ext cx="6576950" cy="957535"/>
        </a:xfrm>
        <a:prstGeom prst="rightArrow">
          <a:avLst>
            <a:gd name="adj1" fmla="val 50000"/>
            <a:gd name="adj2" fmla="val 5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254000" bIns="15200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tx1"/>
              </a:solidFill>
            </a:rPr>
            <a:t>FUTURE</a:t>
          </a:r>
          <a:endParaRPr lang="en-GB" sz="2400" b="0" kern="1200" dirty="0">
            <a:solidFill>
              <a:schemeClr val="tx1"/>
            </a:solidFill>
          </a:endParaRPr>
        </a:p>
      </dsp:txBody>
      <dsp:txXfrm>
        <a:off x="0" y="1739422"/>
        <a:ext cx="6337566" cy="478767"/>
      </dsp:txXfrm>
    </dsp:sp>
    <dsp:sp modelId="{64EB47AF-88B8-C948-A6A6-36F6C6601C6C}">
      <dsp:nvSpPr>
        <dsp:cNvPr id="0" name=""/>
        <dsp:cNvSpPr/>
      </dsp:nvSpPr>
      <dsp:spPr>
        <a:xfrm>
          <a:off x="1515987" y="1819025"/>
          <a:ext cx="5060963" cy="957535"/>
        </a:xfrm>
        <a:prstGeom prst="rightArrow">
          <a:avLst>
            <a:gd name="adj1" fmla="val 50000"/>
            <a:gd name="adj2" fmla="val 5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254000" bIns="15200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tx1"/>
              </a:solidFill>
            </a:rPr>
            <a:t>PROGRESS</a:t>
          </a:r>
          <a:endParaRPr lang="en-GB" sz="2400" b="0" kern="1200" dirty="0">
            <a:solidFill>
              <a:schemeClr val="tx1"/>
            </a:solidFill>
          </a:endParaRPr>
        </a:p>
      </dsp:txBody>
      <dsp:txXfrm>
        <a:off x="1515987" y="2058409"/>
        <a:ext cx="4821579" cy="478767"/>
      </dsp:txXfrm>
    </dsp:sp>
    <dsp:sp modelId="{02ABA43D-2B70-5949-852C-CD23E20C34E6}">
      <dsp:nvSpPr>
        <dsp:cNvPr id="0" name=""/>
        <dsp:cNvSpPr/>
      </dsp:nvSpPr>
      <dsp:spPr>
        <a:xfrm>
          <a:off x="3031974" y="2138204"/>
          <a:ext cx="3544976" cy="957535"/>
        </a:xfrm>
        <a:prstGeom prst="rightArrow">
          <a:avLst>
            <a:gd name="adj1" fmla="val 50000"/>
            <a:gd name="adj2" fmla="val 5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254000" bIns="15200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tx1"/>
              </a:solidFill>
            </a:rPr>
            <a:t>INOVATION</a:t>
          </a:r>
          <a:endParaRPr lang="en-GB" sz="2000" b="0" kern="1200" dirty="0">
            <a:solidFill>
              <a:schemeClr val="tx1"/>
            </a:solidFill>
          </a:endParaRPr>
        </a:p>
      </dsp:txBody>
      <dsp:txXfrm>
        <a:off x="3031974" y="2377588"/>
        <a:ext cx="3305592" cy="478767"/>
      </dsp:txXfrm>
    </dsp:sp>
    <dsp:sp modelId="{AD667EB8-0B01-9C4C-89F3-318EBB150302}">
      <dsp:nvSpPr>
        <dsp:cNvPr id="0" name=""/>
        <dsp:cNvSpPr/>
      </dsp:nvSpPr>
      <dsp:spPr>
        <a:xfrm>
          <a:off x="4547961" y="2457191"/>
          <a:ext cx="2028989" cy="957535"/>
        </a:xfrm>
        <a:prstGeom prst="rightArrow">
          <a:avLst>
            <a:gd name="adj1" fmla="val 50000"/>
            <a:gd name="adj2" fmla="val 5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254000" bIns="15200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solidFill>
                <a:schemeClr val="tx1"/>
              </a:solidFill>
            </a:rPr>
            <a:t>ECONOMY</a:t>
          </a:r>
          <a:endParaRPr lang="en-GB" sz="2000" b="0" kern="1200" dirty="0">
            <a:solidFill>
              <a:schemeClr val="tx1"/>
            </a:solidFill>
          </a:endParaRPr>
        </a:p>
      </dsp:txBody>
      <dsp:txXfrm>
        <a:off x="4547961" y="2696575"/>
        <a:ext cx="1789605" cy="4787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6A727C-7346-0049-B954-78D4BFDF7A96}">
      <dsp:nvSpPr>
        <dsp:cNvPr id="0" name=""/>
        <dsp:cNvSpPr/>
      </dsp:nvSpPr>
      <dsp:spPr>
        <a:xfrm>
          <a:off x="441762" y="907879"/>
          <a:ext cx="7951716" cy="722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b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solidFill>
                <a:schemeClr val="bg1"/>
              </a:solidFill>
              <a:latin typeface="Book Antiqua" panose="02040602050305030304" pitchFamily="18" charset="0"/>
            </a:rPr>
            <a:t>THANK YOU!</a:t>
          </a:r>
          <a:endParaRPr lang="en-GB" sz="3300" kern="1200" dirty="0">
            <a:solidFill>
              <a:schemeClr val="bg1"/>
            </a:solidFill>
            <a:latin typeface="Book Antiqua" panose="02040602050305030304" pitchFamily="18" charset="0"/>
          </a:endParaRPr>
        </a:p>
      </dsp:txBody>
      <dsp:txXfrm>
        <a:off x="441762" y="907879"/>
        <a:ext cx="7951716" cy="722883"/>
      </dsp:txXfrm>
    </dsp:sp>
    <dsp:sp modelId="{8CAA38A2-8300-244A-90EB-2E28E4D6C9C1}">
      <dsp:nvSpPr>
        <dsp:cNvPr id="0" name=""/>
        <dsp:cNvSpPr/>
      </dsp:nvSpPr>
      <dsp:spPr>
        <a:xfrm>
          <a:off x="441762" y="1630762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AA6812-99F9-7043-9E57-1C72DE890EA3}">
      <dsp:nvSpPr>
        <dsp:cNvPr id="0" name=""/>
        <dsp:cNvSpPr/>
      </dsp:nvSpPr>
      <dsp:spPr>
        <a:xfrm>
          <a:off x="1563837" y="1630762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7F809-445B-5B44-B0BC-BF20D88125CC}">
      <dsp:nvSpPr>
        <dsp:cNvPr id="0" name=""/>
        <dsp:cNvSpPr/>
      </dsp:nvSpPr>
      <dsp:spPr>
        <a:xfrm>
          <a:off x="2685913" y="1630762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0230D-16B5-9B49-A6A0-A1F5C3B10E5B}">
      <dsp:nvSpPr>
        <dsp:cNvPr id="0" name=""/>
        <dsp:cNvSpPr/>
      </dsp:nvSpPr>
      <dsp:spPr>
        <a:xfrm>
          <a:off x="3807988" y="1630762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A67DB-9937-EB4F-ACF0-05273469E42C}">
      <dsp:nvSpPr>
        <dsp:cNvPr id="0" name=""/>
        <dsp:cNvSpPr/>
      </dsp:nvSpPr>
      <dsp:spPr>
        <a:xfrm>
          <a:off x="4930064" y="1630762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F5D79-3EA5-AE47-8E6C-2DBE5EBA684A}">
      <dsp:nvSpPr>
        <dsp:cNvPr id="0" name=""/>
        <dsp:cNvSpPr/>
      </dsp:nvSpPr>
      <dsp:spPr>
        <a:xfrm>
          <a:off x="6052140" y="1630762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4FE18-E11E-8F4F-84D3-BDFD2526938A}">
      <dsp:nvSpPr>
        <dsp:cNvPr id="0" name=""/>
        <dsp:cNvSpPr/>
      </dsp:nvSpPr>
      <dsp:spPr>
        <a:xfrm>
          <a:off x="7174215" y="1630762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F3309-54B5-9E42-9022-792A9C758445}">
      <dsp:nvSpPr>
        <dsp:cNvPr id="0" name=""/>
        <dsp:cNvSpPr/>
      </dsp:nvSpPr>
      <dsp:spPr>
        <a:xfrm>
          <a:off x="441762" y="1901519"/>
          <a:ext cx="7951716" cy="722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b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441762" y="1901519"/>
        <a:ext cx="7951716" cy="722883"/>
      </dsp:txXfrm>
    </dsp:sp>
    <dsp:sp modelId="{5DD4D142-F19C-6147-9CDF-532ADF4A2512}">
      <dsp:nvSpPr>
        <dsp:cNvPr id="0" name=""/>
        <dsp:cNvSpPr/>
      </dsp:nvSpPr>
      <dsp:spPr>
        <a:xfrm>
          <a:off x="441762" y="2624403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F101B-71BE-6347-A1F0-991625651F4C}">
      <dsp:nvSpPr>
        <dsp:cNvPr id="0" name=""/>
        <dsp:cNvSpPr/>
      </dsp:nvSpPr>
      <dsp:spPr>
        <a:xfrm>
          <a:off x="1563837" y="2624403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83FA8-3305-A940-BFED-F59E2014E0D4}">
      <dsp:nvSpPr>
        <dsp:cNvPr id="0" name=""/>
        <dsp:cNvSpPr/>
      </dsp:nvSpPr>
      <dsp:spPr>
        <a:xfrm>
          <a:off x="2685913" y="2624403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8E82A-601F-104A-A763-2FA44753D441}">
      <dsp:nvSpPr>
        <dsp:cNvPr id="0" name=""/>
        <dsp:cNvSpPr/>
      </dsp:nvSpPr>
      <dsp:spPr>
        <a:xfrm>
          <a:off x="3807988" y="2624403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DB689F-B0C0-E44D-97A7-0293C1483BF4}">
      <dsp:nvSpPr>
        <dsp:cNvPr id="0" name=""/>
        <dsp:cNvSpPr/>
      </dsp:nvSpPr>
      <dsp:spPr>
        <a:xfrm>
          <a:off x="4930064" y="2624403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48D50B-F514-8146-ADD8-570091E197F3}">
      <dsp:nvSpPr>
        <dsp:cNvPr id="0" name=""/>
        <dsp:cNvSpPr/>
      </dsp:nvSpPr>
      <dsp:spPr>
        <a:xfrm>
          <a:off x="6052140" y="2624403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70AB6-3F76-EA4B-A0D6-578126B1B704}">
      <dsp:nvSpPr>
        <dsp:cNvPr id="0" name=""/>
        <dsp:cNvSpPr/>
      </dsp:nvSpPr>
      <dsp:spPr>
        <a:xfrm>
          <a:off x="7174215" y="2624403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851D4-9FAE-5045-8EBE-6BB07E5493C5}">
      <dsp:nvSpPr>
        <dsp:cNvPr id="0" name=""/>
        <dsp:cNvSpPr/>
      </dsp:nvSpPr>
      <dsp:spPr>
        <a:xfrm>
          <a:off x="441762" y="2895160"/>
          <a:ext cx="7951716" cy="722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b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solidFill>
                <a:schemeClr val="bg1"/>
              </a:solidFill>
              <a:latin typeface="Book Antiqua" panose="02040602050305030304" pitchFamily="18" charset="0"/>
            </a:rPr>
            <a:t>QUESTIONS?</a:t>
          </a:r>
        </a:p>
      </dsp:txBody>
      <dsp:txXfrm>
        <a:off x="441762" y="2895160"/>
        <a:ext cx="7951716" cy="722883"/>
      </dsp:txXfrm>
    </dsp:sp>
    <dsp:sp modelId="{E7991BAB-FCFD-BB42-B9BC-858151D9A404}">
      <dsp:nvSpPr>
        <dsp:cNvPr id="0" name=""/>
        <dsp:cNvSpPr/>
      </dsp:nvSpPr>
      <dsp:spPr>
        <a:xfrm>
          <a:off x="441762" y="3618044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0B98C-17F4-644A-8308-8D78CAAD70C3}">
      <dsp:nvSpPr>
        <dsp:cNvPr id="0" name=""/>
        <dsp:cNvSpPr/>
      </dsp:nvSpPr>
      <dsp:spPr>
        <a:xfrm>
          <a:off x="1563837" y="3618044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B2F89-A402-1B4C-8554-0F74558E97DD}">
      <dsp:nvSpPr>
        <dsp:cNvPr id="0" name=""/>
        <dsp:cNvSpPr/>
      </dsp:nvSpPr>
      <dsp:spPr>
        <a:xfrm>
          <a:off x="2685913" y="3618044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E86F67-DCDE-0E45-8ED6-F40A69DDA0A8}">
      <dsp:nvSpPr>
        <dsp:cNvPr id="0" name=""/>
        <dsp:cNvSpPr/>
      </dsp:nvSpPr>
      <dsp:spPr>
        <a:xfrm>
          <a:off x="3807988" y="3618044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702F4-EF9D-CB49-BA84-041EFD023D43}">
      <dsp:nvSpPr>
        <dsp:cNvPr id="0" name=""/>
        <dsp:cNvSpPr/>
      </dsp:nvSpPr>
      <dsp:spPr>
        <a:xfrm>
          <a:off x="4930064" y="3618044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C9DF6-4172-5B45-A931-F0C83DD91C8C}">
      <dsp:nvSpPr>
        <dsp:cNvPr id="0" name=""/>
        <dsp:cNvSpPr/>
      </dsp:nvSpPr>
      <dsp:spPr>
        <a:xfrm>
          <a:off x="6052140" y="3618044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0AC7B-FFA0-7E4B-AD43-0D328FD86C6A}">
      <dsp:nvSpPr>
        <dsp:cNvPr id="0" name=""/>
        <dsp:cNvSpPr/>
      </dsp:nvSpPr>
      <dsp:spPr>
        <a:xfrm>
          <a:off x="7174215" y="3618044"/>
          <a:ext cx="1060228" cy="176704"/>
        </a:xfrm>
        <a:prstGeom prst="parallelogram">
          <a:avLst>
            <a:gd name="adj" fmla="val 14084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1A9588-27AA-D04D-A033-E379B423F43D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1676F4-AC9A-5F4B-BF33-1ED9373B4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562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1676F4-AC9A-5F4B-BF33-1ED9373B4B6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828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1676F4-AC9A-5F4B-BF33-1ED9373B4B6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840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1676F4-AC9A-5F4B-BF33-1ED9373B4B6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4093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1676F4-AC9A-5F4B-BF33-1ED9373B4B6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44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1676F4-AC9A-5F4B-BF33-1ED9373B4B6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492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37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739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763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065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082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044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654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5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178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229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1109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28397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303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856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3721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4619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468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/>
          <p:cNvSpPr>
            <a:spLocks noGrp="1"/>
          </p:cNvSpPr>
          <p:nvPr>
            <p:ph type="title"/>
          </p:nvPr>
        </p:nvSpPr>
        <p:spPr>
          <a:xfrm>
            <a:off x="0" y="200177"/>
            <a:ext cx="12192000" cy="775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48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55674156-3125-48CE-B7AD-16F5FF6CA05A}"/>
              </a:ext>
            </a:extLst>
          </p:cNvPr>
          <p:cNvSpPr/>
          <p:nvPr userDrawn="1"/>
        </p:nvSpPr>
        <p:spPr>
          <a:xfrm>
            <a:off x="0" y="6597352"/>
            <a:ext cx="12192000" cy="26064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10" name="텍스트 개체 틀 2">
            <a:extLst>
              <a:ext uri="{FF2B5EF4-FFF2-40B4-BE49-F238E27FC236}">
                <a16:creationId xmlns:a16="http://schemas.microsoft.com/office/drawing/2014/main" id="{BEA53C6E-B822-48C1-AE43-123E9E431F6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0" y="1005381"/>
            <a:ext cx="12192000" cy="419379"/>
          </a:xfrm>
          <a:prstGeom prst="rect">
            <a:avLst/>
          </a:prstGeom>
        </p:spPr>
        <p:txBody>
          <a:bodyPr anchor="ctr"/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400" b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Subtitle in this line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55887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5DB97-5477-CD4F-BCAF-1E86F0E828BA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88441-C47B-BD49-A503-4E67C5856E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2428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2" r:id="rId12"/>
    <p:sldLayoutId id="2147483803" r:id="rId13"/>
    <p:sldLayoutId id="2147483804" r:id="rId14"/>
    <p:sldLayoutId id="2147483805" r:id="rId15"/>
    <p:sldLayoutId id="2147483806" r:id="rId16"/>
    <p:sldLayoutId id="2147483807" r:id="rId17"/>
    <p:sldLayoutId id="214748380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8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vlqCdWgYEM?feature=oembed" TargetMode="Externa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diagramLayout" Target="../diagrams/layout6.xml"/><Relationship Id="rId7" Type="http://schemas.microsoft.com/office/2017/06/relationships/model3d" Target="../media/model3d1.glb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diagramLayout" Target="../diagrams/layout7.xml"/><Relationship Id="rId7" Type="http://schemas.openxmlformats.org/officeDocument/2006/relationships/image" Target="../media/image27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1000logos.net/canon-logo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fvlqCdWgYEM&amp;feature=youtu.be" TargetMode="External"/><Relationship Id="rId5" Type="http://schemas.openxmlformats.org/officeDocument/2006/relationships/hyperlink" Target="https://www.google.com/search?q=people+counting+technology&amp;client=safari&amp;rls=en&amp;sxsrf=ACYBGNQS0LFsq-UZ96QvY3YiP_0850d0cg:1576164231067&amp;source=lnms&amp;tbm=isch&amp;sa=X&amp;ved=2ahUKEwioyeaotbDmAhVzsHEKHeFgCLoQ_AUoAnoECBAQBA&amp;biw=1439&amp;bih=756" TargetMode="External"/><Relationship Id="rId4" Type="http://schemas.openxmlformats.org/officeDocument/2006/relationships/hyperlink" Target="https://global.canon/en/technolo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F3881F-DD8F-6D4C-ADC6-2751591206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3378"/>
                    </a14:imgEffect>
                    <a14:imgEffect>
                      <a14:saturation sat="205000"/>
                    </a14:imgEffect>
                  </a14:imgLayer>
                </a14:imgProps>
              </a:ext>
            </a:extLst>
          </a:blip>
          <a:srcRect t="14097"/>
          <a:stretch/>
        </p:blipFill>
        <p:spPr>
          <a:xfrm>
            <a:off x="3611" y="0"/>
            <a:ext cx="1218838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8749E4-9232-1240-B514-63F69C6FED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1036892"/>
            <a:ext cx="6858000" cy="1367896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Book Antiqua" panose="02040602050305030304" pitchFamily="18" charset="0"/>
              </a:rPr>
              <a:t>Technologies used in Canon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EB00E20-C7F1-A34A-AD2C-52C0187DB6F1}"/>
              </a:ext>
            </a:extLst>
          </p:cNvPr>
          <p:cNvSpPr/>
          <p:nvPr/>
        </p:nvSpPr>
        <p:spPr>
          <a:xfrm>
            <a:off x="3048000" y="1720840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9826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D7CFBD-01AB-1248-A680-C9F4863CFAA1}"/>
              </a:ext>
            </a:extLst>
          </p:cNvPr>
          <p:cNvSpPr txBox="1"/>
          <p:nvPr/>
        </p:nvSpPr>
        <p:spPr>
          <a:xfrm>
            <a:off x="1762282" y="102786"/>
            <a:ext cx="83637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1523D92-7D67-B448-8A7A-40BC0F6EB7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585982"/>
              </p:ext>
            </p:extLst>
          </p:nvPr>
        </p:nvGraphicFramePr>
        <p:xfrm>
          <a:off x="842211" y="1197484"/>
          <a:ext cx="10203855" cy="36034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57443">
                  <a:extLst>
                    <a:ext uri="{9D8B030D-6E8A-4147-A177-3AD203B41FA5}">
                      <a16:colId xmlns:a16="http://schemas.microsoft.com/office/drawing/2014/main" val="1496493246"/>
                    </a:ext>
                  </a:extLst>
                </a:gridCol>
                <a:gridCol w="2727901">
                  <a:extLst>
                    <a:ext uri="{9D8B030D-6E8A-4147-A177-3AD203B41FA5}">
                      <a16:colId xmlns:a16="http://schemas.microsoft.com/office/drawing/2014/main" val="3842838198"/>
                    </a:ext>
                  </a:extLst>
                </a:gridCol>
                <a:gridCol w="4118511">
                  <a:extLst>
                    <a:ext uri="{9D8B030D-6E8A-4147-A177-3AD203B41FA5}">
                      <a16:colId xmlns:a16="http://schemas.microsoft.com/office/drawing/2014/main" val="1975669433"/>
                    </a:ext>
                  </a:extLst>
                </a:gridCol>
              </a:tblGrid>
              <a:tr h="50400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b="1" dirty="0">
                          <a:ln w="0"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tx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</a:t>
                      </a:r>
                      <a:r>
                        <a:rPr lang="en-US" b="1" cap="none" spc="50" dirty="0">
                          <a:ln w="0"/>
                          <a:solidFill>
                            <a:schemeClr val="bg1"/>
                          </a:solidFill>
                          <a:effectLst>
                            <a:innerShdw blurRad="63500" dist="50800" dir="13500000">
                              <a:srgbClr val="000000">
                                <a:alpha val="50000"/>
                              </a:srgbClr>
                            </a:innerShdw>
                          </a:effectLst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STUDENT NAME</a:t>
                      </a:r>
                      <a:endParaRPr lang="en-US" b="1" dirty="0">
                        <a:solidFill>
                          <a:schemeClr val="bg1"/>
                        </a:solidFill>
                        <a:latin typeface="Book Antiqua" panose="02040602050305030304" pitchFamily="18" charset="0"/>
                      </a:endParaRP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  <a:alpha val="63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b="1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STUDENT ID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  <a:alpha val="64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b="1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       TOPICS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  <a:alpha val="64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2649550"/>
                  </a:ext>
                </a:extLst>
              </a:tr>
              <a:tr h="5390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Nicolae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Cercel</a:t>
                      </a:r>
                      <a:endParaRPr lang="en-US" dirty="0">
                        <a:solidFill>
                          <a:schemeClr val="bg1"/>
                        </a:solidFill>
                        <a:latin typeface="Book Antiqua" panose="02040602050305030304" pitchFamily="18" charset="0"/>
                        <a:cs typeface="Arial" panose="020B0604020202020204" pitchFamily="34" charset="0"/>
                      </a:endParaRP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1909892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Introduction and background of the organization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1131912"/>
                  </a:ext>
                </a:extLst>
              </a:tr>
              <a:tr h="5390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Alex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Cercel</a:t>
                      </a:r>
                      <a:endParaRPr lang="en-US" dirty="0">
                        <a:solidFill>
                          <a:schemeClr val="bg1"/>
                        </a:solidFill>
                        <a:latin typeface="Book Antiqua" panose="02040602050305030304" pitchFamily="18" charset="0"/>
                        <a:cs typeface="Arial" panose="020B0604020202020204" pitchFamily="34" charset="0"/>
                      </a:endParaRP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1909894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Challenges before introducing Modern Technology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114036"/>
                  </a:ext>
                </a:extLst>
              </a:tr>
              <a:tr h="5390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Anamaria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Ricea</a:t>
                      </a: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(group leader)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1910022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Insights of Modern Technology Introduced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478477"/>
                  </a:ext>
                </a:extLst>
              </a:tr>
              <a:tr h="5390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Tatiana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Calancea</a:t>
                      </a:r>
                      <a:endParaRPr lang="en-US" dirty="0">
                        <a:solidFill>
                          <a:schemeClr val="bg1"/>
                        </a:solidFill>
                        <a:latin typeface="Book Antiqua" panose="02040602050305030304" pitchFamily="18" charset="0"/>
                        <a:cs typeface="Arial" panose="020B0604020202020204" pitchFamily="34" charset="0"/>
                      </a:endParaRP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1908752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Impacts of the Modern Technology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7961751"/>
                  </a:ext>
                </a:extLst>
              </a:tr>
              <a:tr h="5390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dirty="0" err="1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Alexandru</a:t>
                      </a: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Ionut</a:t>
                      </a: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Furnica</a:t>
                      </a: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1909625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Lessons drawn from the case study and Conclusions</a:t>
                      </a:r>
                    </a:p>
                  </a:txBody>
                  <a:tcPr marL="108000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329931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0BFB60D-18DF-D744-83FC-2DFF59A389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6053364"/>
              </p:ext>
            </p:extLst>
          </p:nvPr>
        </p:nvGraphicFramePr>
        <p:xfrm>
          <a:off x="2140576" y="5409247"/>
          <a:ext cx="8128000" cy="11074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2150045233"/>
                    </a:ext>
                  </a:extLst>
                </a:gridCol>
              </a:tblGrid>
              <a:tr h="314769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Name of the Lecturer: Koushik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Modak</a:t>
                      </a:r>
                      <a:endParaRPr lang="en-US" dirty="0">
                        <a:solidFill>
                          <a:schemeClr val="bg1"/>
                        </a:solidFill>
                        <a:latin typeface="Book Antiqua" panose="02040602050305030304" pitchFamily="18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alpha val="97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88961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Name on the University: University of Wales Trinity Saint David</a:t>
                      </a: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alpha val="97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9611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Presentation date: 16.12.2019</a:t>
                      </a: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alpha val="97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571439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AF4B0CC-5EE6-2048-9AF8-942F3A52A526}"/>
              </a:ext>
            </a:extLst>
          </p:cNvPr>
          <p:cNvSpPr txBox="1"/>
          <p:nvPr/>
        </p:nvSpPr>
        <p:spPr>
          <a:xfrm>
            <a:off x="2568003" y="589125"/>
            <a:ext cx="72731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Book Antiqua" panose="02040602050305030304" pitchFamily="18" charset="0"/>
              </a:rPr>
              <a:t>DIGITAL SKILLS AND RESERCH METHODS -</a:t>
            </a:r>
            <a:r>
              <a:rPr lang="en-GB" sz="2000" b="1" dirty="0">
                <a:solidFill>
                  <a:schemeClr val="bg1"/>
                </a:solidFill>
                <a:latin typeface="Book Antiqua" panose="02040602050305030304" pitchFamily="18" charset="0"/>
              </a:rPr>
              <a:t>BMSW4003</a:t>
            </a:r>
            <a:endParaRPr lang="en-US" sz="2000" b="1" dirty="0">
              <a:solidFill>
                <a:schemeClr val="bg1"/>
              </a:solidFill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512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F58243C-4AA1-E144-905A-1DBF3605608A}"/>
              </a:ext>
            </a:extLst>
          </p:cNvPr>
          <p:cNvSpPr/>
          <p:nvPr/>
        </p:nvSpPr>
        <p:spPr>
          <a:xfrm>
            <a:off x="2003180" y="81581"/>
            <a:ext cx="8461248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D7EA6E4-92E4-5741-9B56-2FD10AE58D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459286"/>
              </p:ext>
            </p:extLst>
          </p:nvPr>
        </p:nvGraphicFramePr>
        <p:xfrm>
          <a:off x="1376054" y="782360"/>
          <a:ext cx="9715500" cy="40546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15500">
                  <a:extLst>
                    <a:ext uri="{9D8B030D-6E8A-4147-A177-3AD203B41FA5}">
                      <a16:colId xmlns:a16="http://schemas.microsoft.com/office/drawing/2014/main" val="1022958662"/>
                    </a:ext>
                  </a:extLst>
                </a:gridCol>
              </a:tblGrid>
              <a:tr h="12023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                     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                                    </a:t>
                      </a:r>
                      <a:r>
                        <a:rPr lang="en-US" sz="2400" b="1" i="0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TABLE OF CONTENTS</a:t>
                      </a: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bg2">
                            <a:lumMod val="60000"/>
                            <a:lumOff val="40000"/>
                          </a:schemeClr>
                        </a:gs>
                        <a:gs pos="100000">
                          <a:schemeClr val="tx2">
                            <a:lumMod val="75000"/>
                          </a:schemeClr>
                        </a:gs>
                        <a:gs pos="65000">
                          <a:schemeClr val="tx2">
                            <a:lumMod val="60000"/>
                            <a:lumOff val="40000"/>
                          </a:schemeClr>
                        </a:gs>
                        <a:gs pos="87000">
                          <a:schemeClr val="tx2">
                            <a:lumMod val="7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7942759"/>
                  </a:ext>
                </a:extLst>
              </a:tr>
              <a:tr h="5704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                1. Introduction and background of the organization</a:t>
                      </a: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tx2">
                            <a:lumMod val="75000"/>
                          </a:schemeClr>
                        </a:gs>
                        <a:gs pos="100000">
                          <a:schemeClr val="tx2">
                            <a:lumMod val="75000"/>
                          </a:schemeClr>
                        </a:gs>
                        <a:gs pos="45000">
                          <a:schemeClr val="bg2">
                            <a:lumMod val="20000"/>
                            <a:lumOff val="80000"/>
                          </a:schemeClr>
                        </a:gs>
                        <a:gs pos="92000">
                          <a:schemeClr val="tx2">
                            <a:lumMod val="7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731770881"/>
                  </a:ext>
                </a:extLst>
              </a:tr>
              <a:tr h="5704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                2. Challenges before introducing Modern Technology</a:t>
                      </a: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tx2">
                            <a:lumMod val="75000"/>
                          </a:schemeClr>
                        </a:gs>
                        <a:gs pos="100000">
                          <a:schemeClr val="tx2">
                            <a:lumMod val="75000"/>
                          </a:schemeClr>
                        </a:gs>
                        <a:gs pos="45000">
                          <a:schemeClr val="bg2">
                            <a:lumMod val="20000"/>
                            <a:lumOff val="80000"/>
                          </a:schemeClr>
                        </a:gs>
                        <a:gs pos="92000">
                          <a:schemeClr val="tx2">
                            <a:lumMod val="7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843999421"/>
                  </a:ext>
                </a:extLst>
              </a:tr>
              <a:tr h="5704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                3. Insights of Modern Technology Introduced</a:t>
                      </a: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tx2">
                            <a:lumMod val="75000"/>
                          </a:schemeClr>
                        </a:gs>
                        <a:gs pos="100000">
                          <a:schemeClr val="tx2">
                            <a:lumMod val="75000"/>
                          </a:schemeClr>
                        </a:gs>
                        <a:gs pos="45000">
                          <a:schemeClr val="bg2">
                            <a:lumMod val="20000"/>
                            <a:lumOff val="80000"/>
                          </a:schemeClr>
                        </a:gs>
                        <a:gs pos="92000">
                          <a:schemeClr val="tx2">
                            <a:lumMod val="7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87706779"/>
                  </a:ext>
                </a:extLst>
              </a:tr>
              <a:tr h="5704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                4. Positive and negative impacts of the Modern Technology</a:t>
                      </a: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tx2">
                            <a:lumMod val="75000"/>
                          </a:schemeClr>
                        </a:gs>
                        <a:gs pos="100000">
                          <a:schemeClr val="tx2">
                            <a:lumMod val="75000"/>
                          </a:schemeClr>
                        </a:gs>
                        <a:gs pos="45000">
                          <a:schemeClr val="bg2">
                            <a:lumMod val="20000"/>
                            <a:lumOff val="80000"/>
                          </a:schemeClr>
                        </a:gs>
                        <a:gs pos="92000">
                          <a:schemeClr val="tx2">
                            <a:lumMod val="7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075684785"/>
                  </a:ext>
                </a:extLst>
              </a:tr>
              <a:tr h="5704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                        5. Lessons drawn from the case study and Conclusions</a:t>
                      </a: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tx2">
                            <a:lumMod val="75000"/>
                          </a:schemeClr>
                        </a:gs>
                        <a:gs pos="100000">
                          <a:schemeClr val="tx2">
                            <a:lumMod val="75000"/>
                          </a:schemeClr>
                        </a:gs>
                        <a:gs pos="45000">
                          <a:schemeClr val="bg2">
                            <a:lumMod val="20000"/>
                            <a:lumOff val="80000"/>
                          </a:schemeClr>
                        </a:gs>
                        <a:gs pos="92000">
                          <a:schemeClr val="tx2">
                            <a:lumMod val="7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645740620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5D9B1BD-E8B8-BA48-9AB6-53D1CA8B91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3577870"/>
              </p:ext>
            </p:extLst>
          </p:nvPr>
        </p:nvGraphicFramePr>
        <p:xfrm>
          <a:off x="1376054" y="4853555"/>
          <a:ext cx="9715500" cy="529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15500">
                  <a:extLst>
                    <a:ext uri="{9D8B030D-6E8A-4147-A177-3AD203B41FA5}">
                      <a16:colId xmlns:a16="http://schemas.microsoft.com/office/drawing/2014/main" val="1450775182"/>
                    </a:ext>
                  </a:extLst>
                </a:gridCol>
              </a:tblGrid>
              <a:tr h="529390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</a:t>
                      </a:r>
                      <a:r>
                        <a:rPr lang="en-US" sz="2000" b="0" dirty="0">
                          <a:solidFill>
                            <a:schemeClr val="bg1"/>
                          </a:solidFill>
                          <a:latin typeface="Book Antiqua" panose="02040602050305030304" pitchFamily="18" charset="0"/>
                          <a:cs typeface="Arial" panose="020B0604020202020204" pitchFamily="34" charset="0"/>
                        </a:rPr>
                        <a:t>6. </a:t>
                      </a:r>
                      <a:r>
                        <a:rPr lang="en-GB" sz="20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Arial" panose="020B0604020202020204" pitchFamily="34" charset="0"/>
                        </a:rPr>
                        <a:t>Questions and answers</a:t>
                      </a:r>
                      <a:endParaRPr lang="en-US" sz="2000" dirty="0">
                        <a:solidFill>
                          <a:schemeClr val="bg1"/>
                        </a:solidFill>
                        <a:latin typeface="Book Antiqua" panose="02040602050305030304" pitchFamily="18" charset="0"/>
                        <a:cs typeface="Arial" panose="020B0604020202020204" pitchFamily="34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tx2">
                            <a:lumMod val="75000"/>
                          </a:schemeClr>
                        </a:gs>
                        <a:gs pos="100000">
                          <a:schemeClr val="tx2">
                            <a:lumMod val="75000"/>
                          </a:schemeClr>
                        </a:gs>
                        <a:gs pos="45000">
                          <a:schemeClr val="bg2">
                            <a:lumMod val="20000"/>
                            <a:lumOff val="80000"/>
                          </a:schemeClr>
                        </a:gs>
                        <a:gs pos="92000">
                          <a:schemeClr val="tx2">
                            <a:lumMod val="7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721638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99018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extBox 159">
            <a:extLst>
              <a:ext uri="{FF2B5EF4-FFF2-40B4-BE49-F238E27FC236}">
                <a16:creationId xmlns:a16="http://schemas.microsoft.com/office/drawing/2014/main" id="{87900B56-7F83-4C94-9648-E552CD57AE7D}"/>
              </a:ext>
            </a:extLst>
          </p:cNvPr>
          <p:cNvSpPr txBox="1"/>
          <p:nvPr/>
        </p:nvSpPr>
        <p:spPr>
          <a:xfrm>
            <a:off x="4134296" y="2159651"/>
            <a:ext cx="981106" cy="777510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400" b="1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rPr>
              <a:t>02</a:t>
            </a:r>
            <a:endParaRPr lang="ko-KR" altLang="en-US" sz="4400" b="1" dirty="0">
              <a:solidFill>
                <a:schemeClr val="bg1"/>
              </a:solidFill>
              <a:latin typeface="Book Antiqua" panose="02040602050305030304" pitchFamily="18" charset="0"/>
              <a:cs typeface="Arial" pitchFamily="34" charset="0"/>
            </a:endParaRP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14899B80-CD25-4EF8-A50B-7A06758FD176}"/>
              </a:ext>
            </a:extLst>
          </p:cNvPr>
          <p:cNvSpPr txBox="1"/>
          <p:nvPr/>
        </p:nvSpPr>
        <p:spPr>
          <a:xfrm>
            <a:off x="4086612" y="4136485"/>
            <a:ext cx="981106" cy="777510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400" b="1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rPr>
              <a:t>05</a:t>
            </a:r>
            <a:endParaRPr lang="ko-KR" altLang="en-US" sz="4400" b="1" dirty="0">
              <a:solidFill>
                <a:schemeClr val="bg1"/>
              </a:solidFill>
              <a:latin typeface="Book Antiqua" panose="02040602050305030304" pitchFamily="18" charset="0"/>
              <a:cs typeface="Arial" pitchFamily="34" charset="0"/>
            </a:endParaRPr>
          </a:p>
        </p:txBody>
      </p:sp>
      <p:grpSp>
        <p:nvGrpSpPr>
          <p:cNvPr id="168" name="Group 5">
            <a:extLst>
              <a:ext uri="{FF2B5EF4-FFF2-40B4-BE49-F238E27FC236}">
                <a16:creationId xmlns:a16="http://schemas.microsoft.com/office/drawing/2014/main" id="{FF496440-2D62-4F9C-899B-D5C627552A34}"/>
              </a:ext>
            </a:extLst>
          </p:cNvPr>
          <p:cNvGrpSpPr/>
          <p:nvPr/>
        </p:nvGrpSpPr>
        <p:grpSpPr>
          <a:xfrm>
            <a:off x="5207135" y="2259359"/>
            <a:ext cx="2002101" cy="1231107"/>
            <a:chOff x="2676933" y="3384454"/>
            <a:chExt cx="1582320" cy="1231107"/>
          </a:xfrm>
        </p:grpSpPr>
        <p:sp>
          <p:nvSpPr>
            <p:cNvPr id="169" name="TextBox 168">
              <a:extLst>
                <a:ext uri="{FF2B5EF4-FFF2-40B4-BE49-F238E27FC236}">
                  <a16:creationId xmlns:a16="http://schemas.microsoft.com/office/drawing/2014/main" id="{B88892A5-DF9C-4DA3-9616-9D37D4EF861C}"/>
                </a:ext>
              </a:extLst>
            </p:cNvPr>
            <p:cNvSpPr txBox="1"/>
            <p:nvPr/>
          </p:nvSpPr>
          <p:spPr>
            <a:xfrm>
              <a:off x="2708986" y="3384454"/>
              <a:ext cx="1550267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GB" altLang="ko-KR" sz="20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CHALLENGES</a:t>
              </a:r>
              <a:endParaRPr lang="ko-KR" altLang="en-US" sz="20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  <p:sp>
          <p:nvSpPr>
            <p:cNvPr id="170" name="TextBox 169">
              <a:extLst>
                <a:ext uri="{FF2B5EF4-FFF2-40B4-BE49-F238E27FC236}">
                  <a16:creationId xmlns:a16="http://schemas.microsoft.com/office/drawing/2014/main" id="{0024744F-EA78-4428-8843-57D99C99B9FC}"/>
                </a:ext>
              </a:extLst>
            </p:cNvPr>
            <p:cNvSpPr txBox="1"/>
            <p:nvPr/>
          </p:nvSpPr>
          <p:spPr>
            <a:xfrm>
              <a:off x="2676933" y="3784564"/>
              <a:ext cx="155026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ko-KR" sz="16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Difficulties before launching Modern Technology.</a:t>
              </a:r>
              <a:endParaRPr lang="ko-KR" altLang="en-US" sz="16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</p:grpSp>
      <p:grpSp>
        <p:nvGrpSpPr>
          <p:cNvPr id="177" name="Group 5">
            <a:extLst>
              <a:ext uri="{FF2B5EF4-FFF2-40B4-BE49-F238E27FC236}">
                <a16:creationId xmlns:a16="http://schemas.microsoft.com/office/drawing/2014/main" id="{861D714F-F7AE-45A1-BDA2-2C63A5682DDE}"/>
              </a:ext>
            </a:extLst>
          </p:cNvPr>
          <p:cNvGrpSpPr/>
          <p:nvPr/>
        </p:nvGrpSpPr>
        <p:grpSpPr>
          <a:xfrm>
            <a:off x="5266577" y="4325185"/>
            <a:ext cx="2287430" cy="1755976"/>
            <a:chOff x="2676933" y="3352027"/>
            <a:chExt cx="1807824" cy="1755976"/>
          </a:xfrm>
        </p:grpSpPr>
        <p:sp>
          <p:nvSpPr>
            <p:cNvPr id="178" name="TextBox 177">
              <a:extLst>
                <a:ext uri="{FF2B5EF4-FFF2-40B4-BE49-F238E27FC236}">
                  <a16:creationId xmlns:a16="http://schemas.microsoft.com/office/drawing/2014/main" id="{EB4A109D-FBFE-47D6-9A8F-D7BF7A3D0024}"/>
                </a:ext>
              </a:extLst>
            </p:cNvPr>
            <p:cNvSpPr txBox="1"/>
            <p:nvPr/>
          </p:nvSpPr>
          <p:spPr>
            <a:xfrm>
              <a:off x="2934490" y="3352027"/>
              <a:ext cx="1550267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GB" altLang="ko-KR" sz="20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LESSONS</a:t>
              </a:r>
            </a:p>
          </p:txBody>
        </p:sp>
        <p:sp>
          <p:nvSpPr>
            <p:cNvPr id="179" name="TextBox 178">
              <a:extLst>
                <a:ext uri="{FF2B5EF4-FFF2-40B4-BE49-F238E27FC236}">
                  <a16:creationId xmlns:a16="http://schemas.microsoft.com/office/drawing/2014/main" id="{8D3A1725-2F37-4A24-A1ED-0DFE66499143}"/>
                </a:ext>
              </a:extLst>
            </p:cNvPr>
            <p:cNvSpPr txBox="1"/>
            <p:nvPr/>
          </p:nvSpPr>
          <p:spPr>
            <a:xfrm>
              <a:off x="2676933" y="3784564"/>
              <a:ext cx="1550267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ko-KR" sz="16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Lessons extract from the case study and results after introduced the new technology.</a:t>
              </a:r>
              <a:endParaRPr lang="ko-KR" altLang="en-US" sz="16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</p:grpSp>
      <p:sp>
        <p:nvSpPr>
          <p:cNvPr id="183" name="Freeform 18">
            <a:extLst>
              <a:ext uri="{FF2B5EF4-FFF2-40B4-BE49-F238E27FC236}">
                <a16:creationId xmlns:a16="http://schemas.microsoft.com/office/drawing/2014/main" id="{B46B6772-74B3-4E3E-AC4E-4A5E8B30F4E5}"/>
              </a:ext>
            </a:extLst>
          </p:cNvPr>
          <p:cNvSpPr/>
          <p:nvPr/>
        </p:nvSpPr>
        <p:spPr>
          <a:xfrm>
            <a:off x="4190585" y="4981111"/>
            <a:ext cx="654428" cy="528171"/>
          </a:xfrm>
          <a:custGeom>
            <a:avLst/>
            <a:gdLst/>
            <a:ahLst/>
            <a:cxnLst/>
            <a:rect l="l" t="t" r="r" b="b"/>
            <a:pathLst>
              <a:path w="3307788" h="2669631">
                <a:moveTo>
                  <a:pt x="2793832" y="1478391"/>
                </a:moveTo>
                <a:cubicBezTo>
                  <a:pt x="2772990" y="1635402"/>
                  <a:pt x="2717678" y="1784517"/>
                  <a:pt x="2633007" y="1915952"/>
                </a:cubicBezTo>
                <a:cubicBezTo>
                  <a:pt x="2695386" y="1951862"/>
                  <a:pt x="2772768" y="1955673"/>
                  <a:pt x="2841607" y="1924185"/>
                </a:cubicBezTo>
                <a:cubicBezTo>
                  <a:pt x="2943442" y="1877605"/>
                  <a:pt x="2999062" y="1766364"/>
                  <a:pt x="2975226" y="1656948"/>
                </a:cubicBezTo>
                <a:cubicBezTo>
                  <a:pt x="2955176" y="1564911"/>
                  <a:pt x="2883463" y="1495086"/>
                  <a:pt x="2793832" y="1478391"/>
                </a:cubicBezTo>
                <a:close/>
                <a:moveTo>
                  <a:pt x="2807611" y="1247700"/>
                </a:moveTo>
                <a:lnTo>
                  <a:pt x="2807472" y="1256060"/>
                </a:lnTo>
                <a:cubicBezTo>
                  <a:pt x="2994195" y="1281771"/>
                  <a:pt x="3148201" y="1421768"/>
                  <a:pt x="3189276" y="1610317"/>
                </a:cubicBezTo>
                <a:cubicBezTo>
                  <a:pt x="3235041" y="1820393"/>
                  <a:pt x="3128252" y="2033972"/>
                  <a:pt x="2932732" y="2123406"/>
                </a:cubicBezTo>
                <a:cubicBezTo>
                  <a:pt x="2789297" y="2189015"/>
                  <a:pt x="2626543" y="2174805"/>
                  <a:pt x="2499470" y="2094044"/>
                </a:cubicBezTo>
                <a:cubicBezTo>
                  <a:pt x="2427194" y="2172627"/>
                  <a:pt x="2343030" y="2241391"/>
                  <a:pt x="2248861" y="2297980"/>
                </a:cubicBezTo>
                <a:cubicBezTo>
                  <a:pt x="2178351" y="2340352"/>
                  <a:pt x="2104446" y="2374567"/>
                  <a:pt x="2027600" y="2398134"/>
                </a:cubicBezTo>
                <a:lnTo>
                  <a:pt x="3307788" y="2397615"/>
                </a:lnTo>
                <a:cubicBezTo>
                  <a:pt x="3265361" y="2549905"/>
                  <a:pt x="2537441" y="2669620"/>
                  <a:pt x="1653814" y="2669631"/>
                </a:cubicBezTo>
                <a:cubicBezTo>
                  <a:pt x="773102" y="2669642"/>
                  <a:pt x="46417" y="2550707"/>
                  <a:pt x="0" y="2398955"/>
                </a:cubicBezTo>
                <a:lnTo>
                  <a:pt x="1280678" y="2398436"/>
                </a:lnTo>
                <a:cubicBezTo>
                  <a:pt x="1203764" y="2374915"/>
                  <a:pt x="1129786" y="2340732"/>
                  <a:pt x="1059201" y="2298380"/>
                </a:cubicBezTo>
                <a:cubicBezTo>
                  <a:pt x="693039" y="2078675"/>
                  <a:pt x="477900" y="1674935"/>
                  <a:pt x="499745" y="1248476"/>
                </a:cubicBezTo>
                <a:close/>
                <a:moveTo>
                  <a:pt x="1331611" y="201752"/>
                </a:moveTo>
                <a:cubicBezTo>
                  <a:pt x="1206335" y="290902"/>
                  <a:pt x="1124761" y="308382"/>
                  <a:pt x="1132336" y="435988"/>
                </a:cubicBezTo>
                <a:cubicBezTo>
                  <a:pt x="1160888" y="640507"/>
                  <a:pt x="1527973" y="617783"/>
                  <a:pt x="1498839" y="840365"/>
                </a:cubicBezTo>
                <a:cubicBezTo>
                  <a:pt x="1455138" y="960979"/>
                  <a:pt x="1395705" y="987199"/>
                  <a:pt x="1213910" y="1052459"/>
                </a:cubicBezTo>
                <a:cubicBezTo>
                  <a:pt x="1331028" y="972050"/>
                  <a:pt x="1364241" y="921357"/>
                  <a:pt x="1360745" y="809484"/>
                </a:cubicBezTo>
                <a:cubicBezTo>
                  <a:pt x="1360746" y="646916"/>
                  <a:pt x="1111360" y="626523"/>
                  <a:pt x="1020462" y="495421"/>
                </a:cubicBezTo>
                <a:cubicBezTo>
                  <a:pt x="941218" y="374224"/>
                  <a:pt x="1061250" y="280996"/>
                  <a:pt x="1331611" y="201752"/>
                </a:cubicBezTo>
                <a:close/>
                <a:moveTo>
                  <a:pt x="2164365" y="80223"/>
                </a:moveTo>
                <a:cubicBezTo>
                  <a:pt x="2021192" y="182108"/>
                  <a:pt x="1927964" y="202086"/>
                  <a:pt x="1936621" y="347922"/>
                </a:cubicBezTo>
                <a:cubicBezTo>
                  <a:pt x="1969252" y="581657"/>
                  <a:pt x="2388778" y="555687"/>
                  <a:pt x="2355482" y="810066"/>
                </a:cubicBezTo>
                <a:cubicBezTo>
                  <a:pt x="2305538" y="947910"/>
                  <a:pt x="2237615" y="977876"/>
                  <a:pt x="2029849" y="1052459"/>
                </a:cubicBezTo>
                <a:cubicBezTo>
                  <a:pt x="2163698" y="960563"/>
                  <a:pt x="2201656" y="902628"/>
                  <a:pt x="2197660" y="774773"/>
                </a:cubicBezTo>
                <a:cubicBezTo>
                  <a:pt x="2197661" y="588982"/>
                  <a:pt x="1912649" y="565676"/>
                  <a:pt x="1808765" y="415844"/>
                </a:cubicBezTo>
                <a:cubicBezTo>
                  <a:pt x="1718201" y="277334"/>
                  <a:pt x="1855380" y="170787"/>
                  <a:pt x="2164365" y="80223"/>
                </a:cubicBezTo>
                <a:close/>
                <a:moveTo>
                  <a:pt x="1754169" y="0"/>
                </a:moveTo>
                <a:cubicBezTo>
                  <a:pt x="1583512" y="121444"/>
                  <a:pt x="1472387" y="145257"/>
                  <a:pt x="1482706" y="319088"/>
                </a:cubicBezTo>
                <a:cubicBezTo>
                  <a:pt x="1521601" y="597693"/>
                  <a:pt x="2021663" y="566738"/>
                  <a:pt x="1981975" y="869950"/>
                </a:cubicBezTo>
                <a:cubicBezTo>
                  <a:pt x="1922443" y="1034256"/>
                  <a:pt x="1841481" y="1069974"/>
                  <a:pt x="1593831" y="1158875"/>
                </a:cubicBezTo>
                <a:cubicBezTo>
                  <a:pt x="1753374" y="1049338"/>
                  <a:pt x="1798619" y="980281"/>
                  <a:pt x="1793856" y="827882"/>
                </a:cubicBezTo>
                <a:cubicBezTo>
                  <a:pt x="1793857" y="606424"/>
                  <a:pt x="1454132" y="578644"/>
                  <a:pt x="1330306" y="400050"/>
                </a:cubicBezTo>
                <a:cubicBezTo>
                  <a:pt x="1222356" y="234950"/>
                  <a:pt x="1385869" y="107950"/>
                  <a:pt x="1754169" y="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86" name="Rounded Rectangle 7">
            <a:extLst>
              <a:ext uri="{FF2B5EF4-FFF2-40B4-BE49-F238E27FC236}">
                <a16:creationId xmlns:a16="http://schemas.microsoft.com/office/drawing/2014/main" id="{10E2639F-4540-447D-97DB-09C833F066C2}"/>
              </a:ext>
            </a:extLst>
          </p:cNvPr>
          <p:cNvSpPr/>
          <p:nvPr/>
        </p:nvSpPr>
        <p:spPr>
          <a:xfrm>
            <a:off x="4409954" y="2946030"/>
            <a:ext cx="554680" cy="478682"/>
          </a:xfrm>
          <a:custGeom>
            <a:avLst/>
            <a:gdLst/>
            <a:ahLst/>
            <a:cxnLst/>
            <a:rect l="l" t="t" r="r" b="b"/>
            <a:pathLst>
              <a:path w="3240006" h="2796091">
                <a:moveTo>
                  <a:pt x="686867" y="612319"/>
                </a:moveTo>
                <a:cubicBezTo>
                  <a:pt x="611281" y="612319"/>
                  <a:pt x="550007" y="673593"/>
                  <a:pt x="550007" y="749179"/>
                </a:cubicBezTo>
                <a:cubicBezTo>
                  <a:pt x="550007" y="824765"/>
                  <a:pt x="611281" y="886039"/>
                  <a:pt x="686867" y="886039"/>
                </a:cubicBezTo>
                <a:cubicBezTo>
                  <a:pt x="762453" y="886039"/>
                  <a:pt x="823727" y="824765"/>
                  <a:pt x="823727" y="749179"/>
                </a:cubicBezTo>
                <a:cubicBezTo>
                  <a:pt x="823727" y="673593"/>
                  <a:pt x="762453" y="612319"/>
                  <a:pt x="686867" y="612319"/>
                </a:cubicBezTo>
                <a:close/>
                <a:moveTo>
                  <a:pt x="1587500" y="281447"/>
                </a:moveTo>
                <a:cubicBezTo>
                  <a:pt x="1432061" y="281447"/>
                  <a:pt x="1306053" y="407455"/>
                  <a:pt x="1306053" y="562894"/>
                </a:cubicBezTo>
                <a:cubicBezTo>
                  <a:pt x="1306053" y="718333"/>
                  <a:pt x="1432061" y="844341"/>
                  <a:pt x="1587500" y="844341"/>
                </a:cubicBezTo>
                <a:cubicBezTo>
                  <a:pt x="1742939" y="844341"/>
                  <a:pt x="1868947" y="718333"/>
                  <a:pt x="1868947" y="562894"/>
                </a:cubicBezTo>
                <a:cubicBezTo>
                  <a:pt x="1868947" y="407455"/>
                  <a:pt x="1742939" y="281447"/>
                  <a:pt x="1587500" y="281447"/>
                </a:cubicBezTo>
                <a:close/>
                <a:moveTo>
                  <a:pt x="1587500" y="0"/>
                </a:moveTo>
                <a:cubicBezTo>
                  <a:pt x="1898378" y="0"/>
                  <a:pt x="2150394" y="252016"/>
                  <a:pt x="2150394" y="562894"/>
                </a:cubicBezTo>
                <a:cubicBezTo>
                  <a:pt x="2150394" y="786167"/>
                  <a:pt x="2020401" y="979078"/>
                  <a:pt x="1831095" y="1068260"/>
                </a:cubicBezTo>
                <a:lnTo>
                  <a:pt x="2215710" y="1068260"/>
                </a:lnTo>
                <a:cubicBezTo>
                  <a:pt x="2374756" y="1068260"/>
                  <a:pt x="2503688" y="1197192"/>
                  <a:pt x="2503688" y="1356238"/>
                </a:cubicBezTo>
                <a:lnTo>
                  <a:pt x="2503688" y="1474975"/>
                </a:lnTo>
                <a:lnTo>
                  <a:pt x="2656086" y="1474975"/>
                </a:lnTo>
                <a:cubicBezTo>
                  <a:pt x="2692420" y="1474975"/>
                  <a:pt x="2722815" y="1500405"/>
                  <a:pt x="2728975" y="1534767"/>
                </a:cubicBezTo>
                <a:lnTo>
                  <a:pt x="3240006" y="1109804"/>
                </a:lnTo>
                <a:lnTo>
                  <a:pt x="3240006" y="2754548"/>
                </a:lnTo>
                <a:lnTo>
                  <a:pt x="2728975" y="2329585"/>
                </a:lnTo>
                <a:cubicBezTo>
                  <a:pt x="2722815" y="2363946"/>
                  <a:pt x="2692420" y="2389375"/>
                  <a:pt x="2656086" y="2389375"/>
                </a:cubicBezTo>
                <a:lnTo>
                  <a:pt x="2503688" y="2389375"/>
                </a:lnTo>
                <a:lnTo>
                  <a:pt x="2503688" y="2508113"/>
                </a:lnTo>
                <a:cubicBezTo>
                  <a:pt x="2503688" y="2667159"/>
                  <a:pt x="2374756" y="2796091"/>
                  <a:pt x="2215710" y="2796091"/>
                </a:cubicBezTo>
                <a:lnTo>
                  <a:pt x="287978" y="2796091"/>
                </a:lnTo>
                <a:cubicBezTo>
                  <a:pt x="128932" y="2796091"/>
                  <a:pt x="0" y="2667159"/>
                  <a:pt x="0" y="2508113"/>
                </a:cubicBezTo>
                <a:lnTo>
                  <a:pt x="0" y="1356238"/>
                </a:lnTo>
                <a:cubicBezTo>
                  <a:pt x="0" y="1197192"/>
                  <a:pt x="128932" y="1068260"/>
                  <a:pt x="287978" y="1068260"/>
                </a:cubicBezTo>
                <a:lnTo>
                  <a:pt x="544513" y="1068260"/>
                </a:lnTo>
                <a:cubicBezTo>
                  <a:pt x="422089" y="1014226"/>
                  <a:pt x="336949" y="891645"/>
                  <a:pt x="336949" y="749179"/>
                </a:cubicBezTo>
                <a:cubicBezTo>
                  <a:pt x="336949" y="555925"/>
                  <a:pt x="493613" y="399261"/>
                  <a:pt x="686867" y="399261"/>
                </a:cubicBezTo>
                <a:cubicBezTo>
                  <a:pt x="880121" y="399261"/>
                  <a:pt x="1036785" y="555925"/>
                  <a:pt x="1036785" y="749179"/>
                </a:cubicBezTo>
                <a:cubicBezTo>
                  <a:pt x="1036785" y="891645"/>
                  <a:pt x="951645" y="1014226"/>
                  <a:pt x="829222" y="1068260"/>
                </a:cubicBezTo>
                <a:lnTo>
                  <a:pt x="1343906" y="1068260"/>
                </a:lnTo>
                <a:cubicBezTo>
                  <a:pt x="1154600" y="979078"/>
                  <a:pt x="1024606" y="786167"/>
                  <a:pt x="1024606" y="562894"/>
                </a:cubicBezTo>
                <a:cubicBezTo>
                  <a:pt x="1024606" y="252016"/>
                  <a:pt x="1276622" y="0"/>
                  <a:pt x="158750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3FF128C8-4876-421E-A12B-9A296A4EC3C3}"/>
              </a:ext>
            </a:extLst>
          </p:cNvPr>
          <p:cNvSpPr txBox="1"/>
          <p:nvPr/>
        </p:nvSpPr>
        <p:spPr>
          <a:xfrm>
            <a:off x="7719179" y="2097403"/>
            <a:ext cx="981106" cy="777510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400" b="1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rPr>
              <a:t>03</a:t>
            </a:r>
            <a:endParaRPr lang="ko-KR" altLang="en-US" sz="4400" b="1" dirty="0">
              <a:solidFill>
                <a:schemeClr val="bg1"/>
              </a:solidFill>
              <a:latin typeface="Book Antiqua" panose="02040602050305030304" pitchFamily="18" charset="0"/>
              <a:cs typeface="Arial" pitchFamily="34" charset="0"/>
            </a:endParaRP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64A3BD1-C183-4BB0-BCFD-ACF91C7C249E}"/>
              </a:ext>
            </a:extLst>
          </p:cNvPr>
          <p:cNvSpPr txBox="1"/>
          <p:nvPr/>
        </p:nvSpPr>
        <p:spPr>
          <a:xfrm>
            <a:off x="7719179" y="4168949"/>
            <a:ext cx="981106" cy="777510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400" b="1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rPr>
              <a:t>06</a:t>
            </a:r>
            <a:endParaRPr lang="ko-KR" altLang="en-US" sz="4400" b="1" dirty="0">
              <a:solidFill>
                <a:schemeClr val="bg1"/>
              </a:solidFill>
              <a:latin typeface="Book Antiqua" panose="02040602050305030304" pitchFamily="18" charset="0"/>
              <a:cs typeface="Arial" pitchFamily="34" charset="0"/>
            </a:endParaRPr>
          </a:p>
        </p:txBody>
      </p:sp>
      <p:grpSp>
        <p:nvGrpSpPr>
          <p:cNvPr id="171" name="Group 5">
            <a:extLst>
              <a:ext uri="{FF2B5EF4-FFF2-40B4-BE49-F238E27FC236}">
                <a16:creationId xmlns:a16="http://schemas.microsoft.com/office/drawing/2014/main" id="{5B32C179-72D4-40D0-90AF-C4B892251C6E}"/>
              </a:ext>
            </a:extLst>
          </p:cNvPr>
          <p:cNvGrpSpPr/>
          <p:nvPr/>
        </p:nvGrpSpPr>
        <p:grpSpPr>
          <a:xfrm>
            <a:off x="8632484" y="2241619"/>
            <a:ext cx="3114443" cy="1458258"/>
            <a:chOff x="2631562" y="3390264"/>
            <a:chExt cx="2461436" cy="1458258"/>
          </a:xfrm>
        </p:grpSpPr>
        <p:sp>
          <p:nvSpPr>
            <p:cNvPr id="172" name="TextBox 171">
              <a:extLst>
                <a:ext uri="{FF2B5EF4-FFF2-40B4-BE49-F238E27FC236}">
                  <a16:creationId xmlns:a16="http://schemas.microsoft.com/office/drawing/2014/main" id="{6775FDD5-C873-4338-9C6F-576E9A686A5D}"/>
                </a:ext>
              </a:extLst>
            </p:cNvPr>
            <p:cNvSpPr txBox="1"/>
            <p:nvPr/>
          </p:nvSpPr>
          <p:spPr>
            <a:xfrm>
              <a:off x="3002589" y="3390264"/>
              <a:ext cx="2090409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sz="2000" dirty="0">
                  <a:solidFill>
                    <a:schemeClr val="bg1"/>
                  </a:solidFill>
                  <a:latin typeface="Book Antiqua" panose="02040602050305030304" pitchFamily="18" charset="0"/>
                  <a:cs typeface="Arial" panose="020B0604020202020204" pitchFamily="34" charset="0"/>
                </a:rPr>
                <a:t>INSIGHTS</a:t>
              </a:r>
              <a:endParaRPr lang="ko-KR" altLang="en-US" sz="20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  <p:sp>
          <p:nvSpPr>
            <p:cNvPr id="173" name="TextBox 172">
              <a:extLst>
                <a:ext uri="{FF2B5EF4-FFF2-40B4-BE49-F238E27FC236}">
                  <a16:creationId xmlns:a16="http://schemas.microsoft.com/office/drawing/2014/main" id="{03630599-721C-4B26-8EE1-2ADB945618F7}"/>
                </a:ext>
              </a:extLst>
            </p:cNvPr>
            <p:cNvSpPr txBox="1"/>
            <p:nvPr/>
          </p:nvSpPr>
          <p:spPr>
            <a:xfrm>
              <a:off x="2631562" y="3771304"/>
              <a:ext cx="1925905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ko-KR" sz="16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Definition, characteristics, models and importance of Modern Technology.</a:t>
              </a:r>
              <a:endParaRPr lang="ko-KR" altLang="en-US" sz="16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</p:grpSp>
      <p:grpSp>
        <p:nvGrpSpPr>
          <p:cNvPr id="180" name="Group 5">
            <a:extLst>
              <a:ext uri="{FF2B5EF4-FFF2-40B4-BE49-F238E27FC236}">
                <a16:creationId xmlns:a16="http://schemas.microsoft.com/office/drawing/2014/main" id="{A75756E8-89B8-4538-AF35-AA205344F5C7}"/>
              </a:ext>
            </a:extLst>
          </p:cNvPr>
          <p:cNvGrpSpPr/>
          <p:nvPr/>
        </p:nvGrpSpPr>
        <p:grpSpPr>
          <a:xfrm>
            <a:off x="8700285" y="4292001"/>
            <a:ext cx="2212130" cy="1300187"/>
            <a:chOff x="2606508" y="3301949"/>
            <a:chExt cx="1748311" cy="1300187"/>
          </a:xfrm>
        </p:grpSpPr>
        <p:sp>
          <p:nvSpPr>
            <p:cNvPr id="181" name="TextBox 180">
              <a:extLst>
                <a:ext uri="{FF2B5EF4-FFF2-40B4-BE49-F238E27FC236}">
                  <a16:creationId xmlns:a16="http://schemas.microsoft.com/office/drawing/2014/main" id="{D326E4CB-699E-485D-A722-8219DE252102}"/>
                </a:ext>
              </a:extLst>
            </p:cNvPr>
            <p:cNvSpPr txBox="1"/>
            <p:nvPr/>
          </p:nvSpPr>
          <p:spPr>
            <a:xfrm>
              <a:off x="2804552" y="3301949"/>
              <a:ext cx="1550267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GB" altLang="ko-KR" sz="20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FEEDBACK</a:t>
              </a:r>
              <a:endParaRPr lang="ko-KR" altLang="en-US" sz="20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  <p:sp>
          <p:nvSpPr>
            <p:cNvPr id="182" name="TextBox 181">
              <a:extLst>
                <a:ext uri="{FF2B5EF4-FFF2-40B4-BE49-F238E27FC236}">
                  <a16:creationId xmlns:a16="http://schemas.microsoft.com/office/drawing/2014/main" id="{8E5449D2-B11D-4D37-A269-0078304577BC}"/>
                </a:ext>
              </a:extLst>
            </p:cNvPr>
            <p:cNvSpPr txBox="1"/>
            <p:nvPr/>
          </p:nvSpPr>
          <p:spPr>
            <a:xfrm>
              <a:off x="2606508" y="3771139"/>
              <a:ext cx="155026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ko-KR" sz="16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Question and answer from the case study.</a:t>
              </a:r>
              <a:endParaRPr lang="ko-KR" altLang="en-US" sz="16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</p:grpSp>
      <p:sp>
        <p:nvSpPr>
          <p:cNvPr id="184" name="Round Same Side Corner Rectangle 11">
            <a:extLst>
              <a:ext uri="{FF2B5EF4-FFF2-40B4-BE49-F238E27FC236}">
                <a16:creationId xmlns:a16="http://schemas.microsoft.com/office/drawing/2014/main" id="{B28B8F16-899F-4CC4-96D9-9122889F071A}"/>
              </a:ext>
            </a:extLst>
          </p:cNvPr>
          <p:cNvSpPr/>
          <p:nvPr/>
        </p:nvSpPr>
        <p:spPr>
          <a:xfrm rot="9900000">
            <a:off x="8003809" y="2866480"/>
            <a:ext cx="534366" cy="453841"/>
          </a:xfrm>
          <a:custGeom>
            <a:avLst/>
            <a:gdLst/>
            <a:ahLst/>
            <a:cxnLst/>
            <a:rect l="l" t="t" r="r" b="b"/>
            <a:pathLst>
              <a:path w="2911009" h="2472345">
                <a:moveTo>
                  <a:pt x="2219598" y="1335309"/>
                </a:moveTo>
                <a:lnTo>
                  <a:pt x="2219598" y="1222573"/>
                </a:lnTo>
                <a:cubicBezTo>
                  <a:pt x="2219598" y="1176944"/>
                  <a:pt x="2241926" y="1136530"/>
                  <a:pt x="2277694" y="1113650"/>
                </a:cubicBezTo>
                <a:lnTo>
                  <a:pt x="2277694" y="137786"/>
                </a:lnTo>
                <a:cubicBezTo>
                  <a:pt x="2277694" y="61689"/>
                  <a:pt x="2339383" y="0"/>
                  <a:pt x="2415480" y="0"/>
                </a:cubicBezTo>
                <a:lnTo>
                  <a:pt x="2545196" y="0"/>
                </a:lnTo>
                <a:cubicBezTo>
                  <a:pt x="2621293" y="0"/>
                  <a:pt x="2682982" y="61689"/>
                  <a:pt x="2682982" y="137786"/>
                </a:cubicBezTo>
                <a:lnTo>
                  <a:pt x="2682982" y="1099067"/>
                </a:lnTo>
                <a:cubicBezTo>
                  <a:pt x="2730197" y="1120049"/>
                  <a:pt x="2762708" y="1167515"/>
                  <a:pt x="2762708" y="1222573"/>
                </a:cubicBezTo>
                <a:lnTo>
                  <a:pt x="2762708" y="1480834"/>
                </a:lnTo>
                <a:close/>
                <a:moveTo>
                  <a:pt x="241900" y="1676361"/>
                </a:moveTo>
                <a:cubicBezTo>
                  <a:pt x="69371" y="1631107"/>
                  <a:pt x="-34146" y="1454930"/>
                  <a:pt x="10296" y="1282189"/>
                </a:cubicBezTo>
                <a:cubicBezTo>
                  <a:pt x="54739" y="1109449"/>
                  <a:pt x="230428" y="1005105"/>
                  <a:pt x="403375" y="1048736"/>
                </a:cubicBezTo>
                <a:cubicBezTo>
                  <a:pt x="349550" y="1257945"/>
                  <a:pt x="295726" y="1467153"/>
                  <a:pt x="241900" y="1676361"/>
                </a:cubicBezTo>
                <a:close/>
                <a:moveTo>
                  <a:pt x="2578947" y="2467929"/>
                </a:moveTo>
                <a:lnTo>
                  <a:pt x="1957545" y="2301425"/>
                </a:lnTo>
                <a:lnTo>
                  <a:pt x="2194209" y="1418183"/>
                </a:lnTo>
                <a:lnTo>
                  <a:pt x="2815611" y="1584687"/>
                </a:lnTo>
                <a:cubicBezTo>
                  <a:pt x="2884250" y="1603079"/>
                  <a:pt x="2924985" y="1673632"/>
                  <a:pt x="2906593" y="1742272"/>
                </a:cubicBezTo>
                <a:lnTo>
                  <a:pt x="2736532" y="2376947"/>
                </a:lnTo>
                <a:cubicBezTo>
                  <a:pt x="2718140" y="2445587"/>
                  <a:pt x="2647586" y="2486321"/>
                  <a:pt x="2578947" y="2467929"/>
                </a:cubicBezTo>
                <a:close/>
                <a:moveTo>
                  <a:pt x="610249" y="2287120"/>
                </a:moveTo>
                <a:lnTo>
                  <a:pt x="1020264" y="756923"/>
                </a:lnTo>
                <a:lnTo>
                  <a:pt x="2107356" y="1398691"/>
                </a:lnTo>
                <a:lnTo>
                  <a:pt x="1872582" y="2274879"/>
                </a:lnTo>
                <a:close/>
                <a:moveTo>
                  <a:pt x="426016" y="2349577"/>
                </a:moveTo>
                <a:lnTo>
                  <a:pt x="243978" y="2300800"/>
                </a:lnTo>
                <a:cubicBezTo>
                  <a:pt x="205115" y="2290387"/>
                  <a:pt x="182051" y="2250439"/>
                  <a:pt x="192464" y="2211576"/>
                </a:cubicBezTo>
                <a:lnTo>
                  <a:pt x="620679" y="613455"/>
                </a:lnTo>
                <a:cubicBezTo>
                  <a:pt x="631093" y="574592"/>
                  <a:pt x="671040" y="551528"/>
                  <a:pt x="709903" y="561941"/>
                </a:cubicBezTo>
                <a:lnTo>
                  <a:pt x="891942" y="610718"/>
                </a:lnTo>
                <a:cubicBezTo>
                  <a:pt x="930805" y="621132"/>
                  <a:pt x="953869" y="661079"/>
                  <a:pt x="943455" y="699942"/>
                </a:cubicBezTo>
                <a:lnTo>
                  <a:pt x="515240" y="2298064"/>
                </a:lnTo>
                <a:cubicBezTo>
                  <a:pt x="504827" y="2336927"/>
                  <a:pt x="464879" y="2359990"/>
                  <a:pt x="426016" y="23495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87" name="Rounded Rectangle 5">
            <a:extLst>
              <a:ext uri="{FF2B5EF4-FFF2-40B4-BE49-F238E27FC236}">
                <a16:creationId xmlns:a16="http://schemas.microsoft.com/office/drawing/2014/main" id="{CD219FA5-EB5D-4521-9456-0DE051BEDABF}"/>
              </a:ext>
            </a:extLst>
          </p:cNvPr>
          <p:cNvSpPr/>
          <p:nvPr/>
        </p:nvSpPr>
        <p:spPr>
          <a:xfrm flipH="1">
            <a:off x="7997831" y="5025946"/>
            <a:ext cx="545575" cy="438499"/>
          </a:xfrm>
          <a:custGeom>
            <a:avLst/>
            <a:gdLst>
              <a:gd name="connsiteX0" fmla="*/ 1384251 w 3217557"/>
              <a:gd name="connsiteY0" fmla="*/ 661544 h 2702049"/>
              <a:gd name="connsiteX1" fmla="*/ 1574067 w 3217557"/>
              <a:gd name="connsiteY1" fmla="*/ 851360 h 2702049"/>
              <a:gd name="connsiteX2" fmla="*/ 1384251 w 3217557"/>
              <a:gd name="connsiteY2" fmla="*/ 1041176 h 2702049"/>
              <a:gd name="connsiteX3" fmla="*/ 1194435 w 3217557"/>
              <a:gd name="connsiteY3" fmla="*/ 851360 h 2702049"/>
              <a:gd name="connsiteX4" fmla="*/ 1384251 w 3217557"/>
              <a:gd name="connsiteY4" fmla="*/ 661544 h 2702049"/>
              <a:gd name="connsiteX5" fmla="*/ 1993421 w 3217557"/>
              <a:gd name="connsiteY5" fmla="*/ 661544 h 2702049"/>
              <a:gd name="connsiteX6" fmla="*/ 2183237 w 3217557"/>
              <a:gd name="connsiteY6" fmla="*/ 851360 h 2702049"/>
              <a:gd name="connsiteX7" fmla="*/ 1993421 w 3217557"/>
              <a:gd name="connsiteY7" fmla="*/ 1041176 h 2702049"/>
              <a:gd name="connsiteX8" fmla="*/ 1803605 w 3217557"/>
              <a:gd name="connsiteY8" fmla="*/ 851360 h 2702049"/>
              <a:gd name="connsiteX9" fmla="*/ 1993421 w 3217557"/>
              <a:gd name="connsiteY9" fmla="*/ 661544 h 2702049"/>
              <a:gd name="connsiteX10" fmla="*/ 2602591 w 3217557"/>
              <a:gd name="connsiteY10" fmla="*/ 661544 h 2702049"/>
              <a:gd name="connsiteX11" fmla="*/ 2792407 w 3217557"/>
              <a:gd name="connsiteY11" fmla="*/ 851360 h 2702049"/>
              <a:gd name="connsiteX12" fmla="*/ 2602591 w 3217557"/>
              <a:gd name="connsiteY12" fmla="*/ 1041176 h 2702049"/>
              <a:gd name="connsiteX13" fmla="*/ 2412775 w 3217557"/>
              <a:gd name="connsiteY13" fmla="*/ 851360 h 2702049"/>
              <a:gd name="connsiteX14" fmla="*/ 2602591 w 3217557"/>
              <a:gd name="connsiteY14" fmla="*/ 661544 h 2702049"/>
              <a:gd name="connsiteX15" fmla="*/ 677114 w 3217557"/>
              <a:gd name="connsiteY15" fmla="*/ 569491 h 2702049"/>
              <a:gd name="connsiteX16" fmla="*/ 330916 w 3217557"/>
              <a:gd name="connsiteY16" fmla="*/ 569491 h 2702049"/>
              <a:gd name="connsiteX17" fmla="*/ 0 w 3217557"/>
              <a:gd name="connsiteY17" fmla="*/ 900407 h 2702049"/>
              <a:gd name="connsiteX18" fmla="*/ 0 w 3217557"/>
              <a:gd name="connsiteY18" fmla="*/ 1952009 h 2702049"/>
              <a:gd name="connsiteX19" fmla="*/ 330916 w 3217557"/>
              <a:gd name="connsiteY19" fmla="*/ 2282925 h 2702049"/>
              <a:gd name="connsiteX20" fmla="*/ 711670 w 3217557"/>
              <a:gd name="connsiteY20" fmla="*/ 2282925 h 2702049"/>
              <a:gd name="connsiteX21" fmla="*/ 15770 w 3217557"/>
              <a:gd name="connsiteY21" fmla="*/ 2702049 h 2702049"/>
              <a:gd name="connsiteX22" fmla="*/ 1294529 w 3217557"/>
              <a:gd name="connsiteY22" fmla="*/ 2282925 h 2702049"/>
              <a:gd name="connsiteX23" fmla="*/ 2117356 w 3217557"/>
              <a:gd name="connsiteY23" fmla="*/ 2282925 h 2702049"/>
              <a:gd name="connsiteX24" fmla="*/ 2418395 w 3217557"/>
              <a:gd name="connsiteY24" fmla="*/ 2087951 h 2702049"/>
              <a:gd name="connsiteX25" fmla="*/ 1830857 w 3217557"/>
              <a:gd name="connsiteY25" fmla="*/ 1799347 h 2702049"/>
              <a:gd name="connsiteX26" fmla="*/ 1008030 w 3217557"/>
              <a:gd name="connsiteY26" fmla="*/ 1799347 h 2702049"/>
              <a:gd name="connsiteX27" fmla="*/ 677114 w 3217557"/>
              <a:gd name="connsiteY27" fmla="*/ 1468431 h 2702049"/>
              <a:gd name="connsiteX28" fmla="*/ 677114 w 3217557"/>
              <a:gd name="connsiteY28" fmla="*/ 569491 h 2702049"/>
              <a:gd name="connsiteX29" fmla="*/ 2886641 w 3217557"/>
              <a:gd name="connsiteY29" fmla="*/ 0 h 2702049"/>
              <a:gd name="connsiteX30" fmla="*/ 1100201 w 3217557"/>
              <a:gd name="connsiteY30" fmla="*/ 0 h 2702049"/>
              <a:gd name="connsiteX31" fmla="*/ 769285 w 3217557"/>
              <a:gd name="connsiteY31" fmla="*/ 330916 h 2702049"/>
              <a:gd name="connsiteX32" fmla="*/ 769285 w 3217557"/>
              <a:gd name="connsiteY32" fmla="*/ 1382518 h 2702049"/>
              <a:gd name="connsiteX33" fmla="*/ 1100201 w 3217557"/>
              <a:gd name="connsiteY33" fmla="*/ 1713434 h 2702049"/>
              <a:gd name="connsiteX34" fmla="*/ 1923028 w 3217557"/>
              <a:gd name="connsiteY34" fmla="*/ 1713434 h 2702049"/>
              <a:gd name="connsiteX35" fmla="*/ 3078958 w 3217557"/>
              <a:gd name="connsiteY35" fmla="*/ 2077967 h 2702049"/>
              <a:gd name="connsiteX36" fmla="*/ 2505887 w 3217557"/>
              <a:gd name="connsiteY36" fmla="*/ 1713434 h 2702049"/>
              <a:gd name="connsiteX37" fmla="*/ 2886641 w 3217557"/>
              <a:gd name="connsiteY37" fmla="*/ 1713434 h 2702049"/>
              <a:gd name="connsiteX38" fmla="*/ 3217557 w 3217557"/>
              <a:gd name="connsiteY38" fmla="*/ 1382518 h 2702049"/>
              <a:gd name="connsiteX39" fmla="*/ 3217557 w 3217557"/>
              <a:gd name="connsiteY39" fmla="*/ 330916 h 2702049"/>
              <a:gd name="connsiteX40" fmla="*/ 2886641 w 3217557"/>
              <a:gd name="connsiteY40" fmla="*/ 0 h 2702049"/>
              <a:gd name="connsiteX0" fmla="*/ 1384251 w 3217557"/>
              <a:gd name="connsiteY0" fmla="*/ 661544 h 2702049"/>
              <a:gd name="connsiteX1" fmla="*/ 1574067 w 3217557"/>
              <a:gd name="connsiteY1" fmla="*/ 851360 h 2702049"/>
              <a:gd name="connsiteX2" fmla="*/ 1384251 w 3217557"/>
              <a:gd name="connsiteY2" fmla="*/ 1041176 h 2702049"/>
              <a:gd name="connsiteX3" fmla="*/ 1194435 w 3217557"/>
              <a:gd name="connsiteY3" fmla="*/ 851360 h 2702049"/>
              <a:gd name="connsiteX4" fmla="*/ 1384251 w 3217557"/>
              <a:gd name="connsiteY4" fmla="*/ 661544 h 2702049"/>
              <a:gd name="connsiteX5" fmla="*/ 1993421 w 3217557"/>
              <a:gd name="connsiteY5" fmla="*/ 661544 h 2702049"/>
              <a:gd name="connsiteX6" fmla="*/ 2183237 w 3217557"/>
              <a:gd name="connsiteY6" fmla="*/ 851360 h 2702049"/>
              <a:gd name="connsiteX7" fmla="*/ 1993421 w 3217557"/>
              <a:gd name="connsiteY7" fmla="*/ 1041176 h 2702049"/>
              <a:gd name="connsiteX8" fmla="*/ 1803605 w 3217557"/>
              <a:gd name="connsiteY8" fmla="*/ 851360 h 2702049"/>
              <a:gd name="connsiteX9" fmla="*/ 1993421 w 3217557"/>
              <a:gd name="connsiteY9" fmla="*/ 661544 h 2702049"/>
              <a:gd name="connsiteX10" fmla="*/ 2602591 w 3217557"/>
              <a:gd name="connsiteY10" fmla="*/ 661544 h 2702049"/>
              <a:gd name="connsiteX11" fmla="*/ 2792407 w 3217557"/>
              <a:gd name="connsiteY11" fmla="*/ 851360 h 2702049"/>
              <a:gd name="connsiteX12" fmla="*/ 2602591 w 3217557"/>
              <a:gd name="connsiteY12" fmla="*/ 1041176 h 2702049"/>
              <a:gd name="connsiteX13" fmla="*/ 2412775 w 3217557"/>
              <a:gd name="connsiteY13" fmla="*/ 851360 h 2702049"/>
              <a:gd name="connsiteX14" fmla="*/ 2602591 w 3217557"/>
              <a:gd name="connsiteY14" fmla="*/ 661544 h 2702049"/>
              <a:gd name="connsiteX15" fmla="*/ 677114 w 3217557"/>
              <a:gd name="connsiteY15" fmla="*/ 569491 h 2702049"/>
              <a:gd name="connsiteX16" fmla="*/ 330916 w 3217557"/>
              <a:gd name="connsiteY16" fmla="*/ 569491 h 2702049"/>
              <a:gd name="connsiteX17" fmla="*/ 0 w 3217557"/>
              <a:gd name="connsiteY17" fmla="*/ 900407 h 2702049"/>
              <a:gd name="connsiteX18" fmla="*/ 0 w 3217557"/>
              <a:gd name="connsiteY18" fmla="*/ 1952009 h 2702049"/>
              <a:gd name="connsiteX19" fmla="*/ 330916 w 3217557"/>
              <a:gd name="connsiteY19" fmla="*/ 2282925 h 2702049"/>
              <a:gd name="connsiteX20" fmla="*/ 711670 w 3217557"/>
              <a:gd name="connsiteY20" fmla="*/ 2282925 h 2702049"/>
              <a:gd name="connsiteX21" fmla="*/ 15770 w 3217557"/>
              <a:gd name="connsiteY21" fmla="*/ 2702049 h 2702049"/>
              <a:gd name="connsiteX22" fmla="*/ 1294529 w 3217557"/>
              <a:gd name="connsiteY22" fmla="*/ 2282925 h 2702049"/>
              <a:gd name="connsiteX23" fmla="*/ 2117356 w 3217557"/>
              <a:gd name="connsiteY23" fmla="*/ 2282925 h 2702049"/>
              <a:gd name="connsiteX24" fmla="*/ 2418395 w 3217557"/>
              <a:gd name="connsiteY24" fmla="*/ 2087951 h 2702049"/>
              <a:gd name="connsiteX25" fmla="*/ 1830857 w 3217557"/>
              <a:gd name="connsiteY25" fmla="*/ 1799347 h 2702049"/>
              <a:gd name="connsiteX26" fmla="*/ 1008030 w 3217557"/>
              <a:gd name="connsiteY26" fmla="*/ 1799347 h 2702049"/>
              <a:gd name="connsiteX27" fmla="*/ 677114 w 3217557"/>
              <a:gd name="connsiteY27" fmla="*/ 1468431 h 2702049"/>
              <a:gd name="connsiteX28" fmla="*/ 677114 w 3217557"/>
              <a:gd name="connsiteY28" fmla="*/ 569491 h 2702049"/>
              <a:gd name="connsiteX29" fmla="*/ 2886641 w 3217557"/>
              <a:gd name="connsiteY29" fmla="*/ 0 h 2702049"/>
              <a:gd name="connsiteX30" fmla="*/ 1100201 w 3217557"/>
              <a:gd name="connsiteY30" fmla="*/ 0 h 2702049"/>
              <a:gd name="connsiteX31" fmla="*/ 769285 w 3217557"/>
              <a:gd name="connsiteY31" fmla="*/ 330916 h 2702049"/>
              <a:gd name="connsiteX32" fmla="*/ 769285 w 3217557"/>
              <a:gd name="connsiteY32" fmla="*/ 1382518 h 2702049"/>
              <a:gd name="connsiteX33" fmla="*/ 1100201 w 3217557"/>
              <a:gd name="connsiteY33" fmla="*/ 1713434 h 2702049"/>
              <a:gd name="connsiteX34" fmla="*/ 1923028 w 3217557"/>
              <a:gd name="connsiteY34" fmla="*/ 1713434 h 2702049"/>
              <a:gd name="connsiteX35" fmla="*/ 3078958 w 3217557"/>
              <a:gd name="connsiteY35" fmla="*/ 2077967 h 2702049"/>
              <a:gd name="connsiteX36" fmla="*/ 2505887 w 3217557"/>
              <a:gd name="connsiteY36" fmla="*/ 1713434 h 2702049"/>
              <a:gd name="connsiteX37" fmla="*/ 2886641 w 3217557"/>
              <a:gd name="connsiteY37" fmla="*/ 1713434 h 2702049"/>
              <a:gd name="connsiteX38" fmla="*/ 3217557 w 3217557"/>
              <a:gd name="connsiteY38" fmla="*/ 1382518 h 2702049"/>
              <a:gd name="connsiteX39" fmla="*/ 3217557 w 3217557"/>
              <a:gd name="connsiteY39" fmla="*/ 330916 h 2702049"/>
              <a:gd name="connsiteX40" fmla="*/ 2886641 w 3217557"/>
              <a:gd name="connsiteY40" fmla="*/ 0 h 2702049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3217557" h="2654282">
                <a:moveTo>
                  <a:pt x="1384251" y="661544"/>
                </a:moveTo>
                <a:cubicBezTo>
                  <a:pt x="1489083" y="661544"/>
                  <a:pt x="1574067" y="746528"/>
                  <a:pt x="1574067" y="851360"/>
                </a:cubicBezTo>
                <a:cubicBezTo>
                  <a:pt x="1574067" y="956192"/>
                  <a:pt x="1489083" y="1041176"/>
                  <a:pt x="1384251" y="1041176"/>
                </a:cubicBezTo>
                <a:cubicBezTo>
                  <a:pt x="1279419" y="1041176"/>
                  <a:pt x="1194435" y="956192"/>
                  <a:pt x="1194435" y="851360"/>
                </a:cubicBezTo>
                <a:cubicBezTo>
                  <a:pt x="1194435" y="746528"/>
                  <a:pt x="1279419" y="661544"/>
                  <a:pt x="1384251" y="661544"/>
                </a:cubicBezTo>
                <a:close/>
                <a:moveTo>
                  <a:pt x="1993421" y="661544"/>
                </a:moveTo>
                <a:cubicBezTo>
                  <a:pt x="2098253" y="661544"/>
                  <a:pt x="2183237" y="746528"/>
                  <a:pt x="2183237" y="851360"/>
                </a:cubicBezTo>
                <a:cubicBezTo>
                  <a:pt x="2183237" y="956192"/>
                  <a:pt x="2098253" y="1041176"/>
                  <a:pt x="1993421" y="1041176"/>
                </a:cubicBezTo>
                <a:cubicBezTo>
                  <a:pt x="1888589" y="1041176"/>
                  <a:pt x="1803605" y="956192"/>
                  <a:pt x="1803605" y="851360"/>
                </a:cubicBezTo>
                <a:cubicBezTo>
                  <a:pt x="1803605" y="746528"/>
                  <a:pt x="1888589" y="661544"/>
                  <a:pt x="1993421" y="661544"/>
                </a:cubicBezTo>
                <a:close/>
                <a:moveTo>
                  <a:pt x="2602591" y="661544"/>
                </a:moveTo>
                <a:cubicBezTo>
                  <a:pt x="2707423" y="661544"/>
                  <a:pt x="2792407" y="746528"/>
                  <a:pt x="2792407" y="851360"/>
                </a:cubicBezTo>
                <a:cubicBezTo>
                  <a:pt x="2792407" y="956192"/>
                  <a:pt x="2707423" y="1041176"/>
                  <a:pt x="2602591" y="1041176"/>
                </a:cubicBezTo>
                <a:cubicBezTo>
                  <a:pt x="2497759" y="1041176"/>
                  <a:pt x="2412775" y="956192"/>
                  <a:pt x="2412775" y="851360"/>
                </a:cubicBezTo>
                <a:cubicBezTo>
                  <a:pt x="2412775" y="746528"/>
                  <a:pt x="2497759" y="661544"/>
                  <a:pt x="2602591" y="661544"/>
                </a:cubicBezTo>
                <a:close/>
                <a:moveTo>
                  <a:pt x="677114" y="569491"/>
                </a:moveTo>
                <a:lnTo>
                  <a:pt x="330916" y="569491"/>
                </a:lnTo>
                <a:cubicBezTo>
                  <a:pt x="148156" y="569491"/>
                  <a:pt x="0" y="717647"/>
                  <a:pt x="0" y="900407"/>
                </a:cubicBezTo>
                <a:lnTo>
                  <a:pt x="0" y="1952009"/>
                </a:lnTo>
                <a:cubicBezTo>
                  <a:pt x="0" y="2134769"/>
                  <a:pt x="148156" y="2282925"/>
                  <a:pt x="330916" y="2282925"/>
                </a:cubicBezTo>
                <a:lnTo>
                  <a:pt x="711670" y="2282925"/>
                </a:lnTo>
                <a:cubicBezTo>
                  <a:pt x="639726" y="2394386"/>
                  <a:pt x="647101" y="2475544"/>
                  <a:pt x="275077" y="2654282"/>
                </a:cubicBezTo>
                <a:cubicBezTo>
                  <a:pt x="900998" y="2583693"/>
                  <a:pt x="998412" y="2552618"/>
                  <a:pt x="1294529" y="2282925"/>
                </a:cubicBezTo>
                <a:lnTo>
                  <a:pt x="2117356" y="2282925"/>
                </a:lnTo>
                <a:cubicBezTo>
                  <a:pt x="2251554" y="2282925"/>
                  <a:pt x="2367095" y="2203043"/>
                  <a:pt x="2418395" y="2087951"/>
                </a:cubicBezTo>
                <a:cubicBezTo>
                  <a:pt x="2205538" y="2022975"/>
                  <a:pt x="2032941" y="1932583"/>
                  <a:pt x="1830857" y="1799347"/>
                </a:cubicBezTo>
                <a:lnTo>
                  <a:pt x="1008030" y="1799347"/>
                </a:lnTo>
                <a:cubicBezTo>
                  <a:pt x="825270" y="1799347"/>
                  <a:pt x="677114" y="1651191"/>
                  <a:pt x="677114" y="1468431"/>
                </a:cubicBezTo>
                <a:lnTo>
                  <a:pt x="677114" y="569491"/>
                </a:lnTo>
                <a:close/>
                <a:moveTo>
                  <a:pt x="2886641" y="0"/>
                </a:moveTo>
                <a:lnTo>
                  <a:pt x="1100201" y="0"/>
                </a:lnTo>
                <a:cubicBezTo>
                  <a:pt x="917441" y="0"/>
                  <a:pt x="769285" y="148156"/>
                  <a:pt x="769285" y="330916"/>
                </a:cubicBezTo>
                <a:lnTo>
                  <a:pt x="769285" y="1382518"/>
                </a:lnTo>
                <a:cubicBezTo>
                  <a:pt x="769285" y="1565278"/>
                  <a:pt x="917441" y="1713434"/>
                  <a:pt x="1100201" y="1713434"/>
                </a:cubicBezTo>
                <a:lnTo>
                  <a:pt x="1923028" y="1713434"/>
                </a:lnTo>
                <a:cubicBezTo>
                  <a:pt x="2301032" y="1962656"/>
                  <a:pt x="2453037" y="2007378"/>
                  <a:pt x="3078958" y="2077967"/>
                </a:cubicBezTo>
                <a:cubicBezTo>
                  <a:pt x="2713759" y="1878758"/>
                  <a:pt x="2673367" y="1899957"/>
                  <a:pt x="2505887" y="1713434"/>
                </a:cubicBezTo>
                <a:lnTo>
                  <a:pt x="2886641" y="1713434"/>
                </a:lnTo>
                <a:cubicBezTo>
                  <a:pt x="3069401" y="1713434"/>
                  <a:pt x="3217557" y="1565278"/>
                  <a:pt x="3217557" y="1382518"/>
                </a:cubicBezTo>
                <a:lnTo>
                  <a:pt x="3217557" y="330916"/>
                </a:lnTo>
                <a:cubicBezTo>
                  <a:pt x="3217557" y="148156"/>
                  <a:pt x="3069401" y="0"/>
                  <a:pt x="2886641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03BEFB44-D1CB-42EA-BE1E-70E1479C7DB9}"/>
              </a:ext>
            </a:extLst>
          </p:cNvPr>
          <p:cNvSpPr txBox="1"/>
          <p:nvPr/>
        </p:nvSpPr>
        <p:spPr>
          <a:xfrm>
            <a:off x="675668" y="2108478"/>
            <a:ext cx="981106" cy="777510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400" b="1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rPr>
              <a:t>01</a:t>
            </a:r>
            <a:endParaRPr lang="ko-KR" altLang="en-US" sz="4400" b="1" dirty="0">
              <a:solidFill>
                <a:schemeClr val="bg1"/>
              </a:solidFill>
              <a:latin typeface="Book Antiqua" panose="02040602050305030304" pitchFamily="18" charset="0"/>
              <a:cs typeface="Arial" pitchFamily="34" charset="0"/>
            </a:endParaRP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778F9CD7-E3C1-4A1C-B8DB-B2C0738B37CF}"/>
              </a:ext>
            </a:extLst>
          </p:cNvPr>
          <p:cNvSpPr txBox="1"/>
          <p:nvPr/>
        </p:nvSpPr>
        <p:spPr>
          <a:xfrm>
            <a:off x="642418" y="4189642"/>
            <a:ext cx="981106" cy="777510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400" b="1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rPr>
              <a:t>04</a:t>
            </a:r>
            <a:endParaRPr lang="ko-KR" altLang="en-US" sz="4400" b="1" dirty="0">
              <a:solidFill>
                <a:schemeClr val="bg1"/>
              </a:solidFill>
              <a:latin typeface="Book Antiqua" panose="02040602050305030304" pitchFamily="18" charset="0"/>
              <a:cs typeface="Arial" pitchFamily="34" charset="0"/>
            </a:endParaRPr>
          </a:p>
        </p:txBody>
      </p:sp>
      <p:grpSp>
        <p:nvGrpSpPr>
          <p:cNvPr id="165" name="Group 5">
            <a:extLst>
              <a:ext uri="{FF2B5EF4-FFF2-40B4-BE49-F238E27FC236}">
                <a16:creationId xmlns:a16="http://schemas.microsoft.com/office/drawing/2014/main" id="{C73D7617-A751-4588-B686-3204E2DC98C7}"/>
              </a:ext>
            </a:extLst>
          </p:cNvPr>
          <p:cNvGrpSpPr/>
          <p:nvPr/>
        </p:nvGrpSpPr>
        <p:grpSpPr>
          <a:xfrm>
            <a:off x="1600217" y="2224726"/>
            <a:ext cx="2572601" cy="1469163"/>
            <a:chOff x="2717619" y="3301096"/>
            <a:chExt cx="2033203" cy="937005"/>
          </a:xfrm>
        </p:grpSpPr>
        <p:sp>
          <p:nvSpPr>
            <p:cNvPr id="166" name="TextBox 165">
              <a:extLst>
                <a:ext uri="{FF2B5EF4-FFF2-40B4-BE49-F238E27FC236}">
                  <a16:creationId xmlns:a16="http://schemas.microsoft.com/office/drawing/2014/main" id="{F5C849C4-6466-4A2C-A634-E5C491129188}"/>
                </a:ext>
              </a:extLst>
            </p:cNvPr>
            <p:cNvSpPr txBox="1"/>
            <p:nvPr/>
          </p:nvSpPr>
          <p:spPr>
            <a:xfrm>
              <a:off x="3051043" y="3301096"/>
              <a:ext cx="1699779" cy="25518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ko-KR" sz="20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TOPIC</a:t>
              </a:r>
              <a:endParaRPr lang="ko-KR" altLang="en-US" sz="20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  <p:sp>
          <p:nvSpPr>
            <p:cNvPr id="167" name="TextBox 166">
              <a:extLst>
                <a:ext uri="{FF2B5EF4-FFF2-40B4-BE49-F238E27FC236}">
                  <a16:creationId xmlns:a16="http://schemas.microsoft.com/office/drawing/2014/main" id="{EEC78447-C84C-4F95-B06C-0C3FD9E03583}"/>
                </a:ext>
              </a:extLst>
            </p:cNvPr>
            <p:cNvSpPr txBox="1"/>
            <p:nvPr/>
          </p:nvSpPr>
          <p:spPr>
            <a:xfrm>
              <a:off x="2717619" y="3551071"/>
              <a:ext cx="1550267" cy="6870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ko-KR" sz="16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History, aim, vision, mission, statement and value of Canon Company.</a:t>
              </a:r>
              <a:endParaRPr lang="ko-KR" altLang="en-US" sz="16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</p:grpSp>
      <p:grpSp>
        <p:nvGrpSpPr>
          <p:cNvPr id="174" name="Group 5">
            <a:extLst>
              <a:ext uri="{FF2B5EF4-FFF2-40B4-BE49-F238E27FC236}">
                <a16:creationId xmlns:a16="http://schemas.microsoft.com/office/drawing/2014/main" id="{1B76F8B9-A63E-4F97-AB12-E249B3B55375}"/>
              </a:ext>
            </a:extLst>
          </p:cNvPr>
          <p:cNvGrpSpPr/>
          <p:nvPr/>
        </p:nvGrpSpPr>
        <p:grpSpPr>
          <a:xfrm>
            <a:off x="1590639" y="4359997"/>
            <a:ext cx="2334617" cy="1559833"/>
            <a:chOff x="2676933" y="3301949"/>
            <a:chExt cx="1550267" cy="1559833"/>
          </a:xfrm>
        </p:grpSpPr>
        <p:sp>
          <p:nvSpPr>
            <p:cNvPr id="175" name="TextBox 174">
              <a:extLst>
                <a:ext uri="{FF2B5EF4-FFF2-40B4-BE49-F238E27FC236}">
                  <a16:creationId xmlns:a16="http://schemas.microsoft.com/office/drawing/2014/main" id="{9EF3079C-C92C-4056-9A12-E18238FFC7EB}"/>
                </a:ext>
              </a:extLst>
            </p:cNvPr>
            <p:cNvSpPr txBox="1"/>
            <p:nvPr/>
          </p:nvSpPr>
          <p:spPr>
            <a:xfrm>
              <a:off x="2676933" y="3301949"/>
              <a:ext cx="1550267" cy="4001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GB" altLang="ko-KR" sz="20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      IMPACTS</a:t>
              </a:r>
              <a:endParaRPr lang="ko-KR" altLang="en-US" sz="20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  <p:sp>
          <p:nvSpPr>
            <p:cNvPr id="176" name="TextBox 175">
              <a:extLst>
                <a:ext uri="{FF2B5EF4-FFF2-40B4-BE49-F238E27FC236}">
                  <a16:creationId xmlns:a16="http://schemas.microsoft.com/office/drawing/2014/main" id="{70827D96-F2EC-42EE-A171-9449E7AFCFC2}"/>
                </a:ext>
              </a:extLst>
            </p:cNvPr>
            <p:cNvSpPr txBox="1"/>
            <p:nvPr/>
          </p:nvSpPr>
          <p:spPr>
            <a:xfrm>
              <a:off x="2676933" y="3784564"/>
              <a:ext cx="155026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ko-KR" sz="1600" dirty="0">
                  <a:solidFill>
                    <a:schemeClr val="bg1"/>
                  </a:solidFill>
                  <a:latin typeface="Book Antiqua" panose="02040602050305030304" pitchFamily="18" charset="0"/>
                  <a:cs typeface="Arial" pitchFamily="34" charset="0"/>
                </a:rPr>
                <a:t>Positive and negative results of introduced Modern Technology introduced.</a:t>
              </a:r>
              <a:endParaRPr lang="ko-KR" altLang="en-US" sz="1600" dirty="0">
                <a:solidFill>
                  <a:schemeClr val="bg1"/>
                </a:solidFill>
                <a:latin typeface="Book Antiqua" panose="02040602050305030304" pitchFamily="18" charset="0"/>
                <a:cs typeface="Arial" pitchFamily="34" charset="0"/>
              </a:endParaRPr>
            </a:p>
          </p:txBody>
        </p:sp>
      </p:grpSp>
      <p:sp>
        <p:nvSpPr>
          <p:cNvPr id="185" name="Rounded Rectangle 27">
            <a:extLst>
              <a:ext uri="{FF2B5EF4-FFF2-40B4-BE49-F238E27FC236}">
                <a16:creationId xmlns:a16="http://schemas.microsoft.com/office/drawing/2014/main" id="{366C8DBD-E3D5-46DB-ABCC-7218A30F6228}"/>
              </a:ext>
            </a:extLst>
          </p:cNvPr>
          <p:cNvSpPr/>
          <p:nvPr/>
        </p:nvSpPr>
        <p:spPr>
          <a:xfrm>
            <a:off x="867055" y="4967152"/>
            <a:ext cx="545576" cy="419076"/>
          </a:xfrm>
          <a:custGeom>
            <a:avLst/>
            <a:gdLst/>
            <a:ahLst/>
            <a:cxnLst/>
            <a:rect l="l" t="t" r="r" b="b"/>
            <a:pathLst>
              <a:path w="3186824" h="2447912">
                <a:moveTo>
                  <a:pt x="1917737" y="1021643"/>
                </a:moveTo>
                <a:cubicBezTo>
                  <a:pt x="2188548" y="1021643"/>
                  <a:pt x="2408083" y="1241178"/>
                  <a:pt x="2408083" y="1511989"/>
                </a:cubicBezTo>
                <a:cubicBezTo>
                  <a:pt x="2408083" y="1782800"/>
                  <a:pt x="2188548" y="2002335"/>
                  <a:pt x="1917737" y="2002335"/>
                </a:cubicBezTo>
                <a:cubicBezTo>
                  <a:pt x="1646926" y="2002335"/>
                  <a:pt x="1427391" y="1782800"/>
                  <a:pt x="1427391" y="1511989"/>
                </a:cubicBezTo>
                <a:cubicBezTo>
                  <a:pt x="1427391" y="1241178"/>
                  <a:pt x="1646926" y="1021643"/>
                  <a:pt x="1917737" y="1021643"/>
                </a:cubicBezTo>
                <a:close/>
                <a:moveTo>
                  <a:pt x="1917737" y="827913"/>
                </a:moveTo>
                <a:cubicBezTo>
                  <a:pt x="1539932" y="827913"/>
                  <a:pt x="1233661" y="1134184"/>
                  <a:pt x="1233661" y="1511989"/>
                </a:cubicBezTo>
                <a:cubicBezTo>
                  <a:pt x="1233661" y="1889794"/>
                  <a:pt x="1539932" y="2196065"/>
                  <a:pt x="1917737" y="2196065"/>
                </a:cubicBezTo>
                <a:cubicBezTo>
                  <a:pt x="2295542" y="2196065"/>
                  <a:pt x="2601813" y="1889794"/>
                  <a:pt x="2601813" y="1511989"/>
                </a:cubicBezTo>
                <a:cubicBezTo>
                  <a:pt x="2601813" y="1134184"/>
                  <a:pt x="2295542" y="827913"/>
                  <a:pt x="1917737" y="827913"/>
                </a:cubicBezTo>
                <a:close/>
                <a:moveTo>
                  <a:pt x="1112286" y="675885"/>
                </a:moveTo>
                <a:lnTo>
                  <a:pt x="1112286" y="830188"/>
                </a:lnTo>
                <a:lnTo>
                  <a:pt x="1328310" y="830188"/>
                </a:lnTo>
                <a:lnTo>
                  <a:pt x="1328310" y="675885"/>
                </a:lnTo>
                <a:close/>
                <a:moveTo>
                  <a:pt x="2586084" y="626422"/>
                </a:moveTo>
                <a:lnTo>
                  <a:pt x="2586084" y="830188"/>
                </a:lnTo>
                <a:lnTo>
                  <a:pt x="3001340" y="830188"/>
                </a:lnTo>
                <a:lnTo>
                  <a:pt x="3001340" y="626422"/>
                </a:lnTo>
                <a:close/>
                <a:moveTo>
                  <a:pt x="1593701" y="108218"/>
                </a:moveTo>
                <a:lnTo>
                  <a:pt x="1593701" y="432905"/>
                </a:lnTo>
                <a:lnTo>
                  <a:pt x="2241773" y="432905"/>
                </a:lnTo>
                <a:lnTo>
                  <a:pt x="2241773" y="108218"/>
                </a:lnTo>
                <a:close/>
                <a:moveTo>
                  <a:pt x="1452512" y="0"/>
                </a:moveTo>
                <a:lnTo>
                  <a:pt x="2382963" y="0"/>
                </a:lnTo>
                <a:cubicBezTo>
                  <a:pt x="2433311" y="0"/>
                  <a:pt x="2474127" y="40816"/>
                  <a:pt x="2474127" y="91164"/>
                </a:cubicBezTo>
                <a:lnTo>
                  <a:pt x="2474127" y="432905"/>
                </a:lnTo>
                <a:lnTo>
                  <a:pt x="2933014" y="432905"/>
                </a:lnTo>
                <a:cubicBezTo>
                  <a:pt x="3073189" y="432905"/>
                  <a:pt x="3186824" y="546540"/>
                  <a:pt x="3186824" y="686715"/>
                </a:cubicBezTo>
                <a:lnTo>
                  <a:pt x="3186824" y="2194102"/>
                </a:lnTo>
                <a:cubicBezTo>
                  <a:pt x="3186824" y="2334277"/>
                  <a:pt x="3073189" y="2447912"/>
                  <a:pt x="2933014" y="2447912"/>
                </a:cubicBezTo>
                <a:lnTo>
                  <a:pt x="253810" y="2447912"/>
                </a:lnTo>
                <a:cubicBezTo>
                  <a:pt x="113635" y="2447912"/>
                  <a:pt x="0" y="2334277"/>
                  <a:pt x="0" y="2194102"/>
                </a:cubicBezTo>
                <a:lnTo>
                  <a:pt x="0" y="686715"/>
                </a:lnTo>
                <a:cubicBezTo>
                  <a:pt x="0" y="546540"/>
                  <a:pt x="113635" y="432905"/>
                  <a:pt x="253810" y="432905"/>
                </a:cubicBezTo>
                <a:lnTo>
                  <a:pt x="307082" y="432905"/>
                </a:lnTo>
                <a:lnTo>
                  <a:pt x="307082" y="313169"/>
                </a:lnTo>
                <a:cubicBezTo>
                  <a:pt x="307082" y="287995"/>
                  <a:pt x="327490" y="267587"/>
                  <a:pt x="352664" y="267587"/>
                </a:cubicBezTo>
                <a:lnTo>
                  <a:pt x="817888" y="267587"/>
                </a:lnTo>
                <a:cubicBezTo>
                  <a:pt x="843062" y="267587"/>
                  <a:pt x="863470" y="287995"/>
                  <a:pt x="863470" y="313169"/>
                </a:cubicBezTo>
                <a:lnTo>
                  <a:pt x="863470" y="432905"/>
                </a:lnTo>
                <a:lnTo>
                  <a:pt x="1361348" y="432905"/>
                </a:lnTo>
                <a:lnTo>
                  <a:pt x="1361348" y="91164"/>
                </a:lnTo>
                <a:cubicBezTo>
                  <a:pt x="1361348" y="40816"/>
                  <a:pt x="1402164" y="0"/>
                  <a:pt x="1452512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 dirty="0">
              <a:solidFill>
                <a:schemeClr val="bg1"/>
              </a:solidFill>
            </a:endParaRPr>
          </a:p>
        </p:txBody>
      </p:sp>
      <p:sp>
        <p:nvSpPr>
          <p:cNvPr id="188" name="Oval 21">
            <a:extLst>
              <a:ext uri="{FF2B5EF4-FFF2-40B4-BE49-F238E27FC236}">
                <a16:creationId xmlns:a16="http://schemas.microsoft.com/office/drawing/2014/main" id="{F4DEA6AD-CE2E-4F1E-93C7-DD85137D1DBD}"/>
              </a:ext>
            </a:extLst>
          </p:cNvPr>
          <p:cNvSpPr>
            <a:spLocks noChangeAspect="1"/>
          </p:cNvSpPr>
          <p:nvPr/>
        </p:nvSpPr>
        <p:spPr>
          <a:xfrm>
            <a:off x="857123" y="2805061"/>
            <a:ext cx="571905" cy="576681"/>
          </a:xfrm>
          <a:custGeom>
            <a:avLst/>
            <a:gdLst/>
            <a:ahLst/>
            <a:cxnLst/>
            <a:rect l="l" t="t" r="r" b="b"/>
            <a:pathLst>
              <a:path w="1652142" h="1665940">
                <a:moveTo>
                  <a:pt x="898689" y="548008"/>
                </a:moveTo>
                <a:cubicBezTo>
                  <a:pt x="737950" y="504938"/>
                  <a:pt x="572731" y="600328"/>
                  <a:pt x="529661" y="761066"/>
                </a:cubicBezTo>
                <a:cubicBezTo>
                  <a:pt x="486591" y="921805"/>
                  <a:pt x="581980" y="1087025"/>
                  <a:pt x="742719" y="1130094"/>
                </a:cubicBezTo>
                <a:cubicBezTo>
                  <a:pt x="903458" y="1173164"/>
                  <a:pt x="1068677" y="1077775"/>
                  <a:pt x="1111747" y="917036"/>
                </a:cubicBezTo>
                <a:cubicBezTo>
                  <a:pt x="1154817" y="756297"/>
                  <a:pt x="1059428" y="591077"/>
                  <a:pt x="898689" y="548008"/>
                </a:cubicBezTo>
                <a:close/>
                <a:moveTo>
                  <a:pt x="952303" y="347916"/>
                </a:moveTo>
                <a:cubicBezTo>
                  <a:pt x="1223549" y="420596"/>
                  <a:pt x="1384519" y="699404"/>
                  <a:pt x="1311839" y="970650"/>
                </a:cubicBezTo>
                <a:cubicBezTo>
                  <a:pt x="1239159" y="1241896"/>
                  <a:pt x="960351" y="1402866"/>
                  <a:pt x="689105" y="1330186"/>
                </a:cubicBezTo>
                <a:cubicBezTo>
                  <a:pt x="417859" y="1257506"/>
                  <a:pt x="256889" y="978698"/>
                  <a:pt x="329569" y="707451"/>
                </a:cubicBezTo>
                <a:cubicBezTo>
                  <a:pt x="402249" y="436205"/>
                  <a:pt x="681057" y="275235"/>
                  <a:pt x="952303" y="347916"/>
                </a:cubicBezTo>
                <a:close/>
                <a:moveTo>
                  <a:pt x="971799" y="275155"/>
                </a:moveTo>
                <a:cubicBezTo>
                  <a:pt x="660368" y="191707"/>
                  <a:pt x="340256" y="376524"/>
                  <a:pt x="256808" y="687955"/>
                </a:cubicBezTo>
                <a:cubicBezTo>
                  <a:pt x="173361" y="999387"/>
                  <a:pt x="358178" y="1319499"/>
                  <a:pt x="669609" y="1402947"/>
                </a:cubicBezTo>
                <a:cubicBezTo>
                  <a:pt x="981040" y="1486395"/>
                  <a:pt x="1301152" y="1301577"/>
                  <a:pt x="1384600" y="990146"/>
                </a:cubicBezTo>
                <a:cubicBezTo>
                  <a:pt x="1468047" y="678715"/>
                  <a:pt x="1283230" y="358603"/>
                  <a:pt x="971799" y="275155"/>
                </a:cubicBezTo>
                <a:close/>
                <a:moveTo>
                  <a:pt x="1652142" y="394531"/>
                </a:moveTo>
                <a:lnTo>
                  <a:pt x="1649662" y="403784"/>
                </a:lnTo>
                <a:lnTo>
                  <a:pt x="1647140" y="399895"/>
                </a:lnTo>
                <a:close/>
                <a:moveTo>
                  <a:pt x="1158157" y="65026"/>
                </a:moveTo>
                <a:lnTo>
                  <a:pt x="1154679" y="271718"/>
                </a:lnTo>
                <a:lnTo>
                  <a:pt x="1148331" y="270017"/>
                </a:lnTo>
                <a:cubicBezTo>
                  <a:pt x="1200055" y="299127"/>
                  <a:pt x="1246804" y="334821"/>
                  <a:pt x="1286346" y="377149"/>
                </a:cubicBezTo>
                <a:lnTo>
                  <a:pt x="1470353" y="331395"/>
                </a:lnTo>
                <a:lnTo>
                  <a:pt x="1588305" y="553229"/>
                </a:lnTo>
                <a:lnTo>
                  <a:pt x="1457194" y="671432"/>
                </a:lnTo>
                <a:cubicBezTo>
                  <a:pt x="1473630" y="731297"/>
                  <a:pt x="1481376" y="793983"/>
                  <a:pt x="1478595" y="857704"/>
                </a:cubicBezTo>
                <a:lnTo>
                  <a:pt x="1642362" y="948616"/>
                </a:lnTo>
                <a:lnTo>
                  <a:pt x="1577335" y="1191298"/>
                </a:lnTo>
                <a:lnTo>
                  <a:pt x="1378614" y="1187955"/>
                </a:lnTo>
                <a:cubicBezTo>
                  <a:pt x="1353489" y="1229936"/>
                  <a:pt x="1323048" y="1267799"/>
                  <a:pt x="1288939" y="1301599"/>
                </a:cubicBezTo>
                <a:lnTo>
                  <a:pt x="1354201" y="1471932"/>
                </a:lnTo>
                <a:lnTo>
                  <a:pt x="1148396" y="1616039"/>
                </a:lnTo>
                <a:lnTo>
                  <a:pt x="992294" y="1480516"/>
                </a:lnTo>
                <a:lnTo>
                  <a:pt x="1011291" y="1467215"/>
                </a:lnTo>
                <a:cubicBezTo>
                  <a:pt x="951500" y="1486565"/>
                  <a:pt x="888271" y="1495869"/>
                  <a:pt x="823805" y="1495510"/>
                </a:cubicBezTo>
                <a:lnTo>
                  <a:pt x="729193" y="1665940"/>
                </a:lnTo>
                <a:lnTo>
                  <a:pt x="486511" y="1600914"/>
                </a:lnTo>
                <a:lnTo>
                  <a:pt x="489790" y="1406012"/>
                </a:lnTo>
                <a:cubicBezTo>
                  <a:pt x="438364" y="1376702"/>
                  <a:pt x="391917" y="1340859"/>
                  <a:pt x="352658" y="1298452"/>
                </a:cubicBezTo>
                <a:lnTo>
                  <a:pt x="355803" y="1305197"/>
                </a:lnTo>
                <a:lnTo>
                  <a:pt x="152856" y="1344512"/>
                </a:lnTo>
                <a:lnTo>
                  <a:pt x="46675" y="1116809"/>
                </a:lnTo>
                <a:lnTo>
                  <a:pt x="183929" y="1005520"/>
                </a:lnTo>
                <a:cubicBezTo>
                  <a:pt x="169279" y="951824"/>
                  <a:pt x="161626" y="895865"/>
                  <a:pt x="161615" y="838915"/>
                </a:cubicBezTo>
                <a:lnTo>
                  <a:pt x="0" y="749197"/>
                </a:lnTo>
                <a:lnTo>
                  <a:pt x="65026" y="506515"/>
                </a:lnTo>
                <a:lnTo>
                  <a:pt x="250227" y="509630"/>
                </a:lnTo>
                <a:cubicBezTo>
                  <a:pt x="275353" y="465291"/>
                  <a:pt x="305693" y="424864"/>
                  <a:pt x="340015" y="388679"/>
                </a:cubicBezTo>
                <a:lnTo>
                  <a:pt x="277984" y="197357"/>
                </a:lnTo>
                <a:lnTo>
                  <a:pt x="491050" y="64219"/>
                </a:lnTo>
                <a:lnTo>
                  <a:pt x="639843" y="207726"/>
                </a:lnTo>
                <a:lnTo>
                  <a:pt x="638348" y="208660"/>
                </a:lnTo>
                <a:cubicBezTo>
                  <a:pt x="696840" y="190256"/>
                  <a:pt x="758594" y="181748"/>
                  <a:pt x="821488" y="182440"/>
                </a:cubicBezTo>
                <a:lnTo>
                  <a:pt x="815140" y="180739"/>
                </a:lnTo>
                <a:lnTo>
                  <a:pt x="915476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8B4180-D4FD-EB42-88D7-706833B91529}"/>
              </a:ext>
            </a:extLst>
          </p:cNvPr>
          <p:cNvSpPr txBox="1"/>
          <p:nvPr/>
        </p:nvSpPr>
        <p:spPr>
          <a:xfrm>
            <a:off x="3929365" y="179628"/>
            <a:ext cx="4341253" cy="9079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Book Antiqua" panose="02040602050305030304" pitchFamily="18" charset="0"/>
              </a:rPr>
              <a:t>INTRODUCTION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58E86D-8731-BE43-B44B-CFD4D636375A}"/>
              </a:ext>
            </a:extLst>
          </p:cNvPr>
          <p:cNvSpPr txBox="1"/>
          <p:nvPr/>
        </p:nvSpPr>
        <p:spPr>
          <a:xfrm>
            <a:off x="2885406" y="1405821"/>
            <a:ext cx="3857475" cy="70560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sz="2000" dirty="0">
                <a:ln w="0"/>
                <a:solidFill>
                  <a:sysClr val="windowText" lastClr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ook Antiqua" panose="02040602050305030304" pitchFamily="18" charset="0"/>
              </a:rPr>
              <a:t>TODAY’S AGENDA</a:t>
            </a:r>
          </a:p>
          <a:p>
            <a:endParaRPr lang="en-US" sz="20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23" name="Graphic 22" descr="Clapper board">
            <a:extLst>
              <a:ext uri="{FF2B5EF4-FFF2-40B4-BE49-F238E27FC236}">
                <a16:creationId xmlns:a16="http://schemas.microsoft.com/office/drawing/2014/main" id="{07954984-D369-9248-9FE7-C3021625A8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13890" y="105421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621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87D13C5-0BE2-CA43-AADF-84376B266467}"/>
              </a:ext>
            </a:extLst>
          </p:cNvPr>
          <p:cNvSpPr txBox="1"/>
          <p:nvPr/>
        </p:nvSpPr>
        <p:spPr>
          <a:xfrm>
            <a:off x="1711863" y="492145"/>
            <a:ext cx="90770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ook Antiqua" panose="02040602050305030304" pitchFamily="18" charset="0"/>
                <a:cs typeface="Arial" panose="020B0604020202020204" pitchFamily="34" charset="0"/>
              </a:rPr>
              <a:t>BACKGROUND OF CANON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4311F1-27E1-5E48-8810-820B3E58DD30}"/>
              </a:ext>
            </a:extLst>
          </p:cNvPr>
          <p:cNvSpPr txBox="1"/>
          <p:nvPr/>
        </p:nvSpPr>
        <p:spPr>
          <a:xfrm>
            <a:off x="2432740" y="30480"/>
            <a:ext cx="763527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</a:t>
            </a:r>
            <a:r>
              <a:rPr lang="en-GB" sz="2400" b="1" dirty="0">
                <a:solidFill>
                  <a:schemeClr val="bg1"/>
                </a:solidFill>
                <a:latin typeface="Book Antiqua" panose="02040602050305030304" pitchFamily="18" charset="0"/>
              </a:rPr>
              <a:t> used in Canon</a:t>
            </a:r>
            <a:endParaRPr lang="en-US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D06EDA43-B963-A84D-A0C6-57B3A610E5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1904925"/>
              </p:ext>
            </p:extLst>
          </p:nvPr>
        </p:nvGraphicFramePr>
        <p:xfrm>
          <a:off x="98958" y="1383033"/>
          <a:ext cx="11994078" cy="52322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EDE28E7-4448-7A43-85A1-7D895E908555}"/>
              </a:ext>
            </a:extLst>
          </p:cNvPr>
          <p:cNvSpPr txBox="1"/>
          <p:nvPr/>
        </p:nvSpPr>
        <p:spPr>
          <a:xfrm>
            <a:off x="1730865" y="1013701"/>
            <a:ext cx="5402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According to Canon Global (2019), </a:t>
            </a:r>
          </a:p>
        </p:txBody>
      </p:sp>
    </p:spTree>
    <p:extLst>
      <p:ext uri="{BB962C8B-B14F-4D97-AF65-F5344CB8AC3E}">
        <p14:creationId xmlns:p14="http://schemas.microsoft.com/office/powerpoint/2010/main" val="852920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7CF586-CA70-464E-BEE2-D5F53896ADC8}"/>
              </a:ext>
            </a:extLst>
          </p:cNvPr>
          <p:cNvSpPr txBox="1"/>
          <p:nvPr/>
        </p:nvSpPr>
        <p:spPr>
          <a:xfrm>
            <a:off x="1714501" y="47531"/>
            <a:ext cx="80936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4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  <a:latin typeface="Book Antiqua" panose="02040602050305030304" pitchFamily="18" charset="0"/>
              </a:rPr>
              <a:t>CANON’S COMPANY DNA – AIM, STATUS VISION, MISSION,  STATEMENT, VALUE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BBA20D-EB5E-F543-862C-E440CC34C8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158" y="1650413"/>
            <a:ext cx="3553652" cy="35536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366FC1B-913F-CA48-9F43-E703D4CD4CBA}"/>
              </a:ext>
            </a:extLst>
          </p:cNvPr>
          <p:cNvSpPr txBox="1"/>
          <p:nvPr/>
        </p:nvSpPr>
        <p:spPr>
          <a:xfrm>
            <a:off x="1199216" y="5606618"/>
            <a:ext cx="27350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Book Antiqua" panose="02040602050305030304" pitchFamily="18" charset="0"/>
              </a:rPr>
              <a:t>Figure 1, Canon’s company</a:t>
            </a:r>
          </a:p>
          <a:p>
            <a:r>
              <a:rPr lang="en-US" sz="1600" dirty="0">
                <a:solidFill>
                  <a:schemeClr val="bg1"/>
                </a:solidFill>
                <a:latin typeface="Book Antiqua" panose="02040602050305030304" pitchFamily="18" charset="0"/>
              </a:rPr>
              <a:t> DNA (Canon Global, 2019).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4098143-9EB5-9F45-ADDA-60464CB279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5813986"/>
              </p:ext>
            </p:extLst>
          </p:nvPr>
        </p:nvGraphicFramePr>
        <p:xfrm>
          <a:off x="2477984" y="1141502"/>
          <a:ext cx="9551720" cy="57164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70796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744B167-7CE1-2848-AE59-DC05F9AFF8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3493" y="643467"/>
            <a:ext cx="9453093" cy="5569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FD75C1-1BE2-0342-8B69-DD6D0B8F53E8}"/>
              </a:ext>
            </a:extLst>
          </p:cNvPr>
          <p:cNvSpPr txBox="1"/>
          <p:nvPr/>
        </p:nvSpPr>
        <p:spPr>
          <a:xfrm>
            <a:off x="1859798" y="274135"/>
            <a:ext cx="6253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Figure 2, Canon logo through the history (1000 Logo, 2019).</a:t>
            </a:r>
          </a:p>
        </p:txBody>
      </p:sp>
    </p:spTree>
    <p:extLst>
      <p:ext uri="{BB962C8B-B14F-4D97-AF65-F5344CB8AC3E}">
        <p14:creationId xmlns:p14="http://schemas.microsoft.com/office/powerpoint/2010/main" val="2530991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9FC43B-59E9-1E4A-9330-6F8EE4EC5B70}"/>
              </a:ext>
            </a:extLst>
          </p:cNvPr>
          <p:cNvSpPr txBox="1"/>
          <p:nvPr/>
        </p:nvSpPr>
        <p:spPr>
          <a:xfrm>
            <a:off x="2152600" y="145867"/>
            <a:ext cx="78868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dirty="0">
              <a:latin typeface="Book Antiqua" panose="0204060205030503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7A8A6E-676C-CB41-88CB-C050CCF604F5}"/>
              </a:ext>
            </a:extLst>
          </p:cNvPr>
          <p:cNvSpPr txBox="1"/>
          <p:nvPr/>
        </p:nvSpPr>
        <p:spPr>
          <a:xfrm>
            <a:off x="2010889" y="501721"/>
            <a:ext cx="81702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ook Antiqua" panose="02040602050305030304" pitchFamily="18" charset="0"/>
              </a:rPr>
              <a:t>CHALLEGENS BEFORE INTRODUCING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ook Antiqua" panose="02040602050305030304" pitchFamily="18" charset="0"/>
              </a:rPr>
              <a:t> MODERN TECHNOLOGY</a:t>
            </a:r>
            <a:endParaRPr lang="en-US" sz="32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601DB04-CA9B-5544-B13A-31EB9676A9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7313367"/>
              </p:ext>
            </p:extLst>
          </p:nvPr>
        </p:nvGraphicFramePr>
        <p:xfrm>
          <a:off x="0" y="1069197"/>
          <a:ext cx="7433809" cy="5649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E43987B-A25D-D542-9F72-AE669B7B7BB2}"/>
              </a:ext>
            </a:extLst>
          </p:cNvPr>
          <p:cNvSpPr txBox="1"/>
          <p:nvPr/>
        </p:nvSpPr>
        <p:spPr>
          <a:xfrm>
            <a:off x="6636327" y="5083387"/>
            <a:ext cx="5208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Figure 3, Aim of the Company(Canon Global, 2019).</a:t>
            </a:r>
          </a:p>
          <a:p>
            <a:endParaRPr lang="en-US" dirty="0"/>
          </a:p>
        </p:txBody>
      </p:sp>
      <p:pic>
        <p:nvPicPr>
          <p:cNvPr id="8" name="Picture 7" descr="A black sign with white text hanging from a building&#10;&#10;Description automatically generated">
            <a:extLst>
              <a:ext uri="{FF2B5EF4-FFF2-40B4-BE49-F238E27FC236}">
                <a16:creationId xmlns:a16="http://schemas.microsoft.com/office/drawing/2014/main" id="{6B275BB9-76BF-AC43-857A-1536748D3D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5081" y="2077313"/>
            <a:ext cx="4572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5234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851791F5-0E25-E24C-BA5A-4A76E30B7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250" y="1735609"/>
            <a:ext cx="3978646" cy="42376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024C9BA-D835-1A4A-9B02-B1F75B4359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7374170"/>
              </p:ext>
            </p:extLst>
          </p:nvPr>
        </p:nvGraphicFramePr>
        <p:xfrm>
          <a:off x="2814452" y="1186705"/>
          <a:ext cx="9286503" cy="4881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6F39E85-A037-8E49-882D-4DBBD12883D8}"/>
              </a:ext>
            </a:extLst>
          </p:cNvPr>
          <p:cNvSpPr txBox="1"/>
          <p:nvPr/>
        </p:nvSpPr>
        <p:spPr>
          <a:xfrm>
            <a:off x="4278628" y="92364"/>
            <a:ext cx="4341253" cy="7540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dirty="0">
              <a:latin typeface="Book Antiqua" panose="02040602050305030304" pitchFamily="18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3A1460-95B4-7340-9B47-9EA8FEC5A0EB}"/>
              </a:ext>
            </a:extLst>
          </p:cNvPr>
          <p:cNvSpPr txBox="1"/>
          <p:nvPr/>
        </p:nvSpPr>
        <p:spPr>
          <a:xfrm>
            <a:off x="1818819" y="469390"/>
            <a:ext cx="926086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Book Antiqua" panose="02040602050305030304" pitchFamily="18" charset="0"/>
                <a:cs typeface="Arial" panose="020B0604020202020204" pitchFamily="34" charset="0"/>
              </a:rPr>
              <a:t>INSIGHT  OF MODERN TECHNOLOGY INTRODUCED</a:t>
            </a:r>
            <a:endParaRPr lang="en-US" sz="2800" dirty="0">
              <a:latin typeface="Book Antiqua" panose="0204060205030503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3116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ED43C8-27AF-EC49-A016-55511192109B}"/>
              </a:ext>
            </a:extLst>
          </p:cNvPr>
          <p:cNvSpPr txBox="1"/>
          <p:nvPr/>
        </p:nvSpPr>
        <p:spPr>
          <a:xfrm>
            <a:off x="2130014" y="0"/>
            <a:ext cx="8305800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088B71-CB3B-B64D-937B-26ED86BDA6DC}"/>
              </a:ext>
            </a:extLst>
          </p:cNvPr>
          <p:cNvSpPr txBox="1"/>
          <p:nvPr/>
        </p:nvSpPr>
        <p:spPr>
          <a:xfrm>
            <a:off x="3047943" y="433453"/>
            <a:ext cx="70140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Book Antiqua" panose="02040602050305030304" pitchFamily="18" charset="0"/>
              </a:rPr>
              <a:t>PEOPLE COUNTING TECHNOLOGY</a:t>
            </a:r>
            <a:endParaRPr lang="en-GB" sz="2800" dirty="0">
              <a:solidFill>
                <a:schemeClr val="bg1"/>
              </a:solidFill>
              <a:latin typeface="Book Antiqua" panose="02040602050305030304" pitchFamily="18" charset="0"/>
            </a:endParaRPr>
          </a:p>
          <a:p>
            <a:endParaRPr lang="en-US" sz="2000" dirty="0"/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4CBE9A0C-4196-1C4E-8782-683E7CD64F02}"/>
              </a:ext>
            </a:extLst>
          </p:cNvPr>
          <p:cNvSpPr txBox="1"/>
          <p:nvPr/>
        </p:nvSpPr>
        <p:spPr>
          <a:xfrm>
            <a:off x="5571679" y="955854"/>
            <a:ext cx="591774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dirty="0">
                <a:solidFill>
                  <a:schemeClr val="bg1"/>
                </a:solidFill>
                <a:latin typeface="Book Antiqua" panose="02040602050305030304" pitchFamily="18" charset="0"/>
              </a:rPr>
              <a:t>    According to Canon Global(2019), </a:t>
            </a:r>
          </a:p>
          <a:p>
            <a:pPr algn="just"/>
            <a:endParaRPr lang="en-GB" sz="28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ook Antiqua" panose="0204060205030503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ook Antiqua" panose="02040602050305030304" pitchFamily="18" charset="0"/>
              </a:rPr>
              <a:t>Allow users to define a line in any part of the video and monitors the people number that crosses it.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2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ook Antiqua" panose="0204060205030503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ook Antiqua" panose="02040602050305030304" pitchFamily="18" charset="0"/>
              </a:rPr>
              <a:t>Use facial recognition and sensor technology.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2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ook Antiqua" panose="0204060205030503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Book Antiqua" panose="02040602050305030304" pitchFamily="18" charset="0"/>
              </a:rPr>
              <a:t>Records the people crossing in both ways.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bg1"/>
              </a:solidFill>
              <a:latin typeface="Book Antiqua" panose="0204060205030503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Book Antiqua" panose="02040602050305030304" pitchFamily="18" charset="0"/>
              </a:rPr>
              <a:t>Combined with a point-of-sale (</a:t>
            </a:r>
            <a:r>
              <a:rPr lang="en-GB" sz="2200" dirty="0" err="1">
                <a:solidFill>
                  <a:schemeClr val="bg1"/>
                </a:solidFill>
                <a:latin typeface="Book Antiqua" panose="02040602050305030304" pitchFamily="18" charset="0"/>
              </a:rPr>
              <a:t>PoS</a:t>
            </a:r>
            <a:r>
              <a:rPr lang="en-GB" sz="2200" dirty="0">
                <a:solidFill>
                  <a:schemeClr val="bg1"/>
                </a:solidFill>
                <a:latin typeface="Book Antiqua" panose="02040602050305030304" pitchFamily="18" charset="0"/>
              </a:rPr>
              <a:t>) system is receiving relevant information about customers.</a:t>
            </a:r>
          </a:p>
          <a:p>
            <a:endParaRPr lang="en-US" dirty="0"/>
          </a:p>
        </p:txBody>
      </p:sp>
      <p:pic>
        <p:nvPicPr>
          <p:cNvPr id="129" name="Picture 128">
            <a:extLst>
              <a:ext uri="{FF2B5EF4-FFF2-40B4-BE49-F238E27FC236}">
                <a16:creationId xmlns:a16="http://schemas.microsoft.com/office/drawing/2014/main" id="{51AB5663-9530-D348-ACF1-6017CE0054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832" y="1002877"/>
            <a:ext cx="4765847" cy="2762810"/>
          </a:xfrm>
          <a:prstGeom prst="rect">
            <a:avLst/>
          </a:prstGeom>
        </p:spPr>
      </p:pic>
      <p:pic>
        <p:nvPicPr>
          <p:cNvPr id="6" name="Picture 5" descr="A picture containing skiing, outdoor, snow, people&#10;&#10;Description automatically generated">
            <a:extLst>
              <a:ext uri="{FF2B5EF4-FFF2-40B4-BE49-F238E27FC236}">
                <a16:creationId xmlns:a16="http://schemas.microsoft.com/office/drawing/2014/main" id="{2C31F16C-E0E8-B448-953B-AF001F002D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832" y="3765687"/>
            <a:ext cx="4765847" cy="22404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91A4B0-1175-F147-BABF-9F4B43C82631}"/>
              </a:ext>
            </a:extLst>
          </p:cNvPr>
          <p:cNvSpPr txBox="1"/>
          <p:nvPr/>
        </p:nvSpPr>
        <p:spPr>
          <a:xfrm>
            <a:off x="1491106" y="6160089"/>
            <a:ext cx="5788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Book Antiqua" panose="02040602050305030304" pitchFamily="18" charset="0"/>
              </a:rPr>
              <a:t>Figure 4 &amp; 5, People Counting System (Google Images, 2019)  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067344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ED43C8-27AF-EC49-A016-55511192109B}"/>
              </a:ext>
            </a:extLst>
          </p:cNvPr>
          <p:cNvSpPr txBox="1"/>
          <p:nvPr/>
        </p:nvSpPr>
        <p:spPr>
          <a:xfrm>
            <a:off x="1762783" y="0"/>
            <a:ext cx="8305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D67783-EA70-3145-A8B5-D0CE8A62EDFA}"/>
              </a:ext>
            </a:extLst>
          </p:cNvPr>
          <p:cNvSpPr txBox="1"/>
          <p:nvPr/>
        </p:nvSpPr>
        <p:spPr>
          <a:xfrm>
            <a:off x="2772185" y="377928"/>
            <a:ext cx="8552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Book Antiqua" panose="02040602050305030304" pitchFamily="18" charset="0"/>
              </a:rPr>
              <a:t>PEOPLE COUNTING TECHNOLOGY</a:t>
            </a:r>
            <a:endParaRPr lang="en-GB" sz="2800" dirty="0">
              <a:solidFill>
                <a:schemeClr val="bg1"/>
              </a:solidFill>
              <a:latin typeface="Book Antiqua" panose="0204060205030503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E207B7-C5A6-5344-981B-FA0F3C46FF2C}"/>
              </a:ext>
            </a:extLst>
          </p:cNvPr>
          <p:cNvSpPr/>
          <p:nvPr/>
        </p:nvSpPr>
        <p:spPr>
          <a:xfrm>
            <a:off x="7232073" y="2450769"/>
            <a:ext cx="3971074" cy="1956462"/>
          </a:xfrm>
          <a:prstGeom prst="rect">
            <a:avLst/>
          </a:prstGeom>
        </p:spPr>
        <p:txBody>
          <a:bodyPr/>
          <a:lstStyle/>
          <a:p>
            <a:pPr lvl="0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21F55A-3703-4340-AF1C-853DD84BCE94}"/>
              </a:ext>
            </a:extLst>
          </p:cNvPr>
          <p:cNvSpPr txBox="1"/>
          <p:nvPr/>
        </p:nvSpPr>
        <p:spPr>
          <a:xfrm>
            <a:off x="3946004" y="5587520"/>
            <a:ext cx="7257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Book Antiqua" panose="02040602050305030304" pitchFamily="18" charset="0"/>
              </a:rPr>
              <a:t>Smart analytics for people counting (Axis Communication</a:t>
            </a:r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, 2019).</a:t>
            </a:r>
          </a:p>
        </p:txBody>
      </p:sp>
      <p:pic>
        <p:nvPicPr>
          <p:cNvPr id="5" name="Online Media 4" descr="Smart analytics for people counting - Axis Communications">
            <a:hlinkClick r:id="" action="ppaction://media"/>
            <a:extLst>
              <a:ext uri="{FF2B5EF4-FFF2-40B4-BE49-F238E27FC236}">
                <a16:creationId xmlns:a16="http://schemas.microsoft.com/office/drawing/2014/main" id="{E6DE6F24-1054-C54A-9979-EAB33BF6585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86856" y="1061356"/>
            <a:ext cx="8552446" cy="4481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98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6F0597A-66E6-634C-B557-D320E8E2AA70}"/>
              </a:ext>
            </a:extLst>
          </p:cNvPr>
          <p:cNvSpPr txBox="1"/>
          <p:nvPr/>
        </p:nvSpPr>
        <p:spPr>
          <a:xfrm>
            <a:off x="1865859" y="161181"/>
            <a:ext cx="7920213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402FF5-8BAA-8A47-9ED2-334FB99F1EF6}"/>
              </a:ext>
            </a:extLst>
          </p:cNvPr>
          <p:cNvSpPr txBox="1"/>
          <p:nvPr/>
        </p:nvSpPr>
        <p:spPr>
          <a:xfrm>
            <a:off x="2049667" y="526507"/>
            <a:ext cx="79202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Book Antiqua" panose="02040602050305030304" pitchFamily="18" charset="0"/>
              </a:rPr>
              <a:t>IMPACTS OF THE MODERN TECHNOLOGY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FBD9079-EFA7-EC42-AF65-AAF99720CA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5854156"/>
              </p:ext>
            </p:extLst>
          </p:nvPr>
        </p:nvGraphicFramePr>
        <p:xfrm>
          <a:off x="1159099" y="1192232"/>
          <a:ext cx="10273078" cy="5567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E345573-D156-E14B-B1E6-8A12E6F6A968}"/>
              </a:ext>
            </a:extLst>
          </p:cNvPr>
          <p:cNvSpPr txBox="1"/>
          <p:nvPr/>
        </p:nvSpPr>
        <p:spPr>
          <a:xfrm>
            <a:off x="1242028" y="6373653"/>
            <a:ext cx="2387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(Canon Global, 2019).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38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F953572-EC59-DF41-8DCD-CE7A92699355}"/>
              </a:ext>
            </a:extLst>
          </p:cNvPr>
          <p:cNvSpPr txBox="1"/>
          <p:nvPr/>
        </p:nvSpPr>
        <p:spPr>
          <a:xfrm>
            <a:off x="2676048" y="93398"/>
            <a:ext cx="715998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B4691242-99A9-0D46-A448-CAD31BFB66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4529886"/>
              </p:ext>
            </p:extLst>
          </p:nvPr>
        </p:nvGraphicFramePr>
        <p:xfrm>
          <a:off x="-1" y="1124449"/>
          <a:ext cx="8410991" cy="56401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9237B1FF-BFCA-2C4C-9882-093CE5B8BCF4}"/>
              </a:ext>
            </a:extLst>
          </p:cNvPr>
          <p:cNvSpPr txBox="1"/>
          <p:nvPr/>
        </p:nvSpPr>
        <p:spPr>
          <a:xfrm>
            <a:off x="2676048" y="493508"/>
            <a:ext cx="756179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Book Antiqua" panose="02040602050305030304" pitchFamily="18" charset="0"/>
              </a:rPr>
              <a:t>IMPACTS OF THE MODERN TECHNOLOGY</a:t>
            </a:r>
          </a:p>
          <a:p>
            <a:endParaRPr lang="en-US" dirty="0"/>
          </a:p>
        </p:txBody>
      </p:sp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5" name="3D Model 4" descr="Vintage movie camera">
                <a:extLst>
                  <a:ext uri="{FF2B5EF4-FFF2-40B4-BE49-F238E27FC236}">
                    <a16:creationId xmlns:a16="http://schemas.microsoft.com/office/drawing/2014/main" id="{003D1FB8-E27A-A547-90DC-D2573D1AEC6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983046713"/>
                  </p:ext>
                </p:extLst>
              </p:nvPr>
            </p:nvGraphicFramePr>
            <p:xfrm>
              <a:off x="7064859" y="1124449"/>
              <a:ext cx="3667433" cy="4098896"/>
            </p:xfrm>
            <a:graphic>
              <a:graphicData uri="http://schemas.microsoft.com/office/drawing/2017/model3d">
                <am3d:model3d r:embed="rId7">
                  <am3d:spPr>
                    <a:xfrm>
                      <a:off x="0" y="0"/>
                      <a:ext cx="3667433" cy="4098896"/>
                    </a:xfrm>
                    <a:prstGeom prst="rect">
                      <a:avLst/>
                    </a:prstGeom>
                  </am3d:spPr>
                  <am3d:camera>
                    <am3d:pos x="0" y="0" z="5990517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75880" d="1000000"/>
                    <am3d:preTrans dx="0" dy="-12642992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484791" ay="2059147" az="274560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541866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5" name="3D Model 4" descr="Vintage movie camera">
                <a:extLst>
                  <a:ext uri="{FF2B5EF4-FFF2-40B4-BE49-F238E27FC236}">
                    <a16:creationId xmlns:a16="http://schemas.microsoft.com/office/drawing/2014/main" id="{003D1FB8-E27A-A547-90DC-D2573D1AEC6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064859" y="1124449"/>
                <a:ext cx="3667433" cy="409889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62198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7B41D0-7762-8D4E-83B7-BF84806CE75C}"/>
              </a:ext>
            </a:extLst>
          </p:cNvPr>
          <p:cNvSpPr txBox="1"/>
          <p:nvPr/>
        </p:nvSpPr>
        <p:spPr>
          <a:xfrm>
            <a:off x="2831475" y="173184"/>
            <a:ext cx="6923314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  <a:p>
            <a:endParaRPr lang="en-US" dirty="0">
              <a:latin typeface="Book Antiqua" panose="0204060205030503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CEFA93-2C03-3A4C-96B6-B3035E2367FD}"/>
              </a:ext>
            </a:extLst>
          </p:cNvPr>
          <p:cNvSpPr txBox="1"/>
          <p:nvPr/>
        </p:nvSpPr>
        <p:spPr>
          <a:xfrm>
            <a:off x="2348891" y="559408"/>
            <a:ext cx="78884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Book Antiqua" panose="02040602050305030304" pitchFamily="18" charset="0"/>
              </a:rPr>
              <a:t>LESSONS THAT CAN BE DRAWN FROM THE    CASE STUDY</a:t>
            </a:r>
          </a:p>
        </p:txBody>
      </p:sp>
      <p:pic>
        <p:nvPicPr>
          <p:cNvPr id="7" name="Graphic 6" descr="Money">
            <a:extLst>
              <a:ext uri="{FF2B5EF4-FFF2-40B4-BE49-F238E27FC236}">
                <a16:creationId xmlns:a16="http://schemas.microsoft.com/office/drawing/2014/main" id="{5B160A99-7CC4-D14E-84E4-46D7E7AFE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6582" y="2223788"/>
            <a:ext cx="914400" cy="914400"/>
          </a:xfrm>
          <a:prstGeom prst="rect">
            <a:avLst/>
          </a:prstGeom>
        </p:spPr>
      </p:pic>
      <p:pic>
        <p:nvPicPr>
          <p:cNvPr id="9" name="Graphic 8" descr="Security camera sign">
            <a:extLst>
              <a:ext uri="{FF2B5EF4-FFF2-40B4-BE49-F238E27FC236}">
                <a16:creationId xmlns:a16="http://schemas.microsoft.com/office/drawing/2014/main" id="{DDE64022-AD4A-644E-8453-7728AE39F5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96000" y="4253622"/>
            <a:ext cx="914400" cy="914400"/>
          </a:xfrm>
          <a:prstGeom prst="rect">
            <a:avLst/>
          </a:prstGeom>
        </p:spPr>
      </p:pic>
      <p:pic>
        <p:nvPicPr>
          <p:cNvPr id="11" name="Graphic 10" descr="Hourglass">
            <a:extLst>
              <a:ext uri="{FF2B5EF4-FFF2-40B4-BE49-F238E27FC236}">
                <a16:creationId xmlns:a16="http://schemas.microsoft.com/office/drawing/2014/main" id="{A844798A-E2D1-A749-96AE-105A95A9A7E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63197" y="4289280"/>
            <a:ext cx="861394" cy="861394"/>
          </a:xfrm>
          <a:prstGeom prst="rect">
            <a:avLst/>
          </a:prstGeom>
        </p:spPr>
      </p:pic>
      <p:pic>
        <p:nvPicPr>
          <p:cNvPr id="15" name="Graphic 14" descr="Bar graph with upward trend">
            <a:extLst>
              <a:ext uri="{FF2B5EF4-FFF2-40B4-BE49-F238E27FC236}">
                <a16:creationId xmlns:a16="http://schemas.microsoft.com/office/drawing/2014/main" id="{EE13EFE4-FE1A-F846-824E-1D10282D55A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096000" y="2450286"/>
            <a:ext cx="914400" cy="86139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4FF0697-77FE-4047-B05B-13F9D8E0DABD}"/>
              </a:ext>
            </a:extLst>
          </p:cNvPr>
          <p:cNvSpPr txBox="1"/>
          <p:nvPr/>
        </p:nvSpPr>
        <p:spPr>
          <a:xfrm>
            <a:off x="2013041" y="2139383"/>
            <a:ext cx="2973678" cy="1483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Knowing the client course will help to increase your market performance and improve profit.</a:t>
            </a:r>
          </a:p>
          <a:p>
            <a:pPr algn="ctr"/>
            <a:endParaRPr lang="en-US" dirty="0">
              <a:solidFill>
                <a:schemeClr val="bg1"/>
              </a:solidFill>
              <a:latin typeface="Book Antiqua" panose="0204060205030503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C5EA11-DC4F-7C42-9DFD-0EA9FFC46AE1}"/>
              </a:ext>
            </a:extLst>
          </p:cNvPr>
          <p:cNvSpPr txBox="1"/>
          <p:nvPr/>
        </p:nvSpPr>
        <p:spPr>
          <a:xfrm>
            <a:off x="7657565" y="4212129"/>
            <a:ext cx="27671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The purpose is to reduce 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crime prevention and 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advance safety in 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metropolitan places.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51F988-33EB-7C43-B256-BF3625687E48}"/>
              </a:ext>
            </a:extLst>
          </p:cNvPr>
          <p:cNvSpPr txBox="1"/>
          <p:nvPr/>
        </p:nvSpPr>
        <p:spPr>
          <a:xfrm>
            <a:off x="1482834" y="4190184"/>
            <a:ext cx="37482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Help to allocate the 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precise amount of staff 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to serve the customers in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busiest times.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0234433-F541-4B40-8D78-8ADE2B9F45AD}"/>
              </a:ext>
            </a:extLst>
          </p:cNvPr>
          <p:cNvSpPr txBox="1"/>
          <p:nvPr/>
        </p:nvSpPr>
        <p:spPr>
          <a:xfrm>
            <a:off x="7292081" y="2223788"/>
            <a:ext cx="34980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With People Counting Software,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 retail shops can estimate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 customer preferences, 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Book Antiqua" panose="02040602050305030304" pitchFamily="18" charset="0"/>
              </a:rPr>
              <a:t>thus their business is growing.</a:t>
            </a:r>
          </a:p>
        </p:txBody>
      </p:sp>
    </p:spTree>
    <p:extLst>
      <p:ext uri="{BB962C8B-B14F-4D97-AF65-F5344CB8AC3E}">
        <p14:creationId xmlns:p14="http://schemas.microsoft.com/office/powerpoint/2010/main" val="3735736131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7B41D0-7762-8D4E-83B7-BF84806CE75C}"/>
              </a:ext>
            </a:extLst>
          </p:cNvPr>
          <p:cNvSpPr txBox="1"/>
          <p:nvPr/>
        </p:nvSpPr>
        <p:spPr>
          <a:xfrm>
            <a:off x="2831475" y="173184"/>
            <a:ext cx="6923314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  <a:p>
            <a:endParaRPr lang="en-US" dirty="0">
              <a:latin typeface="Book Antiqua" panose="0204060205030503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CEFA93-2C03-3A4C-96B6-B3035E2367FD}"/>
              </a:ext>
            </a:extLst>
          </p:cNvPr>
          <p:cNvSpPr txBox="1"/>
          <p:nvPr/>
        </p:nvSpPr>
        <p:spPr>
          <a:xfrm>
            <a:off x="2595848" y="554725"/>
            <a:ext cx="739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Book Antiqua" panose="02040602050305030304" pitchFamily="18" charset="0"/>
              </a:rPr>
              <a:t>CONCLUSIONS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E06FCD-D675-0E40-B95E-DE15D869DF7E}"/>
              </a:ext>
            </a:extLst>
          </p:cNvPr>
          <p:cNvSpPr/>
          <p:nvPr/>
        </p:nvSpPr>
        <p:spPr>
          <a:xfrm>
            <a:off x="1740724" y="3300876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400" i="1" dirty="0">
                <a:solidFill>
                  <a:srgbClr val="323232"/>
                </a:solidFill>
                <a:latin typeface="Book Antiqua" panose="02040602050305030304" pitchFamily="18" charset="0"/>
              </a:rPr>
              <a:t>“We want to help people realise</a:t>
            </a:r>
          </a:p>
          <a:p>
            <a:pPr algn="ctr"/>
            <a:r>
              <a:rPr lang="en-GB" sz="2400" i="1" dirty="0">
                <a:solidFill>
                  <a:srgbClr val="323232"/>
                </a:solidFill>
                <a:latin typeface="Book Antiqua" panose="02040602050305030304" pitchFamily="18" charset="0"/>
              </a:rPr>
              <a:t> the power of imaging and information, and everything we do is designed to inspire and encourage people to confidently explore </a:t>
            </a:r>
          </a:p>
          <a:p>
            <a:pPr algn="ctr"/>
            <a:r>
              <a:rPr lang="en-GB" sz="2400" i="1" dirty="0">
                <a:solidFill>
                  <a:srgbClr val="323232"/>
                </a:solidFill>
                <a:latin typeface="Book Antiqua" panose="02040602050305030304" pitchFamily="18" charset="0"/>
              </a:rPr>
              <a:t>and embrace their vision” </a:t>
            </a:r>
            <a:r>
              <a:rPr lang="en-GB" sz="2400" dirty="0">
                <a:solidFill>
                  <a:srgbClr val="323232"/>
                </a:solidFill>
                <a:latin typeface="Book Antiqua" panose="02040602050305030304" pitchFamily="18" charset="0"/>
              </a:rPr>
              <a:t>(Canon Global,2019).</a:t>
            </a:r>
            <a:endParaRPr lang="en-US" sz="2400" dirty="0">
              <a:latin typeface="Book Antiqua" panose="02040602050305030304" pitchFamily="18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D3AB32F6-7A35-C14F-95D9-617272EC1E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5372837"/>
              </p:ext>
            </p:extLst>
          </p:nvPr>
        </p:nvGraphicFramePr>
        <p:xfrm>
          <a:off x="4548249" y="173184"/>
          <a:ext cx="6576951" cy="49147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Graphic 8" descr="Security camera">
            <a:extLst>
              <a:ext uri="{FF2B5EF4-FFF2-40B4-BE49-F238E27FC236}">
                <a16:creationId xmlns:a16="http://schemas.microsoft.com/office/drawing/2014/main" id="{1F6C2D9E-7A89-AA43-BD2E-6429080A980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254814">
            <a:off x="1622410" y="1646109"/>
            <a:ext cx="1315752" cy="1315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425467"/>
      </p:ext>
    </p:extLst>
  </p:cSld>
  <p:clrMapOvr>
    <a:masterClrMapping/>
  </p:clrMapOvr>
  <p:transition spd="slow"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3A5B66F-12E5-A04E-B78C-C32D6DF384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5472239"/>
              </p:ext>
            </p:extLst>
          </p:nvPr>
        </p:nvGraphicFramePr>
        <p:xfrm>
          <a:off x="1816925" y="795647"/>
          <a:ext cx="8835241" cy="4702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15845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500">
        <p15:prstTrans prst="fallOver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1C78CE"/>
            </a:gs>
            <a:gs pos="0">
              <a:srgbClr val="00B0F0"/>
            </a:gs>
            <a:gs pos="10000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CF889C-593E-1840-AC8D-1717687B035A}"/>
              </a:ext>
            </a:extLst>
          </p:cNvPr>
          <p:cNvSpPr txBox="1"/>
          <p:nvPr/>
        </p:nvSpPr>
        <p:spPr>
          <a:xfrm>
            <a:off x="2681844" y="112393"/>
            <a:ext cx="6828312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  <a:latin typeface="Book Antiqua" panose="02040602050305030304" pitchFamily="18" charset="0"/>
              </a:rPr>
              <a:t>Technologies used in Canon</a:t>
            </a:r>
            <a:endParaRPr lang="en-US" sz="2500" b="1" dirty="0">
              <a:solidFill>
                <a:schemeClr val="bg1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Book Antiqua" panose="02040602050305030304" pitchFamily="18" charset="0"/>
              <a:cs typeface="Al Bayan Plain" pitchFamily="2" charset="-78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9D43F8-DFF4-2D48-9A5F-8AE2743A9181}"/>
              </a:ext>
            </a:extLst>
          </p:cNvPr>
          <p:cNvSpPr txBox="1"/>
          <p:nvPr/>
        </p:nvSpPr>
        <p:spPr>
          <a:xfrm>
            <a:off x="4713275" y="489419"/>
            <a:ext cx="56882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Book Antiqua" panose="02040602050305030304" pitchFamily="18" charset="0"/>
              </a:rPr>
              <a:t>REFERENCING</a:t>
            </a:r>
            <a:endParaRPr lang="en-US" sz="2400" dirty="0">
              <a:solidFill>
                <a:schemeClr val="bg1"/>
              </a:solidFill>
              <a:latin typeface="Book Antiqua" panose="0204060205030503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6049AA-4368-AE4D-A8EE-5B5EE3F437A9}"/>
              </a:ext>
            </a:extLst>
          </p:cNvPr>
          <p:cNvSpPr txBox="1"/>
          <p:nvPr/>
        </p:nvSpPr>
        <p:spPr>
          <a:xfrm>
            <a:off x="241301" y="1223437"/>
            <a:ext cx="1107407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algn="ctr"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1000 Logos (2019) </a:t>
            </a:r>
            <a:r>
              <a:rPr lang="en-US" sz="2000" i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Meaning and history logo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[Online]. Available at: </a:t>
            </a:r>
            <a:r>
              <a:rPr lang="en-US" sz="2000" dirty="0">
                <a:solidFill>
                  <a:srgbClr val="FFFF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https://1000logos.net/canon-logo/</a:t>
            </a:r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01 December 2019).</a:t>
            </a:r>
            <a:endParaRPr lang="en-GB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Canon Global (2019) </a:t>
            </a:r>
            <a:r>
              <a:rPr lang="en-US" sz="2000" i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Canon technology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[Online]. Available at: </a:t>
            </a:r>
            <a:r>
              <a:rPr lang="en-US" sz="2000" u="sng" dirty="0">
                <a:solidFill>
                  <a:srgbClr val="FFFF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https://global.canon/en/technology/</a:t>
            </a:r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 24 November 2019).</a:t>
            </a:r>
            <a:endParaRPr lang="en-GB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Google Images (2019) </a:t>
            </a:r>
            <a:r>
              <a:rPr lang="en-US" sz="2000" i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counting technology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[Online]. Available at: </a:t>
            </a:r>
            <a:r>
              <a:rPr lang="en-US" sz="2000" u="sng" dirty="0">
                <a:solidFill>
                  <a:srgbClr val="FFFF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https://www.google.com/search?q=people+counting+technology&amp;client=safari&amp;rls=en&amp;sxsrf=ACYBGNQS0LFsq-UZ96QvY3YiP_0850d0cg:1576164231067&amp;source=lnms&amp;tbm=isch&amp;sa=X&amp;ved=2ahUKEwioyeaotbDmAhVzsHEKHeFgCLoQ_AUoAnoECBAQBA&amp;biw=1439&amp;bih=756</a:t>
            </a:r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04 December 2019).</a:t>
            </a:r>
            <a:endParaRPr lang="en-GB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Book Antiqua" panose="02040602050305030304" pitchFamily="18" charset="0"/>
              </a:rPr>
              <a:t>Axis Communication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(2019) </a:t>
            </a:r>
            <a:r>
              <a:rPr lang="en-GB" sz="2000" dirty="0">
                <a:solidFill>
                  <a:schemeClr val="bg1"/>
                </a:solidFill>
                <a:latin typeface="Book Antiqua" panose="02040602050305030304" pitchFamily="18" charset="0"/>
              </a:rPr>
              <a:t>Smart analytics for people counting</a:t>
            </a:r>
            <a:r>
              <a:rPr lang="en-US" sz="2000" i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[Online]. Available at: </a:t>
            </a:r>
            <a:r>
              <a:rPr lang="en-US" sz="20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https://www.youtube.com/watch?v=fvlqCdWgYEM&amp;feature=youtu.be</a:t>
            </a:r>
            <a:r>
              <a:rPr lang="en-US" sz="20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25 November 2019).</a:t>
            </a:r>
          </a:p>
          <a:p>
            <a:pPr marL="342900" lvl="0" indent="-342900" algn="ctr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6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Book Antiqua" panose="02040602050305030304" pitchFamily="18" charset="0"/>
            </a:endParaRPr>
          </a:p>
          <a:p>
            <a:pPr algn="just"/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58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{CE080EA0-DEF4-9A4B-BB3F-42F0D061D81C}tf10001122</Template>
  <TotalTime>11259</TotalTime>
  <Words>959</Words>
  <Application>Microsoft Macintosh PowerPoint</Application>
  <PresentationFormat>Widescreen</PresentationFormat>
  <Paragraphs>155</Paragraphs>
  <Slides>17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Book Antiqua</vt:lpstr>
      <vt:lpstr>Calibri</vt:lpstr>
      <vt:lpstr>Tw Cen MT</vt:lpstr>
      <vt:lpstr>Circuit</vt:lpstr>
      <vt:lpstr>Technologies used in Canon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Technologies used in Canon’s network cameras</dc:title>
  <dc:creator>Anamaria Ricea (1910022)</dc:creator>
  <cp:lastModifiedBy>Anamaria Ricea (1910022)</cp:lastModifiedBy>
  <cp:revision>89</cp:revision>
  <dcterms:created xsi:type="dcterms:W3CDTF">2019-12-03T11:09:42Z</dcterms:created>
  <dcterms:modified xsi:type="dcterms:W3CDTF">2019-12-16T14:43:46Z</dcterms:modified>
</cp:coreProperties>
</file>